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318" r:id="rId3"/>
    <p:sldId id="319" r:id="rId4"/>
    <p:sldId id="320" r:id="rId5"/>
    <p:sldId id="321" r:id="rId6"/>
    <p:sldId id="322"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2" r:id="rId25"/>
    <p:sldId id="343" r:id="rId26"/>
    <p:sldId id="344" r:id="rId27"/>
    <p:sldId id="346" r:id="rId28"/>
    <p:sldId id="345" r:id="rId29"/>
    <p:sldId id="347" r:id="rId30"/>
    <p:sldId id="348" r:id="rId31"/>
    <p:sldId id="349" r:id="rId32"/>
    <p:sldId id="350" r:id="rId33"/>
    <p:sldId id="351" r:id="rId34"/>
    <p:sldId id="352" r:id="rId35"/>
    <p:sldId id="356" r:id="rId36"/>
    <p:sldId id="353" r:id="rId37"/>
    <p:sldId id="354" r:id="rId38"/>
    <p:sldId id="355" r:id="rId39"/>
    <p:sldId id="28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unath reddy" initials="rr" lastIdx="2" clrIdx="0">
    <p:extLst>
      <p:ext uri="{19B8F6BF-5375-455C-9EA6-DF929625EA0E}">
        <p15:presenceInfo xmlns:p15="http://schemas.microsoft.com/office/powerpoint/2012/main" userId="311e8d90efd77d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2:32:51.776"/>
    </inkml:context>
    <inkml:brush xml:id="br0">
      <inkml:brushProperty name="width" value="0.05292" units="cm"/>
      <inkml:brushProperty name="height" value="0.05292" units="cm"/>
      <inkml:brushProperty name="color" value="#C00000"/>
    </inkml:brush>
  </inkml:definitions>
  <inkml:trace contextRef="#ctx0" brushRef="#br0">12748 14762 102 0,'0'0'131'0,"0"0"-10"0,0 0-14 0,-3-6-6 15,3 6-3-15,0 0-14 0,0 0-2 0,0 0-15 16,0 0-8-16,0 0-3 0,0 0-6 16,0 0-2-16,0 0 6 0,0 0 3 0,0 0 6 0,0 0 5 15,0 0 5-15,0 0 9 0,0 0 9 0,0 0 6 16,0 0-1-16,0 0-5 0,0 0 6 15,0 0-15-15,5-5 14 0,-5 5-21 0,0 0 35 16,0 0-53-16,0 0 41 0,0 0-42 0,0 0 42 0,7-2-49 16,-7 2 7-16,0 0 47 0,0 0-49 0,7-2 45 15,-7 2-52-15,0 0 41 0,0 0-48 0,13-3 51 16,-13 3-48-16,0 0 36 0,9-1-44 0,-9 1 46 16,0 0-45-16,15-2 43 0,-15 2-39 0,9-1 35 15,-9 1-44-15,12-1 35 0,-12 1-35 0,14-1 57 16,-14 1-54-16,13-1 33 0,-13 1-50 0,14-1 42 15,-14 1-53-15,14-2 52 0,-14 2-45 0,16 0 43 16,-16 0-52-16,16-1 44 0,-16 1-46 0,16-1 49 16,-16 1-47-16,18 0 39 0,-18 0-45 0,18 0 42 0,-18 0-42 15,18-1 38-15,-18 1-47 0,19 0 47 16,-10-1-45-16,-9 1 44 0,19 0-48 0,-19 0 52 16,19-1-48-16,-19 1 51 0,18-2-44 0,-18 2 46 0,22 0-50 15,-22 0 48-15,22-1-54 0,-22 1 50 0,20 0-51 16,-7 1 53-16,-13-1-32 0,22 2 45 15,-22-2-56-15,23 1 40 0,-13 0-52 0,3 0 50 0,-2 0-50 16,2 0 49-16,-3 1-49 0,2-1 49 0,2-1-50 16,-4 1 52-16,3 0-52 0,-2 0 50 15,0 0-47-15,1-1 51 0,-12 0-48 0,21 2 50 16,-21-2-49-16,21 1 46 0,-21-1-47 0,22 1 2 0,-22-1 9 16,19 2-4-16,-7-1 5 0,-12-1 2 15,22 0 3-15,-22 0-1 0,23 1 4 0,-23-1 6 16,23 0-1-16,-12 1 0 0,0-2-1 0,1 2-4 0,0 0 4 15,-1-1 1-15,1 1-8 0,0 1 1 0,0-1-3 16,-2 0 0-16,4-1 3 0,-1 0-6 0,0 0 21 16,-2 1-24-16,2 0 40 0,1 0-47 0,-1 1 43 15,1-2-43-15,-1 1 35 0,1-1-41 0,0 1 44 16,-1-1-43-16,2 1 40 0,-2-1-43 0,3 3 49 16,-3-3-46-16,1 1 39 0,2-1-44 0,-1 1 44 0,-2-1-43 15,2 1 45-15,-1-1-43 0,1 0 37 0,1 0-39 16,-2 2 42-16,0-1-41 0,2-1 44 15,-3 0-42-15,1 0 7 0,2 1 32 0,-2-1-41 16,1 0 2-16,-2 0 5 0,2 0 1 0,-1 0 1 0,0 0 11 16,2 0-8-16,-1 0 3 0,0 0 0 0,-1 0 1 15,-1 1 6-15,4-1-7 0,-6 0 10 0,3 0-8 16,2 0 2-16,-4 0-1 0,2 0 0 0,1 1 3 16,-3-1 3-16,2 0-4 0,0 0 0 0,-1 1 0 15,0-1 0-15,2 0 4 0,-3 0-4 0,2 0 0 16,0 2-1-16,-1-2 2 0,-1 0 3 15,0 0 1-15,3 0 3 0,-3 1 4 0,2-1-6 0,-1 0 0 16,-1 0-1-16,1 1 0 0,0-1-2 0,0 0 2 16,0 1 2-16,-1-1-2 0,1 0-2 0,1 0 0 15,-2 0 0-15,0 0 7 0,1 0-5 0,1 2-3 16,0-4 1-16,-2 2 0 0,1 0-3 0,1 0 0 16,-3 0 18-16,3 0-19 0,-1 2 0 0,1-2-2 15,-1 0 1-15,-2 1-2 0,2-2 8 0,1 1-5 0,-1 1-2 16,0 0-1-16,-13-1 5 0,25 0-3 15,-13 1 0-15,-1-1 7 0,2 0-4 0,0 2-6 16,-2-2 3-16,1 1 0 0,-12-1 1 0,24 0-2 0,-24 0 2 16,23 1 2-16,-23-1-3 0,23 0-1 0,-23 0 1 15,19 1 1-15,-19-1 4 0,23 0-1 16,-23 0-5-16,21 0-1 0,-21 0 1 0,19 0-3 0,-19 0 5 16,19 0 0-16,-19 0 4 0,19 0-3 15,-7-1-3-15,-12 1 1 0,19 0 1 0,-19 0 5 0,19 0-6 16,-19 0 2-16,20 0-3 0,-20 0 1 15,20 0 0-15,-20 0-2 0,20 0 6 0,-20 0-5 0,19 1 0 16,-19-1 0-16,21 0-1 0,-21 0 4 0,20 0 0 16,-20 0-2-16,19 0-1 0,-19 0-2 0,21 0 1 15,-21 0 4-15,20 0-5 0,-20 0 1 0,23 0 1 16,-23 0-4-16,22 0 2 0,-22 0 3 0,23-1 3 16,-23 1-4-16,24 0-3 0,-24 0-2 0,23 0 4 15,-11-1-2-15,1 1 8 0,-13 0-8 0,25 0 3 0,-25 0-4 16,23 0 4-16,-10 0-2 0,2 0 2 15,-3 1 6-15,2-1-2 0,-1 0-7 0,1 0 2 16,-3 0-2-16,2 0 2 0,2 0 6 0,-2 0-8 0,1 0 1 16,0 0-3-16,0 0 4 0,-1 0 2 0,2-1-2 15,-2 1-1-15,0 0 6 0,4 0-7 16,-5 0 2-16,4 0 0 0,-5 0 0 0,3 1 5 0,-1-1-5 16,2 0 0-16,-3 0-2 0,1 0 3 15,-1 0 0-15,1 0 0 0,0 0 1 0,-3 1 0 0,3-1-2 16,1 0 0-16,-2 0 0 0,0 0 1 0,1-1 5 15,-1 1-2-15,-12 0-4 0,25 0-2 0,-12 0 4 16,-3 0-2-16,3-1-4 0,0 1 4 0,-2 0 0 16,3 0 1-16,-4 1-2 0,2-1 1 0,2 0 2 15,-2 0 3-15,0 0-8 0,-12 0 3 0,23 0 0 16,-10 0 0-16,-1 1 0 0,-12-1 0 0,24 0-1 16,-24 0-5-16,23 1 7 0,-12-1-1 0,1 1 2 15,-1-1-1-15,2 1 5 0,-13-1-6 0,23 0 0 16,-13 2 0-16,3-2-2 0,-1 1 2 0,-2-1 6 15,4 1-6-15,-4 0 1 0,3-1-1 0,-3 1-1 16,3-1 1-16,0 3 2 0,-3-3 4 0,3 1-5 0,-2-1-2 16,0 2 4-16,-11-2-2 0,22 1 0 0,-10-1 5 15,1 1-6-15,-3 0-1 0,3 0 3 16,-13-1-1-16,20 1-1 0,-7 1-1 0,-13-2 8 0,21 1-5 16,-21-1 3-16,21 1 4 0,-21-1 1 0,22 1 1 15,-22-1 2-15,19 1-5 0,-19-1-4 16,18 1 4-16,-18-1-4 0,20 2 1 0,-20-2-1 0,16 1 1 15,-16-1-2-15,16 1 2 0,-16-1-3 0,16 2 1 16,-16-2-2-16,14 1 7 0,-14-1-8 0,14 1 0 16,-14-1 0-16,11 1 0 0,-11-1 2 0,13 1 0 15,-13-1-5-15,13 1 3 0,-13-1 2 0,11 0-4 16,-11 0 5-16,11 2-2 0,-11-2 2 0,11 1-1 16,-11-1 2-16,0 0-2 0,14 1 0 0,-14-1 0 15,0 0-1-15,14 1 1 0,-14-1-1 0,0 0 1 0,12 1 1 16,-12-1-1-16,0 0 7 0,11 1 5 0,-11-1-7 15,0 0 2-15,12 4 11 0,-12-4-15 16,0 0-2-16,11 2 0 0,-11-2 0 0,0 0-3 0,12 2 5 16,-12-2-4-16,0 0 0 0,10 1 1 0,-10-1 5 15,0 0-7-15,10 2 3 0,-10-2 0 0,0 0 7 16,10 2-13-16,-10-2 6 0,0 0-6 0,11 3 3 16,-11-3 4-16,0 0-4 0,11 1-3 0,-11-1 4 15,0 0 4-15,9 3-7 0,-9-3 5 0,0 0-4 16,9 1 0-16,-9-1 2 0,0 0 3 0,10 3-3 15,-10-3-2-15,0 0-1 0,9 3 2 0,-9-3-1 16,0 0 2-16,0 0 8 0,12 2-13 0,-12-2 5 16,0 0-2-16,0 0 1 0,12 2 0 0,-12-2 4 15,0 0-6-15,0 0 0 0,12 2 8 0,-12-2-8 16,0 0 3-16,9 2 0 0,-9-2 1 0,0 0 2 16,11 1 15-16,-11-1 2 0,0 0-3 0,13 2-3 0,-13-2 2 15,0 0-11-15,12 1 6 0,-12-1-2 0,0 0-3 16,11 1 1-16,-11-1-4 0,0 0 3 15,13 0-5-15,-13 0 3 0,0 0-2 0,15 2 1 16,-15-2-2-16,0 0 3 0,13 1-7 0,-13-1 2 0,0 0 0 16,13 0 2-16,-13 0 2 0,0 0-2 0,14 0-5 15,-14 0 1-15,0 0 5 0,15 0-4 0,-15 0 2 16,0 0-1-16,13 0 3 0,-13 0-5 0,0 0 2 16,17 0 3-16,-17 0-3 0,0 0 2 0,14 1-1 15,-14-1 0-15,10 0-1 0,-10 0 2 16,13 1-5-16,-13-1 4 0,0 0 1 0,15 0 3 0,-15 0-8 15,14 0 5-15,-14 0-1 0,12 0 1 0,-12 0-3 16,14 0 3-16,-14 0-2 0,11 1 0 0,-11-1 1 16,13 0-2-16,-13 0 0 0,15 0 1 0,-15 0 2 15,13 0-4-15,-13 0 3 0,14 0-1 0,-14 0 0 16,14 0 1-16,-14 0 1 0,14 1-4 0,-14-1 2 16,16 0 2-16,-16 0-1 0,15 0-2 0,-15 0 1 0,14 0 4 15,-14 0-7-15,15 0 4 0,-15 0-2 0,16 0 1 16,-16 0 0-16,16 0 3 0,-16 0-5 0,13 0 2 15,-13 0 6-15,18 2-7 0,-18-2 0 16,14-2-1-16,-14 2 3 0,15 0-3 0,-15 0 4 0,13 0-3 16,-13 0 2-16,14 0-2 0,-14 0 3 0,16 0-4 15,-16 0-1-15,12-1 3 0,-12 1 0 0,16 0 1 16,-16 0 1-16,12-1-2 0,-12 1-2 0,14 0 5 16,-14 0-1-16,15-1-1 0,-15 1-1 0,13-1 3 15,-13 1-4-15,13-1 2 0,-13 1 0 0,14-2-1 16,-14 2 1-16,13-2-1 0,-13 2 1 0,13-2-4 15,-13 2 7-15,15-1-4 0,-15 1 0 0,13-1 0 16,-13 1 5-16,13-2-7 0,-13 2 3 0,13-1-3 16,-13 1 2-16,14-3-1 0,-14 3 4 0,11-1-4 15,-11 1 0-15,14-1 4 0,-14 1-4 0,14-2 1 16,-14 2 0-16,13-3 3 0,-13 3-6 0,14-1 4 16,-14 1-1-16,14-2-1 0,-14 2 1 0,15-2 2 0,-15 2-1 15,15-1-3-15,-15 1 3 0,16-2-2 16,-16 2 0-16,16-3 1 0,-16 3 1 0,16-2-3 15,-16 2 3-15,16-1-1 0,-16 1 0 0,16-3-2 16,-16 3 4-16,17-2-1 0,-17 2-2 0,18-3 2 0,-18 3-2 16,15-1 1-16,-15 1 0 0,19-1 6 0,-19 1-10 15,17-1 6-15,-17 1-5 0,16-1 5 16,-16 1-3-16,18-3 2 0,-18 3-2 0,16 0 0 0,-16 0 5 16,16-1-5-16,-16 1 0 0,18 0 0 0,-18 0 0 15,15-1-1-15,-15 1 4 0,17 0-2 16,-17 0 0-16,15 0-1 0,-15 0 4 0,16 0-6 0,-16 0 3 15,16-1 0-15,-16 1 1 0,16 1 1 0,-16-1-3 16,16-1 1-16,-16 1-2 0,14 0 5 0,-14 0-3 16,17 1 0-16,-17-1-1 0,14 0 2 0,-14 0-4 15,14 0 3-15,-14 0 1 0,14-1-1 0,-14 1 0 16,14 1 1-16,-14-1 0 0,14-1-8 0,-14 1 13 16,14 0-6-16,-14 0 1 0,13 0-1 0,-13 0 4 0,13 0-5 15,-13 0 1-15,13-1 0 0,-13 1 0 16,11 0 1-16,-11 0 3 0,12-2-3 0,-12 2-1 15,11 0 2-15,-11 0-2 0,10-2 0 0,-10 2-4 0,13-2 8 16,-13 2-6-16,10-1 5 0,-10 1-4 0,12-2 1 16,-12 2 0-16,13-2 4 0,-13 2-4 0,11-3-2 15,-11 3 4-15,14-1-5 0,-14 1 3 16,12-2-1-16,-12 2 5 0,14-3-8 0,-14 3 7 0,13-1-3 16,-13 1 0-16,14-3 1 0,-14 3 1 0,14-2-2 15,-14 2 0-15,14 0 0 0,-14 0 0 0,15-2-2 16,-15 2 0-16,13 0 0 0,-13 0-1 0,14-2 5 15,-14 2-4-15,15 0 1 0,-15 0 1 0,14 0 0 16,-14 0-1-16,13 0 1 0,-13 0 0 0,12 2-3 16,-12-2 3-16,14 1 0 0,-14-1 0 0,11 0-3 15,-11 0 6-15,14 1-3 0,-14-1 2 0,16 0-2 16,-16 0 3-16,15 0-5 0,-15 0 0 0,15 0 3 16,-15 0 0-16,15 0-1 0,-15 0 1 0,16-1-1 15,-16 1-2-15,15-1 4 0,-15 1-3 0,14-2 0 16,-14 2 3-16,16-1 1 0,-16 1-7 0,12-1 4 15,-12 1 0-15,13-1 0 0,-13 1 3 0,14-1-2 0,-14 1-1 16,12-2-11-16,-12 2 13 0,11-2-1 0,-11 2-3 16,9-1 0-16,-9 1-3 0,0 0-13 0,13-2-19 15,-13 2-39-15,0 0-50 0,10-2-70 0,-10 2-43 16,0 0-157-16,9-2-97 0,-9 2-213 0,0 0-556 16,3-7-871-16</inkml:trace>
  <inkml:trace contextRef="#ctx0" brushRef="#br0" timeOffset="108118.02">24680 10331 30 0,'0'0'150'16,"0"0"-69"-16,0 0 51 0,0 0-72 0,3-6 44 15,-3 6-60-15,0 0 45 0,0 0-45 0,2-7 40 0,-2 7-30 16,0 0 43-16,0 0-39 0,0 0 47 0,3-6-38 15,-3 6 35-15,0 0-33 0,0 0 26 0,0 0-27 16,0 0 26-16,1-6-18 0,-1 6 14 0,0 0-5 16,0 0 5-16,0 0 0 0,0 0-12 0,0 0 14 15,0 0-28-15,0 0 32 0,0 0-40 0,0 0 0 16,0-6-5-16,0 6-1 0,0 0 0 0,0 0 0 16,0 0-4-16,0 0 20 0,0 0 10 15,0 0-57-15,0 0 0 0,0 0-4 0,0 0 1 0,0 0-7 16,0 0 9-16,0 0-13 0,0 0 4 0,0 0-2 15,0 0 14-15,0 0 11 0,0 0 11 0,0 0 8 16,0 0 9-16,0 0 39 0,0 0-45 0,0 0 39 16,0 0-42-16,0 0 48 0,0 0-45 0,0 0 36 15,0 0-41-15,0 0 42 0,0 0-51 0,0 0 35 16,0 0-49-16,0 0 37 0,0 0-48 0,0 0 31 16,0 0-46-16,0 0 42 0,0 0-51 0,0 0 39 0,0 0-44 15,0 0 41-15,0 0-42 0,0 0 38 16,0 0-42-16,0 0 47 0,0 0-49 0,0 0 43 15,0 0-43-15,0 0 47 0,0 0-48 0,0 0 44 16,0 0-41-16,0 0 40 0,0 0-43 0,0 0 45 16,0 0-45-16,0 0 43 0,0 0-44 0,0 0 50 15,0 0-44-15,0 0 20 0,0 0-98 0,0 0-48 16,0 0-159-16,0 0-167 0,0 0-542 0,-12 3-617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3:16:22.890"/>
    </inkml:context>
    <inkml:brush xml:id="br0">
      <inkml:brushProperty name="width" value="0.05292" units="cm"/>
      <inkml:brushProperty name="height" value="0.05292" units="cm"/>
      <inkml:brushProperty name="color" value="#FF0000"/>
    </inkml:brush>
  </inkml:definitions>
  <inkml:trace contextRef="#ctx0" brushRef="#br0">10836 6495 12 0,'0'0'237'0,"0"0"-32"16,0 0-28-16,-14-1-13 0,14 1-1 0,0 0-1 15,0 0 12-15,0 0-33 0,-12-1-1 0,12 1-10 16,0 0-15-16,0 0-9 0,0 0-18 0,-9-3-1 16,9 3-22-16,0 0 7 0,0 0-30 0,0 0 3 15,0 0-19-15,0 0 4 0,0 0-17 0,0 0 8 16,0 0-15-16,0 0 32 0,0 0-13 0,0 0 24 15,0 0-23-15,0 0 36 0,0 0-38 0,0 0 6 16,0 0 3-16,7 6-3 0,-7-6 1 0,0 0 10 16,14 1 1-16,-14-1 2 0,14 3-10 0,-14-3 1 15,15 1-1-15,-15-1-3 0,20 2 2 0,-8-2 2 0,1 1 1 16,-2-1 2-16,3 2 1 0,-1-2-4 16,4 1-5-16,-3-1-2 0,2-1 33 0,0 1-39 15,0 0 25-15,0-2-44 0,0 1 36 0,1 1-44 16,-2-1 41-16,-1 0-42 0,2 0 37 0,-2 1-47 15,0 0 44-15,-3-1-45 0,1 1 47 0,-12 0-45 16,20-2 40-16,-20 2-38 0,13 0 42 0,-13 0-43 0,15 0 38 16,-15 0-39-16,0 0 37 0,17 2-46 15,-17-2 41-15,0 0-50 0,14 0-1 0,-14 0-104 16,0 0-52-16,0 0-79 0,13 0-62 0,-13 0-490 0,0 0-355 16</inkml:trace>
  <inkml:trace contextRef="#ctx0" brushRef="#br0" timeOffset="2250.69">25419 6519 207 0,'0'0'255'16,"0"0"-103"-16,0 0 26 0,0 0-42 0,-8-2 35 16,8 2-29-16,0 0 10 0,0 0-24 0,0 0 6 15,0 0-11-15,0 0-12 0,-7-4-3 0,7 4-21 16,0 0 3-16,0 0-25 0,0 0 27 0,0 0-35 16,0 0 5-16,0 0-3 0,0 0 0 0,0 0 0 15,0 0-3-15,0 0 3 0,0 0-3 0,0 0-4 16,0 0 2-16,0 0 4 0,0 0 12 0,0 0 10 15,0 0 1-15,0 0 11 0,0 0 3 0,0 0-4 16,0 0 2-16,0 0-1 0,0 0 3 0,7 5-4 16,-7-5 5-16,0 0-4 0,14 2-4 0,-14-2-2 15,13 0-3-15,-13 0-1 0,19 0-5 0,-8 0 3 16,0-1-14-16,4 0-8 0,-2 0-12 0,2-1-8 16,2 0-4-16,2 1-4 0,-1-2-8 0,0 2-1 15,1 1-3-15,-1-2 2 0,1 0-9 0,-2 1-2 16,0 1-2-16,-3-1-2 0,2 0 5 0,-3 1 0 15,1 0-2-15,-2 0 2 0,0 0-2 0,-12 0 3 16,22 0-5-16,-22 0-4 0,17 1 2 0,-17-1-1 16,14 0-1-16,-14 0 1 0,14 1-2 0,-14-1 3 15,0 0-8-15,15 0-12 0,-15 0-50 0,0 0-21 16,14 0-122-16,-14 0-74 0,0 0-184 0,9-4-750 16,-9 4-826-16</inkml:trace>
  <inkml:trace contextRef="#ctx0" brushRef="#br0" timeOffset="14230.28">6075 7870 131 0,'0'0'233'0,"-2"-9"-44"16,2 9-12-16,-3-6-13 0,3 6-6 0,0-7 6 16,0 7-44-16,0-8-23 0,0 8-18 0,0-7-11 15,0 7-12-15,4-7 3 0,-4 7-3 0,4-6 7 16,-4 6 11-16,9-7-14 0,-9 7 7 0,7-5 11 15,-7 5-10-15,11-2 17 0,-11 2-11 0,12 1 35 0,-12-1-37 16,16 5 28-16,-9 0-35 0,3-1 33 0,-2 4-55 16,4 0 43-16,-2 2-53 0,0 1 47 0,0 1-57 15,2-1 37-15,-1 5-53 0,-2-4 47 0,1 0-43 16,-2 1 55-16,0-1-35 0,0 0 51 0,-1 0-37 16,-2-1 47-16,-1-2-40 0,1 1 45 0,-1-2-33 15,0 0 49-15,0 0-29 0,-3-2 59 0,2 0-48 16,-3-6 47-16,2 11-56 0,-2-11 39 0,0 7-42 15,0-7 37-15,-2 5-49 0,2-5 12 0,0 0-55 16,0 0 41-16,-14-3-54 0,14 3 40 0,-8-9-50 16,1 4 35-16,2-3-52 0,-1 0 39 0,1-2-44 15,0 1 44-15,1-2-50 0,0 1 43 0,0-2-44 16,2 0 44-16,-2 0-48 0,1 0 47 0,2 0-45 16,1 0 47-16,0 0-48 0,1 1 44 0,2-1-44 15,1 3 42-15,-2-3-44 0,2 4 52 0,0-2-48 16,1 3 42-16,0 0-50 0,2 1 44 0,0 0-44 15,0 2 45-15,0 0-42 0,1 1 46 0,-8 3-46 16,19-1 49-16,-19 1-46 0,19 0 47 0,-8 2-44 0,-1 2 46 16,1 1-43-16,1 2 47 0,-1 0-47 0,2 3 49 15,-3-2-47-15,2 4 52 0,-2 1-43 0,-1-2 41 16,2 5-49-16,-2 1 52 0,0-2-47 0,-1 0 44 16,0 1-46-16,-2-2 11 0,-1 1-7 0,0-1 4 15,0-1 0-15,2 0 4 0,-3-2 3 0,-2 0-2 16,2-1 1-16,-1-1 1 0,-1 0 1 0,1-2-2 15,-1 1 2-15,1-2 4 0,-2 0-7 0,2 0-15 16,-3-6-37-16,5 8-51 0,-5-8-47 0,2 8-34 16,-2-8-141-16,0 0-77 0,5 3-107 0,-5-3-62 0,0 0-262 15,0 0-373-15</inkml:trace>
  <inkml:trace contextRef="#ctx0" brushRef="#br0" timeOffset="14613.1">6774 7892 241 0,'0'0'402'0,"0"0"-101"0,0 0-53 0,0 0-13 16,0 0 11-16,0 0-27 0,0 0 33 0,0 0-73 15,0 0 10-15,0 0-75 0,0 0 31 0,0 0-69 16,0 0 43-16,0 0-56 0,0 0 35 0,0 0-48 16,11-2 36-16,-11 2-52 0,7-2 38 0,-7 2-51 15,9-4 37-15,-9 4-53 0,14-5 37 0,-14 5-46 16,13-5 41-16,-4 3-45 0,-1-2 40 0,-8 4-47 15,15-6 44-15,-6 4-48 0,0-2 37 0,1 2-52 16,-1-2 22-16,-1 1-78 0,-1 0 0 0,-7 3-56 16,16-4-3-16,-16 4-16 0,11-1-25 0,-11 1-29 0,0 0-45 15,14 1-71-15,-14-1-251 0,0 0-98 0</inkml:trace>
  <inkml:trace contextRef="#ctx0" brushRef="#br0" timeOffset="14796.24">6874 7985 13 0,'0'0'251'0,"-7"8"-49"15,7-8-5-15,-5 7 3 0,5-7 19 16,-2 8 16-16,2-8-6 0,0 0 19 0,1 9-41 0,-1-9 28 16,0 0-74-16,8 5 23 0,-8-5-65 0,0 0 19 15,15 0-62-15,-15 0 25 0,14-4-61 0,-5 1 33 16,0 0-60-16,1 1 43 0,1-2-53 0,1 2 37 16,-1-3-49-16,0 2 10 0,2-1-92 0,-3 1-12 15,3 0-47-15,-2-1-53 0,1 1-57 0,-1 1-61 16,0-3-344-16,-1 3-173 0</inkml:trace>
  <inkml:trace contextRef="#ctx0" brushRef="#br0" timeOffset="15514.76">6737 7845 123 0,'0'0'178'16,"0"0"-31"-16,0 0-6 0,0 0-7 0,-14 2-12 16,14-2-4-16,0 0-7 0,0 0-7 0,0 0-8 15,0 0-8-15,0 0-5 0,0 0 0 0,0 0 0 16,0 0 5-16,0 0-21 0,-11-2 5 0,11 2-7 16,0 0 3-16,0 0-4 0,0 0 0 0,0 0 5 15,7-2-15-15,-7 2 13 0,0 0-23 0,12-4 11 16,-12 4-23-16,9-2 17 0,-9 2-35 0,10-2 40 15,-10 2-42-15,15-4 22 0,-15 4-30 0,13-4 22 16,-13 4-29-16,15-3 27 0,-15 3-25 0,16-3 21 0,-7 1-25 16,1 0 24-16,-2-1-28 0,1 1 29 15,2-2-34-15,-3 2 26 0,1-1-29 0,-2 2-3 0,2-1-47 16,0-1-72-16,-9 3-70 0,13-4-79 16,-13 4-57-16,13-3-154 0,-13 3 8 0</inkml:trace>
  <inkml:trace contextRef="#ctx0" brushRef="#br0" timeOffset="15847.69">6890 7990 56 0,'0'0'214'15,"-2"7"-23"-15,2-7 2 0,0 0-1 0,-3 9 1 16,3-9 3-16,0 0-22 0,-3 6-13 0,3-6-10 15,0 0-16-15,0 0-16 0,-3 9 13 0,3-9-29 16,0 0 22-16,0 0-45 0,-1 5 36 0,1-5-56 0,0 0 46 16,0 0-57-16,0 0 49 0,0 0-48 15,0 0 55-15,0 0-45 0,0 0 53 0,4 5-52 16,-4-5 37-16,0 0-52 0,0 0 38 0,0 0-43 0,11 2 40 16,-11-2-45-16,0 0 35 0,0 0-45 15,14-3 32-15,-14 3-45 0,12-1 34 0,-12 1-43 16,12-3 33-16,-4 1-43 0,-8 2 39 0,18-4-43 15,-9 0 37-15,0 2-43 0,1-1 37 0,-1 0-39 0,1 1 27 16,2-1-90-16,-3 0-12 0,0 1-98 0,-9 2-17 16,15-4-34-16,-15 4-54 0,12-4-43 0,-12 4-109 15,0 0-187-15,11-1-146 0</inkml:trace>
  <inkml:trace contextRef="#ctx0" brushRef="#br0" timeOffset="17000.45">7209 7714 215 0,'0'0'329'0,"0"0"-73"16,-4-4-2-16,4 4 11 0,0 0-20 0,-7-5 27 15,7 5-40-15,0 0-1 0,-6-5-16 0,6 5-20 16,0 0-18-16,0 0 15 0,-6-5-67 0,6 5 15 16,0 0-53-16,0 0 18 0,0 0-53 0,0 0 33 15,0 0-26-15,0 0 71 0,0 0-29 0,-3 9 69 0,3-9-36 16,4 9 0-16,1 0-8 0,-1-1 2 16,0 2 6-16,0 0-7 0,1 4 7 0,-1-1-11 15,1 0-13-15,1 1-8 0,-1 1-13 0,-1-1-12 0,1 1-10 16,0-1-7-16,-1 2-11 0,1-2-7 0,1 0-10 15,0 0-5-15,-2 0-2 0,1-1-8 16,-1 0-3-16,-1-2-4 0,2 1-1 0,-1-1-3 0,0 0-7 16,1-1-28-16,-1 0-56 0,1-1-63 15,-2 0-67-15,2-1-27 0,-1-1-105 0,-1 0-12 16,1-2-71-16,-4-5-67 0,8 7-84 0,-8-7-352 16,0 0-507-16</inkml:trace>
  <inkml:trace contextRef="#ctx0" brushRef="#br0" timeOffset="17363.59">7623 7899 141 0,'0'0'503'0,"0"0"-146"15,0 0-48-15,0 0-45 0,0 0 49 0,-13 1-29 16,13-1 46-16,0 0-72 0,0 0 8 16,0 0-78-16,0 0 8 0,0 0-69 0,0 0 20 0,0 0-50 15,0 0 20-15,0 0-47 0,0 0 50 0,0 0-52 16,8-3 50-16,-8 3-50 0,14-2 32 0,-5-1-56 16,1 0 40-16,3-1-58 0,-2 1 40 0,4-1-57 15,0 1 41-15,1-1-51 0,-2 0 44 0,3-1-53 16,-3 1 46-16,1 2-51 0,1-1 45 0,-1-1-52 15,-2 2 50-15,1-1-58 0,-1-1 23 0,-2 3-81 16,2-1 0-16,-2 0-84 0,0-1-12 0,0 1-94 16,-11 2-14-16,14-3-9 0,-14 3 0 0,14-1-73 15,-14 1-81-15,0 0-256 0,0 0-216 0</inkml:trace>
  <inkml:trace contextRef="#ctx0" brushRef="#br0" timeOffset="17583.02">7781 7961 138 0,'-9'6'381'0,"4"-2"-99"15,5-4-26-15,-7 7 1 0,7-7-9 16,-8 5 44-16,8-5-43 0,0 0 42 0,-9 5-77 16,9-5 27-16,0 0-47 0,0 0 34 0,0 0-58 15,0 0 19-15,0 0-73 0,14-2 21 0,-14 2-65 0,15-7 30 16,-5 3-57-16,1 0 27 0,-1 0-57 16,3-1 43-16,0 0-53 0,1 0 40 0,-2-1-51 15,4 2 42-15,-2-3-47 0,-1 3 43 0,2-2-51 0,-1 1 43 16,0 0-46-16,0-1 43 0,0 0-61 0,-1 1 19 15,2 2-72-15,-5-2 10 0,2 3-86 0,-2-4 0 16,0 2-73-16,1 0-36 0,-3 0-14 0,0-1-70 16,0 0-67-16,-2 0-259 0,1-1-197 0</inkml:trace>
  <inkml:trace contextRef="#ctx0" brushRef="#br0" timeOffset="17813.74">8089 7735 139 0,'-4'-5'471'16,"4"5"-117"-16,-8-7-36 0,8 7 31 0,-7-8-28 15,7 8 33-15,-8-5-22 0,8 5-12 0,-5-4-29 16,5 4-39-16,-7-3-43 0,7 3-36 0,0 0-15 0,-7-5-60 16,7 5-17-16,0 0 3 0,0 0 11 15,0 0-4-15,0 0-10 0,5 7 3 0,2-4-2 0,-7-3-4 16,11 12 8-16,-3-5-5 0,1-1-11 16,4 4-18-16,-3 0-4 0,1 2-10 0,0-1-7 15,0 2-3-15,1 1-7 0,-2 3 6 0,-2-2-18 16,-2 3-9-16,0-1-18 0,-3-1-40 0,-2 4-53 0,-2-2-23 15,-2 4-135-15,-6 0-66 0,0-1-112 0,-3 2-152 16,-5-1-441-16,0 1-654 0</inkml:trace>
  <inkml:trace contextRef="#ctx0" brushRef="#br0" timeOffset="22741.2">8634 7616 54 0,'0'0'210'0,"0"0"-93"0,0 0 19 16,0 0-67-16,0 0 40 0,0 0-59 0,0 0 36 15,0 0-49-15,0 0 27 0,0 0-46 0,0 0 34 16,0 0-49-16,0 0 34 0,0 0-41 0,0 0 41 16,0 0-48-16,0 0 45 0,0 0-42 0,0 0 48 15,0 0-38-15,0 0 38 0,0 0-41 0,0 0 42 16,0 0-24-16,0 0 40 0,0 0-26 0,0 0 45 16,0 0-24-16,-1 7 28 0,1-7-32 0,0 0 28 15,2 9-13-15,-2-9 16 0,5 7-9 0,-5-7 0 16,5 10 12-16,-5-10-13 0,5 10 11 0,-1-4-16 15,0 0 5-15,0 3-18 0,0-2 22 0,1 1-27 16,-3 1 30-16,3-2-41 0,1 2 34 0,-4 0-39 16,5 0 50-16,-4 0-51 0,4 1 43 0,-2-1-51 15,-1 1 39-15,1-1-51 0,0 2 52 0,0-1-51 0,0-1 40 16,0 1-51-16,-1 1 47 0,1-3-42 16,-1 3 45-16,1-3-38 0,-1 2 40 0,2-2-51 15,-3 2 46-15,1-3-50 0,-2 1 41 0,2 0-46 0,-1-2 42 16,-2 1-49-16,3-2 49 0,-4-5-49 0,4 10 43 15,-4-10-43-15,5 8 47 0,-5-8-42 0,2 7 35 16,-2-7-46-16,4 6 47 0,-4-6-47 16,0 0 51-16,5 7-48 0,-5-7 43 0,0 0-49 0,0 0 37 15,0 0-87-15,0 0-11 0,0 0-86 0,0 0-56 16,7-3-48-16,-7 3-61 0,1-9-365 0,-1 9-209 16</inkml:trace>
  <inkml:trace contextRef="#ctx0" brushRef="#br0" timeOffset="23930.32">8685 7639 190 0,'0'0'148'0,"0"0"22"0,0 0-57 15,0 0 27-15,0 0-51 0,-8-4 12 0,8 4-42 16,0 0 17-16,0 0-50 0,0 0 31 16,0 0-45-16,0 0 34 0,0 0-44 0,0 0 40 0,0 0-23 15,0 0 53-15,0 0-24 0,0 0 30 0,8-2-20 16,-8 2 14-16,0 0-28 0,14-2 25 15,-14 2-10-15,15-2 13 0,-15 2-9 0,16-3-6 0,-16 3-2 16,19-3-3-16,-9 2-3 0,3-1-6 0,-3 0 9 16,5 0 1-16,-3 1 2 0,1 0-4 0,2-2-5 15,-1 1-2-15,4-1-3 0,-3 0-3 0,3-1-6 16,1 2 33-16,-1-2-45 0,0 1 41 0,0-1-52 16,2 0 41-16,1 1-46 0,-2-1 34 0,0 2-47 15,4-3 40-15,-4 1-45 0,2 1 44 0,-2-1-48 16,0 1 43-16,-1-1-40 0,1 0 1 0,0 1 2 0,-1-1 4 15,2 1 1-15,-4-1 3 0,2 0-1 0,0 2 4 16,-4-2-1-16,4 2 0 0,-2-1-1 16,0-1 2-16,-1 1-6 0,-2 0 8 0,-2 0-1 15,2 1-3-15,-1 0 3 0,-1-1 1 0,1 0 0 0,-1 1-6 16,-2 0 10-16,-9 2-4 0,15-4-1 16,-15 4 0-16,16-2-2 0,-16 2 3 0,11-2 0 15,-11 2 5-15,8-3-4 0,-8 3-2 0,0 0 3 0,13-3-4 16,-13 3 6-16,6-3-1 0,-6 3 1 0,0 0-3 15,0 0-1-15,0 0 5 0,12-1-3 0,-12 1-6 16,0 0 11-16,0 0-6 0,0 0 0 0,0 0 3 16,0 0-5-16,0 0 4 0,11-1-3 0,-11 1 7 15,0 0-7-15,0 0 4 0,0 0 3 0,0 0-5 16,8 5 4-16,-8-5 4 0,0 0-3 0,2 7-1 16,-2-7 2-16,4 5-1 0,-4-5 3 0,3 8 8 15,-3-8-10-15,4 8-1 0,-4-8 2 0,5 13 28 16,-4-8-36-16,3 1 5 0,-2 3 1 0,2-3 2 15,-1 3 1-15,1-1 7 0,-2 0-1 0,2 2 3 0,-1-2 1 16,0 3-8-16,2-2 0 0,-1 0-7 16,0 1 3-16,0-1-4 0,0 1 6 0,-2 2 3 15,2-3 35-15,0 0-49 0,1 0 44 0,-1 0-46 16,0-1 47-16,0 0-55 0,-2 1 46 0,2-1-50 0,0-1 48 16,0 1-51-16,-2-1 44 0,3-1-42 15,-2 1 41-15,-2-1-52 0,3 0 54 0,-1 0-49 16,-3-6 48-16,5 10-46 0,-5-10 43 0,4 11-27 0,-4-11 28 15,3 7-52-15,-3-7 50 0,4 7-47 0,-4-7 52 16,5 7-44-16,-5-7 38 0,0 0-42 0,1 7 46 16,-1-7-44-16,0 0 49 0,3 8-36 0,-3-8 42 15,0 0-44-15,0 0 40 0,0 0-47 0,0 0 44 16,-1 5-47-16,1-5 45 0,0 0-48 0,0 0 47 16,-13 0-46-16,13 0 41 0,0 0-45 0,-14 2 50 15,14-2-50-15,-17 2 45 0,17-2-47 0,-19 3 45 16,8-2-43-16,-1 0 43 0,1 2-45 0,-5-1 47 15,2 0-48-15,-1 0 45 0,0 1-44 0,-2-1 46 0,0 1-43 16,1 1 43-16,-2-1-46 0,0 1 49 16,0-2-48-16,0 1 46 0,0 1-45 0,2 0 47 0,-1-1-41 15,-2 1 35-15,4-3-41 16,-2 3 44-16,2-2-47 0,-2 2 48 0,3-1-46 0,0 0 46 16,1-2-46-16,-1 1 44 0,0-1-42 0,1 2 47 15,1-2-46-15,0 2 43 0,-2-2-46 0,1 1 51 0,3-2-51 16,-3 1 47-16,0 1-45 0,1-1 46 0,12-1-45 15,-22 0 43-15,22 0-44 0,-23 0 43 16,23 0-42-16,-22 1 44 0,22-1-46 0,-20-1 43 0,7 1-43 16,13 0 45-16,-17-1-44 0,17 1 47 0,-19-3-47 15,19 3 46-15,-18-1-47 0,18 1 45 0,-14-2-44 16,14 2 46-16,-13-3-45 0,13 3 48 0,-11-1-47 16,11 1 43-16,0 0-51 0,-13-1 45 0,13 1-49 15,0 0 24-15,-10-3-66 0,10 3 15 0,0 0-78 16,0 0-24-16,0 0-53 0,0 0-96 0,0 0-113 15,6-6-252-15,-6 6-181 0</inkml:trace>
  <inkml:trace contextRef="#ctx0" brushRef="#br0" timeOffset="24496.34">9955 7453 265 0,'0'0'273'15,"0"0"-104"-15,0 0-2 0,-6-3-29 16,6 3 35-16,0 0-30 0,0 0 16 0,0 0-15 15,-9-2-7-15,9 2-12 0,0 0-33 0,0 0-14 16,0 0-22-16,0 0-6 0,0 0 8 0,0 0 18 0,0 0 9 16,-5 5-7-16,5-5 2 0,2 7 8 0,-2-7 5 15,5 8 22-15,-1-2-15 0,-1 3 6 0,1-2 2 16,0 2 3-16,-1 0-12 0,4 2-5 0,-5-2-5 16,3 3-12-16,-1 2-7 0,1-3-9 0,-1 3-11 15,0 0-5-15,2 0-12 0,-2-1-7 0,-1 0-4 16,1-2-2-16,-2-1-4 0,2 3-5 0,-1-4-2 15,-1 1-1-15,-1-2 1 0,2 1-5 0,1-2 1 16,-2-2-1-16,-2 3 3 0,0-8-6 0,4 9-2 16,-4-9-1-16,3 10 0 0,-3-10 0 0,2 6-22 15,-2-6-33-15,0 0-58 0,3 6-91 0,-3-6-58 16,0 0-38-16,0 0-72 0,0 0-18 0,-3-7-334 16,3 7-233-16</inkml:trace>
  <inkml:trace contextRef="#ctx0" brushRef="#br0" timeOffset="25379.92">9969 7471 98 0,'0'0'189'0,"0"0"-6"0,1-8-81 16,-1 8 14-16,0 0-62 0,6-7 43 0,-6 7-29 15,0 0 42-15,10-6-42 0,-10 6 28 0,11-4-33 16,-11 4 21-16,13-5-17 0,-4 1 28 0,4 2-25 16,-3-1 18-16,2 0-23 0,2 1 10 0,1-2-15 15,2 0 0-15,-2-1-16 0,4 2 5 0,0 0-12 16,-1 0-3-16,1-2-6 0,2 1-3 0,1 0 0 16,2 0-3-16,-1 1-4 0,1-3-2 0,-1 3 1 15,0-1 1-15,3 1-8 0,-2-1 1 16,-1 0-1-16,3 1 4 0,-1-1 7 0,1 1-11 0,-2-1 29 15,-1 0-21-15,3 1 12 0,-2-2-19 0,0 3 13 16,0-3-14-16,-3 1 23 0,2 0-26 0,-3 0 16 16,-2 2-19-16,1-2 28 0,-2-1-27 0,2 2 0 0,-2-1 1 15,-2 1 1-15,0-1-3 0,-2 0-2 0,-1 2 22 16,-1-1-18-16,-1 1-3 0,-1 0 16 16,-9 2 4-16,16-4 8 0,-16 4 4 0,11-2 3 0,-11 2 6 15,13-3 8-15,-13 3-7 0,0 0-8 0,10-4-2 16,-10 4-2-16,0 0-11 0,0 0-5 0,12-1-4 15,-12 1-4-15,0 0-1 0,0 0-2 0,0 0-1 16,0 0-5-16,10 3 11 0,-10-3-9 0,0 0 3 16,1 6-4-16,-1-6 2 0,3 6-1 0,-3-6-3 15,2 8 20-15,-2-8-21 0,3 11 0 0,-2-4-2 16,0 1 8-16,2 0-4 0,0 2 11 0,-1-1-9 16,3 2-2-16,-2-1 1 0,-1 3 2 0,2 0 22 15,1 2-24-15,-1-3 20 0,1 3-24 0,-1 1 28 16,1-1-28-16,-1-1 23 0,0 1-27 0,0-2 23 15,-2 2-23-15,2-5 23 0,-1 2-22 0,-1-2 1 16,2 1 2-16,0-1 1 0,-2-2 6 0,-1 0-4 16,2 1 1-16,-2-4-2 0,2 2 2 0,-2-1 5 15,-1-6 2-15,3 8 0 0,-3-8-2 0,1 10 5 0,-1-10-4 16,-1 8-1-16,1-8 0 0,-3 7 1 16,3-7-4-16,-6 5 3 0,6-5-4 0,-9 3-3 0,9-3 19 15,-13 4-24-15,13-4 22 0,-19 4-26 0,19-4 3 16,-22 2 2-16,10-1 0 0,-3 1 0 0,-1 0 7 15,-1-1-7-15,-2 0-1 0,1 2 1 0,-1-1 1 16,-1 0 0-16,0 0 5 0,0 1 5 16,-1-1-10-16,2 0 0 0,-2 0 0 0,-2 2 1 0,3-3 3 15,-3 0-4-15,2 2 7 0,-2-2-6 0,2 2 3 16,-2-2-3-16,-4 0 2 0,2 0 1 0,-2 1 7 16,3-1-10-16,-3 1-1 0,-1-1 0 0,1 1 4 15,0-1 0-15,2 0-1 0,-1 2 1 0,2-1-1 16,1 0 0-16,1 0 0 0,1-1 1 0,0 1 1 15,2-1 6-15,1 1-8 0,0-1-2 0,4 0 18 16,-2 2 21-16,3-3-47 0,2 3 2 0,0-3 7 16,0 2-6-16,0-1 2 0,11-1 3 0,-17 1-1 0,17-1 3 15,-15 0 0-15,15 0-9 0,-10 1-10 0,10-1-32 16,-9-2-44-16,9 2-53 0,-8-3-60 0,8 3-31 16,-5-6-120-16,5 6-313 0,-3-5-182 15</inkml:trace>
  <inkml:trace contextRef="#ctx0" brushRef="#br0" timeOffset="27877.76">9044 7297 171 0,'0'0'208'0,"0"0"-42"0,-6-6-5 0,6 6-14 16,0 0-19-16,-5-5-10 0,5 5-18 0,0 0-18 15,-7-4-13-15,7 4-9 0,0 0-9 0,0 0-1 16,0 0-4-16,-6-4 2 0,6 4 3 0,0 0-3 15,0 0-1-15,0 0-4 0,0 0 2 0,0 0-3 16,0 0 3-16,-7-3 24 0,7 3-23 0,0 0 6 16,0 0 9-16,0 0 4 0,0 0-6 0,0 0 15 15,0 0-21-15,0 0 24 0,0 0-28 0,0 0 27 16,0 0-41-16,-9-2 32 0,9 2-44 0,0 0 35 16,0 0-42-16,0 0 41 0,0 0-48 0,0 0 45 0,0 0-49 15,0 0 44-15,0 0-49 0,0 0 40 16,-6-4-46-16,6 4 47 0,0 0-47 0,0 0 35 15,0 0-48-15,0 0 48 0,0 0-50 0,0 0 47 16,0 0-44-16,0 0 47 0,0 0-51 0,0 0 48 0,0 0-48 16,0 0 56-16,0 0-41 0,0 0 45 0,0 0-36 15,0 0 50-15,0 0-45 0,0 0 44 0,0 0-40 16,0 0 45-16,0 0-44 0,0 0 35 0,-9-2-43 16,9 2 40-16,0 0-50 0,0 0 43 0,0 0-42 15,0 0 39-15,0 0-43 0,0 0 41 0,0 0-43 16,0 0 41-16,0 0-40 0,0 0 41 0,0 0-41 15,0 0 48-15,-9 1-46 0,9-1 41 0,0 0-43 16,0 0 42-16,-9 4-41 0,9-4 37 0,0 0-45 16,-6 2 43-16,6-2-40 0,0 0 37 0,-8 5-42 15,8-5 41-15,0 0-45 0,-9 6 46 0,9-6-42 16,-5 6 41-16,5-6-39 0,-4 6 38 0,4-6-40 16,-5 8 42-16,5-8-42 0,-3 10 39 0,3-10-39 15,-1 10 42-15,1-2-38 0,0-8 38 0,0 12-43 16,1-5 42-16,-1-7-41 0,3 12 50 0,0-5-43 15,-1-1 38-15,0 0-33 0,0 0 38 0,3 0-39 0,-2 1 38 16,-1-2-34-16,3 1 34 0,-1-1-39 0,0 1 2 16,-4-6 5-16,9 8 4 0,-3-3 2 0,-2 0 2 15,1-1 2-15,-5-4 1 0,12 6-1 16,-12-6-3-16,11 7 4 0,-11-7 4 0,13 5-5 0,-13-5-1 16,12 3 0-16,-12-3 1 0,14 3 4 0,-14-3-3 15,14 1 4-15,-14-1 1 0,12 1-4 0,-12-1 2 16,12-1-1-16,-12 1 0 0,14-1 2 0,-14 1-2 15,10-3 3-15,-10 3 39 0,11-3-47 0,-11 3 2 16,11-5 2-16,-11 5 6 0,9-5 3 0,-9 5 41 16,8-6-47-16,-8 6-2 0,6-6 43 0,-6 6-46 15,6-9 50-15,-6 9-48 0,4-6 51 0,-4 6-55 16,4-10 49-16,-4 10-44 0,3-9 46 0,-3 9-50 16,0-9 45-16,0 9-48 0,-3-11 42 0,3 11-49 15,-3-10 46-15,3 10-49 0,-3-10 46 0,-1 2-50 16,-1 2 42-16,1 1-47 0,-1-3 47 0,0 1-52 15,-2 1 49-15,0-1-50 0,0 1 48 0,1 0-48 16,-2 0 44-16,2 0-47 0,-3 0 44 0,1 0-49 16,-1 1 50-16,0 0-47 0,2-1 35 0,-2 2-61 0,1 0-30 15,-2 1-107-15,1 2-61 0,9 1-117 0,-19-1-91 16,7 2-107-16,2 2-307 0,-3-1-423 0</inkml:trace>
  <inkml:trace contextRef="#ctx0" brushRef="#br0" timeOffset="28579.39">10402 7020 189 0,'0'0'277'0,"-5"-5"-77"0,5 5 16 0,-6-4-38 16,6 4 18-16,0 0-33 0,-6-6-2 0,6 6 0 15,0 0-10-15,-7-5 2 0,7 5-36 0,0 0 12 0,0 0-49 16,-6-4-12-16,6 4-16 0,0 0-9 0,0 0-9 15,0 0 0-15,0 0 8 0,0 0 7 0,0 0 15 16,0 0 43-16,0 0-40 0,0 0 43 0,2 9-38 16,-2-9 44-16,7 10-44 0,-2-3 38 0,-1 2-36 15,3-2 37-15,-3 2-41 0,3 0 29 0,-1 1-43 16,2 1 34-16,-1 0-55 0,1 0 34 0,-2 0-50 16,2 0 40-16,0-1-49 0,-2 2 34 0,-1-3-41 15,2 0 36-15,-1 0-46 0,0-1 40 16,-1-1-43-16,1 1 40 0,-1 1-42 0,1-2 34 0,-2 1-44 15,2-1 36-15,-2 0-84 0,1 0-60 0,-1-1-138 16,0 0-99-16,0 0-143 0,0-1-398 0,1-1-475 16</inkml:trace>
  <inkml:trace contextRef="#ctx0" brushRef="#br0" timeOffset="28999.71">11893 7473 360 0,'0'0'302'0,"0"0"-74"0,-12 1-14 0,12-1-3 15,0 0-8-15,0 0-11 0,0 0-22 0,0 0-12 16,-10 2-21-16,10-2-20 0,0 0-21 0,0 0-19 0,0 0-13 15,0 0-18-15,6-8 3 0,-6 8-15 16,9-5-8-16,-9 5-5 0,13-8-3 0,-3 3 0 0,0 1-6 16,2-1-2-16,2-3-4 0,-2 4-6 0,3-2-6 15,-2 0-29-15,1 1-48 0,-3 1-61 0,-2 0-39 16,4 0-107-16,-4 1-13 0,-9 3-235 0,11-2-48 16</inkml:trace>
  <inkml:trace contextRef="#ctx0" brushRef="#br0" timeOffset="29146.58">11978 7542 248 0,'-6'7'269'0,"2"0"-56"0,-1-2-51 0,0 1-17 0,5-6-11 16,-5 8-3-16,5-8 9 0,-3 5-4 0,3-5-9 15,0 0-20-15,0 0-19 0,0 0-20 0,0 0-19 16,19-2-1-16,-11-3-14 0,2-1-8 0,3-1-17 16,1 1-39-16,3-5-68 0,-2 1-116 0,4-1-52 15,-1-1-213-15,0 3 33 0</inkml:trace>
  <inkml:trace contextRef="#ctx0" brushRef="#br0" timeOffset="29444.1">12169 7374 307 0,'0'0'293'0,"-12"-5"-93"16,7 0-38-16,-1 0-16 0,2 0 12 15,0 1 13-15,0-3-22 0,2 2-9 0,2 5-11 16,-3-13-27-16,3 13-9 0,0-11-21 0,3 4-2 0,-1 2-13 15,2-1 15-15,2 0-18 0,3-1 24 0,-1 4-30 16,0 0 48-16,2 0-35 0,-10 3 50 0,23 0-36 16,-10 1 46-16,-1 3-50 0,4 2 44 0,-3 2-61 15,-1 1 33-15,4 4-51 0,-3 1 2 0,-1 3-5 16,0 1-2-16,-3 3-6 0,-2 0 1 0,-2 2 2 16,-2 0-13-16,0-1-2 0,-3 0-1 0,-2 2-3 15,1-5-1-15,-3 0 3 0,2 0-7 0,-2-3-1 16,-4 1 1-16,4-2-5 0,-1-2-2 0,0 1-15 15,-1-4-56-15,-1-1-72 0,2-3-66 0,0 2-97 0,5-8-63 16,-8 3-405-16,8-3-298 0</inkml:trace>
  <inkml:trace contextRef="#ctx0" brushRef="#br0" timeOffset="29879.72">12681 7365 407 0,'0'0'350'0,"-4"-7"-43"0,4 7-16 0,-2-6-33 16,2 6-16-16,-5-10-4 0,2 4-16 0,-1 2-13 15,3-4-13-15,0 1 9 0,-2 0-67 0,3-1 10 16,3 1-69-16,-2-2 23 0,4 1-55 0,-1 0-13 16,2 0 34-16,2 1-44 0,0-1 38 0,1 4-45 15,2 0 37-15,-2 1-40 0,3-1 42 0,-1 4-47 16,2 0 35-16,-2 4-41 0,0-1 35 0,-1 2-40 15,0 2 36-15,-2 2-35 0,-2 3 35 0,-1-2-40 16,-1 5 38-16,-4-2-41 0,0 0 5 0,0 3 7 16,-1-1 8-16,-2 1 7 0,-2-1 10 0,1-1 8 15,-1-1 11-15,1 0 2 0,-2-2 20 0,2 0-8 16,2-3 17-16,-1 1-15 0,0-2 25 16,1-1-22-16,2-6 31 0,-1 9-31 0,1-9 48 0,1 8-46 0,-1-8 34 15,5 3-55-15,-5-3 33 0,13-1-56 16,-4-3 38-16,0 1-57 0,2-2 41 0,3 0-51 15,-1-2 41-15,4 0-6 0,-3 0-8 0,0-1-2 0,0 1-7 16,0 0-11-16,-4 0-7 0,0 2-22 0,-1-1-30 16,-1 1-25-16,-3 0-32 0,-5 5-26 0,5-8-4 15,-5 8-67-15,0 0-8 0,-5-8-106 0,5 8-20 16,-10-3-15-16,10 3 3 0,-19-2-52 0,7 0 3 16,1-1-287-16,-1 0-198 0</inkml:trace>
  <inkml:trace contextRef="#ctx0" brushRef="#br0" timeOffset="30278.17">12731 7107 53 0,'-4'-10'341'0,"-4"3"-67"0,2 3-89 0,1-3 13 16,-4 4-38-16,9 3 7 0,-13-5-29 0,13 5 0 16,-19 1-5-16,10 2-5 0,-2 1 9 0,-3 4-23 15,1 0 13-15,-4 6-31 0,3 0 47 0,0 0-44 16,-1 6 30-16,-1 2-37 0,5 1 50 0,-1 1-54 15,4 2 33-15,1-1-53 0,3-2 4 0,2 2-4 0,2 1-4 16,2-1-3-16,2 5 9 0,4-3-12 0,2 1-6 16,1 0 2-16,5-2 1 0,-1-1 3 0,7 2-6 15,0-2 2-15,3-2-2 0,2 0-10 16,1-4-4-16,3 0-9 0,-1-2-2 0,0-4-3 0,2-2 8 16,-2 0-9-16,4-4-1 0,0 0-2 0,-2-3 0 15,0-3-2-15,-2-1-3 0,0-1 4 0,2-4-7 16,0-3-1-16,0 2-1 0,-4-4 1 0,-1-1-2 15,-3-2 4-15,-1-2-16 0,-4-1 11 0,-1-2-10 16,-5 0 14-16,-3-1 0 0,-1-5 0 0,-6 1 2 16,-2-2-8-16,-3-3 42 0,-6-5-51 0,-7-2 43 15,-3-2-54-15,-5 0 42 0,-9-5-52 0,-4 4 42 16,-6 3-53-16,-2 3 3 0,-4 4-90 0,-4 4-12 16,4 7-111-16,-4 5-47 0,-3 4-68 0,-4 4-60 15,-1 4-505-15,-14 4-497 0</inkml:trace>
  <inkml:trace contextRef="#ctx0" brushRef="#br0" timeOffset="31328.24">6635 9136 21 0,'0'0'325'0,"-9"-6"-126"15,9 6-11-15,-8-8-25 0,8 8 23 0,-6-5-43 16,6 5 5-16,-5-5-41 0,5 5-1 0,-4-6-23 16,4 6 6-16,0 0 1 0,4-7 0 0,-4 7-4 15,0 0 4-15,10-4-5 0,-10 4-2 0,12 0-6 16,-12 0-11-16,16 4-7 0,-7 0 36 0,0 1-61 16,4 2-5-16,-3-1-1 0,0 4-5 0,3-3-4 15,-4 4-2-15,1-2-4 0,0 1 1 0,1-2-6 16,-5 1 9-16,3-2-3 0,-4 0 3 0,0 1-3 15,2-2 12-15,-3 1 54 0,-1-2-32 0,-3-5 61 16,8 7-49-16,-8-7 34 0,2 4-38 0,-2-4 21 16,0 0-51-16,0 0 31 0,0 0-47 0,0 0-2 15,-10-4 8-15,10 4-4 0,-6-8-2 0,1 0 3 0,1 1-7 16,-1-1-2-16,1-2 0 0,-2-1-2 16,2 3 4-16,0-4-4 0,3 2-4 0,-2-1-2 15,2 1 2-15,1-1-7 0,1 1 6 0,2-1 7 0,-1 3-4 16,2-2 34-16,4 3-46 0,-2-1 42 0,0 2-48 15,4 0 48-15,1 0-47 0,-1 2 41 0,0 1-41 16,3 0 46-16,0 1-40 0,2 2 40 0,-2-2-34 16,2 4 38-16,-2 0-38 0,4 1 1 0,-2 0 7 15,-2 2 2-15,1 2 3 0,-1-1 2 16,1 3 9-16,-5 1-6 0,1 3 0 0,-1-3-5 0,-1 3 39 16,-2 1-44-16,-1 0 34 0,-1 0-46 0,2 1 43 15,-3-1-45-15,-2-2 38 0,2 0-44 0,-2 0 43 16,-1-1-44-16,3 1 32 0,-2-4-58 0,-1 2-10 15,1-3-110-15,0 1-24 0,-1-8-51 0,3 9-59 16,-3-9-68-16,5 9-430 0,-5-9-322 0</inkml:trace>
  <inkml:trace contextRef="#ctx0" brushRef="#br0" timeOffset="31563.76">7324 9066 197 0,'0'0'434'0,"0"0"-114"15,0 0-63-15,0 0-42 0,0 0 4 0,0 0-17 16,0 0-19-16,-13 0-30 0,13 0-34 0,0 0-24 16,0 0-23-16,4-6-11 0,-4 6-15 0,7-6-7 15,0 0-7-15,1 1-10 0,-1 1-1 0,5-5-7 16,-2 3-7-16,5-1-11 0,-5 0-24 0,2 1-49 15,2 0-40-15,-4 1-74 0,2 0-28 0,-2 3-97 16,-1-1-232-16,-9 3-59 0</inkml:trace>
  <inkml:trace contextRef="#ctx0" brushRef="#br0" timeOffset="31712.45">7420 9124 163 0,'-7'8'280'0,"2"-1"-101"0,0 0 14 15,5-7-37-15,-5 8 32 0,5-8-38 0,-5 6 2 16,5-6-30-16,0 0-18 0,0 0-27 0,0 0-6 0,0 0-25 15,9-5 0-15,0-1-9 0,-2-1-13 0,5-2-4 16,-1-2-22-16,5 0-70 0,0-3-29 16,0 0-84-16,0-2-37 0,3 1-228 0,-2-1 75 15</inkml:trace>
  <inkml:trace contextRef="#ctx0" brushRef="#br0" timeOffset="32028.2">7661 8886 91 0,'0'0'333'0,"0"0"-89"16,-6-5-56-16,6 5-30 0,0 0-5 0,0 0-10 16,0-8-14-16,0 8-14 0,0 0-13 0,5-8-10 15,-5 8-15-15,9-5 14 0,-9 5-15 0,13-5-9 16,-13 5-4-16,16-2 1 0,-16 2 4 0,16 1-20 16,-6 1 18-16,-3 2-40 0,1 3 14 0,2-1-21 15,-3 3 13-15,-1 1-20 0,-2 2 14 0,1-1-21 16,-2 1 26-16,-2-1-18 0,1 0 2 0,-2 1 11 15,0-2 11-15,-2 2 9 0,2-3 4 0,-1 2 13 0,-2-4 7 16,4 1 16-16,-2-2-12 0,1-6 2 0,-1 12 1 16,1-12-4-16,0 8-2 0,0-8-16 15,1 6-9-15,-1-6-12 0,0 0-7 0,13 2-4 0,-13-2-10 16,14-6-20-16,-3 1-48 0,2-2-16 0,5-3-90 16,3 0-34-16,2-1-37 0,2-4-67 0,2-1-71 15,5 0-308-15,-4 2-187 0</inkml:trace>
  <inkml:trace contextRef="#ctx0" brushRef="#br0" timeOffset="32632.49">8359 8883 349 0,'0'0'315'16,"-13"5"-77"-16,13-5-40 0,-11 3-2 0,11-3-1 0,-10 2-3 15,10-2 2-15,0 0-50 0,-11 3 11 0,11-3-34 16,0 0-19-16,0 0-43 0,0 0 16 15,0 0-41-15,0 0 34 0,4-7-44 0,1 3 32 16,4-1-46-16,0 0 33 0,1 1-42 0,4-3 32 0,0 0-33 16,2 3 33-16,-1-4-47 0,4 0 37 0,-1 1-39 15,3-1 35-15,-1 1-37 0,-2 0 21 0,1 1-59 16,-2 1-42-16,1 1-56 0,-3 0-51 0,0 0-60 16,-3 2-43-16,-1 1-238 0,-11 1-53 0</inkml:trace>
  <inkml:trace contextRef="#ctx0" brushRef="#br0" timeOffset="32962.65">8489 8943 130 0,'-10'6'287'0,"4"-2"-49"0,1 1-89 0,5-5 8 15,-9 5-62-15,9-5 17 0,-8 4-53 16,8-4 14-16,0 0-44 0,0 0 14 0,0 0-27 0,6-4 24 16,1-2-37-16,-1 1 0 0,3-1-2 0,0-1 1 15,1-1-4-15,1-1-5 0,0 0-22 0,-1 0-19 16,-1-2-1-16,3 1 4 0,-5 1 12 0,1-1-1 15,-3 2 11-15,3 0 4 0,-5-2 9 0,0 2 14 16,1-2 25-16,-3 2 31 0,1 0 13 0,-1 1 21 16,0 1 22-16,-1-1 23 0,0 7 12 0,1-11-23 15,-1 11 4-15,2-10-39 0,-2 10-6 0,2-7-13 0,-2 7 34 16,4-6-28-16,-4 6 39 0,0 0-55 16,13-1 59-16,-13 1-55 0,10 5 30 0,-10-5-49 0,12 7 36 15,-5-1-47-15,0 3 33 0,-1-2-56 0,2 4 40 16,-1 1-53-16,1 0 47 0,-3 2-49 0,0-1 35 15,-1 2-54-15,0 0 7 0,1 1-7 0,-4 1-55 16,0-1-62-16,-1-2-60 0,-1-1-72 0,1 1-143 16,0-2-301-16,-2 0-217 0</inkml:trace>
  <inkml:trace contextRef="#ctx0" brushRef="#br0" timeOffset="33344.01">9565 8692 327 0,'-7'-7'324'0,"0"-1"-69"0,2 1-13 0,0 2 20 15,0-1-1-15,-1 1-26 0,2 1 0 0,4 4 31 16,-9-8-94-16,9 8 5 0,-8-6-82 0,8 6 23 16,0 0-62-16,0 0 37 0,0 0-37 0,-4 5 58 15,4-5-22-15,3 12 32 0,-1-2-29 0,2 1 30 16,0 2-42-16,3 3 41 0,-1-1-52 0,3 3 39 16,-3 2-60-16,3-1 31 0,0 0-54 0,0 1 41 15,0 1-59-15,0 0-2 0,1-1 2 16,-1 2-2-16,0-1-1 0,1 0-1 0,-1 0 1 0,0-1-8 15,-2-1-2-15,1-2-5 0,-1-3-33 0,-2-1-55 16,0 0-60-16,0-4-62 0,0 1-29 0,-1-3-49 16,-1-1-92-16,-3-6-537 0,0 0-495 0</inkml:trace>
  <inkml:trace contextRef="#ctx0" brushRef="#br0" timeOffset="34167.85">9518 8670 301 0,'0'0'277'0,"-1"-7"-69"0,1 7-41 0,1-7-39 15,-1 7-20-15,4-6-15 0,-4 6 4 0,9-5 0 16,-9 5-1-16,14-5-6 0,-5 1-16 0,1 1 6 16,2 1-4-16,2-2 0 0,2 0 0 0,1-2-6 15,2 2 8-15,4-1-24 0,1-3 52 0,-2 1-71 16,8 0 21-16,0-1-20 0,2-1-3 0,0-2 3 15,8-1 3-15,-2-1 1 0,3 0-10 0,1 1 8 16,0-1 2-16,2-1 1 0,2 0 3 0,0 1-13 16,1 0-4-16,-1 0 4 0,1 0-4 0,1 0-5 15,-1 0-8-15,-1 2 7 0,0 0-10 0,-4 0 0 16,3 0-1-16,-3 0-4 0,-2 1-4 0,-5 1 4 16,-3 0-1-16,0 1-1 0,-2-1 0 0,0 3-1 15,-7-1-2-15,2 1 2 0,-5-1 5 0,-2 1-7 16,0 1 19-16,-4 0 13 0,1 1 18 0,-2 0 8 15,-3 0 12-15,0 2 17 0,-2 0 36 0,2-2-51 0,-10 4-7 16,13-5-8-16,-13 5-8 0,10-2-6 0,-10 2-14 16,10-2-7-16,-10 2-6 0,0 0-4 0,12-3-5 15,-12 3-1-15,0 0-1 0,10 4-3 0,-10-4 2 16,9 5-2-16,-5-1 1 0,1 1 0 0,0 0-1 16,2 3-2-16,0-1 3 0,1 4 3 0,0-1 0 15,2 2 4-15,1 2 16 0,1 2 12 0,3 1 8 16,1 2 11-16,0 0 2 0,2 3 4 15,3-1-1-15,-2 0-5 0,1 0-11 0,-2 1 1 0,4-1-13 16,-4-1 38-16,1 1-56 0,-2 0 43 0,-1-1-52 16,-1 0-2-16,-2-3 0 0,-1 1 0 0,-2-1 2 15,0 0 0-15,-2-2 0 0,-3-1 2 0,0 0 2 16,-2-1-7-16,-2 0 1 0,-1-2-1 0,0 0 1 16,-4 1-4-16,0-2 0 0,-1 2 5 0,-4-3-7 15,-1 2-4-15,0-2 1 0,-3 0 1 0,-5 1-1 16,3 0 4-16,-6-2-7 0,2 2 1 0,-3-2 1 0,-2 2 0 15,-3-2-1-15,-1 3 0 0,0-2 7 0,-1 1-7 16,-2-2-17-16,0 2 20 0,1-1 1 0,-5 1-1 16,2-2 0-16,-6 3-2 0,0-1 1 15,-2 0 0-15,1-1-6 0,1 1-3 0,-5-2-2 0,2 1-17 16,0-1 18-16,-2 1-11 0,2-4 11 0,-2 2-14 16,0 1 9-16,-2-2-6 0,8-2 14 15,-6 3-8-15,4-4 12 0,1 1-6 0,1-2 8 0,-1 2 1 16,1-2 5-16,1 1-4 0,1-1 0 15,6-1 1-15,-1 0 1 0,0 1-1 0,2-1 1 0,1 0 3 16,2 0-3-16,-2 0-1 0,6-1 0 0,1 1 2 16,0-1 0-16,1 2 3 0,2-2-4 0,0 0 0 15,5 0 1-15,-1 0 4 0,0 0-3 0,14 0 1 16,-20-2 1-16,20 2-5 0,-16 0-2 0,16 0-7 16,-15-2-5-16,15 2-29 0,-12-1-35 0,12 1-38 15,-7-2-36-15,7 2-41 0,0 0-28 0,-8-4 32 16,8 4-95-16,0 0-42 0,-6-6-106 0,6 6-325 0,0 0-270 15</inkml:trace>
  <inkml:trace contextRef="#ctx0" brushRef="#br0" timeOffset="34795.65">10305 8492 94 0,'0'0'338'0,"0"0"-126"16,0 0-9-16,0 0-40 0,0 0 29 0,0 0-22 15,0 0 5-15,0 0-6 0,0 0-32 0,0 0-12 16,0 0-28-16,4 5 26 0,-4-5-15 16,0 0-4-16,4 6 12 0,-4-6 5 0,4 10 8 0,-2-5 45 15,1 2-36-15,2 1 39 0,-1 1-40 0,2 2 46 16,-2 0-46-16,4 1 58 0,-3 3-45 0,3 0 51 16,0 2-55-16,0 0-12 0,1 1-13 0,3 1-4 15,-3-1-4-15,1 1-12 0,1-2-10 0,-2 2-2 16,2-1-14-16,0 0-12 0,-1 0-3 0,-1-1-53 15,4 1 49-15,-4-2-56 0,-1 0 56 0,2-2-65 16,-3-2 51-16,1 0-56 0,1 0 52 0,-1-1-54 16,-1 1 48-16,1-3-51 0,-3 0 55 0,4-2-57 15,-4 1 49-15,0 0-52 0,0-3 51 0,1 4-53 16,-3-5 53-16,-3-4-62 0,9 9 41 0,-9-9-64 16,7 10 25-16,-7-10-49 0,5 7 21 0,-5-7-42 15,4 9 0-15,-4-9-41 0,4 4-39 0,-4-4-55 16,2 7-114-16,-2-7-87 0,-1 8-227 0,1-8-306 15,-4 4-562-15</inkml:trace>
  <inkml:trace contextRef="#ctx0" brushRef="#br0" timeOffset="39144.58">11931 8527 100 0,'0'0'175'0,"0"0"-74"0,0 0 13 0,0 0-53 15,0 0 38-15,0 0-56 0,0 0 27 0,0 0-33 16,0 0 38-16,0 0-39 0,0 0 39 0,0 0-38 16,0 0 39-16,0 0-47 0,0 0 37 0,0 0-43 15,0 0 22-15,0 0-23 0,0 0 33 0,0 0-28 16,0 0 31-16,0 0-26 0,13 0 25 0,-13 0-31 15,0 0 21-15,9-5-30 0,-9 5 21 0,10-4-21 16,-10 4 15-16,15-7-24 0,-6 4 18 0,0-2-25 16,0 1 21-16,3-2-24 0,2 1 22 0,-2-1-27 15,4-1 16-15,-3 2-16 0,2-1 25 0,0-1-25 16,-1 1 12-16,2 1-13 0,-2 0 22 0,1 0-10 16,-2-1 1-16,-1 2-35 0,0 1-60 0,-3 0-94 15,1 0-11-15,-1 0-215 0,-9 3 129 0</inkml:trace>
  <inkml:trace contextRef="#ctx0" brushRef="#br0" timeOffset="39443.71">12089 8581 56 0,'0'0'92'0,"-6"5"-10"15,6-5-15-15,0 0 14 0,-5 4-42 16,5-4-15-16,0 0 5 0,0 0 18 15,0 0 11-15,0 0 1 0,9-3-10 0,-9 3-1 0,10-6-14 0,-10 6-6 16,14-7-3-16,-7 4 29 0,3-1-45 0,-1-2 37 16,0 1-45-16,1 0 33 0,-1 0-37 0,1-1 32 15,0 2-37-15,-1-1 32 0,0 0-33 0,0 1 34 16,-1 0-43-16,-1 0 43 0,1 0-41 0,2 1 39 16,-5-2-42-16,-5 5 41 0,12-5-38 0,-12 5 36 15,10-5-39-15,-10 5 39 0,10-6-39 0,-10 6 42 16,8-4-39-16,-8 4 32 0,9-5-31 0,-9 5 32 15,8-6-76-15,-8 6-28 0,7-7-195 0,-7 7 263 16</inkml:trace>
  <inkml:trace contextRef="#ctx0" brushRef="#br0" timeOffset="39727.31">12253 8275 93 0,'-9'-2'248'0,"9"2"-110"16,0 0 8-16,-11-3-66 0,11 3 30 0,0 0-27 16,0 0 39-16,-7-3-35 0,7 3 23 0,0 0-30 15,0 0 12-15,0 0-5 0,0 0 12 0,0 0-20 16,9 1 18-16,-9-1 4 0,13 3-20 0,-13-3 10 16,14 7-11-16,-5-3 1 0,1 1-8 0,2 1-6 15,0 1-7-15,1 1-2 0,0 2-9 0,1 3-10 16,0-1-9-16,0 3-4 0,-1-1-4 0,0 2-5 15,-4 2-2-15,0-1-3 0,-2 1 0 0,1-3-7 16,-4 1 26-16,0 0-33 0,-2-1 29 0,-2-1-33 16,0 0 5-16,-2-2-73 0,-2 2-74 0,-1 0-91 15,-3-3-103-15,4-1-259 0,-5-1-113 0</inkml:trace>
  <inkml:trace contextRef="#ctx0" brushRef="#br0" timeOffset="44669.07">10245 9408 32 0,'0'0'113'0,"0"0"-80"16,0 0 56-16,-6-5-75 0,6 5 65 0,0 0-70 15,0 0 56-15,-4-6-64 0,4 6 53 16,0 0-57-16,-1-5 60 0,1 5-58 0,0 0 43 0,-1-9-42 15,1 9 43-15,0 0-48 0,-3-7 58 0,3 7-45 16,0 0 45-16,-1-8-45 0,1 8 40 16,0 0-40-16,-3-7 44 0,3 7-49 0,0 0 42 0,0 0-45 15,-1-5 49-15,1 5-43 0,0 0 35 0,0 0-32 16,-3-8 43-16,3 8-40 0,0 0 40 0,0 0-34 16,0 0 40-16,-1-6-40 0,1 6 42 0,0 0-33 15,0 0 36-15,0 0-30 0,0 0 27 0,0 0-30 16,-4-4 23-16,4 4-17 0,0 0 24 0,0 0-20 15,0 0 15-15,0 0-19 0,0 0 16 0,0 0-6 16,0 0-4-16,0 0-3 0,0 0-2 0,0 0 1 16,-1-6-7-16,1 6-2 0,0 0 15 0,0 0 8 0,0 0 1 15,0 0 5-15,0 0 4 0,4 7-1 16,-4-7 12-16,0 0-11 0,5 7 4 0,-5-7 17 0,5 10-5 16,-2-6-2-16,-1 2 2 0,4 3-7 0,-2-3-6 15,0 2-7-15,1 0 4 0,0 1 12 0,1 0-1 16,-1 0-6-16,1 0-8 0,-1 0-3 0,0 0 33 15,2 1-35-15,-2 0-5 0,1-2-1 16,-1 3-9-16,-1-2-4 0,1 0-5 0,2 0-4 16,-2-1 0-16,1 0-4 0,-2 1-5 0,0-2-3 15,1 1-2-15,-1-1-1 0,-2-1-4 0,2 0 20 0,-1 0-23 16,0-1 1-16,-3-5-3 0,5 10-1 0,-5-10-1 16,6 7 1-16,-6-7-3 0,2 6-3 0,-2-6 2 15,4 5-54-15,-4-5-49 0,0 0-58 0,5 6-57 16,-5-6-62-16,0 0-112 0,0 0-94 0,0 0-245 15,0 0-238-15</inkml:trace>
  <inkml:trace contextRef="#ctx0" brushRef="#br0" timeOffset="45427.34">11231 9132 102 0,'0'0'173'0,"0"0"-24"0,0 0-24 16,0 0-11-16,-2-7-114 0,2 7 209 0,0 0-113 0,0 0 1 16,0-7-1-16,0 7-5 0,0 0-7 0,0 0 8 15,0 0 0-15,-6-5-1 0,6 5 1 0,0 0-7 16,0 0 0-16,0 0-2 0,-3-7-2 0,3 7-4 15,0 0 43-15,0 0-69 0,0 0 42 0,0 0-69 16,0 0 19-16,0 0-25 0,-2-6 43 0,2 6-48 16,0 0 48-16,0 0-49 0,0 0 48 0,0 0-35 15,0 0 47-15,0 0-39 0,4 8 36 0,-4-8-15 16,5 6 25-16,-5-6-22 0,5 8 25 0,-3-1-10 16,1-3 0-16,2 2-7 0,-1 2 7 0,0-2 2 15,1 2 6-15,0 0-7 0,0-1-11 0,0 2-1 16,-1-1-3-16,1 2 6 0,-1-2 4 0,2 3-8 15,1-2-6-15,-3 2-9 0,1-3-3 0,1 3-5 16,-2-2-7-16,2 1 0 0,-1-2-7 0,1 2-2 0,-3-2-5 16,3 1-2-16,-4-2-2 0,2 0 1 15,2-1-6-15,-3 0 1 0,-1-1-2 0,2 1 2 16,-4-6-2-16,4 7 1 0,-4-7-2 0,4 7 2 16,-4-7-3-16,3 6-1 0,-3-6 0 0,0 0-6 0,3 7-16 15,-3-7-51-15,0 0-93 0,0 0-99 0,0 8-72 16,0-8-110-16,-5 3-68 0,5-3-314 0,-7 6-363 15</inkml:trace>
  <inkml:trace contextRef="#ctx0" brushRef="#br0" timeOffset="46027.96">10530 10059 45 0,'-1'-6'204'0,"1"6"13"0,-4-9-70 16,4 9 9-16,-4-8-41 0,4 8 32 0,-2-8-8 16,2 8-8-16,-4-7-12 0,4 7-2 0,-3-8-8 15,3 8-7-15,0 0-4 0,-2-8-4 0,2 8-4 16,0 0-12-16,-3-8-8 0,3 8-6 0,0 0 9 16,0 0-1-16,0 0 7 0,0 0 4 0,0 0 31 15,0 0-19-15,0 0 15 0,0 0 8 0,9 7-11 0,-4-1 5 16,-1-2 3-16,1 3-12 0,-1 2-7 0,0-2-4 15,1 4-6-15,4-1-8 0,-4 1-9 0,3 2-7 16,-2-1 40-16,3 2-57 0,-3-2-9 0,2 1 34 16,-1 1-50-16,-1-1 34 0,3-2-49 0,-3 0 43 15,1 1-54-15,-2-2 4 0,0-2-3 0,1 1 7 16,-1-2-3-16,-1 1-2 0,1 0-2 0,1-1-3 16,-4-2-39-16,3 0-70 0,-5-5-74 0,6 9-60 15,-6-9-51-15,7 9-95 0,-7-9-55 0,0 0-341 16,5 3-314-16</inkml:trace>
  <inkml:trace contextRef="#ctx0" brushRef="#br0" timeOffset="46728.59">11541 9803 17 0,'-2'-6'248'0,"2"6"-71"15,-4-5 17-15,4 5-70 0,-5-3 24 0,5 3-42 16,-4-5-8-16,4 5-14 0,-5-6 25 0,5 6-39 0,-7-5 18 15,7 5-18-15,-5-4 22 0,5 4-18 0,0 0 8 16,-10-4-7-16,10 4-13 0,0 0-9 16,-6-4-11-16,6 4-9 0,0 0-17 0,0 0 20 15,-12 4-14-15,12-4 8 0,-4 6-1 0,4-6-2 0,-7 8-6 16,4-2 16-16,1 0 6 0,-1 2-4 0,2 2 47 16,-2-1-57-16,3 0 47 0,-1 0-66 15,1 1 49-15,0 0-41 0,1-1-6 0,0 4 1 0,2-4 0 16,1 2-4-16,-2-1-2 0,3 0 4 0,-1 0-3 15,3 1 4-15,-2-1-4 0,1-1-1 0,-1 0-3 16,3 0 6-16,-2-2-2 0,2 0 1 16,-2 0 1-16,3-1 40 0,-1-1-49 0,0-1 0 0,-2-1 10 15,-6-3-6-15,15 4 38 0,-15-4-50 0,15-1 44 16,-15 1-46-16,16-5 42 0,-8 2-47 0,-1-3 46 16,2-1-47-16,-1 2 42 0,-3-4-46 0,3 2 39 15,-3-2-38-15,1-1 48 0,-2-2-47 0,0 2 44 16,-3-3-44-16,1 1 40 0,-4 0-32 0,1-4-2 15,-3 2 3-15,-1-1 0 0,-4 0 11 0,0-1-9 16,0 2 11-16,-5-2-11 0,3 5 2 0,-6-1-2 16,2 2-1-16,-2 2-5 0,2 3-27 0,-4-1-64 15,1 3-55-15,-3 1-102 0,-2 0-99 0,0 4-271 0,-1-1-140 16</inkml:trace>
  <inkml:trace contextRef="#ctx0" brushRef="#br0" timeOffset="47475.8">10883 10655 86 0,'-1'-4'254'0,"1"4"-55"0,-3-7-20 15,3 7-30-15,-4-4-19 0,4 4-28 0,-5-5-15 16,5 5-2-16,0 0-13 0,-9-5 4 0,9 5-9 15,0 0-5-15,-10-1 3 0,10 1-2 0,0 0-3 16,-11 1-8-16,11-1-2 0,-7 4-8 0,7-4-4 0,-10 5-5 16,10-5 1-16,-5 10 2 0,1-5 4 0,1 0-1 15,2 3 7-15,-1-1-5 0,0 1-8 16,1 0-9-16,1 1 1 0,3 0 0 0,-2 1-8 16,0 0-4-16,3-1 1 0,0 0 1 0,0 0-6 0,3 1 4 15,-3-2-1-15,4 1-1 0,-3-2 0 16,4 1-1-16,0-2-1 0,-3 0-1 0,3-1-1 15,1 0 0-15,-1-2-2 0,2 0-2 0,-1-2 2 16,-10-1-5-16,18 1 3 0,-18-1 3 0,20-3 0 0,-11 0-2 16,0 0-2-16,1-4 1 0,-1 1-5 15,0 1 48-15,-1-4-50 0,-2 1 52 0,1 0-61 0,-2-2 59 16,-1-1-43-16,-2 0 55 0,1-1-52 0,-3 0 52 16,0 0-52-16,-3-1 39 0,3 2-53 0,-5-1 43 15,0-1-41-15,-2 1 47 0,2 1-50 16,-5 1 50-16,4 1-51 0,-2 1 43 0,0 1-39 0,0 3 31 15,-2-1-44-15,1 1 42 0,1 2-46 0,-1-1 39 16,9 3-48-16,-14 0 15 0,14 0-94 0,-14 2-31 16,14-2-41-16,-12 3-73 0,12-3-83 0,0 0-235 15,-5 5-88-15</inkml:trace>
  <inkml:trace contextRef="#ctx0" brushRef="#br0" timeOffset="47792.28">11890 10317 211 0,'0'0'393'0,"0"0"-72"0,8-5 6 0,-8 5-33 16,0 0-3-16,0 0 6 0,6-4-18 0,-6 4-23 15,0 0-28-15,0 0-32 0,0 0-34 0,0 0-34 16,5-4-28-16,-5 4-16 0,0 0 8 0,0 0 11 16,8 7 7-16,-8-7 1 0,6 8-7 0,-2-1-6 15,4 1 12-15,-2-1-43 0,2 4-12 0,0-2-5 16,-2 2-15-16,4 2-6 0,-1-1-6 0,0 2 0 16,1-1-8-16,2 1-16 0,-3-1 28 0,1 1-46 15,-1-3-32-15,0 0-62 0,0 2-69 0,0-5-67 16,0 2-74-16,-3-4-37 0,4-2-148 0,-10-4-376 15,16 1-444-15</inkml:trace>
  <inkml:trace contextRef="#ctx0" brushRef="#br0" timeOffset="48725.09">13199 8326 9 0,'0'0'252'0,"0"0"-43"15,0 0-37-15,0 0-10 0,0 0-9 16,0 0-25-16,-4-5 4 0,4 5-2 0,0 0-5 16,0 0-9-16,-8-4-9 0,8 4-7 0,0 0-2 15,-6-4-3-15,6 4 5 0,0 0-7 0,-8-6-9 0,8 6-18 16,-4-6-4-16,4 6-11 0,-2-8-9 0,2 8-3 15,-4-10-6-15,4 10-7 0,0-12-7 0,1 5 4 16,3 0-2-16,0 0 1 0,0-1-3 0,1 0-4 16,1-1 9-16,2 2-5 0,2 0 3 0,-2 0-7 15,1 3 1-15,1 0 2 0,-1 1-2 0,-9 3 6 16,15 0-9-16,-6 4-3 0,-1 0 0 0,-2 2 0 16,1 2 33-16,-2 1-46 0,-2 1 31 15,0 2-33-15,0-1 35 0,-2 2-37 0,0-1 33 0,-2 2-43 16,0-3 53-16,-2 2-50 0,2-2 31 0,-2-1-31 15,2 0 38-15,0-1-41 0,-3-2 7 0,4 0 4 16,0-7-4-16,-1 11 34 0,1-11-36 0,1 4 36 16,-1-4-43-16,6 5 38 0,-6-5-37 0,11 5 38 15,-11-5-36-15,11 1 38 0,-11-1-42 0,17 4 33 16,-10-2-24-16,1 2 26 0,2 0-33 0,-2 1 38 16,-2 0-38-16,1 2 30 0,0 0-31 0,-3 1 35 15,-1 1-33-15,-1-1 3 0,-2 1 1 0,-1 0 4 0,-3 0 1 16,1 2 8-16,-3-2-6 0,1-1 1 0,-4 1 2 15,0 0-1-15,-1-2 0 0,1-1-7 0,0-2-4 16,-1-1-34-16,2-2-38 0,8-1-38 16,-17 0-49-16,17 0-85 0,-13-4-45 0,6-3-301 0,2 0-115 15</inkml:trace>
  <inkml:trace contextRef="#ctx0" brushRef="#br0" timeOffset="49194.3">13318 8089 6 0,'-7'-4'164'0,"7"4"43"16,-11-6-90-16,4 3 35 0,7 3-57 0,-12-6 5 15,12 6 25-15,-12-4-51 0,12 4 15 0,-14-1-37 16,14 1 35-16,-12 1-29 0,12-1 41 0,-12 5-16 0,4 1 7 15,0 0-17-15,1 0 19 0,0 5-2 0,-3 0 1 16,1 0-5-16,1 4-6 0,-2 2-5 0,3 2-2 16,0 0-8-16,-2 3 33 0,4-1-58 0,-1 4 0 15,2-2-3-15,0 2-4 0,4 2-2 0,0 1-6 16,1-3-1-16,3 2-9 0,0 4-1 0,5-3-2 16,-1 0-3-16,2 1 2 0,3-4-3 0,-2 0-1 15,3-1 1-15,3-3-1 0,1-1-3 0,-3-5 0 16,2-1 2-16,-1-2 2 0,3-2 0 0,-1-2-4 15,0-2 1-15,1-2-2 0,-2-1 8 16,3-1-8-16,0-4 1 0,0-1 0 0,-1-1 0 0,2-2-3 16,-1-2 1-16,2-1 6 0,-4-2-4 0,2-1 1 15,-3 0 6-15,-2-2 13 0,2-2 21 0,-4-1 6 16,-3 0 5-16,0-4 32 0,-4 0-7 0,-1-1 3 16,-2 0-8-16,-3-2 0 0,-4 0-18 0,-1-5-10 15,-5 0-9-15,-3-4 1 0,-2 0-14 0,-4 0-9 16,-3 0-4-16,-2 2-4 0,-1 3 28 0,-2 0-49 0,1 5 21 15,-1 1-96-15,0 6-77 0,0 1-157 0,-1 3-659 16,0 5-573-16</inkml:trace>
  <inkml:trace contextRef="#ctx0" brushRef="#br0" timeOffset="50910.74">15669 8252 10 0,'0'0'556'0,"0"0"-151"0,0 0-93 15,0-8-65-15,0 8-42 0,0 0 10 0,0 0-40 16,0 0-18-16,0 0-2 0,0 0 4 0,0 0-5 0,0 0-13 16,0 0-11-16,0 0-17 0,12 6-11 15,-12-6-10-15,7 10-13 0,0-3-8 0,-2 1-6 16,1 2-11-16,1 2-6 0,-1 1-10 0,2 2-2 0,-1 2-7 16,0 2 25-16,-1 2-45 0,2-1 33 0,-3 0-44 15,1 3 38-15,-2-3-36 0,1 0 48 16,-2-1-21-16,1-1 40 0,-1 0-27 0,0-1 44 0,-2 0-41 15,2-1 43-15,-2-3-48 0,2-1 39 0,-1 0-51 16,-2-1 46-16,3-2-46 0,-2 2 41 16,2-2-48-16,-1-2 45 0,1 0-47 0,-1-1 39 15,-2-6-48-15,9 8 38 0,-1-4-46 0,-8-4 41 0,14 2-46 16,-1-3 31-16,-2-2-66 0,3-1 13 0,3-1-87 16,-1-1-11-16,2-4-77 0,3 2-57 0,-1-3-33 15,1 0-31-15,2-3-68 0,-4 2-40 0,0-3-407 16,-1 3-379-16</inkml:trace>
  <inkml:trace contextRef="#ctx0" brushRef="#br0" timeOffset="51226.06">16111 8465 67 0,'0'0'341'0,"0"0"-66"0,-10-1-82 0,10 1 21 16,0 0-26-16,0 0-8 0,0 0-24 0,-8-4-24 15,8 4-22-15,0 0-21 0,0 0-21 0,2-7-12 16,-2 7-15-16,5-8-2 0,-5 8-12 15,6-9-1-15,-2 4-6 0,1 0-1 0,-1 1-6 0,-4 4-6 16,8-11 14-16,-6 5 15 0,-2 6 2 16,4-9 0-16,-3 2 47 0,-1 7-53 0,-2-8 37 0,2 8-36 15,-3-7 51-15,3 7-39 0,-6-4 35 0,6 4-32 16,0 0 22-16,-14 0-28 0,14 0 0 0,-12 5 4 16,8 2 11-16,-3-2-4 0,3 1 3 0,-1 1-10 15,2 0-12-15,1 1 0 0,-1 0-6 0,3 0-1 16,0 2-5-16,0-1-4 0,3 2-5 0,-1 0 0 15,2-1-6-15,3 1-3 0,-2 0-3 0,2 0-18 16,2-2-36-16,-2-1-50 0,-1-2-23 0,4-1-25 16,-1-1-46-16,0-2-37 0,1 0-97 0,-10-2-84 15,20-2-165-15,-10-2-95 0</inkml:trace>
  <inkml:trace contextRef="#ctx0" brushRef="#br0" timeOffset="51510.16">16219 8303 35 0,'-5'-10'427'0,"2"3"-71"0,-1 0-15 16,3 1-79-16,1 6-30 0,-4-11-31 0,4 11-18 16,-4-10-16-16,4 10-20 0,0 0-16 0,1-8-1 15,-1 8-6-15,0 0 5 0,8-2-16 0,-8 2-5 0,12 2-3 16,-12-2-6-16,11 7 16 0,-2-2 0 0,0 2-7 16,-1 1-1-16,1 3-4 0,0 2-8 0,1-1 1 15,-1 4 10-15,0 2 0 0,0 0 5 0,-2 2-7 16,1 1 2-16,-3 1 2 0,3-2-13 0,-2 3 2 15,-1 1-7-15,-1-2-6 0,1 2-12 0,0-3-13 16,2 1-9-16,-2-1-8 0,-1-2-7 0,1-2-4 16,0-1 0-16,0 0-9 0,1-2-3 0,1-3-4 15,-1 1-6-15,1-4-8 0,-1 0-20 0,4-4-46 16,0 0-49-16,1-2-17 0,-11-2-95 0,23-2-30 16,-9-2-106-16,-3-2-69 0,2-2-54 0,-3-1-554 0,0-3-654 15</inkml:trace>
  <inkml:trace contextRef="#ctx0" brushRef="#br0" timeOffset="51712.31">16422 8518 311 0,'-14'-4'489'16,"0"0"-110"-16,2 0-90 0,3 1-54 15,-2 0-21-15,3 0-34 0,2-2-39 0,1 1-30 16,5 4-20-16,-4-9-23 0,4 9-15 0,4-13-11 0,3 6-16 16,4-1-53-16,5-2-70 0,2-2-83 0,8-2-112 15,4-2-349-15,4-1-150 0</inkml:trace>
  <inkml:trace contextRef="#ctx0" brushRef="#br0" timeOffset="52259.41">17389 8239 235 0,'0'0'223'0,"-2"-8"-10"15,2 8-51-15,-4-7 44 0,4 7-18 16,-3-6-8-16,3 6-24 0,-3-9-15 0,3 9 8 0,-7-7-5 16,7 7 7-16,-9-6-39 0,9 6 6 0,-13-7-46 15,13 7 41-15,-12-5-46 0,12 5 31 0,-18-2-44 16,18 2 34-16,-21 0-40 0,9 1 5 0,-1 1 27 15,-3 2 22-15,2 0-41 0,-1 1-5 0,0 1-4 16,-2 1 7-16,4 1-4 0,-3 1-13 0,2-2-4 16,0 4-5-16,2-2-2 0,0 1-10 0,1 0 7 15,3 1-2-15,3 0-6 0,0-2-1 0,1 2-1 16,4 0-2-16,0-1-1 0,0-1-3 0,3 2 0 16,1-1-2-16,0-1-3 0,2 0 0 0,0-1-2 15,3 0 4-15,0 0-4 0,-1-1-4 0,2-2 0 16,-1-1-1-16,0 0 2 0,0-1 0 0,1-1-3 15,-10-2 6-15,18 0-8 0,-7-3 4 0,0 0-1 16,-3-1 0-16,2-1-1 0,-1-1 4 0,-2-1 9 16,1-1-12-16,1-2-3 0,-3-1 1 0,-1 0 0 15,1-2-1-15,-1 2 6 0,-3 0 35 0,3 0-44 16,-5-2 42-16,1 2-35 0,1 1 46 0,-2-1-28 16,-2 2 51-16,1-1-32 0,1 4 53 0,0-2-39 0,0 8 41 15,-1-12-57-15,1 12 30 0,-4-10-54 0,4 10 37 16,-1-6-51-16,1 6 40 0,0 0-47 0,0 0 3 15,0 0-1-15,-4 6 7 0,4-6-4 16,3 8 1-16,-3-8 1 0,2 11 1 0,3-2-3 0,-1-2-7 16,1 2-25-16,-1 0-44 0,4 2-37 0,2 0-30 15,-1-1-35-15,1 0-27 0,0 0-17 0,2 0-7 16,-2 1-15-16,4-4-56 0,-2 2-16 0,0-2-108 16,1-1-177-16,-2-1-115 0</inkml:trace>
  <inkml:trace contextRef="#ctx0" brushRef="#br0" timeOffset="52616.66">17595 8402 113 0,'0'0'381'0,"0"0"-81"15,1-7-40-15,-1 7-24 0,0 0-21 0,0 0-19 16,0 0-19-16,0 0-31 0,0 0-27 0,0 0-19 16,0 0-9-16,0 0-10 0,0 0-7 0,0 0 3 15,9 4-17-15,-9-4-7 0,4 7-7 0,-4-7-10 0,8 11-3 16,-6-6-6-16,4 2-7 0,-4 1 0 0,4 0-2 15,-4 0 0-15,0-1-3 0,1-1 1 0,-2 1-1 16,2-1 3-16,-3-6-2 0,1 11-1 0,-1-11-1 16,0 7-1-16,0-7 7 0,0 0-4 0,-5 5-1 15,5-5-6-15,0 0 3 0,-7-7-4 0,7 7 4 16,-7-11 6-16,4 4-12 0,1-3 4 0,-1 2-3 16,2-4-1-16,1 3 16 0,0-1-5 0,1 0-3 15,0-1-1-15,3 3-4 0,-1-1 7 0,1 1 3 16,1 1 11-16,0 1 16 0,1 1-2 0,-1 1 19 15,-5 4 16-15,14-2-3 0,-14 2-8 0,13 2-1 16,-5 3-8-16,-2 0-6 0,2 3-8 0,-2 1-10 16,-1 3-5-16,1 0-4 0,-3 2-8 0,2 2-3 15,-1 0-16-15,-4 0-43 0,3 0-71 0,-2-1-91 16,2 0-79-16,-2-1-134 0,0-2-507 0,2-2-499 16</inkml:trace>
  <inkml:trace contextRef="#ctx0" brushRef="#br0" timeOffset="53759.9">18087 8030 187 0,'-5'-10'326'0,"1"0"-53"0,2 0-9 0,-2 2 11 0,0-1-8 15,1 1 36-15,-3 1-45 0,4 0 27 16,2 7-74-16,-6-11-1 0,6 11-74 0,-5-10 11 16,5 10-57-16,0 0 26 0,-5-5-46 0,5 5 38 0,0 0-30 15,1 8 27-15,-1-8-52 0,4 11 28 16,-1-2-44-16,-1 0 24 0,2 4-43 0,1 0 34 15,3 1-49-15,-2 2 35 0,1 2-41 0,0 0 37 16,2 0-41-16,0 0 0 0,-2 0 2 0,-1-3 1 16,2 0 3-16,-3-2-1 0,1 0 2 0,-3-4-1 15,2 1 5-15,-1-2 23 0,-2-1-28 0,3-1 0 0,-5-6 3 16,7 6-6-16,-7-6 1 0,0 0 0 0,10-1 1 16,-10 1 33-16,9-6-40 0,-1 2 37 0,-1-2-42 15,-2 1 41-15,3 2-45 0,1-2 38 0,-1 0-40 16,-2 2 37-16,2-1-40 0,-8 4 37 0,14-3-39 15,-14 3 38-15,10-1-41 0,-10 1 43 0,9 4-35 16,-9-4 35-16,9 5-38 0,-9-5 5 0,1 10 0 16,-1-10 2-16,0 11 3 0,-2-5 3 0,0 0-4 15,-4 0-6-15,2 1-20 0,-1-2-32 0,-1 1-44 16,-1 0-44-16,2-1-31 0,-2-1-24 0,0-1-30 16,7-3-48-16,-9 4-94 0,9-4-327 0,0 0-218 0</inkml:trace>
  <inkml:trace contextRef="#ctx0" brushRef="#br0" timeOffset="54075.87">18377 8184 245 0,'0'0'419'15,"12"-2"-99"-15,-12 2-62 0,9-3-31 0,-9 3 23 16,0 0-21-16,11-1 11 0,-11 1 0 0,0 0 28 0,10-4-70 16,-10 4 5-16,7-3-77 0,-7 3 13 0,9-7-63 15,-9 7 21-15,7-8-53 0,-3 2 26 0,1 1-48 16,1-2 34-16,-1 1-52 0,1-1 38 0,-2 0-46 15,0-1 39-15,-2 0-41 0,2 0 37 0,-1 0-43 16,-1 1 37-16,-2 0-40 0,3 1 39 0,-3 6-41 16,0-10 40-16,0 10-41 0,-3-9 39 0,3 9-43 15,0 0 52-15,-5-5-51 0,5 5 37 0,0 0-36 16,-10 6 49-16,6-1-52 0,1 0 42 0,0 1-39 16,0 1 43-16,3 0-40 0,-1 1 38 0,2 1-35 15,-1 0 36-15,6 2-41 0,-3 0 4 0,3 1-3 0,-1-1-5 16,3 0-11-16,4 0-43 0,-2-1-28 15,3-1-44-15,1-2 22 0,1-1-83 0,3 0-36 16,0-4-82-16,0 1-47 0,2-3-308 0,1 0-190 16</inkml:trace>
  <inkml:trace contextRef="#ctx0" brushRef="#br0" timeOffset="54324.46">19131 7888 633 0,'2'-9'462'0,"0"2"-38"0,-2 7-114 0,0-12 17 0,0 12-58 16,0-10 29-16,0 10-52 0,-1-6 19 0,1 6-68 16,0 0 13-16,-3-5-67 0,3 5 26 0,0 0-61 15,0 0 32-15,-5 8-49 0,5-8 26 0,-1 11-62 16,2-4 35-16,-1 1-54 0,3 1 37 0,-1 4-61 16,2-2 39-16,2 1-50 0,-2 3 41 0,0-1-52 15,2 0 40-15,1-1-75 0,-2 0 5 0,1-1-64 16,-1 0-21-16,1-1-83 0,-4-2-6 0,3 0-70 15,-1-2 10-15,-3 0-16 0,2-1-57 0,-3-6-53 16,-1 7-379-16,1-7-299 0</inkml:trace>
  <inkml:trace contextRef="#ctx0" brushRef="#br0" timeOffset="54807.75">19046 8010 249 0,'-12'-8'305'0,"0"0"-63"0,1 0-7 16,2 0 13-16,0 1-19 0,3-1-18 0,-2 2 22 15,2 0-56-15,1-2 9 0,1 1-80 0,1 2 16 0,3-2-60 16,0 7 28-16,0-11-60 0,4 4 32 0,1-1-48 15,4 2 33-15,0-1-46 0,1 0 43 16,3 1-52-16,1-3 42 0,0 3-49 0,3-2 45 0,0 1-44 16,2-2 41-16,0 1-36 0,-1 0 33 0,2-2-43 15,-3 3 3-15,1-3 5 0,-4 2 30 0,1 0 24 16,-3-1-57-16,0 1-3 0,-5 0 1 0,-1 2 4 16,-1-2 2-16,-1 1 2 0,-1 1 0 0,-3 6 0 15,0-12 8-15,0 12-2 0,-3-11-2 0,3 11 1 16,-4-9 0-16,4 9 2 0,-7-4-4 0,7 4 7 15,-8-3-1-15,8 3 0 0,-9 3 6 0,9-3 7 16,-5 8 54-16,2 0-43 0,1 0 37 0,-1 2-41 16,2 1 45-16,1 3-50 0,0-1 40 0,1 4-44 15,2 0 33-15,1 1-48 0,-1 2 45 0,4-3-51 16,-1 3 43-16,2 1-45 0,0-1 45 0,2-1-49 16,-1 0 44-16,0-2-47 0,1 0 45 0,-3-3-46 15,1-1 41-15,0-2-41 0,-3-1 49 0,1-2-45 16,-1-1 43-16,-1-2-42 0,-4-5 40 0,9 6-42 15,-9-6 44-15,0 0-40 0,10-2 45 0,-10 2-37 0,4-7 56 16,-4 7-25-16,4-11 56 0,-4 11-32 16,5-11 33-16,-2 5-45 0,-3 6 35 0,4-10-53 15,-4 10 28-15,5-9-45 0,-5 9 36 0,7-8-43 0,-7 8 39 16,9-3-35-16,-9 3 39 0,0 0-42 0,17 1 36 16,-17-1-40-16,15 4 34 0,-6-2-40 15,1 2 41-15,-2 1-50 0,1-1 25 0,1 0-85 0,2 1-3 16,-3 0-101-16,1-2-3 0,0 1-55 0,-1-2-52 15,0-1-18-15,1 2-92 0,-10-3-326 16,16 0-236-16</inkml:trace>
  <inkml:trace contextRef="#ctx0" brushRef="#br0" timeOffset="55057.57">19610 7993 75 0,'-1'-6'428'0,"1"6"-103"16,0 0-36-16,-1-8-33 0,1 8-27 0,0 0 5 15,0-8-51-15,0 8 29 0,0 0-68 0,0-9 16 16,0 9-69-16,0-9 21 0,0 9-69 0,2-9 45 15,-2 9-69-15,4-11 46 0,-4 5-57 0,2-1 41 0,-1 0-48 16,0 0 56-16,-1 7-43 0,-1-13 50 0,1 13-37 16,-1-12 46-16,1 12-37 0,-4-8 35 15,4 8-51-15,-5-7 34 0,5 7-49 0,0 0 42 16,-13 0-41-16,13 0 44 0,-9 7-44 0,4-2 43 0,0 2-48 16,0 1 34-16,2 1-47 0,1 2 43 0,2-2-49 15,1 3 30-15,0-1-81 0,5 1-15 0,-2 1-93 16,5-1-29-16,-1 0-72 0,3-1-119 0,2-2-373 15,1 0-287-15</inkml:trace>
  <inkml:trace contextRef="#ctx0" brushRef="#br0" timeOffset="55384.2">20345 7815 450 0,'0'0'388'0,"0"0"-30"0,0 0-48 15,-10-3-23-15,10 3-8 0,0 0-31 16,0 0-43-16,0 0-21 0,-2-5-17 0,2 5-18 15,0 0-21-15,7-6-14 0,-7 6-21 0,14-7-17 16,-5 3-17-16,1 0-9 0,1 1-12 0,0-2-7 0,2 2-7 16,1-4-5-16,3 4-1 0,-3-2 28 0,2 1-49 15,0-2-13-15,0 3-45 0,0 1-56 16,-1-2-47-16,-2 2-27 0,-2 1-25 0,2-1-12 16,-13 2-38-16,17 0-12 0,-17 0-83 0,11 4-208 0,-11-4-81 15</inkml:trace>
  <inkml:trace contextRef="#ctx0" brushRef="#br0" timeOffset="55554.78">20468 7863 46 0,'-13'9'292'0,"4"-3"-59"0,2-2-26 0,-2 2-8 16,1-2-2-16,8-4-6 0,-9 6-28 0,9-6-12 15,-6 4-18-15,6-4-24 0,0 0-19 0,0 0-22 16,0 0-7-16,11-5-20 0,-2 1-6 0,1 0-7 16,3-3-6-16,1 2-8 0,2-4 0 0,1 2-6 15,1-1-6-15,1-3-12 0,-2 2-42 0,2-2-18 16,-5 2-54-16,0 0-34 0,-1 1 5 0,-3-2-65 15,-1 2 40-15,-2 0-51 0,-3 1 70 0,-2-3-138 16</inkml:trace>
  <inkml:trace contextRef="#ctx0" brushRef="#br0" timeOffset="55759.25">20625 7699 638 0,'-10'-9'92'0,"1"2"63"0,3 0-7 15,-3 1 17-15,-1-1 2 0,1 1-1 0,-1 0 7 16,2 1 6-16,-1-1-6 0,2 1 30 0,0 2-70 16,-1 0 13-16,2 0-49 0,6 3-13 0,-11-5-1 15,11 5 24-15,0 0 10 0,-14 1 3 0,14-1 8 16,-3 7-5-16,3-7-8 0,-3 12-16 0,3-3-5 0,1 0-8 15,1 3 25-15,0 0-59 0,1 1 28 0,2 3-49 16,0 1 29-16,0 2-49 0,0 0 38 16,1 2-49-16,3-2 40 0,-4 1-49 0,2-2 38 15,-1 0-84-15,1-2-6 0,0 0-108 0,-3-3-14 16,3-1-83-16,-4-1-55 0,3-3-62 0,-3-1-91 16,-3-7-268-16,9 8-248 0</inkml:trace>
  <inkml:trace contextRef="#ctx0" brushRef="#br0" timeOffset="55965.25">20634 7646 186 0,'-1'-10'521'15,"0"3"-121"-15,-1 1-84 0,0 0-52 0,2 6-30 16,-3-9-21-16,3 9-2 0,-2-8 7 0,2 8 6 16,0 0-9-16,0 0-16 0,-8 4-18 0,8-4-22 15,-4 11-23-15,3-4-17 0,0 2-10 0,1 0 20 16,0 3-65-16,1 0 34 0,0 2-64 0,2 2 35 15,1 1-54-15,2 0 33 0,0 1-47 0,1 0 5 16,2 0-92-16,1-1-1 0,0-1-102 0,0-1-15 16,3-2-75-16,1 0-69 0,-1-4-78 0,2-1-441 0,-1-3-415 15</inkml:trace>
  <inkml:trace contextRef="#ctx0" brushRef="#br0" timeOffset="56474.9">21147 7756 5 0,'7'-4'524'0,"-7"4"-154"0,0 0-89 16,8-5-34-16,-8 5-38 0,0 0 0 0,0 0-41 15,0 0-25-15,0 0-21 0,-1-6-22 0,1 6-22 16,-7-3-7-16,7 3-20 0,-9-5-8 0,9 5-9 0,-12-5-4 16,12 5-4-16,-12-10-5 0,4 3 4 0,1 0-2 15,0-3 10-15,2 1 6 0,-3-4-4 0,2 2-8 16,1-1-4-16,3-3 3 0,-1 3-16 0,2 0 1 15,1-1-3-15,0 1-1 0,2 1-7 0,2-1 9 16,-1 3 33-16,2-2-48 0,1 2-3 0,-1 2-1 16,2 2 4-16,-1 2 10 0,-6 3 5 0,15-3 38 15,-15 3-21-15,16 5 7 0,-9 0 8 0,2 3 8 16,0 2 1-16,0 3 0 0,0 3-3 0,0 2 0 16,-1 2 36-16,1 2-44 0,-2 4 38 0,1 2-48 15,0 0 36-15,-1 3-48 0,0-1 36 0,-2-1-37 16,1 3 45-16,1-3-36 0,0 1 35 0,0-3-41 15,-1 1 32-15,2-7-41 0,-1 1 49 0,0-1-50 16,-1-4 42-16,3-1-43 0,-2-2 42 0,0-3-47 16,2 1 43-16,-2-4-47 0,0-1 40 0,2-3-48 15,0-1 39-15,-9-3-49 0,17 1 30 0,-17-1-57 16,14-5 3-16,-8-1-66 0,-2-2 27 0,-1-1-54 16,-1-1 32-16,-6 0-24 0,1-3 55 0,-5-2-20 15,-3 0 57-15,-2 1-38 0,-2-1 63 0,-5-2-45 16,3 3 59-16,-4 0-45 0,2 1 60 0,-1 1-36 0,1 2 42 15,1 0-31-15,4 1 51 0,-1 0-46 16,3 3 42-16,2 0-51 0,4 0 38 0,-2 1-56 0,4-1 6 16,4 6-92-16,0-11-52 0,2 5-77 0,3-2-48 15,3-2-506-15,4-1-322 0</inkml:trace>
  <inkml:trace contextRef="#ctx0" brushRef="#br0" timeOffset="57041.13">21986 7463 85 0,'-5'-14'547'0,"0"5"-107"0,-1-1-15 0,1 2-63 16,-2-1 39-16,3 2-72 0,-1 0 13 0,1 0-76 16,-1 3-8-16,3-2-87 0,2 6 3 0,-5-5-58 15,5 5 47-15,0 0-46 0,0 0 40 0,-6 8-57 0,6-8 30 16,3 11-51-16,1-1-7 0,0-1-11 15,2 5-9-15,-1 2-9 0,0-1-34 0,3 4 33 16,-2 2-14-16,3-2-4 0,-2 2-7 0,-1-1-2 16,1 1-1-16,-1-2-2 0,0 1-4 0,-2-5 5 15,1 0-9-15,-1-2-1 0,-1-2 1 0,1 0-1 16,-2-4 1-16,1 0 1 0,0-1 2 0,-3-6-10 16,7 5 2-16,-7-5-2 0,0 0 1 0,13-4-1 0,-7-2-2 15,4 1-5-15,-1 0-3 0,0 0-8 0,2-3 0 16,1 2 1-16,1 2 0 0,-2-1 4 0,1 1-4 15,-1 0-3-15,0 2-3 0,-11 2 13 16,15 0-17-16,-15 0 1 0,15 2 3 0,-15-2 4 16,9 8 1-16,-7-2-2 0,-2-6 6 0,-2 10 1 0,0-1 2 15,-3-2 4-15,-2 2 3 0,-3-2-2 0,-2 1 2 16,1-1 3-16,-2 0 33 0,-1-1-54 0,-1-1 30 16,2 0-68-16,0-3 17 0,0 0-91 0,3-1 4 15,10-1-97-15,-20-1-9 0,20 1-61 0,-14-6-50 16,6 2 7-16,6-3-70 0,0 1-349 15,2-1-277-15</inkml:trace>
  <inkml:trace contextRef="#ctx0" brushRef="#br0" timeOffset="57205.78">22270 7573 57 0,'13'-2'384'0,"-13"2"-38"0,15-1-30 0,-15 1-18 0,14 2-24 16,-14-2-8-16,14 3 12 0,-14-3-15 0,11 5-20 15,-11-5-32-15,10 8-18 0,-7-4-28 0,-3-4-33 16,8 10-24-16,-5-5-20 0,1 2-20 0,-2-1 23 15,2 0-55-15,0 2 23 0,-2-2-70 0,0 1-9 0,-1-1-104 16,0 0-17-16,-1-6-85 0,3 11-63 0,-3-11-56 16,-3 7-512-16,3-7-405 0</inkml:trace>
  <inkml:trace contextRef="#ctx0" brushRef="#br0" timeOffset="57359.81">22230 7473 326 0,'-2'-8'302'0,"-1"1"-83"0,3 7-43 0,0-11-31 0,0 11-36 16,5-11-25-16,-5 11-19 0,8-6-11 0,-8 6-11 16,15-2-9-16,-15 2-10 0,16 0-14 0,-16 0-93 15,20 2-106-15,-8 0-229 0,-1-1 118 0</inkml:trace>
  <inkml:trace contextRef="#ctx0" brushRef="#br0" timeOffset="57574.54">22553 7374 393 0,'0'0'349'0,"2"-11"-7"16,-2 11 0-16,0-10-48 0,0 10 45 0,1-8-22 0,-1 8-44 16,2-9-43-16,-2 9-47 0,0 0-30 0,0-5-14 15,0 5-4-15,0 0 13 0,0 0-28 0,3 7 30 16,-3-7-45-16,4 12 37 0,-1-4-66 0,1 3 34 16,-2-1-64-16,3 4-9 0,0 0-4 0,3 3-10 15,-2 1-1-15,2 1-4 0,0 1-6 0,1 0-4 16,-2-1-29-16,1 0-42 0,0-1 3 0,-1-1-86 15,0-1-28-15,-1-3-108 0,-1 0-29 16,-1-2-40-16,0-2-110 0,0 0-381 0,-4-2-385 0</inkml:trace>
  <inkml:trace contextRef="#ctx0" brushRef="#br0" timeOffset="57896.74">22568 7582 316 0,'-3'-5'403'0,"3"5"-86"16,1-14-56-16,2 7-44 0,2-2-5 0,0 2-50 15,3-4 15-15,2 3-61 0,0-3 5 0,3 2-52 0,0-2 7 16,1 2-39-16,3-4 16 0,-2 3-37 0,2-1 27 16,-1 0-33-16,0 2 23 0,-5-1-32 15,2 1 22-15,-3 0-27 0,-1 0 28 0,0 1-32 16,-3 1 30-16,-3 1-30 0,1-2 32 0,-4 8-34 16,2-10 37-16,-2 10-27 0,-4-10 46 0,4 10-39 0,-5-6 57 15,5 6-37-15,-6-2 38 0,6 2-42 16,0 0 46-16,-15 1-51 0,15-1 45 0,-8 5-46 15,8-5 47-15,-8 10-40 0,8-10 36 0,-2 11-51 16,0-3 41-16,4-1-49 0,-1 3 42 0,0-2-46 0,4 2 0 16,-1-2 5-16,0 2 0 0,1-2-5 15,-1 0 1-15,4 1 0 0,-5-2 0 0,3 0 0 16,-4-2-4-16,2 1-1 0,-4-6-7 0,5 10-8 16,-5-10-20-16,3 7-57 0,-3-7-48 0,0 0-48 0,-2 6-108 15,2-6-92-15,0 0-281 0,0 0-184 0</inkml:trace>
  <inkml:trace contextRef="#ctx0" brushRef="#br0" timeOffset="58476.36">22781 7454 157 0,'0'0'277'0,"0"0"-74"15,0 0 19-15,0 0-35 0,0 0-1 16,0 0-55-16,-10-2-8 0,10 2-42 0,0 0 6 0,0 0-37 15,0 0 7-15,0 0-18 0,0 0-1 0,0 0-7 16,0 0 14-16,0 0-23 0,0 0 10 0,0 0-19 16,10-5 10-16,-10 5-10 0,5-4 5 15,-5 4-17-15,7-6 14 0,-7 6-16 0,6-7 14 0,-6 7-11 16,5-8 17-16,0 1 26 0,-5 7 0 0,3-8 7 16,-3 8 0-16,1-10 22 0,-1 10-22 0,1-8 26 15,-1 8-38-15,0-8 34 0,0 8-42 0,0 0 29 16,-2-9-46-16,2 9 28 0,0 0-39 0,0 0 29 15,0 0-38-15,0 0 39 0,-14 3-43 0,14-3 39 16,-8 6-44-16,8-6 38 0,-4 8-42 0,4-8 37 16,-5 7-42-16,5-7-3 0,-2 10-58 0,2-10-49 15,-2 8-48-15,2-8-137 0,0 8-339 0,0-8-165 16</inkml:trace>
  <inkml:trace contextRef="#ctx0" brushRef="#br0" timeOffset="58959.82">23502 7358 275 0,'0'0'290'0,"-4"-6"-41"0,4 6-7 0,-4-5-14 16,4 5-18-16,-6-6-5 0,6 6-4 0,-9-5-57 15,9 5 2-15,-9-2-43 0,9 2 16 0,-13 0-43 0,13 0 39 16,-16 4-40-16,8 0 39 0,-2 1-40 0,0-1 39 16,-1 1-50-16,2 2 31 0,-2 1-55 15,2-1 41-15,1 2-53 0,-2 0 34 0,6 0-49 0,-1-1 6 16,3 2-5-16,0-2 1 0,2 1 1 0,0 0-4 15,4 1 15-15,1-2-15 0,-1 3 6 0,6-1-14 16,-1 1 0-16,2-2-5 0,1 1 1 0,2-2-1 16,0 1-1-16,-1-1-4 0,6 3 1 15,-6-4 3-15,2 0-5 0,-2 0-5 0,-1-2-10 16,-1 1-6-16,-2-1-2 0,-1 1 2 0,-1-3 7 0,-7-3 3 16,5 10 10-16,-5-10 4 0,-1 8-6 0,1-8 3 15,-10 10 2-15,4-5-1 0,-1-2-2 0,-3 1 8 16,-1 0 2-16,0-1 1 0,-1 1-8 0,0-3 3 15,2 0-4-15,-3 0-19 0,13-1-35 0,-17 0-56 16,17 0-49-16,-15-2-79 0,15 2-45 0,-9-6-446 16,9 6-241-16</inkml:trace>
  <inkml:trace contextRef="#ctx0" brushRef="#br0" timeOffset="59207.04">23632 7314 41 0,'4'-12'545'0,"-1"5"-80"15,-1-2-82-15,-2 3 14 0,3 0-66 0,-3 6 7 16,1-11-81-16,-1 11 4 0,1-7-78 0,-1 7 8 16,0 0-57-16,2-7 42 0,-2 7-48 0,0 0 37 15,4 6-50-15,-4-6 38 0,5 8-60 0,-1-1 28 16,-2 1-52-16,4 1 25 0,-2 2-58 0,3 2-7 16,0-1-3-16,-2 3-5 0,4-1-3 0,-2 2-3 15,0 1 5-15,1-2-10 0,2 3-27 0,-2-1 14 16,-2 0-34-16,1-2-9 0,0 1-56 0,-3-2-43 15,1 0-44-15,-1 0-49 0,-1-2-30 0,-2-2-33 0,0 1-37 16,-2-1-103-16,0 0-407 0,-2-3-393 16</inkml:trace>
  <inkml:trace contextRef="#ctx0" brushRef="#br0" timeOffset="59373.66">23663 7597 80 0,'-8'-7'393'0,"2"-1"-42"0,-2 3-29 0,3-2-28 15,0-1-10-15,1 1-11 0,-1-3-15 0,4 2-27 16,0-2 6-16,-1 3-73 0,4-2 7 15,-1 0-68-15,4 1 11 0,0-2-58 0,0 2 27 16,4-1-54-16,0 1 31 0,0-1-55 0,4 2 37 0,-2-1-62 16,3 2-13-16,-2 0-97 0,1 1-33 0,-2 0-23 15,2 2-22-15,-2 0-60 0,1 2-36 16,-2-1-48-16,2 1-239 0,-12 1-103 0</inkml:trace>
  <inkml:trace contextRef="#ctx0" brushRef="#br0" timeOffset="59925.23">23851 7419 138 0,'0'0'333'15,"0"0"-26"-15,0 0-34 0,0 0-11 16,0 0-4-16,0 0-27 0,0 0-9 0,-5-5 4 0,5 5 13 16,0 0-70-16,0 0 12 0,1-7-66 0,-1 7 28 15,0 0-52-15,10-2 36 0,-10 2-40 0,8 2 34 16,-8-2-37-16,10 5 16 0,-3-2-49 0,0 3 29 16,0 0-48-16,0-1-5 0,0 3-5 0,0-1-1 15,-3 2-2-15,1 0-1 0,-2 0-2 0,-1 1-3 16,0 0-4-16,0-2-2 0,-2 0 1 0,-1 0-3 15,0-2 2-15,-1 1-1 0,2-7 4 16,-2 9-2-16,2-9-3 0,-5 4-3 0,5-4 3 16,0 0-4-16,0 0-1 0,-5-6-3 0,5 6 0 0,0-11-7 15,2 4-22-15,1-2 9 0,-1 0-65 0,2-1 21 16,3 0-65-16,0-2 33 0,2 1-51 0,-1-1 43 16,1 2-26-16,2 1 36 0,-2-1-21 0,0 2 36 15,1 2-5-15,-1-2 37 0,-1 2-11 0,0 3 21 16,-1-2-4-16,1 1 22 0,-8 4-7 0,12-4 18 15,-12 4-16-15,12-3 27 0,-12 3-11 0,0 0 24 16,14 1 1-16,-14-1 55 0,11 4-25 0,-11-4 76 16,10 6-27-16,-10-6 56 0,10 7-42 0,-5-3 46 15,0 0-50-15,2 3 24 0,-2-3-50 0,0 1 29 16,1 1-53-16,-2 2 28 0,2-3-50 0,-1 2 34 16,-1-1-45-16,0-2-10 0,0 2-3 0,-1 0-2 15,-3-6-4-15,5 9-5 0,-5-9-12 0,1 9-26 16,-1-9-67-16,-2 6-64 0,2-6-56 0,-8 5-51 15,8-5-51-15,-13-1 20 0,13 1-42 0,-19-5 83 16,9 2 11-16,-2-4 93 0,-1 1-6 0,-1-2 34 16,3-2 31-16,-3-1 21 0,0-1 20 0,2-3 13 15,-1 0 18-15,3 4 46 0,2-3 17 0,2 1 23 16,-3 1 2-16,4 0 13 0,1 1 1 0,-1 2-8 16,1-1-14-16,4 2-11 0,-2-1-8 0,2 2-6 15,2 3-6-15,-2-4-4 0,0 8 0 0,9-8-4 16,-9 8-2-16,9-4 2 0,-9 4-65 0,14-2-67 15,-14 2-72-15,16 0-92 0,-16 0 253 0</inkml:trace>
  <inkml:trace contextRef="#ctx0" brushRef="#br0" timeOffset="60507.68">24274 7354 150 0,'0'0'142'0,"0"0"-21"16,0 0-10-16,0 0-9 0,0 0-19 0,0 0-10 16,0 0-11-16,0 0-4 0,0 0-9 0,0 0-4 0,0 0-7 15,0 0 6-15,0 0 13 0,0 0 4 0,0 0 11 16,0 0 5-16,0 0 5 0,0 0 5 16,0 0-3-16,3-4 1 0,-3 4-9 0,0 0 6 15,0 0 0-15,0 0-2 0,1-8 10 0,-1 8-15 16,0 0-9-16,0 0 0 0,0 0 0 0,7-4-5 0,-7 4-24 15,0 0 38-15,0 0-42 0,11 3 39 0,-11-3-46 16,7 6 36-16,-7-6-45 0,9 6 36 16,-2-2-52-16,-2 0 41 0,0 3-40 0,1-3 48 15,-2 1-62-15,4 1 48 0,-3-1-56 0,-1 0 46 16,1-2-45-16,-5-3 4 0,6 9 2 0,-6-9 3 0,7 5 1 16,-7-5 42-16,7 3-47 0,-7-3 37 0,0 0-46 15,9-2 46-15,-9 2-47 0,9-7 44 0,-5 2-43 16,2-2 42-16,-2 1-39 0,1-3 32 15,0 1-40-15,1-3 39 0,-1 2-37 0,0-2 36 0,-1-2-37 16,-1 3 35-16,1-1-32 0,-2 0 32 0,0 0-31 16,-2 2 37-16,1 0-31 0,-1 2 30 15,-1 0-32-15,1 7 36 0,0-12-36 0,0 12 32 0,-2-9-29 16,2 9 33-16,0 0-33 0,0 0 47 16,0 0 10-16,0 0 2 0,-8 7 1 0,8-7 10 0,0 10 1 15,1-1-3-15,0-1 4 0,3 4-46 0,-1 0 38 16,1 3-50-16,1-1 43 0,2 2-44 0,0 2 41 15,0 0-49-15,1 1 5 0,2-1 2 0,-1 1-1 16,-2-2 10-16,-1-2-5 0,-1 1-5 16,0-2 6-16,-2 1 0 0,-2-3 2 0,-1-1-1 0,-1 0-1 15,-2-2-2-15,-2 1 3 0,0-2-16 0,-4-3-48 16,1 2-44-16,-3-3-62 0,1-1-87 0,-2-1-65 16,0 0-427-16,-1-4-254 0</inkml:trace>
  <inkml:trace contextRef="#ctx0" brushRef="#br0" timeOffset="60824.48">24972 7296 275 0,'0'0'355'0,"5"-6"-53"0,-5 6-17 0,6-5-28 16,-6 5-13-16,0 0-20 0,4-6-59 0,-4 6 21 15,0 0-51-15,0 0-21 0,6-6-29 0,-6 6-18 16,0 0-15-16,0 0-14 0,0 0-39 0,0 0 15 15,0 0-65-15,0 0-43 0,0 0-80 0,0 0-102 16,-5 5-422-16,5-5-205 0</inkml:trace>
  <inkml:trace contextRef="#ctx0" brushRef="#br0" timeOffset="61293.87">24593 7265 87 0,'0'0'307'15,"-6"-4"-69"-15,6 4-42 0,0 0-27 0,-4-5-20 16,4 5-10-16,0 0 2 0,0 0 15 0,0 0-15 16,-9 4-21-16,9-4-5 0,-2 8-24 0,2-8-12 15,-2 11-14-15,2-11 4 0,0 13-21 0,0-6 4 16,2 0-24-16,0 3 11 0,0-2-20 0,0 2 12 15,3-3-21-15,-1 3 18 0,4-2-16 0,-2 1 7 0,2-2-22 16,-1 1 0-16,5-1-3 0,-3 2 23 16,0-2-19-16,1-1 0 0,-1 0 0 0,-1 0-1 15,-2-1-2-15,3-1 1 0,-3 2 2 0,-2-2 0 16,-4-4-6-16,4 7 4 0,-4-7 4 0,-1 10 8 16,1-10-12-16,-7 7 0 0,2-2-3 0,-4-1 3 0,3 1-15 15,-2-2-27-15,-1 2-43 0,-1-2-71 0,2 2-32 16,8-5-110-16,-11 6-229 0,11-6-37 15</inkml:trace>
  <inkml:trace contextRef="#ctx0" brushRef="#br0" timeOffset="61875.77">25140 7327 227 0,'0'0'305'15,"0"0"-50"-15,12 4-22 0,-12-4-12 16,0 0-28-16,5 4-10 0,-5-4-18 0,0 0-19 0,3 7-27 16,-3-7-37-16,2 8 5 0,-2-8-30 15,3 7 2-15,-3-7-26 0,4 8 11 0,-4-8-24 0,2 7 10 16,-2-7-21-16,3 6 19 0,-3-6-21 0,0 0 17 16,0 0-28-16,0 0 19 0,0 0-20 0,0 0 18 15,-9-2-19-15,9 2 16 0,-9-9-16 16,2 1 37-16,1 1-23 0,0-3 36 0,-1 1-22 0,-1-3 34 15,2 0-7-15,-1 0-8 0,0-2-7 0,3 1-8 16,0 0 1-16,-1-1-5 0,3 3 4 16,0 1-47-16,2 2 43 0,0 0-7 0,0 2-4 15,4-2-3-15,-4 8 1 0,8-8 8 0,-8 8-1 16,12-2 13-16,-12 2-2 0,16 3 13 0,-8 1 2 16,-2 2 5-16,6 3 9 0,-3 2 8 0,0 1 0 0,1 5 5 15,-1 0-41-15,-2 2 47 0,1 3-44 0,1-1 43 16,-3 2-43-16,1 1 8 0,-1 3 7 0,-1 3 2 15,2-5-1-15,-2 5-4 0,-1-5 30 0,1 0-47 16,-1 0 40-16,1-1-41 0,0-1 37 16,1-1-48-16,-1-2 40 0,-1-3-46 0,3-3 44 0,-2 1-45 15,2-3 45-15,-2-3-50 0,-1 0 43 0,3-3-51 16,-1-2 41-16,-6-4-49 0,10 4 33 0,-10-4-53 16,9-3 23-16,-9 3-50 0,4-9-4 0,-4 0-6 15,-3 0-4-15,0-2 7 0,-4-3 5 0,-3-4 9 16,0-1 5-16,-2-4 2 0,-4 0 43 0,0 2-32 15,0-2 45-15,0-2-41 0,0 4 47 0,2 1-42 16,1 4 44-16,1-1-3 0,1 3 1 0,3 1-5 16,-1 2-6-16,4 1-3 0,0-1-2 0,1 4-3 15,2-1-22-15,2 1-41 0,2 1-50 0,2-3-87 16,1 3-30-16,2 0-38 0,0 0-25 0,2 0-51 16,5 0-365-16,-1-1-218 0</inkml:trace>
  <inkml:trace contextRef="#ctx0" brushRef="#br0" timeOffset="62160.42">25634 7184 556 0,'-3'-12'450'16,"-1"1"-6"-16,0 0-87 0,1 1 70 0,-1 0-50 15,0-1 28-15,-2 2-48 0,2 0 41 0,0 0-63 16,0 3-40-16,0-3-63 0,2 4-48 0,2 5-37 15,-4-8-24-15,4 8-18 0,0 0-7 0,0 0-8 16,0 0-3-16,1 8-13 0,2-1-10 0,1 4-12 16,2 0 5-16,-1 3-22 0,4 1-9 0,-1 3-1 15,2 0-8-15,0 1-10 0,0 2-34 0,-1-1-58 16,3 0-61-16,-2-1-11 0,0 1-97 16,2-2-6-16,-1 0-85 0,-2-3-17 0,1 0-58 0,-1-3-74 15,0-1-77-15,0-2-281 0,-1-2-398 0</inkml:trace>
  <inkml:trace contextRef="#ctx0" brushRef="#br0" timeOffset="63375.31">25861 7325 395 0,'0'0'434'0,"1"-9"-63"16,-1 9-47-16,2-9-71 0,-2 9 10 0,2-8-36 16,-2 8-31-16,2-9-26 0,-2 9-25 0,2-11-28 15,-2 11-17-15,5-11-25 0,-2 5-13 0,-1 0-13 16,2-1-8-16,1 0-12 0,-1 0-5 0,-1-2-4 15,-1 2-2-15,1-1-3 0,-2 1 3 0,-1 7 5 16,1-13-16-16,-1 13 0 0,-1-10 3 0,1 10 6 16,-1-10-8-16,1 10-2 0,-3-6 0 0,3 6-2 15,0 0 0-15,0 0 4 0,-11 1-6 0,11-1 0 16,-8 6 3-16,8-6 3 0,-4 11-4 0,4-11 1 16,0 12-1-16,2-5-1 0,0 1-3 0,3 2 7 15,0-2-12-15,2 3-12 0,-1-1-31 0,3-1-38 16,1 1-58-16,2 0-11 0,-2-3-24 0,1 0-21 15,0-1-4-15,-2-1 13 0,2-2 14 0,-3 1 31 16,-8-4 21-16,16 3 15 0,-16-3 25 0,9-2 17 16,-9 2 17-16,8-6 19 0,-8 6 37 0,3-8 17 0,-3 8 16 15,1-12 20-15,-1 5 18 0,-1-1 29 16,1 0 9-16,-2 1 23 0,2-2 8 0,-1 2 11 16,0-1-8-16,1 8-14 0,0-12-27 0,0 12-17 15,2-12-22-15,-2 12 9 0,4-7 5 0,-4 7 2 0,0 0 0 16,10-3 2-16,-10 3-13 0,9 3-17 15,-9-3-10-15,11 6-6 0,-5-3 0 0,0 3-9 16,-2 0-3-16,1 0-1 0,-1 0-3 0,1 1-1 16,-2-1-3-16,-2 2-1 0,-1-8-4 0,3 10 5 15,-3-10 6-15,0 11-8 0,0-11 6 0,-3 8 16 16,3-8 6-16,0 0-1 0,-2 5 1 0,2-5-3 16,0 0-7-16,-4-5-6 0,4 5 0 0,-3-6-10 15,3 6-2-15,1-14-5 0,1 8-2 0,0-2-1 16,0 1-2-16,0 0-4 0,3-2-2 0,0 3-2 15,-1-1 4-15,1 1-5 0,-1 1-1 0,-4 5 2 0,10-6-4 16,-10 6 1-16,13-4 5 0,-13 4-7 16,10 1-8-16,-10-1-5 0,14 4-2 0,-14-4-39 0,11 5-27 15,-11-5-22-15,11 7-23 0,-2-1-22 16,-3-2-44-16,1-1 14 0,1 1-9 0,-8-4-9 16,13 5 5-16,-13-5-1 0,17 2 7 0,-17-2 15 15,19-1 31-15,-10-2 28 0,3 0 24 0,-2-1 18 16,-1 0 14-16,0-1 15 0,0-1 10 0,-2 0 16 15,1-3 16-15,-4 1 6 0,2-1 5 0,-2 1 0 16,-3 1 4-16,1-1 25 0,-2 1 4 0,-2-1 17 16,0 2 17-16,2 6 17 0,-8-10 13 0,5 6-20 15,3 4-6-15,-11-5-3 0,11 5-3 0,-13 0-3 16,13 0 1-16,-12 3-10 0,12-3-3 0,-11 10-15 16,6-5 1-16,0 2-13 0,0 2-5 0,4-2-2 15,0 3-10-15,-1-3-25 0,2 1 28 0,2-1-27 16,0 0 26-16,1 1-34 0,-1-2 33 0,4-2-25 15,0 1 23-15,0-1-28 0,-6-4 25 0,17 2-25 0,-17-2 27 16,15-1-24-16,-15 1 26 0,17-5-31 0,-10 0 37 16,0 1-24-16,-1-1 34 0,2-1-12 15,-3 1 87-15,1-1 36 0,-2 3 26 0,0-3 16 16,-4 6 4-16,6-8-25 0,-6 8-64 0,8-4 21 16,-8 4-19-16,0 0-20 0,8-3-5 0,-8 3-2 0,5 5 3 15,-5-5-5-15,6 8-11 0,-1 1-1 0,2-2-49 16,-2 4 39-16,1-1-43 0,1 2 34 15,-2 3-47-15,2-2 44 0,-2 2-49 0,1 1 44 16,-3 0-45-16,1 1 43 0,-1 0-53 0,-2-1 37 16,-1-3-48-16,0 3-3 0,-2 0 1 0,-2-3-4 15,-1 0-2-15,-2-2 9 0,1-1 5 0,-2-2-5 16,-1-3-3-16,0-2 7 0,9-3 6 0,-16 3-7 16,16-3 44-16,-16-6-44 0,6 0 40 0,4-3-42 15,-1 0 12-15,1-5-61 0,1 0 16 0,0-1-55 16,2-2 31-16,2-1-25 0,2-3-54 0,-1-3 27 0,4 1-31 15,2-1 18-15,-2 2 11 0,4-3 17 16,0 4 21-16,-1-1 26 0,3 2 7 0,-1 1 18 16,-1 0 8-16,1 2 10 0,-1 1 8 0,-3 3 7 15,0 0 6-15,-1 1-1 0,1 2 16 0,-3-2-8 16,0 4 23-16,-1-1 4 0,-1 2 30 0,1 0-12 0,-1 7 34 16,-1-11-34-16,1 11 35 0,-1-10-42 0,1 10 55 15,0 0-49-15,-3-5 47 0,3 5-48 0,0 0 44 16,0 0-47-16,-5 7 49 0,5-7-9 0,1 11-12 15,-1-11-12-15,3 15-6 0,-1-5-9 16,2 1-4-16,1-1-10 0,-1 2-2 0,3 3-7 0,-1-3-5 16,0 1-32-16,1 0-48 0,-1-1-25 15,1 0-68-15,1 0-22 0,-4-3-31 0,1-1-23 16,-1-2-17-16,1-1-19 0,-5-5-6 0,8 8-214 16,-8-8 9-16</inkml:trace>
  <inkml:trace contextRef="#ctx0" brushRef="#br0" timeOffset="63657.71">26578 7145 556 0,'3'-9'75'0,"-3"1"3"16,0-1 11-16,0-1 30 0,0-2 15 0,0 3 17 0,0-3 7 15,0 2 15-15,0 0 25 0,0 2-13 16,0 0 24-16,0 2-63 0,0 6 0 0,0-12-70 16,0 12 29-16,2-8-52 0,-2 8 43 0,0 0-55 15,0 0 41-15,0 0-17 0,7 2-14 0,-7-2-8 16,5 9-11-16,-3-1-1 0,1-2-8 0,-1 2-6 16,1 1 3-16,0-1-11 0,-1 0 3 0,-1 1-6 0,3-1 0 15,-2-2-5-15,-1 1 0 0,-1-7 0 0,4 10 1 16,-4-10 0-16,5 8 5 0,-5-8-7 0,6 4 4 15,-6-4-5-15,0 0-1 0,12 0-1 16,-12 0 11-16,11-1-8 0,-11 1 3 0,10-2 1 16,-10 2 6-16,9-2-3 0,-9 2 0 0,0 0 5 15,16 0 1-15,-16 0 4 0,9 4-8 0,-9-4-3 16,9 6 1-16,-9-6-2 0,7 8-9 0,-7-8 12 16,5 10-7-16,-5-10-7 0,1 8-16 0,-1-8-43 15,-2 10-57-15,2-10-70 0,-9 8-66 0,3-4-73 0,6-4-405 16,-17 4-241-16</inkml:trace>
  <inkml:trace contextRef="#ctx0" brushRef="#br0" timeOffset="63785.38">26401 7078 204 0,'-11'-10'293'0,"2"-1"-55"0,0 0-29 0,4 0-23 0,1 1-19 16,3 1-33-16,0-1-9 0,1 2-39 0,1-2-5 16,4 2-29-16,-1-1-1 0,4 1-22 0,1 1 7 15,2-2-28-15,3 2-7 0,0 1-106 16,3-1-92-16,2 0-304 0,2 2 5 0</inkml:trace>
  <inkml:trace contextRef="#ctx0" brushRef="#br0" timeOffset="64307.68">27107 7078 49 0,'-2'-6'416'0,"2"6"-78"15,0 0-32-15,-3-6-44 0,3 6-36 0,0 0-23 16,0-7-18-16,0 7-47 0,0 0 21 0,5-5-61 16,-5 5 34-16,0 0-63 0,0 0 38 0,12 0-49 15,-12 0 45-15,7 3-20 0,-7-3-11 0,11 2-19 16,-11-2-5-16,9 6-5 0,-9-6-6 0,7 4-6 16,-7-4-7-16,7 5 3 0,-7-5 6 15,3 5-10-15,-3-5-1 0,0 0-2 0,0 0 2 0,0 0 8 16,-3 7 6-16,3-7 12 0,0 0 0 0,-7-5 7 15,7 5-7-15,-4-6-2 0,4 6-5 0,-5-12-11 16,5 5-34-16,0-1 41 0,3-2-44 0,-1 1 38 16,2-2-45-16,1 2 43 0,-1-1-43 0,3 1 44 15,0 0-46-15,2 2 40 0,-1 0-40 0,0 0 45 16,2 1-38-16,-1 2 49 0,0 1-33 0,0 1 51 16,-9 2-37-16,16-1 41 0,-16 1-46 0,18 3 40 15,-10 1-52-15,-2 2 42 0,1-1-48 0,-1 2 36 16,0 2-9-16,-1 0-33 0,-2 2-62 0,-2 1-84 15,1 0-119-15,-2 0-141 0,-2 1-620 0,-2 0-648 16</inkml:trace>
  <inkml:trace contextRef="#ctx0" brushRef="#br0" timeOffset="65142.68">21581 8671 26 0,'5'-7'572'0,"-5"7"-174"15,0-11-75-15,0 11-84 0,-2-7-19 0,2 7-33 16,-7-6 1-16,7 6-43 0,-11-2 23 0,3 4-67 15,-3 0 29-15,-3 3-49 0,-1 2 36 0,-2 3-64 16,0 1 35-16,-2 1-50 0,1 1 43 0,3-1-40 16,-2 2 27-16,4 2-45 0,3-1 36 0,1-2-39 15,3 0 35-15,2 1-46 0,3-1 34 0,1-1-43 16,2 3 39-16,5-1-43 0,0-1 4 0,6 2 30 16,0-2-46-16,3 2-3 0,1-4-7 0,2 3 2 15,4-1-3-15,1 0 4 0,-4-3-1 0,0 2 7 16,-2-3-7-16,1 2-11 0,-2-1-6 0,-6-1 14 15,0 0-2-15,-3-1 6 0,-4-1 2 0,-1 0 7 16,-3 2 5-16,-3-3-1 0,-1 3 4 0,-3-4 0 16,-1 1 0-16,0 2 3 0,-3-4 2 0,-2 1 1 15,3-1 1-15,-3 1-1 0,2-2 5 0,-1-2-10 16,1 2 2-16,2-1-15 0,9-2-52 0,-16 1-53 16,16-1-50-16,0 0-41 0,-10-3-54 0,10 3-112 15,3-6-201-15,1 1-96 0</inkml:trace>
  <inkml:trace contextRef="#ctx0" brushRef="#br0" timeOffset="65474.5">21717 8969 241 0,'6'-5'421'0,"2"1"-84"0,-8 4-32 0,7-7-56 0,-7 7 2 15,0 0-51-15,0 0 30 0,0 0-55 0,0 0 16 16,8 3-69-16,-8-3 24 0,0 9-66 0,0-9-18 16,3 11-11-16,-1-4-4 0,-2 0-7 0,3 2-9 15,2-2-3-15,-3 1-6 0,2 0-5 0,1 0-4 16,-1-2-2-16,3 0-3 0,-2 0-4 0,2-1-4 15,-7-5 14-15,11 6-19 0,-11-6-3 16,11 2-1-16,-11-2 2 0,10-2 2 0,-10 2-2 0,12-6 7 16,-8 1-4-16,2 0-3 0,-1 0 7 0,-1-3-3 15,-2 1 40-15,2 2-42 0,-2-2 38 0,0 2-40 16,-2 5 32-16,5-9-41 0,-5 9 39 0,4-9-43 16,-4 9 50-16,0 0-49 0,5-5 44 0,-5 5-43 15,0 0 45-15,0 0-45 0,16 3 4 0,-16-3 2 16,9 4 4-16,-9-4 4 0,12 8-6 0,-12-8-8 15,16 5-13-15,-7-3-32 0,1 0-22 0,-10-2-29 0,18 3-17 16,-18-3-15-16,20-2-30 0,-10 1-46 16,3 0 4-16,-4-1-51 0,1-2 38 0,2 1-30 15,-5-2 65-15,1 0-160 0</inkml:trace>
  <inkml:trace contextRef="#ctx0" brushRef="#br0" timeOffset="65977.86">22095 8945 578 0,'1'-6'40'0,"-1"-1"22"16,0 7 17-16,-1-11 11 0,1 11 19 0,-4-10 9 15,4 10-2-15,-5-5-11 0,5 5-9 0,-8-6-3 16,8 6-21-16,0 0 7 0,-15 3 9 0,15-3-29 15,-8 5 3-15,3-2-25 0,5-3 4 0,-5 13-14 16,2-9 5-16,2 3-14 0,1 2 8 0,0-2-16 16,3 3 8-16,-1-2-20 0,2 0 15 15,1 1 2-15,2-1-6 0,0-1 0 0,2-1-3 0,0 0-1 16,3-1-8-16,-1-1-3 0,0-3 1 0,1 0-32 16,0-1 7-16,-1-1-39 0,2-1 22 0,-1-2-32 15,-1-2 35-15,-1-1-27 0,-1 0 42 0,1-3-23 16,-3 0 10-16,-2-2 10 0,-3 0 6 0,1-2 7 15,-2 1 3-15,-2-4 7 0,0-1 2 0,-2-1 3 16,-1-3 17-16,-1-1 21 0,-2 0 31 0,0 1 38 16,1 1 27-16,-2 1 39 0,3 1-14 0,-3 3 35 15,3 2-47-15,0 1 25 0,1 3-73 0,-1 2 20 16,1 0-65-16,4 8 33 0,-6-6-54 0,6 6 39 16,0 0-49-16,-5 4 40 0,4 3-45 0,1-7 30 15,1 12-44-15,0-1 38 0,2 0-46 0,1 3 42 0,2 2-46 16,-1 0 43-16,0 2-46 0,4-1 47 15,-1 3-53-15,-1-1 47 0,1-1-45 0,0 0 5 16,1-1 4-16,-2-2 7 0,0-1-8 0,-1 0 3 16,-2-3 4-16,2-1 4 0,-3-3-2 0,-1 1 3 15,-2-8 3-15,6 7-2 0,-6-7-5 0,0 0 2 0,0 0 41 16,0 0-45-16,7-6 40 0,-7 6-48 16,4-11 44-16,0 5-48 0,0 0 44 0,-2-1-40 0,1 1 46 15,1 1-46-15,-2-1 40 0,2 1-37 0,-4 5 39 16,9-7-41-16,-9 7 41 0,13-5-46 0,-13 5 41 15,14-1-41-15,-14 1 39 0,16 2-44 0,-5-1 40 16,-2 4-67-16,2-2-9 0,1 0-78 0,-1 1-21 16,3-1-45-16,-3 2-85 0,2-3-99 0,0-1-301 15,1 0-192-15</inkml:trace>
  <inkml:trace contextRef="#ctx0" brushRef="#br0" timeOffset="66178.47">22804 8685 484 0,'0'0'448'0,"5"-10"-112"16,-5 10-69-16,3-6-64 0,-3 6 32 0,0 0-51 0,0 0 52 15,0 0-62-15,0 0 26 0,10 1-63 16,-10-1 16-16,5 8-65 0,-2-1 26 0,2-2-60 0,1 4 25 16,-2-3-53-16,1 3 34 0,0 0-47 0,2 1 31 15,0 0-48-15,0 3 11 0,-1-3-92 0,1 2-22 16,-2-2-76-16,0-1-62 0,-3 0-38 0,0-2-139 15,-2-7-280-15,-2 11-208 0</inkml:trace>
  <inkml:trace contextRef="#ctx0" brushRef="#br0" timeOffset="66690.14">22650 8708 303 0,'-3'-7'247'0,"3"1"-62"0,0-1-17 15,5 2 1-15,-2-1-11 0,2 0-14 16,1 0-12-16,1 1-20 0,-1 1-10 0,4 0-8 0,-1-1-20 15,0 3-13-15,4-2-6 0,-3 1-10 16,2 0-13-16,0 0 1 0,1 0-11 0,0 1-2 0,0-1-5 16,-2 0-2-16,3-1 1 0,-2 1 0 0,-1-2-7 15,1 1 0-15,-2 0-3 0,0-1 7 16,-1 0-10-16,-2-1 2 0,-1-1 1 0,0 2-3 16,-2-3 0-16,-1 0 3 0,-1 2-8 0,-2-2 8 0,0 1-5 15,-1-1 2-15,-2 1 3 0,1 1 0 0,2 6-1 16,-4-13 2-16,4 13 2 0,-6-9-3 0,6 9 2 15,-5-7-3-15,5 7 5 0,0 0 12 0,0 0 38 16,-7 6-24-16,7-6 24 0,-1 10-23 0,2-3 21 16,-1 2-32-16,3 2 21 0,1-1-1 0,-1 5-13 15,4-1-32-15,-1 0 28 0,1 2-36 0,0 1 33 16,3 0-28-16,-1 0 24 0,-1-1-31 0,1 0 28 16,1-2-30-16,-3-2 32 0,0 1-36 0,0-3 36 15,-1 0-29-15,-2-4 33 0,0 2-33 0,-4-8 34 16,5 9-34-16,-5-9 36 0,0 0-34 0,0 0 31 15,0 0-34-15,0 0 41 0,6-6-36 0,-6 6 47 16,2-11-48-16,-2 11 58 0,2-13-37 0,-2 8 41 16,3-1-53-16,-3 6 36 0,5-11-42 0,-5 11 42 15,3-7-47-15,-3 7 60 0,8-4-38 0,-8 4 37 16,0 0-49-16,12 1 40 0,-12-1-47 0,12 4 41 16,-4 1-45-16,-1-1 41 0,-1 3-40 0,4-3 30 15,-1 3-56-15,0 0 5 0,1-1-76 0,2 0-15 16,-2 0-36-16,3-2-43 0,-3 0-24 0,4-2-29 15,-2-1-24-15,0 3-2 0,4-5-5 0,-3-2-133 0,2 0 118 16</inkml:trace>
  <inkml:trace contextRef="#ctx0" brushRef="#br0" timeOffset="67289.66">23355 8677 106 0,'3'-12'212'0,"-3"3"-42"16,-2 0-9-16,1 1 0 0,-3 0 1 0,-1 0 2 0,1 1 9 16,-1 0 2-16,-1 3-3 0,-2-2 8 15,-1 4-32-15,9 2 26 0,-15-2-66 0,15 2 20 16,-17 1-52-16,8 1 26 0,-1 3-54 0,1 0 46 15,3 0-58-15,-1 0 35 0,3 4-51 0,-2-3 37 0,2 3-52 16,3-1 46-16,0 0-56 0,2-1 40 0,0 0-44 16,2 2 38-16,1-2-43 0,2 0 41 15,0-2-45-15,-1 0 44 0,3-3-48 0,2 1 41 16,-10-3-50-16,18 0 40 0,-9-2-42 0,3-1 40 0,-1-1-41 16,-2-1 35-16,3-2-31 0,-1 0 38 0,-1-4-37 15,-2 3 39-15,0-3-35 0,-2 0 38 0,2-1-34 16,-3 0 37-16,0 3-31 0,-2-2 2 0,0 1 5 15,1 1-7-15,-1 0 4 0,-2 1 1 0,2 2 5 16,-3 6-3-16,5-10 2 0,-5 10 40 0,5-6-43 16,-5 6 36-16,0 0-41 0,0 0 38 0,13 1-38 15,-13-1 37-15,9 6-37 0,-2-1 47 0,0-1-52 16,0 2 48-16,1 0-51 0,2-1 38 0,0-1-36 16,1 2 39-16,0-1-39 0,1-1 46 0,0 0-47 15,-1-2 45-15,-1-1-46 0,1 0 43 0,-11-1-42 16,18-2 42-16,-10 0-41 0,2-2 44 0,-5-1-35 15,-1-2 2-15,1 0 10 0,-5-3 28 0,0 2 18 0,-2-3 30 16,-2-1 38-16,-1-2 6 0,-2-1-4 16,-4-2-10-16,1 0 2 0,-2-1-13 0,-3-3-15 15,1 0 29-15,-2 1-56 0,4 1 27 0,-1 1-54 16,1 0 34-16,0 1-47 0,0 1 39 16,4 4-58-16,1 0 35 0,-1 4-43 0,3 0 36 0,1 3-47 15,4 5-3-15,-5-6-79 0,5 6 10 0,0 0-83 16,0 0-28-16,1 9-29 0,2 0 0 0,-1 0-6 15,2 2-28-15,0 1 24 0,2 3-26 0,1-1 85 0,-2-1 2 16,0 0 69-16,2 0-11 0,-2-1 26 16,0-2 27-16,-2 0 41 0,3-3 86 0,-4 1 73 15,1-2 59-15,-1 0 54 0,-2-6-35 0,5 7-22 16,-5-7 7-16,7 6-80 0,-7-6-27 0,0 0-18 16,13 2-7-16,-13-2-19 0,11-3-12 0,-11 3-44 0,18-5-81 15,-8 1-97-15,2 0-221 0,-1-1-237 0,1 0-163 16</inkml:trace>
  <inkml:trace contextRef="#ctx0" brushRef="#br0" timeOffset="68327.45">24377 8582 250 0,'-7'-3'421'16,"7"3"-79"-16,-12-6-24 0,7 4 26 0,-1-4-54 15,-2 2 10-15,2-2 10 0,-1 2-72 0,2-1 8 16,1 1-61-16,-2-1 4 0,6 5-74 0,-4-8-22 15,4 8 15-15,-4-5-50 0,4 5 7 0,0 0 30 16,7-5-49-16,-7 5-5 0,11 1 27 0,-11-1-48 16,14 6 38-16,-5-3-52 0,0 3 37 15,0-2-48-15,0 3 40 0,1 0-44 0,-3 1 37 16,0 0-45-16,0-1 36 0,0 2-38 0,-3-1 35 16,1 0-40-16,-3 0 43 0,0-2-39 0,-2 1 44 0,0-7-33 15,0 9 33-15,0-9-40 0,0 0 40 0,-4 5-40 16,4-5 43-16,0 0-42 0,-7-8 39 0,7 8-43 15,-3-12 45-15,1 4-45 0,2-3 45 0,2 1-47 16,1-3 5-16,-1 1 1 0,3 0 5 0,-1-1 10 16,3 1-8-16,0 1 1 0,1 0 7 0,0 1-7 15,1 2 3-15,-1 1 0 0,1 2 2 0,-1-1 4 16,1 4-2-16,-9 2 1 0,18-2 4 0,-18 2-5 16,15 2 1-16,-5 1 0 0,-2 2-2 0,1 0-5 15,1 0-12-15,-1 2-30 0,0-1-30 0,1 0 2 16,-2 2-91-16,1-3-36 0,0 1-10 0,1 1 2 15,-1-2-6-15,0-1-27 0,2-2 16 0,0 1-28 16,-1-2-15-16,-10-1 48 0,24-1-20 16,-13-2 82-16,1 0-12 0,-3-1 59 0,3-1-11 0,-3-2 75 15,-3 1 5-15,2-1 10 0,-1-1 65 0,-3 0-29 16,0 0 78-16,-3 0-16 0,1 1 47 16,-2 0-36-16,-2 1 29 0,1 0 5 0,1 6-2 0,-6-10-7 15,6 10-7-15,-9-4 7 0,9 4 1 0,-12-2-7 16,12 2-8-16,-11 6-10 0,3-3-5 0,3 3-13 15,-1 0-12-15,0 0-6 0,3 1-4 0,1 1-6 16,-1 1 14-16,1-1-25 0,4 1 15 0,1 0-26 16,0-1 20-16,2 1-30 0,0-3 32 0,2 0-35 15,0-1 23-15,2-2-27 0,-9-3 28 0,18 2-26 16,-18-2 24-16,19-3-27 0,-10 0 26 0,-2-2-25 16,1 2 35-16,-1-4-31 0,-2-1 6 0,-1 2 2 15,-3-4 6-15,-1 3 3 0,0-1 1 0,0-2-2 16,-4 2-1-16,-1-2 0 0,0 2-5 0,-3-2-2 15,1 3 40-15,0-1-50 0,2 0-9 0,-3 2-36 16,3-1-54-16,-1 2-43 0,6 5-58 0,-8-5-56 16,8 5-349-16,-3-4-124 0</inkml:trace>
  <inkml:trace contextRef="#ctx0" brushRef="#br0" timeOffset="68480.38">25007 8430 256 0,'0'0'299'0,"13"0"-71"0,-13 0 11 0,0 0-46 16,0 0-28-16,0 0-51 0,0 0-6 0,0 0-37 0,9-2 1 16,-9 2-29-16,0 0 2 0,0 0-47 15,0 0-49-15,0 0-147 0,0 0-79 0,0 0-137 16,0 0 124-16</inkml:trace>
  <inkml:trace contextRef="#ctx0" brushRef="#br0" timeOffset="68957.56">25241 8198 287 0,'0'-7'345'0,"0"-1"-26"0,0 0 3 15,-1 0-37-15,0 1 45 0,1 7-42 0,-3-13 36 16,3 13-68-16,-1-11-2 0,1 11-75 0,-1-8-6 15,1 8-52-15,0 0 42 0,1-7-30 0,-1 7 35 16,0 0-43-16,0 0 41 0,9 8-60 0,-7-2 35 16,2-1-56-16,0 4-7 0,1 0-14 0,2 5-4 15,0-2-12-15,-2 1 0 0,2 3-25 16,-1-1-24-16,2 2 24 0,-1 0-6 0,1 1-1 0,0 0-3 16,0 0 0-16,-1-1-3 0,1-1 3 0,0-2-11 15,-1-1-1-15,2 0-2 0,-1 0-8 0,0-2-22 16,0-1-20-16,1-2-24 0,0-1-16 0,-1 0-21 15,2-3-27-15,2 0-31 0,-2-2-48 0,0-1-33 16,-10-1-24-16,19 0-41 0,-9-2-95 0,-2-1-67 16,-1-1-275-16,-7 4-263 0</inkml:trace>
  <inkml:trace contextRef="#ctx0" brushRef="#br0" timeOffset="70260.87">25323 8387 13 0,'0'0'141'0,"-4"5"-64"0,4-5 61 0,0 0-72 16,0 0 49-16,0 0-57 0,0 0 39 16,0 0-55-16,6-4 26 0,-6 4-27 0,5-5 48 15,-5 5-37-15,6-9 28 0,-6 9-32 0,6-9 49 0,-6 9-31 16,4-12 31-16,-4 12-37 0,3-11 25 0,-3 11-26 16,0-11 23-16,0 11-15 0,-2-10-1 0,2 10-7 15,-3-10 2-15,3 10-18 0,-7-5 3 16,7 5-18-16,-10-3 1 0,10 3 0 0,0 0 4 15,-15 2 9-15,15-2-9 0,-11 6-1 0,4-1 0 0,2 2-4 16,1 1-1-16,1 0-7 0,-1 2 6 0,2-1-14 16,2 1 16-16,0 0-20 0,2 1 6 15,0 0-12-15,2-1 10 0,1 0-13 0,0-2 9 16,2 1-12-16,0-3 16 0,-1-1-15 0,3 0 18 16,1-3-20-16,-10-2 13 0,14 0-12 0,-14 0 1 0,18-5 2 15,-10 1-2-15,0-1-1 0,-2-1 11 0,0-1 8 16,-2-1 4-16,1-1 10 0,-3 0 2 0,0 0 3 15,-2 2 0-15,0-2-7 0,-2 1-7 16,-1-1 2-16,-1 2 1 0,0 0-10 0,-2 1-3 16,2 1-3-16,4 5-3 0,-9-7-1 0,9 7 0 0,-9-3 1 15,9 3-18-15,0 0-21 0,-10 3-25 0,10-3-19 16,-2 5-29-16,2-5-37 0,0 8-94 0,0-8-26 16,5 8-305-16,-5-8-82 0</inkml:trace>
  <inkml:trace contextRef="#ctx0" brushRef="#br0" timeOffset="70972.1">25663 8122 352 0,'-5'-4'287'16,"5"4"-15"-16,-10-11 5 0,10 11-15 0,-8-7 0 15,8 7-30-15,-10-7 44 0,10 7-67 0,-8-7 13 16,8 7-84-16,-4-4 9 0,4 4-71 0,0 0 28 15,-6-4-35-15,6 4 57 0,0 0-27 0,0 0 40 16,0 0-27-16,1 11 36 0,-1-11-36 0,5 12 44 16,-1-3-46-16,1 0 39 0,1 0-52 0,1 3-10 15,-2 1-1-15,2 0-12 0,0 0-6 0,0 1-9 16,0 2-5-16,0-1-39 0,-1 0 32 0,1 1 1 16,1 0-24-16,-1 1-4 0,-1-1-4 0,-1-2 0 15,2 1-6-15,0-1 1 0,0-1-5 0,-1-1-1 16,3 1-23-16,-1-3-30 0,-1 0 11 0,1-2-73 0,0-1 19 15,1-1-60-15,0-1 8 0,0 0-62 0,0-3 5 16,2 1-80-16,-11-3-20 0,17 0-23 16,-17 0-65-16,16-3-10 0,-7 0-360 0,-5-2-270 15</inkml:trace>
  <inkml:trace contextRef="#ctx0" brushRef="#br0" timeOffset="71642.28">25754 8340 6 0,'-12'-6'357'0,"0"0"-55"16,3 1-97-16,0-1-6 0,2 2-39 0,-2-2-8 0,4-1-25 15,0 2-5-15,3-1-32 0,0-1-4 0,2 7-30 16,2-11 1-16,0 5-23 0,5-1-3 0,1 2-6 16,0 1 16-16,2-1 10 0,-2 3 14 15,5-1 5-15,-2 3 28 0,-11 0-34 0,22 1 46 0,-12 2-39 16,2 1-6-16,-2 0 1 0,0 1-5 16,0 1-5-16,-1 2-4 0,0 0-7 0,0 1-3 0,0 0-9 15,-1-1-6-15,-2 1 0 0,-1-1-10 0,3-1-5 16,-3 0 0-16,0 0-4 0,-1 0 4 0,1-3 2 15,-5-4 2-15,7 8 0 0,-7-8 4 0,7 4-8 16,-7-4 13-16,0 0-26 0,14-2 0 16,-8-2 1-16,-1 1-1 0,2-3-1 0,0-1 1 0,-1 2 1 15,-1-4 43-15,5 0-53 0,-5-3 42 0,3 2-50 16,-3 1 47-16,2 0-49 0,0 0 44 16,-2 2-45-16,-1 0 44 0,1 2-47 0,1 0 52 0,-3 1-45 15,-3 4 38-15,9-6-46 0,-9 6 48 16,10-3-42-16,-10 3 44 0,0 0-44 0,18 0 44 0,-18 0-47 15,12 3 46-15,-12-3-39 0,14 3 39 16,-14-3-49-16,15 3 49 0,-15-3-44 0,12 2 44 16,-12-2-45-16,14 0 48 0,-14 0-47 0,11-1 46 15,-11 1-39-15,12-5 36 0,-12 5-50 0,9-5 51 16,-9 5-45-16,6-8 44 0,-6 8-48 0,3-10 46 0,-3 10-47 16,2-9 46-16,-2 9-42 0,-1-10 36 0,1 10-68 15,-1-12 29-15,1 12-64 0,-3-10 3 16,2 5-38-16,1 5 2 0,0-12-3 0,0 12 7 0,0-9 16 15,0 9 19-15,4-9 22 0,-4 9 5 16,4-4 14-16,-4 4 6 0,6-5 10 0,-6 5 5 0,0 0 7 16,13 0 12-16,-13 0 17 0,7 4 17 0,-7-4 19 15,9 5-8-15,-2 1 28 0,-2-1-18 0,1 1 28 16,-1 1-35-16,2 1 29 0,0-1-41 0,-3 0-9 16,4 3-4-16,-2-3-4 0,1 3-7 0,0-3 5 15,2 1 0-15,-2-2 4 0,-1 2 3 0,3-3 22 16,-3 0 30-16,1-1 8 0,-7-4-7 0,9 5-4 15,-9-5-7-15,0 0-14 0,14-1-8 0,-14 1 34 16,6-8-55-16,-6 8 34 0,3-10-48 0,-2 3 40 16,-2 0-51-16,1-1 39 0,-3-1-46 0,1 0 39 15,-2-1-49-15,0 0 45 0,-2 1-8 0,1-1-54 16,-1 1-28-16,1 0-32 0,0 1-60 0,0 0-27 16,-1 0-38-16,2 2-43 0,1 1-53 0,3 5-84 15,-6-8-160-15,6 8-79 0</inkml:trace>
  <inkml:trace contextRef="#ctx0" brushRef="#br0" timeOffset="72023.32">26898 7929 331 0,'0'0'358'0,"1"-7"-51"16,-1 7-28-16,0 0-16 0,-4-5-6 0,4 5-4 16,0 0-15-16,0 0-17 0,-13 3-16 0,7 1-15 15,-2 0-21-15,2 2-18 0,-2 0-18 0,3 3-3 16,-1-1-13-16,-2 2-16 0,4 0-15 0,-1 1-7 16,4 0-12-16,-2 2-12 0,3 0-2 0,0 0-1 15,2-2-18-15,0 1-36 0,2 2 37 0,0-5-38 16,3 3 41-16,0-4-38 0,-1 0 36 0,3-1-43 15,1-2 41-15,-1 0-41 0,0-3 37 0,0 0-42 16,-9-2 39-16,21-2-42 0,-12 0 42 0,1-2-10 16,-1-1 1-16,-1-1-2 0,0-2-5 0,-1-1 3 15,-2 0-8-15,-1-2 1 0,-2-1-7 0,0 0-5 16,-2 1-9-16,-2-3-13 0,-3 0-43 0,1-1-36 16,-3 1-38-16,-3-2-44 0,-1 0-59 0,-2 2-65 15,-3 2-42-15,2-1-49 0,-3 1-397 0,1 2-328 16</inkml:trace>
  <inkml:trace contextRef="#ctx0" brushRef="#br0" timeOffset="72241.36">26895 7708 259 0,'0'0'413'0,"3"-10"-61"0,-3 10-41 0,1-9 1 16,-1 9-64-16,0 0 24 0,-3-9-94 0,3 9 1 15,0 0-77-15,0 0 20 0,0 0-68 0,0 0 53 16,0 0-87-16,0 0 42 0,-3 7-48 0,3-7 34 16,2 9-12-16,3 0-16 0,0-2-32 0,3 2-59 15,0 0-49-15,4 0-53 0,-1-1-49 0,0-1-51 16,4 2-51-16,2-5-276 0,0 0-113 0</inkml:trace>
  <inkml:trace contextRef="#ctx0" brushRef="#br0" timeOffset="72472.42">27257 7784 318 0,'0'0'365'0,"0"0"-43"0,-3 5-22 16,3-5-10-16,-4 7-61 0,4-7 30 0,-5 8-59 0,5-8 11 15,-7 14-20-15,4-8-33 0,2 3-21 16,-2 0-16-16,3-1-18 0,0 2-17 0,0 0-16 0,3 0-15 0,-2 2-9 16,5-2-3-16,-2 3-13 0,1 0-6 15,-1-2-4-15,1 0-3 0,1-1-8 0,-1-1-3 16,0 1-16-16,-3-2-13 0,2 1 1 0,-3-1 5 15,-1-1-8-15,0 0-14 0,-2 0-27 0,-2-1-60 16,0 2 15-16,-2-2-46 0,-1-2-25 0,0 1-43 16,0 0-53-16,0-1-95 0,7-4-242 0,-12 3-125 15</inkml:trace>
  <inkml:trace contextRef="#ctx0" brushRef="#br0" timeOffset="73459.88">27934 7728 124 0,'0'0'346'0,"5"-10"-51"0,-5 10-38 15,4-10 2-15,-4 10-27 0,3-12 8 0,-3 12-47 16,3-10 33-16,-5 2-69 0,2 8 20 0,-4-10-63 15,3 3 35-15,1 7-62 0,-8-11 33 0,4 7-61 16,-2 1 9-16,-2-1 42 0,8 4-46 0,-20-1 47 16,8 1-37-16,-2 1 44 0,1 3-52 0,-3 0 34 0,2 1-39 15,-3 0 40-15,4 2-60 0,-1 0 29 16,0 2-14-16,3 0-10 0,1 0-6 0,-1 1-7 16,4 2-3-16,2-3-5 0,1 0-2 0,1 0-1 15,3 0-12-15,0 0 2 0,5-2 0 0,-1 0-8 0,4-1-6 16,-1-1-7-16,2 0-16 0,3-1-9 15,1-2-7-15,-2-2 2 0,3 0 1 0,0-1 5 16,0 0 1-16,-2-3 9 0,-1 1 4 0,3-3 5 16,-2 1 2-16,-1-1-31 0,-2-1 44 0,-1 2-36 15,-2-4 44-15,3 2-38 0,-4-1 43 0,-1-1-36 16,0 2 40-16,1-2-33 0,-2 3 45 0,-3 6-39 16,5-12 33-16,-5 12-37 0,6-8 46 0,-6 8-53 15,3-7 39-15,-3 7-38 0,0 0 37 0,0 0-38 16,7-3 44-16,-7 3-45 0,6 7 39 0,-6-7-37 15,7 5 42-15,-7-5-12 0,9 9-7 0,-2-3-25 0,-2-1-37 16,1 0-33-16,2 2-29 0,-3-1-42 16,1-2-36-16,-2 0 13 0,3 1-9 0,-7-5-7 0,7 6-9 15,-7-6 0-15,8 2 3 0,-8-2 30 16,0 0 38-16,0 0 23 0,9-3 28 0,-9 3 21 16,2-7 14-16,-2 7 12 0,4-10 12 0,-2 4 11 0,-1-2 15 15,0 3 36-15,0-1 22 0,2-2 19 0,-1 2 10 16,2 1 9-16,-3-3-7 0,3 3-5 0,0 1-6 15,0-1 4-15,-4 5 2 0,9-7-8 16,-9 7 19-16,13-3-30 0,-13 3 21 0,13 1-30 16,-13-1 36-16,15 7-47 0,-7-3 46 0,-1 1-21 15,1 0-7-15,-1 0-5 0,1 2-6 0,-3-1 1 16,2 1 9-16,-1 0-2 0,-2-2 3 0,0 1 19 16,-4-6 33-16,5 9 15 0,-5-9-1 0,4 5-16 15,-4-5-17-15,0 0-12 0,0 0-10 0,0 0-15 16,0 0 2-16,0 0-20 0,2-7 0 0,-2 7-48 15,0-11 36-15,0 11-42 0,4-11 34 0,-1 2-45 16,2 1 4-16,0-1-85 0,0 1-5 0,0-2-88 16,0 3 17-16,2-2-30 0,0 1 2 0,0 2 17 15,0-1 2-15,0 2 21 0,0 1 32 0,0 0 28 16,-1 1 25-16,-6 3 5 0,9-4 19 0,-9 4 16 16,0 0 10-16,15 0 2 0,-15 0 16 0,8 2 2 0,-8-2 5 15,7 5 14-15,-7-5 24 0,7 5 13 0,-7-5 29 16,8 3 26-16,-8-3 28 0,8 4-32 15,-8-4 26-15,10 1-49 0,-10-1 23 0,14-1-51 16,-14 1 25-16,15-4-47 0,-5 2 35 16,-1-2-47-16,0-1 36 0,-2-1-47 0,1 2 33 0,0-1-34 15,-3-3 33-15,1 3-41 0,-3-1 44 0,0-1-5 16,-3 7-1-16,2-9 8 0,-2 9 20 0,-3-9 1 16,3 9-5-16,-7-4 8 0,7 4 5 0,0 0 6 15,-18 1-32-15,9 2 46 0,2 3-39 0,0-1 31 16,0 1-42-16,-2 4 36 0,2-1-14 0,2 4-12 15,-1 0-6-15,3-1-8 0,1 3-12 0,2 0-34 16,0-1-56-16,2 1-67 0,3 0-87 0,2 1-77 0,2 1-74 16,2-3-448-16,1 1-366 0</inkml:trace>
  <inkml:trace contextRef="#ctx0" brushRef="#br0" timeOffset="73942.25">26848 8772 340 0,'0'-7'408'0,"-3"1"-35"0,3 6-54 0,-1-12-8 15,1 12-5-15,-6-7-13 0,6 7-33 0,-5-8-40 0,5 8-24 16,-11-2-4-16,11 2-15 16,-11 5-10-16,2-1-8 0,0 0-6 0,0 4-6 0,-3 1-15 0,2 3-52 15,0-1 24-15,0 2-62 0,1 0 32 16,1 0-52-16,2 2 34 0,-2 1-46 0,6-2 38 0,0 1-50 16,1-1 40-16,2-1-54 0,3 0-14 0,1-1 9 15,3-1-66-15,1-3 3 0,1 1-80 0,5-3 6 16,1-3-80-16,2 0-10 0,2-2-11 0,-1-2-7 15,7-2-34-15,-1-1-14 0,-1-1-25 16,6-5-1-16,-4 1-209 0,-1-3-62 0</inkml:trace>
  <inkml:trace contextRef="#ctx0" brushRef="#br0" timeOffset="74493.58">27146 8741 233 0,'-3'-10'275'0,"1"3"-21"16,-2 1-12-16,4 6 4 0,-11-8-22 15,11 8-2-15,-15-5-15 0,15 5-10 0,-14 1-13 0,5 1-17 16,-2 2-15-16,2 1-11 0,0 1-21 0,-3 1-8 15,3 3-14-15,1-2-9 0,1 3-19 0,2-3-10 16,1 3-6-16,0 1 4 0,3-1-27 16,1 1-4-16,1-1 1 0,2 0-46 0,1-1 42 0,1-1-47 15,2-1 48-15,-2 1-46 0,4-4 44 0,-1 1-44 16,1 0 42-16,0-3-41 0,0-2 47 0,-9-1-51 16,15 1 44-16,-15-1-42 0,16-2 44 15,-16 2-50-15,12-8 45 0,-8 4-6 0,-1-2-3 0,-1-3 0 16,1 1 0-16,-2-2-5 0,-1-1 0 15,0 0-3-15,-1-3 2 0,0 1-1 0,-2-2 0 0,0 1-3 16,3 2 2-16,-2-2 2 0,-1 2-4 0,3 2 2 16,0-3-1-16,0 3 0 0,1 1 4 0,3 2-4 15,-2 0-1-15,2 1-1 0,1 2 4 0,-5 4 0 16,12-5 2-16,-12 5 2 0,17 1-1 0,-7 0 1 16,-1 3 3-16,1 0-5 0,1 1 1 0,-1 2 0 15,0-1 0-15,-1 3 3 0,2-1-1 0,-3 0-1 16,1 2-4-16,-2-2 2 0,0 2 2 0,-2-3 15 15,-1 2-18-15,-1-2 1 0,-1-2 1 0,-2-5 1 16,0 11 3-16,0-11-4 0,-1 7 3 0,1-7 4 16,0 0 7-16,-6 5-2 0,6-5 1 0,0 0-2 15,-9-6-2-15,9 6 2 0,-5-8 1 0,5 8-9 16,-2-14-3-16,4 7-3 0,1-4 8 0,0 2 1 16,1-2-12-16,1 3 1 0,1-2-1 0,1 3 1 15,2 0 0-15,-2 1 4 0,2 1-5 16,1-1 0-16,-2 2 2 0,1 1-3 0,-9 3 1 0,18-2 1 15,-18 2 1-15,17 1-2 0,-17-1 3 0,19 3-1 16,-12 0-17-16,2 0-22 0,0 1-26 0,0 0-40 16,-1-2-35-16,0 1-32 0,0 0-20 0,0 0-24 15,-8-3-24-15,14 3-19 0,-14-3-19 0,18 0-19 16,-18 0-6-16,19-4-159 0,-8 1 58 0</inkml:trace>
  <inkml:trace contextRef="#ctx0" brushRef="#br0" timeOffset="74739.52">27645 8549 190 0,'1'-12'247'0,"-1"2"-20"0,-1 1 11 0,1 2 1 16,0-1-15-16,-2 2 1 0,0 1-30 0,-3-1 7 16,5 6-50-16,-6-8 11 0,6 8-60 0,-8-4 27 15,8 4-55-15,0 0 50 0,-15 3-53 0,15-3 31 16,-9 6-17-16,9-6-19 0,-6 12-5 0,4-7-5 16,1 2-10-16,1 0-7 0,1 0-1 0,1 1-11 15,1 1-4-15,3-1-5 0,-1-1-2 0,4 0-4 16,-2 0-1-16,4-1-3 0,-1-1-1 0,1 2-3 15,2-2-1-15,0-2-1 0,-2 1-4 0,2-1-14 16,-3 1-22-16,2-2-25 0,-1 1-36 0,-3-1-31 16,-8-2-21-16,14 4-29 0,-14-4-36 0,10 3-34 15,-10-3-57-15,0 0-50 0,5 5-161 0,-5-5-18 16</inkml:trace>
  <inkml:trace contextRef="#ctx0" brushRef="#br0" timeOffset="75339.2">27676 8461 127 0,'0'0'281'0,"0"0"-29"0,-9-6-27 16,9 6-16-16,-6-4-6 0,6 4-10 0,-9-2-7 16,9 2-17-16,-14 0 19 0,14 0-47 0,-13 2 23 15,6 3-71-15,7-5 18 0,-15 4-55 0,15-4 32 16,-9 7-47-16,5-2 39 0,4-5 7 0,-5 10-26 15,5-3-8-15,3 0-10 0,-1-1-7 0,2 2-9 16,3 0-3-16,0 2-5 0,3-1-4 0,1 3-2 16,1-3 1-16,1 1-6 0,0 2 6 0,2-1-10 15,-2 2 0-15,0-3-6 0,-3 2 5 0,0-3 1 16,2 2 0-16,-4 0 2 0,-1-3 7 0,-3 1-6 16,2 0 7-16,-3 0 5 0,-2-1 11 0,-1-2-1 15,0 2 2-15,-2-1-4 0,-2-3-5 0,0 3-4 16,-1 0-1-16,-1-3-4 0,-1 0-3 0,-2 0-2 15,3 1-2-15,-2-2-2 0,8-3-4 0,-14 2-24 16,14-2-36-16,-14 3-57 0,14-3-91 0,-13 0-77 16,13 0-64-16,-10-4-434 0,10 4-302 0</inkml:trace>
  <inkml:trace contextRef="#ctx0" brushRef="#br0" timeOffset="75690.2">27847 8600 358 0,'4'-5'324'0,"-4"5"-44"16,0 0-21-16,6-6-38 0,-6 6-22 0,0 0-23 16,4-8-16-16,-4 8-34 0,4-6-24 0,-4 6-24 15,5-4-14-15,0-2-17 0,-1 2-6 0,1-1-11 16,4-1-3-16,-2-1-23 0,0 0 16 0,1 0-19 16,1-1 17-16,-3 1-15 0,1-3 42 0,-1 3-19 15,0-1 53-15,-2 0-28 0,1-1 54 0,-2 1-29 16,-2 1 39-16,-1 0-50 0,0 7 41 0,0-12-50 15,0 12 30-15,-4-9-50 0,4 9 38 0,-9-5-43 16,9 5 38-16,-12-1-46 0,12 1 34 0,-13 3-40 16,5 2 44-16,2 0-34 0,-1 1 41 0,2 0-11 15,0 2-8-15,1 1-8 0,1 0-3 0,0 1-12 16,2 1-3-16,1-2-4 0,1 2 4 0,0 0-11 16,4 0-3-16,-1-2-3 0,3 1-5 0,0-1-21 15,2-1-26-15,3-1-37 0,-1 0-34 0,3-2-41 16,-4-2-37-16,5 0-38 0,-1-2-38 0,0-1-30 15,1 0-45-15,-1-1-80 0,3-2-176 0,-3-1-114 16</inkml:trace>
  <inkml:trace contextRef="#ctx0" brushRef="#br0" timeOffset="75939.1">28217 8420 9 0,'0'0'429'15,"-4"-12"-67"-15,4 12-33 0,-5-7-44 0,5 7-3 16,-8-8-50-16,8 8-24 0,-10-5-18 0,10 5-29 0,-12-2 23 15,12 2-61-15,-9 1 30 0,9-1-66 16,-12 5 29-16,5-1-57 0,7-4 29 0,-8 9-51 16,6-3 32-16,-1 1-50 0,1-1 38 0,-1 2-7 15,3 1-7-15,0-1-13 0,3 2-2 0,-1-2-9 16,2 2 2-16,0-2-9 0,1 2-2 0,2-3-1 16,1 0-4-16,0-1-5 0,1 0-3 0,1-1-20 15,3-2-43-15,-1 1-28 0,2-2-46 0,-2-2-25 16,4 1-31-16,-4-2-22 0,3-1-24 0,-1 0-17 15,0-2-17-15,0-1-27 0,-3 1 13 0,-2-3-162 16,1 0 74-16</inkml:trace>
  <inkml:trace contextRef="#ctx0" brushRef="#br0" timeOffset="76722.42">28392 8433 506 0,'0'-8'175'0,"-2"2"-16"0,2 0 13 0,-2 0 30 16,2 6 9-16,-3-10-13 0,1 5-3 0,2 5-42 16,-7-7-2-16,7 7-51 0,-3-4 14 0,3 4-35 15,0 0 42-15,0 0-62 0,0 0 45 0,-7 2-55 16,7-2 31-16,0 0-59 0,1 11 39 0,1-5-11 15,-2-6-9-15,6 12-3 0,-3-5-12 0,3 0 0 16,-1 0-7-16,0 1-4 0,0-2-6 0,2 1-2 16,2-2 0-16,-2 0 1 0,0-1-6 0,-7-4 8 15,14 5-9-15,-14-5 4 0,14 1-8 0,-14-1 0 16,13-2-1-16,-13 2-2 0,14-7 0 0,-8 2-39 0,-1-1 49 16,0-2-42-16,2 0 50 0,-4-1-37 15,1-1 42-15,0 1-49 0,-1-2 50 0,-1 0-46 16,0 1 48-16,0 0-4 0,-2 1-1 0,1 1 0 15,1 2-7-15,0-1 1 0,-2 7-1 0,3-12-9 16,-3 12 4-16,4-9-3 0,-4 9 1 0,0 0 1 16,0 0-40-16,11 1 48 0,-11-1-45 0,8 7 52 15,-1-3-34-15,-2 1 35 0,3 2-42 0,-3-1 42 16,3 1-40-16,1 0 43 0,1 0-3 0,-1 0-2 16,1 0 0-16,-1-2-7 0,2 0 0 0,0-1-2 15,-2-1 0-15,1-1 0 0,-10-2-46 0,18 1 54 16,-18-1-47-16,14-2 52 0,-4-2-49 0,-2 0 52 15,-3-2-41-15,2-1 41 0,-5-1-44 0,3 0 55 16,-2-2-4-16,-3-2 0 0,-3-1 0 0,2 1 9 16,-3-3 4-16,0 0-6 0,-2-1-6 0,-2-3-4 15,-1 0 3-15,0 0 24 0,0-1-27 0,-3 2 49 16,3 1 0-16,-2 1 23 0,1 3-14 0,3 2 6 16,-2-1-24-16,1 2-3 0,0 2-22 0,3 2 1 15,-1 1-19-15,1 0 5 0,5 5-16 0,0 0 8 16,-11 0-15-16,11 0 1 0,-6 6-2 0,6-6-8 15,0 11-32-15,1-4-18 0,4 1-38 0,-2 2-31 16,3 0-23-16,-2 1-32 0,5 0-12 0,-1 0-10 16,-1 0 4-16,1-1 11 0,1 1 16 0,1-2 23 15,-3-1 1-15,0 0-10 0,-1-2 22 0,-1 1 27 16,0-2 24-16,-5-5 13 0,5 8 22 0,-5-8 9 16,2 7 12-16,-2-7 33 0,0 0 62 0,0 0 30 15,0 0 21-15,0 0 14 0,0 0 42 0,0 0-67 16,0 0 46-16,0 0-2 0,0 0-13 0,0 0-15 15,0 0-22-15,9-5-7 0,-9 5-10 0,8-8-14 16,-8 8-12-16,10-6-7 0,-2 2-11 0,0 0-4 16,-1 0-12-16,1 2-6 0,-2-2-4 0,-6 4-1 15,13-4-5-15,-13 4 3 0,15-4-3 0,-15 4 2 16,11-2 0-16,-11 2 7 0,0 0-5 0,16 1 2 16,-16-1-2-16,9 3 4 0,-9-3-22 0,9 7 21 15,-9-7-4-15,9 9-1 0,-6-3-1 0,2 0-3 16,-1 0-36-16,1 1 41 0,0 0-35 0,2-1 40 15,-2 1-45-15,2-1 35 0,-1 1-39 0,0-2 18 0,2 0-78 16,-4 0 5-16,3-1-77 0,-7-4-6 16,9 7-40-16,-9-7-59 0,7 2-37 0,-7-2-31 15,0 0-16-15,0 0-180 0,0 0-36 0</inkml:trace>
  <inkml:trace contextRef="#ctx0" brushRef="#br0" timeOffset="76848.38">28890 8261 448 0,'-8'-9'97'0,"1"1"18"0,-1-1 0 0,0-1 0 15,3 0-21-15,-2 1 44 0,0 0-7 0,2 0 20 16,1 0-24-16,-1 1 29 0,1 1-52 15,2-1 9-15,-1 2-63 0,2 1 30 0,1 5-53 16,0-10 28-16,0 10-48 0,4-9 33 0,-4 9-45 16,6-5 36-16,-6 5-52 0,9-2-43 0,-9 2-130 15,13-1-97-15,-13 1-216 0,11 0-4 0</inkml:trace>
  <inkml:trace contextRef="#ctx0" brushRef="#br0" timeOffset="77140.36">28982 8119 465 0,'0'0'393'0,"0"0"-107"0,0 0-14 16,0 0-91-16,0 0 2 0,9 1-2 0,-9-1-10 16,0 0-5-16,9 6-29 0,-9-6-19 15,5 9-20-15,-5-9-12 0,6 10-16 0,-2-6-14 16,0 3-11-16,1 1 1 0,0-1-17 0,-1 0 1 16,1-1-12-16,-1 2 5 0,-1-3-12 0,1 0 2 15,-4-5 14-15,5 11 37 0,-5-11 31 0,5 6 14 0,-5-6-11 16,0 0-19-16,0 0-10 0,0 0-6 0,0 0-3 15,6-6 5-15,-6 6-4 0,1-12-11 16,1 6-8-16,0-4-9 0,-2 1-5 0,3-1-9 16,-1 0-7-16,2-1-8 0,0-1-16 0,0 0-81 15,2 1-27-15,-2 1-91 0,1-1-54 0,0 1-20 16,-1 1-38-16,3 2 10 0,-1 0-12 0,0 2-9 16,1 0 13-16,-7 5-137 0,11-5 63 0</inkml:trace>
  <inkml:trace contextRef="#ctx0" brushRef="#br0" timeOffset="77374.16">29217 8072 90 0,'9'7'111'0,"-9"-7"49"0,5 5 4 0,-5-5-7 16,9 1-17-16,-9-1-11 0,0 0-15 0,13 0-28 0,-13 0-16 15,10-3-15-15,-10 3-14 0,12-7-5 16,-7 3-4-16,1-2 17 0,-2 1 3 0,1-2 1 16,-2 1 7-16,1-1 16 0,-1-2 8 0,-3 3-12 15,0-1 79-15,0 0-29 0,0 7 54 0,-6-12-35 0,6 12 21 16,-6-9-33-16,6 9 27 0,-11-3-17 15,11 3 26-15,-15 1-14 0,6 1 16 0,3 2-16 16,-1 2 12-16,-2 1-11 0,4 1-13 0,0 2-18 16,1 0-16-16,2 1-21 0,0 0-13 0,4 1-13 15,0 1-11-15,5-1-28 0,2 1-92 0,3 0-129 0,5-2-229 16,2-2-797-16,4-1-837 0</inkml:trace>
  <inkml:trace contextRef="#ctx0" brushRef="#br0" timeOffset="80522.62">17196 8645 82 0,'0'0'416'16,"0"0"-93"-16,0 0-81 0,0 0-21 0,0 0-18 0,0 0-9 16,0 0-10-16,0 0-8 0,0 0-22 0,0 0-14 15,0 0-17-15,0 0-19 0,0 0 3 0,0 0 5 16,-7 2 12-16,7-2 4 0,0 0-8 0,4 6-10 16,-4-6-7-16,3 6-4 0,-3-6-4 0,8 9-2 15,-8-9-10-15,5 10-7 0,0-3-9 0,0-2-8 16,1 2-5-16,-1 1-1 0,1 0-13 15,0 1-4-15,-1-2 5 0,2 2-18 0,-2-2-4 0,1 1-1 16,-1-2 6-16,2 1-13 0,-2 0 5 16,0-1-1-16,-1-1 6 0,1 0 0 0,-5-5 6 0,5 8-4 15,-5-8 3-15,8 7 7 0,-8-7-1 0,5 6 0 16,-5-6 1-16,4 5 0 0,-4-5 0 16,0 0-6-16,7 5-4 0,-7-5-2 0,0 0-4 0,0 0-3 15,9 2-4-15,-9-2-1 0,0 0 4 0,0 0-9 16,13 0 0-16,-13 0-1 0,0 0 2 0,17-1-3 15,-17 1-1-15,11-1-1 0,-11 1 3 0,17-1-3 0,-17 1 2 16,17-1 2-16,-17 1 2 0,21-1 4 0,-10-1-6 16,-11 2 2-16,24 0-1 0,-13 0 1 15,3 0-1-15,-1 0-2 0,1 0 4 0,2 0-4 16,-1 0 1-16,0 0-3 0,-1 0 2 0,2 0-2 0,0 3-1 16,1-4 1-16,-2 1 1 0,3-2-1 0,0 2 1 15,0 0-2-15,-2-1 0 0,2 0 5 0,-2 1-5 16,3-1 2-16,-4-2-2 0,-1 2 0 0,4-1 0 15,-4 0 0-15,2 1 0 0,-1 0 0 0,-1 0 0 16,0 0 1-16,-1-2 0 0,1 3 1 0,-3-2 5 16,2 1-7-16,-2 0-3 0,1-2 4 0,-3 2 1 15,1-2-2-15,0 1 1 0,-10 2 7 0,17-2 13 16,-17 2-25-16,14-4 1 0,-14 4 2 16,13-5 0-16,-13 5 7 0,13-5-11 0,-13 5 3 0,11-3 2 15,-11 3 2-15,10-4 5 0,-10 4 14 0,9-2 5 16,-9 2 2-16,8-3 5 0,-8 3 7 0,0 0 10 15,9-6 14-15,-9 6 4 0,0 0 5 0,6-4-47 16,-6 4 64-16,4-5-51 0,-4 5 64 0,0 0-52 16,3-10 47-16,-3 10-12 0,0-8-2 0,0 8-9 15,-3-12-6-15,2 4-51 0,-2-2 35 0,1 0-30 16,-2-2 15-16,0-1-51 0,2-1 33 0,-2-2-104 0,1 1-61 16,-1-2-176-16,-1 0-210 0,-2-2-262 0,0 1-563 15,-2 0-957-15</inkml:trace>
  <inkml:trace contextRef="#ctx0" brushRef="#br0" timeOffset="88904.67">19642 12013 79 0,'0'0'534'0,"-10"3"-146"0,10-3-29 0,-9 5-60 15,9-5 3-15,-7 2 40 0,7-2-75 16,-8 2 26-16,8-2-65 0,0 0 9 0,-9 4-75 0,9-4 10 16,0 0-63-16,0 0 24 0,-9 3-55 0,9-3 45 15,0 0-43-15,0 0 58 0,0 0-55 0,0 0 24 16,5 7-10-16,-5-7 9 0,0 0 1 0,13 2-2 16,-13-2 3-16,10 1-8 0,-10-1-6 0,18 0-13 15,-18 0-5-15,19 0-9 0,-7 0-9 0,-1-1-8 16,3 1-6-16,2-2-8 0,-1 0-6 0,4 1-6 15,0-2 2-15,-1 2-9 0,1-2 12 0,2 0-22 16,-3 1 0-16,2 1-4 0,-2-1 5 0,1-1-8 16,0 0 1-16,-2 1 2 0,-1 0-1 0,-1-1-1 0,-3 2 1 15,1 0 13-15,-4 0-16 0,3 0 1 0,-12 1 15 16,16-3-22-16,-16 3-9 0,14-3-15 16,-14 3-59-16,12-2-70 0,-12 2-38 0,13-5-129 15,-13 5-43-15,14-3-90 0,-7 1-115 0,2-2-552 0,1 1-742 16</inkml:trace>
  <inkml:trace contextRef="#ctx0" brushRef="#br0" timeOffset="89436.69">20692 11941 175 0,'0'0'420'0,"0"0"-57"16,0 0-6-16,-11-1-51 0,11 1 43 0,0 0-17 16,0 0-35-16,-10-1-26 0,10 1-27 0,0 0-27 15,0 0-55-15,0 0 24 0,0 0-62 0,-7-4 30 16,7 4-53-16,0 0 42 0,0 0-52 0,0 0 41 15,7-5-52-15,-7 5 34 0,8-2-56 0,-8 2 30 16,13-4-51-16,-13 4 34 0,15-5-49 0,-2 4 36 16,-2-1-47-16,1 0 31 0,1-1-47 0,-1 2 45 15,6-2-51-15,-4 1 50 0,4 0-49 0,0-2 36 16,-1 1-45-16,2 0 44 0,-1 1-46 0,0-2 47 16,0 0-44-16,-1 2 39 0,1-1-54 0,-1 0 38 15,-2 1-83-15,-2-1 7 0,-1 1-84 0,0 0-3 16,-3 0-70-16,-9 2 13 0,16-1-75 0,-16 1-26 0,12-1-58 15,-12 1-76-15,0 0-412 0,17 0-410 16</inkml:trace>
  <inkml:trace contextRef="#ctx0" brushRef="#br0" timeOffset="89872.25">21763 11807 489 0,'0'0'400'0,"-12"2"-37"0,12-2-18 0,0 0-2 16,0 0-4-16,0 0-31 0,0 0-31 0,0 0-30 15,-10 0-37-15,10 0-38 0,0 0-30 0,0 0-33 16,0 0-19-16,0 0-18 0,10-5-15 0,-10 5-13 15,12-2-8-15,-12 2-7 0,14-2-5 0,-5 0-5 16,2 0-2-16,1-1-6 0,2 2-4 0,-3-1-38 16,5-1 37-16,0 0-66 0,3-1-12 0,-2 2-91 15,1-1-2-15,1 0-63 0,0 0-33 0,2 1-55 16,-3-1-51-16,3-1-87 0,0 1-188 0,-3 2-154 16</inkml:trace>
  <inkml:trace contextRef="#ctx0" brushRef="#br0" timeOffset="90203.67">22929 11701 320 0,'0'0'394'0,"0"0"-43"0,0 0-46 0,0 0 35 15,0 0-65-15,0 0 31 0,0 0-97 0,0 0 7 16,0 0-78-16,0 0 13 0,0 0-67 0,-6-6 25 16,6 6-63-16,9-3 33 0,-9 3-55 15,10-4 34-15,-10 4-50 0,12-4 46 0,-3 2-62 0,1-1 44 16,0 0-51-16,4-1 54 0,2 2-57 0,3-2 39 15,-1 0-53-15,2 1 16 0,4-3-100 0,2 1-20 16,1 0-61-16,0 1-70 0,3-2-68 0,3-1-87 16,-1 2-208-16,0-1-140 0</inkml:trace>
  <inkml:trace contextRef="#ctx0" brushRef="#br0" timeOffset="90410.64">23873 11563 324 0,'0'0'377'0,"12"1"-64"0,-12-1-32 0,0 0-30 0,12 3 25 16,-12-3-58-16,0 0-21 0,0 0 9 0,13 1-86 15,-13-1 25-15,0 0-77 0,12-1 28 0,-12 1-66 16,13-2 43-16,-13 2-60 0,19-4 38 0,-8 3-60 16,5-4 46-16,1 3-65 0,2-1-9 15,5-2-72-15,-1 0-60 0,4 0-28 0,3-1-91 0,2-1-43 16,0 0-267-16,-1 1-111 0</inkml:trace>
  <inkml:trace contextRef="#ctx0" brushRef="#br0" timeOffset="90571.89">24753 11442 24 0,'18'1'396'16,"-18"-1"-85"-16,13 1-84 0,-13-1 3 0,0 0-44 15,15 0-15-15,-15 0-12 0,0 0-32 0,14 0-22 0,-14 0-20 16,0 0-17-16,18 0-14 0,-18 0-16 0,19-2-4 15,-8 0-13-15,1 0-15 0,5 0-60 16,1-2-114-16,0 0-66 0,5-2-323 0,0 1-71 16</inkml:trace>
  <inkml:trace contextRef="#ctx0" brushRef="#br0" timeOffset="90728.21">25539 11357 227 0,'0'0'263'0,"13"2"-99"0,-13-2-5 16,9 1-66-16,-9-1-3 0,0 0-35 0,15 0 26 16,-15 0-54-16,14-1-3 0,-14 1-11 0,19-2-63 15,-8-1-115-15,0-1-142 0,3 2 234 0</inkml:trace>
  <inkml:trace contextRef="#ctx0" brushRef="#br0" timeOffset="90914.13">26089 11272 270 0,'0'0'268'0,"0"0"-48"0,14 1-15 15,-14-1-9-15,11-1-26 0,-11 1-29 0,13-2-22 16,-3 0-24-16,2-1-12 0,-1 0-22 0,5-1-13 16,0 0-10-16,2 0-7 0,2-1-8 0,2-1-3 15,3 0-8-15,-1 0-4 0,1-2-16 0,2 4-69 16,-1-2-75-16,3-3-88 0,-1 2-241 0,-3 1 32 15</inkml:trace>
  <inkml:trace contextRef="#ctx0" brushRef="#br0" timeOffset="91822.93">26314 11528 95 0,'0'0'371'16,"0"0"-119"-16,-5-3-13 0,5 3-42 16,0 0 3-16,0 0-24 0,-2-8-9 0,2 8-3 0,0 0-34 15,0 0 22-15,8-3-44 0,-8 3-10 0,0 0-11 16,13 1 1-16,-13-1 3 0,9 1 7 0,-9-1 32 15,11 5-53-15,-11-5 35 0,10 6-58 0,-10-6 36 16,9 7-55-16,-9-7 42 0,12 6-49 0,-8-1 23 16,-4-5-26-16,7 8 38 0,-7-8-47 0,4 8 45 15,-4-8-49-15,3 8 42 0,-3-8-48 0,2 6 45 16,-2-6-46-16,0 0 44 0,-4 7-42 0,4-7 45 16,0 0-45-16,0 0 37 0,0 0-41 0,0 0 50 15,-11-3-60-15,11 3 41 0,-3-8-45 0,3 8 40 16,0-11-40-16,0 3 4 0,2 0-4 0,-1-2 3 15,0 2-2-15,3-2 1 0,0 2 3 0,0-2-3 16,2 2 4-16,-1-1 7 0,0 3-8 0,2 0 4 16,-2-1-4-16,1 2 0 0,-2 2 2 0,-4 3 4 15,13-6 11-15,-13 6-11 0,10-2 2 0,-10 2 7 16,9 3 7-16,-9-3 9 0,9 7 47 0,-5-3-36 16,0 2 41-16,-1 1-33 0,1 0 43 0,0 2-49 15,-1-1 47-15,2 2-59 0,-3-2 40 0,2 2-50 16,0-2 41-16,0 1-51 0,0-1 46 0,1-1-54 15,0 1 43-15,1-1-59 0,1 0 5 0,0-1-109 16,1-2-66-16,1 0-131 0,0-3-157 0,-9-1-602 16,18 0-693-16</inkml:trace>
  <inkml:trace contextRef="#ctx0" brushRef="#br0" timeOffset="98770.14">26425 10376 87 0,'0'0'139'0,"0"0"-10"0,0 0-22 0,0 0-1 15,0 0-1-15,0 0-12 0,0 0-1 0,0 0-2 16,0 0-13-16,0 0 1 0,0 0-9 0,0 0-9 16,-1 7-9-16,1-7-1 0,0 0 20 0,-8 3-21 15,8-3 17-15,-9 6-2 0,9-6-12 16,-13 3-22-16,13-3 23 0,-15 7-22 0,5-5 25 15,-1 2-24-15,-1-1 13 0,1 1-11 0,-3 1 16 0,-2-1-6 16,0 1 9-16,0-2 2 0,0 3-5 0,0-1 25 16,0 0-33-16,1-2 12 0,0 3-21 0,-1-1 21 15,4-1-21-15,0-1 25 0,2 1-37 0,0-1-2 16,1 1 0-16,0 0-3 0,2-1 4 0,7-3 1 16,-12 7 2-16,7-3 1 0,5-4 2 0,-8 7 6 15,8-7 24-15,-5 11-25 0,5-11 7 0,-4 11 0 16,1-5 12-16,2 1 6 0,0-1 1 0,-2 3 0 15,1 0-4-15,0 1-2 0,1 1 3 0,0 1-1 16,-2-2 8-16,2 2-6 0,0 3-10 0,-2-2 5 16,3 2 1-16,-2 0 4 0,0 2 34 0,1 0-38 15,0 0 40-15,1 1-51 0,0 0 45 0,0 0-47 16,0 0 43-16,0 1-48 0,2 1 49 0,-2-1-51 16,2 2 44-16,-1-1-54 0,0 3 37 0,2 0-49 15,-1 0 45-15,1 1-48 0,-2-2 47 0,3 3-52 16,0-3 10-16,-2 1-4 0,2 0 4 0,-1 0 7 15,1 1 11-15,-2-2 3 0,3 1-1 0,-1 1-19 16,0 1 31-16,1-1-35 0,-1 2 27 0,0-2-9 16,0 1-2-16,-2 0-5 0,3 1 0 0,-2-1 4 15,1 3-9-15,-1-1-1 0,1-2-1 0,0 1 0 0,-1-1 0 16,-1 2 7-16,3-2-2 0,-1 1 3 0,0 4 0 16,0-5-2-16,0-2-1 0,-2 0 1 0,3 1 4 15,-2-1-2-15,2 0 10 0,-1 2-19 16,0-2-40-16,1-1 49 0,0 1-38 0,-1-1 42 0,1 0-42 15,0-1 51-15,-1 1-49 0,3-1 46 0,-3 0-41 16,1 1 4-16,-1-1 45 0,3 0-47 0,-2-1 52 16,1 0-55-16,-2 2 51 0,2-1-43 0,-2-2 51 15,1 1-55-15,-1-1 56 0,4 2-57 0,-5-2 59 16,3 1-59-16,-1-3 55 0,0 4-57 0,0-2 54 16,1 1-51-16,-1-1 46 0,1 2-58 0,-1-5 56 15,-1 1-57-15,0 1 54 0,1 0-58 0,0 0 63 16,-2 0-63-16,3-1 57 0,-3 4-60 0,3-1 60 15,-4-2-60-15,3 0 58 0,0 0-55 0,-2 0 55 16,1 0-57-16,0 0 58 0,-2 0-56 0,3-1 72 16,-2 1-62-16,-1 0 12 0,2 0 7 0,0 0 1 15,-2 0 3-15,2 1 3 0,0-1 12 0,-2 1-7 16,1 0-9-16,1-1-3 0,-1 1 57 0,-1-1-67 0,3-1 61 16,-2 1-71-16,1-2 57 0,-2 0-61 0,2 0 58 15,-1 1-61-15,1-1 59 0,-2 0-12 16,2-1-55-16,0 1 62 0,0-1-4 0,-2 0-5 0,3-1 0 15,-1 1-12-15,0-2-2 0,0 1 3 0,0 0-3 16,1-2 10-16,-3-1-16 0,3 0 11 0,-1 0-15 16,-1 0 1-16,1-2 1 0,-2 1-2 0,2-2 2 15,-1 1 5-15,0-2-7 0,0-1 1 0,-2 0 1 16,3 0 0-16,-1-1 0 0,-3-5 13 0,5 10-14 16,-5-10-1-16,5 6 4 0,-5-6-2 0,5 6 0 15,-5-6-1-15,9 4 7 0,-9-4-9 0,8 3 3 16,-8-3 0-16,0 0 1 0,14 1-1 0,-14-1-1 15,14-1 13-15,-14 1-13 0,14-3 0 0,-14 3-1 16,20-3 1-16,-8 2-2 0,-1-2 7 0,3 0-7 16,3 0 2-16,-2 0 0 0,4-1 2 0,-2-1 0 15,2 2-1-15,4-1-1 0,0-1 2 0,2 1 1 16,0-1 0-16,1 1-2 0,0-1-3 0,0 0 9 0,0 0-6 16,0 2 0-16,5-3-53 0,-3 2 63 0,-1 1-2 15,0 0 2-15,-2 1-7 0,2-2-2 16,-4 2 4-16,0 1-7 0,0-2 3 0,-2 2 0 0,-3-1 4 15,1 0-6-15,-1 1 3 0,-2 1-3 0,-2-1-1 16,0 0 2-16,-2 1 6 0,-1-1-6 0,-11 1 0 16,18-2 3-16,-18 2 0 0,16 0-2 0,-16 0 3 15,11-2 1-15,-11 2-6 0,9-3 2 0,-9 3 0 16,8-5 0-16,-8 5-1 0,5-6 2 16,-5 6 3-16,4-9-9 0,-4 9 4 0,2-9 1 0,-2 9 10 15,2-14-14-15,-1 7 6 0,-1-2-60 0,0-1 66 16,0-2-56-16,0 1 62 0,0-2-57 0,-1-3 62 15,-1-1-55-15,0-1 15 0,-1 1 49 0,-1-6-59 16,-1 0 59-16,0-1-60 0,-1-6 58 0,1-1-61 16,-2-1 60-16,-2-6-4 0,0-1-8 0,-2-2-2 15,-1-1-4-15,2 0 1 0,-3-3-52 0,1 1 53 16,-1-1-57-16,-1-1 9 0,1 1 8 0,-2-1 8 0,2 1 4 16,-1 0 58-16,-2 0-64 0,3 3 58 0,0-1-8 15,1 1-8-15,-1 1 4 0,2 1-7 0,-1 1-6 16,1 1 2-16,2 0-6 0,-3 1 1 0,1 1-4 15,1 6 1-15,1-2-1 0,-3 3 16 0,3-1-19 16,-1 1-54-16,-1-1 65 0,0 2-54 16,2-2 62-16,-1 5-50 0,0-3 8 0,1 2 49 15,-1 1-58-15,3 2 59 0,0 0-55 0,-1 2 55 16,-1 0-7-16,3 1-2 0,-1-1-6 0,2 1-1 0,0 3-3 16,-3-2 0-16,3 2 1 0,0-2-5 15,1 2-1-15,-2 0 0 0,2 2-3 0,-2 0 1 0,2 0-2 16,-1-1 1-16,1 0 0 0,-1 2 0 0,1 0 0 15,-2-1 3-15,2 0-2 0,1 0 0 0,-1 1 0 16,-1 0 5-16,1-1-7 0,2 0 0 0,-1 0 1 16,-1 2 1-16,2-4-1 0,-2 3-2 0,3 0 3 15,0 1 0-15,-1 0 0 0,0 0 2 0,-1 1 0 16,2-1-2-16,-2-2 7 0,1 3-3 0,-2-1 7 16,1 1-4-16,-2-3-4 0,3 5 2 0,-2-3-2 15,1 2-1-15,-2 0-1 0,1-2-51 0,-1 2 61 16,1 0-46-16,-1-1 52 0,0 1-56 0,1-1 61 0,-1 0-57 15,3 2 59-15,-4-4-58 0,3 5 59 0,-2-3-50 16,1 2 50-16,1-1-4 0,-1 0-5 16,-1 1-2-16,1-1-6 0,-1 2 0 0,3-3 1 0,-3 1-6 15,1 2 0-15,0-1-2 0,0 0 0 0,0 0 4 16,-1 1-4-16,3 0 2 0,-2 0-4 16,0-1-1-16,0 2-1 0,0-1 4 0,-1 0-1 15,3 1-1-15,-2-1 2 0,0 2-3 0,-2-2 6 16,2 2-8-16,1-2 3 0,-2 2-1 0,1 0 3 15,-1-1-4-15,1 1 2 0,-2-1 4 0,1 0-2 16,0 0 0-16,-2 0 1 0,2 1-2 0,-1-1 4 0,-2-1-4 16,0 2 0-16,1-2 0 0,-3 0 4 0,1-1-5 15,0 3-1-15,-2-2 1 0,0 1-3 0,-1 2-4 16,0-2-6-16,-1 3-26 0,-1 0-88 0,-3 1-93 16,-1 0-74-16,2 1-165 0,-5 3-87 0,1 0-152 15,-1 0-408-15,-2 2-724 0</inkml:trace>
  <inkml:trace contextRef="#ctx0" brushRef="#br0" timeOffset="99635.18">26246 11290 227 0,'0'0'243'0,"-12"0"-16"0,12 0-66 15,0 0 8-15,0 0-28 0,0 0-4 0,0 0-37 16,0 0 14-16,0 0-4 0,0 0-15 16,0 0-10-16,0 0-2 0,-9-3 2 0,9 3-5 0,0 0 13 15,0 0-18-15,0 0 23 0,0 0-38 16,0 0-2-16,0 0 8 0,0 0-5 0,0 0 3 0,0 0 9 15,0 0 5-15,0 0 2 0,0 0 9 16,0 0-3-16,0 0 4 0,0 0-2 0,0 0 0 0,0 0-3 16,0 0-7-16,0 0-2 0,12 0-6 0,-12 0 30 15,0 0-48-15,12-4 36 0,-12 4-47 0,10-3 4 16,-10 3 5-16,11-5 0 0,-2 2-3 16,1 1-4-16,-1 0 46 0,0-2-64 0,3 1 42 0,-1-3-56 15,2 3 43-15,2-2-51 0,-2 0 49 0,4-1-42 16,-2 2 42-16,0-1-46 0,0-1 51 0,1 1-47 15,-2-1 48-15,0 1-44 0,0 0 49 0,-2 3-59 16,-3-2 49-16,1 1-56 0,-2 1 55 0,-1-2-49 16,-7 4 47-16,13-5-53 0,-13 5 50 0,9-2-58 15,-9 2 40-15,10-4-60 0,-10 4 0 0,8-2-120 16,-8 2-63-16,0 0-170 0,10-5-152 0,-10 5-583 16,5-5-735-16</inkml:trace>
  <inkml:trace contextRef="#ctx0" brushRef="#br0" timeOffset="101185.13">26551 10783 102 0,'-7'-4'346'16,"7"4"-129"-16,0 0-16 0,0 0-43 0,-7-6 17 0,7 6-40 16,0 0 9-16,-2-6-15 0,2 6-29 0,0 0-12 15,0-7-14-15,0 7-13 0,1-6-13 0,-1 6-9 16,2-7-1-16,-2 7 4 0,8-9-4 0,-4 3-10 16,1 2 8-16,2-4-6 0,0 1-1 0,2-1-5 15,1-2-2-15,3 2 0 0,-1-3-3 0,0 2 0 16,4-4-7-16,0 0 8 0,0 0 2 0,2 0 23 15,2-5-23-15,-1 1 21 0,4 1-29 0,-2-1 19 16,2 2-29-16,0-3 23 0,1 0-27 0,-1 0 21 16,5-5-28-16,-2 1 27 0,2 1-28 0,-1-2 25 15,1 0-29-15,-3 0 28 0,3 1-33 0,-2 0 42 16,-2 4-36-16,-1 0 23 0,-1 1-27 0,-1 2 29 16,-2 1-28-16,-3 1 26 0,1 2-26 15,-1 0 25-15,-4 2-25 0,-2 2 26 0,0 1-33 16,-1-1 32-16,-2 2-30 0,-1 0-71 0,-1-1-39 0,-5 6-99 15,8-7-43-15,-8 7-327 0,4-4-110 0</inkml:trace>
  <inkml:trace contextRef="#ctx0" brushRef="#br0" timeOffset="102027.04">26578 10766 327 0,'0'0'316'0,"0"0"-104"0,0 0 4 0,0 0-26 16,0 0 7-16,0 0-11 0,-9-2-29 0,9 2-22 15,0 0-23-15,0 0-23 0,0 0-16 0,0 0-9 16,0 0-3-16,0 0-1 0,0 0 4 0,0 0 1 16,13 3-2-16,-13-3 5 0,10 1-3 0,-10-1-6 15,16 3 2-15,-16-3 2 0,20 2-5 0,-10 0 2 0,2-1 5 16,-1 2 3-16,3 0-6 0,0-1-4 0,-1 0 1 15,4 2-10-15,-2 0 1 0,2 1-4 16,-1-1 3-16,1 0-4 0,0 1 29 0,0 2-42 16,4-2 33-16,-1 0-46 0,1 2 39 0,-1-1-46 0,2-1 39 15,0 2-43-15,1-1 38 0,-3-3-39 0,3 3 48 16,1-2-52-16,1 1 3 0,-2-3 42 0,2 3-48 16,0-1 44-16,0-1-47 0,-1-1 41 15,1 1-43-15,0-1 44 0,-2 2-53 0,0-3 44 0,-2 3-48 16,-1-2 47-16,0-1-44 0,0 2 41 15,0-1-46-15,-1-1 44 0,-3 0-43 0,1 0 43 0,-2 2-48 16,-1-2 47-16,-3 0-46 0,1 1 47 16,-1-1-46-16,1 0 46 0,-12-1-46 0,16 2 45 0,-16-2-42 15,13 2 45-15,-13-2-45 0,10 1 43 0,-10-1-46 16,12 1 43-16,-12-1-46 0,0 0 42 0,0 0-49 16,13 0-8-16,-13 0-104 0,0 0-15 0,0 0-108 15,0 0-61-15,4-6-59 0,-4 6-72 0,0-7-304 16,0 7-279-16</inkml:trace>
  <inkml:trace contextRef="#ctx0" brushRef="#br0" timeOffset="102255.62">27542 10815 145 0,'0'0'517'0,"0"0"-121"16,-3-6-111-16,3 6-33 0,0 0-47 0,0 0 8 16,0 0 17-16,0 0 3 0,0 0 8 0,0 0 29 15,10 3-63-15,-10-3 23 0,12 9-73 0,-4-3 17 16,4 3-58-16,-1-1 21 0,0 3-62 0,6-1 30 15,-2 4-65-15,0 1 38 0,-2 0-61 0,0 2 43 16,-3-1-61-16,-1 5 48 0,-1-2-60 0,-4 3 45 16,-2-3-50-16,-3 1 45 0,-2 3-49 0,-4-2 3 15,0 1 2-15,-2-1-54 0,-3-1-45 0,-1-3-49 16,-1-2-75-16,-3 1-47 0,-1-4-49 0,0-3-115 16,-3 0-410-16,-1-3-410 0</inkml:trace>
  <inkml:trace contextRef="#ctx0" brushRef="#br0" timeOffset="104338.34">27146 10120 183 0,'0'0'338'0,"-13"0"-108"0,13 0-1 0,0 0-18 15,0 0-26-15,0 0-19 0,0 0-23 0,0 0-16 16,0 0-17-16,-7-3-22 0,7 3-18 0,0 0-7 0,0 0-7 16,0 0-6-16,7-4-4 0,-7 4-5 15,8-3 3-15,-8 3-4 0,10-3 1 0,-10 3 3 16,12-4 0-16,-12 4-7 0,17-3 2 0,-8 0-6 15,0 1 9-15,0 0 31 0,2 1-45 0,-2-2 7 16,2 1 3-16,0 0 4 0,-1 1 8 0,-1 0-3 16,3 0 2-16,-12 1 1 0,18 0 14 0,-18 0 3 15,16 1 10-15,-16-1-5 0,16 3 3 0,-9 0-2 16,-7-3 2-16,12 7-3 0,-6-1-1 0,-3 0-1 0,1 0 0 16,-1 2-10-16,0 0-5 0,-3 1-9 0,0 0-11 15,-1 1-8-15,-1 1-5 0,-1 1-5 16,-1-1-4-16,0 3-1 0,-1-2-5 0,1-1 0 15,-1 2-8-15,1-4-1 0,-2 1-17 0,3-1-51 0,-1 0-51 16,0-2-71-16,2 0-51 0,2-7-47 0,-3 11-44 16,3-11-122-16,-2 7-327 0,2-7-304 15</inkml:trace>
  <inkml:trace contextRef="#ctx0" brushRef="#br0" timeOffset="104808.73">27530 9864 163 0,'0'0'440'0,"-2"-7"-119"0,2 7-57 15,-3-6-22-15,3 6-6 0,0 0 3 0,0 0 41 0,-4-7-42 16,4 7-21-16,0 0-24 0,-2-5-31 0,2 5-30 16,0 0-7-16,0 0 8 0,0 0 21 15,0 0 16-15,0 0 0 0,0 0 10 0,0 0-26 16,2 7 43-16,-2-7-57 0,1 8 49 0,2-1-25 15,-2-3-32-15,3 5-2 0,-1-1 1 0,-1 2 42 16,2-1-53-16,-1 1 26 0,1 1-66 0,1 2 42 16,-3-1-56-16,3 0 30 0,-1 3-32 0,0-4 9 15,-1 0-44-15,1 1 37 0,-2-1-53 0,3 1 38 16,-2-2-47-16,-1 0 39 0,1 0-49 0,-1 0 38 0,0-2-41 16,-1 0 44-16,0 0-48 0,-1-1 40 15,0-7-44-15,3 11 40 0,-3-11-46 0,0 11 35 0,0-11-65 16,-2 8-22-16,2-8-132 0,0 0-61 0,-1 7-100 15,1-7-107-15,0 0-69 0,0 0-135 0,0 0-529 16,0 0-817-16</inkml:trace>
  <inkml:trace contextRef="#ctx0" brushRef="#br0" timeOffset="105869.64">28003 10803 198 0,'0'0'278'0,"0"0"-72"0,0 0-30 0,-9-2-11 0,9 2-9 16,0 0-19-16,0 0-22 0,0 0-7 15,-10 1-13-15,10-1-14 0,0 0-7 0,-9 2 10 16,9-2 0-16,0 0 13 0,-8 5 7 0,8-5 4 0,-6 5-1 15,6-5 2-15,-8 5 9 0,8-5 13 16,-7 6 12-16,7-6 2 0,-7 8-14 0,7-8-6 16,-6 9-1-16,3-4 0 0,-1 2-2 0,2-3 3 0,-2 2-13 15,0 2-2-15,0-1 2 0,2 0-17 0,-1 1-9 16,1-1 1-16,-1 3 3 0,2-3-13 0,0 3-8 16,-1-2 7-16,1 3-4 0,0-4-16 0,1 3-4 15,0-2-11-15,0 0-4 0,1 1-8 0,0 1 2 16,1-1-11-16,-1 0-1 0,0 0-2 0,2-2-3 15,-1 3 0-15,0-3-1 0,0 3-1 0,3-4 1 16,-1 1-36-16,0 0 39 0,-2-2-38 0,4 0 42 16,-4 1-41-16,3-1 41 0,-5-5-39 0,12 7 40 15,-12-7-38-15,10 7 38 0,-10-7-42 0,10 5 44 16,-10-5-44-16,14 5 43 0,-14-5-46 0,12 1 44 16,-12-1-38-16,15 0 38 0,-15 0-41 0,14-1 41 15,-14 1-5-15,14-3-2 0,-14 3-3 0,14-3-2 16,-14 3 4-16,14-6-8 0,-5 2-3 0,-1 0 0 15,-2 2-4-15,1-3 2 0,0 2 4 0,0-2-3 16,-1 0 7-16,2 0-8 0,-8 5 0 0,11-8 1 16,-7 3 3-16,-4 5-3 0,7-9 5 0,-5 4-7 15,3 0 11-15,-5 5-12 0,5-11 3 0,0 3 1 16,-3 1 0-16,0-1-4 0,-2 2 4 0,3-1-1 16,-2 0-2-16,0-1 10 0,-1-1-7 0,2 2-1 0,-2-3 2 15,0 2-38-15,0-1 49 0,-2 0-44 0,2-1 48 16,-2 1-40-16,0-1 50 0,1 2-39 15,-1-2 47-15,0 2-46 0,-3-2 44 0,3 2-45 16,-1 0 53-16,-2-1-55 0,-1 3 47 0,2-3-52 0,-4 2 48 16,3 2-51-16,-3-3 46 0,1 2-50 0,-2 2 51 15,-1-3-68-15,1 4-22 0,-2-1-107 16,-3 1-105-16,0 0-84 0,-5-1-245 0,1 2-575 0,-1 2-793 16</inkml:trace>
  <inkml:trace contextRef="#ctx0" brushRef="#br0" timeOffset="111920.28">9878 13739 119 0,'0'0'271'0,"-3"-5"-30"0,3 5-1 15,-8-4 2-15,8 4-10 0,-5-5-7 0,5 5-26 16,-8-5-17-16,8 5-8 0,-9-4-13 0,9 4-3 16,-12-3-4-16,12 3 10 0,-11-1-14 0,11 1-11 0,-15 0-13 15,15 0 3-15,-15 3-5 0,6 2 6 16,-3 0-4-16,3 0 1 0,-1 3-3 0,-3 1-4 15,3 0-8-15,0 2-5 0,-3-1-7 0,4 3-4 0,1 0-15 16,-2 0-9-16,2 0-11 0,2 1-10 0,1 1-7 16,1-2-5-16,-1 3-9 0,5-4-2 0,0 1-3 15,0-1-1-15,5 0-3 0,-1 2-4 0,1-3-4 16,3 1-4-16,1-2-3 0,2 0-17 0,2-2-22 16,1-1-44-16,0-1-54 0,3 0-28 0,-1-2-48 15,2-1-14-15,0-1-64 0,1-1-14 0,-2-1-79 16,2-1-27-16,-1-2-66 0,0-2-266 0,-3 0-241 15</inkml:trace>
  <inkml:trace contextRef="#ctx0" brushRef="#br0" timeOffset="112535.29">10074 13832 76 0,'-1'-6'331'16,"1"6"-38"-16,-4-10-9 0,4 10-3 0,-8-9-16 15,8 9-7-15,-10-6-59 0,10 6 28 0,-10-5-26 0,10 5-20 16,-14 0-16-16,14 0-7 0,-18 5-19 15,9-1-11-15,-1 2-21 0,-2 1-19 0,3 2 2 16,-1 0-33-16,0 1 9 0,2 2-33 0,0-1 12 0,1 1-26 16,2 0 10-16,1 0-17 0,1-2 5 0,2 0-5 15,0 0 10-15,1-1-17 0,1 0 14 0,3-2-15 16,0 1 12-16,1-3-21 0,2-1 16 0,1 1-21 16,-8-5 14-16,14 3-20 0,-14-3 17 0,18-1-23 15,-8-1 21-15,-1-1-22 0,1 0-3 0,-2-1 5 16,1 0 2-16,-1-3 3 0,-2 1 5 15,-1 1 3-15,0-2-1 0,-2 1 4 0,1 1-2 16,-3-2 8-16,2 1-5 0,-3 6 2 0,3-11 3 0,-3 11 0 16,2-9-1-16,-2 9-2 0,0-8 3 0,0 8-7 15,0 0 0-15,1-9 1 0,-1 9 1 0,0 0 0 16,0 0 4-16,0 0-1 0,0 0 0 0,11 0 3 16,-11 0 0-16,8 5-3 0,-8-5 2 0,13 4 2 15,-13-4-2-15,13 5-3 0,-13-5 3 0,16 2-2 0,-16-2-1 16,17 1-4-16,-17-1-7 0,19-1-23 0,-10-1-8 15,0-1 4-15,1-1 2 0,-2 1 5 16,0-2 2-16,-2 1 9 0,1-2 1 0,-1 1 1 16,-2 1 5-16,-4 4 3 0,3-12 4 0,-3 12-1 0,2-11 3 15,-2 11 3-15,-3-11-6 0,3 11 5 0,-4-8 0 16,4 8 1-16,-6-9 7 0,6 9-8 16,-5-6 0-16,5 6 0 0,0 0 1 0,-9-2 1 0,9 2-1 15,0 0 8-15,-4 6-5 0,4-6 0 0,3 9-2 16,-3-9 4-16,5 11-2 0,0-1 0 0,1-3 3 15,2 2 0-15,0 1 25 0,2 2-39 0,0-1 36 16,0 0-34-16,-1-2 33 0,3 2-36 0,-3-1 31 16,-3 0-33-16,3-2 26 0,-3-1-26 0,-1 0 28 15,-1 2-28-15,-1-4 23 0,-2 2-26 0,-1-7 32 16,-2 12-30-16,-1-5 29 0,-2-1-29 0,0-1 28 16,-2 1-85-16,0-2-51 0,-1 0-107 0,2-1-47 15,6-3-88-15,-14 2-340 0,14-2-209 0</inkml:trace>
  <inkml:trace contextRef="#ctx0" brushRef="#br0" timeOffset="112850.9">10367 13887 128 0,'0'0'201'0,"5"-4"-74"0,-5 4-11 0,6-6-39 16,-6 6-3-16,8-6-28 0,-4 0 4 15,3 2-24-15,0-3 10 0,-1 1-23 0,1-1 18 16,-1 0-21-16,1-1 10 0,1 0-18 0,-4 0 37 0,1 0 45 16,-1-1 30-16,0 2 32 0,0 0 30 15,-3 0 10-15,-1 7 8 0,-1-13 3 0,1 13-16 0,-7-10-7 16,7 10 1-16,-9-6 8 0,9 6-5 0,-11-4-17 16,11 4-31-16,-13 0-20 0,13 0-17 0,-14 5-9 15,9 0-2-15,-3 1-27 0,3 0-9 0,3 1-7 16,-1 1-6-16,3 0-5 0,0 1-6 0,4 1 6 15,0 1-11-15,3 0 9 0,0 0-21 0,2 0 10 16,1 0-19-16,4 0 5 0,-1-3-25 0,2 1-16 16,0-2-68-16,2-1-17 0,1-1-92 0,0-1-28 15,1-1-92-15,-2-2-47 0,2-2-401 0,-3-1-304 16</inkml:trace>
  <inkml:trace contextRef="#ctx0" brushRef="#br0" timeOffset="113091.66">10823 13752 253 0,'4'-9'465'0,"-4"9"-54"16,0-10-10-16,0 10-15 0,1-6-9 0,-1 6-48 0,0 0-39 15,0-8-49-15,0 8-48 0,0 0-34 0,0 0-7 16,0 0-2-16,0 0 0 0,0 0-46 0,0 0 34 16,8 2-63-16,-8-2 32 0,5 9-53 0,-3-5 28 15,2 2-16-15,0 2-10 0,0-1-12 0,2 0-5 16,-2 0-10-16,1 3-5 0,-1-3-4 0,0 1-5 15,0 1-2-15,0-2-10 0,1 0 3 0,-3 1-7 16,2-3-19-16,-1 1-63 0,-3-6-45 0,3 9-47 16,-3-9-119-16,3 7-94 0,-3-7-108 0,0 0-518 15,0 0-618-15</inkml:trace>
  <inkml:trace contextRef="#ctx0" brushRef="#br0" timeOffset="113235.51">10718 13627 79 0,'-2'-5'340'0,"2"5"-115"0,-4-9-33 16,4 9-58-16,-3-6-9 0,3 6-44 0,0 0 0 16,3-7-34-16,-3 7 10 0,7-1-31 0,-7 1 12 15,13-1-42-15,-13 1-96 0,16 0-319 0,-16 0 118 0</inkml:trace>
  <inkml:trace contextRef="#ctx0" brushRef="#br0" timeOffset="113484.38">10954 13563 211 0,'0'0'297'0,"0"0"-49"15,7-4-32-15,-7 4 72 0,0 0-42 0,0 0 20 16,13 2-35-16,-13-2-23 0,11 3-23 0,-3 1-13 16,0-1-20-16,-2 2-15 0,4 1-8 0,0 1-3 15,1 2-14-15,0 0-14 0,-2 2-9 0,3 1-11 16,-1 2-49-16,-2 3 31 0,-1-1-12 0,1 2-7 15,-4-2-7-15,-1 0-11 0,-2 1-3 0,-1 0 13 16,-1-1-24-16,-1 1 13 0,-1 0-24 0,-4-1 14 16,1 1-22-16,-5 1-10 0,1-1-115 0,-1 0-54 15,-4-4-138-15,0 1-61 0,-1-2-478 0,-2-1-416 16</inkml:trace>
  <inkml:trace contextRef="#ctx0" brushRef="#br0" timeOffset="113717.32">10645 13695 379 0,'-6'-4'265'0,"6"4"-24"0,-9-5-5 0,9 5 44 16,0 0-41-16,-13 1-7 0,13-1-7 0,-6 9-20 16,2-2-35-16,3 1-24 0,1 1-12 0,0 1-26 15,1 1-13-15,5 4 9 0,-2-2-46 0,1 4 13 16,3 0-40-16,3 1 21 0,2-1-35 0,-1-1 22 15,3 0-30-15,2 0 18 0,2-3-32 0,1-1 15 16,0-2-69-16,1-2-12 0,2-2-104 0,0-4-48 16,0 0-94-16,4-4-74 0,0 0-284 0,-3-3-181 15</inkml:trace>
  <inkml:trace contextRef="#ctx0" brushRef="#br0" timeOffset="113880.81">11233 13631 9 0,'0'-7'523'0,"0"0"-157"0,0 7 9 16,0-10-73-16,0 10-14 0,0-9-22 0,0 9-1 0,0-8-84 16,0 8-10-16,0-7-65 0,0 7 5 15,0 0-50-15,0 0 16 0,0 0-41 0,0 0-6 0,0 0-8 16,4-3-12-16,-4 3-75 0,5 3-92 0,-5-3-44 16,7 7-120-16,-7-7-457 0,8 9-298 0</inkml:trace>
  <inkml:trace contextRef="#ctx0" brushRef="#br0" timeOffset="114024.49">11366 13771 364 0,'3'10'421'16,"-2"-1"2"-16,2 0-89 0,-2-3 7 0,-1 1 21 0,0-7-47 15,1 13-23-15,-1-13-54 0,0 10-32 0,0-10-49 16,0 9-23-16,0-9-39 0,1 8-8 0,-1-8-30 16,2 7-6-16,-2-7-60 0,0 0-63 0,1 7-122 15,-1-7-134-15,0 0-165 0,0 0-382 0,0 0-430 0</inkml:trace>
  <inkml:trace contextRef="#ctx0" brushRef="#br0" timeOffset="114320.7">10114 14194 403 0,'0'0'432'0,"-8"6"-134"0,8-6-30 0,0 0-96 16,9 2 26-16,-9-2-35 0,18-2 48 0,-5 0-55 15,3-2 21-15,5-1-47 0,2-1 13 0,5 2-52 16,4-6 28-16,1 3-17 0,4 0-4 0,5-4-8 16,0 0-28-16,2 0 19 0,-1 0-34 0,3 0 9 15,-4-2-28-15,2 3 12 0,1 0-25 0,-2-2 16 16,-1 1-23-16,-1 0 14 0,0 2-26 0,1-1 16 15,-7 4-53-15,-1-1-54 0,-2 0-115 0,0 2-58 16,-5-1-148-16,-2 0-411 0,0 1-364 0</inkml:trace>
  <inkml:trace contextRef="#ctx0" brushRef="#br0" timeOffset="114687.67">11789 13451 154 0,'-4'-10'461'0,"2"2"-19"0,-2 1-78 0,0 0 27 15,2 0-29-15,-1 0 2 0,0 2-35 0,1-1-12 16,2 6-50-16,-3-9-42 0,3 9-51 0,-5-7-29 16,5 7-9-16,0 0 19 0,0 0 15 0,0 0 0 15,0 0-2-15,1 6-16 0,2 0-19 0,0 2-10 16,-1 1-19-16,2 2-34 0,1 2 7 0,-1 2-29 16,2 1-2-16,1 1-18 0,-2 2 13 0,1 1-27 15,1 2-2-15,0 0-4 0,0 2-7 0,0 2-25 16,0-2-44-16,0-1-116 0,0 2-39 0,-1-2-70 15,2-1-73-15,1-2-90 0,-2-1-69 0,1-2-113 16,2-1-265-16,2-6-467 0</inkml:trace>
  <inkml:trace contextRef="#ctx0" brushRef="#br0" timeOffset="115319.8">12206 13666 69 0,'-1'-8'289'15,"-1"0"4"-15,0 0-30 0,-1 0 43 0,-1-1-68 16,-1 1 30-16,-1-2-54 0,-2 2 31 0,3-1-67 16,-3 2-5-16,-1 0-62 0,0 2 5 0,2-1-54 15,-2 3 38-15,-3 2-41 0,2-1 24 0,0 4-28 16,-2-1 17-16,2 2-23 0,1 3-3 0,-2 0-4 16,2 3-6-16,0-1 2 0,2 2-9 0,-2 0-3 15,4 0-2-15,1 0-7 0,3-1 1 0,-1 2-2 16,2-3 7-16,2 2-7 0,1-2 2 0,1-1-5 15,1 0 1-15,2-1-2 0,1-2 0 0,1 0-7 0,0-3 0 16,-9-1 0-16,20 0-3 0,-8-2-5 16,1-2 2-16,-2 1 0 0,2-4-2 0,-2 0-1 15,1-1 4-15,-2 1-4 0,0-2 20 0,1 1-23 0,-3 0 20 16,0-1-20-16,-1 2 20 0,-1 1-22 0,2-1 18 16,-3 2-21-16,0 0 17 0,-1 0-17 15,-4 5 18-15,10-3-17 0,-10 3 23 0,13-2-23 0,-13 2 21 16,11 1-8-16,-11-1 9 0,14 2-23 0,-5 0 8 15,-9-2-6-15,14 5 8 0,-5-3 1 0,-9-2 5 16,16 4-6-16,-16-4 0 0,15 1 11 0,-15-1-12 16,14-1 1-16,-14 1 0 0,15-5 4 0,-15 5 9 15,11-9-18-15,-6 4 18 0,-3-1-24 0,1 0 23 16,-2 0-21-16,-1 6 19 0,0-14-18 0,0 6 18 16,-4 0-22-16,0 2 24 0,1-1-22 0,-3 0 22 15,1 2-18-15,-1 1 16 0,2-1-15 0,4 5 16 16,-9-5-21-16,9 5 22 0,-9-3-17 0,9 3 18 15,0 0-18-15,-10 4 28 0,10-4-20 0,0 8 16 16,0-8-19-16,4 11 18 0,-2-3-17 0,2 0 20 16,1 1-23-16,2 1 4 0,-1 0-2 0,3 1 3 15,-1 1 0-15,-2-1-1 0,3 0 4 0,-1 1-5 16,-2-2 2-16,-1 0-1 0,-1-1 3 0,-1 0-7 0,-1 0 1 16,-2 0 6-16,0-1-2 0,-2 0-2 0,-1-1 0 15,-1 0 2-15,-1 1-4 0,1-1-2 16,2-1 0-16,-3-2 0 0,5-4-38 0,-8 8-62 0,8-8-60 15,0 0-72-15,-5 2-55 0,5-2-13 0,0 0-43 16,0-9-26-16,1 2-196 0,2-1-87 0</inkml:trace>
  <inkml:trace contextRef="#ctx0" brushRef="#br0" timeOffset="115535.36">12438 13499 182 0,'4'-13'444'16,"-4"1"-39"-16,1 1-49 0,1 2 31 0,-1 1-39 0,-1 0 2 15,0 1-61-15,0 7-29 0,3-11-59 16,-3 11-25-16,1-8-24 0,-1 8 17 0,0 0-16 0,5-5 0 15,-5 5-19-15,0 0-11 0,10 6-18 0,-5-1-14 16,-1 0-17-16,0 2-12 0,1 2-12 0,3-1-10 16,-2 4-5-16,-1 1-5 0,3 1-6 0,-3 0-4 15,3 2-6-15,-2 0-2 0,0 2-41 0,2 1 44 16,0-1-44-16,-4-3 47 0,1 2-50 0,0-1 43 0,-1-1-56 16,0-1-54-16,-2-3-47 0,1 0-62 0,-2-1-78 15,3-1-86-15,-7-2-81 0,2 0-111 16,1-7-263-16,-4 7-365 0</inkml:trace>
  <inkml:trace contextRef="#ctx0" brushRef="#br0" timeOffset="115648.05">12461 13655 342 0,'-5'-8'401'0,"3"1"-130"0,2 7-12 0,-3-11-93 16,4 4 2-16,-1 7-68 0,4-13 21 0,1 5-62 16,2 2 19-16,-1-1-49 0,2 0 25 0,3 1-47 15,1-1-69-15,1 0-157 0,1-1-334 0,-3 1-67 16</inkml:trace>
  <inkml:trace contextRef="#ctx0" brushRef="#br0" timeOffset="116834.07">13237 13505 80 0,'0'0'273'0,"0"0"-36"16,-1-8-29-16,1 8-5 0,0 0-4 0,-7-7-27 16,7 7-22-16,-7-6-21 0,7 6-15 0,-9-4 5 15,9 4-45-15,-12-4 34 0,12 4-49 0,-18-2 49 16,18 2-47-16,-21 0 28 0,9 1-35 0,-2 0 44 15,0 2-53-15,1 0 38 0,-5 1-39 0,4 2 1 16,-2 0 9-16,2 0 10 0,-2 1 21 0,2-1-41 16,2 3-2-16,1-1-5 0,0 1-2 0,2-1-5 15,1 0-6-15,3 1 1 0,0-1-2 0,2 2-4 0,2-5 0 16,1-5 4-16,1 14-4 0,2-8-2 16,-3-6-3-16,9 7-2 0,-1-4-2 0,2-1-4 15,-10-2 2-15,20 1-1 0,-8-2-3 0,-1-1 0 16,1-2-2-16,0 1-1 0,1-3 23 0,1-1-29 0,-1 0 26 15,-1-1-26-15,0-2 24 0,0-1-27 0,-2 0 23 16,0 0-23-16,-2-4 16 0,0 2-19 0,-1-3 26 16,-2-1-28-16,-1 0 26 0,-1-1-24 0,-2-1 6 15,-2 0-3-15,0-4 28 0,-2-1-32 0,-2 2 30 16,0-2-17-16,-2 4 31 0,1 0-8 0,1 1 19 16,-2 3 10-16,1 1 8 0,1 1 5 0,0 2 8 15,0 2 2-15,2 0-15 0,-2 2-13 0,2 0-8 16,3 8-9-16,-3-10-8 0,3 10 1 0,0 0 12 15,0 0 24-15,0 0-9 0,0 0 16 0,2 8-4 16,1-1 8-16,1 3-15 0,2 1 0 0,-1 3-7 16,4 0-15-16,-1 3-2 0,1 1-5 0,0 1-6 15,2 0-4-15,-2 2 0 0,3-2-4 0,-1 4-2 16,3 0-4-16,-2 0-4 0,-1-4-3 0,-1 0-7 0,3-1-65 16,-4-1-58-16,3-1-38 0,-4-3-58 15,3 0-41-15,-2-3-21 0,2 0-13 0,-2-2-8 16,-1-3 27-16,2 0-24 0,-2-1 13 15,-8-4 10-15,15 5 43 0,-15-5 27 0,15-3 54 0,-15 3 11 16,12-7 41-16,-12 7 30 0,9-9 19 0,-3 2 40 16,-3-1 38-16,-2 2 42 0,4-2 20 0,-5 1 79 15,3 0 12-15,-2 1 4 0,0-1 68 0,-1 7-35 0,4-10 36 16,-4 10-67-16,2-9-1 0,-2 9-60 0,1-6 5 16,-1 6-44-16,0 0 14 0,1-7-38 0,-1 7 21 15,0 0-44-15,0 0 21 0,0 0-37 0,9 4 26 16,-9-4-34-16,4 8 22 0,-4-8-33 0,4 8 28 15,-4-8-32-15,5 11-1 0,-4-5-1 0,-1-6 2 16,5 9-62-16,-5-9-66 0,4 8-58 0,-4-8-67 16,1 6-149-16,-1-6-297 0,0 0-213 0</inkml:trace>
  <inkml:trace contextRef="#ctx0" brushRef="#br0" timeOffset="116958.26">13429 13294 82 0,'11'-1'72'0,"-11"1"-18"16,14 1-50-16,-14-1-77 0,17 4 25 0</inkml:trace>
  <inkml:trace contextRef="#ctx0" brushRef="#br0" timeOffset="117574.88">13682 13353 90 0,'0'0'274'0,"0"0"-47"0,-4-7-33 16,4 7-20-16,-6-6 1 0,6 6 2 0,-11-4-44 16,11 4 36-16,-14-2-45 0,14 2 23 0,-14 2-38 15,3-1 38-15,2 2-51 0,-2 0 32 0,1 2-56 16,1 0 34-16,2-1-58 0,-2 3 33 0,1-2-52 16,0 2 37-16,2 0-49 0,1-1-3 0,1-1 7 15,-1 1 31-15,4-1-40 0,1-5 7 0,-1 10 4 16,1-10-1-16,2 10-12 0,-2-10 3 0,10 6-2 15,-10-6 28-15,12 2-36 0,-12-2 34 0,18 1-40 16,-18-1 31-16,18 0-42 0,-18 0 37 0,19 0-38 16,-19 0 35-16,18 2-35 0,-18-2 32 0,20 2-31 15,-11 1 41-15,1 1-31 0,-1 0 40 0,0 3-28 16,1 1 29-16,-1 3-28 0,-1 0 28 0,0 1-33 0,-1 0 2 16,0 3 3-16,-2 0 8 0,-1 0-3 15,0 1-6-15,-2 1 6 0,-2 0 2 0,0-1 3 0,-1 0 1 16,0-2 31-16,-2 1 5 0,-1-2 28 0,0-2 17 15,-1-1 15-15,1-2-1 0,-2-3-10 0,1 0-19 16,5-5-13-16,-9 2-8 0,9-2-54 0,-9-5 41 16,4 2-9-16,1-4-6 0,0-2-13 0,4 0-5 15,-2 0 0-15,2-2-13 0,1-1-2 0,0 0-7 16,2-2-28-16,2-1-26 0,0 0-46 0,0 2-4 16,0-2-47-16,3 2 15 0,-1 0-39 0,1 1 32 15,0 0-42-15,0 1 11 0,0 1-56 0,-1 2 20 16,-1-1-10-16,1 2-6 0,-2 0 3 0,2 1 30 15,-3 0 39-15,3 0 28 0,-7 6 26 0,6-10 23 16,-1 6 19-16,-2-2 11 0,-3 6 58 0,7-9 75 16,-7 9 55-16,4-8 47 0,-4 8-24 0,4-6 52 15,-4 6-56-15,2-5 24 0,-2 5-55 0,0 0 35 16,0 0-25-16,0 0 26 0,0 0-33 0,0 0-4 16,11 1-38-16,-11-1 6 0,6 8-38 0,-6-8 6 15,5 8-27-15,-5-8 10 0,5 11-27 0,-1-4 18 16,-1 1-29-16,-2 0 14 0,3 0-25 0,-3-1 17 0,-1 1-61 15,3-2-29-15,-3-6-88 0,0 13-52 0,0-13-34 16,-3 6-71-16,3-6-32 0,0 0-47 0,0 0-168 16,0 0-87-16</inkml:trace>
  <inkml:trace contextRef="#ctx0" brushRef="#br0" timeOffset="117678.09">13780 13278 17 0,'0'-8'88'0,"3"1"-13"0,-3 7-18 16,2-9-8-16,-2 9-12 0,7-7-8 15,-7 7-8-15,0 0-41 0,11-2-100 0,-11 2 40 0</inkml:trace>
  <inkml:trace contextRef="#ctx0" brushRef="#br0" timeOffset="117920.13">13949 13218 320 0,'0'0'341'0,"2"-10"-64"15,-2 10 53-15,2-9-52 0,-2 9 32 0,1-8-56 16,-1 8 8-16,0 0-76 0,0-10-13 0,0 10-54 15,0 0 25-15,0 0-12 0,0 0 26 0,0 0-16 16,0 0 9-16,1 8-27 0,-1-8 1 0,4 12-21 16,-4-4 3-16,3 1-21 0,-1 1-8 0,3 2-18 0,-2 1 0 15,1 2-20-15,0-1-4 0,1 2-12 0,-1 0 5 16,1 2-13-16,2 1 3 0,-2 1-7 16,2-1-1-16,-1 0-7 0,1-1-1 0,0 0-4 0,0-2-2 15,-1-2-43-15,-1 1-67 0,0-3-58 0,3 1-76 16,-4-3-61-16,0-1-67 0,-2-2-47 0,2-2-467 15,-4-5-450-15</inkml:trace>
  <inkml:trace contextRef="#ctx0" brushRef="#br0" timeOffset="118064.2">13991 13459 285 0,'-2'-4'433'0,"-1"-2"-129"0,3 6 3 0,-3-11-95 15,3 11 11-15,-1-11-84 0,1 11 12 0,3-11-68 16,1 7 24-16,-2-3-65 0,6 3 31 0,-2-2-57 15,3 1 34-15,0 0-88 0,1 0-80 0,2 0-130 0,1-1-388 16,-1 2-148-16</inkml:trace>
  <inkml:trace contextRef="#ctx0" brushRef="#br0" timeOffset="118332.95">14417 13315 471 0,'0'0'428'0,"6"-4"31"15,-6 4-58-15,0 0 31 0,0 0-39 0,3-6-15 16,-3 6-51-16,0 0-49 0,0 0-50 16,0 0-42-16,0 0-32 0,0 0-16 0,0 0-12 0,0 0-21 15,0 0-16-15,7 4-14 0,-7-4-14 0,4 7-8 16,-4-7-13-16,5 9-6 0,-1-3-8 0,-4-6 0 15,7 11-15-15,-5-5-5 0,4 1-30 0,-3-1-83 16,1 0-56-16,-4-6-82 0,5 10-48 0,-5-10-126 16,2 9-101-16,-2-9-466 0,0 0-581 0</inkml:trace>
  <inkml:trace contextRef="#ctx0" brushRef="#br0" timeOffset="118500.24">14348 13176 227 0,'-4'-8'280'0,"1"-1"-49"15,2 4-76-15,1 5-7 0,-1-10-52 16,1 10 1-16,2-8-43 0,-2 8 9 0,5-6-31 0,-5 6 10 16,9-1-27-16,-9 1 21 0,17 0-32 0,-17 0-9 15,19 1-80-15,-9 1-29 0,1 0-50 0,0 0-12 16,3-1-116-16,0-1 249 0</inkml:trace>
  <inkml:trace contextRef="#ctx0" brushRef="#br0" timeOffset="118734">14574 13128 375 0,'11'-1'157'0,"-11"1"21"0,13-4 57 16,-13 4-12-16,9-3 41 0,-9 3-29 0,0 0-1 15,10-4-12-15,-10 4-15 0,0 0-17 0,0 0-9 16,0 0 11-16,-6 6-29 0,6-6 6 0,-8 7-34 16,3-2-2-16,3 2-29 0,-2-1 4 0,0 2-16 15,1-1-3-15,1 2-25 0,-1 0 1 0,3 1-20 16,0 0 4-16,4 1-23 0,-3 1 6 0,3-1-15 0,0 1 7 16,1 1-13-16,2-1 6 0,-1 0-10 15,3 0 10-15,-1-1-9 0,1-1 3 0,-1 0-11 16,0 0 11-16,0-2-13 0,-2-1 6 0,1 1-18 15,-1-1 7-15,-2 0-12 0,-3-1 14 0,0 1-9 16,-1-7 10-16,-2 12-14 0,-2-5-5 0,-2 0-63 16,-1-1-17-16,-2-1-89 0,0 2-11 0,-1-3-112 15,1 2-36-15,-1-2-85 0,1-2-356 0,0 1-317 0</inkml:trace>
  <inkml:trace contextRef="#ctx0" brushRef="#br0" timeOffset="125398.76">15094 13022 38 0,'0'0'275'15,"0"0"-45"-15,0 0-32 0,0 0-10 0,0 0 0 16,0 0-8-16,0 0 4 0,0 0-19 0,0 0-4 15,0 0-22-15,0 0 22 0,0 0-40 0,0 0 21 16,0 0-50-16,0 0 39 0,0 0-54 0,0 0 41 16,0 0-54-16,0 0 45 0,0 0-38 0,0 0 61 15,0 0-27-15,0 0 56 0,3 6-26 0,-3-6 60 16,1 6-35-16,-1-6 49 0,1 9-47 0,-1-9 32 16,1 12-47-16,-1-12 23 0,2 12-45 0,-1-5 27 15,-1 2-37-15,1-2 15 0,2 1-29 0,-2 2 5 16,0-2-30-16,1 2 8 0,-1 0-22 0,0-1 10 15,0 2-14-15,2-2-4 0,-2 1-15 0,2 1 1 16,-2-1-18-16,3-1 7 0,-1 2-12 0,-1-1 9 16,-1-1-18-16,1-1 9 0,0 2-15 0,2-3 16 0,-3-1-19 15,2 1 9-15,-2-1-12 0,-1-6 15 16,3 10-17-16,-3-10 9 0,2 8-19 0,-2-8-16 0,3 8-73 16,-3-8-43-16,0 0-144 0,0 0-65 0,0 0-98 15,0 0-109-15,0 0-110 0,0 0-428 0,0 0-718 16</inkml:trace>
  <inkml:trace contextRef="#ctx0" brushRef="#br0" timeOffset="125882.98">15674 13163 124 0,'0'0'411'0,"-6"-2"-119"16,6 2 34-16,0 0-39 0,0 0 2 0,0 0-6 16,0 0-32-16,-10-3-44 0,10 3-48 0,0 0-20 15,0 0-18-15,0 0-2 0,0 0-14 0,0 0-9 16,7-4-11-16,-7 4-15 0,12-4-7 0,-12 4-11 15,19-4-4-15,-9 2-15 0,2-2-4 0,2 2-4 16,1-2-5-16,2 0-3 0,-2 2-4 0,4-1-1 16,0-1-6-16,-1 1 5 0,1-1-6 0,1 0-3 15,-1 1-39-15,1 0 45 0,-2 0-76 0,1-1-7 16,-2 1-80-16,2 1-15 0,-2 0-48 0,-3 1-67 16,0-2-55-16,-3 2-96 0,0 0-168 0,-11 1-115 15</inkml:trace>
  <inkml:trace contextRef="#ctx0" brushRef="#br0" timeOffset="126215.84">15839 13247 106 0,'-8'6'294'0,"8"-6"-61"0,-9 6-49 0,9-6 22 0,-5 5-32 16,5-5 12-16,-7 4-56 0,7-4 24 0,0 0-50 15,0 0 36-15,0 0-57 0,0 0 37 0,0 0-59 16,9 2-6-16,-9-2-3 0,11-4-6 0,-2 2-2 15,1-1-14-15,2 0-4 0,-2-1-8 0,4 1-2 16,0-3-1-16,0 2-4 0,2-1 5 0,-1 1-11 16,-1-2-2-16,1 2 1 0,-2-1 3 0,2 0-5 15,-2 1 3-15,0 0 4 0,-2 0-10 0,1 0 3 16,-3 1 0-16,1 0 3 0,-1-1 14 0,-1 1 10 16,-8 3 16-16,14-4-32 0,-14 4 38 0,10-5-40 15,-10 5 28-15,9-5-35 0,-9 5 29 0,8-3 1 16,-8 3-17-16,7-3-34 0,-7 3 34 0,0 0-35 15,7-5 38-15,-7 5-44 0,0 0 24 0,6-4-58 16,-6 4-39-16,0 0-57 0,9-7-62 0,-9 7-84 16,5-6-328-16,-5 6-138 0</inkml:trace>
  <inkml:trace contextRef="#ctx0" brushRef="#br0" timeOffset="126599.39">16013 12878 46 0,'0'0'413'0,"-18"-3"-122"15,18 3-51-15,-13-1-9 0,13 1-8 0,-13-3 1 16,13 3-21-16,-10-1-1 0,10 1-89 0,0 0 3 16,0 0-35-16,-14 0 25 0,14 0-38 0,0 0 49 15,0 0-43-15,0 0 48 0,0 0-46 0,5 9 41 16,-5-9-56-16,9 4 36 0,-9-4-41 0,13 4 37 15,-5-1-50-15,1 3 37 0,0-3-28 0,2 2 30 16,-1-2-38-16,4 4 7 0,-2-2 33 0,1 0-45 16,1 3 36-16,0-3-38 0,0 2 24 0,0 1-40 15,0 0 39-15,0 1-46 0,1-1 41 0,-2 1-43 16,4 1 39-16,-3 1 2 0,1 0-3 0,-2 2-12 16,0-1-3-16,-2-1 1 0,1 1 6 0,-3-2 1 15,1 4-1-15,-3-3 4 0,1 0 3 0,-3 3 10 16,2-2 2-16,-5-2-12 0,-1 4 0 0,1-2-11 15,-5 0-8-15,2 1-9 0,-2 2-2 0,-3-1-6 0,2 0 1 16,-2 2 1-16,-1-2-14 0,2 2-10 0,-5-1-88 16,4-2-104-16,-1 4-109 0,-2-2-164 0,0-1-208 15,3-1-335-15,-2-1-626 0</inkml:trace>
  <inkml:trace contextRef="#ctx0" brushRef="#br0" timeOffset="129551.14">17516 13768 83 0,'-9'4'478'0,"9"-4"-159"0,0 0-34 16,-6 3 8-16,6-3 1 0,0 0-25 16,0 0 39-16,-7 4-46 0,7-4-27 0,0 0-29 0,0 0-31 15,0 0-17-15,0 0-6 0,0 0-30 16,0 0 40-16,9-6-43 0,-9 6 45 0,14-5-52 0,-6 3 40 15,2 0-66-15,0-1 32 0,2 0-56 0,-2 0 39 16,5-1-56-16,-3 2-4 0,3-1-8 0,-1-2-4 16,1 3-5-16,0-1-4 0,-1 0-2 15,0 1-4-15,2 0-4 0,-3-1 0 0,0 0 2 0,2 1-6 16,-3 0-3-16,2-1 2 0,-3 1-4 0,3 0-2 16,-2 1 38-16,-2-2-55 0,3 2 2 0,-3-1-116 15,2 0-32-15,-2 1-112 0,0 0-36 0,-1-2-84 16,1 1-83-16,0-1-103 0,1 0-254 0,0 0-374 15</inkml:trace>
  <inkml:trace contextRef="#ctx0" brushRef="#br0" timeOffset="129833.68">18509 13625 450 0,'0'0'532'0,"0"0"-139"15,1 6 18-15,-1-6-36 0,0 0 36 0,0 0-49 16,5 6 23-16,-5-6-87 0,0 0 1 0,0 0-88 16,0 0 11-16,0 0-80 0,0 0 14 0,8 3-60 15,-8-3 24-15,0 0-55 0,0 0 33 16,16-1-46-16,-16 1 30 0,13-3-48 0,-13 3-10 0,18-1-4 16,-9-2-3-16,4 1-3 0,-3 1 32 0,3-2-45 15,0 1 35-15,1 0-41 0,0-2 37 0,1 3-41 16,2-3 34-16,-2 2-39 0,3-1 22 0,-1 0-50 15,0-1-18-15,1 2-109 0,-1 0-21 0,2-2-63 16,-2 1-68-16,1 0-82 0,-3-2-65 0,3 3-61 16,-3-3-397-16,2 1-501 0</inkml:trace>
  <inkml:trace contextRef="#ctx0" brushRef="#br0" timeOffset="130099.74">19323 13528 372 0,'0'0'442'0,"10"2"-42"0,-10-2-9 0,0 0 9 0,9 2 0 15,-9-2-39-15,0 0-22 0,0 0-29 16,10 1-30-16,-10-1-35 0,0 0-31 0,0 0-38 0,0 0-71 16,0 0 29-16,13 0-66 0,-13 0 32 0,0 0-60 15,10-4 33-15,-10 4-56 0,14-3 39 0,-14 3-48 16,13-4 33-16,-4 1-47 0,3 0 44 0,-1 1-51 15,4-3 44-15,-1 1-68 0,3-1 9 0,-2 1-57 16,3-2-59-16,-1 2-51 0,1-2-49 0,0 1-53 16,0-1-57-16,1 1-34 0,-4 0-77 0,7-3-411 15,-7 4-432-15</inkml:trace>
  <inkml:trace contextRef="#ctx0" brushRef="#br0" timeOffset="130306.93">19921 13434 200 0,'0'0'462'0,"5"4"-128"0,-5-4 39 16,7 3-63-16,-7-3 3 0,0 0-14 0,10 3-43 15,-10-3-40-15,0 0-33 0,0 0-28 0,11-1-22 16,-11 1-29-16,11-4-21 0,-11 4-14 0,13-5-14 0,-5 3-13 16,3 0-8-16,0-2-3 0,-1 0-12 15,3 1-5-15,2-2-6 0,-2 0-7 0,5 0-48 0,-4 1-62 16,5-2-51-16,-2 1-62 0,-2 0-44 0,2-1-27 15,-2 1-80-15,3-1-332 0,-4 1-213 0</inkml:trace>
  <inkml:trace contextRef="#ctx0" brushRef="#br0" timeOffset="130478.22">20518 13311 396 0,'0'0'421'0,"0"0"-57"0,0 0-39 0,13 1-22 0,-13-1-22 15,0 0-31-15,0 0-51 0,0 0-39 0,11 0-32 0,-11 0-13 16,0 0-30-16,13-3-23 0,-13 3-13 0,15-3-14 16,-6 1-14-16,1-1-53 0,2 0-77 15,2 0-77-15,1-2-59 0,2 1-89 0,1-2-394 16,0 1-231-16</inkml:trace>
  <inkml:trace contextRef="#ctx0" brushRef="#br0" timeOffset="130652.24">21043 13210 157 0,'13'2'346'0,"-13"-2"-46"0,0 0-48 16,11 3-3-16,-11-3-10 0,0 0-11 0,13 1-34 15,-13-1-34-15,12-1-30 0,-12 1-29 0,13-3-21 16,-3 1-10-16,-1-2-23 0,2 2 22 0,3-2-69 16,2 0 18-16,0-1-23 0,1 0-74 0,2-1-72 15,1 0-84-15,2-2-95 0,-1 1-245 0,0 1-89 16</inkml:trace>
  <inkml:trace contextRef="#ctx0" brushRef="#br0" timeOffset="131281.4">21231 13433 372 0,'0'0'378'16,"0"0"-42"-16,0 0-21 0,-6 4-26 0,6-4-34 15,0 0-43-15,0 0-46 0,0 0-38 0,0 0-27 16,0 0-14-16,-3 7 8 0,3-7-14 0,0 0-11 0,4 7-10 15,-4-7-13-15,4 8-7 0,-4-8-11 16,6 9-3-16,-6-9-6 0,4 11-4 0,-4-11-4 0,6 10-1 16,-4-5 4-16,-2-5 1 0,3 11-1 0,-3-11 8 15,4 9 18-15,-4-9 31 0,0 7 15 0,0-7 6 16,0 0 0-16,0 0-3 0,-2 7-9 16,2-7-6-16,0 0-8 0,0 0-8 0,-7-7-13 0,7 7-11 15,-2-10-1-15,-1 3-8 0,3 0-5 0,0 0-4 16,0-2 4-16,3 0-2 0,-1 0-5 0,0 1 8 15,0-1-11-15,3 2-3 0,-1-1 0 0,0 2 0 16,2 1 4-16,-2-1 19 0,-4 6 2 0,9-6 1 16,-9 6-2-16,10-3 7 0,-10 3 2 0,0 0 0 15,18 2-6-15,-18-2-10 0,9 5-4 0,-9-5-2 0,12 8-6 16,-9-3-1-16,3-2-5 0,-4 2-2 16,3 1-24-16,-1-1-70 0,-4-5-80 0,8 8-89 15,-8-8-105-15,5 9-106 0,-5-9-559 0,4 4-639 16</inkml:trace>
  <inkml:trace contextRef="#ctx0" brushRef="#br0" timeOffset="131799.97">21023 12683 352 0,'0'0'425'16,"0"0"-64"-16,0 0-2 0,0 0 0 0,0 0-11 15,0 0-30-15,0 0-46 0,0 0-38 0,0 0-27 0,0 0-2 16,0 0-1-16,0 0 8 0,0 0 5 0,0 0 0 15,0 0-16-15,0 8-48 0,0-8 31 0,2 7-27 16,1-1 13-16,-3-6-24 0,5 12 10 0,-4-5-15 16,4 2 9-16,-2-1-23 0,-1 2-4 0,2-2-15 15,1 3 4-15,-1 0-8 0,-1 0-13 16,1 0-11-16,-2-1-11 0,2 1-11 0,-1 0-6 0,-1 0-8 16,3 0-9-16,-2-2-5 0,-1 2-10 0,2-3 0 15,-1 2-5-15,-1-1-9 0,1-1-31 0,-2 2-82 16,4-3-96-16,-3-1-131 0,0 0-125 0,-2-6-188 15,6 10-249-15,-6-10-426 0,4 7-926 0</inkml:trace>
  <inkml:trace contextRef="#ctx0" brushRef="#br0" timeOffset="134413.97">17605 13925 16 0,'0'0'329'0,"0"0"-53"0,0-8-50 16,0 8 10-16,0 0-60 0,0 0-9 0,0 0-43 15,0-8 38-15,0 8-33 0,0 0 23 0,0 0-28 16,0 0 57-16,4 8-55 0,-4-8 18 0,5 8-45 16,-5-8 28-16,4 11-33 0,-1-3 14 0,1 1-45 15,-2 0 20-15,3 2-37 0,-1-1 10 0,0 2-30 16,-2 1 16-16,2 0-31 0,-1-2 23 0,1 3-31 16,-2-4 23-16,2 1-25 0,0-2 22 0,-2 0-27 15,1 0 22-15,-2-1-19 0,2-2 18 0,-1 1-27 16,-2-7 32-16,3 11-29 0,-3-11 29 0,4 10-18 15,-4-10 25-15,2 7-21 0,-2-7 23 0,3 5-18 16,-3-5 12-16,0 0-21 0,2 8 19 0,-2-8-16 0,0 0 11 16,0 0-19-16,9 3 18 0,-9-3-19 15,0 0 16-15,0 0-20 0,12 3 19 0,-12-3-20 0,0 0 21 16,13 0-23-16,-13 0 24 0,12 0-22 16,-12 0 19-16,13 0-17 0,-13 0 19 0,19 0-16 0,-19 0 17 15,21 0-22-15,-10-1 19 0,1 1-12 16,2 0 11-16,0 0-14 0,1-2 21 0,3 1-21 0,0 0 18 15,0 0-18-15,2-1 17 0,1-1-18 0,-1 2 19 16,3-3-16-16,2 2 14 0,-1-1-15 0,1 1 16 16,0-1-15-16,2-1 14 0,-2-1-11 15,3 1 13-15,-2 0-17 0,0-1 16 0,3-1-12 0,-4 1 11 16,2 0-16-16,5 0 17 0,-4-1-17 0,-2 3 17 16,1-2-18-16,-2 1 16 0,1 0-13 0,-2 0 15 15,2-1-16-15,-1 1 15 0,1 1-14 0,-2-2 14 16,-1 2-10-16,3-1 10 0,-1 0-9 0,1-1 11 15,-2 1-15-15,1 0 15 0,-1-1-17 0,0 0 17 16,1 1-13-16,-2 0 15 0,-1-1-14 0,2 0 16 16,-1 1-15-16,0 0 15 0,-1-1-11 0,-3 2 14 15,2-2-7-15,-2 1 5 0,1 1-10 0,-1-1 10 16,-1 0-11-16,3 1 9 0,-3-1-12 0,2 2 13 16,-1-1-15-16,1-1 11 0,-1 0-12 0,2 1 4 0,-3-1-2 15,3 1 8-15,0 0-5 0,-4-2 4 16,5 2 0-16,-3-1 3 0,3-1-2 0,-2 1 0 15,-2 1 3-15,1-2-6 0,2 2 3 0,-2-1 1 0,0 0 0 16,1-1-4-16,-3 2 0 0,2-1 4 0,-1 0-4 16,0 1 1-16,-3 1-5 0,3-2 4 0,0 2-2 15,-4-1 0-15,3 1-1 0,-3-1-2 0,0 1 5 16,1 1-1-16,-3-2 3 0,3 1 2 0,-1 0 2 16,0 1-2-16,0-2-1 0,0 1-3 0,-1 0 2 15,1 0-2-15,0 0 4 0,-2 0 3 0,2 0-4 16,-1 0-2-16,0-1 3 0,2 2-3 0,-1-1 1 15,-2-1-1-15,4 2-1 0,-3-1-2 16,-1 0-2-16,2 0 1 0,-1 1 0 0,1-1-3 0,-1 0 4 16,-1 1-8-16,2 0 1 0,-3-1 1 0,3 0-1 0,-2 1 1 15,0-1 0-15,1 0 2 0,-1 1 0 16,2-1 4-16,-3 0 0 0,3 0 7 0,-2 1-43 16,-1-1 55-16,2 1-42 0,0-2 51 0,0 0-46 15,-2 2 44-15,1-1-45 0,0 0 48 0,1-1-44 16,0 2 39-16,-3 0-43 0,3-1 42 0,1-1-42 15,-1 0 43-15,1 1-46 0,-1 0 44 0,1-2-46 0,1 2 43 16,0-1-44-16,-2 0 45 0,-1 0-44 0,3 0 44 16,-3-1-47-16,2 2 46 0,-3 0-45 0,3-1 45 15,-2 0-41-15,-1 0 51 0,3 1-42 0,-5-2 43 16,4 2-39-16,0-1 43 0,-2 1-42 0,1-1 41 16,-1 0-44-16,0 0 38 0,1 1-44 0,-3-1 41 15,3 1-44-15,-1 0 39 0,-2-1-39 0,1 1 38 16,2 0-41-16,-2 0 41 0,-10 2-45 0,19-3 42 15,-10 1-42-15,0 0 48 0,-9 2-44 0,15-4 35 16,-15 4-41-16,17-3 42 0,-17 3-43 0,14-2 43 16,-14 2-44-16,16-3 42 0,-16 3-39 0,13-4 44 15,-13 4-46-15,15-2 42 0,-15 2-37 0,14-2 32 16,-14 2-33-16,12-2 40 0,-12 2-41 0,16-2 40 16,-16 2-42-16,13-2 48 0,-13 2-42 0,14-4 41 15,-14 4-46-15,15-2 40 0,-15 2-39 0,12-2 39 16,-12 2-41-16,12-3 25 0,-12 3-17 0,10-1 42 15,-10 1-36-15,0 0 40 0,12-3 5 0,-12 3-36 16,0 0 30-16,10-2-35 0,-10 2 39 0,0 0-41 16,0 0 39-16,9-3-19 0,-9 3 7 0,0 0-21 0,0 0 34 15,0 0-29-15,0 0 28 0,9-2-17 16,-9 2 16-16,0 0-22 0,0 0 23 0,0 0-23 0,0 0 22 16,10-3-23-16,-10 3 12 0,0 0-9 0,0 0 14 15,0 0-19-15,0 0 16 0,0 0-12 0,3-5 10 16,-3 5-18-16,0 0 19 0,0 0-14 0,0 0 14 15,2-6-8-15,-2 6 15 0,0 0-15 0,0 0 15 16,0 0-10-16,-1-7 15 0,1 7-13 0,0 0 9 16,0 0-10-16,-3-6 11 0,3 6-12 0,0 0 6 15,-1-8-18-15,1 8 15 0,0 0-6 0,-6-7 4 16,6 7-6-16,-4-4 10 0,4 4 1 0,-2-7-2 16,2 7 3-16,-4-6 3 0,4 6 3 0,-5-4-2 15,5 4 1-15,-7-7 0 0,7 7 2 0,-4-5-3 0,4 5 5 16,-7-7-4-16,7 7 2 0,-7-6-5 15,7 6-1-15,-5-5-6 0,5 5 4 0,-8-6-3 16,8 6-6-16,-5-7 2 0,5 7-5 0,-8-5-1 0,8 5-3 16,-7-7 0-16,7 7-2 0,-5-6 0 0,5 6-2 15,-7-7-4-15,7 7 3 0,-6-5 0 0,6 5-4 16,-5-5-3-16,5 5 1 0,-2-5-2 0,2 5-1 16,0 0-8-16,-7-5-2 0,7 5-34 0,0 0-49 15,0 0-61-15,-4-7-61 0,4 7-111 0,0 0-107 16,0 0-81-16,0 0-151 0,-4-6-736 0,4 6-1008 15</inkml:trace>
  <inkml:trace contextRef="#ctx0" brushRef="#br0" timeOffset="135340.17">19053 14368 270 0,'0'0'283'0,"0"0"-19"15,-2-4-54-15,2 4 29 0,0 0-50 0,0 0 32 16,1-10-54-16,-1 10 19 0,5-5-66 0,-5 5 24 16,6-5-68-16,-6 5 36 0,10-3-41 0,-10 3-6 15,12-4-4-15,-12 4-5 0,12 0-4 0,-12 0 5 16,14 2-7-16,-14-2-10 0,13 4-1 0,-13-4-2 15,11 6-1-15,-3-1-1 0,-3 0 5 0,1 1-3 16,-2-1-5-16,0 3 1 0,-1-2-6 0,-1 0 0 16,1 0 5-16,0 0 17 0,-1 0-4 0,-2-6 20 15,2 11 19-15,-2-11 24 0,3 7 6 0,-3-7-7 0,1 6-16 16,-1-6-17-16,0 0-8 0,0 0-14 0,0 0-4 16,0 0-10-16,0 0-4 0,-4-5-7 15,4 5-5-15,-2-8 1 0,2 8-12 0,0-14 0 0,-2 9-3 16,2-3 2-16,2 2-3 0,-2-1 2 0,1-2 8 15,0 4-10-15,2-1 9 0,-1-1-9 0,1 2 10 16,-3 5-16-16,5-10 5 0,0 5 4 0,-5 5-8 16,10-7 2-16,-10 7 0 0,12-3 5 0,-12 3-3 15,11-3 6-15,-11 3-2 0,16 0 1 0,-16 0 7 16,14 3-7-16,-5-1 4 0,-2 1-4 16,1 0 3-16,0 0 3 0,1 4 0 0,-3-3-2 0,-1 1 4 15,3 1-5-15,-3 0-2 0,1-1-2 0,-1 1-3 16,-1 0-1-16,0 0-1 0,0-1-3 0,-1 1-34 15,-3-6 41-15,5 10-44 0,-2-5 40 0,-3-5-62 16,4 10-7-16,-4-10-63 0,4 8-72 0,-4-8-86 16,5 8-67-16,-5-8-80 0,4 4-105 0,-4-4-295 15,0 0-372-15</inkml:trace>
  <inkml:trace contextRef="#ctx0" brushRef="#br0" timeOffset="135612.31">19535 14334 43 0,'0'0'518'0,"0"0"-153"15,0 0-35-15,0 0-24 0,0 0 23 0,0 0 0 16,0 0-20-16,0 0-36 0,5-4-30 16,-5 4-28-16,9-4-28 0,-9 4-30 0,9-4-12 15,-9 4-15-15,13-7-11 0,-4 4-13 0,-3-1-14 0,3 2-14 16,0-2-14-16,-1 0-15 0,-1 0-10 0,1 1-7 15,2 0-8-15,-1 1-1 0,-1-2 1 0,0 0-9 16,-1 1-1-16,2 1-9 0,-9 2 1 0,13-4-14 16,-13 4-30-16,15-5-65 0,-15 5-34 0,12-5-78 15,-12 5-47-15,13-4-69 0,-13 4-26 0,11-5-55 16,-11 5-65-16,15-8-230 0,-10 5-214 0</inkml:trace>
  <inkml:trace contextRef="#ctx0" brushRef="#br0" timeOffset="135881.57">19888 14151 212 0,'5'-6'427'0,"-5"6"-44"0,0 0-52 0,4-7 33 15,-4 7-44-15,0 0 16 0,1-6-56 0,-1 6-8 0,0 0-43 16,0 0-18-16,4-6-33 0,-4 6-15 16,0 0-22-16,0 0-2 0,0 0 7 0,0 0 9 15,0 0 6-15,0 0-3 0,0 0-10 0,11 1-13 16,-11-1-3-16,4 5-6 0,-4-5-12 0,7 6-1 0,-7-6-18 15,7 7 6-15,-3-2-9 0,-4-5-7 0,8 9-11 16,-3-2-15-16,0 0-9 0,-1 0-6 0,1 0-6 16,-1 0-8-16,1 0-5 0,1 3-4 0,-2-2-24 15,1 3 2-15,-2-2-63 0,2 2-84 0,-2-1-146 16,-1 2-170-16,1-1-197 0,0 0-755 0,-3 1-1020 16</inkml:trace>
  <inkml:trace contextRef="#ctx0" brushRef="#br0" timeOffset="145264.63">3454 12793 286 0,'0'0'231'0,"0"0"-8"0,0 0-43 16,0 0 25-16,-6-3-42 0,6 3 23 0,0 0-52 16,0 0-9-16,-8-5-18 0,8 5 5 0,0 0-11 15,-8-5 10-15,8 5 6 0,-5-5-8 0,5 5-10 16,-5-3 27-16,5 3-49 0,-8-5-7 0,8 5 1 0,-7-5-8 15,7 5 6-15,-10-7-17 0,10 7-6 0,-12-5-5 16,12 5-6-16,-14-6-2 0,8 3-10 0,6 3 6 16,-15-4-2-16,15 4-2 0,-16-1-5 0,16 1-6 15,-14 0 0-15,14 0-5 0,-18 3-2 0,9 2 0 16,0-1-3-16,-1 2-2 0,2-1 1 0,-1 4 1 16,-1-2 4-16,4 4-7 0,-2-1 0 0,3 1 2 15,0 0-3-15,-2-2 1 0,2 2 3 0,3-1 6 16,-1 1-40-16,2 0 49 0,-1 0-2 0,2 1-2 15,2-1-2-15,-1 0-1 0,2-2-1 0,-1 2 0 16,2-2 5-16,1 1-2 0,0-2-2 0,-1 1 3 16,1-1 5-16,2 0-3 0,-1-2-5 0,1-2 3 0,0 1-2 15,-1-1 4-15,-6-4-2 0,16 5 4 16,-16-5-6-16,11 0 1 0,-11 0-2 0,14-5-43 0,-5 1 49 16,-2-1-44-16,-1-1 57 0,2-1-53 15,-1 0 43-15,0-1-8 0,-1-1-1 0,-2 0-2 16,1-1-1-16,1 1-2 0,-2-2-5 0,0-1 8 15,-1 2-1-15,-1-1 4 0,-1 2 4 0,1-2 8 0,-1 1-1 16,-1 0 11-16,0 2 17 0,0 0-7 0,-1 1 8 16,-1 0 1-16,1-1 5 0,1 8 0 0,-1-12 6 15,0 6-3-15,1 6 1 0,-3-8-4 0,3 8-5 16,-1-10-8-16,1 10-6 0,-3-6-6 0,3 6-10 16,0 0-4-16,-1-6-1 0,1 6-4 0,0 0-2 15,0 0-1-15,0 0 2 0,0 0-3 0,1 6-2 16,-1-6-1-16,1 8 0 0,2-1 3 0,-2-1 0 15,2 1 0-15,-1 1-46 0,2 0 54 0,0 2-47 16,1-2 51-16,2 3-47 0,-1-1 50 0,2 2-45 0,-2-1 47 16,3-1-48-16,0 2 47 0,0-3-50 15,1 1 47-15,2-1-51 0,-2 0 7 0,3-1-94 16,-2-1-17-16,1-1-50 0,0 0-64 0,-1-2-61 16,-1 1-58-16,3-3-57 0,-3-1-81 0,-10-1-283 0,19 0-304 15</inkml:trace>
  <inkml:trace contextRef="#ctx0" brushRef="#br0" timeOffset="145679.79">3698 12959 153 0,'0'0'394'0,"0"0"-110"0,0 0-61 0,5 2-43 16,-5-2-22-16,0 0-4 0,0 0-27 0,0 0-22 15,0 0-14-15,0 0 6 0,7 5 6 0,-7-5 38 16,0 0-65-16,8 5 20 0,-8-5-39 0,8 7 27 15,-8-7-39-15,8 6 31 0,-3-1-10 0,1 0-7 16,-1-1-10-16,1 0-4 0,-1 3-5 0,0-1 2 16,-1-1-1-16,1 0 0 0,-5-5 22 0,5 9 31 15,-5-9 30-15,5 8 32 0,-5-8 14 0,0 0-22 16,5 7-22-16,-5-7-28 0,0 0-21 0,0 0-14 16,0 0-9-16,-5-8-12 0,5 8-6 0,-4-10-48 15,3 4 42-15,-1-3-48 0,1 4 46 0,1-4-46 16,0 2 41-16,0-1-47 0,1 0 45 0,1 0-5 15,-1 1-5-15,0 1-5 0,2 0 1 0,1-2-4 16,-4 8 2-16,5-8-3 0,-5 8 1 0,10-6 3 0,-10 6 2 16,12-5 1-16,-12 5-39 0,11 0 53 0,-11 0-45 15,14 4 47-15,-14-4-43 0,13 7 48 0,-5-2-49 16,-1 0 47-16,1 1-47 0,-3 0 45 0,3 0-47 16,-3 1 45-16,2 0-45 0,0-1 44 0,-2 1-51 15,2 0 12-15,-2 0-56 0,1-1-61 0,-2-1-66 16,1 1-77-16,-1-2-63 0,-4-4-50 0,6 7-58 15,-6-7-349-15,11 4-321 0</inkml:trace>
  <inkml:trace contextRef="#ctx0" brushRef="#br0" timeOffset="145916.01">4107 12966 479 0,'0'0'455'0,"0"0"-121"0,0 0-46 15,0 0-43-15,0 0 9 0,10-2 14 0,-10 2 19 16,0 0-68-16,0 0 6 0,0 0-69 0,0 0 9 16,9-3-72-16,-9 3 23 0,0 0-59 0,8-6 29 0,-8 6-56 15,10-5 31-15,-5 1-47 0,-5 4 28 0,12-7-41 16,-6 3 38-16,3-2-44 0,-1 1 34 0,-2 0-46 16,3 0 36-16,1-2-72 0,-2 3-10 0,1-2-106 15,-1-3-16-15,0 4-69 0,0 1-62 0,0-3-58 16,-3 3-85-16,4-2-193 0,-5 0-162 0</inkml:trace>
  <inkml:trace contextRef="#ctx0" brushRef="#br0" timeOffset="146178.96">4318 12775 435 0,'0'-8'365'0,"0"8"-41"16,0 0-23-16,-1-9-9 0,1 9 8 0,0 0-13 15,0 0-24-15,-3-5-28 0,3 5-22 0,0 0-35 16,0 0-28-16,0 0-24 0,0-7-19 0,0 7-18 15,0 0-2-15,0 0 7 0,0 0 9 0,0 0 6 16,0 0-10-16,0 0-7 0,8 3-1 0,-8-3 0 16,7 5 5-16,-7-5-44 0,8 5 52 0,-3 1-44 0,2-2 36 15,-7-4-54-15,11 11 41 0,-3-4-50 16,-2 0 30-16,3 3-47 0,1 0 38 0,1 2-51 0,-2-1-1 16,2 0 0-16,-1 3 2 0,2 0 0 15,0-1-21-15,-1-1-21 0,-2 1-120 0,2-4-35 0,-3 3-146 16,1-3-81-16,-2 2-130 0,0-4-521 15,-1 2-687-15</inkml:trace>
  <inkml:trace contextRef="#ctx0" brushRef="#br0" timeOffset="146848.04">3818 13463 56 0,'0'0'333'0,"0"0"-72"15,-8 4-79-15,8-4 34 0,0 0-19 0,0 0 23 16,-8 4-47-16,8-4 20 0,0 0-72 0,0 0 17 16,0 0-42-16,-8 3 10 0,8-3-56 0,0 0 46 15,0 0-35-15,0 0 10 0,0 0 19 0,0 0 19 16,0 0 11-16,0 0 5 0,0 0 28 0,0 0-23 0,0 0 12 16,8 5-3-16,-8-5 0 0,10-3 8 15,-10 3 0-15,14-2-8 0,-4 0-9 0,-1-2-10 16,3 1-17-16,-1 0-13 0,3-2-15 0,4 0-9 15,-3 0-13-15,3-1-4 0,3-1-6 0,0 1-9 0,4-1 0 16,-1 0-7-16,-1 1-5 0,6-2-3 0,2-1-6 16,0 1 0-16,-2 0 2 0,3-1-2 0,-1 1-2 15,-2 0 1-15,2 0 7 0,-7 2 3 16,-1-1 10-16,0 0 1 0,-5 1 2 0,0 3-33 16,-4-1 44-16,0 1-26 0,-4 0 48 0,0 0-21 15,2 1 32-15,-12 2-20 0,14-3 18 0,-14 3-14 0,14-4 16 16,-14 4-22-16,9-2 9 0,-9 2-27 0,9-2 11 15,-9 2-26-15,0 0 11 0,13-4-22 0,-13 4 7 16,0 0-20-16,7-3 5 0,-7 3-52 0,0 0-39 16,0 0-127-16,11-1-59 0,-11 1-111 0,0 0-109 15,0 0-155-15,0 0-597 0,0 0-853 0</inkml:trace>
  <inkml:trace contextRef="#ctx0" brushRef="#br0" timeOffset="147347.03">4294 12269 32 0,'-3'-6'368'15,"3"6"-105"-15,-1-8-60 0,1 8-9 0,-4-7 7 16,4 7 12-16,-1-5-16 0,1 5 14 0,-4-8-44 16,4 8 18-16,0 0-56 0,-4-6 15 0,4 6-69 15,0 0-13-15,-4-4-8 0,4 4 34 0,0 0-61 16,0 0 38-16,0 0-60 0,0 0 60 0,0 0-20 15,0 0 57-15,0 0-32 0,0 8 46 0,4-2-1 16,0 0 12-16,1 2-5 0,0 2 8 0,5 0 6 0,-3 3 6 16,3 2-9-16,3 2-7 0,-2 0-15 15,2 5-4-15,5-1-4 0,-4 1-5 0,4 0-9 16,0 4-3-16,-3-2-13 0,4-2 0 0,-1 7-9 16,0-5-49-16,-1 0 38 0,-1 1-46 0,2-2 37 15,-4 0-39-15,0 0 33 0,2 0-46 0,-5-6 41 0,0 1-42 16,0-1 44-16,-2-1-44 0,0-1 2 0,-3-3 3 15,-1-1-1-15,-1 0-7 0,0 0 1 0,0-1-28 16,-3-1-76-16,-1 0-61 0,-1-1-149 0,-2 1-87 16,-2-2-101-16,-1 1-156 0,-5-1-280 0,-1 0-533 15</inkml:trace>
  <inkml:trace contextRef="#ctx0" brushRef="#br0" timeOffset="147947.22">2701 12822 127 0,'0'0'171'0,"-7"-3"-44"0,7 3-31 16,0 0-17-16,-5-7-15 0,5 7 12 0,0 0 13 16,0 0 18-16,0 0 17 0,0 0-16 0,-4 6 26 15,4-6 20-15,4 7-19 0,-2-3 51 0,4 4-30 16,-2-2 4-16,5 3 8 0,-1 3 5 0,3 4-6 15,1 1-5-15,2 3-6 0,1 2 10 0,3 0-23 16,1 7 10-16,2 0-26 0,-1 2 6 0,2 1-22 16,0-3-5-16,-1 4-23 0,0-2 6 0,1-1-18 0,-1 0 0 15,-1-1-13-15,-1 0 5 0,-4-6-19 16,3 0-1-16,-4-2-14 0,-1-4-3 0,-2-1-4 0,1-4 3 16,-5 1-5-16,1-3 0 0,0-1 4 0,-2-1-1 15,-1-2 2-15,0 0 1 0,-1 0 0 0,-4-6-10 16,8 5-20-16,-8-5-69 0,0 0-63 0,0 0-37 15,0 0-95-15,-1-6-88 0,1 6-71 0,-8-11-132 16,0 5-282-16,-1 0-383 0</inkml:trace>
  <inkml:trace contextRef="#ctx0" brushRef="#br0" timeOffset="148493.54">2660 12819 35 0,'0'0'162'0,"-1"-7"-41"0,1 7-37 15,0 0-13-15,0 0 11 0,0 0 7 0,3-8-5 16,-3 8 5-16,7-7-4 0,-7 7 6 0,10-7 0 0,-3 2 4 16,3 0 1-16,-1-1-5 0,4-1 1 0,1-1 0 15,0 2-1-15,4-4-22 0,0 1-9 16,2-2-9-16,-2 1-7 0,4-1-4 0,2-1 2 16,3-1 3-16,0 0-8 0,1 0-4 0,4-4 6 0,1-1-43 15,0 0 41-15,2 0-38 0,1-1 49 0,1-2-45 16,1 0 51-16,-1 0-46 0,3-1 44 0,-1 2-39 15,2-1 6-15,0 0 1 0,-1 0-10 0,-1 1-5 16,1 0 5-16,-3 2-2 0,0 0 2 0,0 0-2 16,-4 1 5-16,0 0-9 0,-4 3 1 0,-4 2 1 15,2 0-2-15,-6 1-2 0,-1 2 0 0,-2-1 22 16,1 3-19-16,-5-1-10 0,0 1 3 0,-1 3 2 16,-2-2 4-16,0 1 11 0,-4 1 14 0,1 1 10 15,0 0 10-15,-8 3 9 0,11-6-26 0,-11 6 57 16,9-5-7-16,-9 5 4 0,9-3-2 0,-9 3 3 0,8-4-1 15,-8 4-22-15,0 0-12 0,6-6-9 0,-6 6-10 16,4-6-9-16,-4 6-2 0,0 0-3 16,4-5-6-16,-4 5-4 0,0 0 5 0,1-6-11 0,-1 6-2 15,0 0-3-15,0 0-1 0,0 0-33 0,1-7-93 16,-1 7-111-16,0 0-121 0,0 0-498 16,0 0-406-16</inkml:trace>
  <inkml:trace contextRef="#ctx0" brushRef="#br0" timeOffset="160195.64">17196 13346 120 0,'0'0'98'0,"0"0"15"16,0 0-30-16,-2-5 14 0,2 5-12 0,0 0 7 15,0 0-19-15,0 0 23 0,-3-7-17 0,3 7 22 0,0 0-16 16,0 0 25-16,-4-4-28 0,4 4 37 0,0 0-33 16,0 0 33-16,0 0-42 0,-1-6 21 15,1 6-47-15,0 0 29 0,0 0-22 0,0 0 39 0,0 0-30 16,0 0 49-16,0 0-32 0,0 0 1 0,7 7 29 15,-7-7-3-15,5 9 11 0,-2-2-5 0,1 0-8 16,0 1 4-16,1 2-14 0,-2 1-1 0,1-1-8 16,1 4-17-16,-1-1-7 0,2 0-10 0,-1 1-6 15,0 1-14-15,-2-2-3 0,2 1-5 0,-1-2-6 16,1 1-3-16,-1-2-2 0,-2-1-3 0,2 0-3 16,-1 0 2-16,-1-2-3 0,1 1-5 0,-1-2 1 15,0 0 2-15,0-2-5 0,-2-5 1 0,3 10 2 16,-3-10-8-16,1 8-2 0,-1-8-3 0,0 0-48 15,-3 9-78-15,3-9-71 0,0 0-71 0,0 0-70 0,-10 3-70 16,10-3-366-16,-5-4-301 0</inkml:trace>
  <inkml:trace contextRef="#ctx0" brushRef="#br0" timeOffset="161811.79">17213 13282 34 0,'0'0'61'0,"0"0"51"0,0 0 11 0,0 0 8 0,0 0-17 16,0 0 4-16,10-3-26 0,-10 3 19 15,10-2-21-15,-10 2 22 0,13-2-34 0,-13 2 9 16,13-4-21-16,-3 2 26 0,-1-2-35 0,1 2 27 16,2-1 5-16,-3 1-15 0,1-1-26 0,3 1 34 0,-3 0-44 15,3-2 30-15,-2 2 1 0,2-1-9 0,1 1-41 16,-1-1 42-16,2 0-36 0,1-1 38 15,0 0-29-15,2 0 18 0,-1 0-38 0,1 0-6 0,1-1 0 16,1-1 1-16,1 1 7 0,0-2 1 0,1 2-3 16,2-1 20-16,-3 0-23 0,1-2-1 0,0 4-2 15,0-3 4-15,1 0-1 0,0 3-4 16,0-2 2-16,-1 0-4 0,2 1-2 0,-1-1 3 0,2 0-3 16,-5 1 1-16,4 0 6 0,-1 1-10 0,0-3-3 15,-1 4 3-15,1-2 2 0,0 2-4 0,-2-4 7 16,2 4 5-16,-2-2-5 0,0 2 7 0,-2-1 9 15,3-2 0-15,1 2-22 0,-5 0 40 0,3-1-44 16,2 0 25-16,-2 0-29 0,-1 1 30 0,3-2-31 16,-2 0 33-16,-1 2-29 0,2-1 32 0,-2-1-35 15,2 1 31-15,-2-1-31 0,2 0 30 0,-4 1-33 16,1 1 35-16,0-2-35 0,0-1 31 0,3 3-32 16,-4-1 25-16,1 0-24 0,-2 0 34 0,2 1-30 15,0 0 24-15,1-1-32 0,-1-1 30 0,0 3-28 16,-1-1 32-16,3-2-36 0,-4 1 42 0,2 2-12 15,0-2 0-15,-1 1-4 0,0-1 0 0,-1 2-2 16,2-2 2-16,-1 0 6 0,0 0-4 0,-1 0 1 0,2 2-6 16,0-1 9-16,-3 0 0 0,2-1-8 15,1 1 3-15,-1 1-2 0,0-2 1 0,0 1 0 0,1-1 2 16,0 2 0-16,1-1-6 0,-1 0-4 0,-1-2 2 16,2 3 0-16,-1-2 2 0,2 1-4 0,2-2-2 15,-2 2 2-15,1-1 2 0,-1 0 1 0,2 0 1 16,-2 1 5-16,1-1-5 0,1 0 1 0,0-1 3 15,0 2-4-15,-1-1-1 0,1-1 0 0,0 2 3 16,0-2 3-16,-1 1-7 0,-1-1-3 0,2 1 4 16,-1-1-1-16,1 1-1 0,-1 0 1 0,-1 1 2 15,1-2-2-15,-3 1-4 0,0 0 4 0,-2 0 6 16,2 0-5-16,-1-1-5 0,1 2 1 0,-2-1 0 16,1 0-1-16,1-1-1 0,-2 3 6 0,-1-3 8 15,2 1-6-15,-1 0-9 0,-2 0 3 0,0 2-2 16,0-3 2-16,0 2 0 0,-4 2-1 0,3-2 10 15,-3 1-9-15,-1-2 2 0,1 2-3 0,-2 1-1 16,2-1 8-16,-1 0-5 0,-1 1 0 0,0-3 1 16,2 3 1-16,-2-1-1 0,1 0 2 0,-1 1 1 0,1-1 4 15,1 0 0-15,1-2 0 0,-3 3 2 16,2-1-2-16,0 1 3 0,-1-2 11 0,-1 2-16 16,3-1-4-16,-3 0-1 0,0 0 1 0,0 2-1 0,-9 1 4 15,15-3-3-15,-15 3 6 0,12-4-4 0,-12 4 2 16,12-3 4-16,-12 3 0 0,9-1 5 0,-9 1-7 15,8-2 1-15,-8 2 1 0,0 0-6 0,11-2-1 16,-11 2-1-16,0 0 7 0,0 0-8 0,11-3 2 16,-11 3-1-16,0 0-4 0,0 0 2 0,10-1 1 15,-10 1 2-15,0 0 0 0,0 0-3 0,11-1 1 16,-11 1 2-16,0 0-3 0,0 0 4 0,13 1-2 16,-13-1-3-16,0 0 1 0,0 0 1 0,12 1 3 15,-12-1-6-15,0 0 6 0,0 0-3 0,12 0-2 16,-12 0-1-16,0 0 1 0,0 0 4 0,0 0-2 15,9 3-2-15,-9-3 3 0,0 0 1 0,0 0-4 16,0 0 3-16,8 2 1 0,-8-2 6 0,0 0-8 16,0 0 5-16,0 0 0 0,0 0-4 0,8 3 3 0,-8-3-3 15,0 0 6-15,0 0-4 0,0 0-1 0,6 6 0 16,-6-6 2-16,0 0 0 0,4 4 0 16,-4-4 3-16,4 6-2 0,-4-6 5 0,4 8 1 0,-4-8 1 15,2 7 1-15,2-3 11 0,-4-4-2 0,6 11 1 16,-5-5 5-16,2 2-4 0,0-1 6 0,1 0 4 15,-2 0 6-15,1 1-3 0,-1 1 0 0,1-2 3 16,1 3 12-16,-1-2 1 0,0 2-6 0,-2-1-3 16,3 0-6-16,-1 0 0 0,-1 0-10 0,1 0-4 15,-2-1-2-15,3 2 8 0,-3-2 1 0,3 1-6 16,0-1 2-16,-2 2-10 0,1-3-1 0,-2 2-4 16,3-2 0-16,-1 2-3 0,-1-2 1 0,1-2 2 15,-1 4-43-15,0-3 47 0,0 0-41 0,1 1 49 16,-1-1-43-16,2-1 45 0,-3 2-31 0,2-1 26 15,-3-6-35-15,4 11 47 0,-4-11-37 0,4 9 42 16,-4-9-38-16,2 12 36 0,-2-12-42 0,3 8 42 16,-3-8-42-16,2 10 41 0,-2-10-48 0,3 8 49 15,-3-8-53-15,1 10 48 0,-1-10-44 0,3 8 39 0,-3-8-37 16,3 8 50-16,-3-8-52 0,2 10 44 16,-2-10-45-16,2 7 43 0,-2-7-46 0,3 10 54 15,-3-10-49-15,2 7 39 0,-2-7-47 0,3 9 45 0,-3-9-45 16,1 9 47-16,-1-9-48 0,4 8 44 0,-4-8-46 15,3 8 46-15,-3-8-45 0,2 8 47 16,-2-8-49-16,3 7 50 0,-3-7-50 0,0 0 49 0,2 7-47 16,-2-7 46-16,0 0-46 0,5 8 47 0,-5-8-40 15,0 0 45-15,0 0-49 0,2 6 48 0,-2-6-45 16,0 0 46-16,0 0-49 0,0 0 46 0,0 0-47 16,0 0 42-16,0 0-49 0,0 0 46 0,0 0-47 15,0 0 44-15,-8-5-52 0,8 5-25 0,0 0-107 16,-5-7-26-16,5 7-134 0,-5-6-78 0,5 6-109 15,-5-5-452-15,5 5-553 0</inkml:trace>
  <inkml:trace contextRef="#ctx0" brushRef="#br0" timeOffset="179992.33">20593 13840 100 0,'0'0'229'0,"-1"-8"-46"0,1 8 20 15,0 0-25-15,0 0 20 0,-3-6-43 0,3 6-8 16,0 0-17-16,0 0-7 0,0 0-10 0,-5-5-4 16,5 5 0-16,0 0-1 0,0 0 8 0,0 0-11 0,0 0-13 15,0 0-3-15,0 0-3 0,0 0 2 16,-2-6-3-16,2 6 2 0,0 0 9 0,0 0 3 0,0 0 3 16,0 0 11-16,0 0-12 0,0 0 5 0,0 0-11 15,0 0-3-15,0 0-7 0,0 0 1 16,0 0-4-16,0 0-6 0,-3 6 6 0,3-6-10 0,0 0-7 15,0 0 3-15,0 0-2 0,3 5 2 0,-3-5-2 16,4 4 1-16,-4-4 4 0,5 6-7 0,-5-6-4 16,6 7-5-16,-6-7 5 0,6 7 1 15,0-3-2-15,-1 1 3 0,2 0-2 0,-2 2-6 0,3-1-6 16,0 0-2-16,2 2-8 0,0 1-8 0,-1 0-2 16,3-1-1-16,-1 2-7 0,1-1 1 0,-1 2-4 15,3-3-8-15,-2 3 2 0,1-1 2 0,-2-1-6 16,3 1 2-16,2 2-7 0,-4-4 3 0,4 4 2 15,-2-2-2-15,0 0 2 0,2 0-1 0,-3 0-4 16,0-2 6-16,2 2-13 0,-2-2 12 0,2 1 0 16,-2-1 5-16,1 1 5 0,0-2 0 0,1 0 0 15,0 0-9-15,0-1 11 0,-1 2-8 0,1-3-1 16,-1 0 0-16,2 1-2 0,-2-1-27 0,2 0 30 0,-3-1-3 16,4 1-1-16,-3-1-2 0,0 1 0 0,1-3 5 15,-2 2-15-15,2-1 9 0,-2 0-5 0,0 1 4 16,-3-2-1-16,3-1 0 0,0 1 1 15,-2 1-8-15,1-1 7 0,-2 0-1 0,0 0 0 16,0 0 2-16,-10-2-1 0,17 3 2 0,-17-3-7 0,17 2 6 16,-17-2-3-16,14 1 3 0,-14-1-2 0,11 1 2 15,-11-1-9-15,14 3 8 0,-14-3 3 0,11 0-5 16,-11 0 2-16,11 1 1 0,-11-1-6 0,10-1-1 16,-10 1 7-16,0 0 3 0,17-1-10 0,-17 1 7 15,11 0-7-15,-11 0 5 0,0 0-7 0,13-3 8 16,-13 3 0-16,0 0-3 0,14 0-2 0,-14 0 1 15,0 0 2-15,0 0-6 0,12-1 0 0,-12 1-2 16,0 0-8-16,0 0-21 0,0 0-22 0,0 0-40 16,12-2-68-16,-12 2-64 0,0 0-74 0,0 0-36 15,0 0-125-15,-2-7-35 0,2 7-55 0,-3-7-348 16,3 7-469-16</inkml:trace>
  <inkml:trace contextRef="#ctx0" brushRef="#br0" timeOffset="180259.53">21460 14121 335 0,'-4'-5'365'0,"0"0"-22"0,-1-1-35 16,1 2 24-16,4 4-48 0,-9-9 24 0,9 9-52 0,-6-8-11 16,6 8-40-16,-5-8-15 0,5 8-53 15,-8-7-12-15,8 7-42 0,0 0-1 0,-4-4-31 0,4 4 8 16,0 0-5-16,0 0 23 0,0 0-14 0,0 0 6 16,4 6-13-16,-4-6 8 0,10 8-12 0,-5-2 10 15,0 1-7-15,3 2 4 0,0-2-16 0,-2 4 12 16,3-1-13-16,0 1 1 0,0 1 15 0,0 0-4 15,-1 1-6-15,1 1-11 0,-1-1-1 0,0 0-8 16,1 3-1-16,-2-2-4 0,-1 0-2 0,-2 0-3 16,-2 1-3-16,0-1 0 0,-4-2-3 0,1 3-4 15,-4-1-47-15,-1 1 44 0,-1-1-73 0,-2-2-37 16,0 2-87-16,-1-3-111 0,0 0-127 0,-2-1-127 16,2-3-447-16,0-2-604 0</inkml:trace>
  <inkml:trace contextRef="#ctx0" brushRef="#br0" timeOffset="182443.45">21975 14166 174 0,'0'0'225'0,"0"0"-21"0,0 0-13 0,0-8-6 15,0 8-4-15,0 0-12 0,-4-8-22 0,4 8-25 16,-1-7-14-16,1 7-11 0,-3-9-8 0,3 9-4 0,-4-11-32 16,4 11 45-16,-5-11-48 0,4 6 43 15,-2-1-46-15,-2-2 37 0,1 1-49 0,-2 0 45 16,2 0-44-16,-1 0 29 0,-1 0-16 0,-1 0 24 0,0 3-29 16,0-3 46-16,1 3-25 0,-2-1 9 0,2 3-33 15,6 2 19-15,-17-5-36 0,17 5 27 16,-13 1-33-16,13-1 23 0,-18 2-32 0,9 2 25 0,1 1-28 15,-1 1 31-15,0 1-23 0,0 1 25 0,1 2-31 16,-1-1 23-16,3 2-23 0,-1 3 21 16,1-1-25-16,1 0 21 0,1 1-19 0,1 1 13 15,2-1-18-15,1-2 27 0,0 3-28 0,0 0 23 0,3-2-21 16,2-1 24-16,-1 3-21 0,1-3 23 0,0-3-24 16,1 2 19-16,-1-2-17 0,3 2 1 0,2-4 2 15,-1-2-1-15,0 2 4 0,1-4-4 0,-1 1 0 16,2-2-1-16,1-1 2 0,-1-1-5 0,0 0 15 15,0-2-16-15,1 1 1 0,-2-3-5 0,2 1 17 16,-2-2-15-16,0-2 9 0,2 0-14 0,-3-3 17 0,-2 0-20 16,2-1 18-16,-2 0-19 0,-1-1 14 0,-1-2-14 15,-1 1 22-15,-1 0-23 0,-1 0 22 16,1-1-10-16,-2 3 23 0,-1-3-12 0,0 1 22 16,-1 2-4-16,1-1 19 0,-3 1-6 0,2 1 20 0,0-1-6 15,-2 4 20-15,3-2-10 0,-2 2 3 0,0 1-14 16,2 6-10-16,-2-12-14 0,2 12-5 15,-3-9-7-15,3 9-9 0,0 0 6 0,0 0-11 16,0 0 6-16,0 0-9 0,0 0 4 0,-4 7 0 16,4-7 4-16,2 11-2 0,-1-3 7 0,0 1-4 15,3 1 1-15,-1-1-5 0,0 2 2 0,4 3-1 16,-1-3-4-16,1 2 0 0,0 1-1 0,0-2-1 0,3 0 1 16,-1 1 0-16,1-1 2 0,1-1-4 0,1 1-4 15,1-2-9-15,0-1-14 0,-1 0-59 16,4 0-50-16,-3-2-53 0,2 0-58 0,-2 0-44 0,2-3-50 15,-1 0-26-15,0-1-73 0,-3-3-410 0,1 2-390 16</inkml:trace>
  <inkml:trace contextRef="#ctx0" brushRef="#br0" timeOffset="182876.79">22359 14252 180 0,'0'0'339'0,"0"0"-32"0,0 0-7 0,0 0-28 0,-1-8-68 15,1 8 14-15,0 0-82 0,0 0 13 16,0 0-32-16,0 0 41 0,0 0-43 0,0 0 32 0,0 0-47 16,12 4 27-16,-12-4-31 0,9 7 21 0,-9-7-30 15,9 9 6-15,-4-3-29 0,1 0 9 16,-1 1-26-16,1 0 5 0,0 0-17 0,-1 2 16 0,1-2-25 16,-2 3 1-16,0-3 8 0,1 2 4 0,-3-4 2 15,2 0 8-15,-2 1 3 0,-2-6 8 0,3 11 15 16,-3-11 5-16,3 7-10 0,-3-7-10 0,0 0-5 15,0 0-13-15,0 0-6 0,0 0-5 0,0 0-9 16,0 0-4-16,-1-8 7 0,1 8-11 0,0-15 2 16,1 6-14-16,0-1 8 0,3 1-12 0,-2-2 11 15,0 0-10-15,4 1 4 0,-3 0-6 0,2 1 9 16,0-1-10-16,0 2 8 0,-1 1-8 0,1 0 4 16,3 1-4-16,-3 1 8 0,0 1-7 0,-5 4 9 15,12-5-9-15,-12 5 15 0,12-1-7 0,-12 1 4 16,12 2-5-16,-7 2 6 0,-5-4-9 0,15 8 10 15,-10-4-10-15,3 2 4 0,-4 0-4 0,5 1 7 16,-3 0-8-16,-1 1 1 0,3-1 0 0,-3 2-3 16,1-1 1-16,1 2-3 0,-2-2-4 0,2 0-20 15,-2 1-52-15,2-2-39 0,-2 1-46 0,-1-1-50 16,3 1-45-16,-2-2-51 0,1-2-45 0,-2 3-49 16,-4-7-414-16,10 7-353 0</inkml:trace>
  <inkml:trace contextRef="#ctx0" brushRef="#br0" timeOffset="183134.39">22863 14253 80 0,'0'0'500'16,"0"0"-160"-16,0 0 17 0,0 0-66 0,0 0 40 15,1-6-49-15,-1 6 3 0,0 0-58 0,0 0-12 16,0 0-52-16,5-5-7 0,-5 5-36 0,0 0-12 15,9-5-17-15,-9 5 4 0,9-1-25 0,-9 1-2 16,9-2-24-16,-9 2 6 0,14-2-23 0,-14 2 6 16,13-3-19-16,-13 3 12 0,15-1-18 0,-15 1 8 15,17-4-17-15,-17 4 12 0,19-2-20 0,-10 0-10 0,3 0-90 16,-2 1-38-16,0-1-112 0,1 1-58 16,0-2-80-16,-1-1-98 0,1-1-221 0,0 2-222 15</inkml:trace>
  <inkml:trace contextRef="#ctx0" brushRef="#br0" timeOffset="183391.7">23246 14042 60 0,'0'0'566'0,"2"-8"-158"16,-2 8 9-16,2-5-57 0,-2 5 23 0,0 0-52 16,0-7-12-16,0 7-43 0,0 0-23 0,0 0-51 15,0 0-27-15,1-8-31 0,-1 8 23 16,0 0 21-16,0 0 3 0,0 0-1 0,6 6-4 0,-6-6-13 15,5 7-7-15,-5-7-7 0,7 11 3 0,-3-3-9 16,1-3-4-16,-1 5-7 0,0-3 2 0,1 4-7 16,-1-3-15-16,2 6-17 0,-2-4-18 0,3 2-15 15,-2 1-17-15,-1-1-8 0,1 2-11 0,2 0-3 16,-3-1-15-16,1 2-29 0,-1-1-123 0,1 1-130 16,-1-1-250-16,-1 0-281 0,0-2-807 0,-3-1-1253 15</inkml:trace>
  <inkml:trace contextRef="#ctx0" brushRef="#br0" timeOffset="186474.49">10690 16685 207 0,'-5'-7'257'0,"5"7"-9"0,-8-6-41 0,8 6 47 16,-7-6-58-16,7 6 19 0,-7-7-41 0,7 7-1 16,-8-5-35-16,8 5 3 0,-6-5-25 0,6 5-19 0,0 0-12 15,-10-4-15-15,10 4-8 0,0 0-4 16,-9 2 9-16,9-2-8 0,-5 7 20 0,1-2-34 0,0 1 32 16,0 2 0-16,2 0-3 0,-3 3-10 0,2-1-6 15,-1 2-9-15,2 1-8 0,-1 1-5 0,2 1-31 16,0-2 21-16,1 1-26 0,1 0 20 0,0 0-22 15,0-1 25-15,3 1-26 0,0-1 23 0,4-1-25 16,-2-2 24-16,2-1-34 0,2-1 19 0,0-2-47 0,2-2-17 16,-2 0-54-16,5-3-68 0,-1-2-37 15,2-1-109-15,-1 0-49 0,4-3-318 0,-6 0-202 0</inkml:trace>
  <inkml:trace contextRef="#ctx0" brushRef="#br0" timeOffset="186688.39">10925 16750 190 0,'0'0'372'0,"0"0"-54"0,0 0-72 16,-1-7 13-16,1 7-51 0,0 0-7 0,0 0-17 15,0 0-12-15,0 0-11 0,0 0-24 0,0 0-18 16,0 0-12-16,0 8-24 0,0-8-13 0,1 7-7 16,-1-7-12-16,3 8-11 0,-2-1-8 0,-1-7-3 15,5 10-7-15,-2-5-6 0,-1 2-5 0,1-1 0 0,1 1-5 16,-3-2-4-16,4 0-1 0,-5-5-22 0,5 10-44 15,-5-10-48-15,5 7-58 0,-5-7-69 0,0 0-47 16,8 5-415-16,-8-5-209 0</inkml:trace>
  <inkml:trace contextRef="#ctx0" brushRef="#br0" timeOffset="186874.07">10999 16793 233 0,'4'-6'309'15,"-4"6"-77"-15,0 0-5 0,0 0 3 0,0 0-19 16,0 0-9-16,0 0-25 0,0 0-18 0,12 4-21 15,-12-4-20-15,0 0-20 0,6 7-14 0,-6-7-23 0,5 7-12 16,-5-7-11-16,7 7-3 0,-4-2-9 0,0 1-10 16,3 0-4-16,-3 0-1 0,1 0-2 0,-2 0-6 15,1 0-7-15,-2 0 6 0,2 0-74 0,-3-6-48 16,1 9-125-16,-1-9-59 0,-4 8-303 0,4-8-120 16</inkml:trace>
  <inkml:trace contextRef="#ctx0" brushRef="#br0" timeOffset="186997.95">10762 16740 64 0,'0'0'147'0,"-3"-6"-34"0,3 6-28 0,0 0-22 16,3-8-8-16,-3 8-15 0,7-4-89 0,-7 4-114 16,7-2 42-16</inkml:trace>
  <inkml:trace contextRef="#ctx0" brushRef="#br0" timeOffset="187159.5">10919 16701 93 0,'0'0'265'0,"0"0"-116"0,0 0 15 16,0 0-81-16,0 0 18 0,0 0-56 0,0 0-13 15,0 0-152-15,10-2-136 0,-10 2 81 0</inkml:trace>
  <inkml:trace contextRef="#ctx0" brushRef="#br0" timeOffset="187360.08">11026 16622 296 0,'0'0'276'0,"0"0"-99"16,8-3 45-16,-8 3-38 0,0 0 24 0,14 3-55 15,-14-3 29-15,11 3-56 0,-3-1 16 0,2 2-41 16,-1 1 6-16,0 0-39 0,4 2 11 0,-3 1-36 15,0 1 10-15,3 1-25 0,-4 1-7 0,1 1-2 16,-1 3 0-16,0-1 0 0,-2 0-9 0,-1 2-1 16,-1 0 11-16,-2-1-19 0,-2 2 11 0,-2-3-35 15,-2 2-25-15,-2 0-101 0,1-1-61 0,-5 2-99 16,0-3-265-16,-2 1-87 0</inkml:trace>
  <inkml:trace contextRef="#ctx0" brushRef="#br0" timeOffset="187625.69">10627 17184 142 0,'-6'4'483'15,"6"-4"-133"-15,-8 5-119 0,8-5-16 0,-6 5-38 0,6-5-8 16,0 0-12-16,-4 4 6 0,4-4-11 0,0 0-18 16,0 0-7-16,17-1-27 0,-17 1 3 0,19-3-30 15,-4 0 19-15,3-1-32 0,-1 0 4 0,4-2-31 16,4 1 18-16,-2-2-32 0,1 1 17 0,0-1-28 15,0 0 22-15,7-1-22 0,-4 1 15 0,1-1-26 16,-3 0 24-16,4 1-24 0,-5 0 19 0,-1 0-24 0,-1 0 21 16,0-1-48-16,-3 3 52 0,-4 1-25 15,2-1 22-15,-7 1-27 0,3 1 12 0,-4 0-25 0,-9 3 9 16,13-4-62-16,-13 4-99 0,6-5-65 0,-6 5-100 16,5-5-396-16,-5 5-245 0</inkml:trace>
  <inkml:trace contextRef="#ctx0" brushRef="#br0" timeOffset="188100.44">11973 16352 209 0,'-6'-8'461'0,"-2"1"-85"16,3 1-13-16,1 0-21 0,-1 0-15 0,1 1-15 16,4 5-32-16,-10-8-27 0,10 8-41 0,-5-8-42 15,5 8-30-15,-7-3-14 0,7 3 11 0,0 0 22 16,0 0 16-16,-5 5 2 0,5-5-6 0,0 9-30 16,2-2-8-16,0 2-20 0,-1 2-17 0,2 0-11 15,2 1-11-15,-1 3-14 0,2 1-12 0,-2 0-12 16,3 4-5-16,-1 0-11 0,-1 0 5 0,5 1-6 15,-2-1-2-15,0 1 19 0,1-1-34 16,-1 0 18-16,3-1-63 0,-2-1-42 0,1-1-58 0,-1-2-78 16,1 0-59-16,0-1-62 0,1-5-110 0,-2 2-91 15,3-4-467-15,-3-1-616 0</inkml:trace>
  <inkml:trace contextRef="#ctx0" brushRef="#br0" timeOffset="188760.31">12362 16588 190 0,'0'0'345'0,"-3"-9"-36"0,3 9-52 15,-5-8 16-15,1 3-48 0,2 0-13 0,-2-1-19 0,0 0-8 16,-1 0-37-16,-3-1-32 0,3 1-1 0,1 0-45 16,-2-1 31-16,-2 1-33 0,2 1 14 0,-2 0-18 15,3 2 9-15,-3-2-36 0,1 3 16 0,7 2-27 16,-13-4 7-16,13 4-21 0,-17 2 12 0,10 2-25 15,-2 0 18-15,1 0-15 0,-2 2 24 0,2 4-18 16,-1-2 23-16,3 3-20 0,-2-1 21 16,3 0-34-16,1 2 30 0,3-2-23 0,-2 1 20 0,3-1-22 15,0 2 19-15,2-1-7 0,0-2 4 0,1 1 0 16,1-3-5-16,-1 0 1 0,5-1-3 0,-3-2-4 16,-5-4-3-16,14 3-4 0,-14-3 2 0,17-1-24 15,-8-3 25-15,-2 1-23 0,4-3 24 0,-4 0-24 16,1-1 25-16,0-1-23 0,-1-2 25 0,1 1-22 15,-3 1 21-15,0-1-24 0,0 2 28 0,2-2-21 16,-5 4 20-16,2 0-24 0,-4 5 24 0,6-10-28 16,-6 10 27-16,8-7-25 0,-8 7 27 0,9-3-28 0,-9 3 29 15,0 0-23-15,15 0 19 0,-15 0-25 16,13 1 27-16,-13-1-19 0,17 2 22 0,-17-2-27 0,19 2 16 16,-19-2-45-16,19 0 11 0,-19 0-42 0,21-2 16 15,-11 0-11-15,1-2-18 0,-2 0 20 16,-1 0-9-16,-2-1 30 0,3-1-4 0,-4-1 13 15,-1-2-2-15,0 1 19 0,0 0-2 0,-3-2 14 0,-1 2-12 16,0-2 25-16,-2 2-11 0,-2-2 16 0,1 2 11 16,-2 1 23-16,1 0 21 0,0 1-14 15,-1 2 11-15,2-2-18 0,3 6 7 0,-8-7-20 0,8 7 7 16,0 0-22-16,0 0 24 0,0 0-25 16,-11 3 28-16,11-3-29 0,3 9 23 0,0-5-25 0,1 2 17 15,1 3-24-15,1-1 15 0,4 2-20 0,-1-1 22 16,0 2-24-16,1-2 19 0,1 2-30 0,-1-1 28 15,1 0 2-15,-2-1-6 0,-2-2-1 0,-1 0-5 16,-1-1-1-16,0 2 4 0,-1-2-5 0,-4-6 3 16,1 11 0-16,-1-11-20 0,-2 10 18 0,2-10-20 0,-10 9 25 15,5-4-27-15,-2-2 26 0,1 0-25 16,-1 2 23-16,7-5-33 0,-12 5-24 16,12-5-64-16,-9 3-116 0,9-3-74 0,0 0-136 0,-8-4-265 0,8 4-209 15</inkml:trace>
  <inkml:trace contextRef="#ctx0" brushRef="#br0" timeOffset="189008.97">12612 16327 442 0,'3'-8'389'0,"-2"1"-34"0,-1 7-40 0,1-12-25 0,-1 12-36 16,1-7-28-16,-1 7-26 0,4-6-16 0,-4 6-3 16,0 0-13-16,9-4-6 0,-9 4-26 0,12 2-7 15,-12-2-2-15,10 8-12 0,-2-4-12 0,-2 2-9 16,2 3-12-16,-1 0-8 0,1 2-11 0,-1 1-10 15,-1 0-23-15,3 2 8 0,-3 0-10 0,1 0-2 16,-2 0-4-16,1 1-6 0,-1-1-3 0,-1 0-2 16,1-1-1-16,-2-1-8 0,1-1 1 0,-2-2-7 15,1 2-41-15,-1-3-55 0,3 1-66 0,-5-2-34 16,0-7-86-16,3 12-89 0,-3-12-148 0,-3 7-311 16,3-7-373-16</inkml:trace>
  <inkml:trace contextRef="#ctx0" brushRef="#br0" timeOffset="189123.72">12690 16548 74 0,'-6'-5'369'0,"6"5"-26"0,-9-6-74 0,9 6-6 16,-8-8-70-16,8 8-5 0,-5-10-57 0,5 10-3 16,3-13-45-16,-1 7 5 0,2-2-46 0,5-1 17 0,0 0-40 15,1-1 21-15,4 0-78 0,3-3-71 16,-1 1-153-16,2 1-326 0,3-3-103 0</inkml:trace>
  <inkml:trace contextRef="#ctx0" brushRef="#br0" timeOffset="189840.79">13398 16374 139 0,'0'0'215'0,"-5"-5"-30"15,5 5 0-15,0 0-9 0,-5-6-37 0,5 6 36 16,-5-5-61-16,5 5 28 0,-8-4-46 0,8 4 38 0,-8-6-42 15,8 6 27-15,-10-4-46 0,10 4 9 0,-14-1-23 16,14 1 21-16,-19 1-29 0,6 2 20 16,-1 0-25-16,-2 1 14 0,0 1 3 0,-2 2 2 0,-1 1-12 15,1 1-1-15,-1-1-2 0,4 2-11 0,-2-2-3 16,6 1-11-16,-1-2 6 0,2 1-11 0,2-1 11 16,2 0-12-16,1 1 11 0,1-2-9 0,4-6 10 15,0 10-17-15,0-10 12 0,9 10-15 0,-9-10 11 16,15 6-23-16,-6-2 19 0,3-3-16 0,-1-1 13 15,2 0-16-15,1 1 8 0,1-3-20 0,-2-1 19 16,2-1-19-16,-1 1 21 0,-1-2-15 0,1-1 19 16,-1 0-16-16,-2 0 9 0,0-3-20 0,-2 3 32 15,0-7-28-15,-3 5 16 0,-1-2-14 0,-2 0 17 16,-2-1-1-16,0-1-4 0,-1-1-1 0,-1-3 1 16,-2-1-1-16,0 0 0 0,-3-2 5 0,-1-2-7 15,1 0 2-15,-3 0 0 0,1-1-35 0,-2 0 43 16,2 2-32-16,-1 1 41 0,1 1-4 0,-2 1 7 15,5 3 3-15,-3 0 18 0,3 1 7 0,0 5 6 0,0-3-9 16,1 4-16-16,-1-1-4 0,4 3-7 0,1 5-1 16,-3-9-2-16,3 9 14 0,0 0 5 0,0 0 0 15,0 0-1-15,0 0 25 0,9 9-12 0,-5-2 16 16,1 1-8-16,3 4-5 0,-2 0-9 0,3 3-8 16,1 1-6-16,-1 3-4 0,2 0-4 0,1 1-7 15,-1 3-11-15,0-1 10 0,3 0-19 0,-2-1 17 16,0-3-15-16,0 0 12 0,-2-1-21 0,4-3-11 15,-5-1-66-15,0-2-9 0,1 0-44 0,-1-3-12 16,0-2-36-16,1 0-22 0,-2-3-75 16,1 0-3-16,-9-3-55 0,17 0 9 0,-17 0-248 0,15-5-99 15</inkml:trace>
  <inkml:trace contextRef="#ctx0" brushRef="#br0" timeOffset="190000.47">13545 16319 75 0,'0'0'334'0,"4"-6"-48"0,-4 6 6 0,0 0-56 15,2-8-1-15,-2 8-55 0,0 0 10 16,3-5-40-16,-3 5 9 0,0 0-6 0,0 0-25 15,0 0-15-15,0 0-10 0,9 1-27 0,-9-1-10 16,8 6-11-16,-8-6-10 0,7 7-12 0,-7-7-45 0,8 6 44 16,-3-1-22-16,-1 0 11 0,2-1-11 15,-6-4 4-15,8 10-13 0,-4-5 4 0,-4-5-34 16,6 7-58-16,-6-7-52 0,4 5-139 0,-4-5-71 0,0 0-317 16,0 0-175-16</inkml:trace>
  <inkml:trace contextRef="#ctx0" brushRef="#br0" timeOffset="190109.96">13467 16204 98 0,'-4'-9'135'0,"3"1"-27"16,0 1-29-16,2 0-16 0,2 2-11 0,-1-1 2 15,6 1-23-15,-2 0-7 0,2 1-4 0,1 2-22 0,2 0-109 16,-2-2-62-16,3 3 47 0</inkml:trace>
  <inkml:trace contextRef="#ctx0" brushRef="#br0" timeOffset="190524.37">13835 16176 153 0,'0'0'254'0,"0"0"16"16,2-7-62-16,-2 7 11 0,0 0-50 0,-6-5 3 16,6 5-52-16,0 0-24 0,0 0-18 0,-10-1-8 15,10 1-6-15,-10 3 28 0,10-3-25 0,-9 7 27 16,3-1-34-16,-1-1 10 0,3 1-32 0,-2 2 13 15,1-1-35-15,1 1 20 0,0-1-26 0,2 0 22 16,-1 1-23-16,3-2 17 0,-1 1-12 0,1-7 14 16,1 11-17-16,-1-11 11 0,5 10-13 0,-5-10 12 15,9 4-13-15,-9-4 7 0,13 4-16 0,-13-4 13 16,13 2-18-16,-13-2 19 0,15 1-19 0,-15-1 8 0,15 7 2 16,-6-4 13-16,0 2-8 0,0 0 11 0,0 2-9 15,1 2 3-15,-1 1-9 0,-1 1 8 0,1 0-10 16,-2 2 6-16,0-1-5 0,-2 1 10 0,0 2-7 15,-3-4-3-15,-1 3 8 0,-1-2 2 0,-1-1 7 16,-1 1 7-16,-2-4-1 0,2 2 5 0,-2-2 9 16,-1-2-10-16,5-6 7 0,-12 6-19 0,12-6 19 15,0 0-35-15,-14-1 21 0,9-4-19 0,3-1 10 16,-1 1-16-16,-1-3 3 0,3-2-56 0,1 0-41 16,0-4-30-16,4 1-84 0,-2-3-9 0,2 0-76 15,1 1 28-15,-1-2-19 0,5-1 52 0,-1 2-186 16</inkml:trace>
  <inkml:trace contextRef="#ctx0" brushRef="#br0" timeOffset="190689.33">14008 16183 387 0,'0'0'145'0,"7"-4"76"0,-7 4-13 0,0 0 51 0,12-2-54 15,-12 2 31-15,9 4-45 0,-9-4-12 16,9 6-23-16,-5-3-17 0,1 4-24 0,1-2-16 16,-1 2-22-16,-1 1-16 0,2-1-8 0,0 2-17 15,-1-1 0-15,1 2-9 0,-2-1 1 0,1 0-19 0,-1 0 5 16,-2 0-27-16,1 0 24 0,1-2-11 0,-3 1-57 15,-1-8-71-15,0 11-112 0,0-11-69 0,0 0-369 16,-1 8-188-16</inkml:trace>
  <inkml:trace contextRef="#ctx0" brushRef="#br0" timeOffset="190808.29">13932 16073 10 0,'-1'-7'161'0,"1"7"-31"16,3-11-31-16,-3 11-28 0,5-7-13 0,-5 7-10 15,9-5-9-15,-9 5-6 0,11-3-81 0,-11 3-142 16,15 0 54-16</inkml:trace>
  <inkml:trace contextRef="#ctx0" brushRef="#br0" timeOffset="191042.27">14147 16009 235 0,'0'0'347'16,"5"-5"-48"-16,-5 5-36 0,0 0-41 0,5-6-15 0,-5 6 7 15,0 0-2-15,0 0-38 0,0 0 28 16,13 3-59-16,-13-3 17 0,8 8-41 0,-2-3 15 16,-1 0-15-16,0 3-23 0,2 1-9 0,-1-1-15 0,-1 4-14 15,4-1-10-15,-2 1-10 0,-2 1 0 0,1 0-14 16,2 2-4-16,-2-1-5 0,-1-1-3 0,0 1-3 16,1-2-3-16,-3 1-7 0,2-2-2 0,-1-2-27 15,0 1 0-15,-1-1-73 0,-1 0-61 0,2-2-61 16,-1 0-136-16,-1-1-64 0,-2-6-283 0,3 8-214 15</inkml:trace>
  <inkml:trace contextRef="#ctx0" brushRef="#br0" timeOffset="191181.11">14188 16226 143 0,'-3'-6'269'0,"3"6"-32"15,-2-11-97-15,2 11 14 0,1-11-67 0,0 3 18 16,3 1-59-16,1-1-11 0,2 1-3 0,0 0-13 15,5-3-46-15,-2 2-118 0,3-2-200 0,2 2 196 0</inkml:trace>
  <inkml:trace contextRef="#ctx0" brushRef="#br0" timeOffset="191539.39">14883 16029 319 0,'0'0'441'0,"0"0"-34"16,-4-6-31-16,4 6-22 0,0 0-23 0,0 0-39 15,-2-5-43-15,2 5-42 0,0 0-34 0,0 0-20 16,0 0-8-16,0 0-8 0,0 0-13 0,-3 8-4 0,3-8-31 16,4 8-3-16,-1-2-21 0,-1 1-8 15,1 0-9-15,-1 1-21 0,3 0 5 0,-1 2-9 16,0-2-2-16,0 2-6 0,0 0-2 0,0-1-8 16,-2 0-6-16,2-1-15 0,1-1-64 0,-4 2-49 0,3-1-71 15,-4-8-38-15,3 11-102 0,-3-11-93 0,2 4-469 16,-2-4-467-16</inkml:trace>
  <inkml:trace contextRef="#ctx0" brushRef="#br0" timeOffset="191657.53">14782 15911 9 0,'0'0'214'0,"-4"-10"-5"16,4 10-93-16,0 0 16 0,3-8-63 0,-3 8 15 15,0 0-53-15,10-3 31 0,-10 3-99 0,14 1-108 16,-14-1-90-16,16 2 77 0</inkml:trace>
  <inkml:trace contextRef="#ctx0" brushRef="#br0" timeOffset="191941.56">15080 15890 324 0,'0'0'377'0,"0"0"-6"0,0 0-58 0,0 0-29 15,1 8-10-15,-1-8-39 0,-4 7-35 0,4-7-40 0,-6 8-24 16,6-8-16-16,-4 11-21 0,4-5-10 15,-2 1-4-15,2-7-17 0,0 16-10 0,2-8-32 16,0 2 22-16,0-1-16 0,4 2-4 0,-2 1-3 0,3-1-5 16,-1 0-6-16,3 1-4 0,1-4 1 15,-2 3-4-15,1-1 5 0,1-2-7 0,-4 1 1 16,2-2-2-16,-1-2 0 0,-2 3-6 0,1-2-12 0,-6-6 16 16,4 11-1-16,-4-11 1 0,0 10 1 0,-3-4-1 15,-3 1-4-15,0-2 0 0,-2 0 1 0,0 0-2 16,-3 0-4-16,2-2-7 0,0 1-38 0,-3-1-47 15,3 0-84-15,9-3-65 0,-15 3-156 0,15-3-365 16,0 0-285-16</inkml:trace>
  <inkml:trace contextRef="#ctx0" brushRef="#br0" timeOffset="192391.12">15729 15911 13 0,'0'0'311'0,"3"-5"-75"16,-3 5 25-16,0 0-59 0,-3-7 31 15,3 7-51-15,0 0-6 0,-4-6 13 0,4 6-29 0,0 0-1 16,-10-3-6-16,10 3-10 0,0 0-5 0,-14 1-7 15,14-1-9-15,-11 4-14 0,11-4-16 0,-12 6-13 16,12-6-13-16,-9 8-29 0,5-1 26 0,2-1-12 16,-2 1-4-16,1 1-3 0,2-1-8 0,1 2-5 15,1 0-2-15,2 1-3 0,3-2-3 0,-2 3-6 16,1-2 1-16,0 0-1 0,3 1-5 0,1-3 5 16,-1 0-7-16,1-2 1 0,1 1-1 0,-1-2-3 15,1-2 3-15,-10-2-5 0,18 1 3 0,-18-1-1 16,18-3-3-16,-9-1-16 0,-3-2 18 0,0 0-1 15,0-1 1-15,-1-2-1 0,-4-2-3 0,0 2 1 16,-2-2-4-16,0-1-1 0,-2 0-3 0,-3 0 4 16,-2-1 0-16,2 0-1 0,-4 1 0 0,1 0-4 15,-2 1-9-15,1 2 5 0,1-1 1 0,0 3-36 16,3-1-57-16,-2 4-52 0,0-1-81 0,8 5-29 16,-7-7-73-16,7 7-37 0,0 0-304 0,-3-5-187 15</inkml:trace>
  <inkml:trace contextRef="#ctx0" brushRef="#br0" timeOffset="192691.26">16279 15990 86 0,'0'0'420'15,"0"0"-55"-15,-8 4-3 0,8-4-18 16,0 0-61-16,0 0-2 0,0 0-76 0,0 0-11 0,0 0-64 16,0 0 5-16,0 0-17 0,0 0-20 0,13-4-23 15,-13 4-10-15,15-4-11 0,-5 1-10 0,1 0-11 16,0 2-9-16,-1-2-1 0,3 0-6 0,0 1 0 16,4-1-35-16,-3 1 34 0,2-2-4 0,1 3 2 15,-2-1-10-15,3-1-11 0,-3 2 16 0,3-1-5 16,-5 0-6-16,5 2-9 0,-5-1-45 0,2 0-60 15,-3 0-85-15,-1 0-81 0,0-1-78 0,-11 2-395 0,16-1-268 16</inkml:trace>
  <inkml:trace contextRef="#ctx0" brushRef="#br0" timeOffset="193026.34">16403 16008 352 0,'-12'3'292'0,"3"0"-68"0,9-3-16 15,-14 4-5-15,14-4-5 0,-9 1 2 0,9-1-5 16,0 0-59-16,0 0 9 0,0 0-69 0,0 0 26 15,0 0-37-15,14 0-6 0,-14 0-10 0,18-3-4 16,-5 1-13-16,0 0-14 0,3-2 0 16,0-1-27-16,0 2-63 0,1-2-66 0,-1 0-48 0,1 0-28 15,0-1 9-15,-2 2 24 0,-1-3 69 0,0 1-16 16,-6 2 60-16,2-3-19 0,-1 1 48 0,-4 1-32 16,-1-1 50-16,2-3-28 0,-4 3 44 0,-2-1-5 15,0 0 90-15,-2 0 7 0,2-1 81 0,-3 1-3 16,0 1 60-16,2-1 1 0,1 7-12 0,-3-9-9 15,3 9-29-15,-5-10-27 0,5 10-30 0,-1-8-11 16,1 8-12-16,0 0-4 0,1-8 5 0,-1 8-10 16,0 0-11-16,0 0-13 0,15 3-11 0,-15-3-9 15,13 7-7-15,-4-2-7 0,1 0-5 0,-1 3-5 16,2 0-5-16,0 2-3 0,-1 0-12 0,1 5-13 0,0 1 22 16,-2 0-40-16,-3 2-31 0,-2-1-50 0,0 1-88 15,-4 2-112-15,0-2-84 0,-4 0-411 0,-1 2-340 16</inkml:trace>
  <inkml:trace contextRef="#ctx0" brushRef="#br0" timeOffset="193559.05">18879 16377 186 0,'-7'3'510'0,"7"-3"-94"0,-15 4-65 0,15-4-37 15,-13 3-4-15,13-3-36 0,-11 3-12 0,11-3-43 16,-10 2-6-16,10-2-38 0,0 0-7 0,0 0-38 16,0 0 16-16,0 0-20 0,0 0 12 0,0 0-27 15,14-1-3-15,-1-2-34 0,1 1 5 0,3 1-33 16,2-1 10-16,0-1-29 0,2 0 11 0,3 0-4 16,1 1-10-16,0-1-2 0,0 1 0 0,-1-2-10 15,3 0 2-15,0 1-12 0,-1-1-16 0,-1 1-56 16,2-1-51-16,0-1-78 0,-1 2-46 0,0-3-94 15,-1 1-95-15,5-3-561 0,-8 1-594 0</inkml:trace>
  <inkml:trace contextRef="#ctx0" brushRef="#br0" timeOffset="194057.5">20165 16195 30 0,'-11'4'354'0,"2"-2"-65"0,9-2 40 0,-14 4-16 16,14-4-4-16,-14 2-17 0,14-2-20 0,-11 5-51 0,11-5-9 15,-10 1-38-15,10-1 16 0,0 0-46 0,-14 0 23 16,14 0-23-16,0 0-26 0,-9-1-12 16,9 1-19-16,0 0-16 0,0 0-14 0,0 0-11 0,-3-6-7 15,3 6-10-15,0 0-3 0,0 0-6 0,11-2-2 16,-11 2-4-16,11-3-2 0,-11 3-4 0,17-2 1 16,-7 0-1-16,3-1-4 0,0 2-1 0,3-3 0 15,1 2-11-15,2-2-48 0,-1 2-59 0,2-2-55 16,5 0-74-16,-1 0-104 0,-1 0-53 0,3-2-474 15,-2 1-425-15</inkml:trace>
  <inkml:trace contextRef="#ctx0" brushRef="#br0" timeOffset="194277.74">20889 16088 58 0,'0'0'503'0,"0"0"-103"0,0 0-46 0,12 2-26 0,-12-2-10 16,0 0-8-16,0 0-46 0,0 0-40 16,0 0-35-16,12-2-35 0,-12 2-33 0,8-2-24 15,-8 2-19-15,13-5-31 0,-4 3-14 0,3-2 12 16,3 1-27-16,-1-1 11 0,4-1-31 0,4-2-16 0,-2 2-70 16,5-2-15-16,4-1-92 0,3-1-23 0,1 0-63 15,1-1-51-15,6-1-54 0,0-1-225 0,0 0-124 16</inkml:trace>
  <inkml:trace contextRef="#ctx0" brushRef="#br0" timeOffset="194448.87">22002 15819 16 0,'15'-1'288'0,"-5"-1"-20"0,2-1-53 0,-12 3 8 16,14-1-41-16,-14 1 19 0,15-2-47 0,-15 2 14 15,12-1-52-15,-12 1-12 0,14-4-29 0,-14 4-15 16,16-4 16-16,-7 2-41 0,3 0 18 0,-1-2-38 15,2 1 4-15,5-3-14 0,2 1 20 0,1-2-114 16,3-1-57-16,4 0-111 0,0-2-31 0,2 0-190 16,0 0 39-16</inkml:trace>
  <inkml:trace contextRef="#ctx0" brushRef="#br0" timeOffset="194599.42">22831 15625 157 0,'0'0'204'0,"0"0"-3"15,14 1-54-15,-14-1 22 0,0 0-66 0,14 0 23 16,-14 0-66-16,14-1 23 0,-14 1-51 0,18-2 23 0,-4-1-42 16,4-2 30-16,2 1-63 0,5-3-57 0,3-2-162 15,2 0-94-15,1 0 210 0</inkml:trace>
  <inkml:trace contextRef="#ctx0" brushRef="#br0" timeOffset="194772.95">23501 15487 122 0,'0'0'346'0,"11"0"-39"0,-11 0-78 0,0 0 17 16,14 0-54-16,-14 0-6 0,0 0-14 0,12 0-14 16,-12 0-28-16,0 0-19 0,16-1-19 0,-16 1-16 15,15-4-16-15,-4 2-18 0,0-2-7 0,7 0-8 16,-1-2-5-16,5 1-7 0,2-1 3 0,0-2-46 16,7 0-26-16,0-1-93 0,1 1-85 0,3-1-69 15,-3 1-268-15,3 0-85 0</inkml:trace>
  <inkml:trace contextRef="#ctx0" brushRef="#br0" timeOffset="195258.37">23775 15712 313 0,'0'0'379'0,"0"0"-54"0,0 0-73 0,0 0-23 16,0 0-38-16,0 0-7 0,0 0-10 0,3 6-13 15,-3-6-28-15,8 2-15 0,-8-2-17 0,11 5-11 16,-2-2-11-16,-2 1-6 0,0 1-21 0,2-1-8 15,-1 2-2-15,0 1-4 0,0 0-6 0,0-1-3 16,-2 1-4-16,1 0-3 0,-2 2 3 0,0-2-1 16,-1-2 3-16,-3 2 4 0,2-1 5 0,-3-6-6 15,0 10-7-15,0-10 11 0,-4 5-5 0,4-5 0 16,0 0 4-16,-9 4-6 0,9-4-6 0,-9-4-1 16,9 4-1-16,-6-8-3 0,4 2-4 0,0-1-3 15,-1-2-1-15,3 1-6 0,0-2 1 0,4 1-1 0,0-1-1 16,1 2 2-16,0-2 1 0,5 2-8 0,-1-1 5 15,2 1 2-15,-1 3-1 0,0 0 1 0,0 1 2 16,3 2 0-16,-1 0 8 0,-12 2-8 16,22 0 5-16,-11 2-4 0,-1 0 0 0,3 2 1 0,-4 1-2 15,0 0-13-15,1 1 6 0,-4 1-9 0,1-1-35 16,-1 2-53-16,0-1-86 0,-3-2-123 0,-3-5-104 16,4 11-395-16,-4-11-335 0</inkml:trace>
  <inkml:trace contextRef="#ctx0" brushRef="#br0" timeOffset="196007.26">23453 15033 163 0,'0'0'171'0,"0"0"22"16,0 0-45-16,0 0 20 0,-6-4-53 0,6 4 28 16,0 0-54-16,0 0 20 0,0 0-48 0,0 0 25 0,0 0-37 15,0 0 11-15,-6-4 12 0,6 4 16 0,0 0 4 16,-4 5-1-16,4-5 5 0,0 0-10 0,-4 8-8 16,4-8 7-16,-4 9-5 0,4-9-5 0,-1 10-22 15,-2-5 22-15,3-5-9 0,0 13-42 0,0-13 40 16,0 15-39-16,0-8 44 0,3-2-30 15,-2 4 16-15,3-1-38 0,-1 0 40 0,0 0-38 0,3 0 37 16,-1-1-37-16,2-1 30 0,-2 1-35 0,3-1 27 16,0-1-33-16,1 1 25 0,-2-2-31 0,2 1 24 15,0-1-29-15,0 0 27 0,0-1-31 0,0-1 28 16,-9-2-30-16,18 3 31 0,-18-3-29 0,14 1 29 16,-14-1-32-16,15 0 28 0,-15 0-27 0,11-1 35 15,-11 1-26-15,11-4 18 0,-11 4-9 0,6-6 19 16,-6 6-28-16,6-7 25 0,-6 7 2 0,2-11-7 15,-2 11 1-15,0-11-5 0,-1 4-5 0,0 0 1 16,-2 0-3-16,-2-1 1 0,1-2-8 0,-1 2 4 16,0-2-25-16,-2 1 26 0,1-3-3 0,-2 4 2 15,-2-3-4-15,1 1-8 0,0 1 6 0,-2 0-2 16,-1 2-6-16,2 0-1 0,-3 1-59 0,-1 1-96 16,0 2-133-16,0 2-148 0,-1 0-350 0,-1 1-321 0</inkml:trace>
  <inkml:trace contextRef="#ctx0" brushRef="#br0" timeOffset="205939.52">23016 14965 106 0,'-5'-5'107'0,"5"5"-11"0,0 0-24 15,0 0-10-15,0 0-5 0,0 0-7 0,0 0 1 0,0 0 13 16,0 0 2-16,0 0 11 0,0 0 6 0,0 0 13 16,0 0-1-16,0 0-3 0,0 0 1 0,0 0-14 15,0 0-5-15,0 0 2 0,0 0 11 0,0 0 9 16,0 0 3-16,-4 6 15 0,4-6-8 0,0 0-5 16,0 0-8-16,0 0-7 0,4 7 1 0,-4-7-5 15,0 0-9-15,4 9 2 0,-4-9-38 0,3 6 34 16,-3-6-25-16,6 9 18 0,-6-9-1 0,5 10-8 0,-1-4-26 15,-1 0 36-15,-1 0-20 0,3 2 16 16,-1-1-27-16,2 2 27 0,-2 0-27 0,1 0 29 16,-1 0-24-16,3 2 16 0,-2 0-23 15,2 1 12-15,-2 0-5 0,2 0 11 0,-1 1-21 0,-1-1 0 0,4 1 13 16,-5 1-14-16,4 0 15 0,-2-2-13 16,-2 2 9-16,5 0-18 0,-3 0 10 0,-2 0-16 15,3 0 12-15,-1-1-1 0,0 0-6 0,1 2-1 0,-1-2 0 16,-1 1-3-16,0-1-2 0,3 2-3 15,-3-2 5-15,2 0-3 0,-2 1-6 0,1-2 8 0,2 1-3 16,-3 0-2-16,1-1-1 0,-1 0 2 16,2-1-2-16,0 0 2 0,-3 0-3 0,3 0-3 0,-2-2 1 15,0 1-1-15,0 0 0 0,1 0-2 0,-2-1-1 16,1-1 2-16,-1 1-4 0,1 0 1 0,-1 0 2 16,1 0-2-16,0 0 2 0,-1-1-1 0,0 1-1 15,0-1-2-15,0 1 3 0,0-2-2 0,-2 2 2 16,2-3-1-16,0 1 1 0,-2 1-1 0,3-1 1 15,-3 0 0-15,0-1-1 0,1 0-1 0,-1-1 0 0,-2-5 0 16,6 11-1-16,-6-11 3 0,2 9-1 16,-2-9 0-16,6 9 1 0,-6-9-3 0,3 7 2 15,-3-7 0-15,1 6-1 0,-1-6-2 16,0 0 5-16,4 7-2 0,-4-7 1 0,0 0-1 0,3 6-2 16,-3-6 2-16,0 0 1 0,0 0 0 0,0 0 1 15,1 8-2-15,-1-8 1 0,0 0-10 0,0 0 10 16,0 0-1-16,0 0 2 0,0 0-3 0,0 0 2 0,0 0-4 15,-4 4 1-15,4-4-3 0,0 0 3 16,0 0 0-16,0 0 1 0,-8 3-1 0,8-3-5 16,0 0 5-16,0 0 0 0,-12 2 0 0,12-2 1 0,0 0 0 15,-9 1-3-15,9-1 0 0,0 0 0 0,-14 2 4 16,14-2-2-16,-9 2-1 0,9-2 0 0,-12 2 2 16,12-2-2-16,-11 3 1 0,11-3 1 0,-13 2-3 15,13-2 2-15,-14 4 2 0,14-4 0 0,-17 3-3 16,8-1 2-16,-1 0 1 0,1 1-3 0,1-1 2 15,-1 0 0-15,-1-1 0 16,1 2-1-16,0-1 0 0,-2 0 3 0,2 1-3 0,-1 0 2 0,0-1-3 16,0-1 1-16,1 1 3 0,-1 0-3 0,1 1 1 15,-1-1-3-15,1 1 3 0,-2 0 0 0,0 0-4 16,0 1 4-16,1-2 0 0,-2 1 0 0,1 1 1 16,-1 0-1-16,1-1 0 0,-3 2-2 0,1 0 1 15,-2 0 3-15,0 1-5 0,0-2 2 0,2 3 0 16,-3-1 2-16,0-2-1 0,1 2-1 0,0 0 3 0,0-1-4 15,0 2 1-15,-1-2 1 0,2 1-4 0,-3 0-7 16,4 0 14-16,-3 0-7 0,2 0 7 16,-3 0-13-16,4 0 13 0,-3 0-1 0,0 0 1 15,0 1 0-15,0-1-2 0,-3 3 2 0,1-3-3 0,-2 2 0 16,-1 1-2-16,2-1 0 0,-1-1 2 16,-2 1 0-16,0 1-1 0,1-1-1 0,-2 2-1 0,0-2 5 15,-2 3-3-15,-3-3-2 0,3 4 2 0,0-4 0 16,-1 3 0-16,-1-2 1 0,1 2-2 0,-1-2 0 15,-1 1 0-15,1 0-11 0,-1 1 16 0,1-2-15 16,1 1 11-16,-4 1-9 0,2-2 11 16,1 2-15-16,0-2 18 0,-2 3-12 0,-1 0 12 0,1-2-15 15,0 2 18-15,-1-2-15 0,1 3 11 16,-2-1-11-16,1 0 14 0,-5 1-14 0,1 1 12 0,3-3-10 16,0 3 11-16,-6-1-9 0,7-1 9 0,1 0-13 15,-4 0 15-15,4-1-16 0,-1 1 16 0,0-1-14 16,0 0 15-16,0 0-15 0,0 0 13 0,1-1-13 15,-2 0 13-15,4 0-11 0,-2-1 12 0,1 1-14 0,0-2 13 16,0 2-14-16,2-1 14 0,4-2-13 16,-3 0 13-16,-1 2-19 0,2-2 20 0,-2 0-12 15,3 0 13-15,-2 1-20 0,-3 1 21 0,0-1-5 16,2 0 2-16,3-1 0 0,-1 0-2 0,-2 2-4 0,3-3 0 16,-2 2 5-16,-1 0-3 0,4 0-1 0,-1 0 2 15,-2 0-2-15,1 1 2 0,2-2-1 0,-3 1-1 16,1 1-6-16,3-1 4 0,-1 0 0 0,-1 1-12 15,0-1 14-15,0 0-12 0,2 0 13 0,-2 0-11 16,0 0 14-16,2 0-15 0,0-1 12 0,-2 2-16 16,0-2 20-16,4 0-15 0,-3 0 17 0,-1 0-16 15,3 1 15-15,-3-1-14 0,1 0 13 0,-1 0-18 0,1 0 19 16,1-1-15-16,-4 1 15 0,2 0-18 16,1 1 17-16,0-1-15 0,-3 1 16 0,2-2-16 0,0 1 16 15,0 1-17-15,0 0 14 0,-1 0-12 0,2-1 14 16,-1 0-15-16,2-1 16 0,-1 2-14 0,-1 0 15 15,1-2-20-15,-1 1 20 0,2-1-16 0,0 1 15 16,-1-1-17-16,2 0 19 0,-1 0-19 0,0 0 18 16,1-1-16-16,-1 1 15 0,2-2-18 0,-1 1 19 15,1 0-18-15,1 0 16 0,2-2-15 0,-3 1 16 16,2-1-17-16,0 2 17 0,-1-2-15 0,2 1 17 0,0-2-17 16,0 1-1-16,0 0 19 0,1 0-18 0,2-1 21 15,1-1-37-15,-1 1 38 0,-1 1-24 0,2-2 21 16,1 1-22-16,-1 1 23 0,1-2-19 0,0 2-2 15,0-2 3-15,1 1-3 0,10-2 6 0,-19 2 5 16,19-2-7-16,-16 3 5 0,16-3-7 16,-14 2 8-16,14-2 1 0,-13 1-1 0,13-1 15 0,-12 1-17 15,12-1 1-15,0 0-1 0,-14 2 2 0,14-2-1 16,0 0 16-16,-17-2-19 0,17 2 18 0,-8-1-23 16,8 1 19-16,-9-3-27 0,9 3 32 0,-9-4-19 15,9 4 14-15,-11-4-20 0,11 4 21 0,-10-7-19 0,10 7 18 16,-13-8-18-16,7 5 16 0,-1-3-15 0,1 2 14 15,-1-1-15-15,-3-1 16 0,4 1-15 0,-1-1 16 16,0-1-14-16,-1 1 9 0,0-2-11 0,2 1 17 16,-2-1-17-16,-1 1 16 0,2-3-17 0,-1 2 15 15,0-2-13-15,-2 1 14 0,2-2-14 0,1 0 12 16,-1 0-17-16,-1 0 18 0,0 0-13 0,0-2 12 16,-1 0-10-16,1 0 14 0,0-1-3 0,-2-2-1 0,0-1-5 15,1 0 3-15,0 1-5 0,-2-3 2 0,2-1-14 16,-4-3 11-16,0 1-11 0,0-3 11 15,1 0-11-15,-3 0 15 0,3 0-19 0,-1 0 22 0,-3 0-17 16,4-1 20-16,-2 0-19 0,1 0 14 0,-1 1-13 16,2 2 14-16,0-3-13 0,0 3 15 0,1 1-15 15,3 1 13-15,-2 1-10 0,2 1 12 0,1 0-12 16,-1-1 13-16,-1 2-14 0,2 0 12 0,0 0-14 16,2 3 17-16,-1-1-4 0,2 0 0 0,-2 2 1 15,0 1-2-15,3-2-2 0,-2 1-1 0,2 2-1 16,-2-1 4-16,1 1-3 0,1 0 0 0,-1 1-1 15,1 0 0-15,1 1 1 0,-1 0 0 0,2 0-1 16,-3 0-1-16,2 2 1 0,1 0-1 0,-1 1-1 16,0 0-2-16,2-1 4 0,-1 2 4 0,0 0-4 15,2 6 0-15,-4-9 1 0,4 9-5 0,-2-10 2 16,2 10 2-16,-1-8 1 0,1 8-4 0,0-9 3 16,0 9-3-16,2-6 4 0,-2 6-5 0,5-7 4 15,-5 7 0-15,8-5 2 0,-8 5-2 0,13-6 0 16,-6 2 0-16,4 2 0 0,-1 0 0 0,3-2 5 0,-2 2-3 15,6-2-2-15,-2-1 0 0,4 3-3 16,0-3 5-16,3 1 0 0,0 0 2 0,1-1-1 0,-1 0 0 16,3 0-5-16,-2-1 4 0,4 2-1 0,-3-2-1 15,4-1 2-15,-2 3-1 0,2-3 0 16,0 0-15-16,-1 2 18 0,-1-1-10 0,0-1 10 0,1 2-11 16,-2-1 11-16,0-1-12 0,-1 2 18 15,3-1-17-15,-4-1 14 0,3 1-14 0,-2 1 11 16,2-2-11-16,-1 0 16 0,1 3-16 0,-1-3 13 0,1 0-15 15,0 3 17-15,-1-4-11 0,2 1 12 0,2 1-30 16,1-1 33-16,0-1-5 0,0 0 1 0,-1 0-1 16,3 1-13-16,-1-2 12 0,1 1-15 0,0-1 16 15,0 1-14-15,1-2 15 0,0 2-13 0,5-3 11 16,3 1-15-16,-9 0 14 0,7-1-8 0,-5 3 10 16,-2-2-21-16,3 2 24 0,-1-2-3 0,-2 2 0 15,4-2-5-15,-3 2 2 0,-1-1 2 0,0 1-1 0,-2 0-3 16,1 0-1-16,-1 1 4 0,-5 1-2 15,1-1-1-15,-2 1 1 0,2-1-1 16,-2 0 0-16,1-1-3 0,-1 2 2 0,1-1 2 0,-1 0-4 16,-1-1 2-16,2 1 1 0,0 0-1 0,-2 0 2 15,3-1-6-15,-1 0 4 0,-3 1 1 0,4 0-1 16,-1 0-1-16,1-1 2 0,-2 1-11 0,0 0 10 16,2 0 1-16,-1 0-9 0,5-2 12 0,-5 2-14 15,-1 1 15-15,3-1-11 0,-2 0 4 0,0 1-3 0,1-1 12 16,-1 0-12-16,5-1 13 0,-5 2-13 0,0-1 11 15,0 0-9-15,5-1 7 0,-2 1-6 0,1-1 8 16,0 1-12-16,1-1 11 0,-1 1-10 0,2-1 9 16,-2 0-10-16,2 0 13 0,0 1-5 0,-1 0 1 15,0 0 0-15,0-1-5 0,1 1-2 0,-2 0 3 16,1 0 4-16,-3 1-3 0,-3 0 2 0,3 1-3 16,-2-1-1-16,1 1 2 0,-2-1 2 0,2 1-3 15,-3 1 1-15,0-1-1 0,1 1 0 0,-1-1 0 16,-1 1 3-16,1-1-1 0,0 2-1 0,-1-3 0 15,2 2-1-15,-1-1-2 0,1 0 5 0,0-1-2 16,1 1-1-16,0-1 2 0,1 1-2 0,1-1 1 16,-2 1-3-16,3-1 3 0,3-1-1 0,0 2 0 0,-7-1 1 15,4 1-1-15,0-1 1 0,0-1-3 16,-2 3 4-16,1-1-2 0,-1 0 1 0,1-1 0 16,-2 1 0-16,0 0 0 0,1 0-9 0,-1 0 10 15,-2 0 0-15,-1 0-2 0,2 1 2 0,-1 0-3 0,-2 0 3 16,-3 1-1-16,1-1-1 0,-1-1 2 0,1 3-1 15,-1-1 1-15,-3 0 0 0,2 0-4 16,-4 1 3-16,-1 0-1 0,2-1 0 0,-2 2 0 0,-1 0 0 16,0-2 0-16,-1 2-1 0,-10 1 2 0,18-2-1 15,-18 2-3-15,15-4 5 0,-15 4 1 0,15-2 0 16,-15 2-4-16,15-4 2 0,-15 4 1 0,16-2-2 16,-16 2 1-16,14-4 1 0,-14 4-1 0,14-5-2 15,-14 5 2-15,14-3-10 0,-7-1 12 0,-7 4-5 16,15-4 3-16,-15 4-2 0,13-3 2 0,-13 3-1 15,14-4 2-15,-14 4-1 0,11-3 1 0,-11 3 0 16,13-2-3-16,-13 2 2 0,10-4-2 0,-10 4 2 16,9-3-2-16,-9 3 2 0,9-2 0 0,-9 2-4 15,10-1 3-15,-10 1-1 0,11-3 5 0,-11 3-3 16,10-2-1-16,-10 2 0 0,11-1-2 0,-11 1 4 16,9-2-1-16,-9 2-3 0,8-2 3 0,-8 2 1 15,0 0-3-15,13-2 1 0,-13 2-1 0,0 0 0 16,0 0 2-16,11-3-3 0,-11 3 1 0,0 0-5 0,0 0 1 15,0 0-53-15,0 0-72 0,0 0-74 16,0 0-185-16,0 0-674 0,0 0-680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3:20:16.13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21166 16681 98 0,'0'0'176'16,"0"0"-66"-16,0 0 26 0,0 0-53 0,0 0 38 15,0 0-56-15,0-7 37 0,0 7-50 0,0 0 39 16,0 0-40-16,0 0 42 0,0 0-39 0,0 0 43 15,0 0-40-15,0 0 45 0,0 0-35 0,0 0 41 16,0 0-40-16,0 0 3 0,0 0 3 0,-1-6 3 16,1 6 2-16,0 0 2 0,0 0 11 0,0 0-6 15,0 0 2-15,0 0 8 0,0 0 2 0,0 0-3 16,0 0-2-16,0 0-11 0,0 0 2 0,0 0 1 16,0 0 2-16,11 1 6 0,-11-1 4 0,0 0 4 15,9 4-4-15,-9-4 6 0,8 6-1 0,-3-1-5 0,2-1 11 16,0 1-7-16,-1 3-14 0,1-3 8 0,-1 3-18 15,4-1-2-15,-1 2-13 0,0 0 0 16,1 0-8-16,-1 0-7 0,-1-1-7 0,1 1-1 0,0-2-11 16,-3 0 0-16,3 2-4 0,0-4-6 0,-1 3 0 15,-2-2-2-15,1 0-29 0,-1 0 24 0,2-1 7 16,-3 0-6-16,0-1-3 0,0 1 1 0,-5-5-6 16,8 7 3-16,-8-7 1 0,7 8-7 15,-7-8 5-15,7 4-8 0,-7-4 10 0,5 6-3 0,-5-6 1 16,0 0 0-16,6 6-7 0,-6-6 6 0,0 0-2 15,5 5-7-15,-5-5 11 0,0 0-10 0,7 5 7 0,-7-5 1 16,0 0-5-16,0 0 5 0,5 5-12 16,-5-5 7-16,0 0-1 0,0 0-5 0,6 4 5 15,-6-4-35-15,0 0-43 0,0 0-48 0,4 5-48 0,-4-5-69 16,0 0-85-16,0 0-117 0,0 0-87 0,0 0-377 16,0 0-480-16</inkml:trace>
  <inkml:trace contextRef="#ctx0" brushRef="#br0" timeOffset="424.72">21184 17033 128 0,'0'0'297'0,"0"0"-35"16,0 0-76-16,0 0 49 0,0 0-50 15,0 0 16-15,0 0-58 0,0 0 15 0,0 0-48 0,0 0 19 16,0 0-32-16,6-3 18 0,-6 3-27 0,8-4-3 15,-8 4-4-15,11-4-6 0,-11 4 1 0,13-2-11 16,-13 2-2-16,15-4-6 0,-15 4-7 0,16-1-7 16,-9-1-11-16,-7 2 3 0,18-2-6 0,-7 0-7 15,-11 2 3-15,19-3-17 0,-19 3 16 0,18-1-20 0,-18 1 15 16,17-2-23-16,-17 2 19 0,18-2-18 0,-18 2 11 16,18-2-12-16,-18 2 8 0,17-2 3 15,-17 2-17-15,17 0-18 0,-17 0-63 0,16-2-48 0,-16 2-113 16,14-2-31-16,-14 2-101 0,14-6-233 0,-14 6-128 15</inkml:trace>
  <inkml:trace contextRef="#ctx0" brushRef="#br0" timeOffset="632.65">21550 16874 41 0,'0'0'340'0,"0"0"-73"0,-2-6-16 16,2 6 6-16,0 0-9 0,-3-5-21 0,3 5-22 15,0 0-32-15,0 0-34 0,-3-7-30 0,3 7-24 0,0 0-18 16,0 0-14-16,0 0-13 0,0 0-6 0,-7 7-9 16,7-7-3-16,-5 6 0 0,5-6-9 0,-5 9-4 15,1-3-1-15,0 0-4 0,0 1 1 0,-2 1-57 16,2 0-31-16,-1-2-102 0,1 2-34 0,-1-1-79 16,1 1-266-16,-1-2-78 0</inkml:trace>
  <inkml:trace contextRef="#ctx0" brushRef="#br0" timeOffset="24789.23">4607 14009 233 0,'0'0'210'0,"0"0"-26"16,0 0-17-16,0 0-10 0,-14 0-14 0,14 0-13 15,0 0-57-15,-8 6 12 0,8-6-22 0,-4 7 1 16,4-7 17-16,-4 10 24 0,3-4-18 0,1 2-7 16,0-3-11-16,0 3-15 0,1 0 10 0,2 1-40 15,-2 1 37-15,3 1-45 0,1-1 40 0,0 3-43 16,2-1 30-16,0-1-38 0,1 1 37 0,0-2-44 16,-1 1 38-16,2-1-44 0,0-1 46 0,-1-2-45 0,2 2 48 15,-2-3-41-15,-1 0 48 0,1 0-39 16,2-2 49-16,-2-1-35 0,-8-3 35 0,14 4-42 15,-14-4 42-15,14 0-54 0,-14 0 46 0,12-4-52 0,-6 1 41 16,0-4-50-16,-1 1 46 0,1 0-48 16,-4-3 45-16,2-1-39 0,-1 1 37 0,-2-3-47 15,-1 0 45-15,-1 0-45 0,-2-1 47 0,-1-3-48 16,0 2 7-16,-2-1 4 0,-2 2-3 0,1 0-2 0,-1-1 4 16,-2 4-7-16,0 0 0 0,-1 2 3 15,0 2-44-15,-2 0-54 0,1 5-106 0,0-1-85 16,-1 2-351-16,-5 3-162 0</inkml:trace>
  <inkml:trace contextRef="#ctx0" brushRef="#br0" timeOffset="25874.71">4283 14157 109 0,'0'0'240'0,"0"0"-34"0,-6-5-5 16,6 5-22-16,0 0-6 0,0 0-39 0,-8-5 4 15,8 5-55-15,0 0 14 0,0 0-43 0,0 0 11 0,-6-3-36 16,6 3 27-16,0 0-33 0,0 0 29 16,0 0-38-16,0 0 30 0,0 0-20 0,0 0 54 15,0 0-31-15,0 0 49 0,0 0-34 0,0 0 46 0,0 0-34 16,0 0 52-16,0 0-31 0,6 6 45 15,-6-6-36-15,7 6 24 0,-7-6-36 0,9 7 26 0,-4-1-26 16,0-1 16-16,2 1-29 0,0 1 11 16,1 0-24-16,-2-1 6 0,4 3-28 0,-1-1 12 0,0 1-18 15,1 1 7-15,1-2-15 0,-2 2 8 16,1 0-13-16,-1-1 6 0,0 0-20 0,0 0-1 16,-2-2 4-16,2 2-3 0,-2-3 4 0,-2 1-2 0,2 0-2 15,0-2-2-15,-2 3-1 0,0-4-2 0,0 1 0 16,-1 0 2-16,-4-5-4 0,9 8-1 0,-9-8-1 15,6 6 0-15,-6-6 1 0,7 8 2 0,-7-8 2 16,5 6-7-16,-5-6 1 0,5 4-1 0,-5-4 1 16,6 5-6-16,-6-5 0 0,5 4-16 0,-5-4-68 15,0 0-60-15,11 5-63 0,-11-5-72 0,0 0-85 16,12 3-113-16,-12-3-321 0,0 0-330 0</inkml:trace>
  <inkml:trace contextRef="#ctx0" brushRef="#br0" timeOffset="26890.89">4488 14643 160 0,'0'0'212'0,"-4"-4"-13"16,4 4-40-16,0 0-4 0,0 0-43 0,0 0-5 15,0 0-42-15,0 0 10 0,0 0-41 0,0 0 17 16,0 0-15-16,0 0 19 0,0 0-25 0,0 0 28 15,4 5-21-15,-4-5 9 0,4 7-6 0,0-1-6 16,-4-6-4-16,5 8-6 0,-3-4-5 0,1 3-3 0,1-1-2 16,-4-6-5-16,7 9 0 0,-7-9-2 15,4 9 1-15,-4-9 0 0,4 7 26 0,-4-7 11 16,2 6 13-16,-2-6 4 0,0 0-32 0,4 7 36 16,-4-7-49-16,0 0 36 0,4 5-47 0,-4-5 38 15,0 0-42-15,0 0 44 0,4 5-49 0,-4-5 50 16,0 0-51-16,0 0 39 0,0 0-41 0,13 0 42 15,-13 0-45-15,0 0 47 0,11-4-46 0,-11 4 33 0,13-5-40 16,-13 5 39-16,13-6-42 0,-5 3 42 0,-2-2-41 16,4 1 44-16,-1-1-48 0,-1 1 43 0,2-1-43 15,0 0 45-15,-2 0-42 0,2-1 40 16,-1 0-38-16,0 1 38 0,1 0-43 0,2-2 5 0,-3 1 3 16,2 2 1-16,-2-4 4 0,1 2 7 0,2 0-3 15,-3 0-5-15,1 0 6 0,-1 0 3 0,1-1-3 16,0 1 1-16,1 0 22 0,-1 0-24 0,-1 0 22 15,0 1-24-15,1-1 2 0,-1 0 0 0,1 0-2 16,-1 2 5-16,0-3-2 0,-1 3 2 0,-1-1-1 16,2 0 1-16,-1 0 1 0,0 1 9 0,-2-1-11 0,4 0 2 15,-3 0-1-15,-1 1 2 0,0 1 1 16,2 0-1-16,-8 3 8 0,10-8-10 0,-5 4 1 16,-5 4 2-16,12-7 1 0,-12 7 0 0,10-7 8 15,-10 7 2-15,9-6-6 0,-9 6 4 0,9-6 0 16,-9 6 11-16,9-7 9 0,-9 7 10 0,5-6 51 15,-5 6-39-15,5-8 8 0,-5 8 9 0,4-7 25 16,-4 7 4-16,3-8-2 0,-3 8-10 0,0-10-14 16,0 10-7-16,-4-10-6 0,1 2-14 0,-3 3-8 0,1-1-9 15,-3-2-8-15,-1 1-5 0,0-3-8 16,-2 3 16-16,-1-1-28 0,1-1-56 0,-3 1-117 0,1 1-87 16,-4-1-120-16,3 0-99 0,-5 3-218 0,2 1-209 15</inkml:trace>
  <inkml:trace contextRef="#ctx0" brushRef="#br0" timeOffset="27306.62">3491 15034 61 0,'-8'4'217'16,"8"-4"-55"-16,0 0-41 0,-7 3-26 0,7-3-20 15,0 0-18-15,0 0-8 0,-7 4-13 0,7-4-4 16,0 0-5-16,0 0 0 0,0 0-14 0,0 0-40 15,7-4-69-15,-7 4-170 0,6-7 82 0</inkml:trace>
  <inkml:trace contextRef="#ctx0" brushRef="#br0" timeOffset="27603.27">3964 14694 72 0,'0'0'93'0,"5"-5"-73"0,-5 5-83 0,5-9 20 15</inkml:trace>
  <inkml:trace contextRef="#ctx0" brushRef="#br0" timeOffset="27864.7">4323 14459 102 0,'0'0'229'0,"0"0"-33"16,0 0-51-16,0 0-17 0,0 0-45 0,0 0 6 15,-9 4-37-15,9-4 6 0,0 0-91 0,-5 5-113 16,5-5-136-16,0 0 262 0</inkml:trace>
  <inkml:trace contextRef="#ctx0" brushRef="#br0" timeOffset="28169.64">3131 15339 64 0,'-9'5'263'0,"1"0"-60"0,8-5-62 0,-9 6-36 15,9-6-19-15,-8 5-16 0,8-5-14 0,-6 3-11 16,6-3-5-16,0 0-12 0,0 0-1 0,0 0-4 16,0 0-2-16,0 0-6 0,0 0-4 0,5-3-15 15,-5 3-60-15,9-10-88 0,-1 3-154 0,-3 0 235 16</inkml:trace>
  <inkml:trace contextRef="#ctx0" brushRef="#br0" timeOffset="28305.6">3310 15181 20 0,'0'0'130'0,"0"0"-1"15,10-4-19-15,-10 4-26 0,7-5-15 0,-7 5-16 0,12-8-9 16,-3 1-9-16,-1 1-2 0,2-2-5 15,1-1-59-15,-1-2-193 0,1 0 73 0</inkml:trace>
  <inkml:trace contextRef="#ctx0" brushRef="#br0" timeOffset="28572.08">3914 14770 24 0,'0'0'163'16,"0"0"-8"-16,0 0-37 0,10-2-24 0,-10 2-17 15,0 0-20-15,0 0-11 0,0 0-5 0,12-4-22 16,-12 4-89-16,6-6-159 0,-6 6 74 0</inkml:trace>
  <inkml:trace contextRef="#ctx0" brushRef="#br0" timeOffset="28688.48">4090 14617 131 0,'0'0'309'0,"8"-5"-68"0,-8 5 16 0,0 0-31 0,7-4 0 16,-7 4-79-16,0 0 3 0,7-3-67 0,-7 3 13 15,0 0-98-15,0 0-144 0,6-5-391 0,-6 5-43 16</inkml:trace>
  <inkml:trace contextRef="#ctx0" brushRef="#br1" timeOffset="43608.59">22802 15180 139 0,'0'0'245'16,"-5"-5"-19"-16,5 5-36 0,0 0 12 0,0 0-37 15,0 0 17-15,0 0-58 0,0 0-11 0,0 0-6 16,0 0-5-16,0 0-5 0,0 0-2 0,0 0-2 15,0 0 3-15,0 0-1 0,0 0-7 0,0 0-1 16,0 0-1-16,0 0 3 0,0 0 10 0,-4 5 9 16,4-5 9-16,0 0 2 0,0 0 2 0,0 0 2 15,0 0 11-15,2 7-2 0,-2-7-1 0,0 0 4 0,4 6 4 16,-4-6 0-16,3 7-2 0,-3-7-37 0,5 8 38 16,-5-8-52-16,5 10 46 0,-1-5-44 15,0 2 41-15,1 0-52 0,-1-1 31 0,1 2-37 0,2 0 20 16,-2-1-37-16,-1 0 28 0,3 3-23 0,-2-2 8 15,2 1-15-15,-3-2 9 0,1 2-17 0,2 0 12 16,-2-1-12-16,0 1 7 0,1-2-13 16,-2 1 8-16,1-2-16 0,-1 3 9 0,1-2-13 0,-1-1 8 15,0 0-13-15,1 0 12 0,-1-1-5 0,-2 1 3 16,2-2-9-16,0 2-2 0,-1-2-1 0,-3-4-1 16,6 8-4-16,-6-8 0 0,6 8-2 0,-6-8-11 15,4 7 11-15,-4-7 3 0,5 6-1 0,-5-6 1 16,4 5 2-16,-4-5-10 0,0 0 5 0,4 6 4 15,-4-6-3-15,0 0 3 0,0 0-7 0,5 6 3 16,-5-6-7-16,0 0 4 0,0 0-1 0,0 0-2 16,0 0-1-16,3 5-11 0,-3-5-34 0,0 0-75 15,0 0-126-15,0 0-247 0,0 0-277 0,0 0-766 0,-11-1-1164 16</inkml:trace>
  <inkml:trace contextRef="#ctx0" brushRef="#br1" timeOffset="47817.62">22283 15545 68 0,'0'0'192'15,"0"0"-32"-15,-12-5-26 0,12 5-14 16,0 0-24-16,-11-4-21 0,11 4-13 0,-8-3 12 0,8 3-12 15,-9-3-3-15,9 3-6 0,-9-2-6 0,9 2-8 16,-9-4-1-16,9 4 4 0,-11-4 6 0,11 4-6 16,-10-4 4-16,10 4 2 0,-13-4-6 0,13 4 0 15,-14-3 37-15,14 3-26 0,-14-5 10 0,4 2 7 16,0 1-5-16,1 0-6 0,-2-1-10 0,2 1-10 16,-1 0-3-16,-2 0 11 0,2 0-1 0,0-1-7 15,-3 0 0-15,2 0-8 0,0 1-10 0,-4 0-1 16,2-1-8-16,1 2-1 0,-3-2-3 0,0 1 3 15,-3 0-4-15,2-1-6 0,0 1 2 0,-3 1-1 16,0-1-1-16,2 0-1 0,-2 1 6 0,0 0-2 0,-1-1-4 16,-1 1-2-16,1 1-1 0,-3-1 4 15,1 1-5-15,-1 0 8 0,0 0-2 0,-1 0-6 16,-3 1 1-16,-1-1 0 0,0 1 2 0,0 1-1 16,-2-1 8-16,3 2-2 0,-1-2-8 0,-1 0 1 15,-1 0 2-15,1 1-2 0,-2 1 2 0,2-1-1 16,-2-1 5-16,2 2-4 0,-1-1-3 0,-2 1 3 15,-1-2 0-15,-1 1-4 0,3 2 3 0,-6-2 6 0,6-1-5 16,-3 2 1-16,3-1-2 0,-5 1-1 0,6-2 1 16,-1 0 0-16,-1 0 5 0,1 0-3 15,1 2 0-15,0-2-1 0,-2-1 0 0,3 1 0 0,-2 1 1 16,3 0 4-16,-2-1-6 0,0 0 2 0,2 1-2 16,-1-1 0-16,2 1 5 0,-1-1-7 0,-1 2 7 15,1-1-4-15,0 0-2 0,0 1 0 0,1-1 3 16,1 1 3-16,-1 0-6 0,1 0 9 0,-1-1-12 15,-1 1 6-15,3 0-6 0,-1-1 3 0,1 1 4 16,1 1-3-16,-1-3 2 0,1 2-2 0,-1 1 2 16,5-2 1-16,-2 1-2 0,2-1 2 0,-2 1-2 0,4-1 1 15,-2 1-1-15,-1 0 2 0,3-1-1 16,-1 2 1-16,1-3 2 0,-1 3-5 0,2-3 2 16,0 2-2-16,-1-1 3 0,2 0-2 15,-1 0 1-15,0 1 3 0,0-1 2 0,2 1-6 0,-2-2-3 16,1 2 1-16,-1 0 3 0,4-2-1 0,-3 1 5 15,0 1-3-15,1-2-1 0,1 2-2 0,-1-2-7 16,0 0 9-16,-1 1-2 0,-1 1 3 0,2-1 2 0,-2-1-5 16,1 1-1-16,0 0 3 0,-2 0 1 0,2 0-1 15,-1 0 2-15,1-1-1 0,0 0 18 16,0 2-28-16,0-1 27 0,-1 0-27 0,1 1 27 0,0-2-23 16,-1 2 1-16,0-1 19 0,2 0-26 0,-3-1 25 15,4 3-24-15,-4-3 22 0,3 1-22 0,-2 3 3 16,1-3 20-16,-1 0-28 0,-1 0 8 0,1 3-4 15,0-1 6-15,0 0 7 0,-1-1-4 0,3 1-2 16,-3 1-3-16,0 1 1 0,3 0 1 0,-2-2 1 16,2 2 0-16,-2 0 10 0,2 0-8 0,-2 0 0 15,4 0-1-15,-2 1 3 0,2-1-2 16,0 1 2-16,-2-2 2 0,3 1-2 0,0 2-2 0,0-2 2 16,3-2 28-16,-2 3 6 0,2-3 0 0,-1 3-2 15,0 0-10-15,0-3-5 0,3 3-1 0,-3 0-1 16,2-1-3-16,0 0-6 0,0 2 3 0,0-1-6 15,1 1 1-15,0 0-3 0,-1 0 4 0,0 1 3 16,3-1-7-16,-3 0 2 0,3 2-28 0,-1 0 47 16,0-1-29-16,2 2 44 0,0-2-36 0,0 2 34 0,0 2-4 15,2-3-5-15,-1 1-4 0,0 2-3 0,2-1-2 16,1 1 3-16,-1 1 0 0,0-1-2 16,1 1-1-16,0 1 1 0,1-1 1 0,0-1 16 0,-1 2-5 15,1-2-4-15,2 0-3 0,-3-1-8 0,3 2 21 16,-1 1-15-16,1-2 12 0,1 0-19 0,-2 2 11 15,1-2-17-15,1 0 16 0,1 1-22 0,-3 0 28 16,3-1-20-16,-1 0 4 0,1 0-3 16,-1 2 16-16,4-2-17 0,-3 1 17 0,1 1-28 0,-1-2 22 15,3 2-16-15,-3-2 17 0,3 2-21 16,0-2 17-16,-1 2-20 0,3-2 25 0,-3 1-26 16,2 0 22-16,0-1-20 0,1 0 25 0,-1 0-27 0,1 1 23 15,0-2-2-15,-1 1-5 0,3 1 3 0,-1-2 3 16,1-1 2-16,-1 1 6 0,3-2-7 0,-1 0-3 15,1 1 1-15,3 0 6 0,1-2-3 0,-2 0-6 16,3-1-7-16,2 0 10 0,-2-1-5 0,3 0 2 16,-1-1-5-16,1-1-2 0,3-1 0 0,-2 3-1 15,2-4-1-15,-1 2-1 0,1-3-1 0,0 2 2 16,2-2-3-16,0 2-1 0,-2-3-2 0,2 1 1 16,-1 1 1-16,-1-2 1 0,2 0 1 0,-1 0-2 0,1 0 1 15,-1 1 1-15,3-2-3 0,-3 0 3 0,0 0-2 16,2-2-1-16,2 2-1 0,-1-1 2 15,-1-1-6-15,3 1 10 0,-1 0-4 0,1-2-2 0,4 0-2 16,-1 0 2-16,1 1 1 0,0-2-2 0,-3 1 5 16,4 0-4-16,-3 0-1 0,1-1 2 0,0 0 2 15,-1 1-3-15,1-1 0 0,-5 2 4 0,0-2-1 16,1 0 1-16,-1 2-3 0,0-1 0 0,1-1 1 16,-1 1 0-16,-1-1-26 0,2 0 30 0,-2 0-20 15,1 1 21-15,-1-2-26 0,-2 2 26 0,2-2-20 16,2 1 27-16,-4-1-28 0,2-1 25 0,3 1-23 15,-3 1 24-15,4-2-28 0,-6 0 29 0,2 1-24 16,-3-1 22-16,1 1-21 0,2 0 22 0,-2-1-27 16,-1 2 26-16,3-1-19 0,-2 0 23 0,-1 0-27 0,0 2 27 15,0-2-24-15,1 0 23 0,-2 1-26 0,0 1 27 16,-2-2-25-16,1 2 22 0,1-1-22 16,-2 1 21-16,-4 0-22 0,6-1 20 0,-1 0-24 0,-1 0 29 15,0 0-24-15,1 0 24 0,0-2-29 0,-1 3 25 16,0-3-20-16,3 1 26 0,-2-1-27 0,-1 0 25 15,1 1-26-15,1-1 22 0,-4 1-20 0,3 0 23 16,0 0-28-16,-1-1 32 0,-3 1-29 0,2 0 26 16,-5-1-25-16,3 2 22 0,-1 0-23 0,0-1 26 15,1 0-24-15,-3 0 22 0,2 2-22 0,-3-2 22 16,2 0-22-16,0 0 23 0,-4 2-23 0,4-2 24 16,-3 0-23-16,1 0 23 0,-1 1-25 0,-1-1 22 15,2-2-25-15,-2 3 26 0,1-1-20 0,0-1 22 16,-1 1-23-16,-1 0 23 0,0 1-25 0,2-3 27 15,-1 2-25-15,-1-1 20 0,-1 1-21 0,-2 0 23 16,3 0-4-16,-2-1-4 0,0 1 4 0,0 1-3 16,1-2 0-16,-1 1-3 0,0-1 0 0,0 0-1 15,0 0 0-15,3-1 2 0,-3 1-1 0,3 0-2 0,-1-2 2 16,-1 1-3-16,2 1-2 0,-3 0 2 16,3-1 1-16,-3 3 1 0,2-4-1 0,-3 3 0 15,2-1-6-15,-2 0 3 0,0 1 6 0,1 1-2 0,-1-3 1 16,0 3-3-16,1-1 2 0,-2 0-1 0,0 0-4 15,-2-1 6-15,4 2-2 0,-6-1 2 0,4-1-3 16,-3 1 1-16,0 0 3 0,0 0-4 0,0-1 3 16,-1 2-1-16,1-1-1 0,-2-1-1 15,1 1-1-15,0-1 1 0,-1-1-14 0,4 1 18 0,-4 0-15 16,3-3 16-16,-1 2-16 0,0 0 18 16,0 1-7-16,1-1 4 0,1-1-2 0,-2 0 1 0,1 1-2 15,-2 0 1-15,4 0 0 0,-2-1-5 0,1 0 7 16,-2 0-2-16,1 2-1 0,0-1 1 0,1-1-3 15,-2 1 2-15,0-2-3 0,0 2 5 0,0 0-2 16,2-1-1-16,-2 1 0 0,-1-2-3 0,1 2 6 16,0-1-4-16,0-1 3 0,1 2-2 0,-2-2 0 15,1 1-1-15,-1 1-5 0,1-1 4 0,-1 1 3 0,0-2 0 16,0 2-1-16,-1-1 1 0,1 0 0 16,0 1-1-16,0 0 0 0,-1 0 3 0,-1 0-2 0,0 0 0 15,0 1-2-15,-1 0-5 0,1-1 8 16,1 2-2-16,-3-2 3 0,2 0-3 0,-2 7 1 0,0-13-1 15,-2 6-1-15,2-1 2 0,-1 1-2 0,-4 0 5 16,4-3-3-16,-2 3 2 0,-2-2-3 16,1 1 0-16,-1-2 4 0,-1 2 5 0,-2-2-3 0,-1 0 1 15,0 0 0-15,-2 0-2 0,-1 0-4 0,-1-2 3 16,-3 0 1-16,0 1-1 0,-1-1-1 16,-3 1 1-16,2-1-1 0,-1 0-8 0,0 1 6 15,-5-2 5-15,0 0-16 0,-1 1 17 0,1 1-17 0,0 0 13 16,1 2-15-16,0 0 9 0,0 2-9 15,0 1 5-15,-3 0-114 0,1 3-87 0,-2-1-165 0,0 2-163 16,-1 2-320-16,0 3-404 0</inkml:trace>
  <inkml:trace contextRef="#ctx0" brushRef="#br1" timeOffset="48352.38">22129 16315 31 0,'-10'-4'490'0,"10"4"-178"15,-6-4-32-15,6 4-61 0,-7-4 22 0,7 4-32 16,0 0-5-16,-6-5-32 0,6 5-7 0,0 0-22 0,0 0-15 16,0 0 12-16,0 0-1 0,1 8-17 15,-1-8 24-15,5 8-32 0,1-3 28 0,-1 3-29 0,1-1 8 16,3 3-12-16,-1 1 1 0,-1 0-37 0,1 0 19 16,2 2-24-16,-1 0 8 0,1-3-29 0,0 5 10 15,1-3-25-15,-2 2 9 0,2-3-22 16,-2 1 12-16,0 0-23 0,1 0 16 0,-1 0-22 15,-2-1 15-15,0 0-2 0,2-2-7 0,-2 2-5 0,-1-3-3 16,-1 2-46-16,0-2-92 0,2 2-92 0,-5-2-84 16,2 1-103-16,-4-2-157 0,1 1-291 0,-2-1-413 15</inkml:trace>
  <inkml:trace contextRef="#ctx0" brushRef="#br1" timeOffset="48688.18">22161 16782 82 0,'0'0'625'0,"-10"4"-184"0,10-4-105 0,0 0-46 16,-11 1-15-16,11-1-13 0,0 0-33 0,0 0-29 16,0 0-28-16,0 0-19 0,0 0-26 0,3-4-23 15,-3 4-21-15,17-4-11 0,-7 1-18 0,2 0-13 16,3-1-6-16,1-1-4 0,1 2-9 0,0-1-6 16,2 1-6-16,0-3-12 0,-1 3-55 0,1-1-62 15,-1 0-49-15,0-1-45 0,1 0-88 0,-3 0 8 16,0 1-12-16,-3-3-5 0,2 1 20 0,-4 0 54 15,-2 0 40-15,0 0 36 0,-2-1 37 0,0 0 38 16,-2 0 75-16,-1 1 61 0,-2-3 41 0,-1 2 64 0,1 0 50 16,-1 0-7-16,0 1 46 0,-2-2 7 0,1 8-19 15,-1-11 15-15,1 11-33 0,-3-10 23 0,3 10-39 16,0-8-6-16,0 8-48 0,-2-7-13 0,2 7-42 16,0 0 0-16,0 0-30 0,0 0-2 0,-7 4-21 15,7-4 6-15,-2 11-22 0,0-4 6 0,2 3-21 16,-2 1-15-16,0 0-92 0,1 3-89 0,0 0-120 15,0 2-151-15,1 1-466 0,-2 1-502 0</inkml:trace>
  <inkml:trace contextRef="#ctx0" brushRef="#br1" timeOffset="49200.97">22289 17304 42 0,'-9'-2'493'0,"9"2"-95"0,-14-6-34 16,10 2-54-16,-2 1-26 0,0-2-22 0,6 5-43 15,-7-8-13-15,7 8-49 0,-5-9 8 0,5 9-44 0,0-9 18 16,0 9-48-16,5-8 24 0,-5 8-38 0,10-6 14 15,-10 6-37-15,13-2 20 0,-13 2-35 0,14-1 14 16,-14 1-27-16,18 3 14 0,-9-2-26 0,1 3 16 16,-1 0-26-16,0-1 26 0,0 2-27 0,-3-1 25 15,2 2-16-15,-3-1 20 0,-1-1-17 0,-4-4 19 16,8 9-7-16,-8-9 30 0,5 7-4 0,-5-7 32 16,0 0-12-16,1 7 18 0,-1-7-33 0,0 0 18 15,0 0-37-15,0 0 21 0,-9-6-36 0,7 1 27 16,2 5-41-16,-3-12 26 0,1 4-31 0,0-1 27 15,1 0-32-15,1-1 28 0,1 0-33 0,-1 0 29 0,2 1-31 16,0-1 27-16,2 2-27 0,1-1 26 0,-1 2-32 16,2-1 31-16,-2 4-28 0,3-2 24 0,0 1-26 15,1 1 30-15,-8 4-29 0,15-2 28 0,-15 2-28 16,17 2 29-16,-8-1-28 0,0 3 29 0,2 0-33 16,-3 1 30-16,0-1-31 0,-1 3 32 0,1-2-30 15,-2 2 27-15,1 2-30 0,-1-2 24 0,0 2-39 16,-2-2-3-16,3 0-66 0,-5 0-28 0,2 0-68 15,1-1-24-15,-5-6-50 0,5 10-72 0,-5-10-34 0,8 7-97 16,-8-7-389-16,0 0-410 0</inkml:trace>
  <inkml:trace contextRef="#ctx0" brushRef="#br1" timeOffset="49425.62">22675 17186 423 0,'0'0'544'15,"0"0"-86"-15,0 0-67 0,0 0 20 0,0 0-30 16,0 0 5-16,0 0-45 0,0-7-8 0,0 7-85 16,0 0-14-16,0 0-70 0,4-8-10 0,-4 8-57 0,8-7 4 15,-8 7-46-15,10-9 12 0,-4 5-34 0,1-1 21 16,1 0-36-16,2 0 19 0,-3-1-31 0,3 2 26 16,-1 0-11-16,-1 0-5 0,0-1-32 0,2 2-56 15,-2-2-68-15,-1 1-41 0,0 2-79 0,-7 2-23 16,11-6-46-16,-11 6-116 0,12-6-38 0,-12 6-397 15,9-5-435-15</inkml:trace>
  <inkml:trace contextRef="#ctx0" brushRef="#br1" timeOffset="50101.55">22886 17029 194 0,'0'0'479'0,"0"0"-104"0,-4-7-20 15,4 7-41-15,0 0-40 0,0-7-22 0,0 7-73 16,0 0-10-16,1-7-29 0,-1 7 3 0,4-6-35 16,-4 6 12-16,4-5-40 0,-4 5 21 0,10-4-34 15,-10 4 20-15,9-3-36 0,-9 3 18 0,11-3-28 0,-11 3 18 16,12 0-24-16,-12 0 20 0,10 4-21 16,-10-4 16-16,12 6-17 0,-12-6 21 0,10 8-16 0,-5-2 21 15,-1-1-25-15,0 2 25 0,-1 1-13 0,-1-1 19 16,-2 0-16-16,1 0 30 0,1 2-26 0,-2-2 32 15,0 0-30-15,0 0 31 0,-2 1-32 0,1-3 26 16,1-5-5-16,0 14-10 0,0-14-8 0,-1 9-10 16,1-9 0-16,-3 10-3 0,3-10-6 0,0 7-8 15,0-7-9-15,-1 8 5 0,1-8-6 0,0 0 0 16,-3 8-2-16,3-8-8 0,0 0 3 0,0 0 5 16,-1 8 0-16,1-8-2 0,0 0-2 0,0 0 9 15,0 6-2-15,0-6 1 0,0 0 0 0,0 0-2 0,0 0 3 16,0 0 2-16,-2 6-2 0,2-6-4 0,0 0 1 15,0 0 1-15,0 0-1 0,0 0-1 0,0 0-10 16,0 0-12-16,0 0 18 0,0 0-1 0,-2 6-5 16,2-6-5-16,0 0-1 0,0 0 5 0,0 0-2 15,0 0-7-15,0 0 3 0,0 0 2 0,0 0 1 16,0 0-3-16,0 0 2 0,0 0-1 0,0 0 0 16,0 0 3-16,0 0-5 0,0 0-8 0,0 0 6 15,0 0-1-15,0 0 4 0,0 0 3 0,0 0-7 16,0 0-3-16,0 0 7 0,0 0 1 0,0 0 4 0,0 0-7 15,0 0 1-15,0 0 7 0,0 0 5 0,0 0 5 16,0 0-3-16,-2 5 6 0,2-5 4 0,0 0-25 16,0 0 19-16,0 0-13 0,0 0 8 0,0 0-1 15,0 0-12-15,0 0 6 0,0 0-5 0,0 0 12 16,0 0-10-16,0 0 7 0,0 0-6 0,0 0 4 16,0 0 7-16,0 0-2 0,0 0 6 0,0 0 6 15,0 0-1-15,0 0 5 0,0 0 0 0,0 0-4 16,0 0-4-16,0 0-2 0,6-2-7 0,-6 2 1 15,8-4-3-15,-8 4-3 0,11-7 1 0,-3 3-6 0,-2 1-2 16,2-3-26-16,2 2-79 0,1-2-57 0,-2 1-101 16,2 0-153-16,-1-1-105 0,1 0-241 15,1-1-495-15,-3 0-864 0</inkml:trace>
  <inkml:trace contextRef="#ctx0" brushRef="#br1" timeOffset="57735.78">23126 16062 179 0,'0'0'161'15,"0"0"-16"-15,-5-6-22 0,5 6 11 0,0 0-21 16,-4-5 11-16,4 5-25 0,0 0 32 0,-2-6-29 16,2 6 30-16,0 0-33 0,0 0 36 0,-5-6-45 15,5 6 31-15,0 0-52 0,0 0 36 0,0 0-59 16,0 0 40-16,-3-6-52 0,3 6 28 0,0 0-36 15,0 0 19-15,0 0 15 0,0 0 16 0,0 0 5 16,0 0-4-16,0 0 0 0,5 5 5 0,-5-5 10 16,6 3 3-16,-6-3-13 0,7 6 23 0,-7-6-30 15,6 5 21-15,0-1-15 0,-1-1 18 0,1 3-23 16,0-2-4-16,-1 1-20 0,3 2 16 0,-1-1-14 16,0 1 10-16,2 2-19 0,0 0 4 0,1 1-15 15,-1-1 6-15,0 4-2 0,3-3-7 0,-3 2-1 16,2 3-4-16,2-2 1 0,-2 0-4 0,1 2 0 15,1-1-1-15,-2 1-2 0,2-1 0 0,-1 0-1 16,-1 1 9-16,4-2 2 0,-3 1-7 0,1-2 1 0,-2 2 6 16,3-3 5-16,-1 0-8 0,-1 0-2 0,0 0-2 15,0-1-5-15,1-1 1 0,-1 0-1 0,1-1 0 16,1 1-7-16,0-1 4 0,0-3-7 0,-1 3-1 16,2-1 1-16,-2-1-3 0,4 0-10 0,-2 1 12 15,-1-3 2-15,3 2-5 0,-1-2 3 0,1 0-1 16,0 0-1-16,-1-2-2 0,2 2 5 0,-1-2 2 15,2 0-8-15,-2 0 3 0,2-2 0 0,0 1-2 16,-1-1-2-16,2-1 2 0,-1 0 0 0,1-2-7 16,-1 1 8-16,1-2-4 0,-2 2 4 0,4-2-6 15,-4 0 6-15,2-1-5 0,-1 0 2 0,2 0-3 16,-5-1 2-16,0 0-6 0,0 1-19 0,-3-2-27 16,0 0-26-16,-3 3-26 0,-1-3-13 0,0 1-13 15,-3 0-14-15,-2-1 4 0,0 1 11 0,1 0 22 16,-3 0 18-16,-2 6 18 0,1-10 12 0,-1 10 18 15,-1-9 3-15,1 9 9 0,-2-11 9 0,2 11 6 16,-4-7 1-16,4 7 5 0,-4-8 5 0,4 8-3 16,-1-4 22-16,1 4 15 0,0 0-5 0,-4-7-2 15,4 7-4-15,0 0-2 0,0 0-1 0,0 0 18 0,0 0 13 16,4-5-1-16,-4 5 1 0,7 3 1 16,-7-3-8-16,11 6 1 0,-6-1 4 0,2 1 3 0,0 1-5 15,0 0-7-15,0 3-10 0,-2 1 1 0,2 0-7 16,-3 2-3-16,0 0-4 0,-2 1-1 0,-1 1-3 15,-1-2-5-15,-1 3 2 0,0-1-4 0,-2 1 0 16,-2-1-2-16,1 0-2 0,-2 0-2 0,1-3-7 16,-3 2-28-16,2-2-54 0,-1-2-59 0,2 0-68 15,0-2-127-15,-1 0-52 0,1-2-105 0,5-6-267 16,-7 8-287-16</inkml:trace>
  <inkml:trace contextRef="#ctx0" brushRef="#br1" timeOffset="58348.95">24694 16507 42 0,'-7'-5'389'0,"7"5"-88"15,-5-5-23-15,5 5-9 0,-4-6-29 0,4 6-14 16,-3-8-23-16,3 8-36 0,0-7-28 0,0 7-25 15,2-7-12-15,-2 7-9 0,5-7-2 0,-5 7-6 16,7-6-6-16,-7 6-4 0,12-7-10 0,-12 7-10 16,10-1-1-16,-10 1-12 0,15 0-5 0,-15 0-4 15,12 1-4-15,-12-1-5 0,11 5-3 0,-11-5 2 16,11 3-7-16,-11-3 3 0,7 5-3 0,-7-5 2 0,5 4 6 16,-5-4 5-16,0 0 7 0,7 7 11 0,-7-7 14 15,0 0 5-15,0 0-3 0,0 0-3 16,0 0-3-16,0 0-6 0,0 0-6 0,0 0-7 0,0 0-6 15,0 0-6-15,-2-9-4 0,2 9-7 0,0-9 0 16,0 9-2-16,2-11-1 0,0 5-5 0,-1-2-2 16,3 4 1-16,0-2-3 0,0-1-2 0,1 4 5 15,2-2-4-15,-7 5 5 0,12-7 8 0,-12 7 6 16,13-4 1-16,-13 4 7 0,17 1 4 0,-17-1-3 16,15 5-2-16,-5-2-2 0,-3 2-2 15,-1-2-1-15,3 4-4 0,-1-2-7 0,-1 1 1 0,-2 1-2 16,3 0-2-16,-4-2-5 0,4 3 2 15,-3-1-3-15,0-1-4 0,-1 1-1 0,1-1-4 0,-1 0-55 16,-2-1-63-16,-2-5-52 0,6 9-52 0,-6-9-74 16,7 8-81-16,-7-8-48 0,0 0-422 0,8 3-401 15</inkml:trace>
  <inkml:trace contextRef="#ctx0" brushRef="#br1" timeOffset="58534.73">25041 16438 30 0,'0'0'662'0,"2"-8"-160"15,-2 8-86-15,0 0-42 0,0-7-19 0,0 7-30 0,0 0-20 16,0-5-33-16,0 5-35 0,0 0-38 0,0 0-23 16,4-8-41-16,-4 8-32 0,4-5-17 15,-4 5-18-15,9-4-10 0,-9 4-22 0,10-8 2 16,-2 5-9-16,2-1-10 0,-2 1-6 0,2-3-13 0,0 3-53 16,0-2-46-16,-1 1-55 0,3-2-44 15,-2 2-59-15,0-2-70 0,-1 1-45 0,0-2-35 16,-1 2-406-16,0-1-344 0</inkml:trace>
  <inkml:trace contextRef="#ctx0" brushRef="#br1" timeOffset="58918.37">25216 16245 170 0,'0'0'392'0,"-4"-5"-73"0,4 5-18 0,-3-6-16 16,3 6-10-16,0 0-52 0,-3-8 22 0,3 8-34 16,0 0-34-16,-3-6-29 0,3 6-24 0,0 0-9 15,0 0-12-15,3-5-3 0,-3 5-13 0,0 0-11 16,6-6-3-16,-6 6-10 0,0 0-8 0,6-3-6 15,-6 3-9-15,0 0-3 0,0 0-4 0,7-4 1 16,-7 4 6-16,0 0 7 0,0 0-1 0,0 0 20 16,0 0 6-16,0 0 21 0,0 0-2 0,0 0 14 15,6-2 5-15,-6 2-6 0,0 0 3 0,0 0-16 16,0 0 11-16,0 0-20 0,0 0 12 0,0 0-32 0,0 0 17 16,0 0-11-16,0 0-16 0,0 0-7 0,0 0-9 15,0 0-9-15,0 0-26 0,0 0 19 0,0 0 0 16,0 0-34-16,0 0 33 0,0 0 0 15,10 2 1-15,-10-2-1 0,4 5 9 0,-4-5 4 0,5 9 3 16,-1-5 0-16,1 2 0 0,-1 2-12 0,1-1 5 16,1 2-62-16,0 0 62 0,0 3-38 0,-1-3 32 15,2 2-37-15,1 0 37 0,-2 0-39 0,-1 0 36 16,1-1-60-16,-2 0 59 0,2 2-60 0,-2-3-12 16,1-1-68-16,-1-1-75 0,-4 0-51 0,5-2-47 15,-3 1-40-15,-2-6-105 0,5 6-97 0,-5-6-53 16,0 0-292-16,0 0-441 0</inkml:trace>
  <inkml:trace contextRef="#ctx0" brushRef="#br1" timeOffset="59199.8">25377 16144 274 0,'0'0'452'0,"-1"-13"-32"0,1 13-72 16,0-8-29-16,0 8-24 0,-2-7-30 15,2 7-40-15,0-6-9 0,0 6-40 0,0 0 4 16,4-6-19-16,-4 6-2 0,0 0-29 0,13 2-1 0,-13-2-24 16,13 6-5-16,-6-1-21 0,1 0 3 0,1 2-4 15,0-1-3-15,0 3-23 0,1 0 1 16,-1 1-17-16,0-1 4 0,-1 2-14 0,0 0-2 0,0 1-9 16,-1-1 5-16,-2 2-10 0,2-1 3 0,-4 1-7 15,-2 1 2-15,2-3-12 0,-5 4 5 0,1 1-10 16,-3-1 4-16,-2 1-56 0,-3 1-48 0,1 1-43 15,-4-1-59-15,-1 0-71 0,-4 2-72 0,-1-1-55 16,-2-1-25-16,3-3-371 0,-8-1-331 0</inkml:trace>
  <inkml:trace contextRef="#ctx0" brushRef="#br1" timeOffset="59602.35">24625 16387 309 0,'0'0'379'0,"-5"-6"-92"0,5 6-42 0,0 0-40 15,0 0-1-15,0 0 4 0,0 0 12 0,-7 3-2 16,7-3-20-16,-4 8-28 0,1 0-15 0,1 0-11 16,0 2-11-16,2 1-3 0,0 1-4 0,0 2-9 15,2-1-1-15,0 2-1 0,1 2-10 0,1-1-22 16,-1-1 1-16,5 1-22 0,-3-1 2 0,4 1-24 0,-1-1 5 15,1-2-17-15,1 0 5 0,0 0-17 16,0-2 5-16,3 0-17 0,-2-2 11 0,1 1-49 16,1-3-57-16,0 0-95 0,0-1-54 0,-2-2-150 15,2 0-108-15,-3-3-395 0,-10-1-453 0</inkml:trace>
  <inkml:trace contextRef="#ctx0" brushRef="#br1" timeOffset="69931.2">21375 16732 98 0,'0'0'291'16,"0"0"-44"-16,0 0-5 0,-2-5 5 0,2 5-6 15,0 0-15-15,0 0-12 0,0 0-12 0,-4-5-29 16,4 5-30-16,0 0-22 0,0 0-23 0,0 0-16 15,0 0-6-15,0 0-4 0,0 0 5 0,0 0-30 16,0 0 20-16,0 0 28 0,-5 5 0 0,5-5-3 16,2 5-10-16,-2-5 1 0,3 8-17 0,-3-8-4 15,3 10 18-15,-2-4-20 0,0 0 7 0,2 1 1 16,1 1-3-16,-2 1-5 0,3 0-5 0,0 2 3 16,-2 1-4-16,3 1-6 0,-2 1-5 0,3 0-10 15,1 1-1-15,-3 1-8 0,3 2-24 0,1 0 28 16,1 0-24-16,-1 1 18 0,0-1-26 0,0 2 24 15,3-1-19-15,-2-1 17 0,3 1-13 0,-2 0 19 0,1-1-17 16,0 1 24-16,1-1-26 0,1 0 29 0,-2 1-34 16,4 1 28-16,-3-3-28 0,0 1 22 15,4 1-23-15,-3 1 21 0,0-3-20 0,1 3 26 0,-1-3-6 16,2 4 0-16,-3-4-5 0,0 1 3 0,3-2-1 16,-4 1-1-16,4 1 0 0,-3-1-5 0,1 0 10 15,0 0-5-15,0-1-4 0,0 1 2 0,-1 0-7 16,2-1 5-16,-2-1-4 0,2 1 3 0,-2-1 3 15,2 0-9-15,-1 0-20 0,-1 0 40 0,2-1-33 0,-2-1 33 16,1 2-38-16,0-2 39 0,1 2-37 0,0-4 34 16,0 3-33-16,-2-2 32 0,3-1-30 0,-3 1 34 15,0-3-34-15,1 1 33 0,-1 0-40 0,1-2 41 16,0 0-35-16,0-1 38 0,1 2-36 0,-1-3 32 16,2 0-33-16,0 0 35 0,1-3-34 0,1 1 29 15,-3 0-28-15,4-2 30 0,0 0-31 16,-1-1 30-16,0 1-35 0,1-2 34 0,2-2-36 0,-1 2 35 0,1-1-32 15,0-1 26-15,1 1-24 0,0 0 27 16,0-2-35-16,3 2 36 0,-1-1-34 0,3 0 33 0,-6 0-33 16,2 1 31-16,0-1-31 0,0 1 28 15,1 0-27-15,2 0 32 0,-3 0-35 0,2 0 34 0,3-1-29 16,-3 1 31-16,0-1-34 0,3 1 36 0,-2-2-34 16,1-1 28-16,1 2-28 0,-2-1 29 0,3-2-31 15,-1 1 31-15,4-2-29 0,-2 1 32 0,2 0-33 16,0-2 32-16,0 0-5 0,0 1-2 0,0-1-2 15,0 0-2-15,1-2-2 0,1 2-1 0,-1-2 2 16,0 0-2-16,0 0-2 0,1 0 1 0,6-4 5 0,-8 5-4 16,0-2-1-16,-6 4 17 0,8-4-20 0,-2 1 18 15,0-1-21-15,0 1 20 0,0-1-25 0,-1 0 23 16,1 0-23-16,-3 2 19 0,0 0-20 0,1-1 3 16,-7 4 0-16,1-3 4 0,1 2-1 15,-4 2 0-15,-3-2-1 0,1 2 2 0,-3 0-1 0,0 1 3 16,-2-1-3-16,0 1 3 0,-3 1-1 0,-2 0 12 15,1-1-11-15,-4 1 2 0,-6 2 4 0,13-3 0 16,-13 3 1-16,13-3 4 0,-13 3 27 0,10-1-32 16,-10 1 21-16,6-4-27 0,-6 4 22 0,0 0-26 0,12-1 23 15,-12 1-24-15,0 0 23 0,0 0-31 16,10-2 29-16,-10 2-31 0,0 0 23 0,0 0-27 16,0 0 18-16,9-3-42 0,-9 3-18 0,0 0-31 0,0 0-45 15,0 0-51-15,0 0-47 0,0 0-49 0,0 0-73 16,0 0-43-16,-2-4-99 0,2 4-457 0,-7-4-542 15</inkml:trace>
  <inkml:trace contextRef="#ctx0" brushRef="#br1" timeOffset="70687.82">24145 17390 352 0,'-5'-5'344'0,"5"5"-100"0,0 0 33 0,-7-5-46 16,7 5 22-16,0 0-16 0,-7-4-18 0,7 4-17 15,0 0-50-15,0 0-1 0,-5-3-35 0,5 3 12 16,0 0-36-16,0 0 22 0,0 0-38 0,0 0 32 16,-7-4-35-16,7 4 27 0,0 0-27 0,0 0 26 15,0 0-22-15,0 0 24 0,0 0-18 0,0 0 18 16,0 0-17-16,0 0 25 0,0 0 5 0,0 0-7 0,-4-4-7 16,4 4-3-16,0 0-12 0,0 0 4 0,0 0-10 15,0 0-9-15,0 0-5 0,0 0-15 0,0 0 0 16,0 0-7-16,0 0-5 0,0 0-11 0,0 0-6 15,0 0 2-15,0 0-4 0,0 0 4 16,0 0-12-16,0 0-2 0,0 0 3 0,0 0 3 0,0 0-2 16,0 0-1-16,0 0-20 0,0 0 30 0,0 0-4 15,0 0 1-15,0 0-3 0,0 0-2 0,0 0 7 16,0 7-2-16,0-7-1 0,0 0-3 0,0 0 7 16,4 3 40-16,-4-3-44 0,0 0 43 0,9 5-47 0,-9-5 40 15,8 5-47-15,-8-5 36 0,9 5-49 0,-9-5 36 16,11 5-27-16,-4-1 33 0,0 0-38 15,2-1 29-15,0 2-34 0,0 0 32 0,1 0-32 0,-1-2 31 16,-1 2-44-16,2 0 37 0,-1-1-24 16,0 0 31-16,1 0-38 0,-1 1 29 0,0-2-30 0,1 2 35 15,-2-1-35-15,0-1 37 0,-1 1-46 0,2 0 39 16,-2-1-28-16,-7-3 33 0,11 5-31 0,-6-1 33 16,-5-4-36-16,12 4 33 0,-12-4-27 0,9 5 33 15,-9-5-36-15,8 5 33 0,-8-5-32 0,5 5 34 16,-5-5-36-16,7 3 33 0,-7-3-35 0,0 0 37 0,5 5-36 15,-5-5 33-15,0 0-31 0,7 5 26 0,-7-5-30 16,0 0 32-16,0 0-34 0,0 0 36 0,6 4-34 16,-6-4 34-16,0 0-35 0,0 0 37 0,0 0-34 15,0 0 35-15,0 0-35 0,4 4 31 0,-4-4-33 16,0 0 31-16,0 0-30 0,0 0 40 0,0 0-35 16,0 0 25-16,0 0-25 0,0 0 30 0,0 0-34 15,0 0 33-15,0 0-39 0,0 0 33 0,0 0-36 16,3 7 44-16,-3-7-32 0,0 0 27 0,0 0-24 15,-3 8 29-15,3-8-33 0,-2 7 30 0,2-7-38 16,-4 8 32-16,4-8-25 0,-7 10 29 0,5-4-35 0,-2 0 30 16,-1 0-16-16,-3 1-10 0,4 0 2 15,-3 1-6-15,0-1 12 0,2-1 2 0,-4 1 0 0,4 0 1 16,-1-1-2-16,-1 0-1 0,1 0 1 0,-2 0-5 16,4 0 0-16,-1-1-2 0,1-1-15 0,4-4-19 15,-9 7-13-15,9-7-11 0,-7 6-14 0,7-6-19 16,-7 3-36-16,7-3-75 0,0 0-33 0,0 0-79 15,-11 0-35-15,11 0-93 0,-5-3-143 0,5 3-427 0,-5-7-633 16</inkml:trace>
  <inkml:trace contextRef="#ctx0" brushRef="#br1" timeOffset="83481.11">25295 17322 104 0,'0'0'223'0,"0"0"-9"0,0 0-28 16,0 0-14-16,0 0-2 0,0 0-7 0,0 0-20 15,-4-5-15-15,4 5-19 0,0 0-5 0,0 0-1 16,-4-6-39-16,4 6 39 0,0 0-31 0,-2-7 29 16,2 7-24-16,0 0 12 0,-1-8-25 0,1 8 11 0,-2-6-11 15,2 6 8-15,-4-6-5 0,4 6-6 16,-2-8-6-16,2 8-11 0,-5-8 4 0,5 8-22 16,-8-8 11-16,4 3-19 0,-1 0 15 0,0 0-16 15,-3 1 8-15,1-2-17 0,-1 2 20 0,0-1-31 16,-1 2 28-16,-1-1-21 0,-1 3 15 0,2-1-7 15,-3 1 11-15,1 1-21 0,11 0 18 0,-23 0-20 16,11 2 16-16,1 0-14 0,-1 2 10 0,2 0-20 16,-3 3 20-16,2 0-21 0,-1 0 22 0,3 1-21 15,0 3 20-15,0-1-26 0,1 2 28 0,0 0-20 16,3 0 15-16,-1 1-15 0,3 0 21 0,-1 0-19 0,1 0 20 16,2-2-20-16,1 0 24 0,1 1-16 0,1 0 23 15,1-2-20-15,1-1 24 0,-1 0-26 0,2-1 28 16,0-1-27-16,2 0 29 0,-2-3-24 0,2 1 23 15,0-3-33-15,-7-2 25 0,16 4-34 0,-16-4 31 16,19-1-29-16,-8-2 29 0,0 0-27 0,-2-2 27 16,3 0-30-16,0-2 24 0,-1-1-29 0,1 1 31 15,-1-2-31-15,-1 0 29 0,1-1-28 0,-2 0 21 16,0-2-22-16,-2 2 27 0,1 0-28 0,0-1 28 16,-1-1-25-16,-2 1 30 0,1 0-28 0,-2 1 45 15,0-1-21-15,0 1 36 0,-2-1-20 0,1 2 26 0,-1-1-9 16,1 1 15-16,-2 0-5 0,0 1 19 0,1 2-20 15,0-1 24-15,-2 1-21 0,0 6 22 0,3-11-33 16,-3 11 11-16,0-8-34 0,0 8 1 16,2-7-13-16,-2 7 18 0,0 0-26 0,0 0 22 0,0 0-20 15,0 0 24-15,1 7-26 0,-1-7 22 16,4 11-24-16,-4-2 28 0,4 0-32 0,-2 1 29 0,0 2-36 16,3 1 27-16,-1 2-26 0,2-2 25 0,1 1 1 15,-1 0-4-15,1 0-2 0,-1 0-9 0,4-1 6 16,-2-1-4-16,1 1 2 0,0-2-8 0,0 0 2 15,1 0-7-15,1-3-13 0,-2 1-40 0,-1-2-53 16,1-1-38-16,0-1-44 0,-1 0-50 0,1-2-58 16,-9-3-49-16,14 4-124 0,-14-4-42 0,14 0-249 15,-14 0-278-15</inkml:trace>
  <inkml:trace contextRef="#ctx0" brushRef="#br1" timeOffset="83931.13">25538 17421 111 0,'0'0'368'0,"0"0"-26"16,0 0-64-16,-8-4 12 0,8 4-46 0,0 0-26 15,0 0-48-15,0 0-19 0,0 0-41 0,0 0-37 16,0 0 1-16,0 0 9 0,0 0 5 0,0 0-7 16,0 0 3-16,10 5-20 0,-10-5 4 0,9 6-16 15,-9-6 7-15,9 9-17 0,-4-4 15 0,1 1-27 0,-3 2 19 16,1-1-29-16,1 1 25 0,0 1-7 0,-2-2 2 15,0 1-4-15,-1-1-21 0,1-1 28 0,-3-6-28 16,2 12 44-16,-2-12-17 0,3 11 42 0,-3-11-8 16,1 7 18-16,-1-7-16 0,0 0-18 0,1 7-9 15,-1-7-7-15,0 0-11 0,0 0-5 0,-2-5-5 16,2 5-3-16,-1-10-19 0,1 10 15 0,-2-12-19 16,2 5 13-16,0-2-14 0,0 1 16 0,0 1-18 15,3-3 5-15,-2 2-1 0,2 0 12 0,0 0-11 16,1 0 11-16,-1 2-18 0,1 0 17 0,-1 0-15 15,4 1 16-15,-7 5-16 0,11-7 25 0,-11 7-11 16,13-3 15-16,-13 3-17 0,13 1 18 0,-13-1-17 16,15 6 16-16,-6-3-19 0,-1 2 16 0,-1-1-21 15,1 4 15-15,1-2-17 0,-2 1 18 0,0 0-4 16,1 1 0-16,-2 1-1 0,1-1-4 0,0 1-1 16,0-2-1-16,-2 2-7 0,1 0-29 0,-2-2-3 15,4 1-72-15,-5-1-28 0,3 0-71 0,-2-2-51 0,-4-5-61 16,7 9-120-16,-7-9-71 0,4 5-234 0,-4-5-250 15</inkml:trace>
  <inkml:trace contextRef="#ctx0" brushRef="#br1" timeOffset="84229.7">25953 17434 409 0,'0'0'497'0,"0"0"-86"0,0 0-53 0,0 0-47 16,0 0 27-16,0 0-52 0,0-7 1 0,0 7-53 16,0 0-12-16,0 0-48 0,0 0-15 0,0-7-33 15,0 7 0-15,0 0-34 0,5-7 14 0,-5 7-30 16,5-4 17-16,-5 4-40 0,8-5 18 0,-8 5-37 16,10-6 16-16,-10 6-32 0,11-5 23 0,-11 5-31 15,11-6 19-15,-2 3-33 0,-1-1 29 0,-1 1-28 16,0 0 28-16,2-1-32 0,-9 4 25 0,11-4-25 15,-2 1 25-15,-9 3-30 0,13-5 20 0,-13 5-33 0,11-4-17 16,-11 4-56-16,12-4-21 0,-12 4-77 16,10-3-8-16,-10 3-49 0,8-5-129 0,-8 5-74 15,8-4-454-15,-8 4-476 0</inkml:trace>
  <inkml:trace contextRef="#ctx0" brushRef="#br1" timeOffset="84646.63">26187 17236 443 0,'0'0'475'0,"0"0"-78"0,-2-7-64 15,2 7-38-15,0 0-16 0,-2-7-72 0,2 7-24 16,0 0-57-16,0-10-3 0,0 10-42 0,4-6 1 16,-4 6-32-16,8-6 10 0,-8 6-31 0,9-3 26 15,-9 3-25-15,11-3 25 0,-11 3-27 0,0 0 24 16,19 1-28-16,-19-1 24 0,13 4-30 0,-4 1 25 15,-4-2-24-15,3 3 27 0,-2 0-23 0,-2 1 29 16,1 1-22-16,0 0 26 0,0 0-22 0,-3 2 34 0,0 0-10 16,0-1 21-16,-1 1-6 0,0 2 36 0,-1-4-20 15,-1 2 24-15,1 0 0 0,-1-1-5 0,-1 0-8 16,2-1-15-16,-2-1-4 0,2 0-4 0,-2 0-11 16,2-7 8-16,-2 12-8 0,2-12-5 0,-3 11-1 15,3-11-10-15,0 9 7 0,0-9-8 0,-1 7 5 16,1-7 37-16,0 0-35 0,-1 8 3 0,1-8 17 15,0 0 9-15,1 7 8 0,-1-7 4 0,0 0 4 16,2 7-3-16,-2-7-1 0,0 0-6 16,8 2-15-16,-8-2-6 0,9-1-11 0,-9 1-9 0,14-3-10 15,-14 3-9-15,17-5-2 0,-6 3-14 0,0-2-3 16,3 0-10-16,2 0-49 0,-3-1-87 0,5-1-71 16,-1 2-66-16,0-3-140 0,1 3-115 0,0-2-193 15,-1-1-705-15,-2 0-1032 0</inkml:trace>
  <inkml:trace contextRef="#ctx0" brushRef="#br1" timeOffset="86140.58">25584 14913 168 0,'0'0'496'0,"0"0"-156"0,0 0 0 16,0 0-74-16,0 0 0 0,0 0-4 0,-13-1-16 0,13 1-10 15,0 0-61-15,0 0-5 0,0 0-52 0,0 0 7 16,0 0-35-16,0 0 14 0,0 0-22 15,0 0 6-15,0 0-28 0,19 0 5 0,-19 0-22 16,16 0 2-16,-4-1-19 0,0 1 8 0,2-2-22 0,1 1 16 16,2 0-22-16,1 0 12 0,2 0-17 0,-1 0 13 15,-1-1-18-15,0 1 14 0,0-1-23 16,3 1-21-16,-4-2-83 0,0 2-22 0,0 0-100 0,-3-1-48 16,0 1-74-16,-3-1-76 0,-2 1-295 0,3 0-238 15</inkml:trace>
  <inkml:trace contextRef="#ctx0" brushRef="#br1" timeOffset="86380.43">25673 15036 358 0,'-11'4'482'16,"1"0"-149"-16,2 0-62 0,8-4-27 0,-13 6-16 0,13-6-25 16,-11 3-18-16,11-3-44 0,0 0-28 0,0 0-23 15,0 0-16-15,0 0-12 0,0 0-11 0,9-2 18 0,0-1-48 16,3 1 31-16,4-1-45 0,0-1 34 15,3 0-39-15,3-1 27 0,0 1-38 0,1-3 37 16,0 4-37-16,1-2 31 0,-1 1-36 0,0-2 34 16,0 2-31-16,-2-1 25 0,-2 0-50 0,-2 0 7 0,0 2-80 15,-3-2-9-15,0 0-72 0,-3 0-33 16,-2 2-76-16,-1-2-82 0,-1-1-154 0,-3 0-41 16</inkml:trace>
  <inkml:trace contextRef="#ctx0" brushRef="#br1" timeOffset="86598.4">25935 14756 311 0,'0'0'381'16,"-2"-9"-102"-16,2 9-1 0,-3-7-67 0,3 7 45 15,0 0-50-15,0-7 29 0,0 7-56 0,0 0 18 16,0 0-37-16,14 1 6 0,-14-1-40 0,16 9 7 16,-7-3-34-16,3 1 15 0,0 3-31 0,1 3-3 15,1 0-28-15,-1 4 8 0,0-1-28 0,0 3 12 16,-1-1-28-16,-3 1 15 0,0 0-23 0,-3 0 18 15,-1-2-28-15,-1 1 19 0,-3-2-21 0,-1 2 15 16,-5-2-17-16,0 2-4 0,-4 0-13 0,0-1-94 16,-5 0-111-16,1-1-110 0,-3-2-128 0,0-1-355 15,-1-2-354-15</inkml:trace>
  <inkml:trace contextRef="#ctx0" brushRef="#br1" timeOffset="87435.33">26752 14651 234 0,'0'0'267'0,"0"0"-15"15,1-7-30-15,-1 7 35 0,0 0-55 0,-1-7 27 16,1 7-57-16,0 0-15 0,-3-7-26 16,3 7-15-16,0 0-6 0,-3-8-6 0,3 8-1 0,-3-8 12 15,3 8-7-15,-2-6-10 0,2 6-10 0,-4-9-2 16,4 9 3-16,-7-9-12 0,7 9-16 0,-6-9-1 16,1 3-6-16,-2 1-8 0,2 0-1 0,-2 0 1 15,-1 0-12-15,-1 1 3 0,1 0 8 0,-1 1 5 16,0 0-6-16,-2 1-6 0,1 0 6 0,10 2 2 15,-21 0-1-15,10 2-2 0,-1 2 0 0,-1-1-1 16,2 2 2-16,-2-1-2 0,0 4-8 0,1 0 3 16,0 1-6-16,2 1-2 0,0 1 2 0,2 0 0 15,0 2 2-15,2 1-4 0,1-2 0 0,0 3 3 16,2-2-18-16,3 1 15 0,0-2-9 0,0 2 5 16,1-1-8-16,3 0-7 0,1 0 5 0,0-1 4 15,2-1-2-15,-1 1 2 0,2-4-2 0,1 2-3 16,-1-4-2-16,-1 2 2 0,3-4-7 0,1 0 3 15,-1-1-6-15,1-2 7 0,0 1-8 0,0-4 2 16,0 1-4-16,1 0 4 0,0-2-9 0,0-2 9 0,0-1-4 16,1-1 0-16,-2 0-1 0,-2-3 5 15,3 0-6-15,-2-1 4 0,-2-1-3 0,-1 0 0 0,1-1 5 16,-2 0-3-16,-1 1-1 0,-1 0 3 0,-1 0 2 16,-2 0 8-16,2 1 0 0,-1 1 13 0,-1 0 16 15,-1 0 22-15,0 2-30 0,0 1 53 0,-1-2-24 16,-1 3 24-16,2 6-28 0,0-12 19 0,0 12-44 15,-3-9 20-15,3 9-39 0,0-8 26 0,0 8-33 16,0 0 22-16,0 0-32 0,0 0 23 16,0 0-26-16,-2 8 29 0,2-8-11 0,2 11-5 0,-2-2 9 15,5 0-8-15,-2 2-1 0,-1 0 2 0,3 1 3 16,-1 3-10-16,3-1-17 0,-1-1 21 0,2 1 1 16,1 1-4-16,-2-2-5 0,2-1-4 0,3 1-14 15,-1-1-21-15,1-2-48 0,-1 1-43 0,1-3-49 16,2 1-59-16,-1-2-25 0,0-3-59 0,0 3-31 15,1-5-102-15,-3 0-33 0,0-2-478 0,-11 0-554 16</inkml:trace>
  <inkml:trace contextRef="#ctx0" brushRef="#br1" timeOffset="87846.08">27001 14780 8 0,'0'0'531'0,"0"0"-112"15,-6-6-83-15,6 6 17 0,0 0-67 16,-5-5 7-16,5 5-77 0,0 0-24 0,0 0-58 0,-4-5-9 15,4 5-31-15,0 0 24 0,0 0-22 0,0 0 15 16,6 4-27-16,-6-4 3 0,8 5-20 0,-8-5 14 16,8 7-30-16,-3-3 6 0,-1 1-25 15,1-1 15-15,0 1-17 0,-2 1 11 0,1-1-10 0,0 1 7 16,-1-2-11-16,-1 3 10 0,-2-7-10 0,2 10 12 16,-2-10-9-16,-2 10 15 0,2-10-8 0,-2 7 15 15,2-7-11-15,-7 4 7 0,7-4-6 0,0 0 6 16,-11-2-16-16,11 2 1 0,-8-5-15 0,4 0 10 15,2-3-19-15,-1 1 7 0,2-2-8 0,0 0 0 16,1 0-3-16,2-1 4 0,0-1-8 0,0 3 5 16,2-2-4-16,0 2-1 0,1 0 2 0,1 0-2 15,-1 2 0-15,0-1 1 0,3 3 5 0,-8 4 5 16,13-5 7-16,-13 5 0 0,13-2 8 0,-13 2-1 16,15 3 6-16,-15-3-2 0,13 6 3 0,-5-1-4 0,-1 1-6 15,-1 1-4-15,2 0-7 0,-3 1-2 0,2 2-4 16,0-1 4-16,-3 3-8 0,3-3-1 15,-2 2-2-15,-1-2-2 0,0 1-32 0,-1-1-69 16,2 1-40-16,-1-2-81 0,-1 0-50 0,-1-2-126 0,-2-6-75 16,5 11-543-16,-5-11-628 0</inkml:trace>
  <inkml:trace contextRef="#ctx0" brushRef="#br1" timeOffset="88275.27">27308 14462 294 0,'0'0'471'0,"0"0"-116"0,-13 2-45 16,13-2 17-16,0 0-27 0,0 0-10 0,0 0-39 15,0 0-31-15,0 0-36 0,0 0-29 0,0 0-24 16,0 0-31-16,0 0-18 0,0 0-14 0,0 0-13 16,10-2-12-16,-10 2-9 0,13-1-2 0,-13 1-10 15,17-2-4-15,-17 2-2 0,16-3-3 0,-16 3-7 16,23-2-1-16,-12 0-3 0,1 1-23 0,0 0-55 16,-1-1-68-16,3 0-78 0,-3 1-75 0,1-1-54 15,-1 2-103-15,-2-3-250 0,-9 3-210 0</inkml:trace>
  <inkml:trace contextRef="#ctx0" brushRef="#br1" timeOffset="88463.27">27429 14534 171 0,'0'0'532'0,"-7"9"-150"0,7-9-82 0,-7 7-14 16,7-7-3-16,-5 7-3 0,5-7-29 0,-2 7-1 15,2-7-43-15,0 0-14 0,2 8-53 0,-2-8-13 16,9 4-40-16,-9-4-3 0,17 1-26 0,-17-1-2 0,23-1-26 15,-12-2-9-15,7 2-7 0,-1-1-65 0,2 0-69 16,0-2-92-16,0 0-105 0,4-1-91 16,0 1-427-16,0-1-373 0</inkml:trace>
  <inkml:trace contextRef="#ctx0" brushRef="#br1" timeOffset="89396.58">28065 14373 143 0,'0'0'254'0,"0"0"-54"0,6-5 20 16,-6 5-27-16,0 0 29 0,6-4-56 0,-6 4 27 15,3-6-49-15,-3 6 27 0,4-8-49 0,-4 8 43 16,2-7-49-16,-2 7 36 0,1-10-38 0,-1 10 34 0,2-10-38 16,-2 10 20-16,-2-11-34 0,2 11 18 15,-1-12-22-15,-3 5 19 0,2 1-24 0,-1-2 8 16,-1 1-31-16,-2 0 12 0,2 0-16 0,-2 2 2 16,-1-1-13-16,2 1 3 0,-5-1-11 0,4 4 7 0,-2-2-19 15,0 2 9-15,8 2-17 0,-19-2 6 0,8 4-9 16,-1-1 16-16,1 3-4 0,0-2 12 15,-1 3-12-15,1 1 12 0,-1 0-12 16,0 2 9-16,3 1-6 0,-1-1 3 0,2 3 1 0,1-1-5 16,0 3-4-16,1 0-4 0,1 0-6 0,2-1 5 15,3 1 1-15,0-1-4 0,0 1 1 0,4 2-1 0,0-2-6 16,2-1 0-16,1 0 0 0,0 0-5 16,2-1 1-16,0-3-1 0,1 2-1 0,2-3-4 0,-1-1 0 15,1-1 1-15,-1-2-2 0,0 1 0 0,0-1 0 16,2-1 0-16,-3-2-5 0,2 0 1 0,-1-1-1 15,-1-1-14-15,-1-4 19 0,1 3 0 0,0-2-2 16,-3-1-1-16,0-1 1 0,0 0-1 0,-2-3 0 16,-1 2 2-16,1-3-2 0,-1 1-1 0,-1-1 1 15,-1 1 1-15,-2 0 1 0,3-1 9 0,-2 2 9 16,0 0 15-16,-1 2 12 0,0 7 11 0,0-15 0 16,0 15-3-16,0-11-10 0,0 11-8 0,0-10-11 15,0 10-3-15,2-7-8 0,-2 7 0 0,0 0-8 16,0 0 3-16,0 0-2 0,0 0 0 0,0 0 0 0,7 6-8 15,-3 0 7-15,-1 0 1 0,2 1-5 16,0 0 0-16,1 3 2 0,2 1 1 0,-2-1-41 16,2 3 44-16,2 0-41 0,-1-1 40 0,0 2-1 15,3-2-29-15,-3 0-40 0,2 1-50 0,-1-2-58 16,1 0-21-16,-2 0-52 0,2-3-15 0,-2 1-99 16,-1-3-37-16,-1-2-75 0,2 0-471 0,-2 0-516 15</inkml:trace>
  <inkml:trace contextRef="#ctx0" brushRef="#br1" timeOffset="89795.93">28347 14502 448 0,'0'0'364'15,"0"0"19"-15,0 0-76 0,0 0-5 0,0-7-15 16,0 7-33-16,0 0-43 0,0 0-32 16,0 0-29-16,0 0 1 0,0 0 5 0,0 0 0 0,0 0-15 15,0 0-11-15,15 3-9 0,-15-3-11 0,9 6-16 16,-9-6-12-16,10 8-14 0,-6-3-13 0,3 3-1 15,-2-3-3-15,0 1-17 0,-1 3 7 0,1-2-14 16,-1 0 8-16,-2 0-8 0,-1-1 1 0,1 0-1 16,0 0 12-16,-2-6 9 0,0 10 18 0,0-10 8 15,0 7-12-15,0-7-2 0,0 0-11 0,0 0-7 16,0 0-8-16,0 0-11 0,0 0 4 0,-9-7-8 16,9 7-2-16,0-11-6 0,0 3-2 0,2 1-2 15,-1-2-2-15,0 1 1 0,2 0-5 0,1-1 0 16,-1 1-3-16,3-1 2 0,-3 2-4 0,4 1 2 15,-1 0 0-15,-1 1 0 0,0 1-5 0,-5 4 7 0,14-7 2 16,-14 7 0-16,12-1 5 0,-12 1-1 0,13 1-1 16,-6 3 1-16,1 0 2 0,0 0-4 15,-2 1 1-15,3 1 0 0,-1 1-1 0,-2 0-2 0,2 2-1 16,1-1 2-16,-2 3-6 0,1-3-2 0,0 3-5 16,-1-2-46-16,-2 0-49 0,3 0-67 0,-3-2-41 15,0 0-86-15,4 0-23 0,-4-1-103 0,1-1-34 16,1-1-495-16,-7-4-536 0</inkml:trace>
  <inkml:trace contextRef="#ctx0" brushRef="#br1" timeOffset="90007.27">28794 14539 603 0,'0'0'586'0,"0"0"-141"0,0 0-70 0,0 0-31 16,5-4-38-16,-5 4-15 0,0 0-24 0,0 0-34 15,0 0-31-15,0 0-31 0,8-3-25 0,-8 3-24 0,0 0-23 16,11-3-21-16,-11 3-15 0,13-2-14 0,-13 2-9 16,18-4-8-16,-9 1-13 0,3 1-5 15,0 0-28-15,1 0-53 0,1-1-57 0,-1 0-61 0,2-1-68 16,-2-1-78-16,0 1-32 0,0 1-54 0,-3-2-52 16,1-1-249-16,-2 1-225 0</inkml:trace>
  <inkml:trace contextRef="#ctx0" brushRef="#br1" timeOffset="90195.08">29061 14401 405 0,'0'0'424'0,"0"0"-10"0,0 0-107 0,1-8 21 16,-1 8-45-16,0 0 28 0,0 0-20 15,0 0 16-15,0 0-18 0,0 0-8 0,0 0-13 0,10 7-14 0,-10-7-16 16,5 7-34-16,-1-1-27 0,-1 0-47 0,4 1 7 16,-2 3-45-16,1-2 6 0,-1 4-18 0,2 0-14 15,2 1-15-15,-2 1-10 0,-2 1-6 0,3 2-13 16,1-3-7-16,-3 0-30 0,0 2-67 0,-1-1-62 15,0-2-84-15,-1 0-72 0,1-1-79 0,-3-3-166 16,1 1-134-16,-3-4-313 0,0-6-591 0</inkml:trace>
  <inkml:trace contextRef="#ctx0" brushRef="#br1" timeOffset="90646.43">28990 14175 573 0,'0'0'411'16,"0"0"-58"-16,0 0-34 0,0 0-40 0,0 0 24 16,0 0-56-16,0 0-7 0,0 0-30 0,0 0-25 15,9-5-23-15,-9 5-27 0,9-5-15 0,-9 5-16 0,14-4-21 16,-5 1 4-16,0 0-15 0,2 0-12 0,-1-1-7 15,3 1-11-15,-1-1-7 0,2 1-8 0,-1-1-6 16,-1 0-2-16,0 1-5 0,2-1 1 16,-3 2-7-16,1 0-2 0,0-1-3 0,0 1-1 15,0-1-2-15,0 1-6 0,-3 0-41 0,3 0-49 0,-12 2-60 16,15-2-37-16,-15 2-72 0,14-2-59 16,-14 2-69-16,12-3-460 0,-12 3-401 0</inkml:trace>
  <inkml:trace contextRef="#ctx0" brushRef="#br1" timeOffset="90883.21">29066 14030 246 0,'0'0'489'0,"-15"-4"-107"0,15 4-49 0,-10-4-71 16,10 4 39-16,-9-2-48 0,9 2 0 0,-9-2-56 16,9 2 14-16,0 0-7 0,0 0 27 0,-8 2-8 15,8-2 3-15,3 7-22 0,-3-7-11 0,6 10-10 16,-1-3-36-16,0-1-2 0,2 2-37 0,-1 1-3 15,2 1-31-15,1 2 1 0,-1 0-52 0,-1-1 38 16,3 2-35-16,-2 1 15 0,1 2-28 16,0 1 22-16,1-2-14 0,-1 0-12 0,-1 0-47 0,-2-2-77 15,3 0-80-15,-2-1-77 0,0 2-48 0,0-4-155 16,0 0-126-16,-2-3-415 0,-1 1-625 0</inkml:trace>
  <inkml:trace contextRef="#ctx0" brushRef="#br1" timeOffset="91545.42">29732 14075 265 0,'8'-4'256'0,"-8"4"-20"0,6-5-9 0,-6 5 3 15,3-7-9-15,-3 7-4 0,1-7-14 0,-1 7-25 16,0-5-6-16,0 5-36 0,-4-8 28 0,4 8-14 16,-5-9 1-16,5 9-4 0,-7-8-13 0,2 4-10 15,1-1-12-15,-3 1-17 0,2 1 9 0,-3-1-2 16,0 0-10-16,0 1-14 0,0 1 5 0,8 2-13 15,-18-3 9-15,18 3-12 0,-19 1-7 0,8 1-15 16,0-1 1-16,2 1-18 0,-2 2 7 0,2 1-13 0,0-1 9 16,0 1-5-16,0 2 0 0,3 1-6 15,1-1 1-15,-2 0-3 0,2 1-4 0,3 2 3 16,0-3-4-16,0 4 1 0,2-4-12 0,0 3 13 16,2-2-11-16,0 2 5 0,0-2-4 0,3 0 5 0,0 1-6 15,2-3 2-15,-1 3-4 0,1-4 5 16,0 1-2-16,3-1 2 0,-1 0-7 0,-1 0 6 0,2-3-7 15,-1 0 7-15,-9-2-8 0,17 3 6 0,-17-3-8 16,16 0 7-16,-5-3-7 0,-3 1 9 16,2-1-8-16,-1-1 3 0,-1-1-4 0,0-2 4 0,-3 1-2 15,3-3 5-15,-2 0-7 0,1-1 12 0,-4 0-6 16,1-1 2-16,0 0-8 0,-1 0 11 0,-1 1-2 16,0 1 12-16,-1-1 1 0,0 2 13 0,-1 1 24 15,0-2 3-15,0 3 10 0,0 6-17 0,0-11 3 16,0 11-23-16,0-8 4 0,0 8-15 0,0 0 8 15,0 0-21-15,0 0 21 0,0 0-19 0,0 0 21 16,0 0-17-16,0 0 20 0,3 11-26 0,-1-4 19 16,2 0-23-16,-2 3 27 0,2-1-41 0,2 3 32 15,-1-1-22-15,1 0 18 0,2 3-22 0,-1-2 15 16,1 1-17-16,0 0 5 0,2-1-24 0,0 0-25 16,-1-1-55-16,3-2-63 0,-2 1-45 0,0-2-43 0,0 2-47 15,-1-4-103-15,0-2-34 0,1 2-49 0,-1-2-402 16,-9-4-454-16</inkml:trace>
  <inkml:trace contextRef="#ctx0" brushRef="#br1" timeOffset="91947.78">29976 14236 185 0,'0'0'386'0,"0"0"-84"0,0 0-29 0,0 0-15 16,0 0-31-16,0 0-24 0,0 0-33 0,0 0-30 15,-10 1 5-15,10-1-8 0,0 0 7 0,0 0-4 16,4 7-9-16,-4-7-10 0,4 8-2 0,-4-8-11 15,5 8 3-15,-5-8-11 0,6 10-15 0,-1-5-10 16,-1 3-9-16,-1-2-2 0,1 0-9 0,-2 1-12 16,1-1 9-16,-2-1-15 0,2 2 17 0,-3-7-4 15,1 11 7-15,-1-11-9 0,0 10 6 0,0-10-6 16,-1 8 12-16,1-8-13 0,0 0 3 0,-3 7-11 16,3-7 4-16,0 0-11 0,0 0-3 0,0 0-11 15,-6-5 1-15,6 5-9 0,-2-8 5 0,2 8-8 0,0-13 0 16,2 7-6-16,0-3 5 0,0 1-2 0,0-2-1 15,1 2 1-15,0-1-5 0,1 1 3 16,0 1-2-16,0 0 1 0,-4 7-4 0,6-10 4 16,-2 5-1-16,-4 5-2 0,7-7 6 0,-7 7 9 15,10-2-5-15,-10 2 25 0,0 0 8 0,14 2-4 16,-14-2-4-16,11 5-5 0,-11-5-3 0,11 9-3 16,-5-5-2-16,-1 2-5 0,3 0 0 0,-2 1-4 0,-1 0-1 15,0 1-3-15,1-1-2 0,-1 2-5 0,1-1-4 16,-1-1-67-16,-1 1-81 0,0-1-42 0,0 2-87 15,1-3-16-15,0 1-135 0,-3-1-76 0,3-1-423 16,-5-5-505-16</inkml:trace>
  <inkml:trace contextRef="#ctx0" brushRef="#br1" timeOffset="92226.95">30330 14293 585 0,'0'0'467'15,"0"0"-58"-15,0 0-32 0,0 0-8 0,0 0-27 0,4-5-41 16,-4 5-31-16,0 0-32 0,0 0-41 0,5-6-33 16,-5 6-31-16,6-5-33 0,-6 5 3 15,10-5-17-15,-10 5-13 0,9-4-15 0,-9 4-14 0,11-6-8 16,-11 6-7-16,13-4-6 0,-13 4-7 0,11-3 1 15,-11 3-8-15,14-2-2 0,-14 2-11 0,12-2-32 16,-12 2-60-16,12-3-55 0,-12 3-49 0,11-1-49 16,-11 1-43-16,10-1-51 0,-10 1-53 0,0 0-34 15,14-2-286-15,-14 2-223 0</inkml:trace>
  <inkml:trace contextRef="#ctx0" brushRef="#br1" timeOffset="92662.24">30596 14182 113 0,'0'0'351'16,"0"0"-12"-16,0 0-47 0,0-7 11 0,0 7-17 0,0 0-18 15,0 0-23-15,0 0-33 0,0-7-33 0,0 7-23 16,0 0-32-16,0 0-17 0,0 0-12 0,5-6 0 16,-5 6-3-16,0 0-3 0,0 0-9 0,12 0-3 15,-12 0-2-15,8 2-18 0,-8-2 9 0,12 5 6 16,-12-5-4-16,9 6 1 0,-4-2 0 0,-5-4-4 0,11 8-7 15,-5-3-6-15,-2 0-2 0,0-1-6 0,-2 2 4 16,2 1-5-16,-4-7-6 0,3 11-4 16,-3-3-7-16,0-8 3 0,0 11 2 0,-2-4 5 15,2-7 11-15,-4 10 4 0,3-3 6 0,1-7 8 0,-4 9-5 16,4-9 10-16,-4 9-16 0,4-9 14 0,-3 7-25 16,3-7 15-16,-5 7-27 0,5-7 23 0,0 0-25 15,-4 7 27-15,4-7-38 0,0 0 42 0,0 0-32 16,-1 7 30-16,1-7-9 0,0 0-4 0,0 0-1 15,10 4-39-15,-10-4 43 0,0 0-37 0,14-2 30 16,-14 2-47-16,11-2 43 0,-11 2-43 0,14-2 38 16,-14 2-42-16,14-4 35 0,-14 4-40 0,17-4 37 15,-17 4-42-15,14-4 39 0,-14 4-36 0,14-4 38 16,-14 4-45-16,10-3 31 0,-10 3-51 0,9-2-2 16,-9 2-73-16,0 0-60 0,12-3-93 0,-12 3-107 15,0 0-143-15,0 0-166 0,5-6-405 0,-5 6-710 16</inkml:trace>
  <inkml:trace contextRef="#ctx0" brushRef="#br1" timeOffset="97044.73">27019 15516 146 0,'0'0'271'0,"0"0"-32"0,-2-6-17 16,2 6 3-16,0 0-3 0,-3-6-29 0,3 6-16 16,0 0-10-16,-4-7-1 0,4 7-14 0,0 0 2 0,0-7-71 15,0 7 49-15,0 0-7 0,0-9-33 0,0 9 39 16,4-6-1-16,-4 6-4 0,5-5-13 16,-5 5 9-16,8-7-22 0,-8 7 19 0,11-7-13 15,-11 7 8-15,13-6-10 0,-4 3 5 0,-1 0-20 0,1-2 1 16,3 3-11-16,-3-2 0 0,4 0-11 0,0 0 3 15,2-2-1-15,2 2-7 0,-2-1-8 0,4-1-1 16,2 0-1-16,1 0-1 0,-1 0-4 16,5-1 3-16,-1 1-12 0,0-1-3 0,3 0-5 0,1-1-4 15,2 0-2-15,-2 1-6 0,-3 1 4 0,1 0-12 16,-1 0 7-16,1 1-1 0,0-2-1 0,-1 2-2 16,-1-1 2-16,1 0 4 0,1 1-6 0,-2-1 15 15,1 1-2-15,-2 0-1 0,2-1-1 0,-1 1-3 16,1-1-2-16,-1 0-7 0,-2 2 6 0,4-2-1 15,-1 1 3-15,-1 0 1 0,1 0-1 0,-1 0 1 16,-3 1-3-16,4-1-2 0,-1 1 1 0,-2 0 5 16,0-1-2-16,0 2-5 0,0-1 6 0,0 0-7 15,0-1 5-15,0 2 0 0,0-3-4 0,1 2 1 16,1-1-9-16,-3 1 9 0,2-3-28 0,0 3 32 16,0-2-33-16,-2 0 36 0,4 0-33 0,-2 0 32 15,0-1-32-15,-1 2 40 0,2-2-37 0,1 0 27 16,-1 1-36-16,-1 0 30 0,0-1-15 0,2 0 24 0,3 0-28 15,-3 0 27-15,3-2-28 0,-5 3 25 0,7-2-25 16,-2 0 28-16,-1 0-25 0,3 1 27 16,-1 0-29-16,-5 1 24 0,5-1-25 0,-5 1 20 15,5-1-21-15,0-1 23 0,0 2-23 0,0-1 23 0,-2 0-25 16,2 0 22-16,-1 0-25 0,2-1 23 0,-2 1-19 16,1 0 22-16,-1 0-27 0,0-2 27 0,1 2-20 15,-1 0 14-15,2-2-17 0,-2 2 22 0,2-1-24 16,0-1 24-16,-1 2-25 0,2-1 24 0,0 0-23 15,0-1 17-15,0 1-13 0,0-1 18 0,1 1-21 16,-1-1 20-16,0 1-22 0,0 1 25 16,1-2-29-16,-1 2 28 0,-1-1-21 0,1 1 20 0,-1-2-20 15,1 2 18-15,0-1-20 0,-2-1 24 0,2 2-22 16,0-2 20-16,-1 4-16 0,1-4 27 0,-2 2-26 16,1 0 25-16,2-2 1 0,-2 1-11 15,0-1-2-15,1 2 3 0,1-1-3 0,-1-1-1 0,0 1-21 16,0-2 23-16,1 2-24 0,-1-2 21 0,1 2 10 15,0 0 2-15,-1-1-2 0,0 0-18 0,-1 2 25 16,0-2-23-16,-1 1 26 0,0 0-20 0,-2 0 0 16,-3 1-3-16,-2 1 21 0,3-1-22 0,-3 1 17 15,1-1-21-15,-3 2 1 0,0-1-1 0,1 1 17 16,-4-1-21-16,-2 2 22 0,2 0-25 0,-4-2 15 16,3 2-15-16,-4 0 10 0,-3 0-53 0,3 0-27 0,-3 0-85 15,-1-1-89-15,0 2-154 0,-3-3-169 0,1 0-978 16,-3 0-1193-16</inkml:trace>
  <inkml:trace contextRef="#ctx0" brushRef="#br1" timeOffset="162137.75">13416 7390 361 0,'-3'-4'365'0,"3"4"-86"0,-2-7-57 16,2 7-42-16,0 0 1 0,-4-7-12 0,4 7 1 16,0 0-10-16,-5-7-5 0,5 7 21 0,0 0-55 15,-4-7-30-15,4 7-17 0,0 0-15 0,0 0-6 16,-2-6-12-16,2 6-4 0,0 0 27 0,0 0-17 16,0 0 5-16,0 0 1 0,5-5 4 0,-5 5-3 15,0 0-1-15,10 3-4 0,-10-3 8 0,10 2 10 16,-10-2-5-16,12 4-8 0,-12-4 13 0,14 4-10 15,-14-4-6-15,11 7-1 0,-11-7-8 0,13 5-8 16,-4-2-6-16,-1 0 3 0,-2 1 8 0,2 0 4 0,-1-2-7 16,-7-2 6-16,13 5-4 0,-13-5 9 15,14 3-3-15,-14-3 22 0,13 3-12 0,-13-3 19 16,11 0-11-16,-11 0 32 0,13-3-27 0,-5 1 31 0,-2-2-39 16,1 0 27-16,0-4-40 0,1 1 41 15,-2-3-46-15,2 1 44 0,0-3-53 0,-2 0 39 0,2-1-56 16,-2 0 43-16,1-1-52 0,-1 0 47 0,-1 1-55 15,1-2 54-15,0 4-61 0,-1-3 54 0,2 1-60 16,-6 2 53-16,3 0-56 0,0 0 56 0,0 2-58 16,-1 0 55-16,-2 1-58 0,3 2 53 0,-3-1-57 15,-1 7 51-15,4-9-54 0,-4 9 26 0,5-10-90 16,-5 10-36-16,1-7-85 0,-1 7-96 0,0 0-102 16,0 0-97-16,0 0-146 0,0 0-328 0,0 8-581 15</inkml:trace>
  <inkml:trace contextRef="#ctx0" brushRef="#br1" timeOffset="162918.76">13971 8255 137 0,'-8'-4'389'0,"8"4"-111"16,-6-4-37-16,6 4-9 0,0 0-15 0,-9-3 48 15,9 3-67-15,0 0 35 0,-8-5-75 0,8 5 6 0,0 0-44 16,-9-4 14-16,9 4-36 0,0 0 13 15,0 0-29-15,-6-3 11 0,6 3 3 0,0 0-7 0,0 0-10 16,0 0-2-16,0 0-3 0,4-5-1 0,-4 5-3 16,0 0-5-16,11 1 10 0,-11-1-12 0,9 3 7 15,-9-3-8-15,10 3 3 0,-10-3-15 0,13 6 10 16,-13-6-21-16,13 6 11 0,-7-2-10 0,4-1 4 16,-2 1-18-16,0 0-8 0,-2-1 3 0,4 1-6 15,-1-1 6-15,-2 0 9 0,2-1 2 0,-9-2 0 16,16 5-4-16,-16-5 8 0,13 4 2 0,-13-4 1 15,17 1 2-15,-17-1 1 0,15-1-3 0,-6-3 0 16,-9 4 4-16,15-5-3 0,-8 0 0 0,1 2 4 16,0-3 1-16,-1 0-3 0,-1 0 9 15,3-2-11-15,-3 0-4 0,2 1-3 0,-3-2 4 0,5-2 3 16,-3 1 0-16,-1-2 3 0,2 0-16 0,1-1-3 16,-3 1-6-16,2 0-1 0,0-3-2 0,0 2 5 0,-1-1-13 15,-1 1 4-15,3-2-6 0,-1 1 1 0,-2 0 3 16,1 0-3-16,0 0 13 0,-2 1-4 15,4 1 6-15,-5-2 7 0,2 3 7 0,0 2 15 0,-2 0-2 16,1 0 2-16,-2 1 9 0,1 0-2 0,-1 2 4 16,-1 1-3-16,1-2-9 0,-3 7-1 0,2-8-10 15,-2 8-4-15,3-10-7 0,-3 10-8 0,3-7-1 16,-3 7-2-16,2-7-6 0,-2 7-2 0,0 0-10 16,0-7 2-16,0 7-22 0,0 0-56 0,0 0-64 15,1-6-69-15,-1 6-54 0,0 0-100 0,0 0-121 16,0 0-37-16,0 0-188 0,0 0-414 0,0 0-739 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3:24:36.691"/>
    </inkml:context>
    <inkml:brush xml:id="br0">
      <inkml:brushProperty name="width" value="0.05292" units="cm"/>
      <inkml:brushProperty name="height" value="0.05292" units="cm"/>
      <inkml:brushProperty name="color" value="#FF0000"/>
    </inkml:brush>
  </inkml:definitions>
  <inkml:trace contextRef="#ctx0" brushRef="#br0">2357 16118 50 0,'-6'-5'161'16,"6"5"37"-16,0 0-45 0,-9-2 43 16,9 2-61-16,0 0 22 0,-9-1-70 0,9 1 25 15,0 0-64-15,-13-1 25 0,13 1-54 0,0 0 36 0,-10 3-27 16,10-3 49-16,-9 4-35 0,9-4 44 0,-9 6-44 16,9-6 32-16,-7 8-42 0,3-3 40 0,0 3-30 15,0-1 46-15,0 0-33 0,2 1 21 16,-2 0-29-16,0 2 32 0,3-2-24 0,0 3 10 0,-2-1-24 15,3 0-4-15,0 1-11 0,3-1 13 0,-2 1-10 16,0-2 11-16,2 3-24 0,2-2 19 0,-3 0-1 16,3 0 2-16,-1-1-4 0,3-1-4 0,-2 1 3 15,2-2 0-15,0 0 3 0,-1-1-4 0,2 0 3 16,1-1-12-16,-3 0 15 0,3-3-18 0,0 1 16 16,-9-3-34-16,15 2 37 0,-15-2-19 0,18-2 14 15,-8-1-24-15,1 1 20 0,-4-3-21 0,4 0 16 16,-5 0-21-16,3-2 21 0,-1 0-19 0,0 0 14 15,-1-2-26-15,-1 1 25 0,0-1-15 0,-1 0 20 16,0 0-21-16,-3-2 26 0,1 1 5 0,-2 0 2 16,-1-1-10-16,0 2 1 0,-3-2-2 0,1 2 0 15,-2-1-5-15,-1 2-5 0,0-2 0 0,-2 3-5 16,1-2-2-16,0 2-4 0,-3 0 3 0,1 0-5 0,0 2-2 16,1-1 1-16,-2 1 2 0,1 0-5 0,2 2-1 15,-2-1-4-15,2 1-1 0,6 3-22 0,-12-7-61 16,12 7-66-16,-9-1-77 0,9 1-43 0,0 0-125 15,0 0-334-15,-10 1-242 0</inkml:trace>
  <inkml:trace contextRef="#ctx0" brushRef="#br0" timeOffset="523.41">2742 16188 342 0,'0'0'307'0,"0"0"-107"0,7 5 45 0,-7-5-24 16,0 0 29-16,0 0-43 0,0 0-8 0,0 0-36 16,0 0-13-16,16-2-24 0,-16 2-15 0,9-3-8 15,-2-2-4-15,1 1-12 0,1-2-7 0,3-1-9 16,1-1-5-16,-2 0-16 0,6-1-6 0,-2-2-6 15,4 2-8-15,-2-2-8 0,3 0-4 0,1 0 1 16,-3 3-14-16,2-3 5 0,-1-1 2 0,3 3-4 16,-3-2-7-16,0 1 2 0,2-1-3 0,-1 0-11 0,-3 1-24 15,2-2-26-15,-1 1-35 0,0 0-34 0,-3 0-37 16,-2 2-18-16,-2-1-10 0,1 1 49 0,-3-1-30 16,-3 2 73-16,-1-1-21 0,-2 1 61 0,1 2-24 15,-4 6 58-15,-4-13-20 0,3 7 86 0,-2-1 0 16,-2 2 63-16,0 0-1 0,-2 0 66 0,1 1-14 15,1-1 3-15,5 5 10 0,-10-6-1 16,10 6-9-16,-9-6-38 0,9 6 0 0,-8-6-48 0,8 6 13 16,0 0-39-16,-6-5 18 0,6 5-9 0,0 0-5 15,0 0-4-15,9-3 2 0,-9 3 7 0,11 3-3 16,-1-1-7-16,2 0-4 0,-2 4-10 0,3 1-1 16,2-2 1-16,1 6-3 0,0 1-5 0,0 1-2 15,-2 1-5-15,-3 0-4 0,2 1-5 0,-4 2-11 16,-1 1 13-16,-3 0-2 0,-2 0-10 0,-1 2-42 0,-4 0-65 15,-1 4-80-15,-2 0-104 0,-3 2-64 16,-3 2-529-16,-1-2-453 0</inkml:trace>
  <inkml:trace contextRef="#ctx0" brushRef="#br0" timeOffset="1301.82">3606 15759 89 0,'0'0'430'0,"-4"-8"-163"0,4 8-20 15,-2-7-86-15,2 7 21 0,-3-6-58 16,3 6 12-16,0 0-56 0,-4-6 11 0,4 6-53 15,0 0 29-15,0 0-47 0,4-6 47 0,-4 6-36 0,0 0 23 16,12 0-33-16,-12 0 47 0,11 0-38 0,-11 0 22 16,14 1-36-16,-14-1 36 0,14 1-24 0,-14-1 25 15,17 2-21-15,-17-2 14 0,14 1 12 0,-14-1 18 16,14 0 17-16,-14 0 30 0,12 0 28 0,-12 0 24 16,11-3 10-16,-11 3-11 0,8-5-16 0,-8 5-23 15,6-8-19-15,-2 1-10 0,0-1-9 0,1-2-14 0,-3-2-16 16,2-1-10-16,-1-2-12 0,1-1-10 0,-1 0-7 15,0-1-2-15,2-1-7 0,-1 1-14 16,1-1 7-16,-1 2-24 0,1-1-29 0,-1 2-73 16,0 1-44-16,1 1-95 0,-3 2-29 0,3 0-91 15,-1 3-64-15,-1 1-454 0,-3 7-453 0</inkml:trace>
  <inkml:trace contextRef="#ctx0" brushRef="#br0" timeOffset="2351.13">2327 16891 35 0,'0'0'207'16,"0"0"-28"-16,-10-2-6 0,10 2-9 0,0 0-5 16,0 0-16-16,-13 1-29 0,13-1-25 0,0 0-24 0,-13 1-14 15,13-1-11-15,-5 4-9 0,5-4-6 16,-8 5-2-16,8-5-10 0,-5 9 3 0,5-9-10 15,-1 10 1-15,1 0-1 0,0-2 3 0,1 3 1 16,0 1-7-16,2 0 1 0,1 2 2 0,1-2 8 16,0 3 1-16,1-1-4 0,2-2 0 0,-2 3 3 0,1-3 4 15,3-1 5-15,-2-1-5 0,-2 0 3 0,2-2 4 16,1 0 3-16,-3-2 9 0,2 1 3 0,-2-4 3 16,1 1 6-16,-7-4-6 0,14 2-2 0,-14-2-39 15,10-2 32-15,-10 2-42 0,10-7 40 0,-6 2-39 16,0 0 38-16,-3-2-30 0,2-1 39 0,-3 0-34 15,0 0 35-15,-3-1-39 0,0 0 37 0,0-1-39 16,-1 1 35-16,-5-2-32 0,1 0 24 0,2 1-39 16,-4 0 32-16,-1 2-33 0,1 0 29 0,0 1-28 15,1 0 23-15,0 1-30 0,0 3 30 0,-1-1-34 16,2 1 34-16,-1 1-16 0,9 2 15 0,-15-2-98 16,15 2-23-16,-13 2-49 0,13-2-68 0,-11 4-34 15,11-4-196-15,-5 5 64 0</inkml:trace>
  <inkml:trace contextRef="#ctx0" brushRef="#br0" timeOffset="2726.36">2517 16853 134 0,'0'0'212'0,"0"0"-1"15,7-4-63-15,-7 4 25 0,0 0-66 16,0 0 19-16,0 0-68 0,0 0 31 0,0 0-63 0,0 0 34 15,6 4-52-15,-6-4 38 0,3 6-45 0,-3-6 33 16,2 10-37-16,2-3 35 0,-3-2-3 0,4 3-2 16,-1-1-5-16,0 2 10 0,1-2-5 0,0 0 1 15,0 0-1-15,3 0-2 0,-3 0 3 0,1-2 8 16,1 0 1-16,-2 0 16 0,4 0 4 0,-9-5-29 16,10 5 51-16,-10-5-31 0,13 2 34 0,-13-2-29 15,13-2 22-15,-13 2-32 0,11-6 13 0,-4 1-29 16,-2-1 24-16,0 0-17 0,-1-2 19 0,-2 0-8 15,1 1 13-15,-2 0 9 0,-1 7-7 0,0-15-10 16,-3 7 2-16,1-2-18 0,-3 2-7 0,-2 0-6 16,1 1-1-16,-3-1-5 0,0 0-1 0,-4 1-8 15,2 1-2-15,-2 1 3 0,3 0-12 0,-2 1-1 16,1 2-1-16,2 0 2 0,-1 1 2 0,10 1-3 16,-17 0-4-16,17 0-55 0,-14 2-54 0,14-2-8 0,-6 3-70 15,6-3-6-15,0 0-85 0,0 0 0 16,0 0-235-16,5 7-23 0</inkml:trace>
  <inkml:trace contextRef="#ctx0" brushRef="#br0" timeOffset="3118.81">3002 16772 117 0,'0'0'311'0,"14"0"-83"0,-14 0 9 0,11-3-48 16,-11 3 13-16,17-3-75 0,-8 1 17 0,1-1-62 15,3-1 23-15,0-1-51 0,2 0 34 0,-1-1-54 16,2-1 30-16,1-1-46 0,4-2 30 0,-2 0-45 16,-1 1 31-16,1-2-34 0,0-1 33 0,0 1-43 15,0 0 37-15,-2 0-40 0,-1 0 36 0,0-1-39 0,-2 2 41 16,-3 0-47-16,0 2 32 0,-1-2-67 0,-4 3 25 16,-1 0-45-16,-2 1 48 0,-3 6-32 0,0-11 50 15,-1 5-41-15,-3 1 49 0,4 5-42 16,-11-7 54-16,4 2-41 0,-1 2 45 0,1-1-24 0,0 1 81 15,7 3-10-15,-14-6 57 0,14 6-27 0,-9-5 15 16,9 5-36-16,-9-4-8 0,9 4-31 0,-9-3 19 16,9 3-33-16,0 0 18 0,0 0-15 0,0 0 23 15,0 0-16-15,0 0 15 0,0 0-25 0,12 6 12 16,-6-1-14-16,2 1 14 0,1 1-8 0,0 2-7 16,0 3-3-16,0 1 5 0,-1 4-9 0,0 3-5 0,0 0-4 15,-3 1 9-15,-2 4-22 0,-1 1-65 16,-4 0-42-16,-1 2-110 0,-2 2-45 0,-3 2-353 15,-1 5-143-15</inkml:trace>
  <inkml:trace contextRef="#ctx0" brushRef="#br0" timeOffset="3718.49">2419 17716 248 0,'-5'-5'205'0,"5"5"-31"0,-7-7-9 16,7 7-12-16,-5-6-24 0,5 6-22 0,-6-6-15 15,6 6-28-15,-4-5-12 0,4 5-16 0,0 0-13 16,0 0 1-16,-9-2-4 0,9 2-5 0,0 0-4 15,-1 8 0-15,1-8-2 0,1 11-2 0,-1-3-2 16,3 2 1-16,0 1-7 0,0 0 8 0,1 1-14 0,0 1 16 16,1-1-5-16,0 2-2 0,0-1 6 0,0-3-9 15,0 1 7-15,2-3-3 0,-1 2 8 0,0-3-6 16,2 0 16-16,-3-1-6 0,1-1 18 0,1-1 9 16,-7-4-4-16,10 3-1 0,-10-3-3 0,10-2 0 15,-10 2-46-15,8-6 39 0,-4 1-5 0,0-3-1 16,-3 1-5-16,0-2 0 0,-1-2-4 0,-1 0 3 0,0 1-31 15,-2-2 38-15,-2 0-5 0,1-1-40 16,-2 1 42-16,-2-1-42 0,-2 2 46 0,1 0-48 16,0 0 43-16,-2 2-5 0,-1 1-2 0,2 1-11 0,0 1 8 15,2 1-4-15,-2 1-3 0,0 3 0 0,10 1-1 16,-17-1-4-16,17 1-13 0,-15 4-29 0,8-1-41 16,1 2-39-16,2 0-41 0,0 1-46 0,4-6-23 0,0 9-121 15,0-9 188-15</inkml:trace>
  <inkml:trace contextRef="#ctx0" brushRef="#br0" timeOffset="4069.06">2628 17662 26 0,'0'0'367'0,"0"0"-108"0,0 0-67 15,7 5-40-15,-7-5-28 0,0 0-28 0,1 5-20 16,-1-5-18-16,0 7-10 0,0-7-10 0,4 8-8 15,-4-8-6-15,4 10 0 0,-2-4-3 0,2 1-6 16,1-1 2-16,2 1-2 0,0-1 1 0,0 1-4 16,0-3-2-16,1 1 1 0,2-1-4 0,-1 1 2 15,-1-3 0-15,2 0-1 0,-10-2 0 0,15 3 1 0,-15-3-1 16,16-3-2-16,-16 3 4 0,12-4-3 0,-6-1-3 16,-1 1 0-16,-4-1 1 0,4-2 1 0,-2 1 3 15,-3-1 1-15,0 7 6 0,-3-15-1 0,-2 8-1 16,0-1-2-16,0 1-3 0,-3-1-23 0,-2 1 24 0,1 1-44 15,0 1 50-15,-4 0-42 0,3 3 39 16,-3-1-6-16,2 1 1 0,-2 2-2 0,3 2-5 0,-3 0 4 16,3 1-5-16,1 2 0 0,0 0 0 0,1 0-4 15,2 0-31-15,1-1-40 0,5-4-33 0,-7 10-30 16,7-10-39-16,-1 7-54 0,1-7-95 16,8 5 213-16</inkml:trace>
  <inkml:trace contextRef="#ctx0" brushRef="#br0" timeOffset="4378.92">2934 17530 86 0,'0'0'159'0,"0"0"-29"0,9-5-31 0,-9 5 2 16,0 0-7-16,0 0-3 0,6 4-4 0,-6-4 0 0,4 6-4 16,-4-6-9-16,5 8-18 0,-5-8-11 0,4 12-10 15,-1-6-3-15,0 2-10 0,0-1-4 0,3-2 0 16,-2 3 2-16,1-2-4 0,0 0-1 0,2 1 1 15,-1-2 2-15,-1-2-1 0,2 1 3 0,-7-4 3 16,10 6 5-16,-10-6 1 0,14 3 1 0,-14-3 2 16,0 0 0-16,14-2-2 0,-14 2-1 0,9-4-39 0,-9 4 60 15,6-7-27-15,-6 7 50 0,4-8-41 0,-4 8 32 16,-1-10-52-16,1 10 42 0,-4-10-44 0,-1 5 32 16,0 0-43-16,0 1 26 0,0 0-30 0,-3 0 30 15,8 4-40-15,-17-5 37 0,17 5-40 0,-15-2 38 16,15 2-50-16,-15 0-11 0,15 0-103 0,-12 2-14 15,12-2-54-15,-13 5-56 0,13-5-121 0,-7 6 157 16</inkml:trace>
  <inkml:trace contextRef="#ctx0" brushRef="#br0" timeOffset="4792.05">3402 17515 111 0,'0'0'213'16,"0"0"2"-16,16-2 13 0,-16 2-45 0,12-2 23 15,-12 2-69-15,15-5 14 0,-6 1-65 0,0 1 22 16,4-2-57-16,-2-1 31 0,3 0-43 0,-1 0 31 0,1-1-47 16,0 0 31-16,-1-2-48 0,2 1 39 0,-1 0-48 15,3-2 37-15,-3 2-44 0,0-2 39 0,0 2-43 16,0-2 36-16,-1 2-36 0,0-1 24 0,-3 1-31 15,-1 1-26-15,-1 0-6 0,-1 2-14 0,-3-1-7 16,-4 6-7-16,5-8 13 0,-5 8 14 0,-2-8 12 16,2 8 8-16,-7-6 7 0,7 6 12 0,-11-6 23 15,11 6 20-15,-12-6 18 0,12 6-4 0,-9-5 9 16,9 5 18-16,-12-4 16 0,12 4-10 0,-8-4-43 0,8 4 28 16,-7-4-14-16,7 4-14 0,0 0-6 0,-5-5-3 15,5 5 0-15,0 0-10 0,7-5 2 0,-7 5 3 16,9-1 1-16,-9 1-29 0,15 1 32 0,-6 2-9 0,0-1-37 15,1 4 31-15,0 1-32 0,-1 2 40 0,3 1-40 16,-6 3 35-16,3 1-33 0,-2 1-13 0,-2 5-80 16,1 0 10-16,-5 0-107 0,-1 0-30 0,0 0-211 15,-1 2 73-15</inkml:trace>
  <inkml:trace contextRef="#ctx0" brushRef="#br0" timeOffset="7582.77">4704 15070 167 0,'-8'-3'152'0,"3"-1"-39"15,5 4-19-15,-10-7-23 0,10 7-11 0,-9-7-18 0,9 7-6 16,-9-9-10-16,9 9-5 0,-4-9-3 16,4 9-6-16,0-9-1 0,0 9-3 0,3-9-1 15,2 3-5-15,-5 6 2 0,9-7 2 0,-9 7-6 0,11-6 5 16,-2 2-1-16,3 3 1 0,-12 1 1 0,20 0 22 16,-7 2-19-16,1 3-1 0,0 1 1 0,0 3 3 15,4 1-13-15,-1 5 18 0,2 4-9 0,0 3 20 16,0 8-20-16,2 2 16 0,-1 4 22 0,-2 5-21 15,0 2 8-15,1 9-7 0,0-1 11 0,0 2-1 16,-2-9-6-16,-1 2 2 0,2 7-8 0,-1-11-2 16,1-1-3-16,1-2 1 0,1 0-3 0,1-2-18 15,1-2 24-15,1-3-19 0,1-1 19 0,-1-2-22 16,1-4 19-16,-2-4-21 0,2-5 21 0,-3 0-22 16,-1-5 21-16,-2-3-20 0,0-2 21 0,0-2-22 15,-4-3 22-15,1-2-23 0,2-3 22 0,-2-1-25 16,-2-1 21-16,0-2-24 0,-3 0 26 0,-2 0-2 15,-2 1-4-15,-2 1 11 0,2 2 0 0,-6 4-1 16,1-9 0-16,-1 9 22 0,0 0 3 0,0 0 21 16,0 0 16-16,-11 1 2 0,11-1-35 0,-9 10 35 15,7-4-50-15,-2 2 42 0,1 3-16 0,2 1 3 16,1 1-50-16,1 4 36 0,2 2-38 0,2 2 49 0,1 3-47 16,6 2 39-16,-1 2-7 0,7 4-10 0,-1 1-4 15,3-1-7-15,2 1-5 0,2-3 3 16,2 3-45-16,1-2 40 0,-1-1-46 0,1 1 49 15,1 1-51-15,-2-2 50 0,1 1-40 0,-3 0 39 0,-1-1-48 16,-5 0 45-16,-3-4-45 0,-3 1 6 0,-2 0 47 16,-5-2-48-16,-2 0 47 0,-5 0-47 0,0 0 50 15,-3 4-51-15,-5 0 44 0,-2-3-83 0,-2 1 1 16,-3-3-59-16,-4 2-55 0,3-5-65 0,-4-1-36 16,-1-4-266-16,0 1-54 0</inkml:trace>
  <inkml:trace contextRef="#ctx0" brushRef="#br0" timeOffset="14849.03">6474 13784 76 0,'0'0'251'0,"0"0"-57"0,0 0-1 15,0 0 4-15,0 0 12 0,0 0 4 16,0 0-13-16,0 0-2 0,0 0-20 0,0 0-12 0,0 0-32 16,0 0 22-16,0 0-45 0,0 0 49 0,0 0-46 15,0 0 33-15,0 0-12 0,0 0-17 0,0 0-16 16,0 0-17-16,0 0-15 0,0 0-8 0,-12 0-6 15,12 0-3-15,0 0-1 0,0 0-1 0,0 0-7 16,0 0 0-16,0 0-1 0,0 0 1 0,0 0 1 16,0 0 3-16,0 0 5 0,8-4-1 0,-8 4-30 15,9-4 39-15,-9 4-41 0,15-5 40 0,-6 1-44 16,0-1 37-16,4-1-47 0,0-1 42 0,1 1-51 16,-1-1 37-16,1 0-42 0,0-1 41 0,1 0-45 15,-2 2 42-15,1-1-45 0,0 0 41 0,-2 0-42 16,-1 3 40-16,-1-2-43 0,-2 1 47 0,2 1-38 15,-4 1 49-15,-6 3-36 0,12-7 54 0,-12 7-38 16,9-4 47-16,-9 4-46 0,10-5 45 0,-10 5-49 0,7-4 42 16,-7 4-55-16,0 0 41 0,6-4-50 0,-6 4 42 15,0 0-54-15,0 0 45 0,6-4-57 0,-6 4 12 16,0 0-105-16,0 0-43 0,0 0-126 0,9-4-9 16,-9 4-37-16,0 0-53 0,0 0-64 0,13-2-411 15,-13 2-414-15</inkml:trace>
  <inkml:trace contextRef="#ctx0" brushRef="#br0" timeOffset="15170.43">6988 13586 304 0,'0'0'292'16,"0"0"-33"-16,0 0 11 0,0 0 3 0,0 0 11 15,0 0-2-15,5 4-12 0,-5-4-45 0,0 0-41 16,0 0-29-16,0 0-19 0,0 0-19 0,0 0-11 0,0 0-15 15,0 0-13-15,0 0-8 0,10-1-16 16,-10 1-9-16,10-3-9 0,-10 3-2 0,10-5-7 16,-2 3-6-16,2-2 2 0,-2-1-6 0,1 0-3 15,0 2-2-15,4-2 4 0,-3-1-1 0,0 0 3 0,2 2 0 16,-1-2-3-16,1 0-1 0,-2 2-1 0,-1-2 0 16,2 2-3-16,-2-2 5 0,-1 2-1 15,0 0 0-15,-1 1 4 0,-7 3 10 0,12-6 4 0,-12 6 9 16,9-5 7-16,-9 5-5 0,9-4-4 15,-9 4-6-15,6-3-2 0,-6 3-8 0,0 0-6 16,8-4-8-16,-8 4-6 0,0 0-24 0,0 0-55 16,6-4-64-16,-6 4-100 0,0 0-101 0,0 0-81 0,8-4-85 15,-8 4-277-15,0 0-303 0</inkml:trace>
  <inkml:trace contextRef="#ctx0" brushRef="#br0" timeOffset="15501.39">7464 13382 119 0,'13'1'328'0,"-13"-1"-76"0,0 0 24 15,0 0-14-15,9 1-8 0,-9-1 2 0,0 0-16 16,0 0-21-16,0 0-37 0,0 0-29 0,0 0-17 0,12 1-15 16,-12-1-15-16,0 0-1 0,10-2-4 0,-10 2-14 15,6-3-8-15,-6 3-9 0,9-4-9 0,0 1-5 16,-1 1-1-16,-1-2 0 0,2-1-17 0,1 1-4 15,1 0-5-15,-1-1-2 0,0-1 0 0,2 0-4 16,-2 1-1-16,0 1-5 0,0-2 4 0,1 0-9 16,-1 2 0-16,-1 0-1 0,-1 0 2 0,-2-2-5 15,-6 6 2-15,13-4 10 0,-13 4-2 0,10-6 3 16,-10 6-1-16,8-4 1 0,-8 4-9 0,7-4-5 16,-7 4-5-16,0 0-8 0,9-3-18 0,-9 3-53 15,0 0-73-15,0 0-73 0,0 0-88 0,7-4-67 16,-7 4-53-16,0 0-331 0,0 0-273 0</inkml:trace>
  <inkml:trace contextRef="#ctx0" brushRef="#br0" timeOffset="15767.33">7969 13198 190 0,'0'0'250'0,"0"0"22"0,0 0-25 0,13-1 1 16,-13 1 14-16,0 0-51 0,0 0-26 15,0 0-13-15,13-1-16 0,-13 1-6 0,0 0-11 0,0 0-6 16,9-2-7-16,-9 2-12 0,6-3-13 0,-6 3-13 16,8-4-8-16,-8 4-9 0,11-4-13 0,-11 4-3 15,12-4-8-15,-12 4-10 0,14-6-3 0,-7 1-7 0,1 1-6 16,1-1 0-16,1 1-6 0,-1-1-5 0,-1 0-3 16,2 1 7-16,-2 0-49 0,1-1 50 0,0 0-46 15,0 1 45-15,-2 1-48 0,1-2 35 0,-8 5-90 16,15-5 14-16,-15 5-60 0,11-3-8 0,-11 3-26 15,9-3-63-15,-9 3-62 0,0 0-108 0,11-1-204 16,-11 1-119-16</inkml:trace>
  <inkml:trace contextRef="#ctx0" brushRef="#br0" timeOffset="15992.87">8413 13019 111 0,'11'-5'194'15,"-11"5"-14"-15,10-2-25 0,-10 2 48 0,9-4-29 0,-9 4 4 16,8-2-22-16,-8 2 2 0,10-4-11 16,-10 4-8-16,8-2-2 0,-8 2-20 0,10-3 28 15,-10 3-73-15,14-4-1 0,-14 4 4 0,10-5-8 16,-10 5-17-16,17-6-7 0,-9 2-6 0,-1 1-12 0,2-2 4 16,3-1-11-16,-2 1-4 0,0-1-2 0,3-1-6 15,0 0 21-15,1 0-70 0,-3-1-37 16,2 2-48-16,-1-3-84 0,-1 4-68 0,0-1-73 0,0 0-162 15,-3 0-13-15</inkml:trace>
  <inkml:trace contextRef="#ctx0" brushRef="#br0" timeOffset="16224.82">8873 12826 311 0,'10'-3'274'0,"-10"3"5"0,0 0 16 16,14-2 6-16,-14 2-26 0,0 0 28 0,0 0-63 15,12-1 21-15,-12 1-61 0,0 0 25 0,0 0-59 16,10-4 6-16,-10 4-66 0,0 0 23 0,6-4-56 0,-6 4 22 16,8-3-54-16,-8 3 32 0,9-5-55 15,-9 5 32-15,11-8-46 0,-4 4 36 0,0-1-45 16,1 0 33-16,1-2-45 0,0 3 29 0,0-1-75 16,1-3-8-16,-1 4-105 0,-1-2-5 0,1-1-63 0,-2 3-53 15,2-1-47-15,-9 5-58 0,9-6-285 0,-9 6-196 16</inkml:trace>
  <inkml:trace contextRef="#ctx0" brushRef="#br0" timeOffset="20035.12">9026 12468 71 0,'0'0'85'0,"0"0"3"0,0 0 5 16,-10-2-7-16,10 2-24 0,0 0-22 0,-13-3 18 0,13 3-16 0,-6-3 10 16,6 3-10-16,-8-4-4 0,8 4 15 0,-8-3 0 15,8 3-1-15,-10-4 2 0,10 4-26 16,-10-2-6-16,10 2-5 0,-10-4-2 0,10 4 0 16,-14-4-1-16,14 4 1 0,-16-2 10 0,16 2-3 0,-19-1 12 15,9 0-24-15,-3-1 2 0,2 1-6 0,-2 1-2 16,-3 0 2-16,2 0-3 0,-1-1 0 0,-4 2 0 15,1 0-3-15,0 1 3 0,-1-1-2 0,-3 1-2 16,1 0 2-16,-1 2-2 0,-4 0 7 0,3-1-7 16,-2 1 1-16,-1 1 13 0,3-1-18 0,-4 1 14 15,3-1-16-15,-3 1 17 0,2 1-14 0,-6 1 17 16,5-4-22-16,1 3 15 0,-2 1-16 0,0-3 14 16,-2 3-11-16,-2 2 12 0,4-3-16 0,2 1 17 15,-3 0-13-15,-2 0 15 0,1 1-10 0,-1 1 6 16,7-1-13-16,-4-1 17 0,-2 1-19 0,1 1 17 15,1 0-15-15,-1 2 18 0,1 0-20 0,-1-2 16 16,4 3-17-16,-3 1 19 0,0-2-14 0,0 3-1 16,2-2 4-16,-2 1-2 0,0 1 1 0,3 0-1 15,-3-3 4-15,0 4-1 0,-1-2 2 0,1 2 1 16,4-4-3-16,-5 4 1 0,4-2 1 0,-2-1-1 16,1 1 1-16,-1 1 1 0,3-3 2 0,0 1-3 15,1-1-2-15,1 0 3 0,-1 1 0 0,3-1-1 16,-3-3-1-16,4 3 0 0,-2 1 1 0,-2 0 17 15,5-1-22-15,-3 1 15 0,1 0-16 0,1-2 18 0,-1 4-20 16,1-2 18-16,-1 1-22 0,-2 3 21 0,3-3-17 16,-2 3 16-16,-2-2-13 0,3 1 12 0,-3 1-12 15,2 0 19-15,-1-2-26 0,1 2 20 0,-1-1-18 16,2 2 22-16,-3-1-21 0,2-1 15 0,1 2-19 16,-3-1 22-16,3 0-17 0,0-1 13 0,-2 2-13 15,5-3 17-15,-3 2-19 0,-2-1 21 0,3-1-20 16,2 0 13-16,-1 0-12 0,-1 1 16 0,3-2-15 15,-2 1 12-15,2 1-15 0,-2-1 19 16,3 0-17-16,-1 0 18 0,1 0-18 0,0-1 16 0,1 1-16 16,-1 0 4-16,1-1 1 0,-1-1 3 15,2 3-4-15,2-2 3 0,-2-2 1 0,1 2 12 0,2-1-18 16,-2 0 16-16,1 1-14 0,1-1 14 0,-2 0-12 16,1 2 11-16,1-2-20 0,-1 1 18 0,1 1-14 15,0-2 14-15,-1 0-15 0,2 1 17 0,1 1-14 16,-2 0 12-16,0-1-2 0,0 1 1 0,1-1-4 15,2 2 2-15,-3-2-2 0,1 2 0 0,2-2 2 16,-1 0 1-16,1 0-5 0,2 0-2 0,-1 0 6 0,1-2-5 16,2 1 1-16,-1-2 5 0,0 2-5 0,2 0-2 15,0-1 0-15,-1-1 6 0,1 0-4 0,1 2 1 16,0-2 5-16,3 2-5 0,-2-3 0 16,-1 2 3-16,4-1-1 0,-1 1-2 0,-1-2 0 0,2 1 5 15,0 1-5-15,1-3 2 0,1 3 7 16,1-3 4-16,-2 2-3 0,1-2 1 0,3 2 4 0,0-2-7 15,-1 2-11-15,2-3 20 0,0 1-7 0,-1 0 21 16,3-2-20-16,-1 1 21 0,1-1-28 0,2-1 24 16,-3 0-17-16,3 1 24 0,2-3-26 0,-1 1 23 15,2-1-21-15,-2 1 14 0,4-1-23 0,0-1 19 16,-1 0-19-16,3 0 20 0,0 0-22 0,0 0 19 16,6-1-22-16,-2 0 22 0,1 0-25 0,-3 1 27 15,5-1-29-15,-1-1 26 0,2 0-25 0,-1-1 33 16,2-3-20-16,3 2 25 0,0-3-24 0,0-1 27 15,3-1-29-15,-3-1 28 0,-1-2-31 0,7-1 28 16,-2-2-27-16,0 0 24 0,0-1-31 0,0 0 35 16,-1 0-37-16,-2-3 27 0,3 1-30 0,-1-1 33 0,2 0-34 15,-3-1 32-15,1 0-26 0,2-1-4 16,-2 1 28-16,3 0-32 0,-3 0 33 0,1-1-30 0,2 1 27 16,0 0-26-16,-2 0 27 0,1 2-32 15,1-1 3-15,-2-1 4 0,1 1-1 0,-1 0 4 0,-1 0 4 16,1 1-6-16,-1 1 4 0,2-2 0 15,-3 1 3-15,1 0 0 0,-2 0-1 0,2 1 16 0,-3-1-19 16,4 0 1-16,-2-1-6 0,-1 2 11 16,2-1-2-16,-2 0 1 0,1 0-1 0,2 1 1 0,-1 0 1 15,-2 0-2-15,2 0 7 0,0-1-8 16,-3 2 9-16,3-2 24 0,-3 2-34 0,-3 0 32 16,-1 0-38-16,-1 2 35 0,0-3-39 0,0 3 41 0,-1-2-45 15,-1 1 7-15,-2-1-1 0,2 1 7 0,-2-2-1 16,-1 2-1-16,0-1 7 0,-5 2-3 0,1-1-1 15,-1 1 0-15,1-1 6 0,-1 0-5 0,-2 0 1 16,2 1 7-16,-2-1-9 0,0-2 2 0,1 2-2 16,-1 0 1-16,1-2-5 0,-3 1 7 0,2 1 5 15,0 0-7-15,-2-2 12 0,0 1-14 0,-1 1 12 0,2-1-16 16,-3 1 14-16,-2 3-13 0,1-3 13 0,0 1-14 16,-2 2 14-16,1-2-15 0,-2 0 12 15,-2 1-7-15,0-1 8 0,1 1-11 0,-3 0 13 16,-1-1-17-16,0 1 15 0,-2-1-14 0,1 2 8 0,-4-2-9 15,1-2 4-15,0 4 0 0,-2-4 4 0,1 0-2 16,-2 1-1-16,-3 0 7 0,2-2-7 0,0 1 3 16,-1 0-3-16,-2-1 2 0,1 1 0 0,0-2 1 15,-2 1 2-15,-1 0-2 0,1 0 5 0,0-1-1 16,-1 0 2-16,-3-1 2 0,3 2 3 0,-3 0-3 16,1 0 2-16,0 0-3 0,-2 1 0 0,-2-1-2 15,0 4 1-15,0-3-7 0,-3 2 1 0,1 2-1 16,-1-1-3-16,-1 2 4 0,-3 0-3 0,1 2-1 15,-2 0 8-15,-2 1-9 0,1 4-10 0,-2 0-79 16,-3 1-99-16,1 1-132 0,-7 2-138 0,3 1 57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09:32:52.674"/>
    </inkml:context>
    <inkml:brush xml:id="br0">
      <inkml:brushProperty name="width" value="0.05292" units="cm"/>
      <inkml:brushProperty name="height" value="0.05292" units="cm"/>
      <inkml:brushProperty name="color" value="#C00000"/>
    </inkml:brush>
  </inkml:definitions>
  <inkml:trace contextRef="#ctx0" brushRef="#br0">9200 6624 152 0,'0'0'235'0,"0"0"-45"0,0 0-9 0,-10-3-10 16,10 3-5-16,0 0-12 0,0 0-27 0,0 0-17 15,0 0-18-15,0 0-15 0,0 0-15 0,0 0-11 16,0 0-11-16,0 0-8 0,0 0-7 0,0 0-6 16,0 0 3-16,0 0-12 0,0 0 4 0,0 0-8 0,0 0 1 15,0 0 23-15,0 0 26 0,0 0 0 16,0 0 11-16,0 0-5 0,1 7 13 0,-1-7-32 15,0 0 12-15,7 6-28 0,-7-6 11 0,7 4-20 0,-7-4 18 16,8 4-15-16,-8-4 34 0,9 4-34 0,-9-4 1 16,11 6-10-16,-11-6 4 0,13 6 3 0,-5-3-8 15,0-1 3-15,1 0 4 0,2 1-1 16,-1-1-7-16,0 0 2 0,2 1-4 0,0-2 3 0,0 1-3 16,3 0-4-16,-2-1-1 0,2-1-1 0,-2 3 6 15,1-2-5-15,3 1-2 0,1 0-1 0,-3 1 5 16,2-1-3-16,-2 1-1 0,0-1 4 0,1 1-3 15,0-1-1-15,-2 1-4 0,0 0 1 0,-1 0-1 16,4 0 5-16,-6-1-1 0,1 2-1 0,2-2 2 16,-4 2 2-16,4-1-1 0,-2 0-5 0,-1-1 7 15,2 1-5-15,-3-1 1 0,2 0 0 0,-1 2-3 16,1-2 2-16,-1 1-1 0,1-2 9 0,-1 2-10 16,1-1-1-16,-1 0 5 0,-1 1 0 0,3-1 0 15,-1 0-1-15,-2 1 2 0,3-2-2 0,-2 2-3 0,3-2 6 16,-2 1-5-16,-1-1 0 0,2 0 6 15,0 2-2-15,1-1 0 0,-3-1 39 0,5 0-47 16,-5-1 48-16,2 2-48 0,2-1-3 0,-2 0 39 0,2-1-43 16,0 2 38-16,0-2-43 0,0 1 44 0,-1-1-43 15,2 1 11-15,-1-1-4 0,0 2 3 0,0-1 0 16,0-1-6-16,1 2 38 0,-3-2-35 0,2 1 2 16,1-1 2-16,0 1 3 0,-3-1-2 0,4 1 0 15,-2 0 28-15,2-1-28 0,-3 1-1 0,3-1 5 16,0 2 0-16,1-1-1 0,-1 1 6 0,2-1-4 15,-1 0 1-15,-3 0 3 0,4 0 2 0,-1 0 12 16,0 0 7-16,0 1 2 0,0-1-7 0,0 0-2 16,-2 0-1-16,2 0 0 0,0 0-5 0,0-1 3 15,-1 2-3-15,0-1-4 0,1 1-3 0,-2-2 3 16,2 1 3-16,0-1-1 0,-2 0 15 0,1 1-5 16,1-1 3-16,-3 0 4 0,4 0-4 0,0 0 0 15,-1 0-6-15,1 0-1 0,-1 0-3 0,3-1-2 16,-2 1-5-16,0 0 1 0,1-1 3 0,1-1 0 15,-2 1-5-15,3-1-1 0,-2 1-3 0,1-1 2 16,-1 1 1-16,2 0-2 0,-2-1 4 0,2 0-6 0,1 0 0 16,-4 2 1-16,3-2 0 0,4 0 0 15,-2-1 2-15,0 0-4 0,-1 1-2 0,-1-1 2 0,3 0 7 16,1 0-7-16,-3 1 8 0,3-1-4 0,-3 1-6 16,1 0-2-16,-5-1 3 0,4 1-3 0,-1 0 5 15,-3 0 1-15,3 0-2 0,-1 0 0 0,0 0 0 16,-2 0 0-16,1 1 1 0,0-1 3 0,0 0-1 15,-1 1-4-15,-1 1-2 0,1-1 3 0,-2 0 0 16,2 1-1-16,0-2 1 0,-3 2 3 0,0 0-4 16,-2-1 0-16,3 1 3 0,0 0-4 0,-1-1 2 15,-2 1 5-15,3 0-6 0,-2 0-1 0,2 0 4 16,-2 0-2-16,2-2 0 0,-2 2-2 0,0 0 7 16,1 0-7-16,0-1 4 0,0 1-5 0,0 0-1 15,0-2 6-15,0 3-1 0,-3-2-3 0,4 2 4 16,-3-1-3-16,1 0 1 0,-1 0 1 0,0 0 1 15,0 0 3-15,3 0-4 0,-3-1-1 0,1 1-1 16,-1 0 1-16,0-1-3 0,2 0 6 0,-1 1 9 0,-1 0-14 16,4-3 0-16,-4 3-5 0,2-1 9 0,-1 0 3 15,1 0-1-15,-2 1-8 0,3-1 5 16,-3-1-4-16,1 1 1 0,1 0 3 0,-1 1-1 0,0-2 3 16,2 1-10-16,-3 0 7 0,1 0 0 0,1 1 0 15,-1 0 1-15,-1-1 0 0,1 0-3 0,-1-1 1 16,3 2-2-16,-3 0 3 0,-1 0 2 0,2-1 0 15,1 1 2-15,0-1 35 0,-3 1-48 0,2-1 41 16,-1 1-46-16,3-1 45 0,-3 0-47 0,1 1 38 16,-1-2-42-16,4 0 44 0,-5 2-42 0,4-1 42 15,-3 1-43-15,1 0 42 0,-1 0-44 0,3-2 42 16,-4 2-42-16,2 0 42 0,0 0-41 0,-1-1 51 16,2 2-51-16,-1-2 44 0,-1 2-51 0,1-1 48 15,-2 0-44-15,4 0 48 0,-3 2-51 0,1-2 47 0,-1 0-45 16,-1 0 5-16,4 0 7 0,-5 0 2 0,4 0 3 15,-2 0 3-15,1 0-3 0,-1 0 3 16,0 0 1-16,0 0-1 0,1 0 2 0,0 0 1 16,0 0 5-16,-2 0-4 0,3 0 0 0,-3 0-4 0,0 0 2 15,2 0 7-15,-2 0-7 0,4 0 3 16,-4 0-2-16,2 0 2 0,0 1-2 0,-1-1-3 16,2 0 14-16,-1 0-10 0,0 1-4 0,0-1 4 0,1 0-2 15,-1 1 0-15,1-1 3 0,0 2-1 0,0-2-1 16,-1 1-2-16,3-1 2 0,-3 1 1 0,0-1 1 15,5 1-1-15,-5 0 3 0,4 0-3 0,-1 2 0 16,0-2 0-16,0 0 0 0,-2 0 0 0,2 0 1 16,0 1 4-16,0-1-6 0,1 0-1 0,-1 1 4 15,0-2-3-15,-1 1 4 0,0 0-1 0,3 0-2 16,-4-1-2-16,-1 1 2 0,4-1 1 0,-3 1-5 16,2 1 5-16,0-2 5 0,-4 0-9 0,4 0 4 15,-2 0-2-15,1 0 1 0,1 0 4 0,1 0-8 16,-1 0 3-16,-4 0-2 0,5-2 3 0,-5 2-1 15,4 0 2-15,-1 0 0 0,-2 0 3 0,2 0-7 16,-2 0 2-16,3 2-4 0,-4-2 4 0,4 0-1 16,-3 0 2-16,3 2 13 0,0-2-19 0,-3 0 4 0,1 0 1 15,3 1 0-15,-5-1 7 0,3 1-3 0,-2-1-3 16,2 1-2-16,-2-1-1 0,1 2 1 0,2-2 2 16,-1 0-2-16,-2 0 7 0,2 0-7 0,-1 0 11 15,1 0-13-15,-2 1 3 0,2-1 0 0,0 0 1 16,-2 0-1-16,2 0 0 0,-2 0-1 0,4 1 3 15,-2-1-3-15,-2 0 4 0,2 0 2 0,1-1-7 16,-2 1 1-16,0 0 2 0,1 1 1 0,0-1-2 16,0 0 3-16,-2 2-1 0,4-2-1 0,-5 0 0 15,5 0 0-15,1 0 1 0,-5 0 1 0,1 0 1 16,3 0-4-16,0 0-1 0,0 0 2 0,-1 0 2 16,1 0-1-16,-1 0-1 0,2-2 4 0,-1 2-2 15,-1 2-2-15,3-2-3 0,-3-2 1 0,1 2 5 16,0 0-4-16,0-1 0 0,0 1 0 0,0 0-1 15,-1 0 1-15,3 1 2 0,-3-1 1 0,0 0 1 16,1 2-6-16,-1-1 1 0,-1-1 0 0,0 1 2 16,2 0 4-16,-2 0 4 0,2 0-9 0,-1 1 0 0,-1-1 1 15,-1 1 2-15,0-1 0 0,0 0-1 16,0 1 3-16,0-1-4 0,0-1-1 0,-1 1-1 16,0-1 2-16,2 2-1 0,-2-2 3 0,2 0 3 0,-4 0-4 15,3 0-4-15,1 0 4 0,-1 0-2 0,0 0 1 16,2 0 2-16,-3 0-2 0,1 0-2 0,-1 0 1 15,1 0-1-15,2 0 2 0,0 0 10 0,-3 0-3 16,3 0-8-16,-3 0 2 0,2 0-1 0,1 1-4 16,-4-1 3-16,4 1 0 0,-4-1-3 0,3 0 3 15,-2 1-1-15,0-1 0 0,1 1 3 0,0-1 1 16,-2 0 3-16,2 1-5 0,-2-1 0 0,2 0-1 16,-3 2-2-16,2-1 0 0,0-1 2 0,-2 0 6 15,0 1-10-15,3-2 5 0,-5 2 1 0,3-2 1 16,0 2-1-16,-1 0 0 0,1-1-3 0,0 1 3 15,0 0-2-15,-1-1 0 0,0 2-1 0,0-1 3 16,-1-1 2-16,2 1-3 0,-1-1 0 0,1 0-2 16,-1 0 1-16,1 0 7 0,-1 0-9 0,0 0 2 0,1 0 4 15,-3 0-4-15,3 0 1 0,-2 0-1 0,1-1 3 16,-1 1 1-16,1-1-6 0,0-1 4 0,-2 2-2 16,1-1-2-16,1 0 4 0,-2 0-1 15,2 0-1-15,-3 0 2 0,2-1-1 0,-1 1-1 0,2 0 1 16,-3 1 1-16,4-1 3 0,-3 0-6 0,1 1 9 15,-2-1-9-15,2-1 7 0,-12 2-6 0,23-1 5 16,-10 1-2-16,-2 0-8 0,0-1 11 0,1 1-9 16,0-2 0-16,-2 1 6 0,3 1 0 0,-3-1-5 15,4 0 1-15,-4 0 2 0,2 0-1 0,-1 1-1 16,1-2-1-16,-2 1 10 0,1 0-8 0,1 0 0 16,-2 0 2-16,3 0-3 0,-3-1 4 0,3 1-5 15,-3 0 1-15,2 1 2 0,-1-2 0 0,1 1-1 16,-2 0 1-16,3 1 0 0,-3-1 2 0,3 1-2 15,-2-1 0-15,0 0-1 0,1 1-1 0,0-2-1 16,-1 1 5-16,3 1 10 0,-1-1-16 0,-1 0 1 16,-1 0 4-16,2 1-2 0,2-3 4 0,-3 3-1 15,2-1-5-15,-1 1 2 0,1-1 0 0,-2 1 1 0,4-2-2 16,-3 1 3-16,1 1 5 0,1-1-8 16,-1 0 3-16,1 1-2 0,1-1 0 0,0-2 3 15,1 2-1-15,1 0 0 0,-2 0-1 0,1-1 0 0,0 2-2 16,-1-2 3-16,1 0 1 0,0 1 3 0,-1-2-6 15,-1 1 0-15,3-1 2 0,-1 1 0 0,0 0 2 16,0-1 1-16,0 2-1 0,1-1-8 0,-1 0 2 16,-1 0 4-16,1-1-3 0,1 1 2 0,-2 0-2 15,2 1 6-15,1-2-6 0,-3 2 4 0,1-1-6 16,0-1 3-16,1 1 0 0,-1 0 1 0,1 0-1 16,-3 0 0-16,3 1-1 0,0-1-2 0,-3 0 3 15,0 1 4-15,1 0-4 0,0 1 1 0,-3-1 1 16,4 1-5-16,-3-2 4 0,2 2-2 0,-2 0 5 15,3 0-4-15,-3-1 8 0,-1 1-10 0,3 0 0 16,-1 0 3-16,1 1-1 0,-3-2 2 0,2 1 2 16,-2 0-3-16,1 0 2 0,-14 0-5 0,26 0 2 15,-15 0 2-15,2 0 0 0,0-1 3 0,-2 1-6 16,2-2 2-16,-3 2 2 0,1-2-4 0,1 1 4 16,-12 1-3-16,18-1 1 0,-18 1 0 0,18-1 1 15,-18 1-1-15,17-2-1 0,-17 2 2 0,16-1 4 16,-16 1-4-16,16-1-5 0,-16 1 3 0,15 0 0 0,-15 0 1 15,13 0 4-15,-13 0-1 0,14 0-8 0,-14 0 4 16,10 0-2-16,-10 0 3 0,0 0 2 16,18 1 9-16,-18-1-10 0,0 0-5 0,15 1 4 0,-15-1-1 15,0 0 0-15,14 2-1 0,-14-2 2 0,0 0 3 16,13 1-7-16,-13-1 3 0,0 0-1 0,13 1 1 16,-13-1 2-16,0 0 0 0,13 2-1 0,-13-2-1 15,0 0 1-15,10 3-1 0,-10-3 0 0,0 0 4 16,0 0 0-16,13 1-4 0,-13-1 2 0,0 0-1 15,0 0 2-15,0 0 0 0,0 0-3 0,11 0 12 16,-11 0-14-16,0 0-2 0,0 0 3 0,0 0 4 16,0 0 1-16,0 0-1 0,0 0-2 0,0 0-2 15,0 0 1-15,0 0 1 0,10 1-1 0,-10-1 4 16,0 0-1-16,0 0-5 0,0 0 1 0,0 0-1 16,0 0 0-16,0 0 2 0,0 0 4 0,0 0 2 15,0 0-7-15,0 0 1 0,0 0 0 0,0 0 1 16,0 0 0-16,0 0 4 0,0 0-1 0,0 0-4 0,0 0-1 15,0 0 2-15,0 0-1 0,0 0 3 0,10 2-2 16,-10-2 6-16,0 0-10 0,0 0 1 16,0 0 2-16,0 0-2 0,0 0 3 0,0 0 0 15,0 0 3-15,0 0-5 0,0 0 1 0,0 0 0 0,0 0-1 16,0 0 3-16,0 0-3 0,8 3 5 0,-8-3-6 16,0 0 2-16,0 0 0 0,0 0-1 0,0 0 4 15,0 0-1-15,0 0 4 0,0 0-8 16,0 0 6-16,0 0-1 0,0 0-3 0,0 0 4 0,0 0 4 15,0 0-7-15,0 0-1 0,0 0 1 0,0 0-3 16,0 0 7-16,0 0 10 0,0 0-9 0,0 0-7 16,0 0 23-16,0 0 0 0,0 0 0 0,0 0-2 15,0 0-6-15,0 0-1 0,0 0-4 0,0 0 0 16,0 0-1-16,0 0 0 0,0 0 1 0,0 0-1 16,0 0-6-16,0 0 2 0,0 0-2 0,0 0 3 15,0 0 8-15,0 0 10 0,0 0-3 0,0 0 5 16,0 0-4-16,0 0-1 0,0 0-1 0,0 0-3 15,0 0 1-15,0 0 2 0,0 0-5 0,0 0-2 0,0 0 1 16,0 0-1-16,0 0-2 0,0 0 0 0,0 0-4 16,0 0 0-16,0 0-2 0,0 0-1 15,0 0-1-15,0 0 0 0,4 4 1 0,-4-4 2 0,0 0-4 16,0 0-3-16,0 0 0 0,0 0 2 0,0 0-3 16,0 0-3-16,0 0-1 0,0 0-18 0,0 0-80 15,0 0-94-15,0 0-5 0,0 0-136 0,0 0-157 16,0 0-328-16,0 0-363 0</inkml:trace>
  <inkml:trace contextRef="#ctx0" brushRef="#br0" timeOffset="2094.65">18908 6679 268 0,'0'0'279'0,"0"0"-105"16,-6 6-7-16,6-6-65 0,0 0 16 0,0 0-56 15,0 0 21-15,0 0-50 0,0 0 26 0,7 3-42 16,-7-3 27-16,0 0-35 0,10-1 27 0,-10 1-32 16,14-2 27-16,-14 2-37 0,17-4 3 0,-6 3 2 15,-2-1-1-15,3 2 30 0,0-3-30 0,1 2 43 16,1-1 8-16,-1 0 14 0,4 1-27 0,-3 0 10 16,5 1-26-16,-2-1 17 0,3 1-18 0,0 0 27 15,-2 0-17-15,4 0 9 0,-3 1-20 0,3-1 25 16,0 1-4-16,-1 0 10 0,1-1-5 0,0 2-11 15,-2 0-2-15,2-1-7 0,1 0 0 0,-1 1-6 16,-2-1 1-16,2 0-6 0,0 0 7 0,-1 0-2 16,-1 1 14-16,1-1-13 0,1 0 12 0,-3 0-14 15,2 0 14-15,0-1-19 0,0 2 17 0,1-2-25 16,-1 0 46-16,0 2-31 0,-1-1-5 0,3-1 2 16,-2 0 8-16,2 0 1 0,-2 0-15 0,2-1 7 15,-1 1 5-15,0 0-6 0,2-2 0 0,-1 4 0 16,-1-4-3-16,1 1-2 0,0 0 1 0,-3 0-1 0,3 0 7 15,0 0-10-15,0 0 2 0,-2-1-2 0,-1 1-3 16,3 1 2-16,-4-1-8 0,3 0 11 16,0 1-8-16,-3-1 0 0,1 1 3 0,1 0-1 15,-2 0-3-15,3-2-1 0,-2 2 7 0,-2 0-8 0,4-1 0 16,-2 0 2-16,1 1 0 0,0-2 1 0,1 2-5 16,-1-2 4-16,2 2 5 0,0-1 33 0,-2 0-49 15,1 0 6-15,1-1-3 0,1 2 2 16,-1-1 2-16,-1 1-2 0,1 0 9 0,0 0 35 0,1 1-49 15,-4-1-2-15,3 2 6 0,-2-4 1 16,0 4-4-16,0-1 9 0,1-1-12 0,-3 1 12 0,3 0-1 16,-3 0 4-16,2 0-1 0,-1 1-7 0,-1-2 6 15,1 0 3-15,1-2-4 0,-2 2 1 0,1 0-1 16,0 0-1-16,-1 0 1 0,2 2-4 0,0-2 1 16,-3 0 3-16,3 0 2 0,-1 0-1 0,-1 0-1 15,2 0 2-15,-1 1-2 0,-1-1 0 0,2 1-5 16,-1-1 14-16,1 0-10 0,-1 0 2 0,1 0-2 15,-1 2 2-15,1-2-3 0,-1 0-1 0,-1 0 5 16,3 0 2-16,-2-2 22 0,0 2 13 0,1 0-51 16,-2 0 2-16,1-1 4 0,1 1-2 0,0-1 1 15,-3 1 3-15,3 0 0 0,-3 0 2 0,3-2 3 16,-1 4-2-16,-2-2 1 0,1 0-6 0,2 0 5 16,-1 1 5-16,-1-1-9 0,-2 0 3 0,1 1 5 15,0-1-3-15,-4 0-4 0,2 0 4 0,0 0 0 0,-1 0-1 16,-2 0 2-16,3 0-1 0,-3 2 1 15,0-2-2-15,1 0-3 0,-2 0 5 0,0 0 26 16,-12 0-32-16,23-2 5 0,-23 2-1 0,22 2-2 16,-22-2-1-16,19 0-2 0,-19 0 5 0,18 0-1 0,-18 0 4 15,15 0-6-15,-15 0-6 0,15 0 7 0,-15 0-41 16,15 0-49-16,-15 0-49 0,0 0-91 16,15 0-61-16,-15 0-355 0,0 0-160 0</inkml:trace>
  <inkml:trace contextRef="#ctx0" brushRef="#br0" timeOffset="4594.91">23579 6746 23 0,'0'0'266'0,"0"0"-29"15,0 0-82-15,0 0 11 0,0 0-59 0,0 0 33 16,-9-3-49-16,9 3 16 0,0 0-50 0,0 0 21 15,0 0-42-15,0 0 15 0,0 0-34 0,0 0 26 16,1-7-40-16,-1 7 28 0,0 0-32 0,8-4 24 16,-8 4-30-16,0 0 20 0,9-3-18 0,-9 3 6 15,0 0-7-15,11-2 29 0,-11 2-5 0,0 0 31 16,17-2-27-16,-17 2 16 0,0 0-20 0,15 0 25 0,-15 0 1 16,14 3 13-16,-14-3 0 0,14 1-5 15,-14-1-6-15,17 2-19 0,-17-2 9 0,15 3 7 16,-3-3-3-16,-2 1-4 0,0 0-8 0,1 1-6 15,1-1-5-15,0 0-4 0,2 0-4 0,-3-1 14 0,3 1 11 16,0 0-4-16,0-1-3 0,-1 0 0 0,4 2 0 16,-3-2-7-16,2 0 2 0,-2 0-9 0,6 0 4 15,-2-2 0-15,1 2-4 0,2-1-4 16,-1 0-1-16,1 0-1 0,0 0-2 0,1-2 2 16,-1 2 0-16,3-3-6 0,-2 3 2 0,1 0 8 0,-1 0-2 15,1-2 3-15,-3 2 2 0,2 1-3 0,1-1-3 16,-1 0-1-16,0 0 1 0,1 1-4 0,-2-1 2 15,1 1 1-15,0-2-3 0,-1 2 2 16,1-1-1-16,1 0 3 0,-1 0-2 0,0-1-1 16,-2 1 0-16,3 0 0 0,3-1 10 0,-1-1-10 0,-4 2 3 15,4-1-7-15,-2-1 6 0,3 1-1 16,-1-1 1-16,-4 2 3 0,3-1 10 0,-2 0 27 16,0 0 1-16,1 1-55 0,0-1 0 0,-2 1 2 0,1-1 1 15,1 1 3-15,-1 0-4 0,1 0 6 16,-5 0 7-16,7-3-7 0,-3 4-3 0,0 0 3 0,-2-3-3 15,2 2 2-15,-3 2-2 0,3-2 4 16,-2 0 0-16,1 0-1 0,-1 0 18 0,-1-1 6 16,2 1 8-16,-1 0 1 0,-1 0-6 0,-1 0-3 15,0 0 5-15,-1-1 3 0,2 2-8 0,0 0 3 16,-1-1-9-16,2 0-2 0,-2-1-5 0,3 2-1 0,-1-1 41 16,-1 0-53-16,2 0 42 0,-1 2-50 0,-2-2 56 15,1 0-60-15,2 1 39 0,-3-1-47 0,1-1 57 16,0 1-59-16,0 0 48 0,0 1-48 0,-1-1 50 15,1-1-52-15,-2 0 53 0,2 1-50 16,0 0 46-16,-1-1-46 0,0 1 45 0,-1 0-46 0,2 0 48 16,-1 0-50-16,-3 1 44 0,-1-1-40 0,3 1 48 15,-1-2-50-15,-2 2 45 0,3 0-46 0,-3 0 51 16,0 0-50-16,2 0 45 0,-2 2-45 16,0-2 47-16,0 0-43 0,0 0 52 0,-1 0-53 15,1 1 37-15,-2-1-44 0,1 0 58 0,1 0-58 0,-1 0 5 16,1 0 7-16,-2 0 1 0,2 0 4 0,-2 0 2 15,1 0 3-15,1 0 6 0,-2 0-9 0,2-1 4 16,-14 1-1-16,25 0 4 0,-13 1-2 16,-12-1 2-16,25-3 2 0,-13 3 43 0,1 0-54 15,-13 0 43-15,23 0-50 0,-23 0 50 0,23 0-51 0,-23 0 45 16,21 0-48-16,-21 0 48 0,20-1-47 0,-20 1 48 16,19 0-52-16,-19 0 48 0,19 0-47 0,-19 0 49 15,15 0-49-15,-15 0 46 0,17 0-45 0,-17 0 44 16,15-2-45-16,-15 2 50 0,14 1-51 15,-14-1 46-15,13 0-46 0,-13 0 48 0,12 1-49 0,-12-1 46 16,12 0-46-16,-12 0 47 0,0 0-46 16,15 1 53-16,-15-1-54 0,0 0 49 0,13 2-46 0,-13-2 45 15,0 0-48-15,13 2 49 0,-13-2-48 16,0 0 48-16,12 2-46 0,-12-2 49 0,0 0-51 0,11 1 46 16,-11-1-45-16,0 0 49 0,11 0-50 0,-11 0 48 15,0 0-47-15,0 0 45 0,12 2-45 0,-12-2 49 16,0 0-50-16,0 0 45 0,14 0-38 0,-14 0 42 15,0 0-52-15,13 1 51 0,-13-1-48 0,0 0 46 16,12 0-46-16,-12 0 47 0,0 0-45 0,12 0 46 16,-12 0-44-16,12-3 42 0,-12 3-50 0,0 0 52 15,17 0-48-15,-17 0 47 0,13 0-17 0,-13 0 53 16,15 0-45-16,-15 0 41 0,16 0-46 0,-16 0 36 16,16 0-49-16,-16 0 42 0,16-1-46 0,-16 1 40 15,18-1-43-15,-18 1 41 0,21 0-43 16,-21 0 40-16,19-1-45 0,-8 0 54 0,-11 1-59 0,19 0 45 15,-19 0-41-15,20 0 49 0,-20 0-49 16,20-1 44-16,-20 1-48 0,20 0 45 0,-20 0-44 0,20 0 49 16,-20 0-48-16,20 1 46 0,-20-1-46 0,19 0 45 15,-19 0-43-15,23 0 42 0,-23 0-40 0,23 1 38 16,-12 0-36-16,1-1 37 0,-12 0-44 0,22 1 45 16,-9 0-45-16,-2-1 6 0,2 2 6 0,-1-2 42 15,-1 1-49-15,4-1 42 0,-3 1-44 0,1-1 46 16,-2 0-45-16,3 2 40 0,0-2-38 0,-2 0 36 15,3 1-41-15,-2-1 42 0,1 1-42 0,0-1 42 16,1 0-44-16,-2 1 46 0,4-1-42 0,-3 0 39 16,2 1-41-16,-3-1 41 0,5 0-44 0,-4 0 47 15,3 0-44-15,-2 1 42 0,4-1-47 0,-1 0 48 16,1 0-41-16,-1 0 41 0,1 0-41 0,2 2 40 16,-2-2-43-16,0 0 44 0,3 0-45 0,-3 1 46 15,3-1-46-15,-2 0 43 0,1 0-37 0,-1 0 39 16,3 0-44-16,-4 0 45 0,4 0-46 0,-2 0 47 15,-1 0-45-15,2 0 43 0,0-1-40 0,-1 1 38 16,1-2-41-16,-1 1 44 0,0 0-45 0,1 0 42 16,1 0-39-16,0 0 38 0,-1-1-41 0,0 1 48 0,-1 0-49 15,6-1 43-15,-4 1-43 0,0 0 47 0,1 0-49 16,-1 0 47-16,0 0-44 0,-1-1 42 16,1 2-43-16,0-1 45 0,0 1-41 0,-2-1 41 15,2 1-45-15,-2-1 51 0,2 1-50 0,-2-1 43 0,0 1-38 16,2-1 64-16,-3 1-44 0,1 0 36 0,0 0-43 15,-1-2 41-15,1 2-46 0,0 0 40 0,-3-1-42 16,3 1 39-16,-1 0-44 0,-1-1 43 0,2 1-43 16,-3-2 43-16,2 1-45 0,-1 1 44 0,2-1-44 15,-2 1 46-15,0-2-49 0,-1 2 43 0,1-1-41 16,-2 1 42-16,3 0-44 0,-1 0 42 0,-1-2-42 16,0 2 41-16,-2 0-45 0,0-1 46 0,0 1-39 15,1 0 39-15,1 0-6 0,-2 0-38 0,-1 1 41 16,0-1-4-16,1 0-3 0,0 2 0 15,0-1-6-15,0 0-1 0,1 0 6 0,-2 0-8 0,0 0 0 16,-1 1 0-16,4-1 1 0,-5 0-3 0,4 1 1 16,-2-1 3-16,4 0-5 0,-5 0 1 0,4 1-1 15,-2 0 3-15,0 0-3 0,-2-1-35 0,4 1 44 0,-2 0-40 16,-1-1 46-16,0 0-45 0,-1 1 48 0,2-1-26 16,0 0 60-16,-2 0-39 0,3 0 46 15,-2 0-46-15,-1 1 45 0,4-1-50 0,-3 0 45 0,0 0-52 16,1 0 43-16,-2 0-52 0,1 1 43 0,1-1-46 15,-1-1 42-15,-1 1-48 0,3-1 48 0,-3 2-50 16,1-1 46-16,-1-1-47 0,3 1 46 0,-3 0-47 16,1-1 51-16,-1 1-53 0,2-1 46 0,-2 1-45 15,-1-1 45-15,3 2-44 0,-3-2 44 0,2 0-41 16,-2 1 42-16,2-1-49 0,0 1 48 0,0-1-44 16,-1 0 44-16,0 1-46 0,0-1 51 0,1 0-10 15,-2 1-44-15,2-1 46 0,-2 1-4 0,1-1-2 16,0 0-46-16,-1 0 46 0,0 0-1 0,-2 0-1 15,3 2-2-15,-1-2-3 0,-1 0-2 0,-12 0 6 16,24 0-12-16,-24 0 1 0,23 0 3 0,-23 0-5 16,19 0 1-16,-19 0 0 0,19-2-9 0,-19 2-51 15,17-1-50-15,-17 1-53 0,15-2-60 0,-15 2-82 16,12-2-85-16,-12 2-112 0,7-6-347 0,-7 6-396 16</inkml:trace>
  <inkml:trace contextRef="#ctx0" brushRef="#br0" timeOffset="48456.04">5743 14033 82 0,'-6'4'291'0,"6"-4"-33"0,0 0-10 15,0 0-5-15,0 0-25 0,0 0-12 0,-7-4-21 16,7 4-24-16,0 0-14 0,0 0-45 0,0 0 20 16,0 0-45-16,0 0 40 0,0 0-43 0,0 0 36 15,0 0-40-15,0 0 21 0,-2-4-41 0,2 4 37 16,0 0-8-16,0 0-34 0,0 0 29 0,0 0 8 15,0 0-10-15,9-5 20 0,-9 5-22 0,0 0 13 16,12-4-26-16,-12 4 7 0,12-4-27 0,-6 2 14 16,-6 2-27-16,18-3 14 0,-9-1-19 0,0 2 11 15,4-1-17-15,0-1 14 0,0 0-7 0,3 1-1 16,-1-1-17-16,1 0 15 0,1-1-14 0,0 0 9 16,1 2-15-16,-1-2 17 0,0 0-19 0,1 0 16 15,-1 2-15-15,2-2 14 0,-2 1-16 0,1 0 16 0,-3-1-14 16,0 1 12-16,1-1-16 0,-1 2 16 0,-2-1-15 15,-2 2 17-15,2-2-13 0,-4 1 10 0,2 1-13 16,-2 0 11-16,-1-1-14 0,-8 3 9 0,14-3-14 16,-14 3 10-16,12-2-55 0,-12 2-20 0,7-3-85 15,-7 3-18-15,0 0-111 0,10-1-40 0,-10 1-45 16</inkml:trace>
  <inkml:trace contextRef="#ctx0" brushRef="#br0" timeOffset="48839.7">5850 14103 186 0,'-11'5'331'16,"11"-5"-39"-16,-10 4 0 0,10-4-17 0,-8 3-28 15,8-3-30-15,0 0-33 0,-9 1-34 0,9-1-29 16,0 0-28-16,0 0-30 0,0 0 54 0,0 0-39 0,0 0 47 15,4-11-40-15,-4 11 27 0,10-4-26 0,-1-1 23 16,1 1-32-16,-1-2 11 0,5 2-17 16,0-2-9-16,4-1-8 0,-1 3-5 0,3-4-2 15,-2 1-17-15,4 1-9 0,-1 0 10 0,0-1-4 0,1 1-6 16,-1 0-4-16,1 0-3 0,-4 1-2 0,0 0-2 16,0 0-1-16,0 1-19 0,-3 0 20 0,2 1-17 15,-6-1 14-15,3 1-18 0,-4 0 20 0,1 1-16 16,-1 0 21-16,-10 2-15 0,14-3 17 0,-14 3-20 15,15-2 19-15,-15 2-1 0,9-3-19 0,-9 3 16 16,0 0-16-16,13-3 16 0,-13 3-19 0,0 0 19 16,13-1-19-16,-13 1 13 0,0 0-20 0,7-3 15 15,-7 3-42-15,0 0-7 0,0 0-59 0,9-3-13 16,-9 3-103-16,0 0-53 0,9-4-89 0,-9 4-114 0,3-7-210 16,-3 7-197-16</inkml:trace>
  <inkml:trace contextRef="#ctx0" brushRef="#br0" timeOffset="49388.41">6208 13696 259 0,'0'0'268'0,"-9"-3"-61"0,9 3 20 0,0 0-21 15,-9-3 28-15,9 3-55 0,0 0 9 0,0 0-68 16,-9-3 11-16,9 3-61 0,0 0 27 0,0 0-57 16,0 0 33-16,0 0-47 0,0 0 41 0,0 0-29 15,0 0 7-15,0 0 17 0,0 0 5 0,0 0 2 16,5 6-2-16,-5-6 0 0,11 3 0 0,-11-3 0 16,11 7 0-16,-3-3-2 0,-2 1-7 0,3 1-14 15,1-2-9-15,2 3 23 0,-1 0-37 0,2-2 20 16,1 3-32-16,0-1 29 0,-1 1-27 0,2-1 26 15,-1 1-20-15,0-1 23 0,2 0-24 0,-1 1 17 16,2-1-17-16,-1 1 13 0,-3-2-21 0,4 1 19 0,-3-1-25 16,-1 0 39-16,1 0-23 0,-3 0 26 15,2-1-24-15,-3-1 13 0,-1 0-19 0,1 1 17 16,-2-1-14-16,1 0 12 0,-3-1-15 0,2 1 17 0,-8-4-16 16,10 4 14-16,-10-4-15 0,10 7 14 0,-10-7-10 15,9 4 14-15,-9-4-9 0,7 6 14 0,-7-6-10 16,5 8 11-16,-5-8-11 0,4 8 4 15,-4-8-6-15,1 10 8 0,-1-10-13 0,-1 10 3 0,-1-2-11 16,1-2 9-16,-1 2-16 0,-2 0 11 0,0 2-11 16,-1 0 6-16,-3 2-11 0,2-2 7 0,-2 2-8 15,2 0 10-15,-4 0-3 0,0 1-7 0,1-2 5 16,-1 1-1-16,0 1-9 0,1-2 6 16,-1 1-8-16,1-1 9 0,0 0-11 0,1 1 10 0,0-3-16 15,-2 2-30-15,4-1-50 0,0-2-40 0,-2-1-52 16,2 1-68-16,1-2-82 0,-1-3-74 0,1 3-502 15,5-6-482-15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09:36:24.392"/>
    </inkml:context>
    <inkml:brush xml:id="br0">
      <inkml:brushProperty name="width" value="0.05292" units="cm"/>
      <inkml:brushProperty name="height" value="0.05292" units="cm"/>
      <inkml:brushProperty name="color" value="#FF0000"/>
    </inkml:brush>
  </inkml:definitions>
  <inkml:trace contextRef="#ctx0" brushRef="#br0">9025 14994 128 0,'-3'-9'324'0,"3"9"-81"16,-2-7-42-16,2 7-17 0,-4-7-4 0,4 7-20 0,-3-6-4 16,3 6 3-16,-1-7-1 0,1 7-2 0,-3-6-9 15,3 6-49-15,0 0 32 0,-2-8-27 16,2 8-16-16,0 0-12 0,-1-8 1 0,1 8-3 0,0 0-7 15,3-6 0-15,-3 6-2 0,0 0 3 0,8-5-6 16,-8 5-1-16,0 0 0 0,12-1-2 0,-12 1-10 16,0 0-3-16,16 1-6 0,-16-1 1 0,13 4-5 15,-13-4-6-15,18 4-1 0,-10-1-6 0,1-1-5 16,1 2-35-16,-1-1 46 0,0 1-9 0,0-1 1 16,1 0-22-16,0 1 45 0,-1-2-42 0,1 0 43 15,-1 0-34-15,0 0 34 0,-9-2-35 0,19 1 42 16,-19-1-38-16,16 0 39 0,-16 0-43 0,16 0 42 15,-16 0-40-15,16-5 39 0,-8 3-49 0,0-1 40 16,1-1-47-16,-1-2 44 0,-2 1-43 0,2-1 39 16,0-1-39-16,-2 0 39 0,0-3-44 0,3 1 40 15,-2-2-40-15,-1 0 39 0,2-1-41 0,-2-1 38 16,0 1-41-16,2-1 41 0,-3-2-43 0,3 2 45 0,-3-1-41 16,3-1 56-16,-2 1-48 0,-1-2 46 0,3 2-47 15,-2-1 10-15,-1 1 5 0,2-1 2 16,-1 1 1-16,0 0 4 0,1 0 0 0,-2 0 5 0,0 2 1 15,3-1 0-15,-3 0 8 0,0 2-7 16,-1 1 6-16,1 1-1 0,-1-1-2 0,0 2-3 16,-2-1-5-16,3 1 2 0,-2 0-10 0,-1 3-2 15,1-1-3-15,0-2-7 0,-3 8-66 0,2-11-119 0,-1 3-179 16,-2 1-243-16,0 0-473 0,-2 0-701 0</inkml:trace>
  <inkml:trace contextRef="#ctx0" brushRef="#br0" timeOffset="10081.44">4668 12947 91 0,'0'0'222'0,"-6"-6"-27"15,6 6-3-15,-5-7-10 0,5 7-4 0,-7-8-12 16,7 8-10-16,-5-5 5 0,5 5-9 0,-5-6-3 16,5 6 15-16,-6-7 22 0,6 7-70 0,-5-3 36 15,5 3-46-15,-4-5 46 0,4 5-5 0,0 0-7 16,-6-6-10-16,6 6-15 0,0 0-13 0,0 0-11 15,-5-5-20-15,5 5-10 0,0 0 1 0,0 0-22 16,0 0 1-16,0 0 12 0,0 0 13 0,0 0-27 16,0 0 50-16,-2 5-43 0,2-5 44 0,1 6-41 0,-1-6 48 15,4 7-50-15,-4-7 41 0,5 10-55 16,-5-10 35-16,5 11-49 0,-2-4 36 0,1 0-46 16,1 1 39-16,-3 0-53 0,2-1 44 0,1 1-51 15,-2-1 46-15,2 3-48 0,-1-2 40 0,1 2-42 16,0-2 46-16,-1 2-9 0,1 0-6 0,-1 1-7 15,2-2-7-15,-2 2-54 0,2 0-62 0,-2 0-61 0,0 0-82 16,0-2-87-16,0 1-86 0,0-1-78 0,-2 0-388 16,3-2-461-16</inkml:trace>
  <inkml:trace contextRef="#ctx0" brushRef="#br0" timeOffset="10615.7">5030 13450 93 0,'0'0'353'0,"-7"6"-55"0,7-6-32 0,-6 3-1 16,6-3-14-16,0 0-10 0,-9 3-13 0,9-3-21 16,0 0-31-16,0 0-33 0,-13-1-26 15,13 1-26-15,0 0-18 0,-5-6-12 0,5 6-15 0,3-8-6 16,-3 8-10-16,4-8-7 0,-2 3 0 0,-2 5-12 15,10-8-2-15,-10 8-3 0,9-8-2 16,-9 8 0-16,13-5-2 0,-13 5 2 0,13 0-2 0,-13 0-6 16,10 3 0-16,-10-3 2 0,9 10 0 0,-4-3-2 15,-2 1 8-15,-2 2-1 0,0 1-5 0,-1-1 2 16,-1 1 3-16,0 2-33 0,-2-2 70 0,-2 0-35 16,1 1 64-16,2-1-32 0,-2 0 54 0,1-1-36 15,-2-1 47-15,1 1-40 0,2-2 32 0,-1 0-45 16,-2-3 34-16,4 1-50 0,1-6 39 0,-4 10-44 0,4-10 42 15,0 7-47-15,0-7 39 0,0 0-52 16,0 0 36-16,0 0-47 0,19-3 38 0,-11-2-10 16,1 0-10-16,2-2-2 0,2-3-49 0,1 2-56 15,-1-2-56-15,1 1-67 0,1-2-92 0,-2 1-68 0,1 2-61 16,0-3-375-16,-3 4-341 0</inkml:trace>
  <inkml:trace contextRef="#ctx0" brushRef="#br0" timeOffset="11648.01">5193 14030 301 0,'0'0'279'0,"0"0"-64"15,-10-5 5-15,10 5-47 0,0 0 6 0,-8-6-53 16,8 6 25-16,-6-6-67 0,6 6 16 0,-4-6-54 16,4 6 29-16,-4-9-47 0,4 9-8 0,-1-9 4 15,1 9-10-15,0-10-4 0,0 10 1 0,1-10-1 16,-1 10-6-16,5-12 1 0,-2 7 5 0,-3 5-7 15,8-10-2-15,-4 5-4 0,-4 5 2 0,10-5-2 16,-10 5 1-16,9-5 0 0,-9 5 15 0,0 0-15 16,11-1 33-16,-11 1-37 0,8 6 38 0,-8-6-44 15,6 7 34-15,-6-7-36 0,4 8 39 0,-4-8-40 16,3 10 40-16,-3-10-42 0,1 9 47 0,-1-9-46 16,0 7 38-16,0-7-39 0,1 7 41 0,-1-7-41 0,3 7 43 15,-3-7-34-15,2 4 32 0,-2-4-43 0,7 4 42 16,-7-4-40-16,9 5 43 0,-9-5-45 15,11 2 47-15,-11-2-49 0,12 4 40 0,-12-4-40 0,14 2 41 16,-14-2-43-16,13 5 39 0,-13-5-33 0,12 6 34 16,-12-6-42-16,8 7 46 0,-8-7-39 0,5 11 39 15,-5-11-42-15,3 12 47 0,-5-5-48 0,1 1 41 16,-3-1-39-16,2 1 40 0,-2 0-42 0,0 1 17 16,-2-1-71-16,1 0-29 0,-2 0-77 0,2-1-63 15,0-1-259-15,-3 0 3 0</inkml:trace>
  <inkml:trace contextRef="#ctx0" brushRef="#br0" timeOffset="11906.07">5509 14316 186 0,'0'0'463'0,"0"0"-170"0,0 0-18 15,0 0-74-15,3 7 34 0,-3-7-60 0,0 0-8 16,0 0-26-16,0 0-22 0,0 0-31 0,0 0-19 16,0 0-17-16,0 0-11 0,0 0-11 0,6 4 6 15,-6-4-34-15,0 0-91 0,8-2-76 0,-8 2-141 16,8-5-328-16,-8 5-144 0</inkml:trace>
  <inkml:trace contextRef="#ctx0" brushRef="#br0" timeOffset="12059.04">5780 14480 163 0,'4'6'311'0,"-4"-6"-85"0,4 8-50 16,-4-8-36-16,5 6-26 0,-5-6-21 0,2 7-19 15,-2-7-24-15,0 0-36 0,4 5-60 0,-4-5-74 16,0 0-260-16,0 0 166 0</inkml:trace>
  <inkml:trace contextRef="#ctx0" brushRef="#br0" timeOffset="12214.8">6005 14715 76 0,'2'8'388'0,"1"1"-134"0,1-3-35 0,-3 0-70 16,2 0-2-16,-3-6-62 0,5 8 8 0,-5-8-48 16,2 9-28-16,-2-9-97 0,4 5-75 0,-4-5-239 15,0 0 151-15</inkml:trace>
  <inkml:trace contextRef="#ctx0" brushRef="#br0" timeOffset="12347.47">6185 14944 61 0,'3'7'255'16,"-1"0"-52"-16,1-2-63 0,-3-5-21 0,4 10-73 15,-4-10-73-15,3 10-223 0,-3-10 78 0</inkml:trace>
  <inkml:trace contextRef="#ctx0" brushRef="#br0" timeOffset="12848.61">6292 15094 104 0,'0'0'404'0,"0"0"-53"0,0 0-85 0,-10-2-2 16,10 2-73-16,0 0 41 0,-4-5-70 0,4 5-23 15,0 0-2-15,-2-5-46 0,2 5-20 0,0 0-12 16,1-8-8-16,-1 8-14 0,0 0 8 0,5-6-4 16,-5 6-2-16,0 0-3 0,9-3 5 0,-9 3-7 15,0 0-3-15,13 2-5 0,-13-2-4 0,9 5 4 16,-9-5-2-16,9 8-9 0,-5-3-2 0,1 2 3 16,-2-1-6-16,0 1 0 0,0-1 4 0,-2 2 1 15,2-1-4-15,-3-7-1 0,1 13 17 0,-1-13 16 16,-1 12 18-16,1-12 10 0,-3 10-3 0,3-10-8 15,-4 5-14-15,4-5-7 0,0 0-5 0,-10 2-4 0,10-2-8 16,-9-5-6-16,6 0 2 0,3 5-9 16,-6-11-3-16,5 3 0 0,-2 1 19 0,3-2-26 15,0-1 20-15,3 0-36 0,-2-1 14 0,3 1 21 0,1 0-24 16,0 0 22-16,0-1-27 0,3 1 26 0,-2 2-25 16,2 0 19-16,0 2-21 0,0 0 22 0,0 1-22 15,1 2 22-15,-9 3-21 0,18-2 23 0,-18 2-23 16,18 5 22-16,-9 0-19 0,0 1-3 0,-1 1 3 15,-2 3 9-15,3-1-10 0,-3 3 2 0,1 0 2 16,-2 1 4-16,-1-1-6 0,1-1 1 0,-3 1-36 16,-1 0-65-16,1-1-93 0,-1 0-70 0,-2 0-89 15,1-2-464-15,-3 0-359 0</inkml:trace>
  <inkml:trace contextRef="#ctx0" brushRef="#br0" timeOffset="40728.11">2825 9353 69 0,'0'0'303'0,"0"0"-84"0,0 0 13 0,0 0-41 16,0 0 34-16,0 0-55 0,0 0 29 0,0 0-60 16,0 0 26-16,0 0-48 0,0 0 28 0,0 0-57 15,0 0 3-15,0 0-3 0,0 0 9 16,0 0-6-16,0 0 1 0,0 0-4 0,0 0 0 0,0 0-1 15,0 0-1-15,0 0-14 0,0 0 1 0,0 0-8 16,0 0-7-16,0 0-4 0,0 0-7 0,0 0-4 16,0 0-5-16,0 0 4 0,0 0 1 0,0 0 2 15,0 0 3-15,4 5 0 0,-4-5-1 0,0 0 6 16,0 0 3-16,0 0-9 0,0 0 1 0,14 0-4 16,-14 0-6-16,0 0-10 0,10 1-1 0,-10-1-6 15,0 0 4-15,13 0 3 0,-13 0 5 0,12 2 9 16,-12-2 8-16,14 0 4 0,-14 0-8 0,14 2-1 15,-14-2-2-15,15 0-3 0,-15 0 3 0,18 0 0 16,-18 0-4-16,19 0-5 0,-19 0 1 0,23 0-6 0,-23 0-4 16,21 1-1-16,-21-1-7 0,23 0-1 0,-23 0-1 15,23 0-1-15,-12 0-2 0,-11 0-2 16,23 0 4-16,-9 0 2 0,-2 0-5 0,-12 0 6 16,24 0 4-16,-24 0 1 0,23 0-41 0,-10 0 51 0,-3 0-38 15,3-1 42-15,-2 1-42 0,2-2 45 0,0 2-48 16,-3-1 46-16,3 0-47 0,-3 1 42 15,2-1-44-15,0 1 42 0,-3-1-44 0,-9 1 43 0,19-1-40 16,-19 1 36-16,20-4-40 0,-20 4 45 0,19-2-47 16,-19 2 44-16,15-2-46 0,-15 2 46 0,18 0-40 15,-18 0 36-15,17-1-37 0,-17 1 41 0,16 0-41 16,-16 0 48-16,14-1-51 0,-14 1 42 0,16 1-40 16,-16-1 42-16,11-1-44 0,-11 1 42 0,0 0-41 15,18 0 37-15,-18 0-36 0,0 0 40 0,13 0-39 16,-13 0 40-16,0 0-31 0,0 0 38 0,15 0-27 15,-15 0 28-15,0 0-31 0,0 0 35 0,0 0-41 16,12-2 36-16,-12 2-47 0,0 0 21 0,0 0-108 16,0 0-40-16,2-5-112 0,-2 5-129 0,0 0-152 0,-1-8-216 15,1 8-277-15,-4-7-638 0</inkml:trace>
  <inkml:trace contextRef="#ctx0" brushRef="#br0" timeOffset="43710.44">12801 8703 31 0,'0'0'167'0,"0"0"24"16,0 0-66-16,0 0 38 0,0 0-63 0,0 0 26 16,-7-3-42-16,7 3 28 0,0 0-47 0,0 0 28 15,0 0-49-15,0 0 21 0,0 0-41 0,0 0 22 16,0 0-37-16,-7-4 19 0,7 4-27 0,0 0 26 16,0 0-12-16,0 0 46 0,0 0-15 0,0 0 22 15,3 9-4-15,-3-9 19 0,1 9-5 0,2-2 6 0,-2 0 18 16,-1 1-19-16,4 2 23 0,-3 1-14 0,0-1-17 15,-1 5-6-15,3-1-5 0,-2 2 5 16,0 0 9-16,2 2-8 0,-2 0-15 0,2 0-6 16,-2 0 19-16,2 0-31 0,-1 0 24 0,0 2-15 0,0-2 10 15,1-2-18-15,-1 2 4 0,2-1-19 0,-3-1-5 16,3 0 5-16,-1-2-12 0,-1-2-2 16,-1 0 1-16,2-3-1 0,0 2 3 0,-1-1-2 0,-2-2 1 15,3-2-5-15,-2 2-1 0,3-2-2 0,-4-6-1 16,4 11 1-16,-4-11-5 0,2 8 1 0,-2-8-1 15,3 7-4-15,-3-7-30 0,2 6-28 0,-2-6-33 16,3 6 25-16,-3-6-71 0,0 0-16 0,1 7-26 16,-1-7-46-16,0 0-72 0,-2 8-366 0,2-8-175 15</inkml:trace>
  <inkml:trace contextRef="#ctx0" brushRef="#br0" timeOffset="45800.88">12845 8731 130 0,'0'0'96'0,"0"0"38"0,0 0-65 16,0 0 27-16,14-2-48 0,-14 2-11 0,10-1 32 15,-10 1-13-15,12-3 13 0,-12 3 8 0,16-2-4 16,-7 1-6-16,0-1-14 0,2-1-9 15,0 0-10-15,-1 1-5 0,4 0 2 0,-2 0 21 0,0 1 3 16,1-1-3-16,0 1-8 0,2 1-8 0,-2-1-1 16,4 1 33-16,-3 0-36 0,2-2 19 0,-2 2-27 15,4 0 15-15,1-1-29 0,-2 0 20 0,3-1-25 0,-2 2 21 16,3-2 6-16,-2 1-22 0,0-1-16 16,2 0 24-16,0 0-24 0,-1 1 22 0,0-1-25 15,0-1 23-15,2 0-6 0,1 0 8 0,0-1-21 0,1 1 18 16,-2-1-20-16,2-1 18 0,1-1-19 0,-1 2 20 15,-1 0-20-15,1-2 20 0,2 0-22 0,-2 1 22 16,2 0-23-16,-3-1 17 0,1 1-15 0,0 1 24 16,2-2-26-16,-1 0 21 0,-3 1-20 0,1 0 17 15,1-1-11-15,-1 1 17 0,-1 1-25 0,1 0 24 16,-4 0-21-16,1 0 19 0,-1 0-21 0,1 1 17 16,-2-1-15-16,1 0 20 0,-1-1-20 0,1 2 20 15,0 1-19-15,-2-2 19 0,2 0-22 0,-1 1 23 16,1-1-3-16,-2 2-2 0,-2-1-1 0,2 1-3 15,-2-1-3-15,2 2 4 0,-3-2 0 0,2 1-1 16,1 0-5-16,-2 0 4 0,-1-1 0 0,3 1-5 16,-4 0 5-16,3-1-7 0,0 1 7 0,0-2 0 15,-2 2 4-15,4-2-5 0,-2 3-9 0,0-3 11 16,0 2-2-16,0-2 0 0,0 2 3 0,0-2-4 0,0 2 2 16,0 0-2-16,1-1 2 0,-2 0-1 15,-1 1-2-15,0 1 2 0,0-1-5 0,0-1-2 16,-1 2 10-16,2 0-2 0,-3-1-1 0,-2 1-15 0,4 1-1 15,-4-1 25-15,-10 1-12 0,22-1 6 0,-22 1-1 16,18 0 1-16,-18 0 5 0,19 0-10 16,-19 0-20-16,17 0 18 0,-17 0 10 0,16 1-2 0,-16-1-2 15,18 0 1-15,-18 0-4 0,16 0 3 0,-16 0-1 16,16 0 2-16,-16 0-3 0,16 0-1 0,-16 0 0 16,15 0 0-16,-15 0-4 0,13 0 8 0,-13 0-4 15,15 0 2-15,-15 0-3 0,12 0 2 0,-12 0-2 16,0 0-4-16,15 0 7 0,-15 0-1 0,0 0-1 15,15 0 0-15,-15 0 1 0,0 0 0 0,0 0 0 16,13 0 0-16,-13 0-1 0,0 0 0 0,0 0-2 16,0 0 1-16,0 0-5 0,14 1 6 0,-14-1 2 15,0 0 0-15,0 0-2 0,0 0 1 0,0 0-4 16,0 0-2-16,9 1-10 0,-9-1 19 0,0 0-1 0,0 0 1 16,0 0 4-16,8 6-4 0,-8-6-3 15,0 0-13-15,2 6 20 0,-2-6-17 0,5 8 20 16,-5-8-21-16,2 8 22 0,-2-8-21 0,2 11 21 15,-2-11-19-15,3 14 19 0,-3-6-12 0,2 1 17 0,-2 1-12 16,2 2 11-16,-1 0-19 0,0 0 16 0,-1 2 21 16,3 2-30-16,-2-1-15 0,-1 2 11 15,3 0-7-15,-3 0 12 0,2-1-12 0,-2 2 15 0,3-3-14 16,-2 0 15-16,-1-1-10 0,4 0 11 0,-2 1 1 16,-2-2 10-16,3-1-4 0,-2 2 2 15,2-2-3-15,-1 0-7 0,-2 2 0 0,3-3 0 16,-2 1-3-16,3 1 0 0,-3-2-6 0,2 0 4 0,-2 2 0 15,4-4-2-15,-4 3 0 0,2-3 0 16,1 2 0-16,-3 0-5 0,3-2 6 0,-3 1-3 0,3-1 3 16,-1 0 0-16,-1 0-2 0,2 0 54 0,0 0-63 15,-2-1 51-15,1 1-56 0,1-2 57 0,-2 1-66 16,2-1 57-16,-1-1-63 0,-2 2 10 0,2-2 4 16,-1-1 2-16,1 2 3 0,-2-3 1 0,-1-4 2 15,6 11-2-15,-6-11 0 0,3 9 6 0,-3-9 0 16,1 8 2-16,-1-8-1 0,3 7 1 0,-3-7-9 15,2 5 5-15,-2-5 3 0,0 0 2 0,0 10 2 0,0-10 0 16,0 0-2-16,0 6-1 0,0-6-3 0,0 0 7 16,-2 7-3-16,2-7-1 0,-4 5 0 15,4-5-3-15,0 0 5 0,-8 6-2 0,8-6-1 16,-5 3 2-16,5-3 0 0,-9 4 1 0,9-4-6 0,-9 5 2 16,9-5 3-16,-11 3-1 0,11-3 2 0,-13 5 1 15,13-5 2-15,-15 3-5 0,15-3-4 16,-16 5 6-16,8-1 0 0,8-4-1 0,-17 4-2 0,17-4-2 15,-16 3 4-15,16-3-1 0,-19 3-2 0,19-3 2 16,-19 2-1-16,10-1 2 0,9-1-5 0,-20 2 2 16,9 0 3-16,11-2 0 0,-21 1 2 0,9-1-2 15,2 1-1-15,-3-1-8 0,13 0 6 0,-25 0 3 16,13 0 0-16,-1 0 2 0,1 0-2 0,-1 0 3 16,-1-1-3-16,2 1-6 0,-2-1 6 0,0-2 1 15,1 2-4-15,-2 0 1 0,1 0 0 0,0-2 1 16,0 2 1-16,-1 0-1 0,-1 0-2 0,0 0 4 15,-1 0-5-15,2-1 2 0,-2 1-1 0,-1 0 3 16,1-2 0-16,2 3-1 0,0-1 4 0,-3 1-6 0,1 0-5 16,3 0 4-16,-5 0 6 0,1 0-3 0,-1 1 1 15,4-1 1-15,-5 3-8 0,3-2 8 16,0 0-6-16,-2 2 7 0,2-2-2 0,-2 1-1 0,4-1 2 16,-3 2-16-16,-1-1 12 0,3 2 5 0,-3-2 0 15,4 1-2-15,-3-1 1 0,1 0 0 16,-2 2-6-16,4-2 3 0,-3 3 2 0,0-2-7 15,0 0 9-15,2 0-7 0,-1 0 7 0,-1-1-7 0,1 2 4 16,-1 0-5-16,3-2 9 0,-3-1-7 0,2 2 7 16,2-1-8-16,-2-1 9 0,2 2-6 0,1-1 3 15,-2 0 2-15,2-1-4 0,-1 0 2 0,0 0-5 16,0 0 6-16,1-1-3 0,-3 1 2 0,3 1-4 16,-2-1 2-16,0 0 0 0,3 0-5 0,-4 0 5 15,2 0 3-15,-1 1-4 0,1 0 3 0,0 0-2 16,0-1 1-16,-1 1-1 0,0-1-6 0,0 2 1 15,2-2 8-15,-2 0-6 0,2 0 3 0,-1 1-6 16,0 0 11-16,1 1 12 0,-2-1-17 0,0 0-9 0,-1 0 9 16,2 1-5-16,0-2 4 0,-3 2-3 0,1 0 6 15,3 0-10-15,-1-1 9 0,0 0-4 16,0 1 7-16,1-2-6 0,-2 0-1 0,2 1 0 16,0 1 7-16,1-2-7 0,-1 2 8 0,-1-2-8 0,2 1 3 15,1-1 2-15,-3 1 1 0,2-1-7 0,1 0 11 16,-1 0-11-16,2-1 10 0,-3 0-11 15,3 1 5-15,0 0-4 0,-2-1 7 0,12 0-7 0,-20 3 8 16,20-3-10-16,-21 1 9 0,12 0-7 0,9-1 9 16,-19 2-11-16,19-2 9 0,-19 2-4 0,19-2 1 15,-18 1-3-15,18-1 8 0,-16 1-9 0,16-1 10 16,-17 2-8-16,17-2 4 0,-17 1-6 0,17-1 6 16,-14 1-5-16,14-1 6 0,-14 1-5 0,14-1 7 15,-14 1-8-15,14-1 6 0,-14 0 2 0,14 0 1 16,-10 1 21-16,10-1-4 0,-12 0 4 0,12 0 0 15,0 0 8-15,-16 2-19 0,16-2 10 0,0 0-1 16,-14 0 1-16,14 0-2 0,-12 1-9 0,12-1-2 16,0 0 1-16,-15 0 0 0,15 0 1 0,0 0 9 0,-15 0 1 15,15 0-8-15,0 0 1 0,-13 1-7 16,13-1-2-16,0 0-1 0,-13 0-1 0,13 0-3 16,0 0 1-16,0 0 0 0,-12-1-3 0,12 1 1 15,0 0-3-15,0 0-1 0,0 0-5 0,0 0 5 16,0 0 8-16,-11 1-14 0,11-1-37 0,0 0-48 15,0 0-92-15,0 0-84 0,0 0-375 0,0 0-154 16</inkml:trace>
  <inkml:trace contextRef="#ctx0" brushRef="#br0" timeOffset="49809.71">27305 9368 5 0,'0'0'208'0,"0"0"-26"0,0 0-24 16,0 0-11-16,-7-4-15 0,7 4-13 0,0 0-5 0,0 0-16 16,0 0-3-16,0 0-16 0,0 0-6 0,0 0 1 15,0 0-4-15,-7-4-9 0,7 4 0 0,0 0-7 16,0 0-4-16,0 0 12 0,0 0-20 16,0 0 10-16,0 0-8 0,0 0-1 0,0 0 23 0,0 0-28 15,0 0-5-15,0 0-2 0,0 0 6 0,0 0-3 16,0 0 16-16,0 0-7 0,0 0 33 0,0 0-28 15,0 0 41-15,0 0-50 0,0 0 32 0,13-1-45 16,-13 1 31-16,0 0-41 0,15 0 51 0,-15 0-46 16,17-1 46-16,-17 1-51 0,19-1 46 15,-7 0-50-15,-1-1 41 0,3 1-51 0,2-2 40 0,-2 1-44 16,4 0 59-16,-1-1-38 0,1 1 43 16,3 0-49-16,-3-1 41 0,2 0-53 0,0-1 41 0,4 1-45 15,0 0 37-15,0 1-42 0,0-1 51 16,-4 1-50-16,4-1 32 0,-2-2-44 0,-1 3 44 15,0 0-43-15,-1 1 41 0,6-3-42 0,-3 2 43 0,0-2-40 16,1 0 39-16,0 2-36 0,-3 0 35 0,2-2-45 16,-3 2 47-16,2-1-47 0,-2-1 48 0,2 2-23 15,-2 0 17-15,4-2-42 0,-3 2 41 0,1 0-31 16,0-2 47-16,-2 1-39 0,3 1 44 16,-1 0-41-16,-2-1 40 0,2 1-45 0,0 0 40 0,-3-1-42 15,3-1 40-15,-1 2-40 0,-3 0 36 0,3-1-39 16,-1 1 44-16,-2-2-41 0,1 2 45 0,-1-2-39 15,0 1 37-15,1 0-35 0,-1 1 33 0,-1 0-37 16,-2-1 35-16,4-1-40 0,-3 2 40 0,0-1-41 16,-2 1 41-16,2 0-42 0,-5 1 39 0,4-2-38 15,-2 1 36-15,0 1-40 0,-1-2 40 0,-1 1-39 16,2 0 53-16,-2 0-36 0,-2 1 43 0,3 0-42 16,-3 0 3-16,-9 1 1 0,16-3-1 0,-16 3 33 15,16-3-44-15,-16 3 2 0,14-4 1 16,-14 4-1-16,12-3 1 0,-12 3-6 0,11-3-2 0,-11 3-87 15,10-4-158-15,-10 4-191 0,6-8-551 0,-6 8-595 16</inkml:trace>
  <inkml:trace contextRef="#ctx0" brushRef="#br0" timeOffset="62816.55">16735 2760 15 0,'-6'-3'165'0,"6"3"-21"16,0 0-28-16,0 0-21 0,0 0 1 0,0 0-13 15,-6-4-8-15,6 4 10 0,0 0-24 0,0 0 0 16,0 0-5-16,0 0 4 0,0 0-3 0,0 0 20 15,0 0-36-15,-5-4-1 0,5 4 5 0,0 0-1 16,0 0 2-16,0 0 6 0,0 0 6 0,0 0 13 16,0 0-12-16,0 0 2 0,0 0-7 0,0 0 1 15,0 0-5-15,0 0-5 0,0 0-2 0,0 0-4 16,0 0-15-16,0 0-6 0,0 0 0 0,0 0-7 16,0 0 1-16,0 0 1 0,0 0 9 0,0 0 40 15,-2 6 16-15,2-6 7 0,0 0-2 0,2 8-6 16,-2-8-38-16,4 7 42 0,-4-7-52 0,3 11 39 15,-3-11-35-15,4 12 45 0,-2-6-40 0,-1 0 26 16,2 2-33-16,2-1 46 0,-1 0-29 0,-2 1 15 0,2-1-23 16,0 1 21-16,0 0-31 0,1 0-1 0,-1 0-3 15,2 0-4-15,-2 0-1 0,1 1-7 16,-1-1-3-16,1-1 1 0,-2 2-3 0,2-2-1 16,1 0-3-16,-3 0 3 0,1 1-4 0,-2-3-1 0,2 1-1 15,0 0-3-15,-1-1 1 0,-3-5-7 0,7 10 1 16,-7-10-51-16,5 8-43 0,-5-8-26 0,5 8-66 15,-5-8-25-15,4 6-68 0,-4-6-39 16,0 0-371-16,0 0-200 0</inkml:trace>
  <inkml:trace contextRef="#ctx0" brushRef="#br0" timeOffset="63215.13">16957 2703 274 0,'0'0'249'0,"0"0"-63"16,0 0-40-16,0 0-32 0,0 0-26 0,0 0-17 15,0 0-9-15,0 0 16 0,0 0-2 0,0 0 0 16,0 0 5-16,8 3 4 0,-8-3-9 0,4 7 21 0,-4-7 9 15,5 8-3-15,-2-4 12 0,-1 3-17 16,3-1-45-16,0 1 41 0,0 0-43 0,1 1 51 16,-1 1-46-16,1-1 38 0,0 2-49 0,2 1-4 15,-2 0-4-15,2 1-12 0,2-1-1 0,-3 2-3 16,0-1-5-16,1 1 2 0,2-2-2 0,-3-1-2 16,-1 1-15-16,2 0 17 0,-1-3-14 0,0 1 3 15,-2-2 0-15,0 1-3 0,0-1 4 0,-1 0-2 16,2-3-1-16,-6-4-4 0,5 10 1 0,-5-10 1 15,7 8-1-15,-7-8 2 0,4 7-3 0,-4-7 3 0,5 6 3 16,-5-6-10-16,0 0-50 0,4 5-75 16,-4-5-50-16,0 0-88 0,0 0-85 0,0 0-258 15,0 0-124-15</inkml:trace>
  <inkml:trace contextRef="#ctx0" brushRef="#br0" timeOffset="63506.23">16825 2981 198 0,'0'0'307'0,"0"0"-55"16,0 0-84-16,0 0-9 0,0 0-52 0,0 0 3 15,-4-6-48-15,4 6 18 0,0 0-17 0,5-6 29 16,-5 6-37-16,7-7 25 0,-7 7-43 0,8-8 26 16,-3 4-40-16,2-1 22 0,-1 1-41 0,3-2 36 15,0 1-47-15,0 0 35 0,2 0-41 0,1-1 35 16,-1 0-36-16,3 1 11 0,-1 1-62 0,1-1-61 16,0 0-63-16,-1 3-72 0,0-3-156 0,-2 3 118 15</inkml:trace>
  <inkml:trace contextRef="#ctx0" brushRef="#br0" timeOffset="63825.03">17235 2924 219 0,'0'0'266'16,"0"0"0"-16,0 0-77 0,0 0 18 0,0 0-52 0,7 2 17 15,-7-2-55-15,0 0 23 0,0 0-66 0,0 0 27 16,0 0-61-16,0 0 36 0,8 4-26 16,-8-4 56-16,0 0-42 0,5 5 1 0,-5-5-13 15,9 6 6-15,-9-6 9 0,8 7 1 0,-3-1-5 0,1 0-3 16,-2 0-1-16,4 0-23 0,-2 2 9 0,1 0 25 16,-1-1-47-16,-1 1 34 0,3 1-43 0,-2-1 31 15,-1 0-37-15,2 1 24 0,-1-3-33 0,0 1 29 16,-2 0-41-16,1-1 35 0,-1-1-39 15,0 0 39-15,-4-5-46 0,5 7 10 0,-5-7-111 0,5 6-75 16,-5-6-164-16,0 0-391 0,0 0-267 16</inkml:trace>
  <inkml:trace contextRef="#ctx0" brushRef="#br0" timeOffset="64525.52">17493 2804 153 0,'0'0'283'0,"0"0"-38"16,0 0-33-16,0 0-7 0,0 0-19 0,0 0-15 15,0 0-12-15,0 0-2 0,0 0-24 0,0 0-20 16,0 0-17-16,0 0-20 0,0 0-15 16,0 0-11-16,0 0-5 0,8-2-15 0,-8 2-7 15,0 0-4-15,0 0-6 0,5-7-3 0,-5 7 9 0,0 0-14 16,5-3 1-16,-5 3-5 0,0 0 4 0,5-5-1 16,-5 5-1-16,0 0-4 0,5-5 2 0,-5 5-2 15,0 0 1-15,5-5 0 0,-5 5 6 0,0 0-9 16,8-4 6-16,-8 4-3 0,7-5-1 0,-7 5 1 15,8-4-2-15,-8 4 2 0,9-5 1 0,-9 5-2 16,9-3 7-16,-1-1-5 0,-8 4-4 0,10-4 1 16,-10 4 0-16,11-7-2 0,-11 7 1 0,13-3 2 15,-13 3 2-15,14-6 0 0,-14 6 2 0,12-5 2 16,-12 5-11-16,11-4 2 0,-11 4-3 0,12-4 0 16,-12 4-47-16,10-5-47 0,-10 5-59 0,6-5-55 15,-6 5-62-15,0 0-241 0,9-6-19 0</inkml:trace>
  <inkml:trace contextRef="#ctx0" brushRef="#br0" timeOffset="64764.85">17587 2850 176 0,'0'0'185'0,"0"0"-28"16,-1 7-11-16,1-7-22 0,0 0-15 0,0 0-18 15,0 0-11-15,0 7 4 0,0-7 15 0,0 0-1 16,0 0 2-16,0 0-7 0,13-1-24 0,-13 1-13 16,13-4-6-16,-13 4-16 0,13-5-4 0,-3 1-9 0,-4 1-2 15,3 0 0-15,0-1-8 0,1-1-5 16,-1 1 1-16,0-2 1 0,2 2-5 0,0-1-3 16,-2 0-40-16,2-1-63 0,-2 1-64 0,0-1-84 15,1 0-165-15,-1 0 119 0</inkml:trace>
  <inkml:trace contextRef="#ctx0" brushRef="#br0" timeOffset="66407.53">16258 2264 111 0,'0'0'244'0,"0"0"-46"0,0 0-23 0,0 0-5 16,0 0-1-16,0 0-7 0,0 0-10 0,0 0-30 16,0 0-20-16,0 0-21 0,0 0-16 0,0 0-12 15,0 0 2-15,0 0 9 0,0 0 24 0,9 2 6 16,-9-2-14-16,4 6-9 0,-4-6 3 15,9 8-10-15,-5 0-13 0,2-2-1 0,-2 2-2 0,3 0-1 16,1 3-3-16,0 1-8 0,0 0-3 16,-1 2-9-16,4-2-3 0,-4 2-8 0,2-2-1 15,-1 1-2-15,2-1 1 0,-2 0-3 0,0-1-2 16,0 0 3-16,0-2-9 0,0 2 0 0,-2-4 5 16,3 1-6-16,-4-1-21 0,3-2-52 0,-3 1-53 0,0-2-81 15,3 0-65-15,-8-4-396 0,10 2-178 0</inkml:trace>
  <inkml:trace contextRef="#ctx0" brushRef="#br0" timeOffset="66724.03">16487 2212 148 0,'-1'-10'372'16,"1"10"-94"-16,0 0-53 0,-1-8-40 0,1 8-41 15,0 0-30-15,-2-6-32 0,2 6-17 0,0 0-12 16,0 0-9-16,0 0 5 0,0 0 2 0,0 0-3 16,7 6-6-16,-7-6 14 0,7 7-10 0,-7-7 13 15,9 12-5-15,-5-6-11 0,1 0-5 0,2 3 7 16,0-2 4-16,2 3-2 0,-1-1-13 0,1 1-7 16,0 0-1-16,0 1-3 0,0 0-2 0,1 1-4 15,-1 0-2-15,1 0-1 0,0 0-2 0,-1 1-2 16,0 0-2-16,1-2-2 0,-3 0 2 0,0 0-2 15,1 0-2-15,-3-3 1 0,3-1 0 0,-3 2-7 16,-1-2 3-16,1-1 0 0,-2 0-6 0,-1-1 4 16,4 1-6-16,-6-6-37 0,5 7-42 0,-5-7-64 15,3 6-47-15,-3-6-122 0,0 0-233 0,3 6-64 16</inkml:trace>
  <inkml:trace contextRef="#ctx0" brushRef="#br0" timeOffset="66963.48">16428 2536 357 0,'0'0'235'0,"0"0"-17"15,-1-7-90-15,1 7 18 0,0-6-66 0,0 6 20 0,6-9-61 16,-3 5 28-16,1-1-51 0,1 0 36 0,0-1-50 15,3 0 37-15,0-1-47 0,2 1 43 0,-1-3-45 16,3 2 40-16,0 0-44 0,-2 0 44 0,5 0-53 16,-2-2-47-16,1 2-54 0,-1-1-71 0,1 0-162 15,-1 3 185-15</inkml:trace>
  <inkml:trace contextRef="#ctx0" brushRef="#br0" timeOffset="67358.62">16833 2333 209 0,'0'0'297'0,"0"0"-44"0,0 0-25 15,0 0-11-15,0 0-28 0,0 0-15 0,0 0-25 16,0 0-16-16,0 0-28 0,5 4-16 0,-5-4-14 16,0 0-7-16,0 0-11 0,0 0-10 0,-1 7-7 15,1-7-13-15,0 0 3 0,0 7-12 0,0-7-4 16,0 8-6-16,0-8-3 0,1 7 6 0,-1-7-7 15,3 10 2-15,-3-10 5 0,3 9-8 0,-3-9 3 16,5 12-1-16,-3-7-2 0,2 0 1 0,-1 1-7 16,2 0 6-16,0-3 4 0,-1 2-6 0,1 0 4 15,0-2 0-15,-5-3 0 0,9 7 2 0,-9-7-6 16,11 7 6-16,-11-7-2 0,11 3 0 0,-11-3 5 16,12 3-10-16,-12-3 6 0,0 0-3 0,13-2-3 15,-13 2 0-15,8-4 1 0,-8 4-2 0,5-7 7 16,-5 7-6-16,5-9 4 0,-5 9-3 0,1-12 4 15,-1 12-10-15,-2-14 2 0,-2 8 8 0,3-1 2 16,-2-2-4-16,-2 2 1 0,1-2 4 0,0 3-10 16,-2-2 3-16,0 1-7 0,2 1-8 0,-1 1-35 15,-1 0-52-15,3 0-48 0,-4-2-60 0,7 7-62 16,-6-7-286-16,6 7-72 0</inkml:trace>
  <inkml:trace contextRef="#ctx0" brushRef="#br0" timeOffset="67712.92">17159 2160 128 0,'0'0'343'15,"0"0"-67"-15,-5 6-33 0,5-6-18 16,0 0-26-16,0 0-15 0,-4 5-15 0,4-5-18 16,0 0-15-16,0 0-68 0,0 0 33 0,0 0-66 0,0 0 43 15,0 0-56-15,0 0 28 0,0 0-14 0,0 0-3 16,8-2-6-16,-8 2-9 0,9-5-1 0,-2 0-7 15,1 3 1-15,-1-3-18 0,-1 1-27 0,4 1-46 16,-1-1-35-16,-4 0-43 0,3-1 8 0,-8 5-64 16,14-4 23-16,-14 4-85 0,13-4-146 0,-13 4 110 15</inkml:trace>
  <inkml:trace contextRef="#ctx0" brushRef="#br0" timeOffset="67873.92">17227 2201 31 0,'0'0'187'15,"-2"8"-36"-15,2-8-47 0,-2 4-9 16,2-4-23-16,0 0-9 0,-2 6-9 0,2-6-7 16,0 0-8-16,0 0 1 0,6 5-9 0,-6-5-8 0,0 0 3 15,15-1-5-15,-15 1-7 0,11-5 16 0,-5 1-28 16,4 0-46-16,-1 0-57 0,0-2-176 0,5 0 270 16</inkml:trace>
  <inkml:trace contextRef="#ctx0" brushRef="#br0" timeOffset="68407.13">17655 1894 101 0,'-2'-7'288'0,"2"7"-76"0,0 0-39 0,0 0-31 16,0 0-16-16,-7-4 1 0,7 4 0 0,0 0-8 16,0 0-44-16,0 0 32 0,-11 1-50 0,11-1 28 0,0 0-48 15,0 0 29-15,-12 4-36 0,12-4 34 16,0 0-38-16,-7 6-6 0,7-6-4 0,-6 4 29 0,6-4-42 16,-5 5 36-16,5-5-42 0,-5 8 30 0,5-8-36 15,-4 9 42-15,4-9-50 0,-1 8 42 0,1-8-42 16,-2 11 38-16,2-11-33 0,0 12 33 0,0-12-37 15,2 10 37-15,-2-10-39 0,3 12 41 0,-3-12-39 16,5 12 35-16,-3-6-36 0,1 0 38 0,-1 0-38 0,2 0 38 16,0-1-30-16,0 1-6 0,0 0 2 0,2-2 6 15,-6-4 4-15,9 8 4 0,-9-8-5 16,9 7 2-16,-9-7-4 0,13 5 10 0,-13-5 3 0,11 3-8 16,-11-3 0-16,13 2 0 0,-13-2 5 0,13 0 4 15,-13 0-14-15,10-3 9 0,-10 3-4 0,13-2 39 16,-13 2-40-16,10-5 31 0,-10 5-38 0,9-4 35 15,-9 4-35-15,9-7 33 0,-9 7-43 0,9-7 45 16,-9 7-41-16,5-8 35 0,-5 8-34 0,4-9 36 16,-4 9-35-16,2-9 36 0,-2 9-37 0,2-10 39 15,-2 10-35-15,0-12 56 0,0 12-29 0,-3-10 21 16,2 3-32-16,-2 1 22 0,1 1-29 0,-1-3 27 16,-1 2-32-16,-1-1 31 0,2 0-27 0,-3 1 15 0,1-2-77 15,-1 2-37-15,-1 2-121 0,-1-1-155 0,-3 1-150 16,-3 3-32-16</inkml:trace>
  <inkml:trace contextRef="#ctx0" brushRef="#br0" timeOffset="71210.89">18090 2556 127 0,'0'0'103'0,"0"0"38"0,0 0-71 0,0 0 39 0,0 0-41 16,0 0 44-16,0 0-53 0,0 0 37 0,0 0-45 16,0 0 33-16,0 0-46 0,0 0 30 0,0 0-49 15,0 0 30-15,0 0-47 0,-8 3 36 16,8-3-46-16,0 0 35 0,0 0-38 0,0 0 32 0,0 0-33 16,0 0 38-16,0 0-40 0,0 0 36 0,0 0-30 15,5 5 67-15,-5-5-38 0,0 0 37 0,8 6-30 16,-8-6 32-16,0 0-44 0,6 6 57 0,-6-6-6 15,7 6 11-15,-7-6-35 0,7 6 29 16,-7-6-50-16,8 8 38 0,-2-3-25 0,-2 0 32 0,1-1-30 16,-1 2 24-16,1-1-41 0,0 1 29 0,3 0-32 15,-3 0-3-15,0 0 8 0,2 0 13 16,-2 0-8-16,2 0 2 0,-3 0-8 0,3 0 3 16,-2 0 1-16,-1-1-10 0,1 1 4 0,1-2-1 0,-6-4 1 15,8 7-2-15,-8-7 3 0,6 7 6 0,-6-7-3 16,5 6-1-16,-5-6 11 0,5 5 6 0,-5-5 0 15,0 0-4-15,7 4-3 0,-7-4-8 0,0 0-7 16,5 6 2-16,-5-6-8 0,0 0-11 0,0 0-84 16,0 0-121-16,0 0-170 0,0 0-316 0,0 0-198 15</inkml:trace>
  <inkml:trace contextRef="#ctx0" brushRef="#br0" timeOffset="72124.89">18561 3177 30 0,'0'0'277'0,"-4"-7"-51"15,4 7-15-15,0 0-5 0,-3-6-14 0,3 6-14 0,0 0-50 16,0 0 25-16,-4-5-50 0,4 5 6 0,0 0-50 16,0 0 20-16,0 0-50 0,0 0 24 15,0 0-42-15,0 0 30 0,0 0-8 0,0 0 71 16,0 0-50-16,0 0 33 0,0 0-47 0,7 7 57 0,-7-7-46 16,7 10 31-16,-2-3-37 0,-1 2 31 0,2-1-36 15,-1 3 28-15,3 2-46 0,0-2 35 0,-1 2-46 16,0-1 30-16,1 1-40 0,0 2 34 0,0-3-39 15,0 2 31-15,-1 0-33 0,2 0 34 16,-1-3-43-16,1 3 13 0,-3-3 0 0,2 0 33 16,-2-1-40-16,1 0 1 0,0-2 2 0,-3 0 1 15,3 1-2-15,-2-3 3 0,1 1-6 0,0-1-50 16,-1-1-54-16,1 0 1 0,-6-5-88 0,9 6-41 16,-9-6-97-16,9 1-279 0,-9-1-131 0</inkml:trace>
  <inkml:trace contextRef="#ctx0" brushRef="#br0" timeOffset="72527.55">18828 3242 222 0,'0'0'287'16,"-1"-8"-44"-16,1 8-20 0,0-8-26 0,0 8-16 15,0 0-15-15,-1-8-13 0,1 8-15 0,0 0-47 16,-1-6 25-16,1 6-58 0,0 0 33 0,0 0-62 15,-2-6 32-15,2 6-52 0,0 0 36 0,0 0-48 16,0 0 34-16,0 0-41 0,0 0 56 0,0 0-26 16,0 0 44-16,0 0-45 0,7 5 41 0,-7-5-30 15,7 8 40-15,-4-3-50 0,1 0 40 0,-4-5-46 16,7 12 50-16,-1-4-49 0,-1 0 38 0,2 1-43 16,-2-1 35-16,0 2-45 0,2 0 36 0,-2 1-42 15,4-2 43-15,-3 1-45 0,-2-1 33 0,4 0-36 16,-3 0 35-16,1 0-37 0,1 0 40 0,-1 0-41 15,-1-1 36-15,0 1-35 0,3-2 38 0,-3 0-45 16,0-1 40-16,-1 0-34 0,1 1 38 0,-2-2-43 16,2 0 40-16,-1-1-35 0,-4-4 33 0,6 9-24 15,-6-9 18-15,5 7-23 0,-5-7 23 0,5 7-40 16,-5-7 44-16,4 5-40 0,-4-5 35 0,4 5-36 16,-4-5 36-16,5 6-103 0,-5-6-11 0,0 0-83 15,1 6-18-15,-1-6-72 0,0 0-113 0,-2 6-173 16,2-6-77-16</inkml:trace>
  <inkml:trace contextRef="#ctx0" brushRef="#br0" timeOffset="72751.47">18717 3492 127 0,'0'0'225'0,"0"0"-57"0,-3-8-34 0,3 8-29 16,2-7-21-16,-2 7-22 0,1-7-14 0,-1 7-11 0,5-10 0 16,-5 10-14-16,7-9-5 0,-3 3 0 15,1 1-5-15,2-1-3 0,0 1-4 0,0-1-1 16,1 0 3-16,2 1-1 0,-1-1-7 0,0 0-55 16,3 1-63-16,-1-3-182 0,2 1 239 0</inkml:trace>
  <inkml:trace contextRef="#ctx0" brushRef="#br0" timeOffset="73223.33">19106 3387 241 0,'0'0'285'0,"0"0"-50"0,0 0-25 15,0 0-8-15,0 0-24 0,0 0-26 0,0 0-28 16,0 0-26-16,0 0-19 0,0 0-19 0,-9-1-13 16,9 1-2-16,0 0-18 0,0 0-6 0,6-6-2 15,-6 6-9-15,10-3 2 0,-10 3-2 0,11-4 0 16,-11 4-4-16,11-3-4 0,-11 3 6 0,14-1 3 16,-14 1-15-16,14 1-1 0,-14-1 3 0,14 5-6 15,-9-1 5-15,0-1 1 0,1 3 3 0,-4 1 1 16,2-2-2-16,-4 2-23 0,4 1 29 15,-3-1-9-15,-2 0 10 0,-2 1-26 0,2-2 38 0,-2 3-36 16,1-2 51-16,-2 1-27 0,3-1 54 16,-2-1-32-16,-1-2 57 0,2 3-37 0,2-7 40 15,-4 8-52-15,4-8 39 0,-3 7-57 0,3-7 39 16,-5 6-50-16,5-6 39 0,0 0-47 0,-2 6 39 0,2-6-45 16,0 0 44-16,0 0-49 0,0 0 44 0,0 0-49 15,0 0 40-15,0 0-45 0,10 1 47 0,-10-1-49 16,6-3 46-16,-6 3-46 0,11-4 47 0,-11 4-52 15,12-5 35-15,-8 0-78 0,4 2 6 0,-2-2-63 16,2 2 10-16,-1-4-26 0,3 3-21 0,-1 0-19 16,3-2-22-16,-3-1-15 0,3-1-228 0,2 1 74 15</inkml:trace>
  <inkml:trace contextRef="#ctx0" brushRef="#br0" timeOffset="73536.37">19401 3212 255 0,'0'0'328'15,"0"0"-75"-15,0 0-33 0,-8 4-18 0,8-4-22 16,0 0-12-16,0 0-34 0,0 0-19 0,0 0-58 16,0 0 26-16,0 0-50 0,0 0 27 0,0 0-43 15,0 0 27-15,0 0-43 0,0 0 39 0,0 0-39 16,9-6 27-16,-9 6-40 0,13-7 39 0,-4 4-42 16,-1-2 36-16,1 2-37 0,3-1 36 0,-3-1-43 15,2 2 12-15,0-2-83 0,-1 1-18 0,-1-1-52 16,3 3-45-16,-3 0-43 0,0-2-184 0,-9 4 94 15</inkml:trace>
  <inkml:trace contextRef="#ctx0" brushRef="#br0" timeOffset="73707.39">19502 3273 105 0,'0'0'219'0,"-4"7"-52"0,4-7-32 0,0 0-26 15,-1 7-21-15,1-7-9 0,0 0-14 0,0 0 9 16,0 0 2-16,6 3-17 0,-6-3-14 0,8-3-9 15,-8 3-10-15,11-6-1 0,-2 3-4 0,-1-2-4 0,2 2-8 16,2-4-44-16,0 1-80 0,1 1-105 0,-1-3-88 16,2 1 232-16</inkml:trace>
  <inkml:trace contextRef="#ctx0" brushRef="#br0" timeOffset="86821.89">19832 2954 85 0,'0'0'75'0,"0"0"18"0,0 0 2 0,0 0-12 16,0 0-20-16,0 0 10 0,0 0-12 0,0 0 12 15,0 0-14-15,0 0 21 0,0 0-12 0,0 0 17 16,0 0-26-16,0 0 17 0,0 0-10 0,0 0 27 16,0 0-31-16,0 0 11 0,-7-5-21 0,7 5 28 15,0 0-32-15,0 0 37 0,0 0-33 0,-5-5 30 16,5 5-42-16,0 0 30 0,-6-5-32 0,6 5 26 15,-4-4-44-15,4 4 30 0,-4-7-39 0,4 7 35 16,-4-8-34-16,4 8 22 0,0-10-41 0,0 10 36 0,1-11-41 16,2 3 38-16,0 1-10 0,0-1-3 15,4 2 2-15,-1-2-6 0,1-1 3 0,0 2-5 0,0 1-5 16,3-2-3-16,-1 3 4 0,0-1-1 16,2-1-6-16,-2 3 4 0,0 0 2 0,3 1-2 15,-3 0-3-15,0 1 8 0,-9 2-7 0,17-2-6 16,-17 2 4-16,16 3 0 0,-16-3 4 0,14 5-5 15,-9-2 0-15,-1 3 6 0,-2-1-35 0,1 2 49 0,-2 0-44 16,-1 1 39-16,-2 1-32 0,-1-1 42 16,-1 1-39-16,2 1 43 0,-4-1-38 0,3 0 42 15,-5 0-44-15,4 0 44 0,-2-1-35 0,1 0 37 16,-1 0-42-16,0-1 66 0,1-1-71 0,1-1 63 16,0 0-35-16,4-5 45 0,-5 8-48 0,5-8 0 15,-5 6 0-15,5-6-3 0,0 0-2 0,-4 7 1 16,4-7-5-16,0 0 0 0,0 0-1 0,0 0 3 15,11 2-1-15,-11-2 1 0,10-1 5 0,-10 1-9 16,14-2 1-16,-14 2-1 0,15-1 4 0,-15 1-5 16,18 0 3-16,-18 0-2 0,18 3-1 0,-7-2 1 15,0 2 5-15,-2 1-7 0,1-1 4 0,-1 3 36 16,-1-1-48-16,-2 2 40 0,0-1-44 0,1 2 42 16,-2-1-46-16,-3 0 42 0,2-1-36 0,-4 1 41 15,2 0-49-15,-4 1 49 0,1-1-52 0,-3 1 49 0,0-1-42 16,0 0 44-16,-1 1-43 0,-1-2 52 0,1-2-56 15,-2 3 48-15,2-4-60 0,5-3-37 16,-11 6-126-16,11-6-195 0,-13 2-189 0,13-2-96 16</inkml:trace>
  <inkml:trace contextRef="#ctx0" brushRef="#br0" timeOffset="180243.08">31371 12904 130 0,'0'0'177'0,"0"0"-30"0,-7-4-11 0,7 4-4 16,0 0 3-16,-9-4 9 0,9 4-2 15,0 0-3-15,-9-7 5 0,9 7 2 0,-7-3-7 0,7 3-14 16,-9-6-13-16,9 6-9 0,-7-8 4 0,7 8-5 16,-5-7-9-16,5 7-21 0,-4-9-3 0,4 9-7 15,-2-10-9-15,2 10-11 0,1-12 4 0,0 7-4 16,3-2-8-16,1 0-12 0,2 1 0 15,2 0-13-15,0-1 1 0,0 2 0 0,3 0-3 0,1-1-1 16,-1 1 0-16,4 2 1 0,-3-1-2 0,1 3 7 16,0 1 0-16,0 0 0 0,0 2 1 0,0 2 0 15,-1 2 0-15,1 2 4 0,0 1 0 0,-2 5 0 16,-1 2 3-16,-2 1-32 0,0 4 39 0,0 1-10 16,-3 7 0-16,0 0-2 0,-3 6 5 0,3 0 6 0,-4 6-6 15,3 0 22-15,0 2-12 0,0-2 26 16,2 0-16-16,-1-2 22 0,1-1-34 0,3 0 25 15,-3-5-2-15,4-2-21 0,0-1 25 0,1-2-4 0,3 0-9 16,0-3-2-16,1-1-7 0,2-1-6 0,2-1-1 16,-1-4-4-16,4-2-6 0,0 0-1 0,0-4-4 15,-3-3-1-15,1-1-2 0,3-2-3 0,-7-3 1 16,3 0-2-16,1-2 1 0,-4-1-3 0,0 0-1 16,0-3 1-16,-2 2-1 0,-2-2 0 0,-1 0-2 15,-2 0-1-15,-2 1-25 0,-8 2 29 0,14-4-29 16,-14 4 29-16,0 0-24 0,0 0 28 0,0 0 0 15,0 0-1-15,0 0 0 0,-7 4-1 0,0 1 3 16,0 1-6-16,1 1 5 0,-1 2-1 0,-1 2 7 0,2 2 5 16,1 1 7-16,1 2-12 0,2 3 26 0,2 1-17 15,2 7 12-15,2 4-20 0,1 3 22 0,4 4-21 16,5 3 19-16,-1 1-26 0,6 1 17 0,2 9-21 16,1-3 16-16,-1 0-1 0,3 1-3 0,-2-1 0 15,-3-8-13-15,-1 1-9 0,-1-2 18 0,-2 0-23 16,-2-2 21-16,-3 1-23 0,-2-6 23 0,-4-1-24 15,-2-5 22-15,-3 1-17 0,-3-2 17 0,-2 2-16 16,-4-3 21-16,-1-3-22 0,1-3 23 0,-3-1-25 0,-1-3 23 16,-1-1-28-16,-2-5 15 0,2-1-105 15,0-4-33-15,-1-2-79 0,-2-4-79 0,2-2-71 0,-3-4-121 16,-1-3-331-16,0-6-358 0</inkml:trace>
  <inkml:trace contextRef="#ctx0" brushRef="#br0" timeOffset="181009.09">32121 13197 353 0,'0'0'290'16,"0"0"-70"-16,-3-7-44 0,3 7 7 0,0 0-43 0,4-6 46 15,-4 6-37-15,5-4 13 0,-5 4-46 0,0 0 12 16,12-2-18-16,-12 2 18 0,0 0-14 0,16 3-13 16,-16-3 1-16,14 6-20 0,-6 0 14 0,0 0-25 15,0 1 13-15,0 2-29 0,-1-1 23 0,0 3-33 16,1 0 22-16,-3-1-27 0,3 3 14 0,-3-4-40 16,-1 1 26-16,-2-1-23 0,2 1 27 0,-1-3-22 15,-2 1 35-15,0-1-16 0,2-2 36 0,-3-5-22 16,2 10 19-16,-2-10-31 0,-3 6 18 0,3-6-29 15,0 0 20-15,0 0-26 0,0 0 14 0,-7-7-23 16,5 1 14-16,2-1-22 0,0-1 14 0,1-2-22 0,0-3 17 16,1 2-23-16,1-4 21 0,2 1-18 0,0-2 12 15,3 2-14-15,-3 1 14 0,4-2-17 0,0 2 15 16,0 1-19-16,0 1 19 0,1 1-21 0,-1 1 22 16,0 2-20-16,1 1 14 0,-2 2-13 0,1 1 18 15,-9 3-17-15,15-2 17 0,-15 2-17 0,17 6 25 16,-9-1-25-16,1 2 29 0,-2 2-21 0,1 3 14 15,-2-1-15-15,3 2 19 0,-4 0-22 0,2 0 18 0,-1 1-17 16,-1 0 13-16,3-1-17 0,-3 0 20 0,0 0-19 16,0 1 18-16,-1-2-20 0,1-2 20 0,0 0-26 15,0-1 18-15,-1 0-73 0,0-1-29 0,1 0-65 16,-1-1-23-16,1-2-59 0,1 0-102 0,-6-5-96 16,13 4-386-16,-13-4-369 0</inkml:trace>
  <inkml:trace contextRef="#ctx0" brushRef="#br0" timeOffset="181207.55">32664 13252 366 0,'0'0'422'0,"0"0"-72"0,-1-10-40 16,1 10-40-16,0 0-10 0,1-8-16 0,-1 8 23 16,4-7-48-16,-4 7 12 0,6-9-61 0,-6 9 2 15,12-9-55-15,-5 5 3 0,2-1-42 0,0-1 6 16,4 1-40-16,0-1 17 0,0 2-35 0,2-2 16 15,0 1-42-15,2 0 23 0,1 0-58 0,-3 0-28 16,4-1-69-16,-1 2-41 0,-1-1-65 0,-2 0-74 16,2 0-62-16,-2 0-49 0,-1 0-249 0,-2-2-181 0</inkml:trace>
  <inkml:trace contextRef="#ctx0" brushRef="#br0" timeOffset="181393.9">33036 13023 549 0,'0'0'443'0,"0"0"-82"0,2-8-50 0,-2 8-21 0,0 0-41 15,2-7 21-15,-2 7-46 0,0 0 21 0,0 0-43 16,1-6 15-16,-1 6-24 0,0 0 18 0,0 0-41 16,0 0 24-16,8 5-43 0,-8-5 9 0,6 8-48 15,-6-8 5-15,5 11-49 0,0-4 14 0,-2 1-47 16,1 2 25-16,-2 1-40 0,1 0 24 0,1 3-42 0,-2 1 20 16,0 2-80-16,-1-2-66 0,1 4-133 0,-2 0-95 15,-1 0-159-15,1-1-650 0,-2 2-777 0</inkml:trace>
  <inkml:trace contextRef="#ctx0" brushRef="#br0" timeOffset="184666.84">19365 15537 102 0,'0'0'95'16,"0"0"-21"-16,0 0-7 0,0 0-29 0,0 0 1 15,0 0-14-15,0 0-6 0,0 0 6 0,0 0-15 16,0 0 5-16,0 0-3 0,0 0-4 0,0 0-2 16,0 0-2-16,0 0 8 0,0 0-3 0,0 0 3 15,0 0 0-15,0 0-5 0,0 0 2 0,0 0-1 16,0 0-6-16,0 0-26 0,0 0-50 0,5-4-86 15,-5 4 39-15</inkml:trace>
  <inkml:trace contextRef="#ctx0" brushRef="#br0" timeOffset="193058.19">32107 12501 191 0,'0'0'285'0,"0"0"-46"0,0 0-72 0,0 0 35 15,0 0-48-15,0 0 24 0,0 0-21 0,0 0 4 16,0 0-50-16,0 0 18 0,0 0-44 0,0 0 17 16,0 0-35-16,0 0 8 0,0 0-32 0,0 0 12 0,0 0-28 15,0 0 16-15,0 0-19 0,0 0 15 0,0 0-1 16,0 0 3-16,0 0-12 0,0 0-1 16,0 0-5-16,0 0 13 0,0 0-3 0,0 0-2 0,0 0 12 15,0 0-8-15,7 3 16 0,-7-3-23 0,0 0 22 16,0 0-10-16,0 0 22 0,0 0-19 15,0 0 31-15,0 0-26 0,0 0 33 0,0 0-19 16,0 0 26-16,0 0-26 0,0 0 21 0,0 0-40 16,0 0 13-16,0 0-29 0,0 0 18 0,-2-6-31 15,2 6 18-15,0 0-24 0,0-8 18 0,0 8-23 0,0-9 16 16,0 9-24-16,0-10 25 0,0 10-23 0,0-13 19 16,0 6-1-16,0 0-3 0,0-1-5 0,-1-1 1 15,1 0-1-15,0-1-3 0,-2-1 1 0,2 0-4 16,-1 1 2-16,0-4 0 0,-2 3 2 0,3 0-5 15,-2-1 1-15,0 1 0 0,1-1 1 0,1 1-4 16,-2 0 4-16,0 0-3 0,1 2 1 0,0 1-1 16,-2-1 1-16,3 0-3 0,-2 1 2 0,0 2 2 15,1-1-2-15,-2 1 1 0,3 6 1 0,-3-12 1 16,3 12-1-16,-2-9-3 0,2 9 9 0,-5-10-6 16,5 10-2-16,0-7 2 0,0 7 2 0,-3-8 0 15,3 8-5-15,-2-6 7 0,2 6-1 0,0 0 0 0,-2-5 0 16,2 5-2-16,0 0 6 0,-2-7-1 0,2 7 1 15,0 0 1-15,0 0 1 0,-2-7 0 16,2 7-1-16,0 0 1 0,0 0 3 0,0 0-6 16,0 0 1-16,-4-6 1 0,4 6 0 0,0 0-5 0,0 0-1 15,0 0 1-15,0 0-4 0,0 0 0 16,0 0 1-16,0 0-1 0,0 0 1 0,-8 3-3 0,8-3 2 16,-4 8 2-16,4-8 0 0,-6 10 1 0,2-3-4 15,0 1 1-15,1-1 4 0,-3 3-5 0,3-2 3 16,-4 2-1-16,2 0 1 0,1-1-4 0,-1 1 6 15,1 0-5-15,-1-2 1 0,1 0-4 0,-1-1 5 16,2 2 0-16,-1-3-4 0,4-6 4 0,-6 9 1 16,6-9 1-16,-3 10 2 0,3-10-1 0,-4 6 2 15,4-6-2-15,0 0-2 0,-3 6-2 0,3-6 0 16,0 0-1-16,0 0-5 0,0 0-19 0,0 0-34 16,3-7-42-16,-3 7-27 0,2-9-69 0,-2 9-16 15,5-10 19-15,-1 5-23 0,-2-1-12 0,0 0-11 16,2-1 12-16,-1 2 1 0,0-4 24 0,0 1 30 15,1 0 35-15,-2 2 62 0,2-3-24 0,-1 3 61 0,-3 6-32 16,5-12 49-16,-4 5-33 0,2 1 48 16,-3 6-29-16,5-11 51 0,-5 11-31 0,2-9 60 0,1 4-34 15,-3 5 45-15,2-8-35 0,-2 8 40 16,4-10-31-16,-4 10 40 0,2-7-34 0,-2 7 50 0,3-8-33 16,-3 8 45-16,4-7-30 0,-4 7 38 15,4-6-23-15,-4 6 21 0,4-7-24 0,-4 7 6 0,6-6 0 16,-6 6 2-16,5-4-4 0,-5 4 2 0,7-5-5 15,-7 5-10-15,6-3-5 0,-6 3 8 0,9-3-1 16,-9 3 5-16,0 0-2 0,14-1 6 0,-14 1 5 16,0 0-1-16,14 1-8 0,-14-1 1 0,14 3-2 15,-14-3-15-15,13 5 0 0,-5-3 5 0,-8-2-5 16,13 6-6-16,-6-1 0 0,0-2-9 0,0 1-10 16,1 0-2-16,-2-1-9 0,1 2-7 0,0-2 2 15,0 2-5-15,-7-5-2 0,11 5-4 0,-6-1-3 16,-5-4-6-16,12 7-63 0,-12-7-120 0,10 5-172 15,-10-5-250-15,8 6-338 0,-8-6-524 0</inkml:trace>
  <inkml:trace contextRef="#ctx0" brushRef="#br0" timeOffset="-205751.55">31597 11270 441 0,'0'0'409'0,"-4"-12"-46"15,4 12-46-15,-3-10-34 0,3 10-11 0,-3-11 1 16,3 11-6-16,-3-9 5 0,3 9 0 0,-4-11-5 16,4 11-23-16,-2-8-4 0,2 8-17 0,-1-10-25 15,1 10-21-15,-3-6-43 0,3 6-9 0,0 0-35 16,0 0 19-16,-3-6-9 0,3 6 43 0,0 0 9 16,4 6-8-16,-4-6-8 0,4 11-1 0,0-1-2 0,0-1-10 15,-1 3-28-15,1 1 10 0,0 2-11 16,1-1-16-16,-1 3-9 0,4 2-11 0,-2 0-11 15,1 2-9-15,-1-1-6 0,-1 1-11 0,3-2-1 0,-3 0-3 16,0-3-3-16,-1 0-8 0,1-1 3 0,-1-2-6 16,0-1-14-16,-1-1-35 0,1-1-72 0,-1-1-11 15,-1-1-33-15,1-2-62 0,-3-6-56 16,4 9-88-16,-4-9-78 0,6 5-94 0,-6-5-105 0,5-4-544 16,-5 4-800-16</inkml:trace>
  <inkml:trace contextRef="#ctx0" brushRef="#br0" timeOffset="-205409.98">31821 11207 396 0,'1'-8'443'16,"-1"8"-122"-16,1-10-32 0,-1 10-38 0,0-11 10 16,0 11-1-16,3-9-7 0,-3 9-15 0,0-8-22 15,0 8-40-15,0 0-21 0,0-7-17 0,0 7 15 16,0 0 17-16,0 0 8 0,0 0-4 0,8 4-12 15,-8-4 2-15,8 10-14 0,-5-3 12 0,2-1-29 16,-1 4 21-16,3-2-40 0,-2 4 10 0,2 0 7 0,-1 0-55 16,2 1 33-16,0 2-24 0,-1-2-6 0,0 3-3 15,0 0-14-15,2 1-10 0,0 0-11 16,-1 0-7-16,0 1-34 0,-1-3 30 0,0-2-35 0,-2 3 27 16,1-1-29-16,-1-3 26 0,2 0-37 0,-2 0 31 15,-1-3-25-15,-1 1 26 0,1-3-28 0,0 2 24 16,-1-2-33-16,-1-3 18 0,2 3-63 0,-4-7 4 15,4 7-63-15,-4-7-44 0,0 0-58 0,2 6-52 16,-2-6-34-16,0 0-32 0,0 0-74 0,0 0-68 16,-10-3-61-16,10 3-373 0,-9-3-495 0</inkml:trace>
  <inkml:trace contextRef="#ctx0" brushRef="#br0" timeOffset="-205170.56">31647 11458 241 0,'0'0'484'0,"-5"-4"-150"16,5 4-37-16,-3-6-107 0,3 6 15 16,1-8-50-16,-1 8 49 0,7-7-56 0,-2 2 21 15,0-1-58-15,1 2 20 0,3-1-57 0,1-3 21 0,1 4-27 16,0-2-9-16,5-2-18 0,-4 4-7 0,6-2-8 15,-2 0-5-15,1 1-4 0,3 1-11 16,-2 1-85-16,2-2-113 0,0 1-103 0,-2 2-74 0,1 0-320 16,-2-1-196-16</inkml:trace>
  <inkml:trace contextRef="#ctx0" brushRef="#br0" timeOffset="-204691.99">32173 11464 160 0,'0'0'448'0,"7"3"-127"0,-7-3-65 16,0 0-62-16,0 0-43 0,0 0-23 0,0 0 15 15,0 0 10-15,7 5 11 0,-7-5 0 0,0 0-16 16,4 6-14-16,-4-6-12 0,5 6-21 0,-5-6-16 0,8 6-13 15,-8-6-17-15,6 8-12 0,-6-8-4 16,7 10-7-16,-7-10-7 0,6 8-2 0,-6-8-6 16,5 9-3-16,-5-9 4 0,5 7 2 0,-5-7 1 0,1 6 21 15,-1-6 1-15,0 0-2 0,2 7-4 0,-2-7-3 16,0 0-8-16,0 0-7 0,0 0 0 0,0 0-3 16,-4-9-5-16,4 9 4 0,-4-8 1 0,4 8-2 15,0-12-2-15,3 5-5 0,-2 0 1 0,0-1-3 16,2 1 3-16,-1 0-2 0,2 0 1 0,-1 0-3 15,1 1 0-15,0 1 4 0,-1 0 0 0,4 1 10 16,-7 4-8-16,10-6 8 0,-10 6 3 0,12-2-1 16,-12 2 4-16,12 1 7 0,-12-1-4 0,12 5-4 15,-6-1 1-15,-1 2 4 0,3 0-8 0,-2 0-1 16,-1 2-3-16,-1-1-2 0,1 2-3 0,2-1-3 16,-2 1-1-16,-1-1-2 0,-1-1-3 0,1 1 0 15,0 0-4-15,0-1-3 0,-1-1-12 0,2-2-82 16,-3 3-19-16,-2-7-62 0,7 8-105 0,-7-8-74 0,7 3-155 15,-7-3-257-15,0 0-287 0</inkml:trace>
  <inkml:trace contextRef="#ctx0" brushRef="#br0" timeOffset="-204500.19">32572 11491 454 0,'0'0'442'0,"0"0"-131"0,0 0-43 15,9-4-77-15,-9 4 21 0,6-4 2 0,-6 4-12 16,7-4-25-16,-7 4-22 0,10-6-37 0,-10 6-20 16,10-7-20-16,-3 3-13 0,0 0-16 0,2 0-12 15,-1 1-1-15,2-1-22 0,0-1-17 0,0 1-83 16,1-1-110-16,0 1-79 0,2-3-194 0,-3 3-191 16,0-2-171-16</inkml:trace>
  <inkml:trace contextRef="#ctx0" brushRef="#br0" timeOffset="-204276.38">32830 11316 49 0,'0'-8'628'0,"0"8"-176"15,0 0-91-15,0 0-49 0,-1-8-36 0,1 8 14 16,0 0-45-16,0 0 36 0,-3-7-33 0,3 7 24 0,0 0-52 16,0 0-7-16,0 0-65 0,-1-5 5 15,1 5-39-15,0 0 51 0,0 0-1 0,0 0-11 16,4 7-14-16,-4-7-12 0,4 9-23 0,-2-3-9 15,2 0 32-15,1 2-63 0,1-1 28 0,0 4-61 0,1 0 34 16,0 2-54-16,2 1 34 0,-2 3-49 16,2 1-25-16,-1 2-171 0,0 1-234 0,-1 1-255 15,-3 2-673-15,1 2-963 0</inkml:trace>
  <inkml:trace contextRef="#ctx0" brushRef="#br0" timeOffset="-193286">23639 14669 218 0,'0'0'171'0,"0"0"-5"0,0 0-28 16,0 0 10-16,0 0-23 0,5-3 12 0,-5 3-34 15,0 0 12-15,0 0-45 0,0 0 15 0,0 0-24 16,0 0 25-16,0 0-25 0,8-4 44 0,-8 4-34 16,0 0 42-16,0 0-35 0,0 0 49 0,0 0-47 15,11 2-4-15,-11-2 1 0,0 0-6 0,0 0-6 0,13 0 7 16,-13 0 2-16,0 0 11 0,0 0-10 0,15 1-5 16,-15-1-8-16,10 1-10 0,-10-1 0 15,9 2-4-15,-9-2-4 0,13 2-6 0,-13-2-9 16,13 5 4-16,-5-2 0 0,-1-1 0 0,3 2-5 15,-1-2-2-15,-1 3 14 0,1 0-25 0,1 1 20 16,-1-1-25-16,0 1 17 0,1 0-16 0,-1 1 15 0,2 0-23 16,0 1 25-16,-1 0-24 0,1 0 22 0,0-1-24 15,-1 2 23-15,2-2-14 0,-1 2 26 0,1-3-19 16,-1 2 24-16,2-1-18 0,-1 0 12 0,0-1-17 16,0 0 9-16,-1 0-14 0,3-1 14 0,-2 0-19 15,2 0 13-15,-3 0-13 0,1-1 7 0,1 0-11 16,-2-1 12-16,2 1-15 0,-3-2 15 0,2 1-16 15,0-1 11-15,1 1-11 0,-1-2 13 0,-1 1-13 0,1-1 10 16,2-1-13-16,-3 2 12 0,3-2-11 16,-1 0 11-16,-1 0-13 0,2 0 11 0,-1-2-10 15,0 1 17-15,2 1-14 0,-1-1 14 16,-2-1-11-16,4-1 9 0,-3 2-12 0,1-2 12 0,0 2-10 16,-1 0 11-16,2-1-14 0,-2-1 10 0,2 1-6 0,-2 0 9 15,3-3-13-15,-4 3 13 0,4-1-11 16,-3 1 10-16,1-2-12 0,0 1 9 0,-1-1-9 15,2 1 9-15,-2 0-12 0,1 0 11 0,-1 1-12 0,1-1 14 16,-2-1-13-16,-1 1 11 0,3 1-12 16,0 0 15-16,-2-2-15 0,-1 2 9 0,1-1-3 15,-1-1 3-15,1 2-11 0,-1 1 12 0,-2-2-13 0,1 2 13 16,1-1-10-16,-1 0 9 0,-10 2-8 0,15-3 13 16,-6 0-14-16,-9 3 11 0,14-3-10 0,-14 3 14 15,14-2-3-15,-14 2 10 0,13-4-8 0,-13 4 9 16,10-2-9-16,-10 2 8 0,12-3-13 0,-12 3 7 15,9-2-10-15,-9 2 9 0,0 0-11 0,11-4 2 16,-11 4 0-16,0 0 7 0,12-2-11 0,-12 2 11 16,0 0-10-16,11-3 8 0,-11 3-8 0,0 0 9 15,9-3-6-15,-9 3 6 0,8-4-12 0,-8 4 11 16,6-2-10-16,-6 2 10 0,9-3-12 0,-9 3 11 0,7-4-10 16,-7 4 12-16,7-3-12 0,-7 3 7 15,10-3-7-15,-10 3 0 0,0 0 12 0,8-5-12 16,-8 5 1-16,8-3-1 0,-8 3 1 0,0 0-1 15,11-6 1-15,-11 6-8 0,0 0-7 0,7-2-49 16,-7 2-24-16,0 0-58 0,0 0-27 0,9-3-90 16,-9 3-40-16,0 0-104 0,0 0-106 0,0 0-246 0,-2-7-278 15</inkml:trace>
  <inkml:trace contextRef="#ctx0" brushRef="#br0" timeOffset="-192772.88">24831 14600 163 0,'0'0'234'0,"-9"-3"-63"0,9 3-11 0,0 0-31 16,0 0 10-16,0 0-25 0,0 0 39 0,0 0-31 16,0 0 36-16,0 0-36 0,0 0 1 0,0 0 10 0,0 0-13 15,0 0 3-15,0 0-8 0,8-3-11 16,-8 3-7-16,0 0-15 0,15-1-5 0,-15 1-8 15,12 0-3-15,-12 0-11 0,15-2 9 0,-15 2-22 16,15-1-5-16,-15 1 8 0,19 0-6 0,-19 0-2 0,20 0 0 16,-20 0-12-16,23 1 0 0,-12 1-1 15,-11-2-5-15,21 1 2 0,-9 0 9 0,-3 1 9 16,2 1-9-16,-2-1-4 0,1 0 0 0,-3 0-20 0,-7-2 23 16,17 3 4-16,-17-3 7 0,13 5-5 0,-13-5-1 15,11 6-6-15,-11-6-4 0,12 6 15 0,-12-6-16 16,10 5 20-16,-10-5-14 0,8 8 18 15,-8-8-14-15,9 5 15 0,-9-5-17 0,7 6 10 0,-7-6-14 16,4 8 10-16,-4-8-12 0,5 6 6 0,-5-6-8 16,4 5 15-16,-4-5-6 0,5 8 11 0,-5-8-2 15,3 8 9-15,-3-8-11 0,2 10 4 0,-2-10-14 16,-2 10-1-16,-1-1-7 0,3-2-1 0,-5 2-7 16,4 0 5-16,-3 2-8 0,0 0 1 0,-2 1-5 15,1-1 4-15,-3 2-6 0,4 0 5 0,-2-2-10 16,-1 2 9-16,2-1-10 0,-2-1 7 0,2 0-6 15,-1-2 4-15,3 1-6 0,-3-2 11 0,2 1-11 16,1-2 6-16,-1 0-4 0,0-1 6 0,4-6-12 16,-4 10 6-16,4-10-13 0,-5 8-51 0,5-8-101 15,-1 7-131-15,1-7-303 0,-4 4-473 0,4-4-690 16</inkml:trace>
  <inkml:trace contextRef="#ctx0" brushRef="#br0" timeOffset="-185678.89">27071 14324 28 0,'2'-8'122'0,"-2"8"7"0,0 0-29 15,0 0 11-15,0 0-21 0,0-7 18 16,0 7-23-16,0 0 5 0,0 0-27 0,0 0 14 15,-3-5-16-15,3 5 12 0,0 0-25 0,0 0 8 16,-4-7-19-16,4 7 19 0,0 0-25 0,0 0 18 16,-6-4-3-16,6 4 14 0,0 0-33 0,-6-4 26 0,6 4-24 15,0 0 23-15,-7-6-3 0,7 6-16 16,0 0-32-16,-8-6 35 0,8 6-13 0,-5-4 24 0,5 4-6 16,-7-4-11-16,7 4-35 0,-10-7 32 0,10 7-33 15,-11-5 55-15,11 5-42 0,-11-6 30 0,3 1-38 16,2 2 42-16,-1-1-22 0,0 0 35 15,-2-1-13-15,1 1-6 0,0 1-42 0,-1-2 37 0,-1 2-43 16,3-2 42-16,-4 1-44 0,1-1 43 0,1 2-44 16,0-1 39-16,-1 1-41 0,0-1 40 0,-2 0-41 15,1 1 43-15,1 0-45 0,-1 0 42 0,-1 1-40 16,1-2 40-16,-3 1-13 0,4 0 30 0,-3 2-40 16,2-2 37-16,-1 0-40 0,-2 2 34 0,3-2-44 15,-1 0 39-15,-2 0-39 0,3 1 41 0,-3 0-43 16,2 0 38-16,-1 0-42 0,-1-1 42 0,1 1-40 15,-2-1 39-15,2 1-40 0,-2-2 45 0,0 3-40 16,-2-1 33-16,2 0-40 0,-2-1 41 0,0 0-40 16,1 0 40-16,-1 2-40 0,-1-2 40 0,2 2-32 0,-2-1 34 15,1 1-44-15,1-2 44 0,-2 2-42 16,4 0 38-16,-3-1-36 0,4 1 42 0,-3 0-46 16,2 1 44-16,-3-2-42 0,4 2 38 0,-3-1-35 15,0 1 41-15,1 0-47 0,0 0 46 0,-5-2-42 0,4 2 37 16,-3 2-38-16,2-2 38 0,-2 1-37 0,0 1 54 15,1-1-54-15,-1 2 37 0,1-2-41 16,-1 2 40-16,-2-1-37 0,3 1 39 0,-2 0-39 16,-2 0 41-16,1 1-42 0,-1 1 42 0,-3 0-44 0,1 0 42 15,2 2-38-15,-1-1 38 0,-2-1-32 0,2 3 35 16,0-2-40-16,0 1 38 0,-3 1-38 0,3-1 40 16,-5 3-42-16,4 0 45 0,-3 1-47 15,1-2 41-15,0 2-39 0,3-3 40 0,1 2-38 0,-4 1 45 16,3-2-41-16,2 2 33 0,-4 0-39 0,3 0 36 15,-2 1 17-15,3-1-11 0,-1 1 0 16,1-2 3-16,-4 4-12 0,2-1-5 0,1-1-1 0,-1 2 4 16,1 1 23-16,-2-1 4 0,2 1 7 0,1 0-10 15,0 1-5-15,1-1 0 0,-1 1 0 0,5-1 0 16,-2 0-3-16,1 0-4 0,3 2 2 0,-4 1-4 16,3 1-2-16,-2 1 2 0,4-4 1 0,-2 3-2 15,2-3 11-15,2 1 30 0,-2 0-34 0,3 1 33 16,-2-2-35-16,5-2 10 0,0 0 26 0,-2 0-24 0,2 0 19 15,0-1-29-15,1 2 24 0,1-2-23 0,1 0 17 16,0 2-22-16,0-1 14 0,0 0-21 16,3 0 2-16,1-2 6 0,0 3-5 0,3 1 3 15,-1-1-4-15,3 2-1 0,-1 0-1 0,4 2-2 0,1 0 6 16,2 1-12-16,1 3 3 0,1-1-1 0,3 1-5 16,1-1 1-16,-1-1 3 0,5 2-1 0,-2-3 3 15,7 3 16-15,-1 0-16 0,3-1 16 0,0-2-16 16,-1-1 13-16,4 0-11 0,-2-1 17 0,-1-2-10 15,4 2 9-15,-5-4-15 0,0 1 12 16,2-3-11-16,2 2 8 0,-3-2-6 0,2 0 7 0,0 0-12 16,0 0 10-16,0 0-15 0,2-1 11 0,-2-1-17 15,2 2 15-15,-2-3-12 0,2 1 8 0,2-1-13 16,-2 0 7-16,1-1-5 0,-1-1 8 0,3 1-6 16,-3-2 6-16,1-2-10 0,2 1 9 0,-2-1-9 15,2-1 10-15,-1 0-12 0,-4-1 11 0,2 0-11 16,-2 0 11-16,6-1-10 0,-4 0 8 0,6-1-9 15,-1 0 13-15,2 0-12 0,-1 0 10 0,-1 0-10 16,3-2 12-16,-2 0-13 0,3 0 10 0,0 0-6 16,-1-2 5-16,4 0-8 0,2-2 10 0,-2 2-9 15,-1-3 10-15,-1 0-11 0,1-1 9 0,-3 1-10 0,0-3 12 16,-3 3-12-16,-4-1 9 0,2-2-8 0,3-1 12 16,-6 2-7-16,1-2 5 0,-1 0-10 0,0-1 10 15,-2 1-12-15,0 0 13 0,0-2-11 16,-1 1 8-16,-1-1-9 0,0 0 0 0,-3 1 2 15,0-1 0-15,2 0 1 0,-3-1 4 0,1 1-4 16,-4-1 1-16,2 1 0 0,0-2 2 0,-1 1-4 16,-3 1 2-16,-1 1 2 0,0-2 5 0,0 0-9 0,-1 0 14 15,0 0-16-15,1 1 8 0,-2-1-6 0,0-2 9 16,-2 3-12-16,2-2 12 0,-4 1-12 0,1-1 2 16,0 0 3-16,-3-1 6 0,2 2-9 0,-5 1 9 15,2 0-7-15,-3-2 10 0,-1 2-12 0,1-2 9 16,-2 4-6-16,-2-3 5 0,1 2-12 0,-2 1 13 15,-1-3-9-15,0 1 6 0,0 1-7 0,0-1 9 0,-2 1-9 16,0-1 11-16,-2-2-13 0,2 2 9 16,-1-3-8-16,-3 3 11 0,2-1-9 0,-1 0 9 15,1-1-9-15,-2 2 8 0,1-2-9 0,-3 1 8 16,3-1-4-16,-1 1-3 0,-1 0 2 0,1 1 1 0,-2-2 0 16,2-1 1-16,-1 4 28 0,1-2 3 0,0 0-5 15,-1 0-7-15,1 1-2 0,-1 0 11 16,2 0 4-16,-4 1-7 0,4 0 0 0,-1 1-2 15,-1-1 0-15,1 0-5 0,-3 2-3 0,3-2 0 16,-1 1-3-16,0 1-5 0,-2-1 2 0,0 2-5 16,0-2-4-16,-1 2 6 0,-2-2-3 0,2 3-3 0,-3-2 3 15,0 2-6-15,-1-1 7 0,0 3-7 0,1-3 4 16,-3 2-4-16,-3-1 1 0,1-1-1 0,-1 2 3 16,-1-2-2-16,-3 2-1 0,-1 0 0 0,0-1 2 15,-5-1-7-15,-2 0 5 0,-2 2-6 0,-6-4 1 16,-2 1-47-16,-3-1-58 0,-1 1-75 0,-5 0-67 15,-1-1-141-15,-3 0-122 0,-10-3-478 0,2 2-593 16</inkml:trace>
  <inkml:trace contextRef="#ctx0" brushRef="#br0" timeOffset="-184612.11">23002 13873 27 0,'0'0'300'16,"0"0"-52"-16,0 0-15 0,0 0-11 0,4-5-4 15,-4 5-16-15,0 0-23 0,0 0-21 0,0-7-17 16,0 7-14-16,0 0-14 0,5-7-8 0,-5 7-2 15,0 0-33-15,7-6 32 0,-7 6-37 0,10-3 45 16,-10 3-14-16,10-2-22 0,-10 2-5 0,13-2 0 16,-13 2-3-16,15 2-6 0,-15-2-13 0,17 3-5 15,-8-1 0-15,0 1-9 0,0 0-3 0,1 2-7 16,-2-1 8-16,1 2-7 0,-1-2-3 0,0 2 4 16,-2-1-10-16,2 1-2 0,-4 1 0 0,4-3 5 15,-5 2-4-15,1-1 7 0,0 0-2 0,-4-5-1 16,3 9 2-16,-3-9 0 0,2 8 0 0,-2-8-4 15,0 0 4-15,2 8 2 0,-2-8 2 0,0 0 1 16,0 0 2-16,0 0-7 0,0 0-2 0,0 0 0 16,-8-5-9-16,8 5 1 0,-3-7-4 0,3 7 1 0,0-13-4 15,0 5 0-15,0 0 1 0,0 1-3 16,2-3 2-16,-1 3-3 0,0-2 1 0,2-1-1 16,-1 0-34-16,0 2 41 0,0 0-36 0,1-1 42 0,2 3-38 15,-3-2 28-15,2 2-22 0,0 0 39 0,0 1-42 16,0 0 42-16,-4 5-42 0,9-7 45 0,-9 7-42 15,11-4 39-15,-11 4 2 0,13-1-3 0,-13 1 5 16,14 2-3-16,-14-2 1 0,15 6-3 0,-7-3 5 16,2 1 3-16,-2 2-4 0,1-1-4 0,0 1-3 15,-2 1-4-15,4 0-1 0,-4 2 0 0,2 1-10 16,0 0-16-16,0-1-132 0,-1 2-133 0,-2 0-164 16,2 1-564-16,-2-3-607 0</inkml:trace>
  <inkml:trace contextRef="#ctx0" brushRef="#br0" timeOffset="-183345.52">27068 13991 213 0,'0'0'213'0,"0"0"-39"16,0 0 9-16,0 0-32 0,0 0 8 0,0 0-50 15,0 0 0-15,0 0-42 0,-3-6 6 0,3 6-33 16,0 0 30-16,0 0-22 0,0 0 32 0,0 0-34 15,8-2 40-15,-8 2-35 0,0 0 25 0,0 0-42 16,11 1 27-16,-11-1-41 0,0 0 46 16,10 3-38-16,-10-3 31 0,8 3-47 0,-8-3 39 0,9 4-47 15,-9-4 38-15,10 6-44 0,-10-6 41 0,9 7-46 16,-9-7 39-16,8 6-42 0,-8-6 37 0,6 8-41 16,-6-8 41-16,9 8-43 0,-9-8 47 0,5 5-47 15,-5-5 44-15,4 8-47 0,-4-8 45 0,3 6-43 16,-3-6 42-16,2 4-41 0,-2-4 43 0,0 0-35 15,3 7 33-15,-3-7-38 0,0 0 40 0,0 0-42 16,0 0 42-16,0 0-30 0,0 0 49 0,0 0-48 16,0 0 42-16,0 0-49 0,0 0 41 0,-5-7-43 15,5 7 45-15,-3-5-49 0,3 5 44 0,0-9-49 16,0 9 45-16,0-11-44 0,0 11 6 0,0-9 3 16,1 3 0-16,-1 6 10 0,4-11-7 0,-4 4 1 15,0 7-1-15,4-11 2 0,-1 5 5 0,-3 6-3 16,6-9 3-16,-6 9 7 0,5-10-9 0,-5 10-2 15,8-7 4-15,-8 7-1 0,6-8 0 0,-6 8 7 16,7-6 15-16,-7 6-5 0,7-3 7 0,-7 3 0 0,9-4 7 16,-9 4 5-16,0 0 1 0,11-4-8 15,-11 4 13-15,0 0 3 0,12 0 4 0,-12 0 0 16,0 0 3-16,10 3-3 0,-10-3-4 0,8 4 1 0,-8-4 19 16,7 3-27-16,-7-3 17 0,7 5-21 0,-7-5 19 15,7 6-8-15,-7-6 22 0,5 7-25 0,-5-7 18 16,6 8-19-16,-6-8 16 0,8 9-17 15,-8-9 16-15,7 8-12 0,-7-8 7 0,6 10-11 0,-4-5 15 16,3-1-15-16,-1 3 8 0,-1-3-15 0,2 1 6 16,-3 0-13-16,3 1 2 0,-1-1-12 0,-4-5 9 15,5 8-10-15,-5-8 6 0,7 9-9 0,-7-9 8 16,7 5-12-16,-7-5 7 0,4 7-9 0,-4-7 7 16,5 6-7-16,-5-6 9 0,4 3-9 0,-4-3-1 15,0 0-73-15,0 0-135 0,0 0-290 0,12-2-634 16,-12 2-744-16</inkml:trace>
  <inkml:trace contextRef="#ctx0" brushRef="#br0" timeOffset="-170463.64">29089 12666 131 0,'0'0'281'0,"0"-8"-62"0,0 8-24 16,0-6-6-16,0 6 7 0,-6-10-45 0,6 10-27 16,-4-8 25-16,2 2-21 0,-3 0-50 0,1-1 26 15,-2-2-52-15,0 2 20 0,0-2-43 0,-2 0 28 16,-1-3-46-16,-1 1 37 0,-3-2-48 0,0-2 37 0,-1 2-44 16,-2-1 35-16,-3-3-40 0,-2 0 34 0,-1 1-36 15,-3-1 37-15,-1-1-36 0,-4 0 33 0,-1-2-39 16,-1 2 40-16,-1 2-42 0,-1 0 6 15,1 0 1-15,-1 3 2 0,3 0 0 0,-2 3 11 0,0 1-6 16,0 2 2-16,-1-2 1 0,0 4-2 0,-1 1 4 16,1 0-3-16,-2 1 3 0,5 3-2 0,-1 2 10 15,-5 0-8-15,0 2-2 0,1 1 4 0,1 2-1 16,-4 4 31-16,-3 1-39 0,4 1 39 0,1 1-38 16,0 3 31-16,0 1-38 0,1 1 30 0,1 0-31 15,1 3 33-15,-1-1-32 0,3 3 30 0,-1-2-35 16,1 2 37-16,1 0-31 0,1 2 29 0,2-3-33 15,0 2 36-15,1 0-38 0,1 0 41 16,4-2-39-16,1-2 39 0,0 1-33 0,3-1 22 0,-1-1 10 16,3-1 1-16,1-2-2 0,3 0-1 0,0-3-7 15,1 0 1-15,2 0 6 0,-1-4-8 0,2 2-4 16,0-2-1-16,1-2 1 0,2-1-3 0,-1 1 1 16,2-2-2-16,1-2 8 0,3-4-10 0,-7 9 0 15,7-9-23-15,0 0-81 0,-4 5-125 0,4-5-122 16,0 0-185-16,0 0-41 0</inkml:trace>
  <inkml:trace contextRef="#ctx0" brushRef="#br0" timeOffset="-170096.98">27378 12510 246 0,'0'0'345'0,"0"0"-96"0,0 0-53 0,0 0-32 16,0 0 3-16,0 0 3 0,-6 6-30 0,3-1 36 16,-1 2-65-16,-2 1 29 0,1 2-52 0,-2 2 22 15,2 1-60-15,0 2 28 0,-2-1-43 0,2 2 49 16,-2-1-48-16,2 5 5 0,0-5-11 0,0 2-1 16,0 1-6-16,0-1-3 0,1 1 1 0,0-1 2 15,1-1-21-15,-2 0 42 0,4 0-41 0,-2-1 54 0,2-2-46 16,-1 1 43-16,0-4-1 0,2 2 10 0,2-2 9 15,1-1 12-15,-1 0 8 0,0-1-13 16,3-2-7-16,-1 2 3 0,3-4-3 0,0 0-1 16,5-2-15-16,-2 1-7 0,1-1-5 0,2-2-11 0,0 0-6 15,2 0-5-15,1-1-5 0,2-2-1 0,-2 1-5 16,3 1 0-16,2-3-1 0,-3 2-9 16,1 0-2-16,1 1-35 0,-3-2-96 0,1 1-110 15,-3 1-136-15,0 0-167 0,-2 1-288 0,1 0-372 0</inkml:trace>
  <inkml:trace contextRef="#ctx0" brushRef="#br0" timeOffset="-146183.33">14841 16280 160 0,'0'0'322'16,"0"0"6"-16,-4-7-46 0,4 7 16 0,0 0-20 16,-4-7-17-16,4 7-11 0,0 0-23 0,-6-6-32 0,6 6-17 15,0 0-18-15,-4-7-9 0,4 7-7 16,0 0-3-16,0-6-4 0,0 6-5 0,0 0-14 15,0 0-12-15,-2-6-8 0,2 6 9 0,0 0 20 0,0 0 3 16,0 0-1-16,7 4 3 0,-7-4-10 0,9 9-3 16,-4-3 17-16,0 1-37 0,2 3 25 15,0 1-48-15,1 1 19 0,-2 2-50 0,2 1 24 0,2 1-40 16,-1 1 25-16,-1 2-41 0,1 0 27 0,0 0-37 16,0 0 34-16,-1 1-41 0,2-1 32 0,-3 1-39 15,2-2 30-15,-1 0-43 0,1-2 2 0,-1-2-58 16,-2 0-32-16,0-2-53 0,3-3-51 0,-5 0-44 15,4-2-36-15,-3-2-78 0,-5-5-107 0,13 5-57 16,-13-5-437-16,9-5-565 0</inkml:trace>
  <inkml:trace contextRef="#ctx0" brushRef="#br0" timeOffset="-145850.72">15081 16248 344 0,'-1'-6'438'0,"-2"-1"-57"0,0-1-24 0,0 3-22 16,3 5-16-16,-2-11-13 0,-1 6-23 0,3 5-19 0,-4-11-28 16,4 11-43-16,-1-7-39 0,1 7-33 0,-3-6-20 15,3 6-2-15,0 0 14 0,0 0 5 16,0 0 2-16,0 0-6 0,13 4-7 0,-7 0-3 0,1 3-2 16,-1 0 9-16,3 2-26 0,1 2 17 15,1 1-35-15,0 2 20 0,2 1-42 0,0 1 27 16,-1 3-59-16,1-1 42 0,4 1-37 0,-3 1 28 15,0 2-39-15,3-1 23 0,-3-1-28 0,0-3 28 0,-3 1-37 16,2 0 29-16,-2-3-34 0,1 2 35 0,-2-2-33 16,-1-1 31-16,0-4-32 0,1 2 30 0,-3 2-34 15,-2-6 29-15,1 1-36 0,-1-2 37 0,2-2-29 16,-4 2 25-16,1-2-69 0,-4-5-39 0,4 7-88 16,-4-7-71-16,0 0-56 0,0 0-55 0,0 7-92 15,0-7-31-15,0 0-536 0,-13 0-636 0</inkml:trace>
  <inkml:trace contextRef="#ctx0" brushRef="#br0" timeOffset="-145607.65">14861 16590 360 0,'-11'-1'401'0,"11"1"-125"15,-17-1 4-15,17 1-47 0,-11-1 2 0,11 1-38 16,-9-4-16-16,9 4-16 0,0 0-25 0,-3-7-27 0,3 7-1 16,4-8-36-16,4 1 3 0,-2 1-39 0,4 0 17 15,2-1-25-15,1-1 6 0,-1-1-18 0,4 2 10 16,0-4-21-16,2 1 10 0,2 0-10 0,-1 2-11 16,1-2-87-16,-2 3-115 0,1-1-74 0,0 0-162 15,-1 1-219-15,-4 2-170 0</inkml:trace>
  <inkml:trace contextRef="#ctx0" brushRef="#br0" timeOffset="-145017.28">15434 16601 76 0,'0'0'474'0,"0"0"-168"15,0 0-14-15,-8-3-70 0,8 3-7 0,0 0-41 0,0 0 12 16,0 0-31-16,0 0-7 0,2-7-27 0,-2 7-16 15,0 0-11-15,11-1-10 0,-11 1-16 0,13 1-1 16,-13-1-6-16,15 4-1 0,-5-1-3 0,1 0-21 16,-2 3 12-16,2-1-1 0,-1 2-8 0,1 0-6 15,-5 0-5-15,5 1-4 0,-3 0-3 0,0-1-27 16,-1 0 32-16,0 0-7 0,-2 1 4 0,-1-1 5 16,-3-1-6-16,2-1-2 0,-3-5-2 0,2 9-2 15,-2-9-8-15,-4 8 1 0,4-8 4 0,-5 3-2 16,5-3-2-16,0 0 1 0,-13-5-3 0,13 5-3 15,-8-7 7-15,2 1-4 0,3-1-2 0,-1-1-1 16,0-1-30-16,1 1 36 0,2-2-29 0,0 1 29 16,1-1-25-16,1 2 25 0,0-2-14 0,3-1 15 15,-1 2-28-15,2 1 26 0,0 1-23 0,0-1 24 0,3 2-25 16,-2 1 23-16,2 1-24 0,0 2 24 0,-8 2-13 16,16-3 24-16,-16 3-25 0,17 3 25 15,-7 0-24-15,-1 1 28 0,0 1-27 0,0 1 32 0,0 0-35 16,-3 1 33-16,2 1-5 0,-1 0 0 0,0-1-4 15,-1 2-8-15,-1-2-1 0,0 0 1 0,2 1 0 16,-2-1-5-16,-1 2-4 0,1-3-4 0,-1 0-31 16,0-1-66-16,-4-5-80 0,6 8-109 0,-6-8-79 15,9 6-470-15,-9-6-382 0</inkml:trace>
  <inkml:trace contextRef="#ctx0" brushRef="#br0" timeOffset="-144534.1">15719 16271 479 0,'0'0'367'0,"0"0"-7"0,0 0-50 0,0 0-14 15,0 0-5-15,0-8-16 0,0 8-33 0,0 0-39 16,0 0-34-16,5-7-34 0,-5 7-28 0,3-5-17 16,-3 5-9-16,7-7-13 0,-7 7-14 0,12-8-6 0,-7 5-9 15,5-3-9-15,-2 3-5 0,1-1-6 16,2 1-3-16,1-1-12 0,-2 0 6 0,4 1 0 15,-2 1-9-15,0-1-38 0,1 1-57 0,-1 0-55 16,-1-1-76-16,1 2-57 0,-12 1-51 0,17-2-46 0,-17 2-328 16,15 0-215-16</inkml:trace>
  <inkml:trace contextRef="#ctx0" brushRef="#br0" timeOffset="-144384.18">15825 16342 354 0,'-6'6'320'0,"-2"-2"-87"0,8-4 28 0,-6 7-55 15,6-7 54-15,-4 6 5 0,4-6 2 0,0 0-46 0,0 0-25 16,0 0-56-16,10 2-5 0,-10-2-52 0,17-5 11 16,-8-1-22-16,3 4-14 0,0-3-20 0,2 0-17 15,1-1-126-15,-2 1-208 0,2-1-569 0,-2 0-441 16</inkml:trace>
  <inkml:trace contextRef="#ctx0" brushRef="#br0" timeOffset="-128939.78">17782 15991 244 0,'0'0'234'0,"0"0"-20"16,0 0-21-16,0 0-9 0,0 0-57 0,0 0 2 15,-8 3-47-15,8-3 12 0,0 0-40 0,0 0 16 16,0 0-19-16,0 0 44 0,0 0-19 0,0 0 52 16,0 0-36-16,0 0 50 0,0 0-44 0,6-4 27 15,-6 4-32-15,0 0 14 0,0 0 37 0,12-3-31 16,-12 3 18-16,10-4-27 0,-10 4 6 0,15-5-32 15,-7 3 10-15,4-3-31 0,0 1 11 0,1-1-31 16,0 1 14-16,4-1-29 0,-2-1 15 0,3 1-5 16,1-1-8-16,0 0-5 0,2-1-4 0,0 1-3 15,0 0-3-15,-1 0 3 0,-1 1-4 0,-3-1-2 16,0 1 0-16,1 0-2 0,-2 2-5 0,-2-2 2 16,-1 1 4-16,0 1-1 0,-4 0 1 0,1 1-4 15,-9 2 0-15,15-5-1 0,-15 5-5 0,12-4 3 0,-12 4-4 16,9-2-16-16,-9 2-59 0,0 0-103 15,6-3-76-15,-6 3-47 0,0 0-61 0,0 0-73 0,0 0-242 16,-10-3-192-16</inkml:trace>
  <inkml:trace contextRef="#ctx0" brushRef="#br0" timeOffset="-128632.28">17995 15786 178 0,'0'0'269'0,"-13"-2"-23"16,13 2 6-16,-9-1 2 0,9 1-18 0,0 0-26 16,-12-1-35-16,12 1-34 0,0 0 11 0,0 0 7 15,0 0-13-15,-12 1-5 0,12-1-7 0,0 0 4 16,0 0-5-16,5 8-9 0,-5-8-1 0,5 6 4 16,-5-6-5-16,8 9-6 0,-2-3-2 0,-2 0-13 15,1 2 16-15,0 0-19 0,1 2-6 0,-1-1-17 16,2 3 1-16,-3 2-24 0,3-2-1 0,-4 2-19 15,3 0-1-15,-3 1 0 0,4 0-15 0,-5-2-1 16,2 2-5-16,1-2 5 0,-1-1-10 0,1-1 0 0,-2-2-11 16,1 1 2-16,2-2-51 0,-2 0-53 0,1-1-76 15,0-3-26-15,0 0-105 0,-5-4-62 0,14 4-86 16,-14-4-415-16,14-2-433 0</inkml:trace>
  <inkml:trace contextRef="#ctx0" brushRef="#br0" timeOffset="-128286.24">18453 15714 209 0,'0'0'291'0,"4"-6"-23"0,-4 6-5 0,1-6 19 16,-1 6-3-16,0 0-16 0,2-7-20 0,-2 7-30 15,0 0-41-15,0 0-19 0,2-8-24 0,-2 8-18 16,0 0-35-16,0 0 20 0,0 0 10 0,5-4 15 16,-5 4 11-16,0 0-3 0,0 0-2 0,0 0-8 0,7 4 18 15,-7-4-4-15,4 7 3 0,-4-7-3 0,5 7-1 16,-1-3-10-16,-4-4-18 0,8 11-6 0,-4-4-14 16,-1 0 14-16,3 0-28 0,-1 2 14 15,0 0-41-15,0 0 22 0,1 2-34 0,2 1 19 0,-3-1-12 16,3 1-6-16,-1 0-5 0,-2 1-10 0,3-1 2 15,-1 0-2-15,-1 0-7 0,0-1-3 0,1 0-2 16,-2-3-46-16,1 0-93 0,-2 1-108 0,0-3-116 16,1 0-156-16,-5-6-813 0,6 5-930 0</inkml:trace>
  <inkml:trace contextRef="#ctx0" brushRef="#br0" timeOffset="-102788.73">16497 16151 94 0,'0'0'140'0,"-6"10"-16"16,2-5-17-16,0 0-31 0,-1 1 8 0,1 0-11 16,-2 1 5-16,-3 0-10 0,3 0 33 0,-1-2-24 15,-1 2 39-15,1-1-50 0,-2-2 31 0,1 3-34 16,-2-4-8-16,0 1 0 0,1-1 14 0,0-2 6 15,-3 2 7-15,12-3-15 0,-18 0-14 0,8-2-8 16,0 0-9-16,1-1-5 0,1-1-3 0,-2-1 0 16,1-2-14-16,3 1 2 0,-3-1-1 0,3-2-4 15,0 1-31-15,3 0 37 0,-1-1-31 0,1 0 27 16,3-1-31-16,-1 2 35 0,2-2-32 0,2 0 31 16,-1 2-33-16,2-2 41 0,1 3-40 0,2-1 47 15,0 2 0-15,2 0 42 0,-1 0-49 0,3 1 47 0,-3 1-41 16,2 2 34-16,2 1-40 0,-12 1 45 15,20 1-43-15,-8 3 46 0,-1-1-52 0,0 5 42 0,0 0-53 16,-2 3 37-16,-1 0-47 0,-2 4 38 0,3 3-1 16,-3 2-9-16,-3 1 3 0,1 0-13 0,-3 0-3 15,-1 1-7-15,-3 2 0 0,1-1 6 0,-1 0-2 16,-2 0 0-16,-1 0 1 0,-2-2-3 0,-1 0 3 16,0-1-2-16,-1-2 0 0,1-1-3 0,-1-1 2 15,0-3-1-15,1-2-2 0,-2-2 8 0,0 0-7 16,2-3-3-16,0-3 3 0,1 0-1 0,8-3 0 15,-18 0-1-15,9-3 4 0,9 3-4 16,-13-7-4-16,6 2 8 0,3-2-11 0,0 1 3 0,0 0 0 16,3 0 2-16,1-2-5 0,0 1 5 0,3-1 0 15,1 0-3-15,0 1 0 0,1-1 0 0,1 3 5 16,4-1 2-16,-3-1 2 0,3 5 2 0,1-3 3 16,0 5-1-16,0-1-1 0,2 2-5 0,-3 2 0 15,3 0 1-15,2 2-4 0,-2 1 5 0,1 1-2 0,0 1 1 16,-1 0-4-16,-2 0-12 0,1 1 8 15,1-1 1-15,-2 3-2 0,-1-3 1 0,1 1-3 16,-4-2-35-16,1-1-83 0,1 0-75 0,-3-1-44 0,-6-5-144 16,12 3-310-16,-12-3-201 0</inkml:trace>
  <inkml:trace contextRef="#ctx0" brushRef="#br0" timeOffset="-102505.71">16545 16080 458 0,'-3'-7'476'0,"3"1"-122"16,0 6-16-16,-4-11-73 0,4 11 14 15,0-9-70-15,0 9 0 0,-2-8-23 0,2 8 24 0,0 0-10 16,0 0-6-16,6-3-22 0,-6 3-6 0,8 3 5 16,-1 2-1-16,0 0-20 0,-1 2-13 0,3 0-11 15,2 3-26-15,0 0-9 0,0 2-20 0,1 2-3 0,1-1-28 16,-1 3 6-16,0-1-19 0,-1 1 3 15,2 2-23-15,-1-1 16 0,0-1-10 0,-1 1 3 16,0 0-12-16,-1 0 5 0,1-1-12 0,-4-3-2 16,1 0-62-16,1-2-56 0,-1-1-40 0,-3-1-36 15,1-2-30-15,0-1-54 0,-6-6-100 0,8 5-56 16,-8-5-3-16,8-4-403 0,-8 4-388 0</inkml:trace>
  <inkml:trace contextRef="#ctx0" brushRef="#br0" timeOffset="-102222.52">16773 16020 116 0,'-2'-8'378'0,"-2"-1"-58"16,3 2-9-16,-2 1-15 0,3 6-40 0,-2-10 32 15,2 10-59-15,-3-9-9 0,3 9-67 16,-3-9 2-16,3 9-22 0,0 0 26 0,0 0 0 0,0 0 15 16,3-6-16-16,-3 6 2 0,0 0-17 0,10 6 8 15,-5-1-10-15,2 0 6 0,-1 2-7 0,2 0-6 16,1 2-2-16,0 1-22 0,0 1-2 0,3 2-12 15,-1 1-15-15,0 0-10 0,0 2-9 0,1-1-11 16,1 2-9-16,0 1-30 0,-2-1 19 0,2 1-23 16,-2 0 18-16,1 0-25 0,1-1 26 0,-2-1-52 15,1 0 51-15,-3 0-42 0,0-3 35 0,-3-1-27 0,4 0 21 16,-3-1-30-16,-1-3 0 0,-1 1-62 16,0-2-31-16,2-1-28 0,-5 0-45 0,-2-6-77 15,7 8-80-15,-7-8-142 0,0 0-109 0,0 0-400 0,0 0-588 16</inkml:trace>
  <inkml:trace contextRef="#ctx0" brushRef="#br0" timeOffset="-102023.52">16777 16348 132 0,'0'0'460'0,"-14"-3"-129"0,14 3-32 0,-10-3-47 15,10 3-46-15,-8-8-10 0,8 8-26 0,-5-10-22 16,4 4-27-16,1-1-24 0,2-2-21 0,1 0-15 15,2-3-18-15,1 2-42 0,2-1 36 0,3-1-46 16,1-2 39-16,3 2-49 0,-2-1-56 0,-1 3-122 16,0 0-70-16,0 2-101 0,3-1-170 0,-3 3-48 15</inkml:trace>
  <inkml:trace contextRef="#ctx0" brushRef="#br0" timeOffset="-101539.96">17122 16368 473 0,'0'0'335'0,"0"0"-21"16,0 0-19-16,0 0-18 0,-9-3-12 15,9 3-22-15,0 0-22 0,0 0-43 0,0 0-36 0,-2-6-25 16,2 6-16-16,0 0 6 0,0 0-2 0,0 0-2 15,0 0-7-15,11 3-13 0,-11-3-12 0,11 7-8 16,-3-2-7-16,-3 0-11 0,3 1-7 0,-1 1-8 16,-1 1-4-16,1 0-3 0,0 0-3 0,-2 1-5 15,3 2-2-15,-3-2-8 0,1 0 7 0,-2-1-1 16,1 0-3-16,-2 1 3 0,1-4 0 0,-2 2 2 16,-2-7 0-16,4 8-4 0,-4-8 4 15,0 0-5-15,0 0-4 0,0 0 3 0,0 0-2 0,-6-4 1 16,3 0-3-16,-1-5 2 0,3 1-1 0,-3-3-1 15,1 2 1-15,2-2-3 0,-1-2 1 0,0 2-2 16,0 0 3-16,2 0-2 0,2-1 0 0,0 1 0 16,0 3-4-16,1-2 2 0,-1 2 3 0,2 0-1 15,0 2-1-15,1 1 1 0,2 1 2 0,-7 4-9 16,12-5 13-16,-12 5 3 0,13 1 0 0,-13-1-1 16,19 5 0-16,-11 0-2 0,1 0 2 0,0 1-7 15,1 2 2-15,-1-1 0 0,1 3-2 0,-1-2 1 16,0 3-2-16,1 0-2 0,-1-2-1 0,0 1-1 0,-1 0-5 15,1 0-44-15,-3-2-69 0,1-3-54 0,-1 4-64 16,0-4-96-16,1 1-42 0,-1-2-497 0,-6-4-431 16</inkml:trace>
  <inkml:trace contextRef="#ctx0" brushRef="#br0" timeOffset="-101324.06">17511 16412 10 0,'0'0'519'16,"0"0"-98"-16,0 0-78 0,0 0-22 16,0 0-1-16,0 0-25 0,-14 0-35 0,14 0-35 0,0 0-33 15,0 0-30-15,0 0-30 0,0 0-27 0,0 0-18 16,2-8-21-16,-2 8-11 0,7-6-17 0,-7 6-1 16,10-7-10-16,-4 2-3 0,1 0-5 0,-2-1-5 0,4 1-3 15,-2 1-7-15,2-1-8 0,-1-1-62 16,2 1-58-16,-1 0-79 0,0 0-82 0,1-1-68 15,-2 2-61-15,0-1-297 0,-1 0-215 0</inkml:trace>
  <inkml:trace contextRef="#ctx0" brushRef="#br0" timeOffset="-100482.14">17688 16259 319 0,'0'0'302'0,"-3"-5"-58"0,3 5-20 0,-4-6-10 15,4 6-15-15,-3-6-13 0,3 6-21 0,-1-7-24 16,1 7-19-16,-1-8-24 0,1 8-9 0,1-7-44 16,-1 7 46-16,0 0-42 0,1-8 44 0,-1 8-30 15,0 0 39-15,0-6-27 0,0 6 39 0,0 0-13 16,0 0 33-16,0 0-9 0,0-7 18 0,0 7-2 16,0 0 11-16,0 0-17 0,0 0 6 0,0 0-12 15,0 0-1-15,-1-6-15 0,1 6-23 0,0 0-4 16,0 0-9-16,0 0-2 0,0 0-17 0,0 0 6 15,0 0-19-15,0 0 3 0,0 0-15 0,0 0 10 16,0 0-15-16,0 0 11 0,0-7-12 0,0 7 14 0,0 0-15 16,0 0 23-16,0 0-3 0,0 0 2 0,0 0-3 15,0 0-1-15,0 0-11 0,0 0 6 0,0 0-2 16,0 0 0-16,0 0-2 0,0 0 0 16,0 0-3-16,0 0-4 0,0 0 3 0,0 0-21 0,0 0 19 15,0 0-10-15,0 0 2 0,0 0 4 0,0 0-1 16,0 0-7-16,0 0 7 0,0 0-2 0,0 0 2 15,0 0 2-15,0 0 1 0,0 0 6 0,0 0-2 16,0 0-4-16,0 0-1 0,0 0-1 0,0 0 3 16,0 0-6-16,0 0-3 0,0 0-5 0,0 0-24 15,0 0 25-15,0 0-6 0,1-7 0 0,-1 7 0 16,0 0-4-16,0 0 1 0,0 0-2 0,0 0 0 16,0 0 8-16,0 0 0 0,0 0-1 0,0 0 4 15,0 0 0-15,0 0-2 0,0 0-3 0,0 0 2 16,0 0 1-16,0 0 1 0,0 0 2 0,0 0-7 15,0 0 6-15,0 0 6 0,0 0-2 0,0 0 1 16,0 0-5-16,0 0-1 0,0 0-1 0,0 0-7 0,0 0 0 16,0 0 0-16,0 0 2 0,0 0-2 15,0 0-7-15,0 0 5 0,0 0-2 0,0 0-3 0,0 0 3 16,0 0-3-16,0 0-1 0,0 0-1 16,0 0 0-16,0 0 2 0,0 0-1 0,0 0-2 0,0 0 3 15,0 0-4-15,0 0 6 0,0 0-1 0,0 0-1 16,0 0 1-16,5 7 0 0,-5-7-2 15,3 9 0-15,-2-3-1 0,3 0 7 0,1 3-19 0,-1-1 23 16,0 1-19-16,1 0 24 0,0 1-19 16,0-1 18-16,1 3-21 0,1-1 24 0,-1 1-21 15,-1-1 21-15,1-2-22 0,-1 1 23 0,1 0-22 0,-1-2 23 16,0 0-21-16,-1 1 21 0,1-2-17 0,-2-1 23 16,-2 0-11-16,4-1 18 0,-5-5-9 0,5 9 17 15,-5-9-15-15,5 9 16 0,-5-9-17 0,3 6 12 16,-3-6-21-16,1 6 12 0,-1-6-15 0,0 0 12 15,5 6-16-15,-5-6 13 0,0 0-15 0,3 6 14 16,-3-6-15-16,0 0 14 0,0 0-20 0,0 0 18 16,4 4-14-16,-4-4 7 0,0 0-11 0,0 0 13 15,0 0-13-15,0 0 9 0,3 7-10 0,-3-7 13 16,0 0-18-16,0 0 15 0,0 0-14 0,0 0 1 16,0 0-56-16,0 0-65 0,0 0-132 0,0 0-158 0,4 3-214 15,-4-3-1096-15,0 0-1410 0</inkml:trace>
  <inkml:trace contextRef="#ctx0" brushRef="#br0" timeOffset="-93007.68">14229 16211 124 0,'0'0'151'0,"0"0"-19"0,0 0-15 15,0 0-9-15,0 0-14 0,0 0-15 0,0 0 3 0,-8-3-26 16,8 3-7-16,0 0-8 0,0 0 2 16,0 0 3-16,0 0 20 0,0 0 12 0,0 0 27 15,0 0 18-15,0 0 15 0,0 0 1 0,0 11-7 16,0-11 18-16,5 8-5 0,-2-2-4 0,-1 1-18 0,2 3-10 15,0-1 10-15,0 4-21 0,2 2-9 16,-1-1-6-16,2 4-2 0,-1 2-15 0,-2 2-11 16,6 1-9-16,-1 2-5 0,0 3-10 0,1-1-5 0,-1 2 18 15,0 0-29-15,-1 1 23 0,2-1-19 0,-1 2 24 16,0 0-24-16,1-1 17 0,-1 0-2 16,0 0-3-16,1 0-7 0,-1-1-3 0,-2-2-7 0,0 0 0 15,2-4-5-15,-4-2 0 0,2 0-1 0,-1-2-3 16,-2-4 1-16,2 0-5 0,-1-1 0 0,-1-1 0 15,0-2-3-15,0-1 2 0,0-2-8 0,-2 2 6 0,1-3-3 16,3 0 0-16,-4-1-5 0,0-1-16 0,-2-5-15 16,5 10-29-16,-5-10-39 0,4 6-71 0,-4-6-90 15,0 0-58-15,0 0-109 0,4-5-328 0,-4 5-274 16</inkml:trace>
  <inkml:trace contextRef="#ctx0" brushRef="#br0" timeOffset="-90319.16">14259 16240 17 0,'0'0'122'0,"0"0"-22"0,0 0-21 16,0 0-22-16,0 0-15 0,0 0-10 0,0 0-2 15,0 0 5-15,3-7-19 0,-3 7-2 0,5-6-2 0,-5 6 3 16,10-4 74-16,-10 4 12 0,9-6 4 15,-2 2 1-15,-1 0 4 0,4 1-16 0,-1-2 3 0,0 1 3 16,3 0-4-16,-1-2-19 0,2 0-9 0,2 0 4 16,1 0-9-16,0 0-8 0,0-2 1 15,3 1-24-15,1-1 34 0,-1 1-33 0,3 0 20 0,0-2-38 16,0 1 29-16,1-1-36 0,1 1 31 0,3-1-35 16,1 0 38-16,-1 0-46 0,1 0 34 0,-1 0-38 15,2-1 37-15,-1 2-39 0,3-2 39 0,-2 0-35 16,3-1 28-16,-1 0-5 0,1 1 0 0,4-4-1 15,-6 4-4-15,7-3 11 0,-1-1-43 0,-3 4 33 16,-1-1-4-16,0 0 1 0,-1 0-5 0,1 0 1 16,0 1-3-16,0-1 6 0,0 3-7 0,0-2-1 15,-2 2 0-15,1-2 2 0,2 1-1 0,-2 2 1 16,-2-1 3-16,3 0-5 0,-2 0-1 0,-1 1 0 16,0 0 1-16,1-2 0 0,-1 2-1 0,1-1 6 15,-2 1-3-15,1-1-3 0,-1 0 2 0,0-1-4 16,2 2 12-16,-3-1-11 0,1-2 6 0,0 3-4 15,1-3 0-15,-1 2 1 0,2 0-4 0,-1-1 8 16,-1 0-9-16,3 0 11 0,0 1-8 0,-1 0-1 0,2-1-6 16,0 1 9-16,0-1 4 0,1 0-6 15,1 1 3-15,0 1-2 0,2-1-10 0,-2 0 13 16,2 0-34-16,5 0 44 0,-1-2-42 0,-5 3 43 0,6-3-39 16,-2 1 40-16,-1-2-38 0,4 1 37 0,-4 0-34 15,2-1 43-15,1-1-45 0,-1 0 39 16,1 1-37-16,-1 0 41 0,3-1-41 0,-2-1 4 15,1 1 9-15,-1 0-4 0,0 0 4 0,1-1 0 0,-1 1 2 16,1 0 2-16,0 0 0 0,-1 0 6 16,0 1-7-16,1-2 2 0,0 2-1 0,-1 0 4 0,1 0-2 15,2-1 0-15,-1 2 38 0,-1-1-46 0,-1-1 34 16,1 2-40-16,-1-1 41 0,0 2-41 0,0-2 35 16,-5 3-30-16,2-2 30 0,-3 2-38 0,-2-2 30 15,-1 1-29-15,1 1 43 0,-1 1-46 0,-1-3 43 16,-2 3-42-16,0-1 39 0,-2 0-41 0,-4 2 40 15,3 1-40-15,-3-3 40 0,-1 1-40 0,-1 0 40 16,2 1-36-16,-4 0 35 0,3-1-36 0,0-1 42 16,-3 1-45-16,1 1 40 0,1-1-50 0,-2-1 53 15,3 3-42-15,-2-2 40 0,0-2-39 0,-1 3 41 16,-3 0-50-16,2-1 46 0,-1 2-38 0,-2-1 40 16,2 0-38-16,-3 1 41 0,0 1-36 0,-3 0 29 0,0 1-39 15,0-1 42-15,-3 1-43 0,-8 3 38 0,14-4-47 16,-14 4 55-16,11-4-45 0,-11 4 36 0,9-2-32 15,-9 2 38-15,0 0-39 0,0 0 52 0,9-1-48 16,-9 1 35-16,0 0-30 0,0 0 45 0,0 0-37 16,0 0 39-16,0 0-43 0,0 0 43 15,0 0-44-15,0 0 36 0,0 0-49 0,0 0 52 16,12 3-41-16,-12-3 46 0,0 0-36 0,0 0 31 0,5 4-44 16,-5-4 42-16,4 5-42 0,-4-5 43 0,5 7-50 15,-5-7 44-15,6 8-45 0,-2-3 45 0,1 2-46 16,-1 1 45-16,1 1-41 0,-1 0 43 0,2 3-47 15,-2 1 56-15,2 2-36 0,-1-1 10 0,1 2-4 16,0 3 6-16,1-1-4 0,1 1-2 0,-1 2 1 16,-1 0-1-16,3 0 1 0,-1 1-3 0,-1-1 28 0,1 3-36 15,0-2 2-15,3 3-1 0,-3-3 39 0,0 0-44 16,-1 1 38-16,2-1-38 0,0-1 38 16,-2 0-47-16,0-1 43 0,2 1-46 0,-1 0 44 15,-2-2-43-15,1 2 42 0,0-1-41 0,2 0 42 0,-2 0-45 16,-1 0 44-16,3-1-43 0,-1 0 46 15,-2 1-48-15,2-2 46 0,1 1-46 0,-2 0 44 16,0 1-45-16,-1-1 44 0,4-1-34 0,-3 1 33 16,-1-1-44-16,-2-1 49 0,1 0-46 0,3 0 44 15,-2-1-30-15,-1 0-9 0,3 4 11 0,-3-5-8 16,1-1 2-16,-2 0 1 0,1 1 9 0,-1-2-3 16,3 0 3-16,-4 0 3 0,4-1-7 0,-2 2 1 0,-1-4 2 15,1 1 1-15,-1-2 0 0,1 3 44 0,-1-1-55 16,3 0 47-16,-3 0-51 0,1-1 47 0,-1 2-47 15,3 0 44-15,-4-3-49 0,5 3 46 0,-3-1-45 16,0-1 47-16,-1-1-49 0,1 0 46 0,-1 0-39 16,2 1 40-16,-2-2-48 0,0 2 47 0,0-3-47 15,0 2 46-15,0-2-42 0,-2 1 47 0,4-1-11 0,-3-2-46 16,-2 1 48-16,3 0-1 0,-1-1-3 16,-1 0-3-16,-2-5-5 0,4 9-1 0,-4-9-2 15,5 7-2-15,-5-7 7 0,3 8-8 0,-3-8-1 16,4 8 1-16,-4-8 1 0,2 6-41 0,-2-6 49 15,0 0-3-15,0 10 7 0,0-10-10 0,-2 6 1 0,2-6-1 16,-3 7-2-16,3-7-2 0,-2 6-5 16,2-6 13-16,-4 7-7 0,4-7 2 0,-7 6-3 0,7-6 3 15,-6 7-2-15,6-7-1 0,-9 9 7 16,9-9-8-16,-10 8 1 0,3-3 2 0,0 0-3 16,-1 0 0-16,-1-1 1 0,1 0 1 0,1 2 0 0,-3-1 4 15,-1 0-6-15,2-1 0 0,-2 3 1 0,-1-3 5 16,1 2-7-16,-3 1-2 0,1-2 5 0,-1 1 0 15,0 1 0-15,0-2-1 0,0 2 7 0,-3 0-7 16,4-1-1-16,-3-1 2 0,0 2-2 0,-1-1 3 16,1 1-1-16,-4 0 4 0,2 0-8 0,-3 0 3 15,2 2-3-15,-3-2 2 0,1 1 0 0,0-1-2 16,-3 2 9-16,3-2-8 0,-1 1 2 0,-3 1-1 16,2-2 4-16,0 2-4 0,0-1 5 0,0 1-5 15,0-1 2-15,1-1-2 0,-1 1 1 0,2-1-3 16,0 1 5-16,-2-1 3 0,2 0-5 0,-1-1 0 0,0 0-1 15,2 0-1-15,-2 0 0 0,1 0 1 0,0 0 5 16,-1-1-4-16,2 1 0 0,-1 0 0 16,0-1-41-16,-1 1 50 0,1 0-43 0,-3-2 26 15,1 3-16-15,1-3 45 0,-1 2-46 0,0 1 48 16,-1-3-47-16,1 2 44 0,-1-1-36 0,1 2 37 16,-3-1-45-16,4-1 48 0,-2 2-49 0,1-1 45 0,-1 0-45 15,0 0 47-15,2 0-43 0,-2 0 48 0,-1 0-51 16,1 0 45-16,2 0-6 0,-2 0 4 0,-2 1-10 15,2 0 0-15,-1 0-4 0,0-2-1 0,0 2 12 16,-5 1-22-16,2 0 8 0,-2 1-2 0,0 0 1 16,1 0 0-16,-2-3-1 0,0 1 1 0,1 1 2 0,-1 1-3 15,2-2-1-15,-3 0 0 0,1 1 2 16,2-1-2-16,-3 0 3 0,1-1-4 0,0 1-3 0,2-1 5 16,-3 1 6-16,3-1-8 0,-1 1 2 0,0 0 4 15,0 0-3-15,-2-1-2 0,3 1 2 0,-2-1-2 16,-1 1-3-16,2-1 5 0,-1 1 0 0,0 1-3 15,-1-3-2-15,-1 3 0 0,1-1 5 0,0 0 1 0,0 0 0 16,0 0-3-16,-2-1-10 0,2 1 11 16,-3 0 3-16,3 0 7 0,0-1-21 0,-1 1 12 15,-1-1 2-15,2 0 2 0,0 0-10 0,0 0 2 16,1-1 7-16,-1 2 0 0,0-1-15 0,4-1 14 0,-1 1 1 16,1-1 15-16,2 1-29 0,-1-1 6 0,0-1 7 15,-1 1-3-15,0 0-2 0,0 0 3 0,1-2 3 16,0 2-7-16,2 0 5 0,-2-1-3 0,1 1 2 15,-2-1 0-15,3 1 0 0,-1 0 6 0,2-1-8 0,-2 1 0 16,2 0 2-16,-2-1 2 0,2 0-10 0,2 1 5 16,-2-1 7-16,1 1-4 0,0-2-8 0,1 2 10 15,-2-2 4-15,1 3-4 0,4-3-3 0,0 1-1 16,-2-1 1-16,3 1 1 0,-2 0 1 0,-4-1 0 16,3 2-1-16,3-2-5 0,-1 1 3 0,1 1 1 15,-2-1 4-15,1 0-2 0,-1 0-1 0,3 1-2 0,-1-2 5 16,-1 2-8-16,-2-1 5 0,4 1-1 15,0-2 0-15,-1 2-2 0,0-2 2 0,0 1 2 0,3 1 1 16,-2-1-4-16,2-1 3 0,-2-1 0 0,2 2 1 16,-1 0-4-16,2 0 5 0,0-2-6 15,3 1 6-15,-2 0-10 0,0 0 9 0,2 0-2 0,0-1 2 16,0 2-4-16,1-3 5 0,-3 1 12 0,4 1-15 16,1-1-7-16,-2-1 6 0,10-1-3 0,-18 4-5 15,18-4 5-15,-16 3 3 0,16-3-1 0,-14 3 2 0,14-3 0 16,-16 2 7-16,16-2-7 0,-13 3 9 0,13-3 2 15,-12 1 0-15,12-1 23 0,-13 2-33 0,13-2 20 16,-13 1-3-16,13-1 15 0,-14 2-31 0,14-2 15 16,-13 1-14-16,13-1 16 0,-11 1-26 0,11-1 20 0,-17 2-15 15,17-2 20-15,-13 1-32 0,13-1 24 16,-15 1-11-16,15-1 7 0,-13 0-8 0,13 0 8 0,-12 1-7 16,12-1 6-16,-12 1-9 0,12-1 11 0,-14 1-11 15,14-1 10-15,-12 2-2 0,12-2 0 0,-11 2-2 16,11-2 1-16,-12 1-2 0,12-1 2 0,-10 2-3 15,10-2-1-15,-9 2-1 0,9-2 6 0,0 0 1 16,-14 2-7-16,14-2 5 0,0 0 4 0,-11 2 9 16,11-2 1-16,0 0 4 0,0 0-3 0,-13 1-3 0,13-1-5 15,0 0 0-15,0 0-7 0,0 0 5 0,0 0-2 16,-10 1 3-16,10-1-12 0,0 0 9 0,0 0-6 16,0 0 6-16,0 0-18 0,-7-4 9 0,7 4 2 15,0 0 3-15,0 0-7 0,0 0 1 0,0 0-13 16,0 0-48-16,0 0-58 0,0 0-42 0,0 0-109 15,-1-7-30-15,1 7-97 0,0 0-173 0,1-8-87 0</inkml:trace>
  <inkml:trace contextRef="#ctx0" brushRef="#br0" timeOffset="-89581.3">14438 17085 76 0,'0'0'132'0,"0"0"-29"0,0 0-7 0,0 0-32 15,0 0-16-15,0 0-6 0,0 0-6 0,0 0-12 16,0 0-7-16,0 0-3 0,0 0-1 0,0 0-6 0,0 0-4 16,0 0 0-16,0 0-6 0,0 0 5 0,0 0 0 15,0 0 2-15,0 0 23 0,0 0 24 0,3 6 9 16,-3-6 17-16,0 0 3 0,2 7 2 0,-2-7 4 15,3 6 11-15,-3-6-1 0,5 9-5 0,-5-9 2 0,7 13-21 16,-2-6 2-16,-2 1 5 0,3 2 11 0,-1 0-32 16,1 0 31-16,-1 1-37 0,4 2 33 0,-2 0-33 15,-1 1 27-15,0 0-11 0,3 0 5 0,-1 1-23 16,0 3 6-16,-2-2-6 0,3-1 2 0,-3 1-12 16,1-1 5-16,-1-1 8 0,2 1-6 0,-2 1 3 15,-2-3-11-15,1 0 11 0,2 0-5 0,-5 0 1 0,2-2-8 16,2-1 4-16,-3 1-11 0,-1-2-17 0,2 0 9 15,-2-1-17-15,0-1 15 0,1-1-19 0,-1 0 17 16,0 0-29-16,-2-6 28 0,2 11-20 16,-2-11 13-16,4 8-14 0,-4-8 12 0,4 9-16 0,-4-9 20 15,2 7-28-15,-2-7 32 0,3 6-24 0,-3-6 19 16,0 0-28-16,2 8 5 0,-2-8 24 0,0 0-23 0,4 7 21 16,-4-7-18-16,0 0 19 0,1 7-18 15,-1-7 16-15,0 0-22 0,0 0 20 0,4 6-20 0,-4-6 1 16,0 0-84-16,4 4-158 0,-4-4-122 0,0 0-416 15,0 0-312-15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09:48:43.296"/>
    </inkml:context>
    <inkml:brush xml:id="br0">
      <inkml:brushProperty name="width" value="0.05292" units="cm"/>
      <inkml:brushProperty name="height" value="0.05292" units="cm"/>
      <inkml:brushProperty name="color" value="#FF0000"/>
    </inkml:brush>
  </inkml:definitions>
  <inkml:trace contextRef="#ctx0" brushRef="#br0">4759 12901 61 0,'0'0'114'0,"-9"-3"19"16,9 3-46-16,-7-4-20 0,7 4 1 0,-7-5-4 15,7 5-9-15,-8-3-7 0,8 3 7 0,-10-6-9 16,10 6 4-16,-8-5-7 0,8 5-11 0,-6-9-5 0,6 9-2 15,-4-8-7-15,4 8-7 0,-1-11 1 0,1 11 11 16,2-13-17-16,2 6 14 0,0 0-16 16,2-2 11-16,2 1-16 0,2-2 16 0,-1 2-15 0,1-1 15 15,2 2-13-15,-2 0 16 0,2 0-12 0,0 2 19 16,0 1-12-16,-1-1 8 0,1 3 2 0,0 1 4 16,-12 1-6-16,22 2 3 0,-10 4 2 0,2-1-1 15,-2 2 9-15,0 4 29 0,1 3 9 0,2 0-1 16,-2 3 15-16,4 3 0 0,-3 4 10 0,0 1-4 15,4 6-1-15,0-2 15 0,-3 5-7 16,4 1-13-16,-1-1-14 0,0 3 0 0,2-1-11 0,1 1-9 16,-1 0-10-16,2 0-8 0,1 1 0 0,0-1-11 15,3-2-2-15,-1 1-1 0,2-2-1 0,-1 0-35 16,2-3 35-16,-4 1-27 0,4-3 28 0,1-1-30 16,1-1 34-16,-1-1-38 0,1-1 41 0,-2-5-38 15,-4-2 35-15,-1-3-34 0,-1-1 32 0,-3-4-30 16,-1-2 38-16,-2-3-36 0,-1 0 44 0,-3-3-49 0,0-2 4 15,-2-1 2-15,0-4 1 0,-5 2 2 0,0-4-2 16,-1-1 8-16,-1 2 30 0,-3 6-44 0,0-14 49 16,-3 9-49-16,2-1 73 0,1 6-7 0,-4-9 15 15,4 9-13-15,-5-7-16 0,5 7-7 0,0 0-45 16,0 0 41-16,-10 5-45 0,9 0 40 0,1 4-42 16,0 4 45-16,1 1-42 0,3 3 42 15,2 3-5-15,-1 4 6 0,6 3-10 0,1 1-1 16,4 7-3-16,4 1 1 0,2 2-6 0,0 0-3 0,2-1-1 15,5 6-1-15,2 0 0 0,-4-9 0 0,-1 2-2 16,1-2 3-16,-2-1-1 0,-1 1-2 0,0-1-36 16,-2-4 44-16,-5 3 4 0,-2-7-4 0,-5 0-1 15,-1-3 2-15,-3-1-2 0,-2 1-6 0,-4-3 3 16,0 0 0-16,-4 2-7 0,-3 0 0 0,-1-1-3 16,-2-1 0-16,-4-1-3 0,1-3-36 0,-5 2-71 15,4-2-60-15,-4-3-69 0,4-1-52 0,-2 0-109 16,4-2-328-16,-2-1-234 0</inkml:trace>
  <inkml:trace contextRef="#ctx0" brushRef="#br0" timeOffset="2139.09">5969 13685 93 0,'0'0'44'0,"-4"-7"-10"0,4 7 2 0,-2-6 10 0,2 6 6 16,-3-8-19-16,3 8-12 0,-4-9-2 15,4 9-1-15,-1-9-2 0,1 9-11 0,0-12 10 16,0 4 6-16,1 0 6 0,3-2 13 0,-1 1-21 0,-1-3 13 16,2-3-21-16,1 1 45 0,2-1 2 0,0-5 4 15,3-1-23-15,2-4 11 0,3-2-17 0,1-3 11 16,0-4-18-16,3 1 8 0,3-4-21 0,1 0 4 15,-1 0-4-15,9-5-1 0,-2-1 5 0,5-3 0 16,0 3-7-16,0-2-1 0,5-2 15 0,-1 0-16 16,4-1 15-16,0-3-16 0,-1-1 11 0,8 2-17 15,-2-3 5-15,4 1 0 0,4-2 3 0,1 1-3 16,-2 3 0-16,15-11 2 0,-14 13-1 0,4-2 2 16,0 2 0-16,-1 3 13 0,2-3-15 0,-1 2 15 15,4 0-19-15,-2 2 21 0,0 0-24 0,3 4 16 0,0-1-18 16,3 0 17-16,-2 3-21 0,1 1 18 0,-2 1-15 15,3 2-1-15,-3 2-1 0,-1 2 2 16,0 1 4-16,0 1 30 0,-2 1-37 0,2 5 32 0,-2-1-32 16,-1 3 1-16,1 1-1 0,1 1 1 0,-2 2 2 15,-8 3 0-15,-2 1 0 0,4 1 1 16,-2 0 1-16,-1 1 2 0,2 2 0 0,-2 1 6 16,0 0-5-16,0-1 7 0,0 5 0 0,-1-1 0 15,1 1 2-15,0 2-1 0,-1-1 6 0,1 4-6 0,0-1 1 16,-2 1 4-16,1 2-2 0,-2-1 2 0,2 2-3 15,-1 2-2-15,-2-1 19 0,0 1-23 0,-1 1 25 16,0-1-30-16,-1 1 32 0,2-1-18 0,-3 2 25 16,-2-1-24-16,3 1 4 0,-3-1 12 0,1 1 4 15,-2 1 9-15,0-1-13 0,1 0 7 0,-3 2-2 16,0 0-2-16,2 0-1 0,-4-1-2 0,2 4 0 16,-2-1-14-16,-3 0 14 0,2 3-6 0,0 0-3 15,-2 1-3-15,-2 0 2 0,0 2-2 0,-1-1-2 16,-2 0 3-16,-2-1-7 0,-4-1-3 0,3 0 33 15,-2-1 1-15,-1 0-2 0,1 0 9 0,-3-2 8 0,-1 2-5 16,0-2-27-16,-2-1 29 0,1-1-34 16,-1 0 48-16,2 2-8 0,-4-1-6 15,2 0-5-15,1-1-8 0,-1 1-3 0,-1 1-38 0,1-1 44 16,-2 1-37-16,1-1 46 0,1-1-42 0,-2 2 40 16,1-1-37-16,0 0 43 0,-1 1-45 0,2 0 39 15,-1 1-53-15,-1 1 5 0,1-1 4 0,1-2-1 0,0 2 34 16,-3 0-43-16,0-1 39 0,-1 1-37 0,3-1 40 15,-3-1-40-15,-1 0 44 0,1-1-38 0,-2-1 35 16,0 0-45-16,0 1 38 0,-2-2-43 0,3 2 42 16,-3-2-46-16,0 1 40 0,2-1-43 0,-2 0 40 15,-1 0-38-15,1 0 38 0,-1 0-3 0,0-1-6 16,0 1-4-16,-1-3-1 0,-2 2-1 0,2-1-3 16,1 0 13-16,-3 2 10 0,3-3 0 0,-1 2 5 15,0 1-3-15,2 1-1 0,-3-2-9 0,2 3 4 16,0-3-2-16,0 3-3 0,-1-3 2 0,-1 0-7 0,1 1-2 15,-2-1-2-15,2 0 4 0,-4-1-3 16,3 1-37-16,-1-2 43 0,-1 1-40 0,0 1 40 16,0-4-38-16,-2 2 39 0,2-1-39 0,-5-5 44 15,6 10-46-15,-6-10 42 0,6 10-42 0,-6-10 42 0,6 6-41 16,-6-6 39-16,5 7-38 0,-5-7 35 16,6 9-35-16,-6-9 39 0,4 6-38 0,-4-6 37 15,4 8-40-15,-4-8 41 0,2 5-42 0,-2-5 42 0,4 6-38 16,-4-6 37-16,3 7-39 0,-3-7 44 0,2 5-47 15,-2-5 43-15,0 0-40 0,4 6 39 0,-4-6-40 16,4 5 40-16,-4-5-36 0,0 0 35 0,5 6-38 16,-5-6 39-16,0 0-39 0,0 0 40 0,4 6-41 15,-4-6 39-15,0 0-39 0,0 0 40 0,1 7-41 16,-1-7 42-16,0 0-43 0,0 0 43 0,0 0-44 16,5 6 40-16,-5-6-41 0,0 0 37 0,0 0-39 15,0 0 31-15,0 0-86 0,3 6-6 0,-3-6-108 16,0 0-36-16,0 0-83 0,0 0-94 0,0 0-97 15,-12 3-241-15,12-3-253 0</inkml:trace>
  <inkml:trace contextRef="#ctx0" brushRef="#br0" timeOffset="2433.9">11510 12807 257 0,'0'0'303'0,"-15"0"-76"15,15 0-47-15,0 0-35 0,-9-3-30 0,9 3-25 16,0 0-19-16,-6-7-9 0,6 7-6 0,0 0-4 16,1-7 5-16,-1 7-3 0,5-6 3 0,-5 6 1 15,11-8 0-15,-11 8-4 0,12-4-3 0,-3 1 0 16,0 0-8-16,3 2 1 0,-1-2-3 0,2 0-1 16,2 2-7-16,-2 0-2 0,6 0 21 0,-1 0-27 15,0 1-5-15,1-1-4 0,0 1-8 0,2-1 5 16,-1 2-3-16,-2-1-4 0,3 1-2 0,-1-1-1 15,-3 1-3-15,2-1 0 0,-4 0-18 0,2 1-61 16,-2-2-67-16,0 1-41 0,1-1-50 0,-1 0-66 16,2-3-144-16,-2 1 78 0</inkml:trace>
  <inkml:trace contextRef="#ctx0" brushRef="#br0" timeOffset="2649.58">12213 12461 86 0,'0'0'273'0,"4"-8"-57"0,-4 8-18 0,3-8-14 16,-3 8-7-16,2-6-8 0,-2 6-16 0,0 0-10 15,0 0-14-15,4-6-21 0,-4 6 5 0,0 0 5 16,0 0 4-16,0 0-2 0,-6 5-16 0,3 1-8 16,-2 0-22-16,0 1-16 0,-1 3-13 0,-2 1-8 15,-1 2-4-15,-4 4-13 0,-1 3 10 0,-2 2-20 16,-1 3-32-16,-5 3-57 0,-1 2-109 0,-1 1-118 15,2 1-399-15,-5 1-210 0</inkml:trace>
  <inkml:trace contextRef="#ctx0" brushRef="#br0" timeOffset="27434.76">32971 10720 130 0,'0'0'201'0,"-2"-9"-83"16,2 9 46-16,-5-10-71 0,4 4 53 0,1 6-55 15,-4-10 39-15,2 3-57 0,-1 1 45 0,3 6-57 16,-6-10 32-16,4 5-45 0,-1 0 54 0,-1 0-32 16,0-1 49-16,0 1-56 0,0 1 22 0,-1-2-52 15,1 2 53-15,0-2-47 0,-2 1 27 0,-1-1-45 0,0 1 33 16,-1 2-28-16,1-2 25 0,-3-1-39 0,1 2 27 15,-2 0-35-15,0 0 43 0,-2-1-32 0,-2 1 13 16,-1 0-24-16,0 1 25 0,-2 0-25 0,0-1 24 16,-1 0-27-16,-2 1 22 0,1 1-16 0,-1-2 22 15,1 1-5-15,-2 1 8 0,1 1-5 0,0-3-2 16,-1 2 1-16,2 0-3 0,-1-1-15 0,0 1 5 16,0-1 20-16,1 1 3 0,-1-1-8 0,0 2-3 15,1-1-3-15,1 1 18 0,-2-1-6 0,1 1-1 16,-1 1 0-16,0 0-10 0,3 0-3 0,-1 0-2 15,-1 0-8-15,1 1 1 0,-2 1-4 0,2 0 3 16,-1-1-7-16,-1 3 1 0,-1-2 1 0,-2 1-2 16,0 0 1-16,0 1-5 0,-1-1 6 0,3 3-36 15,-3-2 39-15,1 1-32 0,-2 0 33 16,4 1-32-16,-2-1 37 0,0 0-36 0,2 1 37 0,0 1-37 16,-1-3 4-16,2 3 6 0,1 0 0 0,0-2 9 15,0 4-2-15,2-2-1 0,-3 0 5 0,2 2-2 16,2-2 0-16,-2 2 0 0,4-3 9 0,0 3-3 15,-1-1-7-15,2-1 2 0,0 2-3 0,0-1 6 0,1 2 32 16,-1-2-41-16,0 3 39 0,1 0-40 0,-2 1 50 16,2-1-28-16,-2 1 33 0,1 0-27 15,1-1 27-15,0 2-24 0,-1-1 23 0,4-3-30 0,-3 5 32 16,2-2-15-16,1-1 25 0,-1 2-25 0,1-1 22 16,0-2-18-16,1 4 22 0,-1-2-14 0,2-1 19 15,0 2-19-15,-1-2 10 0,2 2-14 0,0 0 15 16,0 0-8-16,0-1 9 0,0 1-21 0,0 1 4 15,2-3-16-15,1 4 12 0,-1-2-6 0,1 0 13 16,-1 0-13-16,1 2 2 0,3-2-11 0,-1-1 9 16,0 0-8-16,2 1 6 0,0-1-11 0,0 0 6 15,0 2 6-15,0-3 0 0,3 3 2 0,-2-1 2 16,2 2-9-16,-1-2-2 0,3 3-4 0,-1 0-3 16,1-2 0-16,-1 2 1 0,1-1-4 0,2 1 7 15,0-2 9-15,1 1-2 0,0 0-1 0,-1-3 0 0,5 4-4 16,-1 0-3-16,-2-3-6 0,4 1 2 15,-1 1-3-15,0-1-1 0,-1-1 0 0,0 0-1 16,3 3-3-16,-2-3 0 0,0 1-2 0,1-1 0 16,0 1-2-16,0-1 1 0,0 1-1 0,-1-1 0 15,2 0 1-15,-3-3 1 0,1 1-3 0,1-1 3 0,0 1 2 16,-2-2 13-16,5 0-3 0,-3 0 6 0,1-1-11 16,1-1 6-16,-1 1-7 0,3-1 4 0,-2 0-7 15,2 0 6-15,0-1-7 0,-1 0 6 0,2 0-10 16,-2 0 7-16,2-1-9 0,0 3 11 0,-1-2-10 15,-1-2 6-15,1 2-30 0,-2-2 36 0,3 2-12 16,-1-2 8-16,-1 2-6 0,0-1 7 0,0 0-12 16,1 0 13-16,-2 0-27 0,2 0 19 0,0-1 9 0,-1 1-9 15,0-1 8-15,1 1-9 0,-3-1 10 0,4 0-11 16,-2 0 12-16,0 0-13 0,0 3 9 0,0-4-12 16,1 0 13-16,-1 1-2 0,0-1-1 0,-2-1-10 15,2 1 12-15,-2 1-12 0,2-2 17 0,-2 0-7 16,1 1 23-16,1-1-41 0,-2-1 26 0,2 0 16 15,-2 1-25-15,2-1 15 0,-1 0-25 0,0-1 23 16,1 0-22-16,0 0 1 0,-2 0 3 0,4 0-3 16,-4 0 2-16,3 0 1 0,-2-1-1 0,1 1-1 15,-1-1 4-15,0 1-1 0,2-2-3 0,-3 1-2 16,0 0 3-16,1 0 0 0,-1 0 0 0,0 0 1 0,1-1-1 16,-2 1 0-16,2-1 2 0,-1 1-2 0,-2-2 1 15,2 2 0-15,-1-2 2 0,1 1-1 0,-1 0-1 16,0-1-1-16,1 1-1 0,-3-1 0 0,2 0 1 15,1 1 1-15,-1-1 0 0,0 0-1 0,0 0 1 16,1 0 2-16,-3 0-3 0,2 1-1 0,1-2 5 16,-2 2-5-16,1-2 3 0,2 1-2 0,0-1 1 15,-4 2-3-15,2-2 5 0,1-1-3 0,-1 1 1 0,6 0-1 16,-7 0 1-16,0 0-2 0,1-1 2 0,1 0 2 16,-2 0-4-16,1-1 4 0,1 0-5 15,-3 0 2-15,3 0 2 0,-2 0 1 0,-1 0-2 0,3-1-1 16,-2 0 2-16,-1 0 1 0,3-1-1 15,-3 1 0-15,1 0-2 0,1-1 3 0,0-1-2 0,-3 1-3 16,2-1 3-16,0 0-4 0,0 0 4 0,-1 1-2 16,1-2 1-16,-2 1 0 0,3-1-3 0,-3 0 7 15,-1 1-2-15,3-2-1 0,-2 1-2 0,-1 0 4 16,1 0-3-16,-2-2-2 0,-1 2 1 0,2-1 1 16,-1 0-1-16,-2 0 0 0,-1-1 3 0,1 2-1 0,-3-1 2 15,1 1-4-15,1-1-1 0,-1-1 3 16,-1 1-1-16,-1-1-1 0,1 1 1 0,-1 0-2 0,0 0 1 15,0-2-1-15,0 1 3 0,0 1-3 0,-2-2 2 16,1 0-34-16,1 0 37 0,0 1-30 0,-2-1 38 16,3-2-36-16,-3 2 39 0,0-1-38 0,1 0 42 15,-1-1-39-15,0 2 37 0,-1-2-36 0,1 0 37 16,-3-1-37-16,2 0 36 0,-2 1-35 0,2 1 37 0,-3-1-39 16,2-1 40-16,-2 2-34 0,0 0 26 15,-1-1-25-15,-3 1 35 0,3-2-40 0,-1 3 34 0,-1 0-38 16,0-2 36-16,0 0-34 0,-2 1 44 15,3 2-39-15,-4-4 32 0,2 1-6 0,0 2 4 16,1 1 0-16,-1-1-4 0,-2 0-3 0,2 1-4 0,0-1 5 16,0 0-1-16,0 2-4 0,-2-3 1 0,2 2-12 15,-3 2 13-15,2-3-1 0,-2 2-1 0,1 0 1 16,-3-3-9-16,-1 2 11 0,0-1 1 0,1 1-5 16,-3 0-2-16,-1-1-4 0,1 0 7 0,0 1-3 15,-2-1 3-15,1-1-1 0,0 0-7 0,-1 2 7 0,1-2-2 16,-1 0-1-16,1 1 0 0,1 0-3 0,-3-1 8 15,4 0-30-15,-2 4 35 0,0-4-33 0,0 3 29 16,1 1-23-16,-4-1 31 0,1 2-9 0,-1-2-60 16,-4 4-138-16,0-1-107 0,-7 1-180 0,-5 2-794 15,-1 1-883-15</inkml:trace>
  <inkml:trace contextRef="#ctx0" brushRef="#br0" timeOffset="45696.64">16757 17658 56 0,'0'0'438'0,"0"0"-105"16,-7-6 32-16,7 6-36 0,-5-3-15 0,5 3 0 15,0 0-42-15,-10-5 0 0,10 5-23 0,0 0 11 16,-8-5-28-16,8 5 20 0,0 0-9 0,-6-3-22 16,6 3-23-16,0 0-36 0,-7-5-27 0,7 5-25 0,0 0-16 15,0 0-18-15,-5-4-14 0,5 4-13 0,0 0-9 16,3-6-8-16,-3 6-21 0,8-7 14 15,-3 4-3-15,1-1-5 0,4-2 15 0,-2 1-37 16,1-1-35-16,0 2-63 0,4-3-74 0,-2 2-63 0,-1 1-58 16,1 0-84-16,-1 0-30 0,-2 1-82 0,-8 3 9 15,16-3-330-15,-16 3-348 0</inkml:trace>
  <inkml:trace contextRef="#ctx0" brushRef="#br0" timeOffset="45832.75">16794 17684 382 0,'-8'9'366'0,"2"1"-33"16,-1-3-32-16,1 0-39 0,2-1-27 15,-1-1-31-15,5-5-34 0,-5 9-28 0,5-9-20 0,0 0-14 16,0 0-30-16,0 0-4 0,9 1-23 0,-3-5 3 16,4-2-21-16,3-1 4 0,1-2-24 0,2-1-1 15,0-2-88-15,2-2-98 0,3-1-61 0,0-1-138 16,-1 0-297-16,-1-1-178 0</inkml:trace>
  <inkml:trace contextRef="#ctx0" brushRef="#br0" timeOffset="46063.15">17031 17393 78 0,'-5'-9'552'0,"0"-1"-73"0,1 3-20 0,-2-1-59 0,2 1 31 16,-1 0-54-16,1 1-3 0,0 0-53 16,2 2-11-16,2 4-54 0,-9-8-48 0,9 8-47 0,-4-6-24 15,4 6-5-15,0 0-4 0,0 0-8 0,0 0-14 16,10 5-13-16,-3 1-16 0,-1 2-16 16,3 2-10-16,4 1-7 0,-2 3-14 0,3 1-8 0,0 0-18 15,4 5 20-15,-2-2 25 0,1 1-38 0,0-1 19 16,0-2-40-16,-2 0-29 0,-1 0-27 0,0-2-41 15,0 1-77-15,0-1-47 0,-1-3-74 0,-3-3-11 16,1 0-32-16,-1-2-88 0,-1 0-11 0,0-4-68 16,-9-2-283-16,14 0-324 0</inkml:trace>
  <inkml:trace contextRef="#ctx0" brushRef="#br0" timeOffset="46312.06">17283 17256 191 0,'-5'-13'598'0,"1"1"-120"0,2 3-55 15,-2 0-45-15,1 1 5 0,1 1-52 0,-2 0-19 0,4 7-58 16,-5-9-22-16,5 9-43 0,0 0 15 0,0 0-36 16,0 0 13-16,0 0-51 0,0 0 10 15,1 9-25-15,3-1 3 0,2-1-24 0,-1 3-5 0,3 0-14 16,1 1-12-16,1 2-14 0,1 2-11 0,0-1-4 16,2 1-8-16,-2 2-2 0,3-2-7 15,-1 0-2-15,0 1-2 0,2 1-8 0,-2-1 0 16,1-1 5-16,-1 1-6 0,0 0 23 0,-2-2-56 15,1-1-42-15,-1-1-51 0,-3 0-57 0,1-1-54 16,-2-1-55-16,-2 0-42 0,-1-2-73 0,0 2-125 16,-4-3-58-16,-2 1-249 0,-4-1-373 0</inkml:trace>
  <inkml:trace contextRef="#ctx0" brushRef="#br0" timeOffset="46443.46">17276 17630 4 0,'-17'-1'509'0,"4"-1"-67"0,2 0-84 0,-1 0-45 0,3-2-30 16,0 0-26-16,-1-2-30 0,4 1-48 0,2-3-47 15,1 1-13-15,1-4-37 0,2 3-1 0,5-2-39 16,0-2 16-16,3-1-32 0,3-2 10 0,3 1-25 16,3 0 15-16,-2-1-65 0,7 0-95 0,-2-1-93 15,0 4-110-15,1-3-440 0,0 5-293 0</inkml:trace>
  <inkml:trace contextRef="#ctx0" brushRef="#br0" timeOffset="46810.96">17605 17416 531 0,'0'0'378'0,"0"0"-27"16,9 6-69-16,-9-6-10 0,0 0-23 0,4 4-44 15,-4-4-9-15,0 0-30 0,9 5 36 0,-9-5-42 0,10 7 9 16,-3-3-40-16,0 1 4 0,1 2-37 0,2 1 1 16,-1 0-11-16,0 2-12 0,1 0-14 0,-2 1-11 15,0 1-12-15,-2-1-3 0,4 0-19 0,-6-2 10 16,1 0-16-16,-1-1 31 0,1 1-2 0,-3-3 13 15,0-1-19-15,-2-5 11 0,0 9-22 0,0-9 23 16,0 0-3-16,-4 4-8 0,4-4-4 0,-6-4-6 16,6 4-1-16,-7-9-8 0,3 2 2 0,1 0-7 15,-2-1 0-15,2 0-7 0,1-2 3 0,0 2-19 16,0-2 21-16,2 2-21 0,0 0 18 0,1 0-19 16,0 2 11-16,2-1-7 0,1 2 16 0,1 0-17 0,-5 5 20 15,9-7-20-15,-9 7 17 0,14-3 4 16,-14 3-4-16,16 1-2 0,-7 3 2 0,3 0-5 15,-1 1 1-15,0 1-7 0,1 1-11 0,1 0-45 16,-3 1-47-16,3 1-46 0,-4 0-45 0,1 0-32 16,2 0-53-16,-6 0-94 0,3-1-33 0,-1-2-406 15,-3 0-353-15</inkml:trace>
  <inkml:trace contextRef="#ctx0" brushRef="#br0" timeOffset="47161.54">17973 17535 444 0,'2'-9'519'0,"-2"9"-86"16,0-8-28-16,0 8-49 0,0 0-17 0,1-10-71 16,-1 10-15-16,0-8-56 0,0 8-25 0,2-8-50 15,-2 8-7-15,7-11-45 0,-2 6 8 0,0-1-32 16,4-1 9-16,-1 0-36 0,1-2 16 0,3 1-25 16,-1-1-3-16,2-1-83 0,-1 1-28 0,1 0-60 15,0 0-46-15,-2 0-28 0,0-1-67 0,0 2 27 16,-3-1-11-16,-2 2-8 0,1-2 34 0,-4 2 46 15,2 2 40-15,-5-3 30 0,0 8 38 0,0-12 79 16,0 12 69-16,-3-12 52 0,3 12 45 0,-3-9 45 16,3 9 20-16,-4-8 1 0,4 8-3 0,-5-4 7 15,5 4-26-15,0 0 26 0,0 0-27 0,0 0 21 16,-4 4-38-16,4-4 6 0,3 10-42 0,-2-4-5 16,4 2-42-16,-1 1 5 0,4 1-31 0,-1 3 4 0,1 0-28 15,2 3 11-15,3 0-26 0,-1 1 4 0,0 0-72 16,1 1-82-16,2-3-66 0,-2 2-100 0,0-1-68 15,2-3-131-15,-2 0-275 0,-2-3-292 16</inkml:trace>
  <inkml:trace contextRef="#ctx0" brushRef="#br0" timeOffset="47763.99">18602 17169 197 0,'0'0'482'16,"0"0"-124"-16,-6 3 1 0,6-3-6 0,0 0-16 15,-7 4 1-15,7-4-69 0,0 0-7 0,0 0-52 16,0 0-15-16,0 0-40 0,0 0-14 0,0 0-41 16,0 0-5-16,-6-6-31 0,6 6 5 0,9-7-27 15,-3 3 3-15,1-1-18 0,2 0 8 0,2-1-27 0,3-1 16 16,0 0-16-16,-1 1 7 0,4-1-18 0,-2 1 11 16,0-1-27-16,3 1-24 0,-3 0-69 15,2-2-3-15,-2 4-39 0,1-2-12 0,-2 1-35 0,-3 1-71 16,1 1-12-16,-2 0-63 0,-2 0-8 0,-8 3-317 15,10-4-180-15</inkml:trace>
  <inkml:trace contextRef="#ctx0" brushRef="#br0" timeOffset="47978.75">18708 17049 287 0,'-14'-3'394'0,"4"1"-90"0,-1-1 8 0,0 0-31 16,2 1-12-16,-1-3-11 0,1 3-29 0,3-3 6 15,-1 3-43-15,7 2 17 0,-12-6-45 0,12 6-14 16,-9-4-52-16,9 4 2 0,-8-4-9 0,8 4-18 15,0 0 16-15,0 0-6 0,0 0-10 0,0 0-17 16,8 8-21-16,-3-2 7 0,1 3-20 0,4-1 11 16,-2 3-23-16,2 1 13 0,2 1-20 0,-1 2 8 15,2 0-20-15,1 1 17 0,-1 0-21 0,1 0-54 16,-3 0-80-16,3-2-38 0,-3 1-52 0,0-4-103 0,-1 2-59 16,-1-4-463-16,-1 1-412 0</inkml:trace>
  <inkml:trace contextRef="#ctx0" brushRef="#br0" timeOffset="48378.74">19002 16924 145 0,'-1'-6'494'0,"1"6"-83"0,-3-9-31 15,3 9-10-15,-5-7-20 0,5 7-28 0,-4-7-36 16,4 7-31-16,-5-5-41 0,5 5-22 0,0 0-6 15,0 0 4-15,0 0 11 0,0 0-13 0,-5 6-24 16,5-6-18-16,0 11-9 0,2-5-16 0,0 3-27 16,3-1-8-16,-1 0-11 0,0 3-11 0,2 1-10 0,-1 0-11 15,3 0-5-15,1 0-26 0,-1 2 13 0,1-3-2 16,3 5-6-16,-3-2-4 0,3 1-9 16,0-1 1-16,0-1-27 0,-2-1-60 0,2-1-83 0,-1-1-53 15,-1-1-78-15,-1-1-36 0,0-1-79 0,0-2-106 16,1-2-501-16,-2 1-625 0</inkml:trace>
  <inkml:trace contextRef="#ctx0" brushRef="#br0" timeOffset="48628.39">19259 17068 272 0,'-9'-2'441'0,"9"2"-63"15,0 0-73-15,-4-5-20 0,4 5-12 0,0 0-29 16,2-9 4-16,-2 9-50 0,5-9-3 0,0 3-49 16,2 0 4-16,1-2-57 0,1 0 6 0,1-1-12 15,4 1-14-15,-2 0-14 0,2-2-10 0,0 2-11 16,1-1-7-16,-2 1-10 0,4 0-2 0,-3-1-4 16,2 2-3-16,-3 0-8 0,2 1-33 0,-2 0-54 15,0 0-54-15,-2 2-78 0,0-1-79 0,-4 2-56 0,2-1-51 16,-9 4-305-16,9-4-213 0</inkml:trace>
  <inkml:trace contextRef="#ctx0" brushRef="#br0" timeOffset="48826.82">19350 16856 373 0,'-9'-3'368'16,"0"-1"-33"-16,9 4-21 0,-13-5-17 16,13 5-4-16,-10-4-12 0,10 4-47 0,-8-5-47 0,8 5-25 15,0 0-7-15,0 0-12 0,0 0-17 0,0 0-2 16,0 0-19-16,0 0-17 0,3 10-16 0,2-4-15 15,1 1-9-15,1 1-10 0,3 2-8 0,-2 1-5 16,2 1-22-16,1 2 15 0,1 2-30 0,-1-1 24 16,3 2-25-16,-1 0 23 0,-1-1-112 0,-1 1-43 15,4-2-56-15,-3-1-120 0,-2-3-67 0,2 0-468 16,-1-4-403-16</inkml:trace>
  <inkml:trace contextRef="#ctx0" brushRef="#br0" timeOffset="49095.88">19655 16696 58 0,'-6'-9'664'0,"2"1"-162"0,-1 2-101 0,2 0-37 16,-3 1-29-16,6 5-34 0,-8-8-22 16,8 8-37-16,-5-6-39 0,5 6-24 0,0 0-12 0,0 0-7 15,0 0-21-15,-10 2-19 0,10-2-1 0,1 10-15 16,3-4-7-16,0 2-18 0,0 1-5 0,2 1-14 15,4 2-6-15,-1 1-13 0,0-2-6 16,5 4-9-16,-2-1-5 0,1 1-4 0,1-1-4 0,0 1-4 16,1 0 2-16,-1 1-10 0,0-2-33 0,0 1-81 15,0-1-72-15,-2-3-27 0,-1 1-64 0,1-3-51 16,-1 1-46-16,-2-2-104 0,0-1-32 0,0-3-244 16,-1 0-264-16</inkml:trace>
  <inkml:trace contextRef="#ctx0" brushRef="#br0" timeOffset="49328.65">19903 16699 124 0,'-4'-13'525'16,"0"2"-118"-16,3 3-28 0,-3 0-26 0,2 0-47 15,-1 1 7-15,1 1-54 0,2 6-5 0,-5-11-64 16,5 11-19-16,-4-8-52 0,4 8-6 0,0 0-39 16,-1-7 25-16,1 7-15 0,0 0 10 0,0 0-14 15,10 6-11-15,-7-1-12 0,4 2-10 0,-2 0-7 16,4 1-8-16,1 2-5 0,-1 1-5 15,1 0-4-15,3 2-1 0,1 0-3 0,0 2-5 0,-1-3 0 16,2 2-3-16,-2 0-4 0,-1 0-3 0,2-2-5 16,-3-1 2-16,1 0-7 0,-2 1-83 0,0-2-46 15,-1 0-27-15,-1 0-59 0,-2-2-75 0,-2 0-51 16,1 0-143-16,-5-2-302 0,0 2-321 0</inkml:trace>
  <inkml:trace contextRef="#ctx0" brushRef="#br0" timeOffset="49488.36">19886 16955 213 0,'-5'-4'479'0,"-2"1"-97"0,7 3-102 16,-9-8-46-16,6 2 3 0,1 1-17 0,2 5-20 15,0-15-42-15,1 8-31 0,2-1-31 0,0-2-15 16,3 2-16-16,2-2-13 0,1-1-14 0,2 2-4 0,1-1-17 16,1-2-51-16,0 2-93 0,2 2-108 0,-2-1-77 15,2 2-387-15,-2 0-206 0</inkml:trace>
  <inkml:trace contextRef="#ctx0" brushRef="#br0" timeOffset="49928.02">20241 16811 472 0,'0'0'378'0,"0"0"-48"16,0 0-49-16,0 0-39 0,0 0-35 0,0 0-41 15,12 1-13-15,-12-1 1 0,0 0-14 0,7 5-3 16,-7-5-19-16,6 7-8 0,-3-2-12 0,1 0-15 16,1 2 0-16,0 0-13 0,-2 0-11 0,3 1-14 15,-3 1-6-15,0 0-7 0,2 0-26 0,-1 1 22 16,-1-2-28-16,0 1 22 0,0-2-30 0,-2-1 30 16,2 0-27-16,-3-6 35 0,2 9-17 0,-2-9 24 15,3 6-34-15,-3-6 25 0,0 0 0 0,0 0-6 0,0 0-5 16,1-8-1-16,-1 8-2 0,-1-11-4 15,1 4-4-15,-1-1 6 0,1-2-5 0,0 0-3 0,0 0 1 16,0-1 0-16,1 1-4 0,0 0 3 16,-1 1 2-16,3-1-5 0,-1 3-3 0,0 0 2 15,0 1 2-15,1 1-2 0,2 1-1 0,-5 4 5 16,7-7 1-16,-7 7 5 0,11-1-1 0,-11 1-2 0,14 2-4 16,-14-2 4-16,12 8 2 0,-4-3-5 15,1 0-3-15,-1 2-1 0,-2 0 5 0,3 1-3 0,1 1-2 16,-1 0 0-16,0 0-3 0,-1 0 2 0,1 1-27 15,0-1 25-15,0 1-72 0,0-2-39 0,-2 1-47 0,0-2-103 16,-1-1-50-16,4 1-78 0,-2-2-382 16,-3 0-292-16</inkml:trace>
  <inkml:trace contextRef="#ctx0" brushRef="#br0" timeOffset="50150.32">20688 16904 163 0,'-2'-7'512'0,"2"7"-148"0,0 0-36 0,-1-8-27 16,1 8-12-16,0 0-18 0,-2-8-26 0,2 8-27 0,0 0-33 15,-2-9-36-15,2 9-28 0,0 0-24 16,2-8-20-16,-2 8-14 0,5-6-13 0,-5 6-18 16,6-6 4-16,-6 6-10 0,9-7-5 0,-2 3-4 0,-7 4-10 15,14-7 2-15,-7 3-5 0,1 0-5 0,2 1-51 16,-1-2-48-16,0 2-61 0,1-1-82 0,-1-1-69 15,-1 1-32-15,0 0-410 0,0-1-263 0</inkml:trace>
  <inkml:trace contextRef="#ctx0" brushRef="#br0" timeOffset="50379.45">20970 16608 4 0,'0'0'624'0,"3"-10"-139"0,-3 10-72 0,1-7-38 16,-1 7 19-16,0 0-36 0,0-10 18 0,0 10-13 15,0 0-35-15,0-5-51 0,0 5-40 0,0 0-28 16,0 0-16-16,0 0-14 0,0 0 17 0,0 0-62 16,3 5 27-16,-3-5-46 0,4 10 4 0,-3-3-39 15,3 1 10-15,2 1-50 0,-2 0 24 0,2 3-39 16,1 0 22-16,-1 2-33 0,4 2 16 0,-1 1-22 16,0 1-92-16,1-1-31 0,1 3-84 0,-4 2-110 0,2-1-101 15,-1 1-168-15,-2-2-769 0,-3 3-948 0</inkml:trace>
  <inkml:trace contextRef="#ctx0" brushRef="#br0" timeOffset="51326.99">17332 18058 67 0,'0'0'252'0,"0"0"-51"15,0 0-21-15,0 0-36 0,-13-2 0 0,13 2-29 0,0 0-7 16,0 0-18-16,-6-4 8 0,6 4-16 16,0 0 21-16,0 0-23 0,0 0 21 0,0 0-35 0,0 0 15 15,-7-3-37-15,7 3 19 0,0 0-41 0,0 0 22 16,0 0-31-16,0 0 39 0,0 0-27 0,0 0 43 16,0 0-36-16,0 0 43 0,0 0-2 0,0 0-7 15,0 0 0-15,9-3-3 0,-9 3 1 0,9-2-6 16,-9 2-4-16,12-4 0 0,-5 2-4 0,2-1-4 0,4-1-6 15,0-1 8-15,2-1 1 0,1 0 1 16,5-3-6-16,1 1 3 0,1-4-6 0,5 1-2 0,0-1-2 16,-1 0-4-16,8-5-4 0,-6 6-3 0,4-5 0 15,2 1-16-15,0 0 32 0,1 0-33 0,-1 1 23 16,-1-2-35-16,1 2 31 0,1-2-31 0,-3 2 25 16,0-1-24-16,-2 2 22 0,-2 0-26 0,1 0 26 0,-2 1-27 15,0-1 24-15,-3 1-27 0,2 1 30 16,-5 1-29-16,-2 0 25 0,1 1-29 0,-1 0 30 15,-3 0-28-15,-1 2 30 0,-3 1-27 0,0-2 23 16,0 3-24-16,-4 0 17 0,0 2-21 0,-1-2 20 0,0 2-45 16,-3-1 29-16,-5 4-36 0,11-4-84 0,-11 4-119 15,7-5-99-15,-7 5-157 0,0 0-240 16,0 0-252-16</inkml:trace>
  <inkml:trace contextRef="#ctx0" brushRef="#br0" timeOffset="52188.46">17733 18045 224 0,'0'0'243'0,"0"0"-27"0,0 0-1 16,-3-6-30-16,3 6 17 0,0 0-53 0,0 0 17 16,0 0-44-16,-3-5 10 0,3 5 8 0,0 0-7 15,0 0-16-15,0 0-18 0,0 0-3 0,0 0-11 16,0 0-6-16,0 0-20 0,0 0 1 0,0 0-2 0,0 0 1 16,0 0 7-16,0 0 19 0,0 0 9 0,0 0 5 15,0 0-5-15,0 0 9 0,0 8 14 0,0-8 11 16,2 8 12-16,2-3 4 0,1 0-12 0,-1 1-8 15,1 3 6-15,-1-1 4 0,5 2 6 16,-1 2-42-16,-2 0 17 0,3 0-25 0,1 1 5 0,2 3-17 16,0-2-3-16,-1 1-12 0,0 0-7 0,2 0 1 15,-2-1-10-15,1-1-9 0,-1-1 0 0,0-1-4 16,-1 0-11-16,0-2 9 0,-1 1-6 0,0-3-5 16,-1 1-6-16,-2-3 3 0,0 1-6 0,1 1 3 0,-7-7-10 15,11 8 5-15,-11-8 2 0,7 9-4 0,-7-9 4 16,6 5-8-16,-6-5 4 0,5 4 1 0,-5-4 0 15,0 0-9-15,7 6-1 0,-7-6-4 0,0 0-29 16,0 0-41-16,0 0-82 0,0 0-47 0,0 0-94 16,0 0-28-16,0 0-57 0,0 0-90 0,0 0 0 15,0 0-28-15,0 0-369 0,-5 5-421 0</inkml:trace>
  <inkml:trace contextRef="#ctx0" brushRef="#br0" timeOffset="52444.64">17875 18409 87 0,'-10'0'270'0,"10"0"-47"0,0 0-6 16,-12-1-7-16,12 1 3 0,0 0-17 0,-11-3-16 0,11 3-12 15,0 0-33-15,-7-3-10 0,7 3-9 16,0 0-1-16,0 0-17 0,0 0-3 0,0 0-10 0,4-8-4 16,-4 8-3-16,0 0-21 0,13-3 2 0,-13 3-27 15,13-3 13-15,-13 3-23 0,16-2 8 0,-5 1-16 16,0 0-7-16,-1-2 13 0,3 3-13 0,-1 0 2 15,2-1-9-15,-3 1 2 0,4-1 0 0,-2 1-8 0,1 0-11 16,-1 0-42-16,0 0-53 0,0 0-81 16,-2 0-58-16,-11 0-59 0,22-2-49 0,-12 1-170 15,-10 1-32-15</inkml:trace>
  <inkml:trace contextRef="#ctx0" brushRef="#br0" timeOffset="52591.61">18157 18266 219 0,'0'0'359'0,"2"-7"-49"0,-2 7-57 0,0 0 6 0,2-9-28 16,-2 9-9-16,0 0-16 0,0 0-12 0,0 0-30 16,0 0-32-16,0 0-24 0,3 6-26 0,-3-6-15 15,0 12-15-15,0-3-7 0,0 0-18 0,-2 3-6 16,1 0-26-16,-1 2-103 0,-1 2-150 0,-2 0-128 0,0 1-310 16,0-2-201-16</inkml:trace>
  <inkml:trace contextRef="#ctx0" brushRef="#br0" timeOffset="60125.42">19106 17451 178 0,'0'0'275'0,"0"0"-49"15,0 0-29-15,0 0-24 0,0 0-18 0,0 0-22 16,0 0-15-16,0 0-12 0,0 0-6 0,0 0-33 16,0 0 39-16,0 0-35 0,0 0 21 0,0 0-28 15,5-7 24-15,-5 7-27 0,0 0 19 0,9-4-31 16,-9 4-9-16,9-3 21 0,-9 3 2 0,14-6-24 16,-14 6 13-16,15-5-14 0,-6 1 7 0,1-1-10 15,0 1-16-15,2 0 0 0,1-2 4 0,0 1-2 0,-1-1-4 16,1 0 4-16,0 0-9 0,1 0 3 15,-4 0-8-15,3 1 9 0,-3 0-10 0,-1 1 9 16,1 0-10-16,-2 1 7 0,0-2-1 0,-8 5 23 0,12-4-9 16,-12 4 20-16,8-5-22 0,-8 5 31 15,9-2-35-15,-9 2 27 0,0 0-27 0,8-5 13 16,-8 5-27-16,0 0 22 0,0 0-31 0,7-4 22 16,-7 4-29-16,0 0 22 0,0 0-56 0,4-5-79 0,-4 5-100 15,0 0-134-15,3-9-441 0,-3 9-324 0</inkml:trace>
  <inkml:trace contextRef="#ctx0" brushRef="#br0" timeOffset="63275.84">20058 17311 124 0,'0'0'255'0,"0"0"-40"15,0 0-24-15,0 0-17 0,0 0-17 16,0 0-21-16,0 0-22 0,0 0-1 0,0 0 15 0,0 0 6 15,0 0 1-15,0 0-18 0,11-2-17 0,-11 2 14 16,0 0-19-16,13-1 7 0,-13 1-13 0,9-3 2 16,-9 3-1-16,15-2-29 0,-15 2 17 15,17-5-14-15,-7 3 9 0,2-2-25 0,-1 1 14 0,5-3-25 16,1 1 16-16,-4 0-22 0,6-1 20 0,1-1-28 16,1 1 22-16,0-1-33 0,1 0 22 15,0 0-30-15,3-1 33 0,-1 1-31 0,-1 0 19 0,0 0-28 16,3 0 27-16,-4 0-26 0,2 1 22 0,-1-1-27 15,-2 1 26-15,2 0-21 0,-3 0 23 0,-3 1-24 16,-1 0 28-16,0 1-11 0,-3-1 29 0,1 1-23 16,-2 1 22-16,-2 0-22 0,0 0 29 0,-2 0-15 15,0 1 29-15,-8 2-20 0,12-5 17 0,-12 5-23 16,12-4 9-16,-12 4-27 0,7-3 15 0,-7 3-23 16,9-4 15-16,-9 4-20 0,7-2 13 0,-7 2-17 0,0 0 13 15,6-5-21-15,-6 5 12 0,0 0-24 16,7-4-17-16,-7 4-76 0,0 0-33 0,0 0-74 15,0 0-127-15,5-3-63 0,-5 3-483 0,0 0-451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09:43:27.188"/>
    </inkml:context>
    <inkml:brush xml:id="br0">
      <inkml:brushProperty name="width" value="0.05292" units="cm"/>
      <inkml:brushProperty name="height" value="0.05292" units="cm"/>
      <inkml:brushProperty name="color" value="#FF0000"/>
    </inkml:brush>
  </inkml:definitions>
  <inkml:trace contextRef="#ctx0" brushRef="#br0">5299 7283 164 0,'0'0'440'15,"0"0"-129"-15,-10 4-20 0,10-4-19 0,0 0 17 16,-10 3 13-16,10-3-1 0,0 0-38 0,0 0-28 15,-10 2-34-15,10-2-31 0,0 0-26 0,0 0-26 16,0 0-18-16,0 0-16 0,0 0-7 0,0 0-7 16,0 0-4-16,0 0-14 0,0 0-4 0,0 0-9 15,10-4-8-15,-10 4-1 0,15-1-10 0,-15 1-5 16,17-2-1-16,-4 0-3 0,-3 1-1 0,4-1-1 16,-1 1-5-16,-2 0-1 0,5 0-6 0,-2-2-1 15,1 2-51-15,-2 0-58 0,1-2-47 0,0 2-52 16,-1 0-54-16,-2-1-58 0,1 0-34 0,-12 2-65 15,19-1-297-15,-19 1-225 0</inkml:trace>
  <inkml:trace contextRef="#ctx0" brushRef="#br0" timeOffset="181.51">5359 7436 186 0,'-9'9'511'0,"1"-5"-153"0,1 1-42 0,2 0-68 0,0 0 17 15,5-5-41-15,-8 6 49 0,8-6-79 16,-7 4 11-16,7-4-65 0,0 0 25 0,-3 5-62 15,3-5 13-15,0 0-14 0,0 0-25 0,14-1-13 0,-14 1-12 16,18-6-10-16,-4 4-11 0,0-2-12 0,4 1-33 16,1-1-100-16,3-1-118 0,2 0-149 0,3 1-545 15,-2-2-497-15</inkml:trace>
  <inkml:trace contextRef="#ctx0" brushRef="#br0" timeOffset="3332.14">6834 7155 231 0,'0'0'210'0,"0"0"-25"16,0 0-19-16,4-6-12 0,-4 6-20 0,0 0-20 0,0 0-26 16,0 0-17-16,0 0-13 0,7-3-14 0,-7 3-9 15,0 0 4-15,0 0 10 0,0 0 7 0,0 0 7 16,0 0 4-16,6 3-3 0,-6-3 3 0,6 6 17 16,-6-6-27-16,1 9-1 0,-1-9 2 0,0 9-2 15,-1-1-4-15,1-3-6 0,-4 4-5 0,1-1 0 16,-2 0 0-16,-1 2-4 0,0 0-3 0,1-2-20 15,-4 0 46-15,3 1-34 0,-1-2 29 0,-2 2-40 16,-1-3 29-16,1-1-37 0,1 0 38 0,-1 0-45 16,-1-2 35-16,0-2-28 0,10-1 35 0,-18 1 0 15,18-1-11-15,-17-2-8 0,10-2-6 0,-3-1-1 16,3 0-1-16,-2 0-6 0,3-2 1 0,1 0-1 16,1-1-6-16,0-1-1 0,3 2-2 0,1-1 4 15,0-1-5-15,1 2 1 0,2-2 3 0,1 2-2 16,1-2-39-16,2 3 46 0,0 0-41 0,0-1 48 15,2 2-1-15,3 3-9 0,-3-2 3 0,2 1 0 16,2 2 2-16,1 2 1 0,0 2 10 0,0 0-4 0,3 1-5 16,-2 3 3-16,3 3 0 0,-3 2-2 0,2 0-2 15,-3 2 1-15,1 3 2 0,-2 0-6 0,0 1 0 16,-3 0-45-16,0 1 51 0,-1 1-46 0,-1-1 52 16,-4-2-46-16,0 1 9 0,-3-1 4 0,0-1 6 15,-2 1 7-15,1 0 8 0,-4-1 11 0,2 1 33 16,-5-1-50-16,2 0 40 0,-4-4-49 0,3 2 44 15,-3-1-45-15,1-1 42 0,-3-2-49 0,0 0 47 16,1-1-46-16,-1-3 42 0,-1 0-43 0,2-2 2 16,0-2 6-16,-2 0 3 0,2-1 19 0,10-1-16 15,-18-1 0-15,9-1-1 0,-1 1 6 0,2-3-8 16,2 0 4-16,1 0-3 0,-2-1-1 0,7 5 4 16,-6-9-5-16,6 9 19 0,0-10-19 0,0 10 3 15,3-11-1-15,-1 5-1 0,2 2-1 0,5-1 45 16,-3-1-50-16,2 2 43 0,2 1-48 0,-1 0 47 15,4 0-45-15,0 1 45 0,-2 0-41 0,2 2 42 16,2 2-47-16,-2-1 46 0,4 2-45 0,-2 0 3 16,2 1 4-16,-3 1-1 0,1 3 3 0,-1-2 3 0,1 3 37 15,-2-1-50-15,1 2 45 0,-1-1-49 0,-3 0-13 16,3 0-106-16,-4-1-49 0,0 1-57 16,0-3-120-16,-3-1-407 0,2 1-287 0</inkml:trace>
  <inkml:trace contextRef="#ctx0" brushRef="#br0" timeOffset="4499.75">7661 6739 145 0,'0'0'280'0,"7"-4"-33"15,-7 4-23-15,0 0-10 0,0 0-15 0,0 0-18 16,0 0-17-16,0 0-19 0,0 0 8 0,0 0-27 16,0 0 12-16,0 0-51 0,0 0 4 0,0 0-16 15,-7-4 8-15,7 4-27 0,0 0 32 0,-14 0-58 16,14 0-6-16,-13 1-2 0,13-1-10 0,-19 3 2 15,9-2-3-15,-3 2-3 0,-1-1 1 0,-1 0-6 16,-2 2 2-16,2-2-6 0,-2 1 9 0,-2-1-4 16,2 2-3-16,1-2 12 0,-1 1 55 0,3-1-53 15,3 0 41-15,-1 1-48 0,-1-2 37 0,3 0-48 16,10-1 40-16,-18 4-52 0,18-4 44 0,-15 2-48 0,15-2 44 16,-13 4-48-16,13-4 49 0,-9 4-44 15,9-4 3-15,-5 7 7 0,5-7 38 0,-5 8-46 16,5-8 44-16,-3 11-43 0,3-11 45 0,0 13-49 0,2-6 45 15,-2 1-49-15,2 1 48 0,-1 3-42 0,2-2 45 16,1 2 1-16,-2 2 2 0,1-1 0 0,2 2 16 16,-1 0 4-16,2-1-7 0,-2 3-4 0,0-2 14 15,1 1-5-15,2-1 5 0,-4 1-9 0,4-1-14 16,-2 0 24-16,0 0-1 0,0 1-7 0,0-1-4 16,0 1 0-16,3-2-11 0,-3 1-2 0,0 1 3 15,0-1-1-15,2 1-1 0,-1 1-32 0,-1-2 43 16,0 1-41-16,2 3 39 0,-2-1-43 0,2 1 40 15,-2 0-42-15,2 0 44 0,-3-2-47 0,1 1 2 16,-1 0 1-16,0-1 5 0,2 1-2 0,-2 0 2 16,0-1 2-16,-2 1-2 0,2-1 0 0,1 0 2 15,-4 0 41-15,2-2-43 0,1 2 61 0,-2-2-46 16,1 2 49-16,-2-1-48 0,2 0 41 0,-2-1-51 16,-1-3 42-16,1 2-47 0,1 0 38 0,-1-2-48 0,0 0 42 15,-1 1-44-15,1-3 44 0,1 4-47 16,-1-4 49-16,-1 1-49 0,1 0 46 0,1 0-47 15,-1 0 44-15,0-1-46 0,0 0 49 0,2 0-47 0,-2-1 47 16,4 1-49-16,-5 0 50 0,4 0-46 0,-1-1 57 16,1 0-52-16,-2 0 44 0,2 0-45 0,0-1 51 15,2-1-41-15,-2 1 50 0,1-2-50 0,0 1 45 16,2 0-50-16,-1-3 47 0,3 1-48 0,0-1 43 16,1-1-49-16,0 0 45 0,3 0-52 0,0-3 36 15,2 0-76-15,3-1-23 0,1 0-120 0,2-3-54 16,-2 1-131-16,4-2-131 0,1-1-566 0,-3-1-701 15</inkml:trace>
  <inkml:trace contextRef="#ctx0" brushRef="#br0" timeOffset="7364.87">8033 7113 87 0,'0'0'150'0,"0"0"8"0,0 0-27 0,0 0 12 16,10 2-37-16,-10-2 2 0,0 0-29 0,2 8 19 0,-2-8-16 16,0 0 28-16,2 8-40 0,-2-8 21 15,-1 6-34-15,1-6 26 0,-4 10-40 0,4-10 24 16,-4 9-43-16,0-2 23 0,-1-2-36 0,0 1 26 16,-4 2-35-16,1-2 6 0,1-1 25 0,-3 3-38 0,1-5 5 15,0 2 0-15,-4 0 3 0,4-1 23 16,0-2 8-16,-1-1 15 0,10-1-4 0,-19 1-6 15,19-1 7-15,-19-2-11 0,10 0-7 0,1-3-3 0,-1 1 2 16,3-1-14-16,-1 1-4 0,2-3 0 0,2 2-3 16,3 5 0-16,-2-13-2 0,2 13-3 0,1-11 0 15,-1 11 1-15,4-11 0 0,1 5 1 0,0 2-4 16,2-2 8-16,1 4-9 0,2-2 1 0,-1 3-1 16,-9 1 4-16,21 0 3 0,-12 2 0 0,4 2 9 15,0 2-7-15,1 1 2 0,-1 3-1 0,1 2 1 16,0 2-3-16,-3 3 2 0,2 0 5 0,-3 3-10 15,-1 1-5-15,-1 1 21 0,-3 1-22 0,-1 3 1 16,-3-1-2-16,-1 0 13 0,-1 1-13 0,-2-1 5 16,-1-1 2-16,-5 1 2 0,3-5-9 0,-3 0 6 0,0-1 28 15,-2-1-28-15,-1-2 1 0,1-2 25 16,-1-4-7-16,2-1 24 0,-3-2-23 0,3-3 24 16,0-1-34-16,10-3 19 0,-21 0-27 15,11-3 20-15,-1 0-30 0,3-3 12 0,0-1-5 0,2 0 24 16,-1-3-29-16,5 2 26 0,-2-2-31 0,4 0 37 15,0 2-39-15,1-2 20 0,3 2-22 0,0-1 24 16,3 2-23-16,0 0 25 0,2 1-26 0,1 1 28 0,2 2-29 16,-1-1 24-16,2 3-23 0,0 1 24 0,1 0-24 15,0 2 26-15,0 2-25 0,4 1 27 0,-3-2-26 16,2 3 3-16,-1 2 1 0,0-1-3 0,1 1 8 16,-1 0-4-16,-1-1 2 0,-2 2-1 0,1-3-14 15,0 2-56-15,-2-3-54 0,-2 0-89 0,-1-2-41 16,1-1-342-16,-10-2-114 0</inkml:trace>
  <inkml:trace contextRef="#ctx0" brushRef="#br0" timeOffset="7631.13">8447 7134 46 0,'0'0'569'0,"3"-11"-139"16,-3 11-106-16,-2-9-28 0,2 9-56 15,0 0 40-15,-1-7-68 0,1 7 18 0,0 0-63 16,0 0 26-16,0 0-53 0,0 0 26 0,-5 4-10 16,5-4-24-16,0 13-20 0,0-6-5 0,0 5-9 0,1-1-43 15,2 1 30-15,-2 5-47 0,3-1 25 0,0 2-46 16,1 1 43-16,0 2-57 0,0 0 39 0,-1 0-44 16,2 1 39-16,3-1-47 0,-4 2 5 0,2-2-3 15,-1-1-2-15,1-1 3 0,0-1-17 0,0-2-59 16,-2-3-50-16,0 0-64 0,0-1-38 0,1-2-33 15,-1-4-52-15,1 1-33 0,-6-7-481 0,9 5-374 16</inkml:trace>
  <inkml:trace contextRef="#ctx0" brushRef="#br0" timeOffset="7914.82">8663 7166 47 0,'3'-12'479'0,"-2"5"-121"16,-1-2-43-16,1 2-28 0,-1 7-2 0,3-10-45 15,-3 10 40-15,1-9-39 0,-1 9-34 0,0 0-37 16,1-10-37-16,-1 10-23 0,0 0-14 0,0 0 13 16,0 0 4-16,0 0-5 0,4 7-7 0,-4-7-3 0,4 10-6 15,0-1-12-15,0 0-18 0,0 2-1 0,-1 2-1 16,4 0-10-16,-2 3-6 0,1 0-6 16,1 2-7-16,0 1-8 0,2-1-39 0,0 2 43 15,0-1-43-15,0 1 39 0,0-1-37 0,-1-1 39 0,1 1-43 16,1-2 41-16,-2 0-39 0,-1-2-3 0,0 0 1 15,0-2 4-15,1 0-44 0,-3-3-57 0,0 0-47 16,-1 0-66-16,1-2-45 0,-2 1-70 0,-2-2-70 16,-1-7-436-16,-1 9-394 0</inkml:trace>
  <inkml:trace contextRef="#ctx0" brushRef="#br0" timeOffset="8086.87">8530 7472 424 0,'0'0'435'0,"-11"-4"-63"0,11 4-111 16,-13-3-20-16,13 3-61 0,-6-6 1 0,6 6-41 16,-7-7-2-16,7 7-62 0,0-7 15 0,0 7-49 15,3-12 24-15,2 7-48 0,1-1 33 0,3-2-44 0,3 1 24 16,-1-1-37-16,4-1-23 0,1 1-110 0,-1 1-110 16,2-3-174-16,-2-1-175 0,-1 3-111 0</inkml:trace>
  <inkml:trace contextRef="#ctx0" brushRef="#br0" timeOffset="9164.12">8989 7521 89 0,'0'0'270'15,"0"0"-115"-15,0 0 5 0,5 5-50 0,-5-5 44 0,4 5-38 16,-4-5 24-16,4 8-34 0,-4-8 8 0,5 8-45 16,-1 0 10-16,-2-2-38 0,1 0 10 0,-2 2-27 15,3-1 16-15,-3 2-28 0,2-2 1 16,-2 1-3-16,0-1-3 0,-1-7 17 0,3 12 0 0,-3-12 26 16,1 9 37-16,-1-9 48 0,3 7-30 0,-3-7 23 15,0 0-67-15,0 0 8 0,0 0-36 0,0 0 18 16,0 0-29-16,-3-8-10 0,3 8 3 0,-1-12-4 15,1 5-2-15,3-1-4 0,-3-1-1 0,2-2 19 16,1 3-30-16,-1-3 34 0,2 2-31 0,0 0 20 16,0 0-25-16,-1 1 24 0,3 1-26 0,-1 1 24 15,2 0-18-15,-3 2 12 0,3 1-16 0,-7 3 26 16,14-4-27-16,-14 4 31 0,14 1-28 0,-14-1 6 16,14 6 4-16,-5-1-1 0,-3 1 3 0,3 0 1 0,-3 3 1 15,3-1 5-15,-1 3-7 0,-3-2 1 16,3 3-3-16,-3-5 1 0,1 4-3 0,-2-1-2 15,1 1 5-15,-1-2-3 0,0 1-2 0,0-2 2 16,0 2-46-16,1-3-70 0,-3 0-54 0,1-1-124 0,-3-6-76 16,6 7-177-16,-6-7-55 0</inkml:trace>
  <inkml:trace contextRef="#ctx0" brushRef="#br0" timeOffset="9373.73">9381 7603 501 0,'0'0'400'0,"0"0"-86"0,-7 5-74 0,7-5-12 16,0 0 17-16,0 0 3 0,-8 3-22 0,8-3-34 15,0 0-32-15,0 0-25 0,0 0-24 0,0 0-22 16,0 0-17-16,0 0-11 0,0 0-13 0,10-4-10 16,-10 4-3-16,17-8-10 0,-8 5-5 0,2-2-9 15,2-1-10-15,1 0-43 0,0 0-61 0,-1 0-13 0,1-1-92 16,0 2-68-16,0-3-25 0,0 1-137 15,0 3-163-15,-2-4-113 0</inkml:trace>
  <inkml:trace contextRef="#ctx0" brushRef="#br0" timeOffset="9664.81">9610 7463 165 0,'0'0'448'0,"0"0"-115"0,-5-8-61 0,5 8-76 15,0 0-12-15,-1-8-14 0,1 8 23 0,0 0-40 16,1-10 16-16,-1 10-66 0,5-7 12 15,-5 7-53-15,9-6 33 0,-9 6-59 0,14-6 38 0,-14 6-53 16,16-1 49-16,-16 1-63 0,16 0 48 0,-7 2-53 16,-1 3 46-16,-1 1-48 0,0 1 36 0,-3 3-48 15,-2-1 6-15,-2 2-2 0,0 3 7 0,-1-3-3 16,-3 4 24-16,0-1 18 0,0 2 24 0,-2-3 57 16,0 0-43-16,0 1 39 0,1-2-56 0,0-3 33 15,1 0-50-15,-1-1 38 0,3-1-43 0,-1 0 41 16,3-7-36-16,-4 9 32 0,4-9-49 0,0 0 32 15,4 7-47-15,-4-7 33 0,9-2-47 0,0-2-15 16,3-2-41-16,2-1-62 0,0-3-75 0,2-2-56 16,1 1-84-16,2-3-61 0,3-4-439 0,-3 1-380 15</inkml:trace>
  <inkml:trace contextRef="#ctx0" brushRef="#br0" timeOffset="10097.51">10014 7011 263 0,'0'0'412'0,"0"0"-99"16,0 0-38-16,-5 4-34 0,5-4-22 0,0 0 17 15,0 0-55-15,0 0 33 0,0 0-64 0,0 0 24 16,0 0-58-16,0 0 25 0,16 0-64 0,-16 0 27 16,16-2-62-16,-6 0 36 0,3 1-50 0,0-2 29 0,1 1-47 15,1 0 33-15,0-1-48 0,2 1 43 0,2 0-52 16,-1-2 42-16,1 0-48 0,0 1 41 0,1-1-58 16,-1 1-31-16,-1-1-100 0,1-1-70 0,-1 0-40 15,-3 1-113-15,0-2-321 0,-2 1-217 0</inkml:trace>
  <inkml:trace contextRef="#ctx0" brushRef="#br0" timeOffset="10313.74">10245 6861 67 0,'0'0'515'0,"-16"-2"-147"16,16 2-70-16,-12-3-27 0,12 3-76 0,-10-2-2 16,10 2-18-16,0 0 45 0,-13 1-18 0,13-1 11 15,-5 5-10-15,5-5-22 0,-1 8-23 0,1-8 9 16,0 14-64-16,2-7 17 0,1 3-50 0,1 1 12 15,0 3-49-15,1 0 28 0,2 1-46 0,-2 4 31 16,2 1-41-16,-1 1 30 0,1 0-46 0,0-1 41 16,1 1-50-16,-2-1-50 0,2 0-109 0,0-1-7 15,-2-4-73-15,-1 1-51 0,2-3-62 0,-1-3-89 0,2-1-222 16,-3-2-191-16</inkml:trace>
  <inkml:trace contextRef="#ctx0" brushRef="#br0" timeOffset="10946.47">10658 6743 202 0,'0'0'363'0,"0"0"-123"16,-1 6-30-16,1-6-66 0,0 0 31 0,-3 7 10 16,3-7 1-16,0 7 24 0,0-7-36 0,0 11-10 0,0-11-11 15,0 12-17-15,0-3-5 0,1 0 21 0,1 2-64 16,-1 2 29-16,0-1-50 0,3 3 28 15,-2 0-53-15,0 0 27 0,3 2-50 0,-5 0 38 0,5-2-13 16,-2 1-8-16,1 1-9 0,-1-3-1 0,0 2-10 16,2-3-5-16,-2-1-1 0,2-1-6 0,-1-2-4 15,-2 1-48-15,2-3-90 0,-1-1-14 0,-3-6-75 16,5 7-91-16,-5-7-104 0,0 0-291 0,0 0-221 16</inkml:trace>
  <inkml:trace contextRef="#ctx0" brushRef="#br0" timeOffset="11564.22">10731 6402 72 0,'0'0'339'0,"-6"-6"-75"0,6 6-84 0,0 0-6 15,-7-4-48-15,7 4-1 0,0 0-42 16,-2-5 12-16,2 5-12 0,0 0 10 0,2-6 2 0,-2 6-8 16,9-4-11-16,0 1-16 0,-1-1-10 0,1 2-11 15,1-2-5-15,3 0-5 0,-2 2-2 0,4-2 0 16,0 0-9-16,0 0 15 0,-1 0-1 15,1 1-5-15,-1-1-1 0,3 1 6 0,-6-1-6 0,1 0 0 16,2 2-4-16,-4 0-1 0,2 0-3 0,-3 0 4 16,-9 2 13-16,14-5-2 0,-14 5-15 0,14 0 47 15,-14 0-18-15,10 0 54 0,-10 0 1 0,9 5-1 16,-9-5-4-16,8 7-8 0,-8-7-9 0,5 11-7 16,-3-5-13-16,1 3 3 0,-2 0-4 0,3 1-4 15,-1 0-10-15,-1 3-8 0,1 1-5 0,2 1-3 16,-3 0-2-16,3 3 2 0,1 1-4 0,-1 2-38 15,1 0 41-15,0 1-41 0,2 2 38 0,0 1-38 16,-1 1 3-16,4 2 7 0,-2 0 3 0,1 0 4 0,1 2 36 16,1 5-33-16,1-1 42 0,1 2-39 0,0 0 47 15,0 0-45-15,1 2 35 0,-1 0-40 0,0-1 43 16,3-1-48-16,-2 1 37 0,-1-1-44 16,0 0 43-16,2-1-47 0,-5-2 40 0,1-3-35 0,-2-1-5 15,0 0 1-15,-2-3 5 0,-3 0 5 0,1-4 2 16,-2 1 3-16,1-1-4 0,-5-4 5 0,0 0-3 15,-2-1 1-15,-2-3-3 0,-3 1-1 0,-1-4 1 16,-3 1-6-16,-4-3 0 0,-3-1-3 0,0-3 3 16,-1-3-39-16,-3-1-44 0,-5-2-28 0,1-3-26 15,0-1-70-15,-3-5-25 0,3 2-18 0,-1-5-58 16,4 4-17-16,4-3-442 0,1 0-287 0</inkml:trace>
  <inkml:trace contextRef="#ctx0" brushRef="#br0" timeOffset="11963.55">11510 6995 259 0,'0'0'400'0,"0"0"-96"0,0 0-32 0,0 0-27 15,0 0 27-15,0 0-33 0,0 0 68 0,0 0-97 16,8-5 23-16,-8 5-58 0,0 0 13 0,13-2-63 15,-13 2 18-15,19-2-61 0,-10 0 20 0,5 0-54 16,0 1 27-16,0-1-53 0,3 1 34 0,1-2-44 16,-2 2 34-16,4-2-50 0,0 1-2 0,-1 0 0 15,2-1-1-15,0 1-30 0,-1 0-58 0,1-1-46 16,0 0-23-16,-1 0-29 0,-1-1-48 0,-3 2-18 16,0-1-78-16,-3 0-50 0,1-1-221 0,-5 0-121 15</inkml:trace>
  <inkml:trace contextRef="#ctx0" brushRef="#br0" timeOffset="12164.07">11779 6852 521 0,'-10'-4'407'0,"1"3"-78"0,9 1-80 0,-16-4-35 15,16 4-21-15,-10-3 2 0,10 3 15 0,0 0 6 16,-11 2 4-16,11-2-13 0,-8 6-18 0,8-6-26 16,-1 11-18-16,1-4 12 0,1 2-63 0,3 1 16 15,-2 3-58-15,2 0 27 0,3 3-52 0,-1 2 34 16,2 1-49-16,2 1 37 0,-1 0-53 0,0 0 38 15,2 4-50-15,2-1-10 0,-1 0-123 0,-1-4-16 16,1-2-82-16,0 0-61 0,-1-1-64 0,-2-6-71 16,3 1-319-16,-3-5-278 0</inkml:trace>
  <inkml:trace contextRef="#ctx0" brushRef="#br0" timeOffset="12396.55">12239 6736 290 0,'9'-8'683'0,"-4"-2"-166"0,0 4-46 0,-2 0-107 16,1 0-11-16,-4 6-54 0,5-7 34 0,-5 7-36 0,7-7 62 15,-7 7-29-15,0 0-29 0,0 0-28 0,9 3-43 16,-5 2-29-16,1 0-41 0,-1 3-21 0,1 1-69 16,1 3 34-16,2 1-65 0,0 4 41 15,2 1-12-15,-1 2-24 0,1 5-7 0,3 1-14 0,-3 1-46 16,2 1-77-16,-1 2-72 0,-1 0-25 0,0 3-127 15,-2-1-51-15,-3 0-118 0,-1 1-160 0,-2-1-519 16,-4 0-783-16</inkml:trace>
  <inkml:trace contextRef="#ctx0" brushRef="#br0" timeOffset="13369.77">6222 9458 108 0,'-4'6'546'0,"4"-6"-160"16,-7 5-86-16,7-5-44 0,-8 4-57 0,8-4 20 15,0 0 16-15,-6 6-12 0,6-6-27 0,0 0-26 16,0 0-31-16,0 0-25 0,7-3-21 0,-7 3-19 16,16-4-16-16,-6 0-9 0,1 0-9 0,5-2-11 15,-1 2-8-15,2 0-8 0,-1 0-45 0,2-2-99 16,0 3-101-16,0-1-100 0,0 2-111 0,-2-1-288 15,-3 0-235-15</inkml:trace>
  <inkml:trace contextRef="#ctx0" brushRef="#br0" timeOffset="13513.83">6312 9619 275 0,'-9'10'537'0,"1"1"-105"16,2-4-135-16,2 0-28 0,1-1-87 0,-1 1 7 15,4-7-31-15,-1 8-38 0,1-8-10 0,8 3-31 16,-8-3-18-16,16-1-6 0,-4-1-20 0,6-4-21 15,1-2-104-15,5 1-117 0,3-5-149 0,2 2-328 16,6-5-191-16</inkml:trace>
  <inkml:trace contextRef="#ctx0" brushRef="#br0" timeOffset="14547.2">7803 9095 102 0,'13'-1'199'0,"-13"1"-60"0,0 0 9 0,0 0 40 16,0 0-28-16,0 0 37 0,9 3-26 0,-9-3 6 15,0 0-17-15,1 9-26 0,-1-9-23 0,-4 9-10 16,2-3-29-16,-4 3-14 0,1-2-9 0,-2 3-13 16,-2-2 4-16,0 3-16 0,-4-2 10 0,3 1 4 15,-2-1 33-15,-2 0-32 0,1-1 30 0,1 1-9 16,0-3 17-16,-3-1-45 0,5-1 48 0,-2 0-51 16,2-3 50-16,10-1-62 0,-18 0 42 0,18 0-48 15,-18-5 37-15,12 2-55 0,-2-2 46 0,4-1-40 0,0-1-11 16,1-1 4-16,1 0 4 0,4 0-2 0,0-2 1 15,2 2 7-15,1-2-7 0,1 1 2 16,2-1 41-16,4 2-51 0,-2 1 46 0,0-2-51 0,4 4 51 16,-1 1-54-16,2 0 49 0,-2 2-44 0,1 2 47 15,0 2-43-15,4 3 1 0,-4 1 5 0,-1 2 50 16,5 4-55-16,-3 2 47 0,-3 3-50 0,-1 3 48 16,-2 0-11-16,-1 6-8 0,-3 0 2 0,-4 0-9 15,-1 3-1-15,-2 3-2 0,-5 0 0 0,-3 6 1 16,-2-2-2-16,-2-1 0 0,-4-3-40 0,1-2 49 15,0-5-45-15,-1-2 51 0,1-2-48 0,-3-3 52 16,3-4-44-16,1-4 51 0,2-1-49 0,-3-4 54 16,6-2-44-16,-2-3 35 0,1-2-48 0,2-3 46 15,-1-4-4-15,2 1-6 0,2-4-4 0,1 1 1 16,3-2-7-16,3-1-1 0,3-2 2 0,3 1-3 16,1 0 5-16,2-1-8 0,2-1 3 0,3 1-2 15,-1 1 0-15,6 4-1 0,0-1 2 0,-2 1 4 16,5 4-5-16,-2 0 0 0,1 0-2 0,-1 4 2 15,0 2-3-15,1-1 0 0,-1 2 13 0,1 2-16 16,-2-1 0-16,0 1-4 0,-1 2-27 0,1 0-54 16,-2-1-46-16,-2 1-72 0,-3-2-40 0,-1 1-45 0,-1 0-83 15,-10-3-224-15,16 4-115 0</inkml:trace>
  <inkml:trace contextRef="#ctx0" brushRef="#br0" timeOffset="14913.64">7761 8810 201 0,'-8'-9'520'0,"-1"3"-137"0,4 0-65 0,-1-1-54 15,1 1-44-15,1-2-33 0,0 3-11 0,0-1-35 16,2-1-17-16,0 0-23 0,2 7-11 0,4-12-21 15,1 7-8-15,2 1-3 0,-1-1-11 0,3 2-4 16,2 2-10-16,1 2-1 0,1 2-8 0,-1 2-7 16,0 1-1-16,2 2-3 0,-2 3-7 0,-1 1 0 15,-2 5 2-15,-3-3 0 0,1 3-9 0,-5 0 2 0,1 1-38 16,-3-2 47-16,0 2-35 0,-1 0 48 16,-2-1-3-16,2 0 41 0,-2-3-38 0,2-3 27 0,-2 1-25 15,2 0 43-15,1-2-34 0,0-2 41 0,0 0-36 16,3-3 35-16,1 1-50 0,2-2 32 0,4-1-38 15,3-2 21-15,1-1-42 0,4-1 35 0,1-3-49 16,6-1-16-16,0-1-135 0,6 0-55 0,-2-1-108 16,2 0-109-16,-2 1-369 0,-2-2-341 0</inkml:trace>
  <inkml:trace contextRef="#ctx0" brushRef="#br0" timeOffset="15163.56">8442 8960 286 0,'10'1'549'0,"-10"-1"-145"0,0 0-6 0,0 0-46 16,0 0 51-16,0 0-56 0,0 0 45 0,9-3-67 15,-9 3 5-15,0 0-107 0,0 0-4 0,0 0-89 0,0 0 11 16,0 0-52-16,4 5 3 0,-4-5 3 0,4 11-4 16,-3-2-13-16,3 1-10 0,-1 2-12 0,-1 5-45 15,1 0 33-15,2 2-7 0,-3 2-8 0,2 3-3 16,1 3-3-16,-1 1-2 0,0 4-12 0,1-1 31 15,3-1-49-15,-2 0 1 0,-1-3-98 0,2-1-2 16,-2-4-102-16,1-1-31 0,2-2-62 16,-2-3-78-16,-1-2-59 0,3-3-59 0,-1-2-441 0,0-4-522 15</inkml:trace>
  <inkml:trace contextRef="#ctx0" brushRef="#br0" timeOffset="15429.52">8740 8944 598 0,'-3'-13'522'0,"3"4"-111"0,-1 1-51 16,0 2-38-16,1 6-25 0,-3-12-22 0,3 12-28 15,-2-10-40-15,2 10-33 0,0-8-40 0,0 8-8 16,0 0 12-16,0 0 0 0,0 0-8 0,0 0-55 0,8 7 41 16,-2-1-55-16,-1 1 31 0,1 3-54 0,3-1 34 15,0 3-52-15,0 4 40 0,5 0-55 16,-2-1 2-16,-1 2 0 0,4 4-3 0,1 0 0 0,-1 1 42 15,-1-1-46-15,0 2 36 0,2 0-50 0,-4 0 43 16,1-1-48-16,1 0 40 0,-4-3-91 0,1 0-20 16,-4-1-81-16,2-3-17 0,-2-1-72 15,-2-1-60-15,-3-1-85 0,1-3-102 0,-3-1-352 0,-1-2-409 16</inkml:trace>
  <inkml:trace contextRef="#ctx0" brushRef="#br0" timeOffset="15612.45">8657 9275 442 0,'-8'-6'459'0,"3"1"-81"0,1 1-113 16,-1-3-26-16,5 7-54 0,-1-10 28 0,2 1-60 15,0 3-31-15,3-1-19 0,1-1-11 0,2 1-23 16,-1-2-18-16,3 2-12 0,4-3-3 0,-3 3-9 16,5 0-9-16,1-2 1 0,0 3-46 0,0 1-77 0,0-2-114 15,2 3-82-15,-1 0-418 0,-2 2-224 16</inkml:trace>
  <inkml:trace contextRef="#ctx0" brushRef="#br0" timeOffset="16030.03">9183 9267 430 0,'0'0'405'0,"0"0"-78"0,0 0-66 0,0 0-23 15,14-2-35-15,-14 2 19 0,0 0-64 0,0 0-27 16,0 0-21-16,11 2 35 0,-11-2-58 0,0 0 28 16,9 4-58-16,-9-4 35 0,6 7-58 0,-6-7 36 15,7 7-53-15,-7-7 41 0,8 7-53 0,-8-7 42 16,7 9-50-16,-7-9 42 0,5 6-48 0,-5-6 44 16,6 7-42-16,-6-7 56 0,5 5-9 0,-5-5 67 0,0 0-49 15,0 0 26-15,0 0-57 0,9-4 29 0,-9 4-43 16,3-12 36-16,-2 6-49 0,2-4 2 15,-2 2-4-15,0-2 4 0,2-1 3 0,-2 0 4 16,3 3 2-16,-2-2-1 0,1 2-5 0,-1 0-2 0,1 1-1 16,0 0-1-16,-1 1 2 0,2 3 0 0,-4 3 9 15,9-7-3-15,-9 7 1 0,13-3 2 0,-13 3 2 16,13 4 6-16,-3 0-1 0,-4-1 31 0,3 3-46 16,0 1 39-16,1 0-44 0,-1 3 37 15,0 0-44-15,1 1 39 0,-1-2-41 0,2 3 38 0,-3-1-43 16,0 1 43-16,1 0-44 0,0-2 33 0,0 1-43 15,-1 1 9-15,-2-2-122 0,2-3-30 0,-1 2-86 16,0-3-80-16,-1 0-86 0,2-1-438 0,-1-3-406 16</inkml:trace>
  <inkml:trace contextRef="#ctx0" brushRef="#br0" timeOffset="16239.34">9725 9251 435 0,'0'7'428'16,"0"-7"-95"-16,0 0-42 0,0 0-50 15,0 0 9-15,0 0-74 0,0 0 19 0,0 0-70 16,0 0 18-16,4-8-67 0,-4 8 25 0,5-5-62 16,-5 5 40-16,12-6-57 0,-4 1-11 0,0 2-3 0,1-1-8 15,4-1-28-15,-3 0-68 0,2-1-89 0,-1 2-62 16,2-2-164-16,1-2-213 0,-3 4-137 15</inkml:trace>
  <inkml:trace contextRef="#ctx0" brushRef="#br0" timeOffset="16529.54">10010 9097 145 0,'9'-2'453'0,"-9"2"-119"15,0 0-60-15,0 0-46 0,0 0-24 0,-1-7-8 16,1 7-12-16,0 0-26 0,4-6-19 0,-4 6-22 15,0 0-13-15,10-4-20 0,-10 4-10 0,10 1-10 16,-10-1-5-16,12 5-14 0,-5 0-3 0,-2 0-1 16,2 1-8-16,-3 4-7 0,-1-2 3 0,0 3-10 15,2-1-4-15,-5 4-4 0,0-2-3 0,0-1 42 16,-1 4-51-16,1-3 46 0,-4 0-58 0,4 0 59 16,-1-3-44-16,-2 2 46 0,3-1-40 0,0-3 52 0,0-7-40 15,0 14 55-15,0-14-55 0,1 8 39 0,-1-8-51 16,9 3 40-16,-9-3-52 0,12-2 8 15,-2-2-112-15,3 0-58 0,0-5-65 0,3 0-90 16,4-2-55-16,1-4-373 0,2 1-260 0</inkml:trace>
  <inkml:trace contextRef="#ctx0" brushRef="#br0" timeOffset="16789.54">10401 8819 453 0,'0'0'476'0,"0"0"-126"16,-1-6-58-16,1 6-80 0,0 0 19 0,1-7-41 16,-1 7 50-16,4-5-21 0,-4 5-28 0,9-6-33 15,-9 6-24-15,14-6-26 0,-6 1-19 0,2 2-14 0,-1-1-14 16,6 0-14-16,-2-1-10 0,2 1-8 15,1 0-2-15,2 1-11 0,-3-3-7 0,4 2 0 16,-1-1-26-16,1 2-98 0,-2-3 1 0,1 1-78 0,-2 0-59 16,0 0-59-16,0-1-73 0,-3 0-339 0,1 1-226 15</inkml:trace>
  <inkml:trace contextRef="#ctx0" brushRef="#br0" timeOffset="16993.52">10645 8608 131 0,'0'0'490'0,"-15"-2"-138"0,15 2-66 16,-10-1-31-16,10 1-9 0,0 0-22 0,-14 3 63 16,14-3-24-16,-9 2-22 0,9-2-20 0,-5 8-18 15,2 0-35-15,0-2-23 0,2 3-23 0,1 1-21 16,0 2-19-16,3 0-15 0,-2 2-10 0,4 2-48 16,-1 1 33-16,1 1-47 0,0 1 37 0,4 0-45 15,-1 0 35-15,0 1-128 0,0-2-32 0,1 0-91 16,0-2-37-16,2 0-74 0,-3-4-41 0,3-1-431 0,-2-2-343 15</inkml:trace>
  <inkml:trace contextRef="#ctx0" brushRef="#br0" timeOffset="17395.89">11085 8632 93 0,'0'0'538'0,"-8"-4"-132"0,8 4-32 0,-10-2-75 16,10 2-7-16,-9-8 43 0,9 8-89 0,-6-7 11 15,6 7-57-15,-4-10 6 0,4 10-75 0,0-11 9 16,0 11-61-16,2-14 21 0,2 9-53 0,0-2 21 16,4 1-48-16,-1 1 36 0,1 1-50 0,2 0 32 15,2 1-41-15,-2 1 41 0,2 1-42 0,0 2 38 16,0 2-42-16,-1 1 40 0,2 2-41 0,1 1 39 15,-2 4-41-15,-3-2 41 0,0 4-41 0,-3 2 38 16,2-1-41-16,-5 2 40 0,0 0-38 0,0 1 35 16,-3 1-37-16,0-1 48 0,-2 0-41 0,1 0 56 15,0-1-17-15,-2-4 63 0,3 2-34 0,-2-2 52 0,0-3-38 16,2 2 54-16,-1-4-35 0,0 2 9 0,1-9 3 16,1 10 10-16,-1-10-28 0,5 10-19 15,-5-10-12-15,13 3-13 0,-13-3-10 0,23-4-8 0,-9 1-38 16,5-1-76-16,3-2-31 0,-2 0-119 0,5-3-43 15,-1 2-128-15,-1-1-126 0,0-1-635 0,0 2-780 16</inkml:trace>
  <inkml:trace contextRef="#ctx0" brushRef="#br0" timeOffset="18296.62">6758 11190 406 0,'-12'2'415'0,"12"-2"-97"0,-12 2-70 0,12-2-22 16,-11 3 16-16,11-3-27 0,-9 2 60 0,9-2-46 16,0 0-32-16,-9 2-33 0,9-2-28 0,0 0-19 15,0 0-9-15,0 0-11 0,0 0-9 0,0 0-3 16,0 0-17-16,5-4-13 0,3 0-11 0,2 1-5 15,3-4-10-15,1 2-5 0,5-1-4 0,0-2-9 16,3 1-4-16,1 0-37 0,0-1-70 0,0 2-70 16,-2-2-102-16,-2 3-89 0,-1 2-87 0,-2 0-338 15,-3 1-309-15</inkml:trace>
  <inkml:trace contextRef="#ctx0" brushRef="#br0" timeOffset="18430.14">6866 11328 285 0,'-9'9'544'0,"3"0"-139"15,2-4-98-15,4-5-35 0,-5 10-79 0,5-10-41 0,1 7-18 16,-1-7-37-16,0 0-20 0,0 0 17 0,18-1-25 16,-8-2-13-16,6-3-70 0,2-3-36 15,2 0-86-15,4-2-83 0,2-4-113 0,8 1-274 0,-2-4-121 16</inkml:trace>
  <inkml:trace contextRef="#ctx0" brushRef="#br0" timeOffset="19496.25">8024 10764 45 0,'0'0'234'16,"4"4"-29"-16,-4-4-21 0,1 10-25 0,-1-10-24 16,-2 12-20-16,-1-5-19 0,-1 1-20 0,1 1-12 15,-4-1 7-15,1 3 0 0,-3-1 9 0,-1 0-15 16,-2-1-11-16,2 1 12 0,-3-2 0 0,0 1 10 15,-1-2 4-15,1-2 9 0,-1 2 1 0,0-3 5 16,3-1-5-16,-2-2-13 0,3-1-13 0,-3-1-14 16,4-2 1-16,-1 0-25 0,2-2 2 0,-1-1-28 15,4 1 19-15,0-3-27 0,1 1 25 0,3 0-23 16,1-2 20-16,1 2-23 0,2-2 24 0,0 1-24 16,4-1 25-16,1 2-28 0,3-1 24 0,1 1-25 15,2 2 27-15,-2 0-27 0,5 1 25 0,-3 2-27 16,3 1 30-16,-1 2-27 0,2 2 21 0,-1 3-23 15,-1-1 24-15,2 5 30 0,0 1-65 0,-2 3 35 16,-1 3-9-16,-2 1-2 0,-1 4 2 0,-3-1-1 16,-1 2 0-16,-4 1-4 0,1 0 9 0,-4 1-7 0,-2 2-1 15,-4-2 0-15,0 4-24 0,-3-2 33 0,-1-2-21 16,-5 2 32-16,3-4-29 0,-6-3 21 16,4-2-20-16,-2-2 28 0,0-3-30 0,-2 2 31 0,2-6-25 15,-2-2 2-15,3-1 31 0,-4-3-31 0,5-1 28 16,-1-3-34-16,3 1 38 0,-1-4-37 0,1 0 27 15,2-1-25-15,1-1 23 0,2-1-27 0,1-1 25 16,5 8-25-16,-3-13 27 0,6 7-6 0,2-1-1 16,0-1-3-16,2 4-2 0,2-2 2 0,3 1 9 15,2-1-15-15,1 4 2 0,2-2-1 0,1 3 3 16,0-1-4-16,1 2 0 0,1-2 8 0,-3 4-8 16,5-1-25-16,-4 0 30 0,1 0-30 0,0 0 28 15,-2 2-65-15,-2-2-45 0,-2 0-47 0,-1-1-52 16,-12 0-66-16,22 0-328 0,-22 0-114 0</inkml:trace>
  <inkml:trace contextRef="#ctx0" brushRef="#br0" timeOffset="19896.14">7894 10551 326 0,'-13'-5'335'0,"13"5"-78"15,-8-3-43-15,8 3-45 0,-7-4-31 0,7 4-27 16,-5-6-14-16,5 6-29 0,0 0-12 0,2-8-7 15,-2 8 18-15,8-3-10 0,-8 3-10 0,10 0 13 16,-10 0-13-16,17 2-11 0,-7 0 0 0,0 1-5 16,-1 3-6-16,1 1-5 0,2-2-7 0,-3 4 4 15,1-1-7-15,-2 0-1 0,-2 1 2 0,0 0 7 0,1 0-4 16,-2-1 20-16,-1 1-1 0,-2-1 20 0,2 0-19 16,-1-3 29-16,1 1-25 0,-4-6 60 0,5 10-47 15,-5-10 45-15,6 6-47 0,-6-6 40 16,5 3-64-16,-5-3 36 0,9-2-55 0,-1-1-3 0,2-1 39 15,0-3-85-15,2-2-39 0,2 1-90 0,0-4-104 16,1-1-109-16,2 1-297 0,-2-1-190 0</inkml:trace>
  <inkml:trace contextRef="#ctx0" brushRef="#br0" timeOffset="20529.64">8703 10240 268 0,'0'0'297'16,"0"0"-50"-16,0 0-12 0,2-6-11 0,-2 6-25 15,0 0-31-15,0 0-2 0,-2-5 0 16,2 5-16-16,0 0-36 0,-10-2-22 0,10 2-20 0,0 0-13 16,-17 0-10-16,17 0-9 0,-18 2-4 0,8 1 3 15,-3-1 45-15,3 0-35 0,-2 1-1 0,1 0-11 16,1-1-12-16,-1 0-6 0,-1 1-3 0,3-1-3 15,-2 0 0-15,1 1 14 0,10-3-18 0,-14 4-9 16,14-4 2-16,-13 4 0 0,13-4 2 0,-10 7 1 16,10-7-3-16,-6 8 12 0,6-8-15 0,-4 8 0 15,4-8 1-15,-3 12 0 0,4-6 7 0,1 3-1 16,-1-1-8-16,0 3 0 0,2-1 2 0,0 4-36 16,-1 1 44-16,2-1-42 0,0 3 51 0,-2 1-42 15,3 0 44-15,-1 3-42 0,0 1 3 0,1-1 9 0,-2 2-1 16,2 0-1-16,-1 2 49 0,1-1-51 15,0 0 43-15,-1 1-45 0,1 3 45 0,-1-2-6 0,1 3-3 16,-1-3 3-16,2 0 22 0,-2-3 2 0,1 2 0 16,-1 1 1-16,1-3-5 0,0-1-5 0,1 1-1 15,-1 0-5-15,2-2-3 0,-2 0 2 16,2-2-6-16,-2 2-1 0,2-6-5 0,0 3-3 0,-2-2-1 16,1 0-2-16,2-2 2 0,-2 1-7 15,1 0 1-15,-1-2-42 0,0-2 48 0,3 1-45 0,-4-1 48 16,2-2-42-16,1-2 44 0,-1 2-45 0,1-3 44 15,-2-1-41-15,3 0 27 0,3-2-100 0,-3-2-26 16,-9-1-92-16,21-1-92 0,-10-2-112 0,0-4-310 16,3 0-232-16</inkml:trace>
  <inkml:trace contextRef="#ctx0" brushRef="#br0" timeOffset="21297.16">9063 10494 237 0,'0'0'198'16,"0"0"-48"-16,0 0-12 0,0 0 6 0,0 0 28 15,0 0 18-15,0 0-14 0,0 0-8 0,8 6-21 16,-8-6-19-16,-4 7-29 0,4-7-18 0,-4 11-16 16,-1-5-5-16,1 0-20 0,-4 3-1 0,0-2-13 0,-1 3 0 15,-2-2-7-15,0 0 10 0,-2 1-5 16,3-1-1-16,-3 0 33 0,0-2 9 0,3-1-15 16,-1-2 2-16,2 1 0 0,0-3-9 0,9-1-9 0,-17 2-4 15,17-2-8-15,-12-2-7 0,12 2 0 0,-8-8-7 16,8 8 38-16,-3-9-40 0,3 9 32 15,3-12-47-15,-1 5 42 0,3-1-47 0,2 0 39 16,-1 1-44-16,2 1 46 0,2-1-50 0,-1 1 47 0,1 1-41 16,-1 0 38-16,3 2-45 0,-1 0 50 0,-1 3-47 15,-10 0 41-15,22 0-42 0,-11 4 43 0,0-1-41 16,-1 3 1-16,0 2-2 0,-1 2 16 0,0 0-4 16,0 3 4-16,-4 1 2 0,-1 1-4 0,0 2 4 15,-3 1-5-15,0 0 50 0,-2 1-51 0,-1 6 39 16,-5-3-45-16,1 1 39 0,-4-3-2 0,-2 4-7 15,1-5 0-15,-2-1-2 0,1-1 0 0,-2-1-4 16,1-3 6-16,2-4 7 0,-1 1-2 0,2-4-2 16,0-1-2-16,1-1-1 0,9-4-3 0,-13 0-2 0,13 0 4 15,-11-8-7-15,7 2-49 0,3-1 53 16,1-1-46-16,1-2 58 0,2 1-56 0,2-1 47 16,2-1-42-16,1 0 47 0,1 2-48 0,1-1 6 15,0 3 1-15,3-1 14 0,-2 3-4 0,2 0 2 0,-1 3 1 16,2-1 2-16,-1 0-1 0,1 3 0 0,-1 0 8 15,1 3-6-15,0-2 0 0,2 3-1 16,-3-2-27-16,4 2-38 0,-3 0-19 0,1 2-33 0,-2-3-62 16,0 1-46-16,1-2-52 0,-1-1-68 0,-1-1-139 15,1 0 17-15</inkml:trace>
  <inkml:trace contextRef="#ctx0" brushRef="#br0" timeOffset="21561.78">9498 10421 20 0,'-2'-9'575'0,"1"1"-111"16,1 1-88-16,0 7 29 0,-4-11-16 0,4 11-37 15,-1-8-29-15,1 8-43 0,-4-7-49 0,4 7-50 16,0 0-29-16,-1-6-11 0,1 6-7 0,0 0-47 16,0 0 37-16,0 7-49 0,0-7 34 0,4 11-62 15,-3-5 34-15,4 2-58 0,-1 2 39 0,2 0-52 0,-2 2 43 16,3-1-49-16,-1 2 37 0,2 1-52 0,-1 1 2 15,2-3 2-15,-1 3-3 0,2 1-1 0,-2-2-36 16,1-1-64-16,-2 0-50 0,2 1-64 16,-1-4-50-16,0 1-32 0,-2-3-34 0,2 0-13 0,-2-2-95 15,0 0-319-15,-6-6-284 0</inkml:trace>
  <inkml:trace contextRef="#ctx0" brushRef="#br0" timeOffset="21796.57">9702 10372 361 0,'0'-11'340'16,"-1"2"-17"-16,0-1-1 0,-1 4-12 0,1 0-38 16,1 6 34-16,0-12-39 0,0 12-54 0,-1-8-44 15,1 8-33-15,-2-9-29 0,2 9-18 0,0 0 1 16,0 0 6-16,0 0-8 0,0 0-15 0,11 4-8 16,-9 2-10-16,3 0-6 0,2 2 11 0,-1 1-5 15,2 3-7-15,0 0-1 0,-1 1-12 0,3 4-42 16,-1-2 37-16,0 3-38 0,3 0 36 0,-3-1-39 0,0 1 42 15,1-1-46-15,-1 2 1 0,0-1 3 16,0 0 4-16,-3-2-4 0,2 0-4 0,-2-4-58 16,-2 1-55-16,1-2-48 0,-2-2-45 0,-1 0-62 0,-2-9-69 15,0 10-509-15,0-10-410 0</inkml:trace>
  <inkml:trace contextRef="#ctx0" brushRef="#br0" timeOffset="21968.22">9613 10579 255 0,'-5'-5'399'0,"5"5"-108"16,-7-10-57-16,7 10-26 0,-3-8 0 0,3 8-17 16,3-12 8-16,0 7-65 0,-2-1-3 0,4 0-51 15,-1 0 7-15,4 0-46 0,0-1 22 0,1 2-45 16,2-1 24-16,0-1-37 0,2 2 23 0,2 2-33 16,-1-3-40-16,2 2-92 0,-2 0-84 0,-1 2-94 15,1 0-277-15,-3 0-106 0</inkml:trace>
  <inkml:trace contextRef="#ctx0" brushRef="#br0" timeOffset="22395.14">10037 10589 256 0,'0'0'346'0,"0"0"-46"15,0 0-22-15,0 0-28 0,5 4-1 0,-5-4-46 16,0 0-32-16,0 0-37 0,0 0-28 0,7 4-15 0,-7-4-12 15,0 0-3-15,7 6-8 0,-2-3-11 0,-5-3-12 16,9 9 0-16,-5-5 1 0,1 2-1 0,-1 1-3 16,2-2-9-16,-2 2-6 0,1-1 5 0,-1 1-15 15,0 0-5-15,1-1 5 0,-2-1-2 0,-3-5 2 16,6 11 27-16,-6-11 29 0,4 7 9 0,-4-7-10 16,4 4-13-16,-4-4-6 0,0 0-7 0,0 0-8 15,0 0-10-15,2-9-3 0,-2 9-5 0,2-13-4 16,-1 6-1-16,0-3-6 0,0 1 4 0,2-3 30 15,0 1-50-15,-1 1 40 0,1-1-43 0,0 3 41 16,1-2-46-16,0 2 39 0,1 0-44 0,-1 1 41 16,1 1-40-16,0 1 46 0,2 1-27 0,-7 4 28 15,11-5-39-15,-11 5 40 0,14 0-41 0,-14 0 39 16,17 3-35-16,-9 1 32 0,0 0-38 0,0 1 4 0,1-1 2 16,-1 3 2-16,1 0 16 0,-2-2-14 15,1 4 1-15,1-1-3 0,0 2-2 0,-1-3-1 16,-2 1-28-16,2 1-67 0,-1-3-58 0,2 1-33 0,-2-2-49 15,-1 0-75-15,2-2-43 0,-2 1-386 0,-6-4-257 16</inkml:trace>
  <inkml:trace contextRef="#ctx0" brushRef="#br0" timeOffset="22611.29">10553 10588 76 0,'0'0'486'0,"0"0"-140"15,0 0-56-15,0 0-1 0,0 0-17 0,0 0 28 16,0 0 5-16,0 0-28 0,0 0 11 0,0 0-73 16,0 0 14-16,0 0-80 0,0 0 10 0,0 0-70 15,0 0 24-15,13-2-64 0,-13 2 30 0,9-5-53 16,0 2 32-16,-3-1-49 0,3 0 33 0,0-1-45 0,3 2 33 16,-2-1-58-16,1-1-11 0,0 1-98 15,0-1-17-15,1 1-92 0,-1 1-43 0,-2-2-21 16,3 0-84-16,-2 2-421 0,0 0-345 0</inkml:trace>
  <inkml:trace contextRef="#ctx0" brushRef="#br0" timeOffset="23028.95">10824 10444 93 0,'-5'-8'420'15,"5"8"-94"-15,-6-7-48 0,2 2-21 0,3-2 3 16,-2 1-49-16,2 0 6 0,1-2-52 0,0 8 21 15,0-13-82-15,1 6 22 0,3 0-69 0,0-2 37 16,0 3-68-16,1 0 39 0,2 0-57 16,-2 2 39-16,3 0-49 0,-8 4 39 0,12-5-39 0,-12 5 31 15,14 0-47-15,-14 0 44 0,10 5-51 0,-5-1 47 16,0 3-45-16,-1 0 46 0,0 0-46 0,-3 3 47 16,2-2-46-16,-2 3 49 0,0-3-52 0,-1 3 1 15,0-2 10-15,1-1 49 0,1 0-53 0,-1 1 3 16,-1-2 9-16,3 1 0 0,-2 0 12 0,0-1-10 15,3 1 2-15,0-1 1 0,1 0 4 0,-1 2-1 16,2-3 0-16,1 3-2 0,-1-3-1 0,4 0 5 0,-1 3-3 16,0-3 1-16,1 1-6 0,-1-1 14 15,-1 1-16-15,-2-1 3 0,2 1 36 0,-3-3-48 0,-2 2 6 16,-1 0 4-16,-2-6 36 0,-1 13-40 0,-3-6-1 16,0-2 1-16,-2 2 3 0,-3 1-3 0,0-2 14 15,-1 0-10-15,-2 1 3 0,2-2-5 0,-2-1 6 16,1 2-1-16,1-3 0 0,10-3-24 0,-18 1-41 15,18-1-48-15,-14-1-54 0,14 1-68 0,-12-9-148 16,10 2-220-16,-1-1-117 0</inkml:trace>
  <inkml:trace contextRef="#ctx0" brushRef="#br0" timeOffset="23626.81">11038 10196 20 0,'0'0'420'0,"0"0"-109"0,-3 5-56 16,3-5-8-16,0 0-14 0,0 0-11 0,0 0 8 15,0 0-66-15,10-4 16 0,-10 4-83 0,12-6 17 0,-6 1-59 16,2 1 23-16,3 0-47 0,1-2 30 0,1 0-59 16,-1 0 37-16,4 0-37 0,-1 0 29 0,2 0-41 15,-2 0 34-15,2 0-36 0,-1 0 24 0,2 0-72 16,-2-1-42-16,-1 2-30 0,0-2-80 0,-2 1-61 15,0 0-61-15,-3 0-196 0,-1 0-32 0</inkml:trace>
  <inkml:trace contextRef="#ctx0" brushRef="#br0" timeOffset="23845.52">11249 10005 436 0,'0'0'352'0,"-13"-2"-53"0,13 2-29 15,-13-2 16-15,13 2-70 0,-9-1-21 0,9 1 2 0,0 0-1 16,-13 3 28-16,13-3-52 0,-5 4 22 15,5-4-62-15,-5 8 22 0,5-8-59 0,1 11 25 16,-1-11-62-16,4 13 25 0,0-5-53 0,-2 1 34 16,4 1-51-16,-4 0 35 0,5 3-12 0,-2-1-7 0,2 0-9 15,-2 2-4-15,2 1-8 0,-2-2-31 0,1 0-75 16,2 1-68-16,-3-2-75 0,0 1-69 0,2-2-56 16,-1-2-71-16,2-1-294 0,-3-1-239 0</inkml:trace>
  <inkml:trace contextRef="#ctx0" brushRef="#br0" timeOffset="24096">11578 9908 27 0,'3'-8'600'0,"-1"1"-136"16,-2 7-57-16,4-10-17 0,-4 10 0 0,2-9-34 15,-2 9-17-15,2-7-42 0,-2 7-45 0,0 0-50 16,3-6-35-16,-3 6-20 0,0 0-2 0,0 0-3 15,7 4-28-15,-7-4-7 0,9 9-17 0,-5-1-11 16,1 0-14-16,-1 1-15 0,5 1-9 0,-3 3-5 16,2-1-9-16,-2 0-4 0,3 1-3 0,-1 2-9 0,1-3 0 15,-3 1-17-15,3 0-77 0,-2-1-21 0,-1 0-92 16,-1-2-22-16,-1-2-110 0,2 0-35 0,-2-1-41 16,-4-7-144-16,5 8-318 0,-5-8-416 0</inkml:trace>
  <inkml:trace contextRef="#ctx0" brushRef="#br0" timeOffset="24545.72">11674 9560 238 0,'0'0'425'15,"0"-10"-117"-15,0 10-65 0,5-7-55 0,-5 7-16 16,7-10-6-16,0 5 0 0,0 1-3 0,-1-2-46 15,3-1 12-15,2 3-49 0,2-3 27 0,1 0-52 16,-1 2 32-16,4-1-53 0,-2-1 33 0,3 3-39 16,-4-1 39-16,4 2-55 0,-3-2 42 0,2 3-40 15,-4 1 51-15,1 0-6 0,-3 1 3 0,1 1-1 0,-1 1-1 16,1 2 10-16,-2 1 12 0,0 1 10 0,-1 1 3 16,0 3 7-16,1 0 9 0,-3 1-2 0,0 4-34 15,0 0 38-15,2 2-55 0,-3 2 34 0,2 2-50 16,-2-1 41-16,4 2-56 0,-3-1 0 0,2 6 6 15,0-1 4-15,1 1-3 0,0 1 5 0,2-1-8 16,2 2-3-16,1 2 41 0,3 0-55 0,0 0 39 16,0 1-50-16,1-1 42 0,0 1-50 0,0-2 44 15,3 0-51-15,-3 0 44 0,0-1-46 0,2 0 46 16,-6-4-50-16,1-1 47 0,-1 0-47 0,0-1 50 16,-5 0-49-16,-1-4 49 0,0 1-45 0,-4-3-4 15,-2 0 7-15,-2-1 3 0,-1-1 3 0,-3-1-2 16,-2 1 0-16,-2-2 6 0,-5 2-12 0,-3-4-18 15,0 0-17-15,-5-4-14 0,4-1-24 0,-5-2-7 0,2-3-87 16,1-1-24-16,-3-4-97 0,3 0-52 16,-3-3-79-16,1-4-114 0,3 0-247 0,-1-3-318 15</inkml:trace>
  <inkml:trace contextRef="#ctx0" brushRef="#br0" timeOffset="31986.43">16124 10538 196 0,'0'0'470'0,"0"0"-140"0,0 0-63 0,0 0-69 15,0 0-25-15,0 0-16 0,-6 6 3 0,6-6-47 16,0 0-6-16,-5 7-36 0,5-7 2 0,-3 6-29 16,3-6 26-16,-1 7-48 0,1-7 12 0,1 8-27 15,-1-8 13-15,5 9-64 0,-5-9-122 0,10 9-123 16,-5-2-345-16,2-3-144 0</inkml:trace>
  <inkml:trace contextRef="#ctx0" brushRef="#br0" timeOffset="32121.6">16202 11049 47 0,'0'16'456'0,"0"-4"-130"0,0-3-72 0,1 1-54 0,1-2-39 15,-2-2-35-15,1 2-26 0,0-3-19 16,-1-5-16-16,3 12-21 0,-3-12-76 0,7 8-120 0,-7-8-372 15,7 4-27-15</inkml:trace>
  <inkml:trace contextRef="#ctx0" brushRef="#br0" timeOffset="32845.21">15323 13239 454 0,'-8'7'361'0,"3"1"-47"15,1-3-104-15,-1 0-5 0,5-5-72 0,-4 8 25 0,4-8-74 16,0 0-19-16,4 7 4 0,-4-7-32 0,10 1 28 16,-10-1-69-16,22-3-53 0,-8-1-109 0,5-1-72 15,3-4-290-15,0 1-33 0</inkml:trace>
  <inkml:trace contextRef="#ctx0" brushRef="#br0" timeOffset="40442.94">15881 6057 326 0,'0'0'342'0,"0"0"-102"15,0 0-31-15,0 0-49 0,0 0 1 16,0 0 17-16,0 0-3 0,4 4-7 0,-4-4-18 0,0 0-26 16,14-1-16-16,-14 1-17 0,21-2-16 0,-10 0 24 15,6-1-53-15,1-1 29 0,5 0-50 0,0-1 1 16,1 0-11-16,0-1-10 0,3 1-1 0,4-1 2 15,-2-1-6-15,3 0 3 0,-2 1 9 0,-5 0-11 16,2 0 0-16,-3 0-1 0,2 0-2 0,-5 1-1 16,1 0-3-16,-3 1-29 0,-2 0-28 0,-2 0-40 15,-3 1-56-15,-3 0-53 0,0 1-109 0,-9 2-282 16,9-3-114-16</inkml:trace>
  <inkml:trace contextRef="#ctx0" brushRef="#br0" timeOffset="40677.08">16046 6140 432 0,'-13'9'291'16,"-1"-2"-66"-16,4 1-38 0,2-1-23 0,-2-3-11 0,4 3-4 15,-2-3-15-15,4 0-9 0,-2 1-7 16,6-5-6-16,-5 8 24 0,5-8-27 0,0 0 24 16,4 5-48-16,-4-5 52 0,11 0-51 0,-2-2 2 0,5-1-9 15,0 0-15-15,3-2-8 0,1 0-12 0,2-1-7 16,4-1-7-16,-2 1-1 0,0-1-9 0,1-1-9 15,-1 1 3-15,1-1-4 0,-2 2-1 0,-4 0-6 16,1-1 8-16,-4 2-16 0,1 0 5 0,-3 0-2 16,-1 2-13-16,-2-1-85 0,-2 0-82 0,-7 4-75 15,11-7-140-15,-11 7-342 0,4-6-244 0</inkml:trace>
  <inkml:trace contextRef="#ctx0" brushRef="#br0" timeOffset="102985.97">12019 8460 361 0,'-9'4'395'0,"9"-4"-62"0,-9 2-38 16,9-2-20-16,0 0-2 0,-11 2 23 0,11-2-18 0,0 0-19 15,-10 2-14-15,10-2-18 0,0 0-24 16,0 0-33-16,-11 1-26 0,11-1-19 0,0 0-24 15,0 0-16-15,0 0-13 0,0 0 4 0,0 0-5 16,0 0 4-16,0 0-2 0,4-5-13 0,-4 5-6 0,16-3-25 16,-5-1 15-16,2 0-28 0,3-1 21 15,0 1-29-15,4-3 15 0,2 1-21 0,1-2 19 0,1 2-27 16,-1-1 19-16,-1 0-24 0,4 1-13 0,-5-1-67 16,2 0-48-16,-2 1-49 0,-2 1-55 0,-3 0 4 15,0 1-93-15,-1 0-35 0,-5 1-48 0,-1-2-431 16,-9 5-391-16</inkml:trace>
  <inkml:trace contextRef="#ctx0" brushRef="#br0" timeOffset="103219.97">12195 8354 304 0,'0'0'419'16,"-17"-2"-91"-16,17 2-59 0,-16-2-28 0,16 2-19 16,-15-3 33-16,15 3-35 0,-13-4 27 0,13 4-1 0,-11-2-1 15,11 2-15-15,-12-3-37 0,12 3-31 16,-9-3-38-16,9 3-18 0,0 0-26 0,-9-1-11 15,9 1 19-15,0 0-8 0,-2 5 19 0,2-5-11 0,0 8 10 16,2-1-33-16,-1 3 7 0,2 0-12 16,2 3-10-16,-1 2-9 0,1 2-10 0,-1 2-5 15,4 2-6-15,-2-1 1 0,2 2-11 0,-2-2 5 16,4 1-38-16,-1-3-54 0,-1 0-46 0,0-1-7 0,0-3-88 16,1-1-58-16,1-2-36 0,1-2-63 0,-1-1-41 15,-1-4-487-15,3 0-467 0</inkml:trace>
  <inkml:trace contextRef="#ctx0" brushRef="#br0" timeOffset="103503.7">12727 8224 524 0,'4'-9'496'0,"-4"9"-105"0,0 0-42 16,0-9-4-16,0 9 0 0,0 0-12 0,-4-8-5 15,4 8-11-15,-5-3-16 0,5 3-4 0,0 0-63 16,-6-5 14-16,6 5-75 0,0 0 13 0,-7-5-77 0,7 5 21 16,0 0-70-16,0 0 43 0,0 0-33 0,0 0 66 15,-6 5-42-15,6-5 36 0,4 8-57 16,-2-2 29-16,1 3-58 0,1-1 31 0,-2 2-46 0,5 2-3 16,-1 2-8-16,3 2-4 0,1 3-8 0,-1 2 15 15,4 2-141-15,0 4-60 0,3 3-112 0,0 2-134 16,0 3-116-16,-3 1-250 0,2 0-389 0,-2 1-792 15</inkml:trace>
  <inkml:trace contextRef="#ctx0" brushRef="#br0" timeOffset="111816.78">12758 9796 318 0,'0'0'381'0,"-9"6"-93"16,9-6-26-16,-12 5-22 0,12-5-1 0,-12 6 42 16,12-6-39-16,-13 6 4 0,13-6-24 0,-14 6-15 15,14-6-7-15,-12 3-26 0,12-3-6 0,-9 5-20 16,9-5-11-16,-10 3-24 0,10-3-15 0,-9 3-24 16,9-3 0-16,0 0-23 0,0 0 8 0,-6 3-10 15,6-3 16-15,0 0-19 0,0 0 21 0,9-4-30 16,-3 2 9-16,4-3-23 0,2 1 12 0,2-2-7 0,1-1-6 15,7 0 1-15,-3-3-12 0,3 3-2 16,1-2-6-16,-1-1-3 0,1 0-27 0,0 2-61 16,-2-2-46-16,1 2-17 0,-2-1-107 0,1 0-36 0,-4 0-54 15,-5 1-34-15,1 1-114 0,-1-1-298 0,-5 1-319 16</inkml:trace>
  <inkml:trace contextRef="#ctx0" brushRef="#br0" timeOffset="112000.47">12882 9621 193 0,'-12'1'551'15,"12"-1"-123"-15,-19 1-103 0,19-1-67 16,-17 2-51-16,17-2-27 0,-15 6 1 0,10-3-7 0,0 2 10 16,0-2-6-16,5-3-9 0,-9 11-20 0,8-5-24 15,-1 2-19-15,1 0-19 0,2 2-15 0,2 0-14 16,1 1-14-16,-2 2-9 0,3 1-7 0,2 1-2 16,-1 1-7-16,3 1-11 0,0-1-30 0,-1 2-81 15,2-2-65-15,0 0-41 0,-1 0-45 0,0-1-86 16,1-4-46-16,-1 0-346 0,0-1-238 0</inkml:trace>
  <inkml:trace contextRef="#ctx0" brushRef="#br0" timeOffset="112317.84">13294 9701 15 0,'3'-9'607'16,"-3"9"-160"-16,0-9-99 0,0 9-52 0,-3-8-18 15,3 8-27-15,0-10 5 0,0 10-63 0,2-9 14 16,-2 9-70-16,1-12 16 0,-1 12-65 0,7-7 19 16,-7 7-49-16,6-6 21 0,-6 6-49 0,9-4 36 15,-9 4-52-15,10 1 33 0,-10-1-49 0,9 8 2 16,-5-3 0-16,-1 4-5 0,-2 0-1 0,-1 3 2 16,-1-1 0-16,-1 4 2 0,-3 1 0 0,1 0 3 15,-1-2-3-15,-3 4 1 0,2-2 2 0,0-2-1 16,1 1 5-16,-1-2-4 0,1-1 0 0,3 0 0 15,-2-4 1-15,1 2 4 0,2-3 1 0,1 1 3 0,0-8 3 16,5 10-4-16,-5-10-2 0,14 6 0 0,-14-6-6 16,19 0-3-16,-6-2-17 0,3-3-27 15,3 0-70-15,2-3-16 0,0-1-121 0,5-1-63 0,-1-3-136 16,1-1-305-16,-1-1-270 0</inkml:trace>
  <inkml:trace contextRef="#ctx0" brushRef="#br0" timeOffset="112494.62">13683 9651 175 0,'0'0'577'0,"-9"3"-148"16,9-3-100-16,0 0-73 0,0 0-48 0,0 0-27 0,0 0-3 15,0 0 7-15,0 0-2 0,0 0-10 16,0 0-16-16,12-1 19 0,-4-3-67 0,3-1 13 0,2 0-59 16,3-2 33-16,2-2-64 0,0 1 26 0,4-3-48 15,-2 3 36-15,3-3-93 0,-1 0-33 0,2 0-107 16,-5-1-59-16,2 1-46 0,-2 0-104 0,-2 0-395 15,-3 1-312-15</inkml:trace>
  <inkml:trace contextRef="#ctx0" brushRef="#br0" timeOffset="112694.89">13840 9440 24 0,'-19'2'621'0,"19"-2"-208"16,-14 1-73-16,14-1-95 0,-11 4-28 0,11-4-51 15,-7 4 40-15,7-4-47 0,-4 6 46 16,4-6-38-16,0 11 30 0,3-6-49 0,1 4 19 15,1-1-60-15,0 1 16 0,3 1-59 0,2 3 27 0,0 0-58 16,0 1 31-16,4 2-47 0,-1 0 33 0,1 0-49 16,0 1-1-16,3 2-3 0,0 0-1 0,-1-1-6 15,-2-2-86-15,3-1-81 0,-3-1 16 0,0 0-112 16,1-3-55-16,-2-2-115 0,0-3-298 0,-3-2-247 16</inkml:trace>
  <inkml:trace contextRef="#ctx0" brushRef="#br0" timeOffset="112899.32">14442 9315 1082 0,'5'-9'636'0,"1"3"-140"0,-6 6-117 0,8-8-76 16,-8 8-26-16,0 0 5 0,8-4 12 0,-8 4 2 16,0 0-6-16,9 5-30 0,-9-5-78 0,6 10 17 0,1-3-39 15,-3 1-29-15,3 2-27 0,0 2-19 16,2 1-12-16,2 3-14 0,-1 0-20 0,4 2-10 15,2 4-39-15,0 1-104 0,1 0-87 0,5 2-58 0,-3 4-148 16,4-3-91-16,-1 3-224 0,-1 0-354 0,-3 1-692 16</inkml:trace>
  <inkml:trace contextRef="#ctx0" brushRef="#br0" timeOffset="114251.62">7871 12990 739 0,'-5'5'502'0,"5"-5"-82"0,0 0-124 15,0 0-8-15,0 0-57 0,0 0 36 0,0 0-42 16,0 0 22-16,0 0-72 0,0 0 1 0,0 0-64 0,0 0 7 16,0 0-58-16,7-7 27 0,0 2-55 0,2 0 29 15,0 0-49-15,3 0 29 0,1-2-60 0,1 1-45 16,0 1-119-16,1-2-45 0,0 3-80 0,0 0-95 0,-4 1-89 15,1-1-272-15,-2 1-279 0</inkml:trace>
  <inkml:trace contextRef="#ctx0" brushRef="#br0" timeOffset="114400.55">7982 13074 591 0,'-8'11'425'0,"3"-3"-97"0,1 0-75 16,-2-1-47-16,3-1-33 0,2 0-26 0,1-6-29 15,0 9-18-15,0-9-20 16,10 5-16-16,-10-5-11 0,18-1-1 0,-1-3-15 0,2-2-28 0,5-3-63 15,6-2-83-15,6-5-93 0,3-2-125 0,1-2-227 16,-1 0-95-16</inkml:trace>
  <inkml:trace contextRef="#ctx0" brushRef="#br0" timeOffset="117851.11">9284 12492 201 0,'0'0'273'15,"0"0"-55"-15,0 0-18 0,0 0-14 0,0 0-20 16,8-3-31-16,-8 3-24 0,0 0-18 0,0 0-9 16,0 0 7-16,0 0 6 0,2 4 1 0,-2-4-3 15,2 7-6-15,-2-7-4 0,-2 10-7 0,1-4-6 16,0 1-13-16,-2 0-18 0,-3 2 0 0,2-1-7 16,-2 0-3-16,-1 2 4 0,0-2 12 0,-3 2-3 15,2 0 20-15,-3-2 4 0,0-1 5 0,1 1-13 0,1-2-2 16,-3-3 0-16,2 2-1 0,0-2-11 0,0-1-5 15,-2-1 3-15,12-1-10 0,-19-2-2 0,10-1-6 16,1 0 0-16,2-2-5 0,-3 0-4 0,4-2-3 16,1 0-2-16,2-1-1 0,-1-2-6 0,3 3 1 15,3-4-1-15,-1 3 3 0,2-4-4 0,1 4-3 16,3-2 3-16,1 2-2 0,0 0-2 0,2 2 1 16,-2-1 12-16,3 3-1 0,-1 1-1 0,2 2 0 15,-2 0 5-15,3 3-1 0,1 2-2 0,0 2 10 16,-2 1-14-16,1 3 5 0,-3 2-4 0,2 3-1 15,0 2-1-15,-4 1 4 0,-3 3-8 0,2-1 0 16,-3 2-35-16,-3 0 46 0,1 3-40 0,-4-2 42 16,-2 2-38-16,-1 1 11 0,-2-1-2 0,-2 2 1 15,-2-1 42-15,0-2-44 0,-4 0 42 0,2-5-31 16,0-2 28-16,-1-2-2 0,-3 1-11 0,4-3 7 16,0-3 2-16,-2-2 6 0,1-1-5 0,3-3-7 15,0-1-32-15,10-3 41 0,-17 0-40 0,17 0 40 16,-14-5-38-16,14 5 38 0,-6-6-40 0,6 6 37 0,-3-11-40 15,3 11 41-15,6-10-41 0,0 5 43 16,0-2-41-16,4 3 39 0,0-1-43 0,2 0 43 16,2 2-40-16,0 1 44 0,3 1-43 0,-2 1 41 0,2 0-40 15,3 1 3-15,-2 1 5 0,2 1-1 0,1 3 42 16,2-1-43-16,-3 1 32 0,1 0-39 0,-2 1 26 16,-1-1-76-16,-4 1-14 0,1 0-113 0,-2-2-61 15,1 2-106-15,-5-2-135 0,0-1-283 0,-9-4-299 16</inkml:trace>
  <inkml:trace contextRef="#ctx0" brushRef="#br0" timeOffset="118566.74">9150 11914 165 0,'-4'-5'353'16,"-2"-1"-39"-16,1-1-84 0,0 0-16 0,2 0-30 16,1-1 0-16,2 0-10 0,0 0-15 15,2 0-18-15,3-2-25 0,0 2-17 0,2-2-24 0,2 3-13 16,1-1-9-16,0-1-15 0,0 4-23 0,3 2 18 15,-3 0-26-15,-10 3 24 0,19 0-33 0,-8 2 31 16,-2 1-37-16,-3 2 30 0,3 0-28 16,-4 3 23-16,-1 0-30 0,-3 0 29 0,-1 1-31 0,-1 0 38 15,0 1-35-15,-2-1 29 0,-1 1-28 16,2-1 27-16,-1 1-28 0,-2-2 29 0,3 2-26 16,0-2 24-16,1 0-26 0,1 0 25 0,1 2-24 0,1-1 32 15,0 2-36-15,3-2 40 0,1 4-30 0,2-3 20 16,1 1-34-16,1 1 35 0,1-2-37 0,-1 2 9 15,1-3 3-15,1 2-2 0,-3-3 4 0,1 2 0 0,-4-4 0 16,-1 2-5-16,1 0 10 0,-4 0-3 16,-2-1 1-16,-4 2-2 0,-1-1-20 0,-1-1-34 15,-6 3-40-15,-1-3-66 0,-4 2-40 0,-1-1-124 16,-4 0-230-16,-1-1-77 0</inkml:trace>
  <inkml:trace contextRef="#ctx0" brushRef="#br0" timeOffset="119352.22">10189 12342 87 0,'-4'-5'415'16,"-2"-1"-77"-16,0-2-13 0,-1 2 3 0,1-3-26 0,-1 4 40 16,1-4-10-16,0 2-6 0,-1 0-6 15,2 2-3-15,-2-2-10 0,4 1-14 0,-4 1-33 0,7 5-46 16,-6-9-85-16,6 9 7 0,-5-5-30 0,5 5-54 15,0 0 59-15,0 0-44 0,0 0 40 0,-5 3-55 16,5-3 42-16,4 13-16 0,-2-4-15 0,1 3-12 16,1 2-7-16,-1 2-10 0,5 4-5 0,-3 1-4 15,3 3-4-15,0 2-16 0,-2-1-10 0,1-2-53 16,1 0-13-16,0-2-86 0,1 1-13 0,-2-2-94 16,1-2-29-16,1 0-75 0,1-3-63 0,-1-3-63 15,-1-3-74-15,5-1-322 0,-4-4-450 0</inkml:trace>
  <inkml:trace contextRef="#ctx0" brushRef="#br0" timeOffset="119586.22">10430 12287 639 0,'-1'-16'618'0,"0"3"-164"16,-3 2 3-16,2-1-79 0,-1 3 24 16,3-1-56-16,-2 3 22 0,-1-1-87 0,2 1-46 0,-2 2-53 15,3 5-47-15,-1-10-26 0,1 10-23 16,0 0-15-16,2-6-6 0,-2 6-1 0,0 0-14 0,12 5-1 15,-5 0-1-15,1 3-9 0,1 0-4 0,3 3-10 16,-1 4-6-16,2-1 34 0,1 1-48 0,1 6 36 16,1-6-44-16,-3 7 38 0,3-1-46 0,-2 3 32 15,0-3-49-15,-1-3 3 0,-3 0-95 0,2 0 1 16,-3 0-50-16,-2-1-43 0,2-3-63 0,-5-1-100 16,-1 2-80-16,-1-5-82 0,-2 1-398 0,-5 0-510 15</inkml:trace>
  <inkml:trace contextRef="#ctx0" brushRef="#br0" timeOffset="119753.31">10263 12579 698 0,'-9'-7'476'15,"3"3"-147"-15,-1 0-33 0,1 0-96 0,4-3 20 16,2 7-64-16,-3-12 23 0,4 4-34 16,3 1-31-16,0-3-21 0,6 1-22 0,-1-2-8 15,6 0-14-15,2-1-11 0,2 1-49 0,7-2 42 16,-2 0-58-16,4 2-37 0,-1 0-110 0,1 0-114 15,0 3-117-15,0-2-289 0,-4 4-200 0</inkml:trace>
  <inkml:trace contextRef="#ctx0" brushRef="#br0" timeOffset="120132.63">10845 12414 171 0,'6'5'509'0,"-6"-5"-146"0,4 6-77 0,-4-6-67 15,0 0-38-15,9 6-15 0,-9-6 28 0,4 5-45 16,-4-5 31-16,5 7-18 0,-5-7-7 0,6 8-33 16,-2-3-20-16,1 1-17 0,-1 0-17 0,1 0-16 15,0 2-8-15,-1 0-2 0,1-1-10 0,-1 3-6 0,2-3-3 16,-4 0-1-16,0 0 2 0,1-2 11 16,-1 2 24-16,-2-7 0 0,3 8 8 0,-3-8-3 15,0 7-2-15,0-7-2 0,0 0 6 0,0 0-7 16,0 0-5-16,-5-4-34 0,5 4 33 0,-3-11-9 15,2 3-9-15,1 1-42 0,0-4 36 0,1 0-36 0,2 0 44 16,-2 0-52-16,3 2 42 0,0-2-42 0,0 1 40 16,1 2-42-16,2 0 44 0,-2 0-41 0,2 2 47 15,1 1-41-15,-1 2 44 0,2 1-46 0,-9 2 43 16,14-3-43-16,-14 3 39 0,18 4-44 0,-9-1 43 16,-1 1-42-16,2 2 38 0,-2 1-46 0,1 0 40 15,1 3-18-15,-1-2-34 0,-2 3-56 0,1-1-44 16,1 1-73-16,-3-2-77 0,1 2-67 0,-1-3-74 15,-2 1-450-15,2-3-430 0</inkml:trace>
  <inkml:trace contextRef="#ctx0" brushRef="#br0" timeOffset="120326.63">11303 12454 82 0,'0'0'598'0,"0"0"-132"16,0 0-137-16,0 0 19 0,-1-6 9 0,1 6 0 0,0 0-19 15,0 0-33-15,0 0-78 0,-4-7 8 16,4 7-75-16,0 0 19 0,0 0-77 0,4-5 22 16,-4 5-66-16,5-5 32 0,-5 5-63 0,14-8 34 0,-6 5-59 15,1-2 2-15,4 2-118 0,-3-2-38 0,3-2-111 16,1 2-23-16,-1 0-44 0,2-2-68 0,-4 2-75 16,5-1-299-16,-3-1-288 0</inkml:trace>
  <inkml:trace contextRef="#ctx0" brushRef="#br0" timeOffset="120716.98">11608 12252 160 0,'-11'-5'491'0,"11"5"-95"0,-10-6-57 15,10 6-30-15,-9-8-25 0,4 3-15 0,1 0-22 16,2-1-46-16,-2 0 0 0,3 0-74 0,1 6 11 15,1-12-64-15,3 6 21 0,1 0-57 0,1 0 32 16,2 2-55-16,0-2 35 0,2 3-47 0,0 1 40 16,-1 0-47-16,4 1 31 0,-13 1-44 0,19 3 2 15,-8 0 1-15,-2 3 8 0,0-1-3 0,0 2 8 0,0 1-5 16,-2-1 2-16,-1 1 36 0,0 0-43 0,-2 2 43 16,0 0-49-16,1-1 43 0,-1 0-47 0,0 0 46 15,-2 0-45-15,1 0 44 0,3 0-42 0,-3-1 42 16,-1 1-45-16,2-2 46 0,0 1-44 0,0-2 44 15,1 2-44-15,-1 0 43 0,1-4-39 0,-1 2 41 16,-4-6-47-16,6 10 42 0,-6-10-42 0,4 8 51 16,-4-8-53-16,4 10 50 0,-4-10-45 0,-1 9 40 15,1-9-42-15,-4 11 39 0,1-6-41 0,-2 2 40 16,0-2-7-16,-3 0-56 0,2 1-71 0,1-1-82 16,-2-1-70-16,7-4-80 0,-12 3-125 0,12-3-217 15,0 0-197-15</inkml:trace>
  <inkml:trace contextRef="#ctx0" brushRef="#br0" timeOffset="121032.69">11959 12019 154 0,'-10'-1'509'16,"10"1"-104"-16,0 0-54 0,0 0 50 0,-12-3-42 15,12 3 15-15,0 0-78 0,-6-4 0 0,6 4-82 16,0 0 8-16,-1-7-70 0,1 7 16 0,6-8-73 16,-2 2 30-16,4 2-70 0,-2-3 29 15,4 1-56-15,4-1 35 0,-1 0-15 0,4-1-46 0,2 0 33 16,0-1-8-16,3 1-14 0,-3-1-31 0,5 1-60 15,-2-1-72-15,-2 1-66 0,1 1-70 0,-1-2-61 16,-4 3-38-16,0-1-47 0,-4 1-378 0,-1 0-343 16</inkml:trace>
  <inkml:trace contextRef="#ctx0" brushRef="#br0" timeOffset="121200.06">12137 11809 281 0,'-12'-1'519'15,"12"1"-121"-15,-19 0-95 0,19 0-58 0,-14 0-47 16,14 0-5-16,-14 1 4 0,14-1-1 15,-10 3-3-15,10-3-5 0,-7 7-29 0,7-7-3 0,-6 10-18 16,6-10-23-16,4 15-20 0,-2-7-18 0,2 2-16 16,1 1-11-16,3 2-5 0,0 0-14 15,3 3-9-15,1-1-43 0,0 3 5 0,1-1-129 0,-1-2-50 16,2 2-83-16,-1-1-91 0,-1 0-73 0,1-3-318 16,-1 1-273-16</inkml:trace>
  <inkml:trace contextRef="#ctx0" brushRef="#br0" timeOffset="121733.26">12657 11761 568 0,'-10'-6'422'16,"2"2"-44"-16,4 1-59 0,-2-2 41 0,1-1-77 16,-1 0-11-16,3-1-81 0,0 0 26 0,3 0-69 15,0-1 24-15,3-1-53 0,0 0 28 0,5 0-58 16,1-1 21-16,4 0-57 0,0 2 26 0,3 2-50 16,-2 0 32-16,4 1-47 0,-4 4 30 0,2 1-45 15,-2 1 37-15,0 3-41 0,-1 2 32 0,-2 1-42 16,-1 3 41-16,-3 2-7 0,-2 2-3 0,-1 1-4 15,-4 2-1-15,-2 1 0 0,0-1-35 0,-2 1 48 16,-1-2-28-16,-4 3 64 0,4-3-23 0,-2 0 49 0,2-3-45 16,-1 1 40-16,1-2-59 0,0-1 43 15,2-3-51-15,-2 0 48 0,4 0-52 0,1-8 48 0,0 10-51 16,0-10 38-16,6 7-50 0,-6-7 29 0,14 2-82 16,-1-4-2-16,2-2-91 0,2-1-8 0,5-2-66 15,1-3-77-15,1-3-82 0,2-1-76 16,-1-2-485-16,-1-1-525 0</inkml:trace>
  <inkml:trace contextRef="#ctx0" brushRef="#br0" timeOffset="122049.9">12612 11295 157 0,'-11'-8'539'0,"-1"-2"-164"0,3 2-68 16,3 0-69-16,-1-1-43 0,4 1-45 15,-1-1 3-15,2 0-1 0,4 0-43 0,0 2 35 16,1-2-13-16,2 2-14 0,3 3-16 0,-1-1-15 16,2 1-5-16,-9 4-9 0,18 0-50 0,-9 2 33 0,0 4-47 15,-3 1 36-15,3-2-47 0,-5 6 44 0,0-2-44 16,0 3 46-16,-4 0-43 0,0-2 13 16,0 3 19-16,-3-1 16 0,1 0 21 0,-1 0 5 15,1-3-4-15,0 2-11 0,0-3-10 0,-2 1-4 16,4-2 4-16,0 0 3 0,0-7-5 0,4 11-4 15,-4-11-11-15,10 6-4 0,0-5-9 0,4-1-7 0,3-1-45 16,5-2-39-16,3 0-124 0,6-3-37 0,1-1-76 16,1 0-111-16,0 0-458 0,-1-2-435 0</inkml:trace>
  <inkml:trace contextRef="#ctx0" brushRef="#br0" timeOffset="122264.48">13190 11582 275 0,'-1'11'455'0,"-2"-3"-118"16,3 1-69-16,0-9-43 0,0 12-4 0,0-12-1 15,0 10 13-15,0-10 8 0,4 8-8 0,-4-8-24 16,6 4-30-16,-6-4-30 0,14 0-24 0,-14 0-28 16,21-2-18-16,-10 0-12 0,2-3-54 0,5 0 36 15,0 0-50-15,0-2 41 0,2-1-43 0,1 1 28 16,-1-2-46-16,3 2 11 0,-3-2-99 0,0 1-58 0,-1-1-36 15,-4 2-49-15,0 0-13 0,-2 0-54 16,0 1-18-16,-5-1-310 0,-2 0-158 0</inkml:trace>
  <inkml:trace contextRef="#ctx0" brushRef="#br0" timeOffset="122437.71">13433 11464 318 0,'-20'0'371'16,"20"0"-82"-16,-17 1-72 0,7 1-39 0,2 2-5 15,0-1-4-15,0 1 12 0,2 1-19 0,0 2 40 16,2-1-64-16,1 2 26 0,-1 2-74 0,4-1 29 15,2 3-23-15,0 0-14 0,1 3-19 0,1-1-14 16,3 3-9-16,1 2-10 0,0 1-5 0,4-1-8 16,-1 0-3-16,0 0-17 0,2-1-56 0,0-1-59 15,2 1-34-15,-1-3-66 0,1 0-68 0,-2-3-107 16,0-3-222-16,1-1-127 0</inkml:trace>
  <inkml:trace contextRef="#ctx0" brushRef="#br0" timeOffset="122782.34">13889 11418 511 0,'-8'-8'503'0,"-2"1"-65"0,6 2-124 0,-2-1 31 0,1 0-94 15,1 2-20-15,4 4-89 0,-5-11 12 0,5 11-70 16,1-9 23-16,-1 9-59 0,5-8 30 0,-5 8-58 15,14-5 36-15,-14 5-45 0,18-1 35 0,-9 3-46 16,4 1 41-16,-3 2-44 0,0-1 37 0,2 3-48 16,-3 4 3-16,-3-1 1 0,1 3 44 0,-2 2-52 15,-2 0 44-15,-3 2-45 0,0 0 44 0,-6 0-3 16,4 1-7-16,-4-2 10 0,1 1 11 0,0 0 19 16,0-2 12-16,-1-2 9 0,2-1 4 0,0-1 2 15,0-3 2-15,3 2 6 0,0-5-5 0,1-5-12 16,0 9-14-16,0-9-10 0,9 5-10 0,-9-5-51 15,19-3 39-15,-5 0-58 0,4-2-19 0,3-2-113 16,0-3-15-16,6-1-97 0,1-1-57 0,0-2-46 16,0 0-152-16,3-3-244 0,-5 1-290 0</inkml:trace>
  <inkml:trace contextRef="#ctx0" brushRef="#br0" timeOffset="122968.31">14373 11387 489 0,'0'0'408'0,"0"0"-89"16,0 0-61-16,0 0-41 0,0 0-24 0,0 0-15 16,0 0-16-16,0 0-6 0,0 0-34 0,0-7-23 15,0 7-19-15,13-8 30 0,-5 3-62 0,2 2 25 16,-1-2-60-16,4-3 41 0,-1 4-61 0,3-2 14 16,-2-1-85-16,0 2-76 0,1-2-86 0,-1-1-109 15,-1 1-334-15,-1 1-191 0</inkml:trace>
  <inkml:trace contextRef="#ctx0" brushRef="#br0" timeOffset="123168.05">14385 11250 323 0,'-9'2'491'0,"1"0"-138"0,-1 1-71 16,1 1-70-16,2 0 7 0,2 1-48 0,-2 0 38 16,2 0-52-16,0 1 43 0,2 0-58 15,0 0 15-15,2 2-58 0,0-1-14 0,4 3-19 16,-1-1-11-16,2 2-9 0,1 1-4 0,3 0-16 0,0 1-4 15,3 2 32-15,-1 0-52 0,-1-2 5 0,4 3-117 16,-1-2-17-16,1-1-65 0,0 0-81 0,2-2-83 16,-4-3-394-16,0 1-261 0</inkml:trace>
  <inkml:trace contextRef="#ctx0" brushRef="#br0" timeOffset="123368.1">14854 11136 681 0,'-1'-10'721'0,"-2"3"-145"16,0 1-108-16,1 1-74 0,2 5-13 0,-5-7-33 15,5 7-1-15,0 0-26 0,-9-1 1 0,9 1-24 16,-5 4-10-16,5-4-51 0,-3 10-30 0,3-3-43 0,0 3-15 16,4 1-39-16,2 2-10 0,2 1-30 15,2 4-23-15,4 5-74 0,-1-1-120 0,10 4-152 16,-1 5-161-16,1-1-145 0,1 2-237 0,4 2-371 0,-1 1-822 15</inkml:trace>
  <inkml:trace contextRef="#ctx0" brushRef="#br0" timeOffset="124832.49">8406 14358 563 0,'0'0'639'0,"-9"3"-141"16,9-3-119-16,-7 4-67 0,7-4-55 0,-8 3 17 15,8-3-23-15,0 0-12 0,0 0-43 0,-8 1-27 0,8-1-21 16,0 0-24-16,0 0-27 0,0 0-18 0,0 0-17 16,13-3-9-16,-3 1-12 0,-1-2-6 0,4-1-8 15,4 0-2-15,-1 0-18 0,2 0-29 0,5-2-69 16,-2 3-64-16,-1-2-94 0,3 1-43 0,-6 0-119 16,1 1-68-16,-3 1-394 0,-1 2-429 0</inkml:trace>
  <inkml:trace contextRef="#ctx0" brushRef="#br0" timeOffset="124971.15">8517 14446 342 0,'-12'10'692'0,"0"-3"-170"16,2 0-117-16,2-1-75 0,2-1-75 0,-1 1-32 0,7-6-19 15,-7 7-20-15,7-7-34 0,0 0-26 16,0 0-25-16,6 5-15 0,-6-5-22 0,19-5-13 16,-1 1-35-16,5-3-85 0,7-1-89 0,0-2-105 0,9-1-86 15,-1-2-557-15,2-1-475 0</inkml:trace>
  <inkml:trace contextRef="#ctx0" brushRef="#br0" timeOffset="126230.03">10539 13350 415 0,'0'0'416'0,"-4"-9"-31"16,4 9-95-16,-3-8 15 0,3 8-75 0,-6-8 7 15,6 8-82-15,-5-6-4 0,5 6-64 0,0 0 15 16,-6-6-49-16,6 6-17 0,0 0-5 0,0 0 26 16,0 0-43-16,0 0 24 0,0 0-104 0,9 3-45 15,-9-3-107-15,9 8-64 0,-9-8-146 0,9 7-166 16,-4-4-108-16</inkml:trace>
  <inkml:trace contextRef="#ctx0" brushRef="#br0" timeOffset="126365.4">10625 13533 289 0,'-1'7'235'0,"-2"-1"-21"0,3 1-28 0,0-7 19 0,-3 11-59 16,3-11 0-16,-2 11-62 0,2-11 12 0,0 8-47 15,0-8 16-15,0 11-41 0,0-11-51 0,4 7-125 16,-4-7-127-16,5 8-128 0,-5-8 134 15</inkml:trace>
  <inkml:trace contextRef="#ctx0" brushRef="#br0" timeOffset="126491.9">10707 13748 290 0,'0'8'405'0,"0"1"-138"0,-2-3 12 16,2 2-71-16,-1-2 7 0,0 1-75 0,-2-1 7 15,2 1-60-15,1-1 15 0,-1 1-51 0,1-7 18 0,0 12-95 16,1-6-106-16,-1-6-190 0,4 10-234 0,-4-10-67 15</inkml:trace>
  <inkml:trace contextRef="#ctx0" brushRef="#br0" timeOffset="126998.17">8890 15290 282 0,'0'0'377'0,"-3"5"-60"0,3-5-5 0,0 0-45 16,-5 6 50-16,5-6-45 0,0 0 0 0,0 0-64 15,-4 5-4-15,4-5-51 0,0 0 5 0,0 0-49 16,0 0-4-16,0 0-37 0,6-2 5 0,-6 2-27 16,12-7-10-16,-3 4-9 0,1-2-5 0,4 0-2 15,-1-1-20-15,2 0-57 0,0 0-60 0,2 0-54 16,-3 0-61-16,3 2-26 0,-4-2-54 0,-1 3-40 15,-2-1-326-15,1 2-189 0</inkml:trace>
  <inkml:trace contextRef="#ctx0" brushRef="#br0" timeOffset="127131.75">8974 15350 208 0,'-12'7'336'0,"3"-1"-75"0,2-1-34 0,0 0-24 16,7-5-32-16,-9 6-37 0,9-6-27 0,0 0-22 15,0 0-14-15,0 0-19 0,3-7-9 0,3 1-3 16,7-3-74-16,0-3-51 0,4-1-91 0,4-4-68 15,3-1-198-15,3-4 86 0</inkml:trace>
  <inkml:trace contextRef="#ctx0" brushRef="#br0" timeOffset="127665.84">8736 14534 316 0,'0'0'246'0,"-15"1"-39"0,15-1-65 16,-12 1-6-16,12-1-44 0,-10 0 8 0,10 0-40 15,0 0 6-15,-13 0-28 0,13 0 11 0,0 0-28 16,-5-7 15-16,5 7-26 0,0-9 18 0,0 9-25 15,4-11 19-15,-3 2-24 0,3 2 16 0,-1-4-33 16,-1 3 20-16,-1-2-10 0,-1 2-11 0,-1-2-17 16,0 2 0-16,-3-1-2 0,-2 0 4 0,-2 0 8 15,-5 1 4-15,0 1 5 0,-1 1 5 0,0 1-3 16,-5 2 1-16,1 0 6 0,-1 3 1 0,0 0 0 16,-3 3 2-16,-2 0 1 0,1 3 1 0,0 1 1 15,0 2 4-15,1 0 27 0,2 1-18 0,0 2 16 16,3 0-22-16,1 0 11 0,2 0 3 0,5-2 7 15,0 1-12-15,2-1 3 0,4-1 3 0,1-3-6 16,3 1-1-16,-1-7 0 0,7 8 1 0,-7-8-3 0,16 1-20 16,-6-2 25-16,4-1-22 0,3-3 19 15,2-3-17-15,1 0 21 0,1-2-25 0,-1 0 22 0,-1-2 2 16,-1 0-4-16,0 0 59 0,-4-1 20 0,0 0 32 16,-5 3 6-16,-1-2-43 0,-4 4 25 15,-3 0-54-15,-2 2 30 0,-2 0-51 0,-3 2 34 0,-2 0-42 16,-3 1 31-16,-1 2-50 0,2 2 36 0,-3 0-44 15,2 5 33-15,0-2-41 0,0 2 40 0,3 1-44 16,0 1-14-16,5 1-49 0,0 1-67 0,3 0-87 16,4 0-137-16,4 2-170 0,3-1-42 0</inkml:trace>
  <inkml:trace contextRef="#ctx0" brushRef="#br0" timeOffset="128400.02">9538 14812 111 0,'0'0'278'0,"0"0"-18"15,0 0-11-15,13 0-13 0,-13 0-30 0,0 0-20 16,9 4-19-16,-9-4-20 0,7 5-10 0,-7-5-11 15,2 9-17-15,-2-9-14 0,0 11-14 0,0-11-10 16,-2 12-12-16,-3-4-17 0,1 0-3 0,-4-1-10 16,2 0-5-16,-3 1-6 0,-4 0-35 0,3-1 42 15,-3-1-47-15,0 0 46 0,0-1-37 0,1-2 76 16,0-2-30-16,-2 1 29 0,2-2-38 0,2-2 38 16,-2 1-38-16,1-2 32 0,2-2-37 0,-1-1 22 0,5 1-37 15,0-2 34-15,1-2-31 0,4 1 25 16,0-2-32-16,5 3 33 0,0-2-33 0,4-1 23 15,4 0-34-15,-1 3 32 0,3 0-32 0,2 2 31 0,-1-1-30 16,3 3 29-16,2 1 2 0,-2 2-2 0,0 1-5 16,1 1-2-16,2 3 1 0,-1 1-4 0,-2 2-4 15,1 2 2-15,-4 2 1 0,-1 1-5 0,-2 3 1 16,-3 1 0-16,0 1-6 0,-5 2 5 0,-1 0-23 16,-4 0 28-16,0 0-30 0,-5 3 32 15,-1-1-22-15,-6 4 20 0,-2-1-21 0,-2-1 2 16,-3-2 30-16,-1-2-34 0,0-2 32 0,-1-1-29 0,2-4 29 15,0-2-13-15,2-3 39 0,2-2-27 0,1-1-1 16,4-3 5-16,10-2-10 0,-18-2 2 0,11-1-1 16,7 3-3-16,-5-10 17 0,8 3-28 0,1-1 23 15,1 0-28-15,5-2 7 0,1 2 1 0,2-2 15 16,4 3-25-16,0-1 25 0,2-1-20 0,1 2 13 16,-2 2-18-16,1 2 21 0,-2-1-20 0,2 2 22 15,-2 2-24-15,-1 0 22 0,1 0-21 0,-3 1 23 16,0 0-24-16,1 1 22 0,-3 0-27 0,2 0 3 15,-4 1-84-15,3-2-15 0,-3 0-91 0,-2 3-37 16,-8-4-102-16,16-3-447 0,-16 3-311 0</inkml:trace>
  <inkml:trace contextRef="#ctx0" brushRef="#br0" timeOffset="128766.63">9582 14376 476 0,'0'0'437'16,"-5"-8"-74"-16,5 8 12 0,-7-7-49 0,7 7 1 15,-5-7-71-15,5 7-29 0,-6-5-64 0,6 5-15 16,0 0-43-16,0 0 12 0,0 0-20 0,-4 5 5 16,4-5-16-16,3 8 14 0,-2-2-24 0,4 3-16 0,-1-1-7 15,0 3-5-15,2 0-10 0,2 1-5 16,1-1-4-16,-2 0-1 0,2 2-5 0,2-4-2 16,0 2-3-16,-2-3-1 0,5 2-3 0,-2-3-2 0,-1-1-4 15,3-1-4-15,2-1-10 0,-4-2-44 16,2-1-62-16,2-2-57 0,-2-1-54 0,1-2-67 15,-1-1-59-15,-2-2-62 0,0-1-403 0,-1-2-348 0</inkml:trace>
  <inkml:trace contextRef="#ctx0" brushRef="#br0" timeOffset="128987.42">9564 14179 345 0,'-14'-5'387'0,"5"3"-92"0,-1-1-64 0,10 3-54 16,-14-5-30-16,14 5-35 0,-12-2-18 0,12 2-19 15,-7-3-9-15,7 3-11 0,0 0 0 0,-5-4-10 16,5 4-4-16,0 0-9 0,2-7-5 0,-2 7-1 16,4-5 14-16,-4 5 21 0,4-6 15 0,-4 6 7 15,2-7-37-15,-2 7 31 0,0 0-47 0,-1-7 29 16,1 7-52-16,0 0 36 0,0 0-48 0,0 0 40 16,-15 3-46-16,15-3 39 0,-8 8-37 0,8-8 27 15,-4 12-39-15,3-3-16 0,1-2-100 0,1 4-47 0,2-2-100 16,2 4-388-16,3-1-180 0</inkml:trace>
  <inkml:trace contextRef="#ctx0" brushRef="#br0" timeOffset="129383.11">10427 14677 145 0,'-8'-11'526'0,"2"2"-105"0,1-1-5 0,-2 2-27 16,3-1 4-16,-3 2-5 0,2-1-18 0,-1 2-19 15,3 1-34-15,-1 0-54 0,0-1-45 0,4 6-52 16,-6-6-37-16,6 6-25 0,0 0-10 0,0 0 4 16,0 0 6-16,0 0-3 0,5 4-14 0,0 2-6 15,0 3-12-15,0 2-11 0,3-1-7 0,2 4-11 0,-1 3-8 16,1 0-8-16,0 1-25 0,2 1 23 0,1 3-27 16,-1 1 27-16,1 0-34 0,1 0 27 15,-2 0-32-15,2-1-5 0,-3-1-66 0,-2-2-59 0,3-1-55 16,-1 0-76-16,-2-2-7 0,1-4-84 0,1-1-20 15,-2-1-49-15,1-4-52 0,-1-1-377 0,0-4-416 16</inkml:trace>
  <inkml:trace contextRef="#ctx0" brushRef="#br0" timeOffset="129650.34">10746 14587 407 0,'-1'-14'495'0,"-2"3"-63"0,2 1-38 16,0 2-14-16,-2-1-11 0,3 2-30 0,-1-1-24 15,1 8-41-15,-4-10-53 0,4 10-45 0,-1-10-37 16,1 10-25-16,-1-6-24 0,1 6-2 0,0 0 5 16,0 0-19-16,0 0-7 0,11 3-4 0,-11-3-7 15,9 10-7-15,-4-5-4 0,3 2-11 0,1 3-6 16,-2 1-5-16,4 0-5 0,-1 2-3 0,0 0 0 0,3 3-5 16,0-1-2-16,-2 1 0 0,3 1-4 0,-2 0-2 15,1 0 2-15,-2-1-5 0,3 1-6 16,-2 1-7-16,-1-1-54 0,-2-1-55 0,1 1-28 0,-1-2-49 15,-2-2-13-15,-1 0-67 0,-1-1-7 0,-1-2-67 16,-3 1-67-16,-1-3-439 0,-1 2-409 0</inkml:trace>
  <inkml:trace contextRef="#ctx0" brushRef="#br0" timeOffset="129800.39">10598 14929 290 0,'-17'-4'472'0,"2"2"-66"0,5-3-84 0,0 0-57 16,1 0-41-16,2-1-28 0,3-2-35 0,3 1-41 15,1 0-23-15,5-3-13 0,2-2-55 0,3 1 32 16,5-2-53-16,3-2 36 0,4 1-44 0,2 0 31 16,4-2-47-16,4 0-2 0,-2 2-145 0,-1 2-87 15,-1-1-151-15,1 1-215 0,-2 2-129 0</inkml:trace>
  <inkml:trace contextRef="#ctx0" brushRef="#br0" timeOffset="130331.43">11149 14872 41 0,'0'0'380'0,"0"0"-47"0,0 0-21 0,-11 1-9 16,11-1-24-16,0 0-72 0,0 0 12 0,0 0-87 15,0 0 15-15,0 0-72 0,0 0 46 0,0 0-11 16,0 0-8-16,10 6-12 0,-10-6-14 0,11 7-13 16,-1-2-11-16,-2 1-19 0,0 1 5 0,-1 0-8 15,3 1-3-15,-2 2-5 0,1-1 0 0,-1 0-34 16,-3 1 6-16,0-2 35 0,-1 0-29 0,0 1 34 0,-2-3-16 15,0 1 45-15,-2-7-3 0,2 10 30 16,-2-10-24-16,0 8 12 0,0-8-24 0,0 0 8 0,0 0-21 16,0 0 7-16,-5-9-15 0,5 9 4 0,-1-11-1 15,1 2-11-15,0 0-7 0,1-3 1 16,2 1-6-16,-1 0-8 0,4-3 8 0,-1 2-16 16,3 1 13-16,-1-2-10 0,-1 2 12 0,4 1-16 15,0 1 10-15,1 0-10 0,0 2 13 0,1-1-14 16,-2 5 13-16,0-2-12 0,2 4 18 0,-2 0-11 15,-10 1 14-15,22 1-14 0,-11 1 10 0,-2 2-12 0,1 1 9 16,2 1-5-16,-2 1 2 0,-1 2-10 0,0 0 9 16,1 1-13-16,-2-1 1 0,0 1-57 0,-3-2-23 15,2 1-52-15,-2-1-81 0,0-1-20 0,1 0-73 16,-3-1-64-16,4-1-64 0,-3 0-275 0,-4-5-222 16</inkml:trace>
  <inkml:trace contextRef="#ctx0" brushRef="#br0" timeOffset="130512.1">11646 14886 228 0,'0'0'500'0,"0"0"-89"0,-1-6-32 15,1 6-49-15,0 0 32 0,0 0-34 0,0-10-64 0,0 10-23 16,0 0-57-16,1-7-24 0,-1 7-46 16,6-6-8-16,-6 6-25 0,13-9-9 0,-5 6-29 15,1-3 4-15,2 2-22 0,1-2 1 0,3 0-44 16,-1 1-34-16,0-1-78 0,3-1-13 0,2 0-91 0,-4 0-32 15,4-2-44-15,-1 3-31 0,0-1-53 16,-2-3-240-16,0 3-144 0</inkml:trace>
  <inkml:trace contextRef="#ctx0" brushRef="#br0" timeOffset="130748.76">11977 14679 167 0,'0'0'354'0,"0"0"-11"0,-1-9-50 16,1 9 24-16,0 0-54 0,-3-5-12 0,3 5-29 0,0 0-28 15,0 0-6-15,0 0-52 0,-5-4 13 0,5 4-34 16,0 0 20-16,0 0-26 0,-5 6 17 0,5-6-11 15,0 9 7-15,0-9-19 0,1 10 3 0,2-2-22 16,-1 1-2-16,-2 1-14 0,3-1 4 0,-1 2-22 16,2 0-3-16,-1 1-9 0,-1-1 0 0,2-1-13 15,0 2 4-15,1-2-8 0,-1 0 5 0,1-2-12 16,0 1 8-16,0-1-5 0,0-1 4 0,4-1-10 16,-2-1 5-16,-1-2-13 0,3 0 5 0,2 0-27 15,-11-3-25-15,24-2-51 0,-10 0-27 0,0-1-78 0,1-1-15 16,-1-2-103-16,0-2-49 0,-2 1-75 15,2-4-402-15,-5 2-389 0</inkml:trace>
  <inkml:trace contextRef="#ctx0" brushRef="#br0" timeOffset="130979.77">11912 14510 122 0,'-13'0'409'16,"13"0"-110"-16,-14-1-60 0,14 1-26 0,-12-2-22 15,12 2-19-15,-10-2-21 0,10 2-18 0,-6-4-14 16,6 4-21-16,0 0-15 0,-5-4-16 0,5 4-8 16,0 0-20-16,2-8-6 0,-2 8-6 0,3-9-4 15,-3 9-4-15,2-6-1 0,-2 6 14 0,3-8-3 16,-3 8-7-16,0 0-6 0,0-7-1 0,0 7-7 16,0 0 0-16,0 0 2 0,0 0-14 0,0 0-56 15,0 0-73-15,0 0-95 0,0 0-133 0,-8 2-224 16,8-2-97-16</inkml:trace>
  <inkml:trace contextRef="#ctx0" brushRef="#br0" timeOffset="131649.17">12406 14331 104 0,'0'0'349'0,"-7"2"-35"16,7-2-24-16,0 0 51 0,-12 3-59 0,12-3 14 16,0 0-81-16,0 0 1 0,0 0-73 0,0 0 4 15,0 0-50-15,-7-3 19 0,7 3-38 0,0 0 24 16,6-4-17-16,-6 4 12 0,15-6-29 0,-8 1 9 16,3 0-37-16,1 0 16 0,2-1-29 0,4-1 13 0,-3 1-25 15,6-3 14-15,-2 1-22 0,3 1 14 16,-1-3-20-16,-1 3 15 0,3-1-22 0,-2 2 12 15,1-3-40-15,-2 2-36 0,-1 3-91 0,-1-3-27 0,-3 1-103 16,0 2-37-16,-3 0-88 0,-2-1-275 0,-4 1-198 16</inkml:trace>
  <inkml:trace contextRef="#ctx0" brushRef="#br0" timeOffset="131864.56">12547 14136 486 0,'-13'-4'431'0,"13"4"-122"0,-11-3-25 0,11 3-70 15,-10-2 43-15,10 2-19 0,0 0 18 0,0 0-34 16,-8 5 9-16,8-5-29 0,1 6-2 0,-1-6-31 16,5 10-11-16,0-1-19 0,3-2-18 0,-3 4-29 15,4 1-6-15,-1 0-26 0,3 3 0 0,-2 1-22 16,3 1-7-16,0 1-7 0,1 1-4 0,1 2-8 16,0 1-8-16,2 0-68 0,-2-2-85 0,-4 0-80 15,5-2-87-15,-4-2-97 0,1 0-99 0,0-4-327 16,-2-1-382-16</inkml:trace>
  <inkml:trace contextRef="#ctx0" brushRef="#br0" timeOffset="132449.13">13109 14030 290 0,'0'0'365'0,"0"0"-6"15,-9-6-43-15,9 6 8 0,-3-6-72 0,3 6 1 16,0-7-67-16,0 7 5 0,2-10-36 0,4 4 13 15,1 1-43-15,-1-1 3 0,5 1-40 0,0-1 4 16,2 2-30-16,1 0 6 0,-1 1-30 0,-1 2 17 0,2 0-24 16,-1 3 11-16,1 1-23 0,-2 2 15 0,-1 1-23 15,1 2 17-15,-5 3-25 0,1 1 16 0,-5 2-18 16,-2 2 16-16,-1-3-21 0,-1 5 19 0,-2-1-19 16,-3 2 18-16,-2-1-15 0,3 0 20 0,-5-1-10 15,2-2 17-15,-1-4-12 0,1 3 21 0,0-4-6 16,1-1 23-16,2-1-1 0,0 0 20 0,2-3-5 15,-2 1 3-15,5-6-20 0,0 0-3 0,5 8-16 16,-5-8 4-16,13-1-12 0,-1-2-1 0,4-1-12 16,3-2-2-16,3 1-45 0,1-4-40 0,6 0-71 15,1-3-47-15,-1 3-130 0,1-2-90 16,-2 1-136-16,-1-3-283 0,-3 1-373 0</inkml:trace>
  <inkml:trace contextRef="#ctx0" brushRef="#br0" timeOffset="132931.28">12996 13496 650 0,'0'0'456'16,"-4"-10"-37"-16,4 10-84 0,-4-6-1 0,4 6-72 15,-3-6-30-15,3 6-62 0,0 0 7 0,0 0-10 0,0 0-14 16,-10 2-26-16,10-2-6 0,0 10-30 0,0-10 6 16,0 13-25-16,3-4-6 0,-1 0-10 0,3 1-10 15,2 3-7-15,-1-2-4 0,2 0-1 0,2 0-4 16,-1-1-2-16,1 0-3 0,3-2 0 0,-2 0-6 15,1 0-5-15,3-3 2 0,-1-1-4 0,2 0-2 16,-2-2-4-16,1 0-6 0,-1-4-41 0,3 1-57 16,-2-1-50-16,0-2-55 0,0 0-81 0,-2-1-87 15,-1-3-75-15,-3-1-415 0,-1 0-410 0</inkml:trace>
  <inkml:trace contextRef="#ctx0" brushRef="#br0" timeOffset="133121.62">12901 13298 389 0,'-10'-3'363'0,"0"2"-53"16,10 1-79-16,-13-4-38 0,13 4-68 0,-9-2 7 15,9 2-53-15,0 0 24 0,-8-5-53 0,8 5 22 16,0 0-43-16,1-7 29 0,-1 7-46 0,9-6 35 0,-5 1-45 16,-4 5 35-16,12-8-41 0,-6 3 31 15,-2 0-39-15,-4 5 37 0,11-7-38 0,-11 7 35 16,8-7-59-16,-8 7-52 0,8-6-103 0,-8 6-76 15,0 0-261-15,9-3-32 0</inkml:trace>
  <inkml:trace contextRef="#ctx0" brushRef="#br0" timeOffset="133329.84">13242 13483 331 0,'0'0'318'0,"7"6"-22"15,-7-6-61-15,0 0 16 0,12 2-52 0,-12-2 23 16,9-2-70-16,-9 2 13 0,14-6-75 0,-5 3 21 16,2-3-64-16,0 0 29 0,3 0-53 0,2 0 39 15,1-3-51-15,1 1 30 0,3-1-48 0,-1 0 34 16,-2 0-83-16,4 0-37 0,-2 0-97 0,-2 0-39 16,-1 1-54-16,-2 0-278 0,-1 0-76 0</inkml:trace>
  <inkml:trace contextRef="#ctx0" brushRef="#br0" timeOffset="133515.09">13608 13270 19 0,'-4'-6'428'16,"4"6"-104"-16,-9-7 38 0,9 7-44 0,-6-7-6 0,6 7-10 16,-8-8-17-16,8 8-43 0,-5-5-38 15,5 5-32-15,-5-4-35 0,5 4 0 0,0 0 2 0,0 0 6 16,0 0 8-16,0 0-19 0,0 0-21 0,2 7-17 16,3-2-12-16,-1 2-13 0,3 1-22 0,-1 2 0 15,4 0-20-15,-1 5 5 0,1 1-17 0,2 2-3 16,-2 0-28-16,5 4-71 0,-3 2-98 0,-2-1-34 15,3 1-129-15,-3 0-74 0,0-2-108 0,2-3-287 16,-3 1-345-16</inkml:trace>
  <inkml:trace contextRef="#ctx0" brushRef="#br0" timeOffset="133773.49">13961 13864 526 0,'0'0'384'0,"-7"4"28"0,7-4-59 0,0 0-20 15,-8 3-15-15,8-3-90 0,0 0-7 0,0 0-44 0,0 0-15 16,4-7-26-16,-4 7-13 0,12-6-25 16,-1 1-15-16,2 0-17 0,2 0-2 0,-1 0-22 0,4-1-9 15,3 0-4-15,-1 0-8 0,3-2-4 0,-1 1-5 16,2 3-1-16,-1-3-11 0,-1 2-44 15,-2 0-102-15,0 0-16 0,-1 1-59 0,-4 0-41 0,0 0-27 16,-3 2-23-16,-2-2-68 0,0 0-261 0,-10 4-150 16</inkml:trace>
  <inkml:trace contextRef="#ctx0" brushRef="#br0" timeOffset="133943.25">14169 13702 20 0,'-13'-4'485'0,"2"2"-144"15,0 0-52-15,11 2-61 0,-15-3-38 0,15 3-20 16,-13 0 0-16,13 0 2 0,-10 2-9 0,10-2-8 15,0 0-17-15,-4 8-22 0,4-8-22 0,3 10-20 16,-1-5-12-16,5 2-9 0,-1 1-14 0,2 1-9 16,3 2-7-16,-2 0-7 0,5 2-5 0,0-1-3 0,-1 3-17 15,4-2-71-15,-2-1-61 0,2 2-34 16,2-1-87-16,-4-2-67 0,4 0-318 0,-2-1-156 16</inkml:trace>
  <inkml:trace contextRef="#ctx0" brushRef="#br0" timeOffset="134297.01">14744 13600 209 0,'-12'-7'561'0,"3"1"-127"0,0 0-103 15,2 2-44-15,-2-2 13 0,1 1 14 0,2 1-71 16,6 4-30-16,-8-9-61 0,8 9-5 0,-5-9-51 15,5 9-1-15,5-7-34 0,-5 7 2 0,12-4-31 16,-12 4 11-16,20-3-23 0,-8 5 11 0,-1 0-25 16,4 1 17-16,0 3-19 0,-2-1 10 0,-1 4-19 15,2-1 2-15,-4 4-3 0,-2 0 3 0,0 0 0 0,-2 4 4 16,-2-1-1-16,-3 1 0 0,-1 0-2 16,0-1 0-16,-3 1 5 0,2 1 15 0,-1-3-19 15,-2-2 17-15,1-1-15 0,2-1 19 0,0-1-9 16,0-1 24-16,1 0-3 0,0-8 7 0,2 9-20 15,-2-9 9-15,10 5-16 0,-10-5-4 0,18 0-5 16,-4-2-19-16,2-4-68 0,1 1-76 0,4-3-92 16,-1-1-113-16,2-2-125 0,-1-3-312 0,-1 0-328 0</inkml:trace>
  <inkml:trace contextRef="#ctx0" brushRef="#br0" timeOffset="134615.57">14677 13019 276 0,'-7'-6'557'0,"-1"1"-153"0,4 1-51 0,4 4-98 15,-11-6 23-15,11 6-14 0,-12-2-15 0,12 2-1 16,-9 2-7-16,9-2-25 0,-9 7-17 0,9-7-17 15,-7 11-10-15,5-3-20 0,2 0-17 0,2 3-15 16,-1 1-24-16,5 2-16 0,-2 1-11 0,3 1-11 16,0-2-9-16,1 2-4 0,3 1-9 0,1-1-5 15,1-3-5-15,-1 1-1 0,4-3-4 0,-1-1-10 0,0-3 5 16,1-1-3-16,2 0-2 0,-2-2-12 0,3-3-22 16,-1-1-50-16,2-1-53 0,-1-1-38 15,-1-3-83-15,2-1-25 0,-3-3-129 0,-1-2-66 0,-4-3-507 16,-1 2-565-16</inkml:trace>
  <inkml:trace contextRef="#ctx0" brushRef="#br0" timeOffset="134762.84">14649 12822 87 0,'-15'-7'541'0,"2"2"-101"0,0 0-141 16,3 1-28-16,1-1-75 0,0 1 19 0,3 2-71 15,-1-2-23-15,7 4-26 0,-7-6-24 0,7 6-16 16,0 0-11-16,-2-7-9 0,2 7-9 0,8-2 31 15,-8 2-97-15,17 0-77 0,-17 0-135 0,19 0-157 16,-5 1-179-16,-2 0-102 0</inkml:trace>
  <inkml:trace contextRef="#ctx0" brushRef="#br0" timeOffset="135025.44">15021 13079 233 0,'0'0'352'0,"0"0"-9"15,-2 6-51-15,2-6 25 0,0 0-49 0,0 0-8 16,0 0-8-16,0 0-32 0,0 0-18 0,0 0-16 16,7 2-20-16,-7-2-17 0,11-3-16 0,-11 3-26 15,15-6-18-15,-6 3-19 0,1 0-11 0,1 0-13 16,1 0-9-16,5-2-3 0,-2 0-12 0,1 2-5 15,1-1-8-15,0-1-26 0,-2 0-88 0,2 2-86 16,-2-1-70-16,2 1-75 0,-2-2-71 0,0 0-399 16,-2 0-333-16</inkml:trace>
  <inkml:trace contextRef="#ctx0" brushRef="#br0" timeOffset="135397.07">15443 12888 245 0,'-10'-4'407'0,"10"4"-82"0,-9-4-1 16,9 4-16-16,-9-6-26 0,9 6-18 0,-10-8-21 0,10 8-33 16,-7-5-37-16,7 5-34 0,-1-8-27 0,1 8-16 15,1-6-23-15,-1 6-15 0,8-4-12 0,-8 4-8 16,13-3-8-16,-13 3-5 0,14 0-1 0,-14 0-6 15,19 4-3-15,-10-1 1 0,-1 1 3 0,2 2-5 16,-4 0 0-16,2 0 14 0,-2 3-12 0,-3 0 1 16,2 2-3-16,-4-2-4 0,-1 5-2 0,-1-3 6 15,-3 0-4-15,3 0 5 0,-2 0 17 0,1 0 12 16,-1-3 17-16,0 2 13 0,2-4 13 0,-1 1 7 16,2-7 0-16,-2 9-10 0,2-9-18 0,4 7-13 15,-4-7-12-15,9 2-10 0,-9-2-4 0,19-1-9 16,-7-1-15-16,4-1-59 0,2 0-76 0,3 0-85 15,3-1-104-15,0 0-122 0,-1-1-142 0,3 0-267 16,-2 0-400-16</inkml:trace>
  <inkml:trace contextRef="#ctx0" brushRef="#br0" timeOffset="135763.76">15725 13554 471 0,'0'0'397'0,"-12"4"13"0,12-4-54 0,-8 4-1 16,8-4 4-16,0 0-78 0,-10 1-25 0,10-1-44 16,0 0-14-16,0 0-26 0,0 0-9 0,9-8-30 0,-3 6-14 15,7-1-32-15,0-3-4 0,1 2-25 0,5-2-5 16,1-1-19-16,2 1-5 0,1 0-5 16,1-2 1-16,2 1-13 0,-1-1 7 0,1-1-19 15,2 1-18-15,-2 1-46 0,-1 0-74 0,-3 1-33 16,0-2-97-16,-2 2-26 0,-3-1-72 0,-2 3-23 15,-1-3-76-15,-4 0-210 0,-2 3-182 0</inkml:trace>
  <inkml:trace contextRef="#ctx0" brushRef="#br0" timeOffset="135922.76">16024 13355 138 0,'0'0'404'0,"-16"2"-99"0,16-2-19 16,-17 2-9-16,9 1-44 0,8-3 29 0,-10 4-53 15,3-1 23-15,7-3-66 0,-7 9 7 0,7-9-40 16,-5 11 3-16,5-11-49 0,3 12 8 0,-1-5-40 15,0 0 8-15,1 1-28 0,4 1 7 0,-2 2-29 16,1-2 18-16,2 2-29 0,0 0-14 0,0-1-77 16,1 2-63-16,2-3-49 0,-1 1-48 0,0-2-34 15,0 2-91-15,3-4-261 0,-3-1-146 0</inkml:trace>
  <inkml:trace contextRef="#ctx0" brushRef="#br0" timeOffset="136097.46">16391 13409 218 0,'2'-7'448'0,"-2"7"-57"0,0 0-84 0,0-9 0 0,0 9-78 15,0 0-1-15,2-8-81 0,-2 8 4 0,0 0-70 16,5-8 20-16,-5 8-59 0,8-4 28 0,-8 4-58 16,14-5 21-16,-4 3-116 0,0 0-57 0,2-1-79 15,-1 0-93-15,3-1-321 0,-2 1-144 0</inkml:trace>
  <inkml:trace contextRef="#ctx0" brushRef="#br0" timeOffset="136230.56">16675 13316 222 0,'0'0'363'0,"0"0"-58"0,0 0-16 0,0 0-58 16,10-2 1-16,-10 2-80 0,0 0 8 0,0 0-66 16,7-3 14-16,-7 3-62 0,7-4 25 0,-7 4-114 15,13-4-61-15,-5 1-111 0,1-1-114 0,3 1-167 16,0-3 11-16</inkml:trace>
  <inkml:trace contextRef="#ctx0" brushRef="#br0" timeOffset="136369.54">17003 13214 109 0,'0'0'338'16,"9"-2"-37"-16,-9 2-43 0,0 0 36 0,0 0-63 16,0 0 7-16,0 0-84 0,8-3 11 0,-8 3-78 15,0 0 24-15,8-3-68 0,-8 3-3 16,10-3-123-16,-10 3-76 0,18-5-127 0,-8 1-289 0,3 1-90 15</inkml:trace>
  <inkml:trace contextRef="#ctx0" brushRef="#br0" timeOffset="136613.96">17479 13132 17 0,'0'0'468'0,"0"0"-106"0,0 0 47 16,0 0-42-16,0 0 20 0,0 0-9 0,0 0-34 15,0 0-28-15,0 0-38 0,0 0-45 0,0 0-39 16,2-7-36-16,-2 7-27 0,9-7-27 0,-2 1-17 16,0 3-16-16,5-2-17 0,1 1-13 0,1-3-7 15,0 4-8-15,4-2-4 0,-2 0-5 0,2 0-2 16,-1 2-7-16,3-1-41 0,-1 1 22 0,-1-1-76 0,1-1-16 16,1 3-52-16,-3-1-69 0,1 1-67 15,-2 0-79-15,-2-1-71 0,-3 0-441 0,0 0-441 16</inkml:trace>
  <inkml:trace contextRef="#ctx0" brushRef="#br0" timeOffset="136817.62">17677 12982 506 0,'0'0'412'16,"0"0"-45"-16,-9-3-64 0,9 3 30 0,0 0-66 15,0 0 16-15,-10-2-57 0,10 2 21 0,0 0-24 16,0 0-27-16,-7 6-21 0,7-6-20 0,-1 8-29 15,1-8-25-15,3 13-19 0,-1-5-12 0,-2 0-16 16,4 2-10-16,1 1-8 0,0 2-8 0,0 0-6 16,2 2-7-16,-1-3-7 0,3 4-8 0,0 0-83 15,-3-2-52-15,5 2-95 0,0-1-81 0,1-2-68 16,-1 0-121-16,-1-4-334 0,2 1-372 0</inkml:trace>
  <inkml:trace contextRef="#ctx0" brushRef="#br0" timeOffset="137063.46">18159 12915 191 0,'0'0'698'0,"1"-11"-157"16,-1 11-89-16,1-8-39 0,-1 8-43 0,0-8-10 15,0 8-13-15,0 0-22 0,1-7-28 0,-1 7-1 16,0 0-44-16,0 0 1 0,0 0-29 0,6 3-19 15,-6-3-29-15,6 10-21 0,-1-4-27 0,-1 1-22 16,4 3-7-16,-1-1-28 0,2 5-8 0,4 0-20 16,-3 3-7-16,2 1-70 0,4 2-86 0,-3 3-150 15,1 1-180-15,0 3-161 0,0-1-854 0,-2 3-1085 16</inkml:trace>
  <inkml:trace contextRef="#ctx0" brushRef="#br0" timeOffset="147995.6">21055 10878 153 0,'-4'-6'594'0,"-1"-1"-182"0,2 2-69 16,-1 0-62-16,3-3-13 0,1 8 31 0,-1-10-74 15,1 10 28-15,2-12-64 0,2 7 12 0,0 0-56 16,4 0 20-16,-1 0-61 0,2 3 22 0,0 0-58 15,3 1 23-15,-12 1-53 0,18-1 32 0,-6 2-50 16,-1 0 35-16,-1 1-49 0,0 0 36 0,-2 2-47 16,-1 1 44-16,2 0-44 0,-5-2 39 0,-4-3-38 15,8 10 38-15,-8-10-42 0,1 7 43 0,-1-7-41 16,0 0 51-16,-2 7-17 0,2-7 50 0,0 0-42 16,-11-2 49-16,11 2-49 0,-10-7 46 0,6-1-51 15,-1 1 6-15,1-1-11 0,2-3-3 0,-1-1-4 0,3 0 0 16,1-1 4-16,3-3-8 0,0 2-2 15,4 1-1-15,1 0-4 0,2 2-1 0,1-1-1 0,0 1 0 16,1 3 4-16,3-1-4 0,-2 4 6 0,2 2 2 16,-3 1 1-16,2 2-2 0,-2 1-2 0,5 2 6 15,-4 1-8-15,0 1-2 0,2 3-1 0,-4 0 0 16,1 2 0-16,1-1 5 0,-2 2-13 0,-1 0 26 16,-2-1-52-16,1 2-2 0,-1-3-103 15,0 1-32-15,-2-2-103 0,0-1-36 0,0 1-59 0,-1-4-69 16,-1 1-78-16,-5-5-379 0,14 4-450 0</inkml:trace>
  <inkml:trace contextRef="#ctx0" brushRef="#br0" timeOffset="148153.41">21650 10712 381 0,'9'-5'620'0,"-9"5"-131"0,4-5-69 0,-4 5-29 16,6-5-27-16,-6 5-18 0,0 0-29 0,4-4-47 15,-4 4-55-15,7-6-40 0,-7 6-33 0,9-8-33 0,-2 5-21 16,3-1-20-16,3 0-14 0,1-3-19 15,4 1-60-15,1 0-72 0,2-2-44 0,-1 2-116 16,3-3-41-16,0 1-63 0,0 1-22 0,4-4-116 0,0 0-270 16,-5 2-284-16</inkml:trace>
  <inkml:trace contextRef="#ctx0" brushRef="#br0" timeOffset="148381.25">22154 10431 598 0,'0'0'514'0,"0"0"-164"0,0 0-17 16,-1-6-62-16,1 6 43 0,0 0-58 0,-7 4 33 15,7-4-45-15,-4 6 14 0,0-1-66 0,4-5 23 16,-5 11-68-16,1-2 36 0,1-1-67 0,0 3-8 16,2-1-13-16,0 2-10 0,1-2-1 0,0 3-18 15,1 1-11-15,0-3-7 0,2 2-5 0,2 0 0 16,0-2-3-16,1 1-12 0,1-2 0 0,-1 0-6 16,5 0-2-16,1-3-1 0,1-1-4 0,0 0 3 15,1-2-17-15,3-2-20 0,-2-1-54 0,1-1-54 16,2-1-61-16,-1-1-49 0,-1-2-67 0,0-2-46 15,-1 0-77-15,-2-1-69 0,-3-2-407 0,0 0-470 16</inkml:trace>
  <inkml:trace contextRef="#ctx0" brushRef="#br0" timeOffset="148568.84">22129 10377 230 0,'-16'-3'503'0,"4"-1"-133"0,1 1-81 15,1 1-64-15,2-1-38 0,8 3-12 16,-15-4-23-16,15 4-17 0,-11-4-28 0,11 4-17 15,-6-6-18-15,6 6-13 0,-1-7-5 0,1 7-15 16,2-8-37-16,-2 8 31 0,9-12-36 0,-4 6 29 0,2-1-30 16,0 0 32-16,1 0-43 0,0 1 30 0,-2-1-32 15,3 1 18-15,-1 0-76 0,-2 0-65 0,2 1-64 16,-1 0-89-16,1 1-78 0,0 0-152 0,-8 4-23 16</inkml:trace>
  <inkml:trace contextRef="#ctx0" brushRef="#br0" timeOffset="148759.5">22537 10393 138 0,'5'4'534'0,"-5"-4"-120"0,7 6-38 16,-7-6-54-16,0 0 22 0,6 4-58 0,-6-4-53 16,0 0-32-16,0 0-37 0,13-3-26 0,-13 3-30 15,10-4-23-15,-2 0-16 0,3 0-17 0,1 0-9 16,4-2-11-16,0 0-5 0,5 1-53 0,2-2-112 0,-1 0-99 15,1 2-92-15,1-1-81 0,1-1-360 16,-4 2-285-16</inkml:trace>
  <inkml:trace contextRef="#ctx0" brushRef="#br0" timeOffset="148893.24">22809 10446 16 0,'-11'9'519'0,"2"0"-147"0,2-2-87 15,2 0-66-15,-2-1-36 0,7-6-36 0,-7 8-24 0,7-8-34 16,-1 8-4-16,1-8-24 0,0 0-12 0,15 1-25 15,-4-4-64-15,0-1-61 0,6-1-54 0,2-2-33 16,4-3-35-16,4-1-239 0,2-2 60 0</inkml:trace>
  <inkml:trace contextRef="#ctx0" brushRef="#br0" timeOffset="149079.23">23216 10240 400 0,'11'-15'488'0,"-3"2"-7"16,-2 1-52-16,-1 2 58 0,-1 0-51 0,-1-1 48 15,-2 4-56-15,0-1-23 0,1 1-40 0,-2 7-52 16,1-12-44-16,-1 12-42 0,0-9-28 0,0 9-19 15,0 0-8-15,0 0-30 0,0 0-24 0,0 0-17 16,0 0-14-16,-4 7-9 0,7 0-25 0,-1 2-2 16,1 3-16-16,1 1-1 0,1 4-27 0,0 2-33 15,1 4-80-15,-1 0-71 0,3 3-84 0,0 2-49 16,-1 1-124-16,0 2-45 0,-1-2-77 0,2 1-137 0,-3-1-377 16,-1 0-686-16</inkml:trace>
  <inkml:trace contextRef="#ctx0" brushRef="#br0" timeOffset="149545.24">22242 11499 517 0,'0'0'458'0,"-3"-8"-80"0,3 8-2 0,-1-10 9 0,1 10-9 16,-4-7-25-16,4 7-19 0,-1-7-41 0,1 7-43 16,0 0-47-16,-3-6-36 0,3 6-28 0,0 0 2 15,0 0-3-15,0 0-3 0,-5 6 2 0,5-6-8 16,-2 12-19-16,2-4-4 0,-2 2-18 0,2 1-14 16,0-1-12-16,2 4-11 0,-2 0-6 0,2 1-7 15,-1 0-3-15,3 1-5 0,1 0-9 0,2-1 1 16,-1-1-6-16,3-1 0 0,0-1-7 0,3-2-4 15,0 0 10-15,3-3-40 0,0-1-3 16,2-1-71-16,0-4-5 0,1-1-89 0,3-1-7 16,-2-3-50-16,3-2-63 0,-2-1-93 0,-1-4-77 0,-1 0-91 15,-3-2-334-15,-2-2-476 0</inkml:trace>
  <inkml:trace contextRef="#ctx0" brushRef="#br0" timeOffset="149774.29">22238 11325 27 0,'-15'-2'589'0,"-1"0"-192"0,5 0-73 16,-2 2-90-16,4-2-33 0,9 2-51 0,-19-1-14 0,19 1-40 16,-13-2 16-16,13 2-42 0,-9-2 24 15,9 2-25-15,0 0 45 0,-7-4-47 0,7 4 55 16,0 0-44-16,3-10 44 0,-3 10-42 0,4-9 32 0,-4 9-10 16,7-10-10-16,-7 10-9 0,3-10-8 0,-3 10-12 15,3-12-10-15,-3 12-14 0,3-9-5 16,-3 9-9-16,1-9-8 0,-1 9-4 0,-1-7-10 15,1 7-9-15,0 0-66 0,2-9-48 0,-2 9-50 0,0 0-71 16,0 0-60-16,10-2-57 0,-10 2-442 0,12 2-324 16</inkml:trace>
  <inkml:trace contextRef="#ctx0" brushRef="#br0" timeOffset="149969.53">22710 11364 571 0,'0'0'488'0,"5"5"-93"0,-5-5-23 16,0 0 23-16,0 0 27 0,0 9-68 0,0-9-2 16,0 0-99-16,0 0-42 0,0 0-39 0,0 0 14 15,5-5-86-15,-5 5 24 0,10-6-74 0,-2 4 36 0,3-2-68 16,-2 0-12-16,5-2-117 0,2 1-35 16,-2 1-126-16,2-1-19 0,-2 2-48 0,2-1-58 0,-3 3-46 15,-1-2-365-15,0 2-339 0</inkml:trace>
  <inkml:trace contextRef="#ctx0" brushRef="#br0" timeOffset="150096.43">22882 11396 104 0,'-8'8'458'0,"2"-1"-109"0,-1 1-54 0,-1-2-46 16,3 0-51-16,-2 0-11 0,3-1-50 0,4-5 11 15,-7 8-47-15,7-8 19 0,-1 8-38 0,1-8-1 16,0 0-48-16,12 3-5 0,-12-3-7 0,18-3-10 16,-4 1-15-16,2-1-56 0,3-2-49 0,2-1-100 15,3 0-65-15,4-4-337 0,0 2-123 0</inkml:trace>
  <inkml:trace contextRef="#ctx0" brushRef="#br0" timeOffset="150682">23305 11243 443 0,'-6'-4'379'0,"-2"0"-55"0,0-1-36 0,3 1-19 16,-1-3-11-16,2 3-25 0,-1-1-20 0,3-1-41 16,2 6-40-16,-3-10-7 0,3 10-15 0,1-9-9 15,-1 9-10-15,10-7-8 0,-10 7-6 0,11-5-3 16,-11 5-13-16,15-2 0 0,-15 2-4 0,19 1-8 16,-10 1-8-16,1 2-6 0,1-1-5 0,-4 3-5 15,3-1 0-15,-3 1 3 0,-1 0-6 0,-1 2-2 16,-1-2 0-16,-1 3-37 0,-2-2 48 0,0-1-33 15,-1 1 58-15,0-7-14 0,-1 10 66 0,1-10-31 16,-2 8 45-16,2-8-60 0,0 0 30 0,-7 5-59 16,7-5 39-16,0 0-52 0,-4-7 31 0,4 7-52 15,0-11 41-15,3 4-7 0,-1-3-7 0,2 0-7 0,4-3-2 16,-2 0-8-16,3 3-1 0,0-4-2 0,2 2-1 16,1 2-1-16,0-1-4 0,2 1 0 0,-3 0-1 15,2 3 1-15,0 0-2 0,-2 2-1 0,1 0 3 16,-1 3 0-16,1 1-2 0,-12 1 2 0,20 0-2 15,-10 2 9-15,-1 1-47 0,0 1 48 0,-1 1-45 16,2 1 48-16,-1 1-47 0,0 3 36 0,1-2-83 16,-2 2-5-16,0 0-95 0,-2 1-36 0,4-3-83 15,-1 2-61-15,-2-2-81 0,-1-2-490 0,0 0-511 16</inkml:trace>
  <inkml:trace contextRef="#ctx0" brushRef="#br0" timeOffset="150862.57">23885 11133 417 0,'3'-10'581'16,"-3"10"-130"-16,1-5-48 0,-1 5-14 0,0-8-45 15,0 8-53-15,3-6-62 0,-3 6-37 0,2-7-40 16,-2 7-33-16,8-7-23 0,-3 2-19 0,5 2-17 0,-1-1-15 16,2-1-8-16,2 0-63 0,3 1-72 15,-1-1-72-15,3-3-74 0,1 3-66 0,2-2-31 0,-2-2-20 16,1 2-67-16,-2-3-169 0,3 2-110 0</inkml:trace>
  <inkml:trace contextRef="#ctx0" brushRef="#br0" timeOffset="151029.68">24247 10909 219 0,'5'-9'523'0,"0"3"-28"0,0-1-60 0,-3 1 53 0,-2 6-22 15,2-8-50-15,-2 8 38 0,2-10-67 0,-2 10-31 16,0 0-31-16,0-8-37 0,0 8-14 0,0 0-16 16,0 0-21-16,0 0-24 0,-6 6-22 0,6-6-23 15,0 12-32-15,0-5-27 0,2 3-21 0,0 1-13 16,2 4-16-16,1 2-17 0,2 2-48 0,0 1-89 15,3 5-125-15,1 3-117 0,0 0-212 0,-2 3-130 16,5 4-848-16,-1 1-1161 0</inkml:trace>
  <inkml:trace contextRef="#ctx0" brushRef="#br0" timeOffset="151829.7">9834 16544 316 0,'-8'4'477'0,"3"0"-67"0,5-4-33 16,-14 4-21-16,14-4 23 0,-13 6-43 0,13-6 7 0,-9 4-49 15,9-4-21-15,-10 3-62 0,10-3-17 16,0 0-46-16,-8 2 2 0,8-2-23 0,0 0-30 16,0 0-26-16,0 0-4 0,7-5-16 0,-7 5-8 0,15-7-8 15,-3 3-13-15,1 1-26 0,3-2-79 0,2 0-97 16,-3 1-51-16,4 0-82 0,-2 0-122 0,2 2-68 16,0-2-445-16,-3 2-531 0</inkml:trace>
  <inkml:trace contextRef="#ctx0" brushRef="#br0" timeOffset="151963.17">9940 16649 9 0,'-9'7'716'16,"3"0"-206"-16,-1-2-131 0,7-5-71 0,-6 7-52 15,6-7-64-15,0 0-31 0,0 0-47 0,0 0-9 16,10 3-39-16,-1-7 6 0,6-2-47 0,3-1-73 16,4-3-63-16,3-1-126 0,5-3-60 0,4-1-408 15,2-2-209-15</inkml:trace>
  <inkml:trace contextRef="#ctx0" brushRef="#br0" timeOffset="152612.47">10657 16271 231 0,'0'0'326'0,"0"0"24"0,0 0-49 16,0 0-15-16,-4-5-34 0,4 5-10 0,0 0-17 15,-8-4-36-15,8 4-33 0,0 0 15 0,-15-2-26 0,15 2 18 16,-8-4-19-16,8 4 14 0,-7-4-28 15,7 4-16-15,-8-9-22 0,8 9-16 0,-4-8-11 0,4 8-13 16,3-12-12-16,-1 6-6 0,5 0-6 0,-1-1-5 16,3 1-4-16,0 1-4 0,4-1-6 0,0 2-1 15,-1 2 1-15,2 1-2 0,2 1-2 16,-2 1-2-16,2 1 1 0,0 3-3 0,-2 4-1 16,-2 0-1-16,0 4 1 0,1 2-4 0,-6 3-19 15,-1 1 22-15,-4 0-19 0,-1 2 20 0,-2 1-21 16,-3 2 23-16,-1-1-15 0,-3 1 18 0,-3 0-17 0,1-1 19 15,-2-4-15-15,0-2 18 0,1 0-16 0,-3-2 19 16,4-3-7-16,1-2 35 0,1 0 9 16,-1-3 25-16,3-3-10 0,2 2-12 0,4-6-23 0,0 0 10 15,0 0-24-15,0 0 12 0,9 3-22 0,4-5 15 16,0-5-19-16,3 4 18 0,5-4-10 0,3-2-12 16,3 0-27-16,2-1-32 0,1-1-63 0,0 0-33 15,1 1-74-15,1-1-105 0,-4-1-86 0,0 1-548 0,0-1-561 16</inkml:trace>
  <inkml:trace contextRef="#ctx0" brushRef="#br0" timeOffset="153179.22">10493 15991 548 0,'-6'-5'469'0,"-2"-1"-69"0,3 2-42 0,1-1-48 16,2 0-23-16,-2-1-34 0,4 6-32 0,-3-10-30 0,3 10-33 15,4-9-7-15,1 4-13 0,2 1-10 0,-1 2-5 16,4-2-9-16,0 2-22 0,2 1-17 16,-1 1-12-16,1 0-10 0,1 1-14 0,-2 0-1 15,0 4-3-15,-1-1-5 0,-1 0-5 0,-3 1 0 0,2 1-14 16,-3 1 9-16,-1-2-9 0,-2 1 9 0,-2-6-8 15,0 11 5-15,0-11-5 0,-2 8 17 16,2-8-3-16,-8 5 20 0,8-5 1 0,0 0 0 0,-10-3-7 16,10 3 5-16,-7-8-8 0,7 8-7 0,-1-12-4 15,2 3-6-15,3-1-5 0,0-3-1 0,5 1-1 16,1-1-7-16,2-2 0 0,2 2 4 0,1-1-5 16,2 0-2-16,-1 3-1 0,2 0-1 0,0 1-5 15,-1 3 6-15,-2 1-1 0,2 2 0 0,-3 2-1 16,0 0 6-16,-1 2-2 0,-1 3-2 0,1 1 1 15,0-1 0-15,-2 4-1 0,1 1-1 0,-2 1 1 16,-1 1-13-16,-1 0-19 0,-2 0-43 0,3 1-75 16,-4-1-41-16,-1 1-94 0,0-3-49 0,0 2-132 15,0-3-95-15,-2 0-330 0,1-2-450 0</inkml:trace>
  <inkml:trace contextRef="#ctx0" brushRef="#br0" timeOffset="153351.87">11077 15864 271 0,'4'-8'679'0,"-4"8"-175"0,0 0-100 0,3-8-18 16,-3 8-22-16,0 0-27 0,2-8-56 0,-2 8-57 15,4-6-42-15,-4 6-36 0,8-6-30 0,-1 1-24 0,1 0-18 16,2-1-18-16,4 0-29 0,0 0-54 0,4-1-68 16,0 0-53-16,0-2-61 0,0 1-91 0,1 0-32 15,0-2-76-15,-1 2 7 0,0-3-304 0,-4 1-212 16</inkml:trace>
  <inkml:trace contextRef="#ctx0" brushRef="#br0" timeOffset="153511.47">11375 15638 396 0,'-1'-7'360'0,"-2"0"-23"0,1 1 7 0,-2 0 3 16,1 0-5-16,-2 1-9 0,1 0-37 0,4 5-30 15,-7-7-30-15,7 7-21 0,-7-3-17 0,7 3-12 16,0 0-17-16,0 0-15 0,-7 3-22 0,7-3-23 16,0 9-19-16,0-9-21 0,2 14-17 0,-1-4-4 15,5 0-10-15,-3 3-9 0,4 2-8 0,-2 2-14 16,1 2-47-16,2 3-90 0,0-2-71 0,2 6-93 15,-1 0-120-15,0 0-113 0,1 1-463 0,-1-1-587 16</inkml:trace>
  <inkml:trace contextRef="#ctx0" brushRef="#br0" timeOffset="153862.07">11846 16115 400 0,'-1'-12'533'15,"-4"1"-101"-15,3 2-4 0,-1-1-32 0,1 0 5 16,-1 1 0-16,0-1-6 0,2 2-27 0,-1 2-60 15,-1-1-41-15,2 2-79 0,1 5-20 0,-3-9-54 16,3 9 1-16,0 0-6 0,0 0-2 0,0 0-10 16,0 0-18-16,9 10-13 0,-6-2-13 0,3 2-5 15,-1 2-11-15,4 1-38 0,-1 4 31 0,2 1-41 16,0 1 37-16,-1 1-40 0,4 2 24 0,1 1-72 0,-2 0-41 16,0-4-71-16,-1-1-58 0,0 0-72 0,-1-2-33 15,2-2-70-15,-2-3-128 0,0-2-524 16,-1-3-677-16</inkml:trace>
  <inkml:trace contextRef="#ctx0" brushRef="#br0" timeOffset="154095.6">12173 15955 462 0,'-2'-13'623'0,"1"2"-117"16,0 2-57-16,-1 1-42 0,1 1-31 0,0 1-26 15,1 6-42-15,-3-11-27 0,3 11-32 0,-2-4-31 16,2 4-30-16,0 0-23 0,0 0-45 0,-3 5 0 15,3-5-35-15,4 13 1 0,-1-5-36 0,0 3 12 16,4 1-6-16,-2 1-17 0,5 2-21 0,-1 3 15 16,1 1-28-16,2 0 20 0,1 3-25 0,1 2 22 15,-3-2-38-15,2 1 5 0,2-2-46 0,-4-1-42 16,0-2-39-16,-1 0-54 0,-1 0-70 0,1-1-43 16,-5-4-58-16,1 0-117 0,-3-2-71 0,-1-1-338 0,-2-2-450 15</inkml:trace>
  <inkml:trace contextRef="#ctx0" brushRef="#br0" timeOffset="154245.76">11963 16306 456 0,'-13'-4'584'15,"2"2"-110"-15,-1-2-64 0,3 1-50 0,3-2-81 16,1-2-51-16,0 3-16 0,5 4-32 0,0-14-32 16,3 7-30-16,2-1-23 0,6-2-20 0,5-2-13 15,1 2-15-15,7-4-17 0,3 1-58 0,1 1-73 16,7-2-94-16,-3 3-137 0,-2 0-145 0,2 0-352 15,-2 3-366-15</inkml:trace>
  <inkml:trace contextRef="#ctx0" brushRef="#br0" timeOffset="154438.97">12493 16088 636 0,'0'0'545'0,"0"0"-92"0,0 0-26 15,9 3-14-15,-9-3-9 0,0 0-2 0,0 0-21 0,0 0-57 16,11 1-20-16,-11-1-58 0,0 0-42 15,0 0-26-15,10 3-25 0,-10-3-28 0,6 5-23 16,-6-5-19-16,13 9-23 0,-7-5-5 0,3 3-11 16,0 1-37-16,0 2 21 0,1-1-41 0,1 2-21 0,-1 0-92 15,0 2-85-15,0 0-100 0,-1-1-92 16,0 3-170-16,-5-1-658 0,2-2-840 0</inkml:trace>
  <inkml:trace contextRef="#ctx0" brushRef="#br0" timeOffset="154811.97">12883 15979 41 0,'0'0'709'0,"0"0"-210"0,0 0-64 15,0 0-72-15,-5-6-20 0,5 6-35 0,5-5-17 0,-5 5-25 16,10-8-31-16,-2 3-47 0,2-1-30 0,3 0-32 15,1-1-26-15,5-2-24 0,2 2-10 0,2-1-13 16,2 0-12-16,2-2-14 0,1 2-23 16,0-2-92-16,0 2-77 0,-3 1-85 0,-2-2-125 0,0 2-111 15,-3-3-444-15,-3 3-504 0</inkml:trace>
  <inkml:trace contextRef="#ctx0" brushRef="#br0" timeOffset="154975.87">13062 15754 297 0,'-14'1'586'0,"1"0"-148"0,4 1-96 16,-1 1-31-16,0-1-18 0,10-2-15 0,-12 6-9 16,12-6-5-16,-9 8-20 0,9-8-32 0,-2 11-34 15,3-5-23-15,1 4-30 0,4-2-24 0,0 3-21 16,3 0-12-16,2 1-22 0,2 1-3 0,3 3-20 16,-1-2-7-16,4 3-112 0,-1 1-76 0,2 0-114 15,2-2-67-15,-3-1-106 0,2-3-481 0,-2-1-522 16</inkml:trace>
  <inkml:trace contextRef="#ctx0" brushRef="#br0" timeOffset="155428.57">13612 15655 312 0,'-10'-5'589'15,"10"5"-106"-15,0 0-69 0,-7-6-38 0,7 6-68 16,0 0-61-16,-4-7-49 0,4 7-33 0,4-5-21 15,-4 5-22-15,10-3-21 0,-10 3-17 16,14-3-14-16,-14 3-15 0,18 4-12 0,-8-1-1 0,1 4-10 16,1-2-2-16,0 5-8 0,-1 2-3 0,-2 0-6 15,2 3-1-15,-5-1 1 0,0 0-4 0,-1 1 0 16,-1 0 5-16,-3 1 1 0,1-2 14 0,-2-1 20 0,-3 1 26 16,3-1 39-16,-1-2 23 0,0 1 3 0,-2-2 7 15,2-1-17-15,-1-1 31 0,1-1-26 16,1-7 39-16,3 10-26 0,-3-10-29 0,6 6-23 0,-6-6-23 15,13 1-12-15,1-2-40 0,1-1 22 0,5-3-45 16,4-1-12-16,0 1-83 0,9-4-64 0,3-5-82 16,1 0-91-16,-1 0-108 0,1-3-196 0,1 0-579 15,-4-1-827-15</inkml:trace>
  <inkml:trace contextRef="#ctx0" brushRef="#br0" timeOffset="157261.6">13360 15341 180 0,'0'0'309'16,"-5"-10"-7"-16,5 10-45 0,-7-8 29 0,7 8-62 15,-1-10-12-15,1 10-19 0,0-8-37 0,0 8-17 16,3-8-11-16,-3 8 2 0,7-6-3 0,-7 6-9 15,9-3-20-15,-9 3-12 0,13-1-10 0,-13 1-12 0,15 0-7 16,-15 0-10-16,12 4-7 0,-3-1-4 16,-9-3-5-16,11 6 0 0,-11-6-4 0,9 6 18 15,-5 0-22-15,-4-6 18 0,6 8-19 0,-6-8 24 16,2 7-20-16,-2-7 25 0,-2 6-2 0,2-6 11 0,0 0-12 16,-6 5 13-16,6-5-6 0,0 0 9 15,0 0-18-15,-9-5-11 0,9 5-1 0,-5-9 1 16,2 4-8-16,2-2 1 0,1-1-8 0,0-1 0 0,3-2-6 15,-1 0-2-15,1 0 6 0,3-1-11 0,-1-1 7 16,4 2-12-16,-2 1 8 0,2 0-9 0,-2 2 11 16,2 0-10-16,0 2 12 0,0 2-2 0,0-1 9 15,-9 5-8-15,14-1 3 0,-14 1 0 16,17 1-5-16,-11 4 3 0,2-2-6 0,-2 3 1 0,4 0-4 16,-5 3 1-16,2-1 2 0,-1 3-6 0,1 0-5 15,0-1-7-15,-2 3-37 0,2-4-41 0,-3 1-67 16,1 0-28-16,0-2-90 0,1 0-35 0,-2-1-87 15,1-1-63-15,2-1-339 0,-7-5-322 0</inkml:trace>
  <inkml:trace contextRef="#ctx0" brushRef="#br0" timeOffset="157430.91">13785 15233 389 0,'0'0'472'15,"0"0"-106"-15,-6-8-23 0,6 8 8 16,0 0 1-16,-1-6-53 0,1 6-47 0,0 0-51 15,0 0-21-15,-3-7-44 0,3 7-12 0,0 0-36 0,10-6-6 16,-10 6-26-16,11-5 1 0,-5 2-24 0,3-1 4 16,1 2-27-16,2-2-48 0,-1 0-119 0,1 1-76 15,-1-1-148-15,2 1-124 0,-3-2-291 0,2 0-321 16</inkml:trace>
  <inkml:trace contextRef="#ctx0" brushRef="#br0" timeOffset="158528.62">14019 15061 12 0,'0'0'340'0,"0"0"-80"0,-7-6-46 0,7 6-4 16,-3-6-5-16,3 6-36 0,-1-8-21 0,1 8-12 16,4-8-11-16,-4 8-14 0,6-10-8 15,-1 7-9-15,1-1-2 0,2 0 3 0,-2 0-12 0,4 1-45 16,-10 3 53-16,16-3-56 0,-16 3 40 0,14 1-50 15,-14-1 35-15,17 2-39 0,-12 4 37 0,1-3-26 16,-2 3 32-16,0 0-34 0,1 2 33 0,-4 1-29 16,-1 0 36-16,-2 1-30 0,-2 1 30 0,0 0-2 15,0-1 34-15,-1 1 2 0,1-1 34 0,-2 0-7 16,1-2-1-16,-2 0 2 0,4-1-8 0,-1 1-3 16,0-2-5-16,0-2-10 0,4-4-10 0,-4 9-1 15,4-9-14-15,-1 7-18 0,1-7-3 0,0 0-12 16,6 4-9-16,-6-4-6 0,14-2-5 0,-2 0-9 15,-1 1-16-15,6-4-62 0,-2 3-77 0,3-2-55 0,0-1-108 16,1 2-121-16,-1-2-133 0,4-1-502 16,-3 2-671-16</inkml:trace>
  <inkml:trace contextRef="#ctx0" brushRef="#br0" timeOffset="159289.49">14653 15530 316 0,'-10'3'410'0,"10"-3"-71"0,0 0-5 0,-10 2-10 16,10-2-25-16,0 0-24 0,-7-3-37 16,7 3-33-16,0 0-37 0,2-8-34 0,-2 8-6 0,9-8-12 15,1 2-14-15,1 0-16 0,2 0-17 0,4-1-12 16,2-2-11-16,1 1-12 0,3-2-4 15,4 1-16-15,-3 1 9 0,2-2-21 0,3 0 16 0,-2 1-23 16,3 0-5-16,-7 1-85 0,-1 0-36 0,-1 1-117 16,1 0-50-16,-6 1-90 0,-3 0-431 15,-4 1-353-15</inkml:trace>
  <inkml:trace contextRef="#ctx0" brushRef="#br0" timeOffset="159484.59">14846 15315 180 0,'0'0'534'15,"-15"0"-185"-15,15 0-38 0,-14 0-85 0,14 0 46 16,-12 3-36-16,12-3 34 0,-6 4-46 0,6-4-6 16,-5 4-38-16,5-4 12 0,0 11-34 0,0-11-12 15,7 12-39-15,-3-4-10 0,1 1-16 0,3 0-17 16,0 3-10-16,0 1-11 0,3 0-10 0,0 3-9 16,2 1-4-16,1 0-24 0,0-1-80 0,2 4-70 15,-3-4-65-15,2-1-86 0,-1-2-85 0,-3-1-77 0,1-2-294 16,-1 0-273-16</inkml:trace>
  <inkml:trace contextRef="#ctx0" brushRef="#br0" timeOffset="159828.07">15265 15311 512 0,'-6'-5'522'0,"6"5"-98"0,-8-6-53 15,8 6-7-15,-7-9-39 0,7 9-54 0,-4-7-42 16,4 7-40-16,-2-7-34 0,2 7-12 0,4-6-29 16,-4 6-15-16,11-3-16 0,-11 3-12 0,16-2-18 15,-16 2-4-15,18 3-12 0,-5 0-7 0,-3 2-7 0,4 1 7 16,-2 2-18-16,-2 2 7 0,-1 1-15 16,-2 1 4-16,0 1-10 0,-3 1 6 0,-2 2-9 15,-2-1 8-15,-1 1-1 0,-3-1 1 0,1 2 2 16,0-1-3-16,-1-1 2 0,1-2-3 0,-3-3 8 0,3 0 8 15,1 0 15-15,1-2 16 0,-1-1 16 16,2-7-20-16,-1 10-3 0,1-10-13 0,5 3-1 16,-5-3-8-16,14-2-1 0,-2 0-16 0,4-2-21 0,1-2-67 15,6-2-54-15,0-1-65 0,2 0-129 16,0-3-84-16,-1 0-129 0,0-1-320 0,-3 1-419 16</inkml:trace>
  <inkml:trace contextRef="#ctx0" brushRef="#br0" timeOffset="160411.37">14993 14931 117 0,'-6'-5'532'0,"-1"-1"-136"0,4 1-73 16,0-1-50-16,3 6-15 0,-5-9-67 0,5 9 21 16,-2-10-49-16,2 10 9 0,3-8-28 0,-3 8-13 15,8-7-23-15,-8 7-15 0,14-4-14 0,-14 4-12 16,15-1-15-16,-15 1-8 0,19 2-4 0,-8-1-11 16,-1 2 0-16,-1 1-6 0,0 0-2 0,-3 0-4 15,3-1-3-15,-4 1 1 0,-5-4-5 0,9 7 6 16,-9-7-3-16,5 6 1 0,-5-6 2 0,0 0-2 15,0 0 1-15,0 0 0 0,0 0 18 0,0 0 12 16,0 0 2-16,-10-3-2 0,10 3 11 0,-5-11-7 0,2 5 6 16,2-1-18-16,-2-3 9 0,3 2-10 15,2-3 4-15,0 2-10 0,1-2 2 0,2 0-10 16,0 0 3-16,3 0-5 0,1 3 5 0,0-2-11 16,0 4 5-16,1 0-9 0,-1 0 9 0,0 4-8 0,1-1 16 15,-10 3-12-15,19-1 2 0,-6 2-7 16,-3 3 2-16,-1-2-2 0,0 4 2 0,4 0-10 15,-3 2 7-15,-1 1-15 0,1-2 3 0,0 3-52 0,-2-1-45 16,2 1-94-16,-3-2-37 0,-1 1-110 0,-1-2-73 16,4 1-112-16,-4-3-300 0,0-1-363 0</inkml:trace>
  <inkml:trace contextRef="#ctx0" brushRef="#br0" timeOffset="160610.78">15479 14780 293 0,'0'0'540'0,"0"0"-164"16,0 0 0-16,-5-6-29 0,5 6 39 0,0 0-55 15,0 0-29-15,-7-4-62 0,7 4-36 0,0 0-53 16,0 0-19-16,3-7-37 0,-3 7-8 0,11-5-24 16,-2 2-11-16,0-1-39 0,5-2-47 0,0 2-71 15,3 0-27-15,0-2-110 0,4 0-41 0,0 0-90 16,-1-1-86-16,2-2-291 0,-2 2-259 0</inkml:trace>
  <inkml:trace contextRef="#ctx0" brushRef="#br0" timeOffset="160961.41">15729 14546 358 0,'-11'-6'376'0,"2"0"-65"0,1 1-22 15,2-1-21-15,-2 0-7 0,2 0-8 16,2 0-34-16,1 0-50 0,-1 1-33 0,4 5-28 0,2-10-20 15,-2 10-3-15,6-7-23 0,-6 7-13 0,14-5-9 16,-14 5-8-16,15-2-5 0,-15 2 3 0,20 2-7 16,-11 1-4-16,-2 1-4 0,1 0-4 0,1 4-2 15,-3-1 0-15,-2 2 2 0,1-1-8 0,-2 2 25 16,-2 0-28-16,2 0 23 0,-3 0-30 0,1 1 33 16,1-1-32-16,-2 1 21 0,0-1-26 0,0 1 26 15,2-1-25-15,0 1 29 0,-1-3-25 0,2 2 25 16,1-2-22-16,0 1 27 0,1-3-29 0,0 2 26 15,1-1-27-15,-1-1 24 0,1 0-29 0,-1-1 26 16,-1-2-28-16,-1 3 29 0,-3-6-24 0,7 8 25 0,-7-8-20 16,1 7 12-16,-1-7-16 0,-5 8 26 15,5-8-9-15,-10 9-25 0,2-3 23 0,0-1-5 16,-3-1-45-16,1 1-79 0,-1 1-19 0,-1 0-81 16,-1-1-81-16,3 0-93 0,-1 0-314 0,2-1-215 0</inkml:trace>
  <inkml:trace contextRef="#ctx0" brushRef="#br0" timeOffset="161350.14">16198 15123 407 0,'0'0'450'0,"0"0"-9"0,0 0-69 0,-8 3 40 0,8-3-62 16,0 0-54-16,0 0-61 0,0 0-22 0,3-7-52 15,-3 7-9-15,9-4-39 0,-9 4-9 16,15-7-26-16,-4 2-9 0,0 0-24 0,6-1-1 0,-2 0-15 16,4 0 4-16,3-1-18 0,-3-1 8 0,4-1-17 15,0 2 6-15,-2-2-18 0,-1 1-19 0,2-1-61 16,-4 2-8-16,-2 0-25 0,-3 0-30 0,-2 0-80 16,-2 0-11-16,-1 2-41 0,-4-1-26 0,-3 0-31 15,-1 6-25-15,-2-10-207 0,-3 6-82 0</inkml:trace>
  <inkml:trace contextRef="#ctx0" brushRef="#br0" timeOffset="161475.67">16459 14943 760 0,'-13'0'78'15,"2"0"29"-15,-2 2 19 0,1 1 14 0,0 0 15 16,1 1 2-16,1 1 3 0,0 1-9 0,2-1 1 16,1 3-46-16,0-1 26 0,3 3-48 0,2-1 29 15,-2 1-56-15,4 1 24 0,4 0-56 0,-2 1 32 0,2 1-47 16,3 0-2-16,0 2 1 0,1-1 1 16,5 1-14-16,-2 0-31 0,2 1-67 0,-3-2-53 15,3-2-113-15,0 0-88 0,-3-2-193 0,3-3-59 16</inkml:trace>
  <inkml:trace contextRef="#ctx0" brushRef="#br0" timeOffset="161637.4">16795 15019 56 0,'6'-6'473'0,"-3"1"-138"0,-3 5-29 15,5-8-49-15,-5 8-52 0,5-7-42 0,-5 7-18 16,4-9-75-16,-4 9 18 0,8-6-25 0,-1 3-19 15,-7 3-101-15,11-7-130 0,-5 4-129 0,3-2-200 16,0 2-12-16</inkml:trace>
  <inkml:trace contextRef="#ctx0" brushRef="#br0" timeOffset="161777.94">17030 14901 34 0,'0'0'383'0,"0"0"-90"0,0 0-22 16,0 0 0-16,12-1-42 0,-12 1-29 0,0 0-81 15,0 0 2-15,7-3-14 0,-7 3-69 0,7-4 14 0,-7 4-108 16,11-5-145-16,-3 3-381 0,2-3-96 16</inkml:trace>
  <inkml:trace contextRef="#ctx0" brushRef="#br0" timeOffset="161917.01">17333 14821 369 0,'0'0'381'0,"3"6"-63"0,-3-6-4 15,0 0-2-15,0 0-109 0,0 0 5 0,0 0-81 16,0 0 12-16,0-8-69 0,0 8 15 0,9-3-110 16,-3-1-63-16,4 1-134 0,2-2-159 15,2 0-184-15,0-1-79 0</inkml:trace>
  <inkml:trace contextRef="#ctx0" brushRef="#br0" timeOffset="162128.72">17706 14741 268 0,'0'0'420'0,"-8"4"-61"0,8-4-28 16,0 0 55-16,-7 4-9 0,7-4-7 0,0 0-68 0,0 0-35 15,-6-4-62-15,6 4-19 0,0 0-42 0,6-8-16 16,-6 8-29-16,13-10-10 0,-4 5-26 0,3-1-11 16,2-2-9-16,6 1-9 0,0-1-7 0,2-1-6 0,1 1 0 15,4-2-9-15,1-1-8 0,0 1-18 0,0 1-63 16,0 0-72-16,2 0-66 0,-6 2-74 15,0-2-75-15,-3 1-69 0,-1 1-408 0,-2 0-384 16</inkml:trace>
  <inkml:trace contextRef="#ctx0" brushRef="#br0" timeOffset="162311.54">17973 14516 296 0,'-12'2'399'15,"4"0"-79"-15,0 4-10 0,-1-3-1 0,3 2-3 16,-1 0-14-16,2 1-32 0,0 0-32 0,3 0-34 15,-2 1-28-15,3 1-31 0,1 1-7 0,1 0-41 16,0 1-1-16,4 1-34 0,-1 0 3 0,1 0-20 16,2 4 0-16,-1-2-24 0,3 1-8 0,0-2-91 15,-1 3-46-15,4-1-111 0,0 0-51 0,-2-3-85 16,0 0-429-16,3-2-342 0</inkml:trace>
  <inkml:trace contextRef="#ctx0" brushRef="#br0" timeOffset="162528.94">18394 14477 201 0,'4'-13'647'0,"-3"4"-102"0,3 0-35 15,-4 2-40-15,1 1-22 0,0-1-6 16,-1 7-23-16,-1-10-36 0,1 10-29 0,0 0-55 0,-5-8-13 16,5 8-36-16,0 0-26 0,0 0-31 0,-4 7-13 15,4-7-41-15,3 10-11 0,-1-1-33 0,3 1-9 16,2 2-27-16,0 2-2 0,4 3-25 0,1 1-11 15,3 5-94-15,0 0-71 0,0 1-87 0,4 6-126 16,-2 1-105-16,-2 0-142 0,-3-2-186 16,-1 0-409-16,-2 0-808 0</inkml:trace>
  <inkml:trace contextRef="#ctx0" brushRef="#br0" timeOffset="163184.56">10976 17625 259 0,'0'0'536'15,"-11"2"-143"-15,11-2-67 0,-12 4-4 0,12-4-13 16,-11 2 22-16,11-2-50 0,0 0-13 0,-13 3-62 15,13-3-9-15,0 0-56 0,0 0-9 0,0 0-37 16,0 0-7-16,8-7-29 0,-1 2 2 0,5 1-24 16,3-2 5-16,3 0-22 0,4 0-49 0,0 0-126 15,2 0-71-15,0 2-98 0,0-2-156 0,-1 3-427 16,-2 0-474-16</inkml:trace>
  <inkml:trace contextRef="#ctx0" brushRef="#br0" timeOffset="163329.79">11077 17805 420 0,'-10'11'542'16,"4"-3"-119"-16,1-1-104 0,1-2-55 0,4-5-49 16,-3 7-45-16,3-7-44 0,0 0-24 0,13-2-17 15,1-2-14-15,5-3-27 0,7-4-52 0,3-2-116 16,10-2-124-16,3-3-171 0,-2-1-205 0,12-6-133 16</inkml:trace>
  <inkml:trace contextRef="#ctx0" brushRef="#br0" timeOffset="163993.54">12128 17507 296 0,'-17'1'404'16,"17"-1"-63"-16,-15-1 0 0,15 1-43 0,-15-5-26 15,8 3-22-15,1-1-58 0,-1-2-4 0,1 0-43 16,3-1-3-16,3 6-42 0,-1-10 13 0,1 10-41 15,3-12 20-15,4 6-24 0,-2 0 30 0,3 1-29 16,4 2 14-16,-1-2-36 0,3 2 14 0,0 2-27 16,-1 0 14-16,2 2-32 0,2 2 21 15,-2 1-29-15,-2 0 21 0,1 3-24 0,-1 1 15 0,-3 1-25 16,-2 2 22-16,-2 2-16 0,-2 0 14 0,-4 3-25 16,0 1 21-16,-3-1-20 0,-2 3 24 0,-5-1-26 15,1 1 1-15,-2-1 11 0,-3-1 14 0,1-2 20 0,-1 1 14 16,0-2 9-16,0 0 16 0,2-4 9 15,3 0 9-15,-2-2 2 0,3 0 0 0,2-1-5 16,-1-3-11-16,1 3 16 0,6-7-37 0,-6 7 15 0,6-7-36 16,0 0 15-16,-2 5-33 0,2-5 16 0,0 0-23 15,18-1 18-15,-9-1-26 0,3-1 22 0,4-3-32 16,3-2 22-16,3 1-44 0,6-4-4 16,2 1-65-16,4-6-20 0,6 0-63 0,-2-1-25 0,2 1-64 15,1-5-63-15,1 1-86 0,-1-2-135 0,-2 0-339 16,1-4-455-16</inkml:trace>
  <inkml:trace contextRef="#ctx0" brushRef="#br0" timeOffset="165459.84">12436 17676 142 0,'0'0'196'0,"-15"4"-58"0,15-4-35 16,-12 3-19-16,12-3-23 0,-12 2-9 0,12-2-16 0,-10 2-3 16,10-2-11-16,0 0 1 0,-9 3-4 0,9-3 1 15,0 0 4-15,0 0-5 0,0 0 2 16,-14-2-6-16,14 2-3 0,0 0-1 0,-2-5-3 0,2 5-4 15,-2-9 2-15,2 9-1 0,-1-12-1 0,1 5 0 16,0-1-1-16,0-1 3 0,-2-2 1 0,0 1-3 16,0 0-3-16,-1 0 1 0,-2 1 10 0,1-1 21 15,0 1-2-15,-5-1-9 0,3 3 22 0,-3-1 7 16,0 1-12-16,0 3-9 0,-2 0-3 0,-2 1 8 16,0 2 6-16,0 2-1 0,-2 0 7 0,0 3 18 15,-2 1-2-15,2 1-38 0,-2 1 36 0,3 2-1 16,-4 0-2-16,5 2-11 0,-1 0-11 0,4-1-1 15,-1 2-2-15,3-2-6 0,2 0-4 0,-1 1 3 16,6-3 3-16,-2-1-13 0,3-7 10 0,3 13-5 16,-3-13 0-16,9 8-4 0,-9-8 4 0,16 1-2 15,-3-2-14-15,-1-2 4 0,3-3 6 0,2 0-6 16,3-2-1-16,-1-3-25 0,2 0 29 0,-2 1-25 16,-1-2 28-16,-4-1-34 0,-3 3 33 0,1-1-4 15,-4 1 0-15,-6-1-8 0,1 4-4 0,-3 0 5 16,-3 1 1-16,-3 0 2 0,-1 2-2 0,-5 1 1 15,-1 3 9-15,-3 0-16 0,0 2 44 0,-5 2-7 16,1 2 12-16,-2 0-20 0,3 2 3 0,-1-1-17 0,4 2 6 16,5-1-14-16,-2 2 17 0,5-2-21 0,3 0 12 15,4 1-7-15,2-1 8 0,4 0-45 0,3-1-69 16,6 0-104-16,0-2-120 0,8-1-297 0,-2-2-130 16</inkml:trace>
  <inkml:trace contextRef="#ctx0" brushRef="#br0" timeOffset="165960.74">13475 17070 372 0,'-8'-7'466'0,"2"0"-52"0,1 1-39 15,-2 0-1-15,3 1-32 0,-2-2 6 0,2 4-33 16,4 3-9-16,-8-9-53 0,8 9-26 16,-6-7-62-16,6 7-17 0,-4-4-39 0,4 4 25 0,0 0-5 15,0 0 3-15,0 0-1 0,0 0-3 0,3 9-17 16,1-4-13-16,-1 4-9 0,3 2-11 0,-1 2-11 15,2 1-9-15,0 3-8 0,0 2-12 0,1 4-7 16,2-1-6-16,-2 3-1 0,1 1-6 0,0 1-3 16,1-2-1-16,-1-3-5 0,-1-1-7 0,2-1 1 15,-1 0-8-15,-1-1-37 0,2-2-48 0,-3-4-70 0,1 0-81 16,1-1-83-16,1-1-23 0,-1-3-81 16,-2-1-148-16,2-4-480 0,-9-3-672 0</inkml:trace>
  <inkml:trace contextRef="#ctx0" brushRef="#br0" timeOffset="166225.59">13856 17211 297 0,'0'0'539'16,"-11"4"-126"-16,11-4-71 0,-10 4-5 0,10-4-11 15,-9 3-3-15,9-3-52 0,0 0-30 0,0 0-60 16,0 0-18-16,0 0-52 0,0 0-1 0,0 0-40 16,11-9 4-16,-1 4-31 0,2-1 10 0,4 1-27 15,2-4 14-15,2 1-23 0,2-1 13 0,1 0-22 16,4-2 15-16,0 0-21 0,-1 0 10 0,1 1-53 0,-5 2-53 16,0 0-71-16,-2-1-49 0,-2 1-51 15,-1 2-107-15,-5 0-36 0,2-2-382 0,-6 1-312 16</inkml:trace>
  <inkml:trace contextRef="#ctx0" brushRef="#br0" timeOffset="166417.31">14061 16967 430 0,'-16'-2'515'0,"16"2"-115"0,-12 0-72 0,12 0-40 16,-11 0 8-16,11 0-28 0,-8 3 22 0,8-3-13 0,-4 8 3 15,2-4-36-15,0 3-3 0,2 0-53 0,2 3 1 16,0 1-57-16,2 3-4 0,1 0-48 0,2 1 7 15,0 4-39-15,2 2 16 0,0-1-41 0,4 5 19 16,-2-2-42-16,2 0-58 0,1-4-105 0,-1 3-51 16,2-2-88-16,-2-3-137 0,1-3-109 0,-2 1-426 15,-2-4-565-15</inkml:trace>
  <inkml:trace contextRef="#ctx0" brushRef="#br0" timeOffset="167610.64">14612 16908 41 0,'0'0'432'16,"-10"-2"-87"-16,10 2-78 0,-10-6 8 0,10 6-53 15,-8-6 7-15,8 6-24 0,-5-8-36 0,5 8-27 16,4-10-23-16,0 5-15 0,2 0-11 0,3 1-2 16,1-2-1-16,6 2-10 0,-2 1-12 0,2 2-19 15,-3 1-3-15,6 1-3 0,-2 3-32 0,-3 1 16 16,0 2-20-16,1 1 21 0,-4 3-34 0,-1 2 25 16,-5 2-20-16,-1 0-2 0,-2 3 3 0,-3 2 16 15,-4 0-33-15,0 3 29 0,-5-2-20 0,-1 2 25 16,-4-1-21-16,2-4 23 0,0 2 3 0,-3-4 40 15,2-1-19-15,0-3 44 0,-1 1-10 0,3-4 39 0,2 0-9 16,-1-1 14-16,4-2-19 0,-1-1 6 16,4-1-41-16,4-4 11 0,-5 6-31 0,5-6 6 0,0 0-27 15,0 0 11-15,19-2-21 0,-5 0 7 0,3-2-18 16,6-2 13-16,1 0-20 0,8-2-8 16,0-2-58-16,8-1-30 0,-1-1-69 0,2 1-18 15,0-2-48-15,0 0-132 0,-4 0-65 0,0 0-476 0,0-1-471 16</inkml:trace>
  <inkml:trace contextRef="#ctx0" brushRef="#br0" timeOffset="167810.15">15242 16909 507 0,'0'0'503'15,"-9"-2"-105"-15,9 2-57 0,0 0-59 0,0 0-9 16,-6-6-54-16,6 6 18 0,5-6-34 0,-5 6-28 15,10-9-38-15,-1 2-24 0,3 1-22 0,2-1-17 16,5-3-15-16,1 2-9 0,7-3-10 0,-1 0-11 0,3 2-9 16,-1-2-10-16,0 0-81 0,0 2-50 15,1-2-75-15,-9 2-133 0,3 1-45 0,-4-2-94 16,-3 3-230-16,-2-1-205 0</inkml:trace>
  <inkml:trace contextRef="#ctx0" brushRef="#br0" timeOffset="167981.93">15428 16693 553 0,'-16'3'431'0,"5"0"-92"16,0 1-30-16,0-1-3 0,3 1-30 0,1 0-12 16,0 1-22-16,0 0-29 0,2 1-17 0,2 1-23 15,2 0-28-15,1 0-28 0,1 4-24 0,2-1-19 16,2 0-14-16,2 2-29 0,0 0 10 0,4 5-26 16,1-2 10-16,-1 1-29 0,6 1-16 0,-2 1-109 15,4 1-24-15,-1-1-67 0,0-2-121 0,0-2-60 16,0-2-431-16,0-1-370 0</inkml:trace>
  <inkml:trace contextRef="#ctx0" brushRef="#br0" timeOffset="168345.54">15953 16710 345 0,'-8'-8'628'15,"2"-1"-163"-15,-1 3-90 0,2-1-78 0,0 0-13 16,3 0-65-16,0 0 16 0,1-1-37 0,1 1-8 16,1 0-52-16,3 1-8 0,3 0-42 0,-1 0-1 15,4 1-38-15,2 2 14 0,-2 0-26 0,-10 3 7 16,24 1-22-16,-10 2 10 0,-2 0-2 0,-2 4-9 16,3 0-3-16,-4 2-4 0,-3 2-4 0,2 2-4 0,-6-1 0 15,-2 2 1-15,0 2-2 0,-6 1-3 0,2-1-3 16,-2 3-11-16,-1-5 16 0,1 2-13 0,-3-3 23 15,4-1-11-15,-2 0 26 0,2-2-4 0,0-2 24 16,3-1-11-16,0-1 19 0,2-6-24 0,-3 9-21 0,3-9 25 16,6 5-3-16,-6-5-11 0,13 0-2 15,-3-3-15-15,3 1-28 0,3-3-46 0,6 0-49 16,1-2-42-16,8-1-38 0,-2 0-77 0,0-2-110 16,2 1-65-16,0-1-414 0,-2 1-411 0</inkml:trace>
  <inkml:trace contextRef="#ctx0" brushRef="#br0" timeOffset="168843.67">15882 16269 67 0,'-13'-9'528'0,"1"1"-126"16,-2-1-78-16,5 1-28 0,0-1-17 0,1 1-11 0,2-1-34 15,2 1-43-15,-1 0-26 0,5 1-33 16,0 0-19-16,3 0-20 0,2 1-4 0,2 1-14 0,2 1-15 16,-1 1-10-16,5 2-11 0,-2 2-7 0,1 0-6 15,-1 5-3-15,2-1-8 0,1 2 1 0,-4 3-1 16,1 1-29-16,-4 1 27 0,1 0-23 0,-2 1 24 15,-3-2-21-15,-2 1 33 0,2 0-15 0,-5-1 46 16,1 0-3-16,1-2 35 0,-2 1-4 0,0-2 16 16,0-1-17-16,0 0 21 0,2-7-23 0,-1 10 9 15,1-10-35-15,3 8 6 0,-3-8-32 0,7 2 12 16,-7-2-6-16,21-1-14 0,-6-2-58 0,4 0-72 16,6-2-97-16,-1 1-55 0,10 0-116 0,1-3-93 15,-1 3-503-15,2-1-562 0</inkml:trace>
  <inkml:trace contextRef="#ctx0" brushRef="#br0" timeOffset="169040">16520 16542 135 0,'-5'9'551'0,"0"-4"-145"0,1 1-88 16,4-6-16-16,-5 9-11 0,5-9-51 0,0 0-26 15,-1 6-54-15,1-6 3 0,0 0-50 0,10-3-2 0,-10 3-42 16,18-5 8-16,-8 1-36 0,4-2 8 0,4 0-29 15,1 0 17-15,1-1-26 0,1 0 16 0,1-2-35 16,-2 2-1-16,2-1-72 0,-2 0-75 0,-3 2-65 16,0-2-107-16,-2 2-33 0,-2-1-326 15,-3-1-196-15</inkml:trace>
  <inkml:trace contextRef="#ctx0" brushRef="#br0" timeOffset="169199.29">16713 16421 27 0,'-10'2'425'16,"1"2"-85"-16,0-1-32 0,3 3-50 0,-2-1 10 15,2 1-25-15,1 2-19 0,1-1-16 0,1 2-54 16,3 0-15-16,0 0-35 0,5 4-7 0,-1-2-34 16,1 1 2-16,3 3-29 0,1-2 7 0,1 3-22 15,5-2 11-15,-2 1-5 0,0 0-27 0,2-1-75 16,1 1-77-16,0-3-93 0,0-1-49 0,-1-3-443 16,-2-2-241-16</inkml:trace>
  <inkml:trace contextRef="#ctx0" brushRef="#br0" timeOffset="169355.97">17113 16522 219 0,'3'-9'385'0,"-3"9"-62"0,1-7-102 0,-1 7-16 16,3-6-78-16,-3 6 7 0,5-7-61 0,-5 7 18 0,9-6-56 15,-9 6-13-15,11-6-158 0,-2 1-110 0,0 2-212 16,1-1 64-16</inkml:trace>
  <inkml:trace contextRef="#ctx0" brushRef="#br0" timeOffset="169493.62">17343 16427 255 0,'0'0'485'0,"0"0"-105"0,0 0-110 16,0 0-1-16,0 0-9 0,0 0-50 0,0 0-30 15,0 0-55-15,0 0-17 0,0 0-41 0,0 0-37 16,5-4-93-16,-5 4-182 0,18-4-496 0,-9 0-248 15</inkml:trace>
  <inkml:trace contextRef="#ctx0" brushRef="#br0" timeOffset="169651.51">17720 16366 443 0,'0'0'441'0,"0"0"-91"16,-1 6-29-16,1-6-36 0,0 0-63 0,0 0-35 0,0 0-48 15,3-9-26-15,-3 9-27 0,7-5-17 0,0 3-17 16,-1-2-100-16,3 1-126 0,2-1-73 0,1 1-464 16,3-2-216-16</inkml:trace>
  <inkml:trace contextRef="#ctx0" brushRef="#br0" timeOffset="169893.08">18030 16307 369 0,'0'0'524'0,"0"0"-77"0,0 0-28 0,0 0-54 16,0 0 3-16,0 0-16 0,0 0-11 0,7-7-29 15,-7 7-34-15,9-7-42 0,0 2-36 0,1-2-35 16,2 3-44-16,2-3-18 0,3-1-20 0,4 1-15 0,-1-1-14 16,1-1-12-16,5 2 0 0,2-2-20 15,1 0 1-15,1 1-40 0,-1 0-76 0,0-1-59 16,-5 3-49-16,1-1-52 0,-1 1-59 0,-3 0-74 15,-5 0-64-15,1 0-105 0,-4 0-241 0,-4 0-322 0</inkml:trace>
  <inkml:trace contextRef="#ctx0" brushRef="#br0" timeOffset="170068.86">18281 16050 351 0,'-12'-1'436'0,"12"1"-72"0,-20 0-15 15,20 0-35-15,-15 0 30 0,15 0-39 0,-13 2 0 16,13-2-22-16,-12 6-18 0,12-6-40 0,-8 10-16 15,5-4-17-15,1 0-35 0,0 2-32 0,2 0-24 16,2 3-21-16,0 0-17 0,1 2-15 16,2 3-5-16,0-1-9 0,5 3-13 0,-1 0-10 0,0 1-50 15,3-1-84-15,-1 1-81 0,2-1-38 0,0 0-61 16,0-1-119-16,0-2-44 0,2 0-422 0,-1-2-449 16</inkml:trace>
  <inkml:trace contextRef="#ctx0" brushRef="#br0" timeOffset="170443.53">18809 16055 586 0,'-11'-8'491'15,"2"-1"-91"-15,0 4-103 0,-1-2 20 0,3 1-33 16,-2 1-6-16,3-1-53 0,-1 0-19 0,1 3-54 15,2-2-11-15,4 5-45 0,-4-9-8 0,4 9-12 16,6-7-16-16,-6 7-14 0,15-6-7 0,-5 5-10 16,4 1-4-16,-1 0-8 0,1 1 1 0,3 3-6 15,0-1-6-15,-1 3-14 0,0 2 16 0,-2 1-18 16,2 3 18-16,-5 0-1 0,-4 1-7 0,-1 3 1 16,-3 0-3-16,-3 0 1 0,-2 4-4 0,-1-2-15 15,-3 2 25-15,1-1-17 0,-2 0 34 0,-1-4-5 16,4-1 34-16,-2-2 4 0,3-1 31 0,-1-2 17 15,2 0 18-15,-1-1-9 0,3-8-18 0,1 10-21 16,-1-10-14-16,9 5-16 0,-9-5-4 0,22 0-22 16,-8-1 1-16,4-3-69 0,6-1-77 0,0-1-76 0,1 0-89 15,3-2-138-15,0-3-124 0,0-1-417 0,-2 0-563 16</inkml:trace>
  <inkml:trace contextRef="#ctx0" brushRef="#br0" timeOffset="170976.55">18621 15683 137 0,'-9'-4'540'0,"4"-2"-140"0,-1 0-79 0,2 0-51 16,0-1-30-16,3 1 10 0,0-1-6 0,1-1-22 15,2 1-21-15,1 1-31 0,1 0-29 0,1-1-18 0,1 2-13 16,4 1-16-16,-1 1-16 0,2 1 9 0,1 0-10 15,-12 2-16-15,22 0-7 0,-11 3-10 16,1 0-6-16,-3 2-6 0,1 0-5 0,-1 1 1 16,-1 1-3-16,-1-1-5 0,-3 2 0 0,-1 0-2 0,-2-2 2 15,-1-6-2-15,0 12 1 0,0-12-1 0,-4 9 5 16,4-9 31-16,-10 7 13 0,10-7 2 16,0 0 4-16,-13 1-7 0,13-1-1 0,-9-8-2 0,7 4-1 15,-2-2-10-15,3-3-4 0,1 1 8 0,1-3-13 16,3 0 4-16,1-1-18 0,1 0 7 0,3 0-14 15,1 1 4-15,2 1-13 0,0 0 5 0,0 0-9 16,1 3 7-16,2 0-13 0,-2 2 7 0,-1 1-10 16,0 2 12-16,1 2-15 0,0 0 13 0,-3 2-12 15,3 1 16-15,0 2-26 0,-2 1 18 0,3 2-15 16,-3 0-2-16,0 2-61 0,2 0-79 0,-3 0-69 16,0 0-59-16,2 0-104 0,-1-1-122 0,-2 0-103 15,1-3-303-15,-2 0-481 0</inkml:trace>
  <inkml:trace contextRef="#ctx0" brushRef="#br0" timeOffset="171156.61">19227 15474 250 0,'-1'-10'659'16,"1"10"-144"-16,-4-8-113 0,4 8-39 0,-4-8-29 15,4 8-38-15,-1-5-41 0,1 5-46 0,-1-6-46 0,1 6-32 16,2-5-36-16,-2 5-8 0,9-6-30 0,1 3-1 15,-1 0-30-15,2 1-51 0,1-1-90 0,0-1-24 16,4 0-98-16,-3-2-42 0,1 1-58 0,0-1-44 16,-1-1-376-16,1-2-270 0</inkml:trace>
  <inkml:trace contextRef="#ctx0" brushRef="#br0" timeOffset="171326.26">19430 15280 53 0,'0'-10'367'0,"0"2"48"16,-2 1-45-16,-1 0 32 0,2 1-27 0,1 6 18 15,-3-12-26-15,-2 7-13 0,5 5-36 0,-5-8-26 16,5 8-19-16,-2-5-14 0,2 5-24 0,0 0-31 15,0 0-21-15,0 0-18 0,-7 4-48 0,7-4-7 16,4 11-23-16,-1-1-6 0,-1 1-13 0,2 2-13 0,4 3-12 16,-1 3-13-16,0 4-12 0,0 2-77 15,3 4-110-15,-2 1-109 0,1 3-99 0,1 4-150 16,-1 1-218-16,-1-1-342 0,0-5-704 0</inkml:trace>
  <inkml:trace contextRef="#ctx0" brushRef="#br0" timeOffset="171836.56">20189 15978 428 0,'0'0'557'0,"0"0"-124"0,-15-1-78 16,15 1-18-16,0 0-8 0,-13-1-14 0,13 1-26 16,0 0-46-16,-7-4-45 0,7 4-50 0,0 0-21 0,5-6-22 15,-5 6-22-15,14-7-17 0,-4 3-12 0,5-1-11 16,2 0-10-16,2 1-26 0,4-1-74 0,1 1-87 16,-2-1-91-16,1 2-120 0,-1 1-108 0,-4-1-422 15,-3 3-455-15</inkml:trace>
  <inkml:trace contextRef="#ctx0" brushRef="#br0" timeOffset="171977.47">20327 16054 450 0,'-11'9'602'0,"1"0"-139"16,-1-1-101-16,1 0-61 0,4-3-48 0,1 2-14 15,5-7 1-15,-4 9-18 0,4-9-38 0,5 3-35 16,-5-3-28-16,19 0-25 0,-6-1-34 0,9-1-7 16,6-3-96-16,4-1-104 0,4-2-179 0,8-2-171 15,-2-2-384-15,3 0-435 0</inkml:trace>
  <inkml:trace contextRef="#ctx0" brushRef="#br0" timeOffset="172493.29">21015 15750 78 0,'0'0'635'15,"-18"-4"-171"-15,18 4-97 0,-15-5-53 16,15 5-46-16,-10-5-45 0,10 5-29 0,-7-8-13 0,7 8-10 16,5-8-7-16,-1 4-16 0,5-2-21 15,2 2-17-15,4 1-20 0,4 0-11 0,-1 1-12 0,2 1-13 16,3 1-9-16,-2 3-9 0,4 0-6 0,-3 3-6 16,-2 1-6-16,0 2-2 0,-3 2-7 0,-4 2 3 15,-3-1-3-15,-3 2-3 0,-5 2 1 0,-2 1-6 16,-1 0-9-16,-5 2 16 0,-3 0-5 15,-3 0 10-15,1-1 5 0,-3 0 33 0,-1-1 20 0,0-3 23 16,1 0 27-16,-1 0 6 0,3-5 20 0,0 1-13 16,3-1 21-16,0-1-41 0,2-2 21 0,0 0-20 15,2-1-16-15,5-5-14 0,-6 7-16 0,6-7-21 16,0 0-5-16,8 4-6 0,-8-4-11 0,22-1 0 16,-7-1-7-16,3 0-6 0,6-3-16 0,7-1-51 15,2-1-26-15,2-2-74 0,7 0-97 0,1-1-79 0,-2-1-107 16,0-1-188-16,-1-1-563 0,-4 0-799 0</inkml:trace>
  <inkml:trace contextRef="#ctx0" brushRef="#br0" timeOffset="173093.21">20933 15275 238 0,'-9'-5'458'0,"4"1"-144"16,5 4-21-16,-8-7-86 0,8 7 50 16,-1-8-40-16,1 8 9 0,3-7 6 0,-3 7-54 15,9-4-22-15,-9 4-16 0,16-4 3 0,-5 3-41 0,-11 1 4 16,24 1-42-16,-11 0-9 0,1 2-10 0,-3-1-9 15,3 3-6-15,-2-1 0 0,-2 0 5 0,0 2-20 16,-1 1 20-16,-2-2-23 0,-1 0 14 0,-1 0-17 16,-5-5 14-16,2 10-15 0,-2-10 17 0,-1 5-7 15,1-5 33-15,0 0-18 0,-10 6 19 0,10-6-10 16,-9-4 15-16,9 4-9 0,-10-7 12 0,5 0-1 16,0-1-9-16,1-1 6 0,1 0-11 0,3-1 5 15,2-3-13-15,0 0-2 0,6 0-10 0,1-1 3 16,2-2-7-16,3 1 4 0,2 1-10 0,1 0 2 15,3 2-4-15,0 1 4 0,0 1-9 0,1 3 3 16,1 1-2-16,-3 2 5 0,0 2-7 0,-1 2 4 16,-1 2-6-16,-1 3 5 0,0 2-7 0,0 0 4 15,1 3-3-15,-3 3-4 0,-1 2-17 0,-1 2-45 0,0 0-52 16,-1 2-86-16,-2 1-46 0,0 0-101 16,-1 2-57-16,2-3-102 0,-1 0-364 0,0-1-421 15</inkml:trace>
  <inkml:trace contextRef="#ctx0" brushRef="#br0" timeOffset="173509.51">22020 15765 312 0,'0'0'532'15,"-11"2"-89"-15,11-2-40 0,0 0 7 0,-12 1-21 0,12-1-41 16,0 0-31-16,-8-4-46 0,8 4-36 0,0 0-35 16,0-8-22-16,0 8-24 0,6-6-38 0,1 1-4 15,0 0-25-15,4 1-14 0,0-1-15 0,4-1-10 16,2 0-12-16,1 0-5 0,2-1-8 0,2 2-11 16,1-1 2-16,3 1-10 0,-2-2-30 0,1 2-60 15,-1 0-49-15,1 0-44 0,-1 0-49 0,0 1-56 16,0-1-79-16,-1 0-29 0,-2-1-104 0,0 0-330 15,-6 0-364-15</inkml:trace>
  <inkml:trace contextRef="#ctx0" brushRef="#br0" timeOffset="173709.56">22542 15433 375 0,'0'0'523'0,"-1"-11"-46"0,1 11-54 15,0-10 16-15,0 10-43 0,-1-8-12 0,1 8-30 16,0-7-43-16,0 7-46 0,0 0-53 0,1-7-12 15,-1 7-21-15,0 0 18 0,0 0-4 0,0 0-17 16,10 4 0-16,-6 2-13 0,2 1-33 0,1-1-1 0,-1 4-35 16,3 1 0-16,3 1-36 0,-1 3 3 0,1 0-22 15,3 2 9-15,-1 5-35 0,5 0-18 0,0 1-114 16,-2 1-97-16,2 5-144 0,0-1-158 0,0 1-265 16,-4-2-518-16,-1-3-905 0</inkml:trace>
  <inkml:trace contextRef="#ctx0" brushRef="#br0" timeOffset="184611.66">24512 5736 395 0,'0'0'556'0,"0"0"-167"0,0 0-54 16,0 0-100-16,-9 4 33 0,9-4-47 0,-10 5 35 16,10-5-47-16,-10 7 24 0,5-1-44 0,0 0-6 15,-2 0-67-15,2 1 19 0,1-1-55 0,0 2 24 16,1-2-54-16,2 0 28 0,0 3-43 0,3-3 36 16,0 3-48-16,3-2 36 0,0 1-49 0,4 0 1 15,2-1 0-15,0 1-3 0,4-1-4 0,0 0 14 16,2 0-17-16,1 0 1 0,2 2-1 0,0-2 0 15,0 0 1-15,0 2 0 0,-1-2 0 0,-2-1-4 16,-2 0 6-16,-1 0-6 0,-1 0 0 0,-3 0 6 16,-3-1 8-16,-1 1 5 0,2 0 4 0,-8-6-12 15,4 10 5-15,-6-2-1 0,0-2 5 0,-3 1-10 16,0 1-1-16,-3-2-1 0,-2 3-2 0,0-3-2 16,-1 0 0-16,0 1-4 0,-1-1-4 0,2-1-48 15,0-1-67-15,0-1-85 0,-1-1-77 0,2 2-50 16,9-4-75-16,-15 0-536 0,15 0-526 0</inkml:trace>
  <inkml:trace contextRef="#ctx0" brushRef="#br0" timeOffset="184813.52">24547 5822 675 0,'-9'-8'488'0,"9"8"-44"16,-7-4-90-16,7 4 37 0,-8-8-90 0,8 8-4 15,-6-8-86-15,6 8-4 0,-3-11-78 0,6 5 15 16,-1 0-71-16,2-2 25 0,4 1-54 0,2-4 25 16,2 1-52-16,4-3 33 0,1 1-62 0,3 0-42 15,3-1-147-15,0-2-65 0,2 2-104 0,-3 1-87 16,3-1-374-16,-5 5-369 0</inkml:trace>
  <inkml:trace contextRef="#ctx0" brushRef="#br0" timeOffset="185991.78">23455 6262 149 0,'0'0'599'0,"-14"0"-165"0,14 0-106 16,-15-2-66-16,8-1-14 0,7 3 1 15,-14-7-10-15,7 2-10 0,2 1-9 0,0-2-19 0,3-1-21 16,2 7-25-16,0-11-17 0,0 11-16 0,6-13-8 16,-1 8 2-16,2-2-14 0,0 4-18 0,2-1-8 15,0 2-7-15,0 0-18 0,-9 2-8 0,20 1-7 16,-11 2-4-16,1 1-3 0,0 2-3 0,-3 0-7 15,0 3-2-15,-1 0-3 0,-1 1 2 0,0 2-5 16,-2-1 0-16,-2-1-1 0,0 0 44 0,1-2-43 16,-2 1 5-16,-2-3 17 0,1 1 19 0,1-1 16 15,0-6 0-15,-4 9-7 0,4-9-12 0,0 0-6 16,-7 3-9-16,7-3-7 0,-3-6-4 0,3 6 0 16,-4-12-5-16,4 3-10 0,0 0-1 15,2-2-1-15,0-1-3 0,1-3-4 0,2 3-30 0,0-3 38 16,1 2-36-16,2-2 40 0,0 3-39 0,2 1 37 15,0 0-36-15,0 2 35 0,4 2-32 0,-2 1 38 16,1 2-35-16,-2 1 37 0,1 2-36 0,2 1 43 16,-1 2-44-16,2 1 40 0,-1 2-36 0,0 1 33 15,1 3-31-15,-1-1 31 0,-1 2 2 0,2-1 0 16,-3 2-12-16,0-1-21 0,-1-1-31 0,-1 1-44 16,-1 0-50-16,3-1-52 0,-5-1-16 0,0 0-119 15,-2-1-41-15,2-1-52 0,-7-6-48 0,8 7-444 16,-8-7-481-16</inkml:trace>
  <inkml:trace contextRef="#ctx0" brushRef="#br0" timeOffset="186182.81">23974 6103 535 0,'0'0'602'0,"0"0"-150"0,0 0-96 16,0 0-5-16,-4 4-18 0,4-4 2 0,0 0-25 15,0 0-38-15,0 0-37 0,0 0-43 0,0 0-34 16,0 0-35-16,0 0-22 0,11-7-26 0,-4 3-11 16,4 1-45-16,2-4-53 0,0-1-81 0,6-2-104 15,-1 2-92-15,0 1-81 0,-3 0-123 0,3 1-403 16,-4 0-490-16</inkml:trace>
  <inkml:trace contextRef="#ctx0" brushRef="#br0" timeOffset="186307.69">24168 6123 536 0,'-3'8'486'0,"3"-8"-118"0,-2 10-78 0,2-10-51 16,2 6-49-16,-2-6-34 0,0 0-34 0,0 0-30 16,16 0-18-16,-5-5-14 0,3-1-17 0,4-2-21 15,1-3-49-15,8-2-59 0,6-4-63 0,2-1-131 16</inkml:trace>
  <inkml:trace contextRef="#ctx0" brushRef="#br0" timeOffset="186858.81">25089 6964 425 0,'-7'-10'587'0,"-2"1"-97"16,2 2-44-16,-2 0 4 0,0 0-16 0,2-1 8 0,0 1-37 15,0 1 56-15,-2 0-88 0,2 0 3 0,2 1-81 16,-1 2-16-16,6 3-90 0,-9-8-6 0,9 8-72 15,-6-3 19-15,6 3-50 0,0 0 33 0,0 0-42 16,5 3 31-16,0 4-51 0,2-3 23 16,1 3-46-16,1 2 27 0,2 0-44 0,4 5 34 0,-2 1-17 15,2 1-7-15,2 3-25 0,0 2-57 16,1-1-59-16,-3 0-48 0,3 1-98 0,-4-2-21 16,2-2-44-16,-3-1-14 0,-1-2-91 0,2-2-6 15,-2-1-49-15,-2-3 1 0,-1-2-82 0,1-1-292 16,-10-5-413-16</inkml:trace>
  <inkml:trace contextRef="#ctx0" brushRef="#br0" timeOffset="187091.11">25314 6964 478 0,'-5'-15'464'0,"0"1"-72"0,-1 0 16 16,1 2-14-16,-1-1-22 0,3 2-19 0,-1 0-12 0,1 2-13 16,-1 0-28-16,2 1-56 0,-1 2-50 0,1-1-40 15,2 7-19-15,0-10-41 0,0 10 32 0,7-6-53 16,-7 6 35-16,11-2-61 0,-11 2 38 0,14 1-60 15,-3 2 31-15,-1 1-47 0,4 0 38 0,-1 3-49 16,1 0 41-16,0 2-51 0,-1 1 46 16,2 1-53-16,1 2 39 0,-1 2-30 0,-1-1-58 15,-1 0-49-15,0 1-40 0,-3 1-34 0,1-1 2 16,-4-2-101-16,-1 1-41 0,-2-1-39 0,2 0-29 16,-6-2-106-16,0 0-334 0,-5-2-381 0</inkml:trace>
  <inkml:trace contextRef="#ctx0" brushRef="#br0" timeOffset="187234.13">25217 7163 531 0,'0'0'567'0,"-11"-3"-188"0,11 3-32 15,-5-6-120-15,5 6 4 0,0-8-100 0,0 8 12 16,8-12-69-16,-3 5-15 0,4-5-9 0,3 4-12 16,1-3-10-16,2 1-11 0,7-2-5 0,1-2-55 15,2 1-57-15,0 0-65 0,2 1-101 16,-1 0-77-16,1-1-258 0,-1 1-114 0</inkml:trace>
  <inkml:trace contextRef="#ctx0" brushRef="#br0" timeOffset="187524.08">25786 6856 194 0,'0'0'571'0,"0"0"-146"0,0 0-84 16,9 4-16-16,-9-4-8 0,-5 7-18 0,5-7-22 16,-7 11-20-16,2-5-25 0,1 1-25 0,0 1 5 15,1 1-71-15,-1-1 15 0,1 2-69 0,1-1 30 16,2 1-61-16,2 2 31 0,2-2-59 0,1 2 39 15,3 1-57-15,1-2 40 0,2 0-53 0,2-1 42 16,5 1-50-16,-3-1 42 0,3-2-48 0,-1-1 44 16,-1 1-45-16,-1-2 38 0,-3-1-65 0,2 2 36 15,-6-3-43-15,2 1 42 0,-3 0-33 0,-4 1 47 16,-3-6-40-16,2 12 47 0,-5-5-40 0,-1 0 43 16,-3 1-44-16,-3 0 48 0,-2 0-40 0,0 1 39 15,-3-1-42-15,2 1 44 0,-1-2-42 0,0-1 38 16,1 1-46-16,3-2-15 0,0-2-113 0,0 1-36 15,10-4-98-15,-12 3-78 0,12-3-67 0,-9-7-433 16,9 7-422-16</inkml:trace>
  <inkml:trace contextRef="#ctx0" brushRef="#br0" timeOffset="187691.07">25834 6906 517 0,'0'0'481'0,"-6"-5"-114"0,6 5-82 0,-6-4-14 15,6 4-4-15,-3-7-46 0,3 7-33 0,-2-6-31 16,2 6-14-16,2-10-30 0,3 6-22 0,-1-2-19 16,4-2-14-16,3-1-9 0,2-1-14 0,2 0-9 15,4-2-24-15,1 0-95 0,3-1-88 0,0-1-101 16,1 1-93-16,-1-1-390 0,1-1-281 0</inkml:trace>
  <inkml:trace contextRef="#ctx0" brushRef="#br0" timeOffset="187875.75">26448 6574 710 0,'0'0'561'0,"-7"7"-179"0,7-7-33 16,-6 5-50-16,6-5 35 0,-6 5-41 0,6-5 14 16,0 0-92-16,0 0-3 0,0 0-84 0,0 0 13 15,0 0-65-15,6-3 20 0,3-1-68 0,1-1-34 16,4-1-151-16,0 0-70 0,2 1-111 0,0-1-138 15,-2 2-442-15,2 0-490 0</inkml:trace>
  <inkml:trace contextRef="#ctx0" brushRef="#br0" timeOffset="188007.99">26536 6686 872 0,'-5'9'688'0,"1"-2"-163"16,3-2-115-16,1-5-93 0,1 9-59 0,-1-9-51 15,6 6-41-15,-6-6-33 0,13 1-28 0,-1-2-31 16,2-1-27-16,1-2-156 0,7-2-80 0,-2-1-144 15,8-3-209-15,-2-2-288 0,2 0-368 0</inkml:trace>
  <inkml:trace contextRef="#ctx0" brushRef="#br0" timeOffset="188724.73">27226 6340 323 0,'-13'-1'412'0,"13"1"-85"15,-10-5-67-15,10 5-56 0,-6-7-25 0,6 7-23 16,-4-10 17-16,4 10-45 0,-1-12 27 0,3 6-55 0,1-1-5 15,2 0-12-15,1 0 45 0,4 0-45 16,1-1 30-16,3 1-51 0,-2 1 39 0,5 1-58 16,-3 3 34-16,4 0-48 0,-4 2 39 0,1 1-52 15,1 2 38-15,-1 1-39 0,-1 2 34 16,-4 3-11-16,2 2-9 0,-3 0-2 0,-3 5-8 0,-2-1-6 16,-1 2-1-16,-2 1-1 0,-2-1-39 0,-2 1 53 15,-1 0-6-15,-3 1 77 0,0-1 4 0,-2-1 65 16,2-3-37-16,-1 1 63 0,0-3-40 0,-2 0 12 15,4-2 8-15,-1-1-6 0,1-1-3 0,1-1-19 16,-2 0-12-16,5-1-18 0,2-6-17 0,-8 8-20 0,8-8-12 16,0 0-12-16,3 8-5 0,-3-8-11 15,12 0-12-15,-12 0-2 0,20-2-19 0,-4-3-35 0,5 0-35 16,2-2-47-16,2 0-3 0,5-2-97 0,0-1-13 16,2-1-97-16,0 0-29 0,-1-1-111 15,2-1-153-15,-2 1-433 0,-2-2-667 0</inkml:trace>
  <inkml:trace contextRef="#ctx0" brushRef="#br0" timeOffset="190608.53">27211 5693 387 0,'0'0'460'0,"-7"5"-109"0,7-5-80 0,-6 5-54 0,6-5 3 16,-9 8-37-16,4-2 51 0,-3 0-24 0,3 0-19 16,0 0-21-16,1 0-23 0,-1 0-21 0,1 1-23 15,2-1-50-15,0 0 28 0,2 2-42 0,2-3 29 16,0 1-27-16,-1 1 14 0,7-4-47 16,-1 3 37-16,5-1-45 0,0 0 34 0,3-2-38 0,2 1 42 15,1 0-49-15,0 1 35 0,-1-2-40 0,1 1 47 16,2-1-50-16,-3 2 38 0,-3 1-44 0,3-1 40 15,-4-1-30-15,-3 3 34 0,2-1-47 16,-5-1 42-16,-2 2-34 0,1 0 46 0,-4-1-44 16,-2-6 40-16,0 13-40 0,-2-6 44 0,-2 2-41 0,-1-2 7 15,-2 0-3-15,-2 0 7 0,2-1-3 0,-4 3-1 16,2-3 1-16,-1-1 3 0,0 2-1 0,0-3-35 16,-2 1-85-16,3-1-71 0,-2-2-57 15,-1 0-75-15,12-2-149 0,-18 0-243 0,18 0-225 16</inkml:trace>
  <inkml:trace contextRef="#ctx0" brushRef="#br0" timeOffset="190766.48">27167 5801 209 0,'-5'-7'486'16,"3"-1"-127"-16,-2 1-64 0,1 3-16 0,-1-4-11 16,2 2-19-16,-2 2-33 0,4-4-40 0,-1 1-38 0,1 7-25 15,1-13-20-15,5 5-14 0,-2-1-18 16,5-1-13-16,3-1-9 0,4 0-8 0,2-1-11 0,1 1-6 15,7-1-61-15,1 0-119 0,0 2-121 0,1 0-103 16,-1-1-335-16,1 1-232 0</inkml:trace>
  <inkml:trace contextRef="#ctx0" brushRef="#br0" timeOffset="191162.8">27906 6286 115 0,'0'0'637'0,"-8"6"-225"16,8-6-44-16,-9 5-64 0,9-5 58 0,-8 5-43 16,8-5 34-16,0 0-59 0,-11 2 16 0,11-2-87 15,0 0 15-15,0 0-83 0,-8 4 19 0,8-4-79 16,0 0 20-16,0 0-69 0,8-5 37 0,-8 5-60 15,12-6 41-15,-1 0-57 0,2 0 36 0,2-1-74 16,3-2-15-16,1 0-120 0,3-2-60 0,1-1-130 16,0 1-90-16,3-4-89 0,-1 3-386 0,-4-1-491 15</inkml:trace>
  <inkml:trace contextRef="#ctx0" brushRef="#br0" timeOffset="191390.19">28302 6018 583 0,'-2'-7'631'15,"2"7"-186"-15,0 0-22 0,-4-6-74 0,4 6 26 16,0 0-46-16,-4-6 29 0,4 6-73 0,0 0 10 0,-3-6-81 16,3 6-43-16,0 0-33 0,0 0-14 15,0 0 19-15,0 0 0 0,0 0-5 0,0 0-58 16,0 10 44-16,0-10-66 0,7 13 40 0,-3-5-19 16,1 2-16-16,0-1-12 0,1 4-9 0,2 0-10 15,0 0-6-15,-1 2-9 0,0 2-13 0,1 3-47 16,0-2-63-16,0 0-23 0,-3 1-118 0,3 0-31 15,-3-2-69-15,0-1-79 0,-1-1-82 0,0 1-77 16,-2-1-400-16,1 0-578 0</inkml:trace>
  <inkml:trace contextRef="#ctx0" brushRef="#br0" timeOffset="191816.87">27475 7393 312 0,'0'0'456'0,"-14"6"-118"15,8-2-63-15,6-4-32 0,-13 5-3 0,13-5 31 16,-13 6 10-16,13-6-6 0,-10 4-7 0,10-4-24 15,-9 4-32-15,9-4-35 0,0 0-28 0,-9 2-27 0,9-2-27 16,0 0-15-16,0 0-15 0,9-7 26 0,-1 3-60 16,3-1 34-16,1 0-57 0,4-3 21 15,2 1-113-15,0-2-42 0,1 1-123 0,1 0-50 16,0 1-53-16,-5 2-73 0,1-3-453 0,-2 4-435 16</inkml:trace>
  <inkml:trace contextRef="#ctx0" brushRef="#br0" timeOffset="191957.2">27585 7430 359 0,'-5'7'488'16,"-2"1"-109"-16,3-4-87 0,0 1-59 0,4-5-43 16,-7 9-33-16,7-9-32 0,0 0-18 0,0 0-25 0,4 5-16 15,-4-5-14-15,11-3-11 0,-1-1-6 16,1-1-9-16,2-1-35 0,5-2-68 0,2-1-70 0,-2 0-138 16,4-3-384-16,1-1-175 0</inkml:trace>
  <inkml:trace contextRef="#ctx0" brushRef="#br0" timeOffset="192373.59">28002 7164 461 0,'-8'-3'586'0,"-1"-1"-183"0,2 1-19 16,-2-2-78-16,2 2 24 0,-2-4-83 0,5 0 13 0,-2 0-60 15,2-1 20-15,0 0-59 0,3-4 20 16,2 4-67-16,3-3 23 0,0 2-58 0,6-3 25 15,-1 2-64-15,4 1-5 0,2 2 36 0,-2-1-59 16,4 3 36-16,-2 2-59 0,-2 2 35 0,0 1-51 0,1 1 39 16,-3 1-51-16,-2 4 35 0,1 2-38 0,-6-1 44 15,1 2-37-15,-1 0 44 0,-3 1-40 0,-1 0 43 16,0 2-40-16,-1-3 45 0,0 3-37 16,0-3 39-16,1 0-41 0,-2-1 42 0,1 0-38 15,1-1 40-15,-1 2-32 0,2-3 30 0,0 1-41 0,2 0 42 16,-1-1-37-16,4 1 38 0,0 1-44 0,1-4 43 15,1 2-40-15,1 1 36 0,1-3-50 16,-1 2 31-16,0-1-53 0,-1 1 35 0,0-1-37 16,-2-1 45-16,-1 3-32 0,-5-7 45 0,3 9-39 15,-3-9 46-15,-3 12-39 0,-2-6 46 0,-1 0-42 0,-2 2 41 16,0-4-35-16,-1 1 38 0,0 1-37 0,-1-1 40 16,1-2-44-16,0 0 19 0,-1-1-111 15,10-2-34-15,-13 2-100 0,13-2-75 0,-11-3-52 16,11 3-68-16,-7-9-279 0,6 1-226 0</inkml:trace>
  <inkml:trace contextRef="#ctx0" brushRef="#br0" timeOffset="192540.51">28219 7096 322 0,'10'-10'751'0,"-1"-2"-60"15,-2 3-114-15,-2 1-14 0,2 1-68 16,-3-1-10-16,1 1-23 0,-1 3-56 0,-1-2-45 16,-3 6-40-16,6-8-45 0,-6 8-45 0,4-4-35 15,-4 4-1-15,0 0-2 0,0 0-2 0,17 1 1 0,-17-1-22 16,11 8-27-16,-1-1-29 0,-1 2-34 15,3 1 2-15,3 2-14 0,-1 3-16 0,5 2-33 0,-1 1-24 16,3 2-83-16,0 2-120 0,2 4-131 16,1 0-197-16,-2 5-197 0,1-4-251 0,-3 7-521 15,-1-2-1132-15</inkml:trace>
  <inkml:trace contextRef="#ctx0" brushRef="#br0" timeOffset="195205.98">25864 9076 5 0,'-3'-8'469'0,"2"3"-81"0,-2-1-41 0,-2 1-66 16,1-1 57-16,1 0-37 0,-1 1 54 0,0-1-39 15,-1 1 41-15,1 2-65 0,4 3-10 0,-10-9-21 16,10 9-28-16,-8-6-38 0,8 6-53 0,0 0 6 16,-8-2 10-16,8 2 5 0,-5 6-51 0,5-6 45 15,0 12-74-15,1-5 37 0,3 5-57 0,0 0 37 16,0 2-62-16,3 2 40 0,1 3-61 0,1 0 38 15,0 2-8-15,3 3-10 0,-1 0-6 0,0-1-7 16,1 2-10-16,0-1-7 0,-1-1-11 0,2-3-60 16,-3-1-45-16,1 0-68 0,0-2-18 0,-1 1-100 15,-2-4-1-15,1-3-67 0,-1 1 3 0,-1-1-42 16,-3-2-28-16,4-4-63 0,-3-1-395 0,-5-4-449 16</inkml:trace>
  <inkml:trace contextRef="#ctx0" brushRef="#br0" timeOffset="195456.96">26054 9154 270 0,'0'-11'513'0,"-1"1"-108"0,-2 1-74 15,3 2-16-15,-2 1-4 0,-1-2 3 0,3 8-9 16,-2-10-16-16,2 10-30 0,-2-11-47 0,2 11-43 16,-5-7-32-16,5 7-32 0,0 0-6 0,0 0 6 15,0 0 1-15,0 0-10 0,0 0-5 0,9 8-6 16,-9-8-7-16,9 13-8 0,-2-5-7 0,0 3-9 15,2 2-4-15,0-2-16 0,1 4-6 0,2 0-5 16,-2 2-6-16,0 0-2 0,2 0-1 0,-1-2-5 16,-2 3-4-16,3-1 0 0,-2 1-10 0,-1-1-43 15,0 0-25-15,-3-3-97 0,1 0-17 0,-2 0-113 16,-3-2-41-16,3-1-45 0,-5-1-76 0,0 1-481 0,-3-2-523 16</inkml:trace>
  <inkml:trace contextRef="#ctx0" brushRef="#br0" timeOffset="195639.93">25902 9471 535 0,'-13'-5'400'0,"13"5"-98"0,-10-5-66 16,10 5-44-16,-4-7-2 0,4 7-36 0,-2-7 10 0,4 0-57 16,2 3 13-16,1-3-50 0,4-1 13 0,1 0-54 15,4-2 25-15,4 1-43 0,0-3 29 16,4 2-43-16,4-2-24 0,0 0-95 0,0 3-86 15,-1-4-197-15,-3 5-198 0,0 0-115 0</inkml:trace>
  <inkml:trace contextRef="#ctx0" brushRef="#br0" timeOffset="195880.36">26434 9318 202 0,'0'0'641'0,"0"0"-200"0,0 0-47 0,-3 7-75 16,3-7 36-16,0 0-68 0,-4 6 22 0,4-6-69 0,0 0 24 16,-2 7-48-16,2-7 47 0,-1 5-57 0,1-5-14 15,1 10-27-15,-1-10-21 0,2 11-24 0,1-4-19 16,-2 0-19-16,3 0-12 0,2 3-16 0,-2-2-6 16,1 3-13-16,0-3-9 0,2 2-7 0,-1 0-8 15,3 1-7-15,-2 0-77 0,0-3-40 0,0-1-112 16,0 2-27-16,1-3-101 0,-2 2-43 0,2-2-54 15,1-1-45-15,-1-3-400 0,-8-2-460 0</inkml:trace>
  <inkml:trace contextRef="#ctx0" brushRef="#br0" timeOffset="196206.61">26664 9343 65 0,'-3'-5'548'0,"2"-2"-157"0,-2 0-38 0,0 2-60 0,-1 1-25 16,4 4-2-16,-7-10 20 0,7 10-82 0,-7-4 24 15,7 4-57-15,0 0 23 0,-17 3-69 0,17-3 19 16,-10 10-63-16,5-3 28 0,-1-2-54 0,3 5 24 16,0 1-48-16,-1 0 30 0,3 1-50 0,1-1 37 15,3 2-44-15,-1-1 34 0,3 2-44 0,0-1 38 16,2 0-43-16,-1-3 39 0,4 1-42 0,-1-4 41 16,0 0-41-16,2-3 43 0,0 0-48 0,-1-3 43 15,2-1-44-15,-1-2 43 0,-2-1-41 0,3-3 41 16,-5 1-39-16,2-2 37 0,-3 0-41 0,-3-2 38 15,1 0-37-15,-3 0 35 0,-2-2-40 0,-4 2 40 16,1-2-39-16,-5 2 38 0,0-2-43 0,-3 1 43 16,-1 1-47-16,-1 2 37 0,0-2-69 0,0 3 1 15,1 0-95-15,1 0-12 0,0 1-78 0,1 0-71 16,2 2-27-16,2 0-102 0,7 3-271 0,-9-8-226 16</inkml:trace>
  <inkml:trace contextRef="#ctx0" brushRef="#br0" timeOffset="196399.3">26908 9124 574 0,'-3'7'603'0,"3"-7"-152"0,-5 4-69 0,5-4-90 15,0 0-18-15,-7 4-8 0,7-4-26 0,0 0-25 16,0 0-52-16,0 0-31 0,0 0-32 0,0 0-19 15,0 0-16-15,13 0-16 0,-3-2-36 0,0 0-117 16,2-1-113-16,1 1-94 0,1 0-122 0,-2-1-458 16,-2 0-452-16</inkml:trace>
  <inkml:trace contextRef="#ctx0" brushRef="#br0" timeOffset="196556.44">26986 9235 294 0,'-10'11'738'0,"1"-3"-232"0,0 1-70 0,2-3-133 16,1 1-29-16,-2-1-87 0,4-1 8 0,4-5-65 0,-7 9 14 15,7-9-65-15,0 0 19 0,0 0-59 16,0 0 28-16,11 1-53 0,-2-6 11 0,4-1-132 16,2 0-61-16,3-5-68 0,4 2-100 0,2-5-54 15,3 0-339-15,-1-2-233 0</inkml:trace>
  <inkml:trace contextRef="#ctx0" brushRef="#br0" timeOffset="196856.58">27355 8979 387 0,'-9'-4'489'16,"9"4"-70"-16,-13-5-107 0,13 5-31 0,-11-6 9 0,11 6-96 16,-9-7 7-16,9 7-62 0,-4-8 40 0,4 8-51 15,3-9 37-15,-3 9-56 0,11-8 30 16,-1 4-66-16,2 1 25 0,1 0-55 0,1 0 24 16,1 2-48-16,0 2 33 0,2 2-51 0,0 1 36 0,-4 1-43 15,-1 2 32-15,-3 2-38 0,0 2 36 0,-6-1-42 16,-3 3 6-16,-1-1 1 0,-3 2 5 0,-3 1 3 15,-1 1 2-15,-3-1 5 0,2-1 17 16,-1 1 20-16,-2-2 14 0,3-2 13 0,2 0 3 0,-1-2 1 16,0-2 4-16,3 0-12 0,0 0-10 0,5-7-6 15,-4 8-5-15,4-8-12 0,0 0-7 0,7 5-10 16,-7-5-9-16,18-4-43 0,-4 1-59 0,2-3-80 16,4-3-71-16,1 1-63 0,2-4-96 15,4-2-71-15,-5 0-385 0,2 0-411 0</inkml:trace>
  <inkml:trace contextRef="#ctx0" brushRef="#br0" timeOffset="197075.19">27414 8553 160 0,'-13'-10'652'16,"0"2"-199"-16,3 1-59 0,1 0-101 0,0 3 36 15,2-2-60-15,0 3 27 0,2-2-62 0,5 5 2 16,-11-6-78-16,11 6 31 0,0 0-30 0,-9-1 46 15,9 1-58-15,0 0 25 0,0 8-77 0,2-2 22 16,2 1-63-16,4 1 30 0,-2 2-53 0,2 1 30 16,1 3-53-16,1 0 34 0,0 2-53 0,2-1-20 15,-1 1-113-15,2-2-21 0,0 1-60 0,-4-2-57 16,2-2-77-16,-1 0-48 0,1-3-57 16,0 0-403-16,-1-3-415 0</inkml:trace>
  <inkml:trace contextRef="#ctx0" brushRef="#br0" timeOffset="197351.53">27616 8521 557 0,'-3'-8'448'0,"-2"-2"-96"0,0 4-5 0,3 1-71 15,-2-1 33-15,4 6-73 0,-11-5 22 0,11 5-59 16,-12-2 25-16,12 2-64 0,-12 5 13 0,6 0-64 16,-1 1 16-16,1 1-58 0,2 1 21 0,2 2-52 15,-1 2 34-15,3-1-16 0,3 1-10 0,-1 2-12 16,3 0-5-16,3-1-7 0,0 0-1 0,1-2-6 15,3-2-2-15,-1 0 3 0,0-2 2 0,4-2-12 16,-4-2 1-16,1 0-7 0,-1-2 6 0,0-2-1 16,-1-2 2-16,-1 1-1 0,-2-3-4 0,-1-1 3 15,-2-1-4-15,-3 0-2 0,2-2-3 0,-3 1-37 16,-4-2 41-16,0 2-38 0,-2-1 27 0,-1 0-83 16,-2 1-29-16,-1 0-98 0,1 2-10 0,0 1-67 15,-2 1-74-15,1 1-76 0,10 3-313 0,-16-1-274 16</inkml:trace>
  <inkml:trace contextRef="#ctx0" brushRef="#br0" timeOffset="197564.03">27902 8971 495 0,'5'9'633'0,"-2"-2"-156"0,-2-1-99 16,3-1-36-16,-4-5-8 0,6 7-12 0,-6-7-29 15,5 5-34-15,-5-5-27 0,0 0-38 0,15 0-31 16,-15 0-40-16,17-6-22 0,-6 3-19 0,4-1 19 16,0-4-66-16,6 2 19 0,-1-2-133 0,3 0-51 15,0-1-105-15,3-2-112 0,0-1-91 0,1 2-87 16,0-5-375-16,0 2-463 0</inkml:trace>
  <inkml:trace contextRef="#ctx0" brushRef="#br0" timeOffset="197749.84">28393 8669 723 0,'-4'-5'559'0,"4"5"-121"16,-8-7-45-16,8 7-53 0,-10-6-24 0,10 6-15 16,0 0-6-16,-13-1-5 0,13 1-17 0,0 0-13 15,-10 4-64-15,10-4 15 0,-2 9-66 0,2-9 10 16,-2 12-64-16,4-5 15 0,0 1-55 0,3 3 24 16,-1 2-44-16,1-1 23 0,0 3-42 0,2 0 22 15,3-3-58-15,-1 4-45 0,1 0-115 0,2-1-21 16,-2 1-66-16,1-3-77 0,1-2-76 0,-2 1-76 15,0-4-536-15,2 0-651 0</inkml:trace>
  <inkml:trace contextRef="#ctx0" brushRef="#br0" timeOffset="197939.84">28799 8692 761 0,'0'0'530'15,"-1"-7"-114"-15,1 7-44 0,-4-8-23 0,4 8-38 16,0-7-47-16,0 7-47 0,-1-7-42 0,1 7-39 16,1-9-27-16,-1 9-21 0,9-8-16 0,-2 4-24 15,3 0-72-15,-1 0-114 0,0 2-106 0,3-2-112 16,-1 3-99-16,1-2-375 0,-12 3-370 0</inkml:trace>
  <inkml:trace contextRef="#ctx0" brushRef="#br0" timeOffset="198073.78">28871 8789 428 0,'-4'8'475'0,"0"1"-77"0,2-2-126 16,2-7-18-16,-3 9-70 0,3-9-4 16,0 8-73-16,0-8 13 0,0 0-53 0,12 1 10 15,-12-1-44-15,16-6 21 0,-2 0-59 0,3 0-95 16,1-4-78-16,2 1-79 0,3-6-105 0,1 1-183 16,1-3-56-16</inkml:trace>
  <inkml:trace contextRef="#ctx0" brushRef="#br0" timeOffset="198274.86">29166 8448 423 0,'-1'-6'549'16,"1"6"-164"-16,-5-9-52 0,5 9-105 0,-3-8 55 15,3 8-21-15,0 0 51 0,0 0-34 0,-4-3 45 0,4 3-60 16,0 0 25-16,0 0-70 0,2 9 14 16,1-3-74-16,-3-6 3 0,7 12-69 0,-1-2 21 15,1-1-60-15,0 2 26 0,2 2-52 0,0-1 31 16,1 3-51-16,1 1 30 0,0 0-18 0,-1 0-84 15,1-2-94-15,-1 2-67 0,0-3-74 0,-2 0-92 0,-1-1-83 16,1 0-75-16,2-3-403 0,-3-1-534 16</inkml:trace>
  <inkml:trace contextRef="#ctx0" brushRef="#br0" timeOffset="198622.55">29585 8437 67 0,'-1'-9'632'0,"0"1"-193"0,-2 1-33 16,-2 0-62-16,4 1 56 0,-2-1-78 0,1 1 27 16,2 6-70-16,-5-9 0 0,5 9-97 0,-7-6 9 15,7 6-79-15,0 0 18 0,-14 2-61 0,14-2 28 16,-10 9-57-16,5-3 37 0,1 2-57 16,1 2 39-16,-2 1-14 0,3 0-8 0,2 2-6 0,0 0-8 15,1 0-5-15,0 2-3 0,4-1-11 0,0-1 5 16,2-1-4-16,1 1-6 0,-1-3-7 0,3-1-3 15,1-2-16-15,0-3-3 0,1 0 1 0,-1-1 4 16,1-3 3-16,-1-1 4 0,-1-2 3 16,2-1 8-16,-2-2-6 0,-1 1 3 0,-1-3 2 15,-1-1-35-15,-3 0 44 0,-1-1-36 0,-2-1 39 0,-2 1-40 16,-2-2 42-16,-3 0-37 0,-2-1 40 0,-2 1-45 16,-2 0 38-16,0 1-78 0,-1-1-4 15,1 4-93-15,-2-2 0 0,3 3-84 0,1 1-55 16,1 0-53-16,2 1-61 0,0 0-347 0,7 5-289 15</inkml:trace>
  <inkml:trace contextRef="#ctx0" brushRef="#br0" timeOffset="198939.2">29824 8322 363 0,'0'0'501'0,"-3"-8"-133"0,3 8-2 0,0 0-31 15,-6-7 48-15,6 7-87 0,-5-4 17 16,5 4-73-16,-1-6 4 0,1 6-84 0,0 0 8 0,1-7-72 16,-1 7 18-16,8-3-61 0,-8 3 27 0,14 0-54 15,-14 0 37-15,18 2-39 0,-8 1 17 0,0 2-49 16,-1 1 39-16,3-1-43 0,-1 4 35 0,-2 2-37 16,-2-1 36-16,0 1-6 0,0 1-3 0,-5-2 0 15,2 2-6-15,-3-1 1 0,1 0-4 0,-1-1 4 16,0-1-4-16,-1-2 2 0,0 1 1 0,1-1 3 15,1 0 9-15,-2-7 16 0,1 10 7 0,-1-10-3 16,4 7-5-16,-4-7-8 0,7 3-7 0,-7-3-3 16,15-1-7-16,-4-1-13 0,1-2-64 0,3-1-78 15,0 0-92-15,6-3-109 0,-2-1-96 16,1-2-92-16,3-3-354 0,0 0-451 0</inkml:trace>
  <inkml:trace contextRef="#ctx0" brushRef="#br0" timeOffset="199256.2">30249 8172 449 0,'-7'-4'400'0,"7"4"-132"0,-9-4-10 16,9 4-62-16,-9-4 33 0,9 4-64 0,-6-3-32 15,6 3-22-15,0 0-11 0,-5-4 3 0,5 4-1 16,0 0-2-16,0 0-25 0,0 0-17 0,16 1-14 16,-16-1-7-16,13 3-1 0,-13-3-10 0,14 7-7 15,-6-3-7-15,-2 1-4 0,-1 0-4 0,1 0 2 16,-3 1 6-16,1 0-3 0,-1 0 12 0,-1 2 22 15,-2-1 26-15,1 1 20 0,1 1 26 0,-2-2 18 16,0 3 2-16,1-2-30 0,-1 1 43 0,1-1-46 16,1 2 43-16,-1-2-49 0,2 2 45 0,-1-2-59 0,2 2 33 15,0-3-61-15,3 0 35 0,-3 1-57 16,5 0 35-16,-2 0-53 0,-1-2 38 0,2 1-46 16,-2 0 37-16,-1-1-6 0,0 1-3 0,-1 0-5 0,-4-7-2 15,0 12-10-15,-4-4 1 0,-1-1-10 0,-4 4-9 16,-3-1-84-16,-3 2-125 0,-5-1-166 0,-4 1-259 15,-3 2-534-15,-8 0-780 0</inkml:trace>
  <inkml:trace contextRef="#ctx0" brushRef="#br0" timeOffset="202372.47">25313 11948 425 0,'0'0'377'0,"-14"-1"-58"0,14 1-10 0,0 0-27 15,-13-1 46-15,13 1-47 0,0 0 9 0,-8-4-61 16,8 4 3-16,0 0-73 0,-7-3 6 0,7 3-65 16,0 0 30-16,0 0-35 0,0 0 40 0,7-4-49 15,-7 4 30-15,0 0-58 0,17 0 31 0,-17 0-49 16,15 4 32-16,-6-1-52 0,-1 1 40 0,2 0-58 15,-1 1 44-15,0 0-50 0,0 1 8 0,-3 0-5 16,2 2 4-16,-1-1-2 0,-2 1-1 0,0 0 6 16,-2-3-3-16,1 2 7 0,-1 0-2 0,-3-7 2 15,1 8 6-15,-1-8-4 0,1 7 5 0,-1-7 3 0,0 0 5 16,0 0-2-16,0 0 24 0,-5-6-25 16,3 0-8-16,0 0 0 0,1-2 39 0,2-3-53 15,1-1 43-15,-1 1-50 0,2-2 42 0,-1-1-49 16,3-1 46-16,1 3-50 0,1-2 49 0,-2 1-49 0,4 3 49 15,-2-1-43-15,0 4 51 0,1 1-44 0,-2 1 50 16,2 2-40-16,-8 3 45 0,14-3-44 0,-14 3 4 16,13 4 6-16,-13-4-8 0,11 7 2 0,-3-3-4 15,-2 3-4-15,-1 1 3 0,1 0 2 16,0 0 2-16,0 1-7 0,-2 1-3 0,3 2-4 0,-2-3-9 16,1 1-60-16,-1 1-56 0,0-4-63 15,0 3-69-15,-1-2-72 0,1-1-31 0,1 0-58 0,-1 0-33 16,1-4-427-16,-6-3-442 0</inkml:trace>
  <inkml:trace contextRef="#ctx0" brushRef="#br0" timeOffset="202553.39">25722 11916 326 0,'0'0'546'15,"0"0"-161"-15,-9-5-43 0,9 5-48 0,0 0 59 16,-8-4-65-16,8 4 7 0,0 0-91 0,-2-6-4 15,2 6-72-15,2-5 6 0,-2 5-60 0,9-7 24 16,0 3-62-16,1-3 31 0,3 2-56 0,1-3 17 16,3 1-124-16,-2 1-34 0,3-1-103 0,-1 1-81 15,-2 0-60-15,0 0-79 0,-2 1-247 0,-1 2-208 16</inkml:trace>
  <inkml:trace contextRef="#ctx0" brushRef="#br0" timeOffset="202690.75">25828 11918 202 0,'-11'11'469'0,"0"-3"-129"0,2 1-70 15,-1-3-55-15,4 1-33 0,-1-1-8 0,1-2-43 16,2 2-9-16,4-6-36 0,-6 5 25 0,6-5-68 0,0 0 12 16,9 5-33-16,-9-5 19 0,16-5-53 15,-4 1-46-15,2-1-61 0,2-1-51 0,4-2-38 16,1-1-37-16,3-3-272 0,3-1-16 0</inkml:trace>
  <inkml:trace contextRef="#ctx0" brushRef="#br0" timeOffset="203055.79">26229 11655 402 0,'0'-11'367'16,"0"11"-44"-16,-6-10-11 0,6 10-49 0,-6-6 43 15,6 6-61-15,-9-6 25 0,9 6-68 0,-10-4 18 16,10 4-71-16,0 0 23 0,-17 1-52 0,10 2 30 16,0 1-48-16,-1 0 34 0,0 3-41 0,2 0 22 15,-2 1-50-15,1 2 28 0,0 0-50 0,1 3 37 16,1-1-50-16,-1 2 37 0,4 0-48 0,-2 1 30 15,3-1-47-15,1 0 39 0,1 1-44 0,4 0 39 16,0 1-46-16,1-1 44 0,1-1-51 0,2-1 42 16,0 0-45-16,1-2 43 0,2-2-42 0,1 0 41 15,-2-2-44-15,4-2 45 0,-3-3-50 0,1 1 44 16,-1-3-44-16,0 0 43 0,2-3-41 0,-4 2 42 16,2-3-59-16,-3 2 44 0,-3-3-43 0,1-1 33 15,-5 1-28-15,-2 5 45 0,3-10-41 0,-3 10 42 16,-5-11-45-16,-2 6 48 0,1 0-44 0,-3 2 40 15,-3 0-40-15,-2 2 40 0,0 1-41 0,1 0 18 16,-3 1-65-16,0 2-18 0,0-1-92 0,-1 2-17 16,4-1-67-16,3 2-53 0,0-1-46 0,0-1-70 15,2 1-307-15,4-1-258 0</inkml:trace>
  <inkml:trace contextRef="#ctx0" brushRef="#br0" timeOffset="203522.45">26374 11659 46 0,'0'0'511'0,"-4"-8"-117"0,4 8-18 16,-4-7-56-16,4 7 19 0,-4-4 35 0,4 4-86 15,0 0-3-15,-5-7-89 0,5 7 2 0,0 0-77 16,0 0 27-16,0 0-47 0,0 0 34 0,0 0-51 16,0 0 28-16,4 7-58 0,-4-7 35 0,8 7-45 15,-1-2 22-15,0 0-55 0,0 0 41 0,2 1-53 16,-1-1 41-16,1 1-46 0,0 0 42 0,1-1-50 16,0 1 42-16,-1 0-45 0,0-2 42 0,0 0-43 15,-1-1 44-15,-8-3-43 0,13 5 44 0,-13-5-48 16,0 0 47-16,15 0-45 0,-15 0 44 0,6-7-45 15,-6 7 45-15,4-10-43 0,-4 10 52 0,0-12-26 16,-1 5 63-16,0 1-13 0,-1-2 34 0,0-1 21 16,0 3 22-16,0 0 14 0,-1 0-47 0,3 6 47 15,-5-9-22-15,5 9-26 0,-2-9-17 0,2 9-24 16,-3-6-14-16,3 6-7 0,0 0-7 0,0 0-10 16,0 0 0-16,0 0-7 0,8 4 4 0,-8-4-8 15,7 8-3-15,0-2-4 0,-1 2-8 0,1 0-18 0,3 2-48 16,-3 0-62-16,3 3-10 0,0-1-113 0,-1 2-25 15,0 1-77-15,1 2-83 0,-3-2-84 16,1 3-86-16,-3-2-365 0,-1 1-565 0</inkml:trace>
  <inkml:trace contextRef="#ctx0" brushRef="#br0" timeOffset="203872.42">26247 12225 142 0,'0'0'536'0,"0"0"-141"0,0 0-66 0,0 0-32 16,0 0 6-16,0 0-2 0,0 0-29 0,0 0-23 0,0 0-37 16,4-6-29-16,-4 6-23 0,0 0-21 15,9-5-17-15,-9 5-15 0,10-5-20 0,-1 1-18 16,1-1-14-16,2-1-10 0,2 2-9 0,1-3-6 16,3 0-5-16,1 0-8 0,2-1-3 0,-1 0-4 0,1-1 32 15,2 1-75-15,-2-1-27 0,-1 1-122 16,-1-1-39-16,-1 1-91 0,-2 2-79 0,-4-1-86 15,2 0-316-15,-7 3-314 0</inkml:trace>
  <inkml:trace contextRef="#ctx0" brushRef="#br0" timeOffset="204039.6">26385 12244 86 0,'-9'10'534'0,"4"0"-149"0,0-3-89 15,1 3-17-15,0-3-43 0,2 0-7 0,-1-1 2 16,3-6-22-16,0 9-27 0,0-9-32 0,5 5-25 15,-5-5-25-15,13 2-16 0,-13-2-23 0,19-5-15 16,-6 1-8-16,2-1-13 0,3-3-73 0,3 0-80 16,-1-1-99-16,1-1-150 0,4-3-420 0,-6 2-321 15</inkml:trace>
  <inkml:trace contextRef="#ctx0" brushRef="#br0" timeOffset="205155.39">27562 11844 71 0,'0'0'357'15,"0"0"-99"-15,0 0-35 0,0 0-12 0,-9-3-13 16,9 3-13-16,0 0 7 0,-12-1-35 0,12 1-1 15,-11-1-6-15,11 1-26 0,-14-2-8 0,14 2-5 16,-15-1-10-16,15 1-7 0,-18-3-14 0,8 0-17 16,-2 2-11-16,1 0-12 0,-1 0-6 0,-3-1-3 15,1 0-10-15,-3 0-48 0,-1 1 53 0,-1-1-54 16,1 1 49-16,-3-1-45 0,0 1 45 0,-1-1 4 16,1 2-3-16,0-1-11 0,1 0-5 0,-1 0-2 15,4 1 0-15,-2-1-1 0,4 0 5 16,4 1-9-16,-3-2 3 0,3 1-6 0,11 1-2 0,-19 0 0 15,19 0-25-15,-13 0-66 0,13 0-69 0,-10 1-58 16,10-1-66-16,0 0-107 0,0 0-190 0,-10-2-102 16</inkml:trace>
  <inkml:trace contextRef="#ctx0" brushRef="#br0" timeOffset="205455.86">27157 11575 518 0,'0'0'542'0,"-4"-10"-72"0,4 10-137 0,-6-8 0 16,6 8-86-16,-8-4 22 0,8 4-58 16,0 0 31-16,-14 0-32 0,8 4 34 0,-4 1-67 15,1 3 27-15,-2 1-79 0,-3 4 23 0,0 0-69 0,0 3 21 16,-4 4-57-16,0 0 32 0,2 2-36 0,-1 0 13 16,-2 1-50-16,4 0 39 0,-2 0-46 0,3 1 39 15,-1-2-44-15,2 2 45 0,3-5-49 0,0 0 45 16,2-1-44-16,1-3 47 0,2-1-43 0,-1 1 45 15,2-2-43-15,4-2 50 0,0 0-47 0,1-1 47 16,6 1-49-16,-2-3 4 0,5 2 1 16,2-2 1-16,3 1 1 0,5-2-2 0,0 0-2 15,2 0-9-15,3-2-46 0,2 1-57 0,-2 0-77 0,8 0-93 16,-1 0-69-16,-1 0-87 0,0 0-64 0,-2 1-413 16,-1 2-487-16</inkml:trace>
  <inkml:trace contextRef="#ctx0" brushRef="#br0" timeOffset="206738.44">26367 13439 37 0,'-16'0'363'0,"16"0"-81"0,0 0-79 0,-16-1 20 16,16 1 9-16,-9-4-14 0,9 4-19 0,-7-2-23 15,7 2-16-15,-8-5-28 0,8 5-19 0,-4-5-2 0,4 5 13 16,0 0 10-16,2-9 7 0,-2 9-7 0,3-5-7 15,-3 5-3-15,9-6-10 0,-9 6-10 16,13-2-15-16,-13 2-12 0,15-2-9 0,-15 2-7 16,18 2-8-16,-9 0-8 0,3 1-10 0,-2 1-4 0,0 0-10 15,2 2 0-15,-2 1-6 0,1-1 0 0,0 2-2 16,-4-1-1-16,2 1-1 0,-2-1-3 0,-1 0 7 16,-1 1-4-16,-1-1 1 0,-1 0 2 0,-1 0 1 15,-2-7-1-15,3 10 1 0,-3-10 12 0,-2 8 3 16,2-8 5-16,0 0 6 0,-5 7 11 0,5-7 2 15,0 0-12-15,0 0 2 0,-9-5-10 16,9 5-2-16,-6-7 4 0,6 7-3 0,-5-11-5 0,5 11 1 16,-4-10-3-16,4 10-5 0,-4-11-4 0,4 11-2 15,0-11-3-15,0 11-4 0,-1-9-4 0,1 9 3 16,-1-8-1-16,1 8-6 0,0 0 0 0,0-8 0 16,0 8-1-16,0 0-1 0,0-9 6 0,0 9 2 15,0 0 1-15,0 0 3 0,0 0 6 0,-2-4 3 16,2 4 5-16,0 0 5 0,0 0-38 0,0 0 55 15,0 0-37-15,0 0 56 0,0 0-32 0,0 0 50 16,0 0-30-16,0 0 41 0,-5-7-29 0,5 7 26 16,0 0-21-16,0 0 14 0,0 0-20 0,0 0 0 15,0 0-22-15,0 0 4 0,-2-5-21 0,2 5 8 16,0 0-16-16,0 0 13 0,-4-6-16 0,4 6 11 0,0 0 5 16,0 0 16-16,-4-5-8 0,4 5 15 0,0 0-12 15,0 0 3-15,0 0-14 0,-6-5 4 0,6 5-17 16,0 0 8-16,0 0-6 0,0 0 12 15,-3 7 2-15,3-7 10 0,0 10-4 0,0-10-5 0,3 14-11 16,0-3 4-16,0-1-8 0,-1 1-5 0,4 3-1 16,-1-1 3-16,1 2-6 0,-1 0-2 0,4 2 0 15,-1 1-3-15,0 0-8 0,2 0-10 0,-1 0-32 16,0-2-48-16,0 1-49 0,1-2-51 0,-3-1-50 16,3-2-9-16,0 0-90 0,-3-1-2 0,4-3-70 15,-4-1-21-15,3-1-37 0,-2-4-15 0,-8-2-40 16,20 0-296-16,-9-2-359 0</inkml:trace>
  <inkml:trace contextRef="#ctx0" brushRef="#br0" timeOffset="206988.58">26741 13457 595 0,'-2'-17'585'0,"0"3"-70"0,0 1-30 16,0 1-38-16,-1 1-9 0,-1-1-19 0,0 2-6 16,2 0-41-16,-2 2-36 0,0-1-31 0,3 2-30 15,-1 2-62-15,0-1-31 0,2 6-50 0,-5-9-14 16,5 9-26-16,0 0 9 0,0 0-17 0,0 0-2 0,0 0-14 15,8 2 2-15,-3 6-21 0,1-1 1 0,3 2-17 16,0 1 2-16,1 2-13 0,3 1 0 16,-1 2-8-16,2-1 5 0,-1 2-11 0,2 1 1 15,-2-2-2-15,2 2 2 0,-2 0-7 0,0 1-11 0,-1-1-11 16,1 1-47-16,-3-2-40 0,1 0-43 0,-2 1-51 16,-1-4-58-16,-3 2-54 0,1-2-19 0,-4-2-108 15,1 0-41-15,-2 0-82 0,-2-1-79 0,-2-2-305 16,-3 2-527-16</inkml:trace>
  <inkml:trace contextRef="#ctx0" brushRef="#br0" timeOffset="207127.97">26647 13762 413 0,'-15'-3'568'15,"0"2"-169"-15,4-1-63 0,1 1-16 0,0-2 8 16,10 3-111-16,-14-4-4 0,14 4-76 0,-7-7 8 16,7 7-64-16,0-9 19 0,3 3-57 0,5 0 31 15,2-2-54-15,5-1 30 0,2-1-13 0,6 0-7 0,2-4-61 16,3 2-87-16,2-1-103 0,-1 1-105 15,1 1-117-15,-1-2-311 0,0 3-263 0</inkml:trace>
  <inkml:trace contextRef="#ctx0" brushRef="#br0" timeOffset="207521.27">27295 13523 134 0,'0'0'537'0,"15"0"-96"0,-15 0-37 15,0 0-20-15,0 0 2 0,7-4-40 0,-7 4-27 16,0 0-19-16,0 0-30 0,0 0-29 0,0 0-25 0,0 0-65 16,0 0 30-16,0 0-59 0,-17 4 35 0,17-4-53 15,-7 7 28-15,0 0-50 0,3 0 19 0,0 1-48 16,1 2-1-16,-2 0-9 0,2 2-2 0,1 2-4 16,0 0 2-16,0 1-12 0,2 2-4 0,0 0-3 15,2 0-1-15,1 1-7 0,-1 0 29 0,5 2-39 16,-1-2 32-16,2 2-37 0,-2-3 27 0,6-1-39 15,-2 0 34-15,0-3-41 0,0-3 17 0,3 0-62 16,-1-2 28-16,2-1-16 0,-3-3-3 0,2-1-4 16,-2-2-5-16,-11-1 7 0,23 0 10 0,-15-2 12 15,0-2-31-15,-1-1 48 0,-3 1-37 0,-3-3 48 16,-1 7-39-16,-1-11 47 0,-1 3-41 0,-6 2 51 16,-1-1-40-16,1 1 44 0,-6 1-44 0,2 0 45 15,-4 2-42-15,2 0 47 0,1 0-54 0,-2 2-5 16,2 0-92-16,1 1-15 0,1 1-108 0,1 0 0 0,10-1-52 15,-17 3-53-15,17-3-71 0,-7 3-416 0,7-3-391 16</inkml:trace>
  <inkml:trace contextRef="#ctx0" brushRef="#br0" timeOffset="207887.9">27584 13705 150 0,'0'0'731'0,"4"-9"-171"15,-4 9-126-15,-2-6-65 0,2 6-35 0,-2-5-15 16,2 5-56-16,0 0 11 0,-3-6-85 16,3 6 4-16,0 0-71 0,0 0 28 0,0 0-65 0,0 0 27 15,0 0-61-15,0 0 31 0,2 10-56 0,-2-10 35 16,7 8-53-16,-2-2 42 0,3-1-52 0,-3-1 43 16,5 0-48-16,-3 2 33 0,3-1-47 0,-1-2 44 15,0 0-46-15,-1 1 34 0,-8-4-49 0,16 3 48 16,-16-3-42-16,16-1 49 0,-16 1-44 0,14-2 45 15,-8-2-42-15,-6 4 46 0,10-6-40 0,-10 6 43 16,8-8-39-16,-8 8 63 0,6-8-12 0,-6 8 69 16,5-8-29-16,-5 8 47 0,4-6-45 0,-4 6-15 15,0 0-14-15,0 0-10 0,0 0 7 0,0 0-3 16,0 0-4-16,5 4-7 0,-5-4-6 0,3 10-2 16,-2-5-5-16,2 2-3 0,-2 0-2 0,5 2-2 15,-2 1 27-15,1-1-43 0,-1 0 24 0,3 0-81 0,-2 1-15 16,2 0-107-16,-2-2-21 0,2 0-64 15,-1 0-56-15,-2-3-78 0,4 0-68 0,-8-5-84 16,11 5-382-16,-11-5-511 0</inkml:trace>
  <inkml:trace contextRef="#ctx0" brushRef="#br0" timeOffset="208099.93">27681 13232 872 0,'0'0'561'16,"-16"-2"-126"-16,16 2-93 0,-12-1-75 0,12 1-55 15,-10-1-38-15,10 1-32 0,0 0-27 0,-8-4-17 16,8 4-27-16,8-5-13 0,-1 2-7 0,2-2-16 16,5-1-22-16,-1 0-67 0,6-1-94 0,-1-1-104 15,1 0-97-15,-2 1-127 0,1 1-211 0,-3 0-192 16</inkml:trace>
  <inkml:trace contextRef="#ctx0" brushRef="#br0" timeOffset="208239.34">27781 13248 72 0,'-13'12'728'0,"0"-1"-170"0,2-2-124 0,-2 2-83 15,3-2-63-15,1-1-53 0,1-1-33 16,0-1-30-16,5-1-25 0,3-5-27 0,-2 6-20 16,2-6-25-16,0 0-17 0,16 0-37 0,-5-2-87 15,6-3-87-15,2-4-100 0,4 2-71 0,4-4-71 0,7-4-358 16,-2 1-263-16</inkml:trace>
  <inkml:trace contextRef="#ctx0" brushRef="#br0" timeOffset="208688.96">28275 13025 296 0,'0'0'409'16,"0"0"-55"-16,0 0-11 0,-14 0-41 0,14 0 63 15,0 0-52-15,-15-1 2 0,15 1-62 0,-8-4 5 16,8 4-83-16,-4-4 3 0,4 4-73 0,0 0 17 15,0-8-61-15,0 8 29 0,8-6-57 0,-8 6 29 16,15-4-48-16,-6 3 32 0,3 0-45 0,-1 2 39 16,1 0-43-16,-2 2 41 0,3 1-13 0,-3 2-2 15,-1 1-4-15,1 3-3 0,-1-1-4 0,-4 3 2 16,-1 1-5-16,-2-1 1 0,-1 3 4 0,-2-1-3 16,-1 2 13-16,-2-1 19 0,-1-1 28 0,1 2 32 15,-2-1 13-15,0-2 2 0,1-1 6 0,-1-1-6 16,3-3-8-16,0 1-35 0,0-2 21 0,2-1-35 15,1-6 15-15,-1 10-23 0,1-10 2 0,8 6-26 16,-8-6 14-16,15 3-27 0,-2-4 6 0,0-1-40 16,6 0-57-16,0-2-79 0,3-1-81 0,1-2-79 0,2 0-89 15,2-2-127-15,1-1-129 0,-4-2-367 16,3-2-635-16</inkml:trace>
  <inkml:trace contextRef="#ctx0" brushRef="#br0" timeOffset="209704.74">28283 12346 128 0,'0'0'324'0,"-4"-5"-52"16,4 5-28-16,-4-5-4 0,4 5-7 0,0 0 5 15,-9-3-28-15,9 3 42 0,0 0-20 0,-15 4-5 16,15-4-6-16,-9 9 6 0,3-1-12 0,-1-1-18 15,1 5-20-15,0 0-14 0,-1 1-18 0,3 4-11 0,-1 0-23 16,1 1-7-16,1 1-19 0,1 2-18 16,2-1-13-16,0 3-9 0,5 1-7 0,-1-1-46 15,3 0 41-15,0-2-37 0,5 3 31 0,-1 0-43 16,1-5 42-16,0-3-41 0,3-2 40 0,-1-1-42 0,-2-4 44 16,4-1-51-16,-3-3 49 0,-2-2-46 15,4-1 46-15,-4-1-8 0,1-4 1 0,-1 1-6 0,-4-1-4 16,2-2-3-16,-4-1 0 0,-1-1-2 0,-1 0-3 15,-5-1-1-15,1 0 2 0,-3-2-1 16,-5 2-9-16,0-1 6 0,-1 1 0 0,-2 0-3 16,-1 0 0-16,-1 4 0 0,0 0-1 0,2 1-12 15,-1 0-47-15,0 1-49 0,2 0-57 0,11 2-75 0,-18 2-63 16,18-2-56-16,-15 1-41 0,15-1-54 0,-9 4-340 16,9-4-328-16</inkml:trace>
  <inkml:trace contextRef="#ctx0" brushRef="#br0" timeOffset="210088.74">28493 12450 595 0,'0'-11'620'16,"-2"5"-134"-16,2-1-76 0,-2 1-43 0,2 6-32 16,-3-8-28-16,3 8-42 0,-5-8-47 0,5 8-38 15,0 0-21-15,0 0-16 0,0 0-9 0,-8 3-21 16,8-3-25-16,0 9-16 0,3-3-14 0,-1 3-8 15,4-1-12-15,-1 2-11 0,3 1 3 0,0 1-9 16,1 0-3-16,2 0-6 0,1 0-3 0,-3-1-5 16,3-1-3-16,-1 1-15 0,-2-3-10 0,0-1 8 15,1 0 1-15,-3-3 7 0,-7-4-2 0,13 4 2 0,-13-4 2 16,11-1 3-16,-11 1-1 0,8-6 2 16,-4 0-1-16,-2-1 7 0,3 0 0 0,-3-2 1 15,0 2 4-15,1-2 16 0,-1 2 17 0,1 1 6 16,-1 0 7-16,-2 6-55 0,3-9 33 0,-3 9-6 15,4-8 2-15,-4 8-4 0,0 0-1 0,0 0-6 0,11 5 9 16,-11-5-18-16,10 12-4 0,-6-3 2 16,3 0 0-16,0 3-3 0,0 0-1 0,3 2-6 15,0 1-8-15,-1 2-97 0,4 0-4 0,-2 0-47 16,3-1-50-16,-3 0-60 0,2-2-54 0,-1 2-67 0,-2-4-57 16,2-4-99-16,-1 1-240 0,0-5-307 0</inkml:trace>
  <inkml:trace contextRef="#ctx0" brushRef="#br0" timeOffset="210277.41">28991 12529 621 0,'0'0'656'0,"-4"-4"-165"0,4 4-91 16,0 0-57-16,-4-7-22 0,4 7-13 0,0 0-41 15,0-8-45-15,0 8-39 0,4-6-33 0,-4 6-29 16,10-11-27-16,-1 7-18 0,0-3-11 0,5-1-18 15,2 2-17-15,3-4-63 0,-1 3-106 0,2-1-103 16,2-2-106-16,-3 2-98 0,7-5-99 0,-6 3-289 16,-1-1-373-16</inkml:trace>
  <inkml:trace contextRef="#ctx0" brushRef="#br0" timeOffset="210471.42">29381 12163 855 0,'-3'-6'626'0,"3"6"-113"0,-4-7-76 0,4 7-45 15,-5-7-1-15,5 7-59 0,-7-5 31 0,7 5-46 16,0 0 0-16,0 0-48 0,0 0-14 0,-12 3-19 16,12-3-30-16,-1 9-24 0,1-9-12 0,2 12-19 15,2-5-19-15,0 2-21 0,1 2-30 0,4 0-5 16,-1 3-19-16,2 1-6 0,3 2-20 0,0 1-23 16,2 4-119-16,0-1-94 0,2 4-185 0,0 1-209 15,0 3-256-15,-4-1-543 0,-1 0-1002 0</inkml:trace>
  <inkml:trace contextRef="#ctx0" brushRef="#br0" timeOffset="-211151.96">26495 13537 285 0,'0'0'227'0,"0"0"-9"15,0 0-41-15,0 0 17 0,0 0-38 0,-10-2 17 16,10 2-37-16,0 0 41 0,0 0-44 0,0 0 44 16,0 0-44-16,-8-2-1 0,8 2-1 0,0 0 8 15,0 0-2-15,0 0 1 0,0 0-2 0,-9-4 0 0,9 4 1 16,0 0 4-16,0 0-2 0,0 0-3 0,0 0-3 16,0 0-17-16,0 0-7 0,-5-3-17 15,5 3-9-15,0 0-9 0,0 0-8 0,0 0-6 16,0 0 2-16,0 0 15 0,0 0 18 0,0 0 11 0,0 0-11 15,0 8 5-15,0-8-13 0,5 5 6 16,-5-5-26-16,7 7 27 0,-4-2-27 0,1-1 16 0,1 3-18 16,1 0 14-16,0 0-11 0,0 0 1 15,1 3-16-15,-1-2 8 0,2 4-10 0,1-1 0 0,-2 1-2 16,1 1 0-16,0-1-14 0,1 0 4 0,-2 2-15 16,1 0 5-16,0-1-12 0,-1 0 10 0,2 0-13 15,-4 1 7-15,3-1-12 0,-2-1 13 0,1-1-8 16,-2 0-8-16,-1-2 9 0,1 1-6 0,-1-2 1 15,0 0-5-15,-1-1 3 0,1 0 0 0,-1-2-2 16,-3-5 2-16,5 9 4 0,-5-9-1 0,4 9-10 16,-4-9 12-16,4 7 1 0,-4-7-1 0,2 7-2 15,-2-7-3-15,0 0-9 0,5 6-6 0,-5-6-16 16,0 0-55-16,0 0-51 0,0 0-109 0,0 0-45 0,0 0-89 16,0 0-68-16,0 0-119 0,0 0-123 0,0 0-459 15,0 0-756-15</inkml:trace>
  <inkml:trace contextRef="#ctx0" brushRef="#br0" timeOffset="-210276.97">26797 13437 98 0,'-3'-6'217'16,"3"6"-41"-16,0 0-23 0,0 0-27 0,0 0-4 15,0-8-7-15,0 8-1 0,0 0 5 0,0 0-11 16,0 0 2-16,3-8 4 0,-3 8 1 0,0 0 11 15,2-5-7-15,-2 5-38 0,0 0 42 0,0 0-45 16,4-6 43-16,-4 6-50 0,0 0 37 0,0 0-41 16,0 0 41-16,9-2-32 0,-9 2 33 0,0 0-20 15,0 0 22-15,6 3-20 0,-6-3 24 0,0 0-4 16,6 7 17-16,-6-7-10 0,3 7-1 0,-3-7-22 16,6 8 6-16,-6-8-9 0,5 11 1 0,-2-5-2 15,1-1 4-15,1 2-19 0,-1 0-5 0,0 1 9 16,1 0 2-16,0-1 0 0,2 1-16 0,-1 0-5 15,-1 0 2-15,3 0-5 0,-2 0-3 0,3 0 1 0,-1 2 1 16,0-2-45-16,0 2 33 0,-1-1-24 16,-1 0 33-16,3 0-40 0,-4 0 35 0,3-1-30 15,0 2 31-15,-2-2-27 0,-1 0 21 0,3 2-34 0,-2-2-2 16,-1 1 28-16,0-1-30 0,1 0 26 0,-1 0-25 16,1-1 16-16,-2-1-24 0,1 2 24 0,-1-1-27 15,0-3 25-15,0 2-41 0,-4-6 33 16,7 9-17-16,-7-9 25 0,5 9-27 0,-5-9 22 0,5 8-26 15,-5-8 28-15,4 4-23 0,-4-4 20 16,5 6-22-16,-5-6 22 0,0 0-15 0,4 7 16 16,-4-7-18-16,0 0 20 0,0 0-22 0,4 5 21 0,-4-5-23 15,0 0 20-15,0 0-21 0,0 0 10 0,0 0-19 16,0 0 17-16,0 0-85 0,0 0-42 0,0 0-122 16,0 0-51-16,0 0-84 0,0 0-88 0,-10-1-98 15,10 1-532-15,-9-3-717 0</inkml:trace>
  <inkml:trace contextRef="#ctx0" brushRef="#br0" timeOffset="-209691.83">26637 13771 24 0,'0'0'237'16,"0"0"-52"-16,0 0-22 0,0 0-48 0,0 0-2 16,0 0-22-16,0 0 20 0,-8-3-25 0,8 3-16 15,0 0-3-15,0 0 1 0,0 0 3 0,-10-3-5 16,10 3-1-16,0 0 12 0,0 0 0 0,0 0 7 16,-5-7 6-16,5 7 10 0,0 0 5 0,0 0 4 15,0 0 8-15,-6-4-2 0,6 4-49 0,0 0 42 16,0 0-6-16,0 0-8 0,-6-4 0 0,6 4-2 15,0 0-12-15,0 0-5 0,0 0-5 0,0 0-10 16,0 0-3-16,0 0-5 0,0 0-3 0,0 0 1 16,-6-2 3-16,6 2-2 0,0 0 3 0,0 0 1 15,0 0 1-15,0 0 0 0,0 0-10 0,0 0-3 16,4-5-10-16,-4 5-4 0,6-6-5 0,-6 6-2 16,11-6 0-16,-11 6-7 0,15-6-7 0,-9 1 8 15,5 0-5-15,-1 1-2 0,0-2-1 0,0 2-1 0,0-1-1 16,1 0 0-16,0 0 0 0,-1 1-4 0,-1-1-2 15,2 1 1-15,-1-1 2 0,-1 1-5 16,0-1 1-16,1 1 2 0,-4 0-9 0,2 1-22 0,-2-1-68 16,-6 4-65-16,14-7-109 0,-14 7-115 0,9-6-594 15,-9 6-574-15</inkml:trace>
  <inkml:trace contextRef="#ctx0" brushRef="#br0" timeOffset="-197611.29">26726 14359 142 0,'-6'3'207'0,"6"-3"-26"0,0 0 10 0,0 0-6 16,-10 3-14-16,10-3-42 0,0 0 4 15,0 0-54-15,0 0 7 0,0 0-40 0,0 0 16 0,0 0-13 16,0 0-6-16,0 0 26 0,0 0-12 0,0 0 38 16,12-4-43-16,-12 4 39 0,17-5-41 0,-7 3 38 15,1-2-44-15,0 2 24 0,6-4-45 0,-2 3 34 16,3-3-43-16,0 3 34 0,4-3-39 0,-1 1 40 15,2-2-40-15,-1 2 32 0,4-1-38 0,-2-1 42 16,0 2-43-16,2-2 39 0,-3 0-42 0,2 1 43 16,1-2-39-16,-1 2 35 0,5-2-29 0,-1-2 47 15,0 2-34-15,2-3 44 0,1 0 2 0,7-1 2 16,0-2-3-16,2 1-2 0,0-1-3 0,1-2-2 16,3 0-5-16,-2-1 2 0,3 2-5 0,-1-2-20 15,1 0 13-15,-1 1-21 0,-2 1 14 0,3-1-18 16,-1 0 12-16,0 0-21 0,0 1 19 0,0 0-19 15,2 1 16-15,-2-2-18 0,2 0 12 0,0 2-16 16,-1-1 13-16,2 1-16 0,-3-1 14 0,2 0-15 16,-2 1 0-16,0-1 2 0,0 0-5 0,-1 0 3 0,-3 2 1 15,0-2 1-15,1 1-5 0,-2 1 23 16,0 0-24-16,-3-1 15 0,2 0-18 0,-2 2 18 16,0 0-16-16,-5 0 11 0,0 2 6 0,0 0 5 15,-1-1 4-15,0 0-3 0,1 0 4 0,-2 2 0 0,0-2-4 16,0 2-3-16,-2-1-2 0,2 1 0 0,-3 0 0 15,1-1-3-15,-5 2-1 0,-2 0-2 0,2 0-2 16,0 1-3-16,-1 0 3 0,-3-1-1 16,2 0-2-16,-6 2 4 0,2 0 2 0,-1 0-1 15,-2 0 1-15,-1 0 1 0,2 1-2 0,-2 0 1 0,-4 1-1 16,3-1 4-16,-3 1-4 0,0 1 0 0,-2-2-1 16,2 1-1-16,-4 1 1 0,-5 3-5 15,13-5 3-15,-13 5-4 0,10-6-1 0,-10 6-4 16,8-7-17-16,-8 7-94 0,5-4-115 0,-5 4-177 0,8-7-664 15,-8 7-688-15</inkml:trace>
  <inkml:trace contextRef="#ctx0" brushRef="#br0" timeOffset="-189819.2">27427 13624 49 0,'0'0'142'0,"0"0"1"0,0 0-42 0,0 0 9 16,0 0-25-16,0 0 8 0,0 0-23 0,0 0 10 16,0 0-17-16,0 0 18 0,0 0-21 0,0 0 19 15,0 0-21-15,0 0 21 0,0 0-25 0,0 0 19 16,0 0-20-16,0 0 24 0,7-2-25 0,-7 2 37 15,0 0-26-15,0 0 36 0,0 0-38 0,0 0 33 16,0 0-39-16,0 0 34 0,0 0-47 0,0 0-7 16,0 0-6-16,0 0 4 0,8-4-13 0,-8 4-2 15,0 0-1-15,0 0 9 0,0 0 3 0,0 0-1 16,0 0-6-16,0 0 5 0,9-1-11 0,-9 1-4 16,0 0-1-16,0 0 0 0,0 0-4 0,11-3 2 0,-11 3 5 15,0 0-9-15,0 0 0 0,0 0 1 0,9-2 14 16,-9 2-19-16,0 0 2 0,0 0-3 15,0 0 10-15,8-4-11 0,-8 4 1 0,0 0 1 0,0 0-2 16,0 0 11-16,5-6-12 0,-5 6-4 0,0 0 5 16,0 0-6-16,5-7-45 0,-5 7-57 15,0 0-126-15,3-7-81 0,-3 7-276 0,1-7-104 16</inkml:trace>
  <inkml:trace contextRef="#ctx0" brushRef="#br0" timeOffset="-188995.76">27516 13568 216 0,'0'0'224'0,"0"0"-37"0,0 0-22 0,0 0-14 15,0 0-20-15,0 0-33 0,0 0 11 0,0 0-12 16,0 0-18-16,0 0-34 0,0 0 15 0,0 0-29 15,0 0 27-15,0 0-29 0,0 0 24 0,0 0-31 16,0 0 23-16,0 0-33 0,0 0 32 0,0 0-37 16,0 0 31-16,0 0-22 0,0 0 49 0,0 0-19 15,0 0 45-15,0 0-32 0,-6 3 52 0,6-3-41 16,0 0 0-16,0 0 4 0,5 8-3 0,-5-8 7 16,5 7 4-16,-5-7 0 0,5 8-5 0,-2-3-3 15,-1 1-16-15,2-2 0 0,0 4-3 0,0-2-1 16,1 1-9-16,1-1 14 0,-1 2-5 0,-1-2-10 15,4 2-1-15,-3-1-7 0,4 0 1 0,-3-1-9 0,3 1 0 16,-1 1-4-16,1-3-4 0,0 1-4 16,-1 1 0-16,2-2 2 0,-3 1-3 0,2-1-2 15,0-1 0-15,1 1 5 0,-1-1-8 0,-1 0 0 16,2-1 1-16,-1-1-1 0,-9-2-1 0,16 3-1 0,-16-3 0 16,16 3 1-16,-16-3-3 0,14 0-3 0,-14 0 0 15,17-3 5-15,-17 3-5 0,14-3-1 0,-14 3 5 16,15-5-4-16,-8 2-1 0,-1 0-3 0,2-1 1 15,-2 0 2-15,-6 4 2 0,9-7-5 0,-4 3 1 16,-1-1-1-16,-4 5 3 0,10-9 0 0,-10 9-2 16,4-9 1-16,-4 9-2 0,1-9 2 0,-1 9 2 15,0-9-1-15,0 9 1 0,-2-9-2 0,2 9 1 16,-4-9 25-16,4 9-10 0,-8-9 20 0,8 9-10 16,-5-8 10-16,5 8-12 0,-6-7 15 0,6 7-5 15,-7-7 2-15,7 7 2 0,-5-7-14 0,5 7 5 16,-5-5-11-16,5 5 8 0,-5-5-11 0,5 5 6 15,0 0-10-15,-5-6 8 0,5 6-12 0,0 0 4 16,-4-5-8-16,4 5-1 0,0 0-1 0,0 0 7 16,-4-3-9-16,4 3-3 0,0 0 1 0,0 0 1 15,0 0 3-15,0 0-5 0,0 0 3 0,0 0 3 16,0 0 2-16,0 0 9 0,3 6 14 0,-3-6 14 16,2 5 3-16,-2-5 4 0,4 8-1 0,-4-8 3 15,4 9-5-15,-4-9-1 0,8 10 7 0,-6-4-33 16,1 0 42-16,1 1-45 0,0 0 43 0,-1 2-40 15,1-2 39-15,0 1-33 0,4 1 33 0,-5 0-40 16,4 0 40-16,-2-1-38 0,0 1 33 0,2 2-35 16,0 0 32-16,-2-1-11 0,0 0-8 0,3 1 2 15,0-1-6-15,-3 0-5 0,0-2-2 0,0 2-4 16,0-3-1-16,-1 0-3 0,0 1-23 0,0-3 22 16,-2 0 1-16,3 0-2 0,-5-5 0 0,4 10 4 15,-4-10-5-15,5 5-18 0,-5-5 22 0,4 7-18 0,-4-7-41 16,0 0-99-16,5 3-136 0,-5-3-151 0,0 0-175 15,0 0-689-15,0 0-898 0</inkml:trace>
  <inkml:trace contextRef="#ctx0" brushRef="#br0" timeOffset="-172964.05">27732 14313 4 0,'0'0'63'0,"3"-6"9"16,-3 6 16-16,1-7 18 0,-1 7-19 0,1-7 28 16,-1 7-14-16,0-7 10 0,0 7-18 0,0 0 25 15,3-11-19-15,-3 11 29 0,1-7-23 0,-1 7 27 16,1-8-22-16,-1 8 17 0,2-6 9 0,-2 6 18 16,2-7 6-16,-2 7-7 0,0 0-6 0,2-7-2 15,-2 7-4-15,0 0-18 0,0 0-12 0,1-7-8 16,-1 7-17-16,0 0-1 0,0 0 10 0,0 0 24 0,0 0 18 15,6 3 8-15,-6-3 1 0,4 8 8 16,2 0 6-16,-2 0-51 0,1 3 46 0,2 1-50 0,-1 1 40 16,4 5-56-16,-2 0-14 0,1 1-5 0,0 0-4 15,1 3-6-15,-1-1-7 0,1 3-5 16,2-3-1-16,-3 0 24 0,0-1-45 0,1-1 28 16,0 0-46-16,-2-1 35 0,1 0-41 0,0 0 34 0,-3-3-39 15,1-1 30-15,1-2-38 0,-4 0 33 16,3-1-37-16,-4-2 31 0,1-1-35 0,2-1 24 15,-4-1-81-15,1 0-6 0,-3-6-113 0,5 7-41 0,-5-7-72 16,0 0-96-16,0 0-85 0,0 0-46 0,0 0-440 16,-8-11-567-16</inkml:trace>
  <inkml:trace contextRef="#ctx0" brushRef="#br0" timeOffset="-172597.7">27785 14291 238 0,'-3'-9'232'0,"3"9"-60"0,-4-9-6 0,4 9-39 16,-1-7 12-16,1 7-25 0,-3-6 29 0,3 6-49 15,-2-7 35-15,2 7-36 0,0 0 8 0,-3-7-3 0,3 7 0 16,0 0 3-16,-2-7-11 0,2 7 1 0,0 0-1 15,0 0-4-15,0 0-4 0,-4-5-6 16,4 5 11-16,0 0 2 0,0 0 21 0,-4 6 8 0,4-6-6 16,-2 10 3-16,0-5-35 0,-2 5-8 0,2 0-15 15,-2 1-11-15,-1 1-8 0,0 2-8 0,-3 0-38 16,4 1 35-16,-2-1-43 0,1 0 52 0,0 1-54 16,-2-1 41-16,2-1-44 0,0-1 45 0,1 1-41 15,0-4 32-15,2 1-44 0,-2-2 41 0,3-1-67 16,-1-1 6-16,2-6-86 0,0 7-24 0,0-7-56 15,0 0-67-15,0 0-44 0,8-3-81 0,-3-3-193 16,-1-2-113-16</inkml:trace>
  <inkml:trace contextRef="#ctx0" brushRef="#br0" timeOffset="-172391.44">27790 14253 197 0,'0'0'422'16,"0"0"-115"-16,5-6-56 0,-5 6-64 0,0 0-21 0,0 0 0 15,4-5 2-15,-4 5-1 0,0 0 0 16,0 0-5-16,0 0-25 0,2-6-5 0,-2 6 11 16,0 0 1-16,0 0 7 0,0 0-1 0,14 0-12 15,-14 0-4-15,13 1-16 0,-13-1-13 0,13 3-10 0,-4-1-11 16,2 0-17-16,-2 1-9 0,3 0-8 0,0-1-13 16,1 1-7-16,1 0-11 0,2 0-8 0,0 1-45 15,-2 0-133-15,3-1-152 0,-2 0-154 16,3 1-518-16,-2 1-587 0</inkml:trace>
  <inkml:trace contextRef="#ctx0" brushRef="#br0" timeOffset="-161615.54">28570 3539 4 0,'0'0'150'0,"0"0"7"0,0 0-20 15,0 0-3-15,-1-5-9 0,1 5-12 0,0 0-5 16,0 0-2-16,0 0-20 0,0 0-10 0,0-7-8 0,0 7 2 16,0 0-1-16,0 0 9 0,0 0 6 15,0-9-2-15,0 9-1 0,0 0-9 0,0 0-2 16,0 0-18-16,0 0-11 0,0 0-5 0,1-6-8 15,-1 6 3-15,0 0 7 0,0 0-8 0,0 0 0 16,0 0 0-16,0 0-6 0,0 0 5 0,4 6-12 16,-4-6-1-16,0 7 1 0,0-7-4 0,-5 9 2 0,5-9-36 15,-4 11 40-15,-3-4-40 0,2-2 57 0,-2 3-54 16,0-1 43-16,-2 0-39 0,0-1 61 16,0 0-36-16,-3 0 41 0,3-1-16 0,-1 0 16 15,-1-3-6-15,-1 1-2 0,3-1 1 0,-2-1 3 16,11-1-10-16,-20 0-11 0,10-1 2 0,1-1-9 15,0-2 37-15,2 1-51 0,-1-1 42 0,2-2-48 16,1 0 35-16,1 0-42 0,0 0 31 0,4 6-38 16,-3-13 39-16,4 6-43 0,2 0 40 0,0 2-7 15,1-3 5-15,2 2-11 0,0 0-5 0,3 0 7 16,0 0 3-16,0 2 10 0,3-2 1 0,-1 3-4 16,1-1 4-16,0 2 0 0,1 2 4 0,1-1 2 0,-1 2-2 15,1 1-11-15,0 2-17 0,0 1 33 0,0 1-28 16,-1 1 32-16,1 2-27 0,-4 0 21 15,3 3-16-15,-4 2 22 0,1 1-27 0,-2 1 5 16,0 0 0-16,-3 1 0 0,-1 0-4 0,-2 1 2 16,-2 1-4-16,0 0-1 0,0 0 22 0,-2 1-24 0,-2 0 16 15,-1 0-25-15,-2 1 22 0,0-3-18 16,-1 0 16-16,0-4-25 0,-3 2 22 0,3-3-19 16,-2-1 19-16,0-1-20 0,1-2 21 0,-2 0-21 15,4-3 20-15,-3-1-17 0,1-3 24 0,0 0-24 16,9-2 17-16,-17-2-16 0,17 2 19 0,-13-5-21 15,13 5 10-15,-10-7-5 0,10 7-2 0,-4-11 1 16,4 11 4-16,0-9-8 0,0 9 3 0,4-11-1 16,2 6 1-16,-2 1 8 0,5-2 4 0,-2 3-5 15,4-1 0-15,-1 1 1 0,3 1 5 0,0-1-5 16,0 0-2-16,3 2 1 0,0 0 0 0,0 0-3 0,0 1 0 16,1 0 3-16,0 1-3 0,2 0-10 15,-5-1 6-15,2 1-5 0,-2 0-52 0,0 1-57 0,-3-2-59 16,2 1-71-16,-13-1-58 0,17 2-41 15,-17-2-487-15,14-3-370 0</inkml:trace>
  <inkml:trace contextRef="#ctx0" brushRef="#br0" timeOffset="-160666.02">28525 2957 131 0,'0'0'232'0,"0"0"-50"16,0 0-22-16,0 0-18 0,-2-5-13 0,2 5 4 16,0 0-12-16,0 0-12 0,0 0-3 0,0 0-20 15,-6-4-11-15,6 4-14 0,0 0-13 0,0 0-12 0,0 0-5 16,0 0-10-16,0 0 3 0,0 0-7 15,-8 5-1-15,8-5-25 0,-4 7 29 0,4-7 0 16,-3 10-2-16,3-10 30 0,-2 14 1 0,0-6 6 16,1 2-15-16,-1 0-3 0,2 0-9 0,0 1 8 15,0 1-4-15,0 0 0 0,2 0-3 0,-1 0-6 0,1 0-1 16,2-1-1-16,-1-1 3 0,-1 0-6 0,3 1 3 16,-1-2 1-16,3 0 3 0,-2 0 8 15,2-1 2-15,-2-2 5 0,3 0 2 0,-1 0-2 16,1-2-1-16,1-1 0 0,-2 1-11 0,2-2-2 15,-9-2-6-15,16 1-1 0,-16-1-1 0,13 0-4 0,-13 0-4 16,18-2 9-16,-18 2-10 0,14-4-5 0,-6 1 1 16,-8 3-3-16,11-6-39 0,-4 2 49 15,-7 4-45-15,9-8 49 0,-4 3-44 0,-3 0 48 16,3 0-44-16,-5 5 40 0,4-10-33 0,-4 10 36 0,3-9-47 16,-3 9 50-16,-3-9-47 0,3 9 45 0,-2-9-49 15,2 9 51-15,-7-9-43 0,7 9 38 16,-10-5-39-16,10 5 41 0,-9-5-45 0,9 5 43 15,-12-4-42-15,12 4 43 0,-11-2-39 0,11 2 40 16,-13-2-45-16,13 2 44 0,-10 0-42 0,10 0 49 16,-13 4-55-16,13-4 55 0,-9 4-8 0,9-4-4 15,-9 6-9-15,9-6-19 0,-8 7-39 0,8-7-36 0,-6 8-45 16,6-8-38-16,-5 7-36 0,5-7-42 16,-1 8-27-16,1-8-233 0,0 0-8 0</inkml:trace>
  <inkml:trace contextRef="#ctx0" brushRef="#br0" timeOffset="-160166.25">28807 2925 80 0,'0'0'216'0,"0"0"-17"0,0 0-32 0,0 0-21 16,0 0-10-16,-4-5-14 0,4 5-14 0,0 0-20 16,0 0-23-16,0 0-12 0,0 0-12 0,0 0-3 15,0 0-16-15,0 0-1 0,0 0-3 0,0 0-7 0,0 0 0 16,-9 3-6-16,9-3 6 0,0 0-5 0,-4 8 0 16,4-8-1-16,-5 8 5 0,5-8-3 15,-2 11 19-15,0-5-2 0,-1 1-2 0,0 1-4 16,3-2-1-16,-1 4-2 0,0-2-1 0,-1 0-4 15,2 1-1-15,0-1 4 0,0 0-5 0,0 1-1 16,0-2 0-16,2 0 2 0,-1 0 0 0,0 1 1 0,2-1 0 16,0-2-2-16,1 2 8 0,-4-7-2 15,5 9 5-15,-5-9-1 0,9 8-3 0,-9-8 1 16,9 4 3-16,-9-4-7 0,12 1-1 0,-12-1 1 16,11 0-4-16,-11 0 3 0,9-2-5 0,-9 2 8 15,13-5-10-15,-13 5-1 0,10-7 0 0,-6 2-1 16,4-1-2-16,-5 0-27 0,1 0 35 0,0-1-32 15,0 0 45-15,-3-1-29 0,1-1 44 0,-1 1-45 16,-2-1 38-16,-1 1-38 0,1-2 30 0,-3 2-5 16,0-1-1-16,-1 0-6 0,-2 2 0 0,0-1-8 15,-2 1-1-15,0 1-46 0,-1 1-59 0,-1 1-49 0,0 0-64 16,-1 1-61-16,1 0-138 0,-1 0 118 16</inkml:trace>
  <inkml:trace contextRef="#ctx0" brushRef="#br0" timeOffset="-158666.15">28843 2662 17 0,'0'0'143'0,"-8"-6"-27"0,8 6-13 16,-4-7-11-16,4 7-12 0,-7-5-1 0,7 5-4 0,-7-6-18 15,7 6-10-15,-7-5-9 0,7 5-4 16,-7-3-4-16,7 3-13 0,-9-3 1 0,9 3 3 15,-9-1-6-15,9 1-9 0,-12-1-1 0,12 1-5 0,-13 1 3 16,13-1-1-16,-14 1 1 0,14-1-7 0,-16 4 3 16,7-2-2-16,-1 1-40 0,1 0 63 0,0 1-15 15,-2-1 2-15,1 1 4 0,-1 0-9 0,1 1 2 16,0-1 1-16,-2 2-42 0,1-1 41 0,-1 2-30 16,0-1 40-16,1 1-41 0,-2-1 44 15,2 1-46-15,1 1 50 0,-2-1-46 0,1 1 46 0,-1 1-39 16,3 0 36-16,-3 0-36 0,1 1 35 0,-1-1-38 15,0 2 4-15,3 0 4 0,-2 0 8 0,-1 3-3 16,1-1 7-16,-1 1-2 0,1 1 7 16,0 1-2-16,-1-1 2 0,1 1-1 0,1 0 1 0,1 1-2 15,0 0-2-15,2-2-2 0,-1-1 5 16,0 1 5-16,3-1 20 0,-1 1 16 0,1 0-7 0,-2-2-1 16,2 1 16-16,1 2-3 0,-1-2-10 15,3 1-8-15,-1 1-5 0,-1-2-6 0,3 1-1 16,-2 1-1-16,3 0 0 0,-3-1 0 0,1 2 16 15,1 1 4-15,1 0 0 0,0 0-10 0,0 2-6 16,0-1-1-16,0 0-7 0,0 1 5 0,0 1-4 0,0 0-1 16,0 2-7-16,0 1 8 0,1 0-25 0,1-4 38 15,-1 4-37-15,1-1 28 0,0 0-28 0,-1-2 30 16,0-1-23-16,2-1 35 0,-1 0-17 0,0 0 32 16,-1-1-33-16,1-1 27 0,2 0-26 0,-1 0 22 15,1 0-29-15,-2-3 32 0,3 0-26 0,-1 1 34 16,1-1-42-16,-1-2 34 0,1 0-40 0,2 2 46 15,0-4-31-15,0 1 38 0,0 1-53 0,1-1 43 16,2 0-45-16,-1-2 41 0,2 2-43 0,0-1 37 16,-1-1-41-16,2 0 45 0,-1 0-48 0,2 1 46 15,0 0-51-15,0-3 43 0,-2 2-45 16,4-2 42-16,-2 2-42 0,0-1 42 0,0-1-44 16,1 2 46-16,-1-3-43 0,-2 1 37 0,4-1-31 15,-3 0 33-15,1 0-41 0,-2 0 39 0,1-2-39 16,0 0 47-16,-1 0-38 0,0 0 43 0,1-2-39 15,-1 2 47-15,-11-4-50 0,21 2 54 0,-21-2-50 16,19 1 41-16,-19-1-48 0,20-1 44 0,-8 0-43 0,-1-1 38 16,0-1-45-16,1 0 49 0,-3-2-49 0,5-1 43 15,-1 1-37-15,-1-2 32 0,0 0-45 0,0 1 46 16,-1-3-44-16,3 2 47 0,-3-3-46 0,1 2 43 16,0-2-45-16,-2 1 49 0,3 0-43 0,-3-1 38 15,0 0-45-15,2 0 48 0,-2-2-48 0,-1 2 44 16,2-1-44-16,0-1 7 0,-2 1 2 0,1-2 5 15,-1-1 0-15,-1 3 8 0,2-4-4 0,-3 2-1 16,2-2 4-16,-2 2 38 0,2-1-45 16,-2-1 42-16,0 1-48 0,-1 0 48 0,1-2-52 15,0 2 42-15,1-2-33 0,-2 0 27 0,-1 1 5 0,3-1-7 16,-2 1-8-16,-2-1 2 0,3-1-4 0,-3 1-2 16,1 2 4-16,1-1-4 0,-2-1 3 15,0 2-5-15,-2-2 8 0,3 1-12 0,-2 0 3 16,0 1 1-16,-1-2 1 0,-1 0-4 0,3 2 2 15,-3-2 7-15,1 0-12 0,-1 0 5 0,0 0-4 16,-1 1-1-16,1-2 1 0,-1 4 2 0,2-1-1 0,-2-1-2 16,0 0 8-16,0 0-3 0,0 2 7 0,0-2-11 15,0 1 7-15,-2 2-2 0,1-2-2 0,1 0 0 16,-1 1-1-16,0 0 1 0,-1 1-1 16,1 0-38-16,-3 0 49 0,4 0-43 0,-2 1 50 15,1-1-37-15,-1 0 37 0,0 0-44 0,0 1 43 0,0 2-42 16,-1-2 45-16,3 0-6 0,-2 2 0 0,0-1-3 15,0 1 5-15,-1-1-10 0,2 0 5 0,-2 2-11 16,1-1 3-16,-1 1-4 0,2 0 6 0,-1-1-2 16,-1 1-2-16,-1-1 1 0,3 2 5 0,-2-2-3 15,1 5-1-15,-1-4 7 0,-1-1-7 0,2 2 1 16,-2 0-2-16,0 0 1 0,0-1 0 0,0 1-2 16,1 0 1-16,-1 0 1 0,0 0 1 0,0 0 6 15,-2 2-3-15,2-3-4 0,-1 2 0 16,1 0-1-16,-1 0 3 0,0-1-4 0,-2 1 19 15,2 0-20-15,0 0 18 0,0 0-21 0,-2 0 6 16,1 1 1-16,1-1 10 0,-1 1-12 0,-1 1 9 0,1-2 0 16,-2-1-2-16,2 3-3 0,-2-1-1 0,-1-1 5 15,2 1-10-15,-2 1 3 0,-2 0-2 0,-1 0 12 16,0 0-22-16,-6 2-58 0,0 1-158 0,-3 2-143 16,-7-2-246-16,-8 6-128 0</inkml:trace>
  <inkml:trace contextRef="#ctx0" brushRef="#br0" timeOffset="-147149.95">29705 12044 216 0,'0'-7'204'0,"0"7"-29"0,0 0-22 16,0 0-11-16,0 0-10 0,0 0-7 0,0 0-3 16,0 0-11-16,-6-4-10 0,6 4-7 0,0 0-15 15,0 0-11-15,0 0-9 0,0 0-9 0,0 0-9 16,0 0-5-16,0 0 9 0,4-5 7 0,-4 5-5 15,0 0 3-15,11-5-6 0,-11 5 3 0,12-4-15 16,-12 4-7-16,15-5-1 0,-6 3-3 0,0-3 0 16,1 3-2-16,-1 0 2 0,0-1-8 0,3-1 5 15,-1 1-11-15,0-1 1 0,0 1-1 0,-1 0-5 16,2-1 2-16,0 2 2 0,-1-2-5 16,-1 1 3-16,1 1-2 0,-2-1 8 0,-1 0-8 0,2 1-2 15,-10 2 1-15,14-3 3 0,-14 3 9 0,12-4 30 0,-12 4-17 16,10-2 2-16,-10 2 0 0,8-3 6 15,-8 3-10-15,0 0-1 0,10-1-2 0,-10 1-1 16,0 0-3-16,0 0-4 0,11-3 3 0,-11 3-2 16,0 0 15-16,0 0 1 0,0 0 5 0,9 4-1 15,-9-4 1-15,0 0 12 0,7 7 11 0,-7-7 6 0,4 10 4 16,-1-5 3-16,-1 2 2 0,-1 2-8 16,0 0-6-16,-1 1-1 0,3 1-2 15,-1 3 0-15,0 0-35 0,-1 3 27 0,0 1-45 0,-1 1 39 16,3-1-10-16,-1 3-6 0,-2-2 6 0,4 4 3 15,-2-1 2-15,1 2 1 0,2-3 2 0,-3-2 0 16,0 2-12-16,3 0-2 0,-2-3-5 0,1 0-3 16,-2 0 2-16,2 0 9 0,1 0-1 0,0-1-1 15,-2 0-8-15,1-1-2 0,1 0 1 0,-1 0-5 0,1-1-2 16,-1 2 0-16,3-1-2 0,-2 0 3 0,-1 1 3 16,3-2-9-16,-2-1-6 0,1 3 3 15,-1 0 0-15,0 0-1 0,0 0-1 0,1-1 2 16,0 1 4-16,0-2-7 0,-1 2 3 0,1-1-2 0,-3 1-38 15,3-1 46-15,-1-1-40 0,0 1 46 0,-3-2-42 16,3 0 45-16,-1 1-41 0,-1-4 44 0,-1-1-45 16,0 2 48-16,0-3-46 0,0 2 46 0,0-3 3 15,-1 1 4-15,-1-1-6 0,2-1 2 0,-2 0 3 16,0-7 2-16,0 14 0 0,0-14-42 0,-2 11 51 16,0-3-9-16,-1-2-5 0,1-2-5 0,-2 4-5 15,-1-1-1-15,-2-1-8 0,-2 0 2 0,2 0-3 16,-2 0 2-16,-3 0-4 0,1 0-1 0,-1-1-1 15,0 1-1-15,1-1-4 0,-2-2 7 0,1 1-2 16,1-1 0-16,-3 1 0 0,4-1-1 0,0 0 0 16,-1-1-1-16,0 1-2 0,2-2-42 0,9-1 48 15,-15 2-39-15,15-2 41 0,-13 3-70 0,13-3-21 16,-13 0-67-16,13 0-66 0,0 0-95 0,-10-4-82 16,10 4-63-16,-4-8-473 0,6 2-504 0</inkml:trace>
  <inkml:trace contextRef="#ctx0" brushRef="#br0" timeOffset="-146800.9">30181 12636 120 0,'0'0'388'0,"0"0"-69"0,0 0-86 15,0 0 16-15,-4-5-55 0,4 5 34 0,0 0-55 0,0 0-4 16,0 0-11-16,0 0-14 0,0 0-27 0,0 0-15 16,1-8-10-16,-1 8-8 0,0 0-3 15,4-5-13-15,-4 5-11 0,7-6-8 0,-7 6-8 0,10-7-8 16,-10 7-5-16,13-8-5 0,-6 4-7 0,3-2 3 15,-1 1-8-15,0 1-1 0,4-4-6 0,-1 3 0 16,-1-2 0-16,4 0-5 0,-2 1 0 0,1 0 0 16,0-3 0-16,2 4-28 0,-4-3-57 0,4 2-71 15,-3-1-44-15,-2 1-28 0,0 0-69 0,0 3-56 16,-1-2-228-16,-1 1-95 0</inkml:trace>
  <inkml:trace contextRef="#ctx0" brushRef="#br0" timeOffset="-146516.85">30334 12633 265 0,'-6'6'323'0,"3"-2"-53"0,3-4-92 15,-9 9 10-15,9-9-41 0,-3 7 47 0,3-7-34 16,-4 5 48-16,4-5-55 0,-4 4-1 0,4-4-33 16,0 0-23-16,0 0-15 0,0 0-19 0,0 0-11 15,0 0-13-15,0 0-2 0,8-4 0 0,-8 4-17 16,10-6-1-16,-3 1-6 0,0-1 1 0,1 1-4 15,0-1-3-15,0 0-1 0,0 0 3 0,1 0-8 16,1 0 6-16,-1-1-8 0,-1 2 2 0,2-1 0 16,-1-1-3-16,0 3 2 0,-2-1-2 0,2-2 3 15,0 2 1-15,-1 1-3 0,1-1 0 0,-2-1-3 16,-1 2-14-16,-6 4-37 0,11-6-10 0,-11 6-17 16,10-7 2-16,-10 7-64 0,7-5-11 0,-7 5-55 15,5-6-32-15,-5 6-70 0,6-7-147 0,-6 7 58 16</inkml:trace>
  <inkml:trace contextRef="#ctx0" brushRef="#br0" timeOffset="-145884.36">30426 12290 191 0,'-9'-3'362'0,"9"3"-102"16,0 0-57-16,0 0-30 0,0 0-28 0,0 0-24 15,0 0-13-15,-7-2-15 0,7 2-2 0,0 0 4 16,0 0 13-16,0 0 8 0,0 0 7 0,10-3-5 16,-10 3-23-16,11-1-18 0,-11 1-9 0,16 0-35 15,-16 0 41-15,18 0-23 0,-18 0-8 0,19-1-11 16,-8 2-40-16,3-1 40 0,-14 0-10 0,23 0-3 15,-10 1-5-15,-1-1-3 0,0 1 0 0,0 1-3 16,-1-2 4-16,3 1-1 0,-3-1-8 0,1 1-3 16,-12-1 4-16,20 1-4 0,-20-1 0 0,19 2 6 15,-19-2-3-15,15 4-5 0,-15-4 8 0,15 2-3 16,-15-2-3-16,13 3 11 0,-13-3 4 0,12 4 2 16,-12-4-2-16,11 3 1 0,-11-3-3 0,9 4 7 0,-9-4-8 15,9 2 1-15,-9-2-2 0,0 0 0 16,10 5-2-16,-10-5 1 0,0 0 4 0,9 1-3 15,-9-1-2-15,0 0-5 0,5 4 1 0,-5-4 0 0,0 0 6 16,8 3 18-16,-8-3 4 0,0 0 13 0,4 7-4 16,-4-7 6-16,4 8 8 0,-4-8 25 0,2 10-25 15,-2-2 12-15,0 0-19 0,0 3 10 16,0 1-23-16,-2 0-1 0,0 3-13 0,0 4 12 16,-1-1-18-16,-2 2 13 0,3 1-20 0,-3 3 16 0,1-1-18 15,-1-1 3-15,1 1-5 0,1-4 0 0,-1-1 12 16,-1 0 17-16,2-2 0 0,1-1 1 15,-2-1-1-15,2-2-5 0,-1-1-3 0,3-2-1 16,-2 1 11-16,0-4 15 0,0 0-8 0,0 2-8 0,2-8-5 16,-1 8-8-16,1-8-4 0,-4 5-3 0,4-5-3 15,0 0-2-15,0 0-5 0,0 0-1 16,0 0-1-16,-6-4 0 0,6 4-2 0,0 0-1 0,0-7-4 16,0 7-6-16,0 0-51 0,0-10-80 15,0 10-86-15,0 0-109 0,0-7-94 0,0 7-161 0,0 0-257 16,-2-7-392-16</inkml:trace>
  <inkml:trace contextRef="#ctx0" brushRef="#br0" timeOffset="-145031.45">30263 12582 208 0,'0'0'201'0,"0"0"-8"0,0 0-37 0,0 0 19 16,0 0-31-16,0 0 25 0,0 0-54 0,-7-4 20 15,7 4-39-15,0 0 30 0,0 0-51 16,0 0 40-16,0 0-54 0,0 0 39 0,-2-7-56 0,2 7 38 16,0 0-53-16,0 0 46 0,0 0-51 0,0 0 52 15,0 0-69-15,1-6 46 0,-1 6-50 0,0 0 47 16,5-5-36-16,-5 5 50 0,6-7-45 0,-6 7 5 16,11-6 7-16,-5 2-6 0,4-3 8 0,-1 1-16 15,2 1-1-15,1-2-2 0,0 0-5 0,1-1-2 16,1 1 2-16,-3-2-6 0,4 1 6 0,-2 1-4 15,1-2 6-15,0 1-9 0,0 1-2 0,-1-2 2 16,1 2 1-16,-2 0-4 0,-1-2-1 0,2 4 8 16,-4-1-7-16,0 1-1 0,-1 1 0 0,-1-1 0 15,1 1 0-15,-3 0-3 0,-5 4 0 0,10-5 1 16,-10 5-29-16,10-5-34 0,-10 5-63 0,6-4-39 16,-6 4-22-16,0 0-65 0,0 0-25 0,9-2-245 15,-9 2-29-15</inkml:trace>
  <inkml:trace contextRef="#ctx0" brushRef="#br0" timeOffset="-144584.12">30307 12726 222 0,'-5'4'292'0,"5"-4"-80"0,0 0-7 0,0 0-50 0,-9 3 17 16,9-3-42-16,0 0 30 0,0 0-46 15,0 0 34-15,-9-2-64 0,9 2 24 0,0 0-56 16,0 0 36-16,-1-6-56 0,1 6 37 0,0 0-44 16,3-9 48-16,-3 9-40 0,6-7 33 0,-6 7-52 0,8-9 47 15,-1 4-49-15,0-1 44 0,2-1-48 0,2 3 11 16,-2-4 0-16,3-1-12 0,-1 2 3 0,2-3-2 15,0 3-6-15,0-2 3 0,0 2 0 16,0-3-2-16,4 3 2 0,-2-3 6 0,-1 1-11 16,-1 0 0-16,1-1 1 0,0 2-1 0,-2 0 4 0,2 1-5 15,-3-2 20-15,1 3-23 0,-3 0 27 0,0 0-32 16,-3 1 3-16,4 2 0 0,-10 3 0 0,11-8 8 16,-11 8-7-16,9-6 1 0,-9 6 0 0,10-4 4 15,-10 4-3-15,6-5 2 0,-6 5 1 0,0 0-2 16,6-4 3-16,-6 4 3 0,0 0-7 0,7-5 0 15,-7 5 1-15,0 0-14 0,0 0-39 0,6-3-18 16,-6 3-91-16,0 0-65 0,0 0-130 0,5-7-198 16,-5 7-69-16</inkml:trace>
  <inkml:trace contextRef="#ctx0" brushRef="#br0" timeOffset="-143951.72">30384 12303 175 0,'0'0'176'0,"0"0"-22"0,0 0-23 0,0 0 2 16,0 0-36-16,4 3 7 0,-4-3-26 0,0 0 24 16,10-1-26-16,-10 1 19 0,9-1-26 0,-9 1 11 0,15-4-8 15,-15 4 9-15,15-3-4 0,-4 1-9 0,-1 1-10 16,-1-2-8-16,3 1-12 0,-1 0-7 15,1 1-7-15,2-2-5 0,0 1-1 0,0-1-5 0,1 1-3 16,0-2-2-16,0 3-1 0,-2-1 3 0,2 1-5 16,-1-1-2-16,-3 1-3 0,3 0 1 0,-2 0 1 15,-1 1-3-15,-11 0-1 0,19-1 2 16,-19 1 3-16,17 0-3 0,-17 0 33 0,17 0-43 0,-17 0 38 16,13 0-39-16,-13 0 35 0,12 1-39 0,-12-1 39 15,0 0-36-15,14 0 34 0,-14 0-38 0,0 0 40 16,14 0-37-16,-14 0 51 0,0 0-31 0,0 0 7 15,12 1 7-15,-12-1 11 0,0 0 21 0,0 0-25 16,0 0-1-16,10-1 2 0,-10 1-3 0,0 0-1 16,0 0 2-16,0 0-1 0,0 0 1 0,0 0 3 15,0 0-7-15,10 2-8 0,-10-2-8 0,0 0-1 16,0 0 0-16,0 0-3 0,0 0 2 0,3 7 5 16,-3-7-4-16,0 9 13 0,0-9-6 0,-2 12 3 15,1-5 1-15,1 3-2 0,0 2-1 0,-2-1-6 16,-1 2 41-16,2 3-42 0,-2 2 31 0,2 0-51 15,-3 4 47-15,2 2-52 0,-1-2 48 0,1-1-58 16,-1 2-54-16,0-4-30 0,1-1-82 0,1 0-51 16,-1-1-119-16,0 0-210 0,-1-2-89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09:50:39.516"/>
    </inkml:context>
    <inkml:brush xml:id="br0">
      <inkml:brushProperty name="width" value="0.05292" units="cm"/>
      <inkml:brushProperty name="height" value="0.05292" units="cm"/>
      <inkml:brushProperty name="color" value="#FF0000"/>
    </inkml:brush>
  </inkml:definitions>
  <inkml:trace contextRef="#ctx0" brushRef="#br0">12769 12050 264 0,'-6'-4'227'0,"6"4"6"15,0 0-58-15,-9-4 21 0,9 4-42 0,0 0 3 16,-6-3-18-16,6 3-14 0,0 0 13 0,-8-4-13 16,8 4-11-16,0 0-16 0,0 0-9 0,-9-4-11 15,9 4-10-15,0 0-12 0,0 0-10 0,0 0-5 16,0 0-7-16,-5-3 8 0,5 3 22 0,0 0 9 15,0 0 4-15,0 0-1 0,0 0 6 0,5 5-2 16,-5-5 18-16,6 7-7 0,-6-7-4 0,7 7-11 16,-3-1-8-16,1-1 4 0,0 1-5 0,-1 2-11 0,3-1-8 15,-3 0-7-15,1 3-7 0,0-3-6 0,1 3-2 16,-1-3-6-16,1 1-6 0,-2 0-2 16,1 0-2-16,-1-1-1 0,0 0 0 0,0 0-2 15,-2 0-4-15,1-3 1 0,0 2 0 0,-3-6 1 0,4 9 0 16,-4-9 3-16,4 7-3 0,-4-7 1 0,5 7 10 15,-5-7 8-15,0 0 5 0,3 7 2 0,-3-7-1 16,0 0-1-16,4 6 0 0,-4-6-10 0,0 0-2 16,0 0-1-16,3 7 0 0,-3-7-4 0,0 0-1 15,0 0 14-15,8 3-14 0,-8-3 1 0,0 0-1 16,0 0 8-16,10-1-11 0,-10 1 5 0,0 0-6 0,13-4-1 16,-13 4 0-16,13-4-1 0,-13 4-2 15,13-5 0-15,-6 2 2 0,2 0-3 0,0-1-1 16,1-1-1-16,2 2 2 0,-2-1-1 0,2 1-1 15,-1-1 2-15,1 0-1 0,3-1-2 0,-2 2 1 0,3-2-1 16,-3 0 1-16,4 2 6 0,-3-2-7 16,0 0 1-16,2 0-1 0,1 0 4 0,0 1-3 15,-1 0-1-15,1-1 2 0,-1-1-1 0,1 1 27 16,0 2-32-16,-1-2 8 0,1 0-10 0,1 0 9 16,0 0-5-16,-2 1 0 0,1-2 1 0,1 2 4 15,-1-1-4-15,0-1 1 0,0 2 4 0,2-1-2 0,-3 0-1 16,3-1 0-16,-1 0 4 0,-3 3-5 0,4-3 41 15,-1 1-50-15,1 0 42 0,0 0-44 0,-2 1 41 16,1-2-43-16,0 3 40 0,2-2-40 0,-1 1 38 16,-2-1-45-16,3 1 45 0,0 0-42 0,-1 0 40 15,1 1-42-15,-2-2 46 0,3 2-50 0,-1 0 48 16,-1-1-47-16,2 1 45 0,-1-2-42 0,-2 2 46 0,4-1-47 16,-3 1 44-16,0-1-45 0,3 0 44 15,-2-1-43-15,1 3 47 0,-1-2-44 0,-2 1 42 16,2-2-48-16,1 1 46 0,-2 1-43 0,0-1 45 15,-1-1-46-15,1 1 50 0,0 0-49 0,-1-1 44 16,2 0-45-16,-1 1 44 0,-1-1-44 0,1 1 51 16,0-2-51-16,-1 1 48 0,2 1-47 0,-3 0 46 15,2-1-45-15,-2 0 44 0,2 1-42 0,1 1 43 0,-2-2-47 16,0 2 45-16,0-2-43 0,1 2 43 16,0-3-46-16,-1 3 45 0,1-2-43 0,-1 2 46 15,1 0-48-15,-1-2 46 0,2 2-46 0,-3-1 51 0,0 1-49 16,2-1 42-16,-2 0-44 0,-2 1 46 0,4-2-45 15,-3 1 47-15,0 0-41 0,-2 1 38 0,3-1-47 16,-3 1 49-16,1-1-45 0,-1 2 53 0,-2-2-58 16,3 1 49-16,-3 0-47 0,2 0 46 0,-3-1-46 15,3 1 46-15,-2 1-45 0,-1-1 49 0,2 0-50 16,-1 0 47-16,0 0-45 0,-3 1 46 0,2 1-46 16,1-2 46-16,-3 1-44 0,0-1 45 0,1 1-48 15,-1 1 45-15,-9 1-43 0,15-5 47 0,-15 5-48 16,13-2 44-16,-13 2-44 0,12-3 47 0,-12 3-44 15,9-2 49-15,-9 2-48 0,0 0 51 0,14-3-51 16,-14 3 56-16,0 0-44 0,9-1 56 0,-9 1-38 16,0 0 10-16,0 0 17 0,10-2 0 0,-10 2 8 15,0 0 1-15,0 0 6 0,9-5 2 0,-9 5 5 16,0 0-9-16,0 0-3 0,7-5-1 0,-7 5-4 16,0 0 5-16,0 0 3 0,2-6 7 0,-2 6-51 15,0 0 65-15,1-7 1 0,-1 7 3 0,0 0-11 16,-1-9-6-16,1 9-6 0,0-8 0 0,0 8 0 0,-2-8-44 15,2 8 44-15,-2-10-48 0,2 10 53 0,-5-11-48 16,5 11 45-16,-4-11-48 0,4 11 43 0,-5-11-44 16,4 4 41-16,-3 1-46 0,4 6 41 0,-2-11-42 15,-1 4 40-15,2 1-44 0,-1 0 34 0,2 6-34 16,-2-12 38-16,2 12-49 0,-3-10 42 0,3 10-47 16,-2-9 42-16,2 9-40 0,-3-9 43 0,3 9-44 15,-1-6 41-15,1 6-38 0,0 0 34 0,-1-9-39 16,1 9 42-16,-2-6-43 0,2 6 34 15,0 0-34-15,-2-5 38 0,2 5-39 0,0 0 39 0,0 0-44 16,-4-7 40-16,4 7-42 0,0 0 41 0,0 0-45 16,0 0 25-16,0 0-69 0,0-7 18 0,0 7-89 15,0 0 13-15,0 0-71 0,0 0-21 0,-1-7-56 16,1 7-67-16,0 0-81 0,-2-7-76 0,2 7-119 16,-1-6-408-16,1 6-647 0</inkml:trace>
  <inkml:trace contextRef="#ctx0" brushRef="#br0" timeOffset="1149.08">14309 11439 150 0,'0'0'146'0,"-7"4"22"15,7-4-65-15,0 0 31 0,-5 6-55 0,5-6 34 0,0 0-45 16,0 0 34-16,-6 5-47 0,6-5 30 0,0 0-4 16,0 0-3-16,-3 4-5 0,3-4-6 0,0 0 1 15,0 0-7-15,0 0-9 0,0 0 0 0,0 0 2 16,0 0 3-16,0 0-2 0,-4 6 0 0,4-6 6 16,0 0 4-16,0 0 2 0,0 0-2 0,0 0-1 15,0 0 2-15,0 0-4 0,0 0 2 0,0 0 1 16,-5 4 1-16,5-4 45 0,0 0-44 0,0 0 6 15,0 0 14-15,-4 5-11 0,4-5 0 16,0 0-6-16,0 0-7 0,0 0-3 0,0 0 0 0,-6 5-6 16,6-5-7-16,0 0-1 0,0 0-1 0,0 0-3 15,0 0-8-15,0 0 0 0,0 0-9 0,0 0-5 16,0 0 0-16,0 0-3 0,0 0 2 0,0 0-1 16,0 0 2-16,0 0 6 0,0 0 1 0,0 0-1 15,0 0 1-15,12-3 2 0,-12 3-2 0,9-3-3 16,-9 3-3-16,13-5-4 0,-13 5-4 0,15-6 3 15,-6 3-9-15,-1 0 2 0,2-1-10 0,-1 1 8 0,1-1-1 16,2 2-2-16,-2-2-3 0,-1 2 3 0,2-2-2 16,0 2 0-16,-1-2-2 0,0 1 4 0,0 1-3 15,1-1-2-15,-1 0 0 0,-1 1 0 0,0-1-4 16,1 0 1-16,-2 0-2 0,-8 3-6 0,12-4-54 16,-12 4-53-16,13-4-64 0,-13 4-45 0,10-6-51 15,-10 6-50-15,8-5-123 0,-8 5-310 0,8-5-273 16</inkml:trace>
  <inkml:trace contextRef="#ctx0" brushRef="#br0" timeOffset="1949.61">14382 11313 42 0,'0'0'167'0,"0"0"30"15,0 0-72-15,0 0 33 0,0 0-52 16,0 0 37-16,-9-2-44 0,9 2 26 0,0 0-43 0,0 0 11 15,0 0-26-15,0 0 27 0,0 0-30 0,0 0 24 16,0 0-24-16,0 0 14 0,0 0-2 0,0 0-5 16,0 0-2-16,0 0-5 0,0 0 2 0,-10-1-2 15,10 1-4-15,0 0 2 0,0 0-5 0,0 0 5 16,0 0-5-16,0 0 1 0,0 0 2 0,0 0 4 16,0 0 8-16,0 0 8 0,0 0 7 0,0 0-3 15,0 0 2-15,0 0 4 0,0 0-20 0,0 0-8 0,0 0-13 16,0 0-4-16,0 0 3 0,0 0-3 15,0 0-5-15,-6-4-2 0,6 4 3 0,0 0-3 16,0 0 0-16,0 0-1 0,0 0-7 0,0 0-3 0,-7-3-9 16,7 3 1-16,0 0-4 0,0 0 11 0,0 0-4 15,0 0-2-15,-2-5 2 0,2 5-1 0,0 0-2 16,0 0-2-16,0 0 3 0,0 0-2 0,-4-5 1 16,4 5 6-16,0 0 3 0,0 0 1 0,0 0 2 15,-5-4 2-15,5 4 1 0,0 0 4 0,0 0-8 16,0 0 4-16,0 0-1 0,-7-4 1 0,7 4-7 15,0 0-1-15,0 0 11 0,0 0-24 0,0 0-3 16,0 0-2-16,-3-5 4 0,3 5-9 0,0 0 2 16,0 0-5-16,0 0-1 0,0 0-1 0,0 0 2 15,0 0-1-15,0 0 1 0,0 0 4 0,0 0-4 16,1 6 0-16,-1-6-1 0,2 6 2 0,-2-6-1 16,3 5 0-16,-3-5 0 0,6 8 0 0,-6-8 4 15,7 9 21-15,-5-2-15 0,2-3 5 0,0 1-13 16,0 2 17-16,0 0-18 0,2 0 16 0,-1 1-16 15,0 0 17-15,-1 0-20 0,1 1 19 0,0-1-3 16,2 1-2-16,-2 0-2 0,0 0-4 0,0 0 1 16,0-1 4-16,3 0-6 0,-3 2-3 0,-1-3 1 0,1 1 2 15,0 1-5-15,-1-2 1 0,0 0 6 16,1 0-8-16,-2 1 2 0,0-3-2 0,1 0 5 16,-4-5-3-16,5 11 6 0,-5-11-8 0,5 7 1 0,-5-7 0 15,4 9 3-15,-4-9-2 0,5 6 1 0,-5-6 4 16,0 0-6-16,4 5-1 0,-4-5-3 0,0 0 0 15,0 0-27-15,0 0-89 0,0 0-100 0,0 0-126 16,0 0-118-16,-3-9-656 0,1 3-736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09:51:48.92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C00000"/>
    </inkml:brush>
  </inkml:definitions>
  <inkml:trace contextRef="#ctx0" brushRef="#br0">3079 5199 72 0,'0'0'106'0,"0"0"9"0,0 0-24 16,0 0 10-16,0 0-15 0,0 0 2 0,-10 2-15 16,10-2 16-16,0 0-17 0,0 0 17 0,0 0-17 15,0 0 13-15,0 0-22 0,0 0 13 0,-6 3-21 16,6-3 25-16,0 0-24 0,0 0 36 0,0 0-28 0,0 0 45 15,0 0-50-15,0 0 14 0,0 0 5 16,0 0 0-16,-6 5 3 0,6-5-4 0,0 0 8 16,0 0-11-16,0 0-4 0,0 0-4 0,0 0 5 15,0 0-6-15,0 0 6 0,0 0-11 0,0 0-2 16,0 0-3-16,0 0-1 0,0 0 2 0,0 0-15 16,0 0-5-16,0 0-4 0,0 0-7 0,0 0-4 15,0 0-5-15,0 0 2 0,0 0-2 0,0 0 7 0,0 0 20 16,0 0 14-16,0 0 1 0,0 0 2 15,0 0-8-15,0 0 8 0,2 8 2 0,-2-8 2 0,0 0-1 16,0 0 1-16,10 2 3 0,-10-2-1 16,0 0-9-16,8 4 0 0,-8-4-8 0,8 2 0 0,-8-2 0 15,9 2 5-15,-9-2-7 0,10 4-6 0,-10-4-5 16,9 3-7-16,-9-3-4 0,10 3 1 0,-10-3 2 16,13 4-3-16,-13-4-30 0,11 3 52 0,-11-3-39 15,13 4 53-15,-13-4-46 0,14 2 46 16,-14-2-47-16,15 3 44 0,-15-3-41 0,14 2 43 0,-14-2-48 15,17 1 41-15,-17-1-46 0,17 1 42 0,-17-1-47 16,17 0 45-16,-17 0-52 0,17 0 40 16,-17 0-45-16,18 0 47 0,-18 0-44 0,17 2 34 0,-17-2-43 15,18 0 46-15,-18 0-45 0,16 0 45 0,-16 0-45 16,18 1 39-16,-18-1-37 0,18 0 41 0,-18 0-45 16,15 1 39-16,-15-1-36 0,18 0 41 0,-18 0-46 15,17 0 47-15,-17 0-41 0,19 0 47 0,-19 0-38 16,17 0 49-16,-17 0-39 0,19 0 34 0,-9-1-43 0,-10 1 40 15,23-1-38-15,-14-1 37 0,1 0-44 16,2 1 36-16,-2 0-38 0,3 0 43 0,-3-1-45 16,3 2 35-16,-3-1-32 0,2 0 32 0,-1-2-37 0,-1 3 37 15,2-2-39-15,-1 1 41 0,1 0-37 0,-2-1 42 16,4 1-36-16,-4 1 30 0,3-1-36 0,-2-1 34 16,1 1-39-16,1-1 43 0,-3 1-40 0,4-1 37 15,-2 0-37-15,-1 1 33 0,2 0-33 0,-3 0 36 16,3-2-30-16,-2 2 22 0,2 0-26 0,-2 0 37 15,1 0-35-15,0-2 28 0,-1 3-26 0,2-3 31 16,0 5-26-16,-2-5 26 0,-2 1-29 0,4 1 28 16,-3-2-31-16,2 2 32 0,-1 0-32 0,-1 0 30 15,1-1-31-15,0 1 4 0,-11 1 0 0,19-3 3 16,-19 3 5-16,18-1-1 0,-18 1-1 0,19-2 0 16,-19 2 4-16,17-1-1 0,-17 1 3 0,19-1-1 15,-19 1 2-15,14-1 0 0,-14 1-2 0,18-1 0 16,-18 1 2-16,15 1 8 0,-15-1-2 0,17 0-29 0,-17 0 27 15,17 1-3-15,-17-1 0 0,16 1 1 16,-16-1 14-16,16 1-21 0,-16-1 6 0,16 2-1 16,-16-2 3-16,17 1-2 0,-17-1 0 0,15 1-1 0,-15-1 14 15,18 2-18-15,-18-2-1 0,14 2 8 0,-14-2-4 16,18 1 0-16,-18-1 3 0,17 1-2 0,-17-1 5 16,16 1-3-16,-16-1 1 0,16 1-3 0,-16-1 2 15,15 2 16-15,-15-2-25 0,14 2 21 0,-14-2-13 16,15 0 11-16,-15 0-19 0,13 2 17 0,-13-2-16 15,15 0 14-15,-15 0-17 0,13 1 15 0,-13-1-18 16,12 2 13-16,-12-2-13 0,0 0 1 0,18 0 0 16,-18 0 5-16,0 0-1 0,14 1 0 0,-14-1 2 15,0 0-3-15,11 0 0 0,-11 0 2 0,0 0 2 16,0 0-3-16,13 0 2 0,-13 0-1 0,0 0-7 16,0 0-22-16,0 0-53 0,13 0-79 0,-13 0-34 15,0 0-129-15,6-4-121 0,-6 4-167 0,3-6-693 16,-3 6-906-16</inkml:trace>
  <inkml:trace contextRef="#ctx0" brushRef="#br0" timeOffset="2030.31">5480 5206 31 0,'0'0'221'0,"0"0"-20"0,-12 1-16 0,12-1-11 15,0 0-15-15,0 0-5 0,-10 2-17 0,10-2-18 16,0 0-17-16,0 0-9 0,0 0-22 0,0 0-19 0,0 0-8 16,0 0-10-16,-8 2-5 0,8-2-7 15,0 0-3-15,0 0 5 0,0 0-7 0,0 0 22 16,0 0 16-16,0 0 7 0,0 0-8 0,0 0 1 0,0 0 12 16,9 3-9-16,-9-3-13 0,0 0 8 0,12 0-18 15,-12 0 29-15,0 0-26 0,14 3 24 0,-14-3-34 16,10 1 35-16,-10-1-36 0,15 1 45 15,-15-1-45-15,16 1 45 0,-16-1-47 0,19 1 39 0,-9 1-43 16,-10-2 53-16,22 2-52 0,-12-2 45 16,3 1-46-16,-3 0 40 0,3 0-40 0,-3 0 45 0,2 1-39 15,0-2 39-15,0 1-40 0,-2-1 42 0,4 2-42 16,-2-2 40-16,0 0-36 0,1-2 41 16,-1 2-41-16,3 0 40 0,-2 0-40 0,1-1 34 0,1-1-41 15,-1 2 34-15,-1-1-44 0,2 0 37 0,-1 0-36 16,2 0 36-16,-1 0-46 0,0 0 40 0,-1-1-40 15,3 1 45-15,0 0-46 0,-2 0 40 0,-1 0-42 16,1 1 38-16,1-1-44 0,-1-1 42 0,-1 1-45 16,-1-1 48-16,2 1-47 0,2 1 44 0,-4-2-36 15,1 1 32-15,1 1-44 0,-1-1 43 0,0-1-37 16,0 1 37-16,0 0-44 0,0 0 45 0,2 1-44 16,-2-1 46-16,1 0-48 0,-2 0 44 0,2-1-45 15,-1 1 45-15,-1 1-48 0,4-1 47 0,-5-1-47 16,4 2 45-16,-2-1-48 0,0 0 47 0,0 0-49 15,0 0 50-15,0-1-48 0,1 2 47 0,-2-1-44 0,0 1 42 16,2 0-45-16,-2 0 49 0,1-1-44 0,0 1 44 16,0 0-49-16,-1 0 45 0,2-1-46 0,-3 1 49 15,-1 0-48-15,2 0 49 0,1-1-51 0,-14 1 50 16,23 0-49-16,-10 0 48 0,0 0-47 16,-2 0 46-16,3-1-47 0,-4 1 48 0,2 0-33 0,1 1 30 15,-2-2-47-15,3 1 48 0,-14 0-45 0,22-2 49 16,-9 2-46-16,-13 0 46 0,22-1-46 0,-11 1 47 15,1-1-47-15,-12 1 45 0,21 0-45 0,-9 0 45 16,-12 0-49-16,20-1 50 0,-20 1-48 0,23-2 43 16,-23 2-44-16,21-1 45 0,-21 1-46 0,20 0 48 15,-20 0-47-15,20-1 46 0,-9 0-43 0,-11 1 42 16,20 0-44-16,-20 0 44 0,22-1-51 0,-22 1 49 16,22 0-43-16,-12-2 46 0,-10 2-49 0,23 0 49 0,-23 0-49 15,22-1 48-15,-12 0-48 0,3 0 46 16,-2 1-46-16,-1-1 45 0,3 0-44 0,-1-1 47 0,0 2-48 15,1-1 46-15,-1 0-45 0,2 2 48 0,-3-2-45 16,3 0 41-16,-1 0-49 0,0 1 51 0,1-2-45 16,-1 1 45-16,1 0-47 0,0 0 46 15,0-1-45-15,-1 1 48 0,1 1-50 0,-1-1 48 16,-1 0-48-16,4 0 49 0,-3 1-48 0,-1-1 47 0,1 1-47 16,1-2 48-16,0 2-50 0,-2-1 51 0,2 1-45 15,-1 0 40-15,-1 0-44 0,1 0 46 0,1 0-45 16,-1 0 44-16,-2 0-47 0,2 1 50 0,0-1-49 15,-13 0 48-15,24 0-47 0,-11 0 45 0,0 2-43 16,-2-2 43-16,3 0-44 0,-2 0 48 0,-1 0-50 16,3 0 49-16,-2 0-48 0,2 0 51 0,-1 0-45 15,1 0 41-15,-1 0-49 0,-2 0 48 0,4 0-45 16,-2 0 47-16,1 0-50 0,0 0 50 0,2 0-46 16,-2 0 42-16,0 0-43 0,0 1 41 0,1 0-43 0,-1 0 48 15,3-1-46-15,-3 1 46 0,0 0-47 16,3 1 48-16,-3 0-47 0,2-1 48 0,0 1-45 15,0-1 44-15,1 0-50 0,-3 0 50 16,0 0-49-16,2-1 52 0,1 2-53 0,-3-1 46 0,3 0-42 16,-3-1 46-16,0 1-48 0,1 0 46 0,-1-1-46 15,2 1 10-15,-4 1-5 0,2-1 7 0,-1-1 0 16,1 2 6-16,-2-1-2 0,-2 1 2 0,3-1 6 0,-3-1-5 16,2 2 3-16,-1 0-2 0,-1-1 4 0,2 1-4 15,-2-1 1-15,-1 0 1 0,2 2 1 16,-2-1-1-16,2-1 2 0,-2 2-1 0,2-2 2 0,-2 2 6 15,4-1-9-15,-3 0 2 0,-1-1-1 0,4 2 0 16,-3-1 0-16,-1 0-1 0,4 0 2 0,-2-1-2 16,-1 2 2-16,3-2 0 0,-4 1-1 0,4-1 1 15,-2 2 5-15,1-1-6 0,1-1-2 0,-2 1 0 16,1 1 4-16,-1-1-3 0,2 0 0 0,1 0 8 16,-2-1-11-16,0 2 3 0,1-1 3 0,0 0 0 15,2 1-3-15,-3 0 0 0,2-2 1 0,-1 1 1 16,-1 0-1-16,2 0 1 0,-2 0-2 0,3 0 1 15,-2 1 10-15,0-1-12 0,0 0 1 0,-1-1 1 16,2 0 1-16,-2 0 0 0,3 0-2 0,-3 0 3 0,1 1-1 16,-1-2-2-16,1 1 0 0,0 0 1 15,-2-1 1-15,1 1 5 0,3-1-6 0,-3 0 2 16,-1 1 0-16,2-1-2 0,0 0 1 0,-2 0 2 0,2 0 3 16,-13 0-7-16,23 0 1 0,-11 0 2 0,-12 0-1 15,23-1-20-15,-12 1 31 0,-11 0-27 0,23-1 24 16,-23 1-20-16,22-1 26 0,-12 0-24 0,-10 1 27 15,23-2-26-15,-23 2 27 0,19 0-26 0,-7-1 28 16,-12 1-22-16,20-1 25 0,-20 1-27 0,19-1 31 16,-19 1-28-16,21-1 53 0,-21 1-47 0,19-1 35 15,-19 1-37-15,19-2 42 0,-19 2-47 0,19-2 36 16,-19 2-39-16,21-2 38 0,-21 2-40 0,19-2 49 16,-19 2-41-16,20-1 43 0,-20 1-43 0,22-2 44 15,-22 2-43-15,21-2 52 0,-9 1-49 0,-1 0 37 16,-11 1-49-16,19-1 41 0,-19 1-42 0,19-2 47 15,-19 2-43-15,19-2 55 0,-19 2-51 0,19-1 53 16,-19 1-54-16,18-1 46 0,-18 1-49 0,18-3 52 16,-18 3-55-16,15-1 55 0,-15 1-59 0,16-2 53 15,-16 2-52-15,12-1 46 0,-12 1-53 0,12-2 56 16,-12 2-62-16,0 0 59 0,14-1-59 0,-14 1 59 0,0 0-63 16,12-1 56-16,-12 1-55 0,0 0 54 15,0 0-56-15,11-1 62 0,-11 1-64 0,0 0 50 0,0 0-60 16,0 0 23-16,0 0-89 0,10-2-17 0,-10 2-72 15,0 0-78-15,0 0-93 0,0 0-83 0,0 0-129 16,8-2-547-16,-8 2-740 0</inkml:trace>
  <inkml:trace contextRef="#ctx0" brushRef="#br0" timeOffset="7531.5">18607 5289 78 0,'0'0'345'15,"0"0"-88"-15,0 0-39 0,-6-4-13 0,6 4-16 16,0 0-20-16,-5-5-18 0,5 5-10 0,0 0-14 15,0 0-6-15,0 0-15 0,-7-5-14 0,7 5-9 16,0 0-10-16,0 0-14 0,0 0-3 0,0 0 37 16,0 0-51-16,-6-3 35 0,6 3-36 0,0 0 52 15,0 0-20-15,0 0 22 0,0 0-20 0,0 0 12 16,0 0 3-16,0 0 5 0,10 2 16 0,-10-2 0 16,0 0-4-16,9 3-2 0,-9-3 0 0,0 0-17 15,17 2 4-15,-17-2-25 0,13 1-1 0,-13-1-4 16,15 1 14-16,-15-1-23 0,18 0 8 0,-18 0-21 15,20 1 13-15,-8-1-25 0,-1 2 14 0,3-2 1 16,-2 1-9-16,3 0-4 0,-2-1 5 0,2 2-8 16,-2-1 1-16,4 0-3 0,-1-1 2 0,2 1-3 0,0 0-5 15,1 0 1-15,-1 2-5 0,0-2 0 0,1 0 4 16,-1 0 1-16,2 0 5 0,1 2-1 16,-2 0 2-16,2-2-4 0,0 1-7 0,-1-1-1 15,1 3-2-15,0-2-31 0,-1-1 33 0,-1 2-29 0,2-2 33 16,-2 2-35-16,1-2 34 0,-3 0-32 15,3 0 34-15,1 0-39 0,-3 0 47 0,1 2-45 16,1-2 39-16,-2 1-37 0,0-1 40 0,0 1-36 16,1-1 42-16,3 0-48 0,-4 0 54 0,2 2-54 0,-1-3 41 15,1 1-41-15,1-3 41 0,-3 3-40 0,3 0 43 16,-1-1-45-16,-1 0 45 0,2 0-9 0,-1 1-3 16,1-1-2-16,-1 0-5 0,2 0 4 0,-3-1-5 15,3 1-4-15,-2 0 2 0,1 0-1 0,0 0 1 16,1 1-2-16,-3-1 4 0,3 0-6 0,-2 0 6 15,2 0-6-15,-3 0 0 0,2 0 1 0,0 0 0 16,-1 0-1-16,0-1-36 0,-1 1 47 0,2-1-40 16,-1 1 46-16,-1-1-46 0,2 1 45 0,-1 0-43 15,-2-3 46-15,1 2-45 0,2 0 51 0,-3-1-50 16,1 1 44-16,-1 0-40 0,1 0 40 0,-1 1-42 16,0-2 48-16,-1 2-48 0,0-2 43 0,2 1-41 15,0 0 42-15,-6 1-42 0,6-2 38 0,-2 1-37 16,0 1 42-16,-3 0-45 0,2 0 46 0,-3 0-45 15,4-2 45-15,-5 4-41 0,4-2 41 0,-2 0-40 16,0 0 44-16,1-2-42 0,-2 4 56 0,2-4-51 16,-2 1 47-16,1 1-46 0,2 0 48 0,-1-1-43 15,-2 1 48-15,3 0-56 0,-3-2 52 0,2 2-49 16,-2 0 55-16,4-1-49 0,-3 1 50 0,0-1-50 16,1 1 52-16,-1 0-49 0,2-1 47 0,-2 1-56 0,2 0 56 15,-3-2-56-15,1 2 60 0,0 0-52 16,1 0 62-16,0 0-68 0,-1 0 60 0,0-2-55 15,2 2 55-15,-3 0-56 0,2 0 57 16,-2-1-49-16,0 2 44 0,2-2-56 0,-2 2 53 0,1-2-51 16,0 2 50-16,0-2-44 0,-2 1 44 0,1 0-45 15,1 0 41-15,-3 0-50 0,2 0 46 0,-13 0-50 16,22 1 47-16,-11-2-47 0,-11 1 40 0,21 0-46 16,-21 0 51-16,19 0-54 0,-19 0 49 0,16 1-47 0,-16-1 45 15,14 0-48-15,-14 0 42 0,12 0-54 16,-12 0 37-16,14-1-89 0,-14 1-45 0,0 0-52 15,13 0-53-15,-13 0-104 0,0 0-147 0,11-1-165 0,-11 1-611 16,0 0-872-16</inkml:trace>
  <inkml:trace contextRef="#ctx0" brushRef="#br0" timeOffset="10098.02">23993 5209 176 0,'0'0'231'0,"0"0"-17"0,0 0-79 0,0 0 16 16,-7 4-53-16,7-4 32 0,0 0-34 0,0 0 22 16,0 0-28-16,0 0 24 0,0 0-12 0,0 0 6 15,0 0-6-15,0 0 1 0,11 1 5 0,-11-1-11 16,0 0 10-16,14-3-32 0,-14 3-13 0,11-3 29 15,-11 3-38-15,14-1-4 0,-14 1 0 0,18-3-7 16,-18 3 3-16,19-1 39 0,-19 1-50 0,21-1 41 16,-21 1-39-16,23 0 37 0,-12-1-51 0,3 1 43 15,-2 0-43-15,2 0 50 0,-1 0-29 0,2 0 47 16,0-1-37-16,1 1 49 0,-2 0-40 0,5-1 38 16,-1 0-41-16,2 1 40 0,-1-2-62 0,1 1 45 15,1 1-36-15,0-3 37 0,1 2-43 0,-1-1 6 16,5 1-4-16,-1-2 1 0,0 1-4 0,1 0-1 0,1 0 34 15,0 0-50-15,0 1 43 0,0-2-50 16,-1 1 43-16,3 1-52 0,-2-1 44 0,-1 1-53 16,3 0 41-16,-3 0-41 0,1 1 38 0,1 0-47 15,-2 0 44-15,-1 0-47 0,0 1 45 0,2-1-45 16,-4 1 42-16,3-1-45 0,0 1 49 0,-3 1-39 16,1-4 7-16,2 4 6 0,3-1 9 0,-3 1-1 15,-3-2 4-15,0 0 1 0,4 0-4 0,-4 1 2 16,3-1 2-16,1 0 10 0,0 2-11 0,-4-2 1 15,3 0-4-15,0 1 1 0,1-1-3 0,0 0 2 16,1 0-1-16,-3 1 2 0,0-1-1 0,3 1 3 16,-3 1-11-16,-3-1 2 0,0 0-2 0,5 0 1 15,-3 4-3-15,-1-4 2 0,-3 0-2 0,1 2 2 16,2-2-2-16,-2-1 3 0,-1 1-6 0,3 1 3 16,-1 0 2-16,0-1-3 0,1 0 3 0,0-1-3 15,0 1 3-15,-2 0-1 0,2-1-3 0,2 0 7 0,-2 2-8 16,-3-2 1-16,3 1-2 0,0-1 0 15,-2 1 0-15,2 1 0 0,-2-2 0 0,2 1 3 16,-2 1-3-16,2-1 6 0,-2 1-7 0,1 0-1 16,3 0 1-16,-4-1 0 0,5 2 3 0,-3-1-1 15,0 0 1-15,2 1 1 0,-2 0-4 0,3-1 7 16,-2 0-9-16,1 1 4 0,-1-1 1 0,1 0-5 16,-2 1 4-16,5-1 0 0,-6 2 1 0,0-2 1 15,0-2-2-15,-2 3 6 0,2-2-7 0,2 2-2 16,-5-2 0-16,4 2 2 0,-2-2 0 0,0-1 4 15,-1 2-4-15,1-2 4 0,0 1 6 0,-2-1-42 0,1 0 38 16,0 0-36-16,1-1 40 0,-2 1-35 0,1 0 38 16,1 0-35-16,-2 0 39 0,1-2-38 15,0 2 40-15,2 0 0 0,-3 0-9 0,4 0-1 16,-3 2 0-16,2-2 2 0,0-2-3 0,0 1 2 16,1-2-3-16,1 0 4 0,0 2 5 0,3 0-10 0,-4 2 9 15,3-4-16-15,-1 1 2 0,0 1 2 16,1 0-2-16,-1-3 3 0,1 0 1 0,1 3-4 15,-5 1 6-15,4-1 0 0,-1-3-1 0,1 3-7 16,-1-1 4-16,-2-2-3 0,0 1 1 0,5 1 0 16,-5 2 1-16,2-2-1 0,-2 0 0 0,-2-1 11 15,5 1-9-15,-2-2 4 0,-1 0 1 0,2 1 5 16,-4 0 1-16,3 1-1 0,1 0-6 0,-1-2-1 16,0 2-2-16,3-2-8 0,-4 0 10 0,4 1-3 0,-4-1 6 15,4 2-7-15,0-3 2 0,-2 1 37 0,2 1-38 16,-1-1 32-16,-1 1-30 0,2-1 5 0,-1 0 1 15,-1 2-3-15,1-1-3 0,0-1-1 16,1 3 2-16,-3-3-2 0,0 2-1 0,1-1 0 16,-3 1 2-16,-1 1 1 0,0 0-4 0,2-2 0 0,-2 2-3 15,0 2 2-15,0-2 6 0,-1 0-9 0,2 1 2 16,-2-1-2-16,1 1 2 0,-1-3-1 0,2 3 2 16,-3 0-2-16,0 0 6 0,3 0-4 0,-4 0-2 15,4 0-1-15,-1 0 0 0,-3-1 27 0,3 1-29 16,-1 0 27-16,-1 0-33 0,2-1 22 0,-3-2-21 15,2 3 27-15,-1-1-30 0,1 1 30 0,-1 0-24 16,1-1 20-16,-2 0-26 0,1 0 25 0,2 1-28 16,-3-2 29-16,1 1-31 0,-1 0 32 0,0 0-27 15,1 1 20-15,-3-1-22 0,3 0 28 0,-2 1-28 16,2-2 31-16,-3 2-30 0,0 0 29 0,0 0-28 16,3-1 28-16,-3 1-32 0,0 0 30 0,0 0-33 15,0 0 35-15,-2 1-28 0,2-1 22 0,0 0-23 16,0 2 29-16,-1-2-28 0,2 0 29 0,0 1-33 15,-2 0 5-15,0-1 7 0,0 1-2 0,2-1 25 0,-2 1-33 16,1 0 38-16,-2 1-34 0,5-2 30 16,-6 1-23-16,2 0 25 0,2 0-26 0,2 0 26 15,-3 0-26-15,0 2 22 0,1-2-26 0,-3 1 23 16,1-1-21-16,-1 0 19 0,0 0-23 0,2 1 27 0,-2-2-28 16,0 3 25-16,-1-2-20 0,2 1 17 0,-2-1-22 15,-1 2 16-15,1-1-10 0,0 0 19 16,1-1-27-16,-2 0 26 0,0 1-21 0,1 0 18 15,-1 0-18-15,2-1 21 0,-3 1-27 0,2 0 25 0,-2 0-26 16,2-1 26-16,-1 2-1 0,-1-2-2 0,3 0-26 16,-3 0 25-16,0 2-21 0,0-2 26 15,2 0-26-15,-4 0 27 0,3 0-25 0,-12-1 2 16,15 3 2-16,-15-3 26 0,18 2-29 0,-18-2 25 0,14 1-26 16,-14-1 6-16,15 2 2 0,-15-2 0 15,15 1 1-15,-15-1 4 0,13 1-2 0,-13-1-3 16,15 1-1-16,-15-1 4 0,15 2-2 0,-15-2 0 0,15 1 3 15,-15-1-3-15,15 2 5 0,-15-2-3 0,17 1 0 16,-17-1 1-16,14 3 0 0,-14-3 4 0,16 1-5 16,-16-1-1-16,15 2 0 0,-15-2-2 0,13 1-1 15,-13-1-1-15,11 2-13 0,-11-2-39 0,10 1-14 16,-10-1-116-16,0 0-35 0,13 1-89 0,-13-1-124 16,0 0-192-16,0 0-535 0,0 0-778 0</inkml:trace>
  <inkml:trace contextRef="#ctx0" brushRef="#br0" timeOffset="29786.86">14019 7175 26 0,'0'0'224'0,"0"0"-85"0,0 0 19 0,0 0-54 15,0 0 23-15,0 0-50 0,0 0 25 0,0 0-48 16,-9-1 25-16,9 1-34 0,0 0 35 16,0 0-43-16,0 0 32 0,0 0-29 0,0 0 35 0,0 0-27 15,0 0 29-15,0 0-19 0,0 0 23 0,0 0-10 16,0 0 12-16,0 0 8 0,0 0-7 0,0 0 8 15,0 0-18-15,0 0 0 0,0 0-6 0,0 0-7 16,0 0 4-16,0 0-9 0,0 0-3 0,0 0 0 16,0 0-8-16,-10 1 5 0,10-1-5 0,0 0 0 15,0 0 1-15,0 0-3 0,0 0 1 0,0 0-4 16,0 0 0-16,0 0-9 0,0 0-3 0,0 0 0 16,0 0 2-16,0 0 13 0,0 0 8 0,0 0 1 15,0 0 1-15,0 0 7 0,0 0 4 0,6 6-6 16,-6-6 6-16,0 0-1 0,0 0-5 0,13 1-2 15,-13-1-5-15,0 0 2 0,13 1 0 0,-13-1 3 16,0 0-3-16,14 1 2 0,-14-1-3 0,14 0-3 16,-14 0-1-16,13 0-1 0,-13 0 3 0,14-1-1 0,-14 1 12 15,17 0-25-15,-17 0 0 0,15-1-4 0,-15 1 6 16,18 0-7-16,-18 0 2 0,16 0-11 0,-16 0-2 16,17 0-1-16,-17 0 3 0,17 0 5 0,-17 0-4 15,18 1 8-15,-18-1-8 0,16 0 2 0,-16 0 5 16,17 1 1-16,-17-1 1 0,18 0-2 0,-18 0-25 15,15 0 41-15,-15 0-34 0,18 0 38 0,-18 0-40 16,18 0 45-16,-18 0-42 0,15 1 36 0,-15-1-45 16,19 1 45-16,-19-1-40 0,13 2 48 0,-13-2-53 15,17 1 48-15,-17-1-53 0,15 2 49 0,-15-2-52 16,15 1 48-16,-15-1-50 0,13 1 53 0,-13-1-57 16,17 3 56-16,-17-3-54 0,14 3 59 0,-14-3-47 15,16 1 47-15,-16-1-51 0,13 2 55 0,-13-2-57 16,17 1 52-16,-17-1-57 0,15 1 54 0,-15-1-55 15,14 2 54-15,-14-2-49 0,17 1 56 0,-17-1-43 16,16 1 42-16,-16-1-49 0,16 0 48 0,-16 0-56 16,16 1 54-16,-16-1-52 0,14 0 41 0,-14 0-47 0,16 0 46 15,-16 0-48-15,14 0 49 0,-14 0-43 0,11 1 50 16,-11-1-45-16,13 0 40 0,-13 0-45 0,0 0 42 16,16 0-47-16,-16 0 39 0,0 0-36 0,12 0 46 15,-12 0-43-15,0 0 36 0,0 0-42 0,14 0 42 16,-14 0-42-16,0 0 40 0,0 0-36 0,0 0 40 15,14 0-37-15,-14 0 43 0,0 0-32 0,0 0 35 16,0 0-37-16,0 0 32 0,0 0-31 0,0 0 39 16,0 0-46-16,11 1 39 0,-11-1-41 0,0 0 40 15,0 0-44-15,0 0 38 0,0 0-42 0,0 0 35 16,0 0-37-16,0 0 37 0,0 0-39 0,0 0 38 16,0 0-42-16,0 0 27 0,0 0-23 0,0 0 37 15,0 0-36-15,0 0 37 0,0 0-44 0,7-2 40 16,-7 2-43-16,0 0 29 0,0 0-66 0,0 0-25 15,0 0-118-15,0 0-52 0,0 0-117 0,0 0-129 16,0 0-96-16,2-7-237 0,-2 7-366 0,-6-9-809 16</inkml:trace>
  <inkml:trace contextRef="#ctx0" brushRef="#br0" timeOffset="48527.63">26583 4370 145 0,'0'0'244'0,"4"-4"-25"0,-4 4-36 0,0 0 12 16,0 0-35-16,0 0 34 0,0 0-51 0,0 0-5 15,0 0-13-15,0 0-10 0,0 0-10 0,0 0-9 16,0 0-15-16,0-8 10 0,0 8 28 0,0 0-32 16,0 0-3-16,0 0 10 0,0 0-11 0,0 0-8 15,0 0-7-15,0 0-7 0,0 0-8 0,0 0 0 16,0 0-9-16,0 0 9 0,0 0 8 0,0 0 10 16,0 0 12-16,0 0-11 0,0 0 3 0,0 0-2 15,5 6-4-15,-5-6-8 0,0 0-6 0,6 4-10 16,-6-4-4-16,0 0-4 0,11 3 3 0,-11-3-5 15,6 3 6-15,-6-3-1 0,10 5-4 0,-10-5-3 16,9 3-5-16,-9-3-5 0,9 4-3 0,-9-4-1 16,9 3 1-16,-9-3-3 0,12 5-2 0,-12-5-2 15,9 4-1-15,-9-4-2 0,10 4 2 0,-10-4 1 16,10 4 5-16,-10-4 5 0,9 3 13 0,-9-3 4 0,9 3-40 16,-9-3 55-16,8 3-38 0,-8-3 50 15,7 2-39-15,-7-2 44 0,0 0-42 0,9 4 50 16,-9-4-44-16,0 0 40 0,8 3-34 0,-8-3 45 15,0 0-34-15,0 0 39 0,9 3-33 0,-9-3 39 16,0 0-35-16,0 0 6 0,0 0-9 0,0 0-2 16,0 0-8-16,0 0-7 0,10-2 11 0,-10 2-21 15,0 0 9-15,5-4-17 0,-5 4 6 0,0 0-21 16,7-8 16-16,-7 8-21 0,7-6 11 0,-7 6-16 16,5-7 11-16,1 2-11 0,-3 1 6 0,3-3 1 15,-1 1-5-15,2-2-9 0,0 1 16 0,-2 0-16 16,1 0 19-16,2-1-23 0,-2 0 18 0,2-1-14 15,-2 1 15-15,1 0-1 0,0-1-6 0,0 2 15 16,-1-1 1-16,-1 1-1 0,2-2 3 0,-1 2-2 16,-1 1 2-16,0 0-4 0,-1 0 4 0,0 1 2 15,0-1-2-15,0 1 3 0,-4 5 0 0,7-7-1 16,-7 7-1-16,5-8 0 0,-5 8 1 0,4-6-2 0,-4 6-2 16,5-5 1-16,-5 5-7 0,4-5 7 15,-4 5-4-15,0 0-1 0,3-5-2 0,-3 5-4 16,0 0-4-16,0 0-7 0,4-6-72 0,-4 6-109 15,0 0-262-15,0 0-311 0,3-7-787 0,-6 1-1184 16</inkml:trace>
  <inkml:trace contextRef="#ctx0" brushRef="#br0" timeOffset="91190.15">17379 6386 180 0,'0'0'207'0,"0"0"-41"0,-9-2-24 16,9 2 2-16,0 0-8 0,-6-5 1 0,6 5 1 15,0 0-17-15,-5-4-15 0,5 4-9 0,0 0 1 16,-8-6-19-16,8 6 0 0,0 0-28 0,0 0 0 16,-4-6-15-16,4 6 9 0,0 0-9 0,0 0 7 15,0 0 1-15,0 0-7 0,0 0 24 0,4-5-9 16,-4 5 0-16,0 0-21 0,0 0 28 0,0 0-18 15,15 0 20-15,-15 0-19 0,0 0 35 0,13 1-33 0,-13-1 42 16,13 1-33-16,-13-1 54 0,14-1-42 0,-14 1 26 16,18-1-41-16,-8 0 41 0,2-2-44 15,2 2 33-15,-3-2-40 0,3 2 30 0,3-3-49 0,-2 1 35 16,2 1-47-16,-1-2 38 0,1 0-42 0,0 1-1 16,-2 0 4-16,2 0-2 0,-5 1-4 15,1 1-1-15,0-2 3 0,0 1-4 0,-3 0 5 16,0 0 0-16,-10 2 3 0,18-2-5 0,-18 2 0 0,14-1-1 15,-14 1 0-15,13-1 3 0,-13 1 1 0,10-3-2 16,-10 3-12-16,0 0-14 0,12-1-39 0,-12 1-57 16,0 0-49-16,10-1-74 0,-10 1-108 0,0 0-86 15,9-4-289-15,-9 4-229 0</inkml:trace>
  <inkml:trace contextRef="#ctx0" brushRef="#br0" timeOffset="91970.83">21465 6219 209 0,'0'0'206'15,"0"0"-37"-15,-12-2-12 0,12 2-14 0,0 0-8 16,-10-1-8-16,10 1-8 0,0 0-5 0,-9-3-7 15,9 3-33-15,0 0 4 0,0 0-30 0,-10-2 8 16,10 2-29-16,0 0 12 0,0 0-23 0,0 0 13 0,0 0-6 16,0 0 25-16,0 0-15 0,0 0 4 15,0 0-11-15,0 0 7 0,0 0-11 0,4 6 9 16,-4-6 3-16,9 2-7 0,-9-2-2 0,10 3-7 16,-10-3 1-16,19 4-1 0,-10-3 1 0,4 0-5 15,0 2 0-15,1-2-8 0,0 1 6 0,4-1-1 16,0 0-9-16,1 0 2 0,-1-1-1 0,2 1 0 15,0-1 1-15,1 0 2 0,-2 0-8 0,3 0 12 16,-3 0-14-16,0 0 35 0,2-1-37 0,-5 1 1 16,1 0 2-16,-2-1-2 0,-1 1-7 0,-2 0 8 0,-12 0-5 15,20 0-7-15,-20 0-29 0,16 0-76 16,-16 0-69-16,0 0-98 0,16-1-236 0,-16 1-27 16</inkml:trace>
  <inkml:trace contextRef="#ctx0" brushRef="#br0" timeOffset="116091.78">28833 6395 108 0,'0'0'301'0,"0"0"-80"0,0 0 4 0,0 0-39 16,0 0 30-16,-9 1-49 0,9-1 27 0,0 0-56 15,0 0 23-15,0 0-64 0,0 0-18 0,0 0-16 16,-8 3-11-16,8-3-4 0,0 0-20 0,0 0-3 16,0 0-5-16,0 0-1 0,0 0-3 0,0 0 0 15,0 0 6-15,0 0-8 0,0 0 3 0,0 0 3 16,0 0 7-16,0 0 1 0,0 0 13 0,0 0 4 16,0 0 6-16,10-2-10 0,-10 2 1 0,12-2-4 15,-12 2-2-15,14-1-7 0,-14 1-6 0,14-3-7 16,-5 0-1-16,-9 3-5 0,16-4-1 0,-8 2-7 15,2-1 7-15,-1 1 3 0,0 1-7 0,-9 1 5 0,17-5-10 16,-17 5 2-16,13-3-3 0,-13 3 0 16,12-4 1-16,-12 4-4 0,12-3 0 0,-12 3 1 15,9-2-5-15,-9 2-31 0,10-1-58 0,-10 1-54 16,0 0-33-16,9-4-79 0,-9 4-26 0,0 0-12 16,0 0-200-16,0 0 4 0</inkml:trace>
  <inkml:trace contextRef="#ctx0" brushRef="#br0" timeOffset="116352.7">28927 6424 111 0,'-6'5'244'16,"1"0"-40"-16,-2-3-45 0,3 3-5 0,4-5-34 15,-10 7 18-15,10-7-25 0,-9 6 12 0,9-6-35 16,-6 6 20-16,6-6-43 0,-4 5 29 0,4-5-46 16,-6 5 29-16,6-5-39 0,0 0 25 0,0 0-17 15,0 0 48-15,0 0-35 0,3 6 0 0,-3-6 2 0,0 0-2 16,0 0-18-16,13-1-7 0,-13 1-3 0,9-2-6 15,-9 2-2-15,13-2-2 0,-13 2-7 0,11-3 4 16,-11 3-8-16,13-2-4 0,-13 2-1 16,12-2 0-16,-12 2-2 0,11-3 4 0,-11 3-4 0,9-2 1 15,-9 2-3-15,0 0-1 0,12-2 6 0,-12 2-9 16,0 0-1-16,9-3-1 0,-9 3-4 0,0 0-76 16,6-4-103-16,-6 4-205 0,5-4-231 0,-5 4-132 15</inkml:trace>
  <inkml:trace contextRef="#ctx0" brushRef="#br0" timeOffset="198443.19">18170 6351 50 0,'0'0'242'0,"0"0"-40"16,0 0-26-16,0 0-28 0,0 0-13 16,0 0-7-16,0 0-11 0,0 0-7 0,0 0-8 0,0 0-2 15,0 0-10-15,0 0-11 0,0 0-3 0,0 0-11 16,0 0-7-16,0 0-4 0,0 0-2 16,0 0-3-16,0 0-8 0,0 0 3 0,0 0-14 15,0 0-5-15,0 0-4 0,0 0-5 0,0 0-3 0,0 0 0 16,0 0-4-16,0 0 7 0,0 0-10 0,0 0 1 15,0 0-3-15,0 0 4 0,0 0-1 0,0 0 0 16,0 0 4-16,0 0 12 0,0 0-3 0,0 0 5 16,0 0-6-16,0 0 19 0,0 0-15 0,-10 1 27 15,10-1-25-15,0 0 26 0,0 0-28 0,0 0 30 16,0 0-31-16,0 0 41 0,0 0-33 0,0 0 30 16,0 0-40-16,0 0 44 0,0 0-48 15,0 0 44-15,0 0-45 0,0 0 41 0,0 0-49 0,0 0 46 16,0 0-45-16,0 0 50 0,0 0-49 0,0 0 45 15,0 0-44-15,0 0 41 0,0 0-47 0,0 0 40 16,0 0-41-16,0 0 36 0,0 0-43 0,0 0 49 16,0 0-39-16,0 0 35 0,0 0-35 0,0 0 43 15,0 0-35-15,0 0 48 0,0 0-35 0,0 0 35 16,0 0-38-16,10 1 41 0,-10-1-47 0,0 0 40 16,12-1-40-16,-12 1 40 0,0 0-40 0,16 0 38 15,-16 0-42-15,13 1 36 0,-13-1-42 0,14 0 40 0,-14 0-37 16,17 1 35-16,-17-1-43 0,16 2 42 15,-16-2-47-15,17 2 41 0,-6-1-43 0,0 0 49 16,-1 0-34-16,0 1 44 0,2-1-41 0,0 1 48 0,-1 0-43 16,2-1 49-16,-1 0-45 0,1 0 41 0,2 0-44 15,-2-1 45-15,2 0-48 0,-2 0 41 16,3 0-44-16,0 0 41 0,-3-1-43 0,6 0 5 0,-1 0 1 16,-4 0-1-16,5 0-3 0,-2 0-4 0,1-1 15 15,-3 1-15-15,4-1 2 0,-5 1 1 0,3 0 40 16,-3 1-46-16,1-1 5 0,-1 1 31 0,2-1-45 15,-2 1 40-15,0-1-46 0,-1 1 41 0,-1 0-39 16,1 0 40-16,-1 0-38 0,-12 0 6 0,23 0-2 16,-11-2 2-16,-12 2 2 0,20 2 4 15,-20-2 3-15,20 1-1 0,-20-1 1 0,18 1 2 16,-18-1 6-16,19 1 0 0,-19-1 2 0,20 1 4 0,-20-1 1 16,19 1-12-16,-19-1 0 0,19 2-3 0,-19-2-4 15,15 1 3-15,-15-1 3 0,18 0-7 0,-18 0 3 16,14 2-3-16,-14-2 0 0,15 0-4 0,-15 0 0 15,12 0 0-15,-12 0 6 0,0 0-7 0,15 0-10 16,-15 0-5-16,0 0-39 0,12-2-72 0,-12 2-38 16,0 0-157-16,0 0-130 0,9-1-174 0,-9 1-555 15,0 0-791-15</inkml:trace>
  <inkml:trace contextRef="#ctx0" brushRef="#br0" timeOffset="199624.45">22202 6347 41 0,'0'0'218'0,"0"0"-34"16,0 0-24-16,0 0-13 0,0 0-12 0,0 0-3 15,0 0-3-15,0 0-7 0,0 0 14 0,0 0-27 16,0 0 13-16,0 0-2 0,0 0-9 0,0 0 2 16,0 0-14-16,-6-3 15 0,6 3-29 0,0 0 26 15,0 0-33-15,0 0-5 0,0 0 1 0,0 0 3 16,0 0 1-16,0 0 48 0,0 0-51 0,0 0 35 16,0 0-54-16,0-8 40 0,0 8-46 0,0 0 42 15,0 0-37-15,0 0 48 0,9-3-34 0,-9 3 36 16,0 0-42-16,13-2 41 0,-13 2-47 0,12-2 40 15,-12 2-47-15,16-1 37 0,-16 1-44 0,20 0 45 16,-20 0-52-16,26 0 44 0,-13 0-47 0,2 0 39 16,-1 1-52-16,1-1 52 0,3 2-53 0,1-2 41 15,-1 1-43-15,1 0 46 0,2-1-43 0,-2 1 44 16,3 0-47-16,-2-1 1 0,4 1 5 0,-3-1 8 16,1 0 1-16,1 0 4 0,-2 0 11 0,2 0 3 15,2 0 9-15,-2-1-6 0,-3-1 1 0,3 1 1 16,3 0-48-16,-1-2 50 0,-4 2-53 0,2 0 53 15,-2-2-46-15,1 2 63 0,-3 0-71 0,2 0 56 16,-2-2-8-16,0 2-4 0,0 0-12 0,-2 0-5 0,-1 0-5 16,-1-1 0-16,0 1-2 0,-2 0 1 0,1 0-5 15,-3 0 3-15,2 1-4 0,0-2 4 16,-13 2 2-16,23 0 0 0,-12-1 4 0,-11 1 3 0,21 0 0 16,-21 0 0-16,18 0-8 0,-18 0-3 0,19-1 2 15,-19 1-1-15,15-1-2 0,-15 1 1 16,19 0-2-16,-19 0-5 0,14 0-1 0,-14 0 0 0,16-2-3 15,-16 2-1-15,14 0-2 0,-14 0-1 16,14 0 2-16,-14 0-1 0,13-1-2 0,-13 1-1 16,12 0 0-16,-12 0 0 0,12 0 1 0,-12 0-2 15,0 0 0-15,15-1-1 0,-15 1 2 0,0 0-1 16,14 0-4-16,-14 0 3 0,0 0-2 0,0 0-6 16,13-1-7-16,-13 1-15 0,0 0-30 0,0 0-56 0,0 0-109 15,0 0-51-15,0 0-114 0,0 0-100 0,0 0-129 16,0 0-692-16,0 0-913 0</inkml:trace>
  <inkml:trace contextRef="#ctx0" brushRef="#br0" timeOffset="200907.22">27749 6331 160 0,'0'0'241'0,"0"0"-68"0,-9 2 2 0,9-2-36 16,0 0 20-16,0 0-26 0,0 0 27 0,0 0-46 16,-8 3-5-16,8-3-5 0,0 0-2 0,0 0 2 15,0 0 9-15,0 0 3 0,0 0 1 0,0 0-2 16,6 4-12-16,-6-4 5 0,0 0-16 0,13 1-6 16,-13-1-3-16,11 1 8 0,-11-1-3 0,15 3 5 15,-15-3-2-15,19 2-5 0,-9 1-1 0,2-2 1 16,2 1-19-16,-1 1-10 0,3-1-10 0,2-1-8 15,0 1 1-15,0 0 2 0,1 1-4 0,3-2-4 16,-3 1 6-16,4 0 8 0,0 1-14 0,1-2 0 16,1 1 2-16,0-1 11 0,-1 2-12 0,-1-2-1 15,0 1 3-15,-1-2 7 0,1 1 3 0,-1-1 9 16,-2 1-1-16,3-1-1 0,-1-1-4 0,0 1 3 16,0-1-2-16,-1 1-6 0,2-2-3 0,-4-1-2 15,3 2-4-15,0 0 0 0,-2 0-3 0,2 0-1 16,-2 0-4-16,0-1-4 0,0 0-2 0,-1 1-6 15,-1 1-1-15,-1-1 4 0,-2 0-9 0,0 1 1 16,0 0-1-16,-2 0-2 0,0 0-1 0,1-1-1 16,-1 1 0-16,-13 0 0 0,22 0-3 0,-22 0 1 15,19 0 3-15,-19 0 0 0,19 1 8 0,-19-1-3 16,19 0 1-16,-19 0-3 0,16 1 1 0,-16-1-4 16,18 1-39-16,-18-1 47 0,14 1-39 0,-14-1 46 15,16 0-39-15,-16 0 39 0,13 1-44 0,-13-1 45 16,15 0-45-16,-15 0 44 0,0 0-52 0,16 0 4 15,-16 0-94-15,0 0-115 0,13-2-193 0,-13 2-302 16,0 0-365-16,6-5-713 0</inkml:trace>
  <inkml:trace contextRef="#ctx0" brushRef="#br1" timeOffset="-163379.59">21749 12000 69 0,'5'-5'411'15,"-5"5"-102"-15,0 0-43 0,6-5-20 0,-6 5-17 16,0 0 4-16,0 0-5 0,0 0-53 0,4-5 4 15,-4 5-36-15,0 0-29 0,0 0-19 0,0 0-21 16,0 0 14-16,8-3 16 0,-8 3-1 0,0 0 0 16,0 0 2-16,12-2 6 0,-12 2-13 0,0 0-9 15,18 0 4-15,-18 0-2 0,16 0 1 0,-16 0 3 16,23 0-36-16,-11 0 32 0,1-1-46 0,1 1 45 16,3 0-53-16,-1 0 40 0,4 0-52 0,0 0 39 15,-2 0-46-15,6 0 40 0,-2 0-48 0,2 0 41 16,-2 0-48-16,6 0 43 0,0 0-45 0,2 0 43 15,-2 0-44-15,1-1 42 0,2 1-48 0,-2 0 46 16,2 0-47-16,-1 1 46 0,1-1-52 0,1 1 46 16,-1 1-47-16,-1-1 44 0,1 1-45 0,0-1 42 15,2 1-43-15,-2 1 45 0,-2 0-46 0,2-1 42 16,-2 0-43-16,1 1 44 0,0-1-44 0,0 0 44 16,-1-2-40-16,0 2 40 0,1-2-48 0,-1 1 48 0,2 1-45 15,-2-2 46-15,1 0-44 0,0-2 42 0,0 2-48 16,-2-1 47-16,0 0-46 0,3 0 44 0,-3 1-42 15,1-1 45-15,-1-2-47 0,-1 2 48 0,0-2-49 16,-3 2 47-16,3-1-48 0,-6-1 55 0,2 1-48 16,-2 0 39-16,-1 1-47 0,0-2 49 0,-1 2-46 15,-2-2 44-15,-1 1-42 0,0 1 39 16,-2 0-46-16,-3-2 45 0,1 2-49 0,-2 0 42 0,-10 1-63 16,15-2 4-16,-15 2-122 0,14-3-66 0,-14 3-148 15,0 0-131-15,5-6-570 0,-5 6-703 0</inkml:trace>
  <inkml:trace contextRef="#ctx0" brushRef="#br1" timeOffset="-161995.65">7914 12042 135 0,'0'0'254'0,"0"0"-54"0,0 0-24 16,0 0-15-16,0 0-5 0,0 0-16 0,0 0-22 16,0 0 1-16,0 0-36 0,0 0-16 0,0 0-9 15,0 0-6-15,0 6-10 0,0-6 2 0,0 0 11 16,0 0 10-16,0 0 3 0,0 0-5 0,0 0-13 15,12-1-1-15,-12 1-10 0,0 0-3 0,12-4-11 16,-12 4-1-16,12-2-8 0,-12 2 1 0,13-4-8 16,-13 4 2-16,13-5-6 0,-6 2 3 0,1-1-11 15,2 1 16-15,-1-1-12 0,-1 0 3 0,2 0-5 16,-1-1 3-16,0 1-6 0,1-1-16 0,-2 0-41 16,1 1-45-16,-3 0-41 0,4 0-33 0,-10 4-40 15,10-7-45-15,-10 7-165 0,11-6 103 0</inkml:trace>
  <inkml:trace contextRef="#ctx0" brushRef="#br1" timeOffset="-161797.06">8014 12129 220 0,'0'0'347'0,"-4"8"-114"0,4-8-13 15,-4 7-29-15,4-7-2 0,-2 4-16 0,2-4-23 0,0 0-10 16,-4 7-23-16,4-7-11 0,0 0-3 0,0 0 2 15,0 0-12-15,0 0-7 0,6 2-4 0,-6-2-16 16,0 0-13-16,13-3-10 0,-13 3-6 0,11-6-8 16,-3 3-5-16,1-2-7 0,0 1-5 0,0 0-9 15,0-2-48-15,0 0-89 0,1 0-118 0,2-1-512 16,-5 0-279-16</inkml:trace>
  <inkml:trace contextRef="#ctx0" brushRef="#br1" timeOffset="-155581.83">23066 13821 101 0,'0'0'154'15,"0"0"-32"-15,0 0-11 0,0 0-36 0,0 0 10 16,0 0-24-16,0 0 16 0,0 0-13 0,0 0 10 16,0 0-19-16,0 0 12 0,0 0-12 0,-4-5 25 15,4 5-23-15,0 0-3 0,0 0 0 0,0 0 1 16,0 0-5-16,0 0-3 0,0 0 1 0,0 0 3 15,0 0 6-15,0 0 8 0,0 0 4 0,0 0 5 16,0 0 5-16,0 0-3 0,0 0 6 0,0 0 3 16,0 0 0-16,0 0 2 0,0 0 5 0,0 0-1 15,4 5-6-15,-4-5-1 0,0 0 4 0,11 2 14 16,-11-2-14-16,0 0-11 0,17 0 2 0,-17 0-9 16,18-1-4-16,-4 0-6 0,-2 1-4 0,4-3-14 15,0 2-6-15,4-1-3 0,-1-1-9 0,3 1-3 16,1 0-3-16,4-1-1 0,0 1-6 0,-2 0 0 0,3-1-3 15,-2 1 0-15,2-1-2 0,2 0-1 16,-2 0 7-16,0 1-11 0,1 0-34 0,-1-2 42 16,2 0-35-16,-2 1 40 0,0 0-35 0,-1 1 39 0,1-1-41 15,-4 0 43-15,4-1-33 0,-4 2 30 0,2-2-42 16,-4 2 47-16,-2 0-39 0,1-1 36 0,-3 0-43 16,1 1 42-16,0 1-39 0,-4-1 40 0,-1 0-36 15,-1 0 35-15,2 1-39 0,-4 0 37 0,-1 1-39 16,-10 0 38-16,18-3-38 0,-18 3 35 0,14-1-48 15,-14 1 4-15,11-3-97 0,-11 3-54 0,11-2-83 16,-11 2-68-16,0 0-95 0,5-3-258 0,-5 3-193 16</inkml:trace>
  <inkml:trace contextRef="#ctx0" brushRef="#br1" timeOffset="-155247.78">23439 13942 15 0,'0'0'268'15,"-6"6"-71"-15,6-6-41 0,-5 6-14 0,5-6 25 0,0 0 27 16,-2 7-25-16,2-7 19 0,0 0-37 0,8 4 33 16,-8-4-49-16,13 3 33 0,-13-3-58 0,19 0 36 15,-7-2-51-15,2 1 0 0,0-2-12 0,4 1-1 16,-2-1-9-16,2 1-13 0,3-1-6 0,-2-1-6 15,1 0-7-15,3 0 2 0,-1 0-7 0,1 0-6 16,0-2-3-16,0 2-6 0,-2-1-2 0,0 0-3 16,2 0 1-16,-5 0-5 0,1 1-3 0,0 0-2 15,-2-1-2-15,0 2 2 0,-1-2-3 0,-2 1 5 16,-1 2-5-16,-1-2-3 0,-1 2-1 0,-2-2 0 16,0 2-1-16,-9 2-2 0,15-2 0 0,-15 2-4 15,13-4-19-15,-13 4-84 0,9-3-116 0,-9 3-105 16,0 0-484-16,0 0-350 0</inkml:trace>
  <inkml:trace contextRef="#ctx0" brushRef="#br1" timeOffset="-145234.12">7616 15815 47 0,'0'0'107'0,"0"0"-11"0,0 0-4 0,0 0-6 16,0 0-7-16,0 0-4 0,-6-4-3 0,6 4-10 0,0 0-9 15,0 0 6-15,0 0-2 0,0 0 0 16,0 0-4-16,0 0 0 0,0 0-2 0,-4-3-7 16,4 3-1-16,0 0-9 0,0 0-1 0,0 0-12 0,0 0 0 15,0 0 1-15,0 0 0 0,0 0 10 0,0 0 15 16,0 0 9-16,0 0 3 0,0 0 6 0,0 0 22 16,0 0-24-16,4-6-3 0,-4 6-6 0,0 0 1 15,0 0 4-15,9-3 0 0,-9 3 0 0,0 0-11 16,13-4-4-16,-13 4 8 0,10-2 1 0,-10 2-12 15,13-2-2-15,-13 2-4 0,15-3 7 0,-15 3-4 16,19-1-7-16,-19 1-2 0,20-1 3 0,-20 1-8 16,24 0-4-16,-13 1 0 0,2-1 0 0,1 1-4 15,0 1 0-15,-1-1 5 0,2 1-9 16,-2-2 4-16,2 2 2 0,1 1-3 0,0-2 10 0,-3 1 6 16,1-1-6-16,0 1 2 0,0 0-7 0,2 0 1 15,-1 0-1-15,0-1 0 0,-1 0-2 0,2 0 1 16,-2 2 0-16,4-1-2 0,-4-2-4 0,1 1 6 0,2 2-1 15,-1 0-7-15,2-2-9 0,-1 1-17 0,1-1 30 16,-3-1-1-16,3 1-31 0,-1 0 37 16,2 1-36-16,-4-1 35 0,4 0-33 0,0-1 16 15,-2 0-9-15,2 0 30 0,-1 0-30 0,1 0 26 0,0 0-32 16,1-1 33-16,-1 1-2 0,-1-1-7 0,1 1 0 16,1 0-3-16,-2 0-4 0,1 0 3 0,-1 1 0 15,0 0-4-15,1-1 2 0,-1 1-5 0,0 0 3 16,-4-1-6-16,3 1 6 0,-3 1-2 0,1-2 1 15,-1 1-2-15,0-1 3 0,0 2-4 0,-1-2 3 16,-2 1 0-16,1-1 0 0,1 0-16 0,-13 0 19 16,18 0 0-16,-18 0-4 0,19 1 1 0,-19-1 4 15,14 0-5-15,-14 0 0 0,15 0 0 0,-15 0 4 16,12 0-5-16,-12 0 4 0,11-1-2 16,-11 1-25-16,0 0 34 0,13-1 0 0,-13 1-2 0,0 0-5 15,10-2 2-15,-10 2-6 0,7-5-36 0,-7 5-91 16,2-6-140-16,-2 6-151 0,-1-11-350 0,0 4-284 15</inkml:trace>
  <inkml:trace contextRef="#ctx0" brushRef="#br1" timeOffset="-144364.81">8386 15177 72 0,'0'0'146'0,"0"0"9"16,0 0-40-16,-4-6-5 0,4 6-17 0,-3-6-2 15,3 6-34-15,-1-9 3 0,1 9-9 16,-1-11 39-16,2 4-22 0,-1-1 11 0,0-1-22 0,3-1-13 16,-2-1-6-16,3-1-9 0,0-1 0 0,2-1 7 15,-1 0 10-15,1-1-10 0,4-1-3 16,1 1-10-16,-1-1-1 0,2-1-4 0,2 3-5 15,1 0 4-15,0-1-11 0,2 2 3 0,2 1-4 0,-1 0-1 16,1 0 3-16,3 2-2 0,3-1 2 0,-3 2-6 16,3-1-1-16,-1 3 1 0,1 1 3 0,1-1-2 15,1 1-3-15,-3 1 8 0,3-1-8 0,0 1 3 16,0 1-3-16,-2-1 3 0,2 0-2 0,-4 1 0 16,1 0-20-16,-1 0 24 0,-2 0-20 0,-3 1 21 15,1 0-19-15,-4 0 16 0,-1 2-54 0,-2-2-33 16,-2 1-69-16,0 1-79 0,-2-3-123 0,-8 4 189 15</inkml:trace>
  <inkml:trace contextRef="#ctx0" brushRef="#br1" timeOffset="-144133.42">9041 14573 187 0,'0'-9'352'16,"0"0"-65"-16,2 2-29 0,0 2-10 0,2-3-12 15,1 2-33-15,-1 0-17 0,4 1-7 0,1 2-9 0,-2-1-14 16,4 3-12-16,1 1-8 0,-2 1-51 15,2 3 33-15,2 1-19 0,0 4-17 0,4 1-12 16,-4 4-14-16,0 2-10 0,-1 2-9 0,-2 1-7 0,-2 0-3 16,-2 3 12-16,-1-1-28 0,-4 4 18 0,-2-4-29 15,-2 3 21-15,-2 0-30 0,-1-1 23 0,-1 1-26 16,-3-3 20-16,0 1-64 0,1-3-23 16,-1-1-99-16,-1-1-37 0,2-4-88 0,2-2-73 0,1-3-350 15,1-2-233-15</inkml:trace>
  <inkml:trace contextRef="#ctx0" brushRef="#br1" timeOffset="-143633.65">9673 14532 178 0,'0'0'206'0,"4"-12"-15"0,-4 12-40 0,2-10-14 0,-2 10-27 15,0-12 11-15,0 5-25 0,0-1 1 16,-2 1-40-16,-2-1 9 0,1-1-35 0,-2 1 17 16,1-2-12-16,-3 2 17 0,0-2-33 0,-2 2 18 0,-2-2-23 15,-1 3 18-15,2 1-30 0,0 1 29 0,-3 2-34 16,0 2 23-16,1 0-24 0,-1 1 23 0,-1 2-24 16,0 1 56-16,1 5-12 0,-3-1 8 15,5 1 5-15,-2 3-2 0,2 1-7 0,2 0 0 0,-1 1-2 16,3 2 9-16,1 1-14 0,2-1-8 0,1 1-3 15,1 0 32-15,2 0-47 0,2 0 35 0,-1-2-41 16,3-1 40-16,1-1-42 0,1-2 45 0,0-2-43 16,2-1 44-16,-1 0-46 0,1-3 36 0,-8-4-44 15,17 4 40-15,-17-4-47 0,15-2 20 0,-6-1-14 16,1-2 4-16,-2-1-4 0,0 0 3 0,-2-1 1 0,1-2-1 16,1 1 2-16,-4-3 2 0,3 2 5 15,-2-1-7-15,0 1 0 0,-2-2 2 0,1 3 1 16,0-3 0-16,0 4 9 0,-1-1-6 0,-1 2-11 15,2 2 2-15,1-3 5 0,-5 7 5 0,8-5 1 0,-8 5 2 16,10-3 4-16,-10 3-10 0,13 0 1 0,-13 0-2 16,15 5 3-16,-6-3 1 0,1 3-5 15,-1 0 14-15,3 2-21 0,0 0 26 0,0 2-33 0,1-1 0 16,-2 3-71-16,1-2-40 0,-1 1-82 0,1 0-27 16,-3-1-65-16,0 1-238 0,-2-3-41 0</inkml:trace>
  <inkml:trace contextRef="#ctx0" brushRef="#br1" timeOffset="-143279.78">9852 14623 87 0,'0'0'217'15,"5"-9"-19"-15,-5 9-39 0,6-6-1 16,-6 6-36-16,9-4-5 0,-9 4-18 0,9-3 18 0,-9 3-42 16,10-1 19-16,-10 1-42 0,14 1 18 0,-14-1-28 15,13 4 22-15,-6-1-36 0,-1 1 28 0,1 1-29 16,1 0 24-16,-4-1-30 0,1 2 30 0,-1 1-28 15,-4-7 46-15,6 9-26 0,-6-9 53 0,3 9-43 16,-3-9 49-16,1 5-53 0,-1-5 28 0,0 0-47 16,0 0 49-16,0 0-61 0,0 0 28 0,0 0-47 15,-7-8 29-15,7 8-32 0,-3-12 2 0,3 3 1 16,0 2 6-16,1-1-9 0,3-2 2 0,-3 1-2 0,3 0 4 16,-1 0 0-16,1 0-1 0,1 1 4 15,-1-1-7-15,1 5 0 0,2-2 1 0,-3 1 1 0,-4 5 2 16,12-4-15-16,-12 4 19 0,10-1-4 15,-10 1 1-15,13 4 2 0,-7 1 1 0,1-2-1 0,-2 3 4 16,2 0-8-16,0 1-1 0,-2-1 1 0,1 3-1 16,-2-2 1-16,4-1 1 0,-3 1 0 15,0-1-7-15,0 0-48 0,0 0-66 0,-1-2-45 0,-4-4-96 16,10 6-76-16,-10-6-178 0,10 1-12 0</inkml:trace>
  <inkml:trace contextRef="#ctx0" brushRef="#br1" timeOffset="-143110.25">10252 14539 358 0,'0'0'298'0,"0"0"-69"0,0 0-47 15,6-3-1-15,-6 3-7 0,0 0-10 16,0 0-11-16,0 0-18 0,8-4-27 0,-8 4-21 0,6-5-16 16,-6 5-7-16,9-8-22 0,-1 5-6 0,-2-2-8 0,4 1-7 15,-1-3-11-15,3 1-40 0,-1-1-60 0,2 0-46 16,-1 1-84-16,0-3-66 0,1 2-209 15,0 0 12-15</inkml:trace>
  <inkml:trace contextRef="#ctx0" brushRef="#br1" timeOffset="-142849.75">10496 14359 146 0,'0'0'231'0,"0"-8"-35"0,0 8-7 0,0 0-33 15,1-7 9-15,-1 7-48 0,0 0-2 16,0-7-42-16,0 7 19 0,0 0-27 0,0 0 24 15,0 0-33-15,0 0 25 0,14 4-36 0,-14-4 34 0,5 8-33 16,0-2 19-16,-2 1-35 0,-2 1-3 0,2 4-5 16,-1-3-3-16,-2 2-3 0,2 1 6 0,-1-3-9 15,-1 4 1-15,0-4 16 0,1 1 10 0,-1-2-4 16,0 1 6-16,1-2-3 0,1 0 9 0,-2-7-25 16,1 12 7-16,2-6 9 0,-3-6 0 0,3 7-5 15,-3-7 3-15,9 5-14 0,-9-5-6 0,0 0-4 0,18-1-6 16,-9-2-15-16,0 0-55 0,0-2-70 0,0 0-86 15,4-2-95-15,0-3-292 0,-1 2-116 16</inkml:trace>
  <inkml:trace contextRef="#ctx0" brushRef="#br1" timeOffset="-142674.95">10842 14250 228 0,'0'0'323'15,"0"0"-60"-15,0 0-48 0,0 0-29 16,-5-4-34-16,5 4-49 0,0 0 8 0,0 0-50 0,-4-6 14 16,4 6-41-16,0 0 15 0,0 0-38 0,1-7-31 15,-1 7-76-15,4-5-98 0,-4 5-278 0,5-9 44 16</inkml:trace>
  <inkml:trace contextRef="#ctx0" brushRef="#br1" timeOffset="-142199.28">11141 13944 16 0,'-3'-5'315'0,"3"5"-79"15,-7-10-33-15,3 5-32 0,-1-1 14 0,1 2-27 16,-1-3-5-16,-1 2-8 0,-2 2 1 0,8 3-20 15,-10-8-21-15,10 8-19 0,-12-3-17 0,12 3-15 0,-16-1-3 16,16 1 37-16,-16 4-30 0,6 2-12 16,1-3-2-16,1 4 5 0,-2 2 0 0,3 0 7 0,-2 1 0 15,2 1-5-15,0 0 22 0,0 2-50 0,2 0 32 16,1-1-41-16,2 1 27 0,-1-1-40 0,3-1 34 16,0 1-40-16,0-1 3 0,0 0 3 0,4-2 8 15,-2 0 1-15,2-2-5 0,2 0-1 0,1-1 0 16,-2-1 1-16,4-2-2 0,-9-3 1 0,13 4 1 15,-13-4 28-15,18-1-43 0,-9-1 37 0,0-1-38 16,0-1 39-16,0-1-42 0,-2-2 27 0,2 0-27 16,0 0 5-16,-2-1 2 0,-1 1-1 0,0-3 5 15,-2 2-2-15,1-1-2 0,-1 1 5 16,0-1 0-16,-1 2 2 0,-1 1 0 0,1 0 6 0,-3 6-2 16,2-8-7-16,-2 8 0 0,5-8 1 0,-5 8-1 15,0 0 1-15,0 0 0 0,0 0 3 0,0 0-1 16,0 0 29-16,0 0-36 0,9 6 34 0,-9-6-35 15,5 10 29-15,1-3-39 0,-1 0 39 0,2 2-82 16,-2-2-32-16,3 2-98 0,2 0-38 0,2 0-82 16,-2 0-382-16,4-2-199 0</inkml:trace>
  <inkml:trace contextRef="#ctx0" brushRef="#br1" timeOffset="-141801.48">11439 14110 212 0,'0'0'360'16,"0"0"-54"-16,0 0-39 0,0 0-32 0,-4-5-69 16,4 5 14-16,0 0-71 0,0 0 8 0,0 0-36 15,0 0-4-15,0 0-49 0,0 0 31 0,0 0-45 16,10 2 37-16,-10-2-51 0,4 5 40 0,-4-5-39 16,8 8 42-16,-8-8-36 0,6 9 42 0,-6-9-40 15,7 10 40-15,-7-10-55 0,5 11 56 0,-5-11-38 16,2 9 51-16,-2-9-31 0,3 9 57 0,-3-9-45 15,0 0 39-15,0 8-36 0,0-8 23 0,0 0-45 16,0 0 37-16,0 0-45 0,0 0 26 0,-4-8-40 16,4 8 28-16,1-12-34 0,-1 3 31 0,3 1-36 15,1-2 31-15,-2 1-38 0,2-2 36 0,1 3-35 0,0-2 33 16,2 2-27-16,-1-1 21 0,-1 2-25 0,2 1 31 16,-1 0-38-16,2 1 37 0,-8 5-27 15,11-4 32-15,-11 4-26 0,13 0 25 0,-13 0-31 16,13 3 28-16,-7 2-27 0,1 0 28 0,0 2-32 0,-1 0 18 15,1 2-15-15,-2-1 26 0,0 2-30 0,3 1 32 16,-2 0-33-16,-1 0 20 0,0-1-101 0,1 1-57 16,-1-3-40-16,1 2-87 0,-1-3-55 0,0 0-360 15,-1-1-201-15</inkml:trace>
  <inkml:trace contextRef="#ctx0" brushRef="#br1" timeOffset="-141620.72">11810 14148 402 0,'0'0'299'0,"0"0"1"0,6-4-28 0,-6 4 58 16,0 0-37-16,0 0-25 0,2-5-33 0,-2 5-43 15,0 0-37-15,4-6-29 0,-4 6-28 0,4-7-16 16,-4 7 7-16,9-7-44 0,-5 2-9 0,3 0-8 0,1 0 22 16,-1 1-42-16,2-3-8 0,1 1-28 0,0 2-101 15,2-4-73-15,2 1-41 0,-3 1-85 0,3-1-98 16,-1 0-187-16,0-1-125 0</inkml:trace>
  <inkml:trace contextRef="#ctx0" brushRef="#br1" timeOffset="-141334.78">12046 13940 207 0,'0'0'326'16,"-1"-6"-48"-16,1 6-52 0,-2-7 38 15,2 7-45-15,2-8-5 0,-2 8-29 0,1-5-42 0,-1 5-31 16,5-8-20-16,-5 8-21 0,8-6-14 0,-8 6-6 15,0 0 11-15,11-1-27 0,-11 1-4 0,9 2-3 16,-9-2-5-16,8 8 1 0,-4 0-6 0,-2-1-3 16,1 2-1-16,-2 0 36 0,2 1-48 0,-3-1 41 15,1 1-40-15,0-1 45 0,-1 1-24 0,0-2 45 16,0 1-27-16,3-2 33 0,-2 0-21 0,2 1 26 16,-1-4-10-16,1 2 23 0,3-1-23 0,-6-5 8 0,12 6-28 15,-12-6-8-15,15 2-8 0,-15-2 9 0,19-1-28 16,-6-1 12-16,0 1-25 0,1-3-10 15,1-1-73-15,-1 0-30 0,0 1-109 0,-1-1-47 16,0 0-89-16,-4 0-72 0,0 1-283 0,-9 4-215 0</inkml:trace>
  <inkml:trace contextRef="#ctx0" brushRef="#br1" timeOffset="-140916.49">10823 14905 142 0,'-24'13'260'0,"-3"0"-34"0,1 0 7 0,-1 0-27 16,3-2 4-16,4-1-6 0,-1-2-1 0,2 2-43 15,5-4 32-15,0 0-52 0,1 0 33 0,3-2-66 16,0-1 20-16,2-1-49 0,8-2 14 0,-10 4-50 15,10-4 32-15,0 0-45 0,0 0 36 0,5-6-28 16,3 1 31-16,6-3-18 0,2 0 19 0,9-6-27 16,1 0 28-16,9-3-26 0,1-2 16 0,2-1-29 0,4-1 14 15,0-1-23-15,11-3 12 0,0 0-26 0,1 0 22 16,1 1-19-16,0-1 8 0,1-1-18 16,-1 4 1-16,0-1 0 0,-1 2 1 0,-1-2 1 0,-6 6 7 15,-2 0-8-15,-1-1 2 0,3 1-2 16,-5 2 0-16,2-1-4 0,-2 0 6 0,-1 0-5 15,0 3-3-15,-2-1 3 0,0-2-1 0,-3 3 2 0,-7 4-1 16,2-3 5-16,-3 2-6 0,0 0 1 0,-5 1 20 16,-3 0-29-16,2 2 16 0,-3-3-73 0,-3 4-53 15,-1-2-164-15,-4 0-154 0,0 0-431 0,-4-1-421 16</inkml:trace>
  <inkml:trace contextRef="#ctx0" brushRef="#br1" timeOffset="-121833.66">9392 17693 139 0,'0'0'144'0,"0"0"-19"0,-9-1-24 16,9 1-15-16,0 0-15 0,0 0-9 0,0 0-17 15,0 0-10-15,0 0-5 0,-7-5-7 0,7 5-3 0,0 0-3 16,0 0 0-16,0 0-4 0,0 0 20 16,0 0 8-16,0 0 14 0,0 0 10 0,8-3 7 15,-8 3-8-15,0 0-5 0,11-1 8 0,-11 1 8 0,12-3 1 16,-12 3-5-16,19-2 1 0,-9-1-49 0,3 2 39 15,1-1-45-15,1-2 38 0,2 2-35 16,2-1 36-16,-2 1-38 0,3 1 34 0,2-2-36 16,0 1 28-16,-2 1-32 0,3-1 28 0,3 0-32 0,1 2 35 15,-3 0-36-15,4-1 28 0,0 1-29 0,-1 0 29 16,1 0-29-16,1 1 25 0,1-1-24 0,-2 0 19 16,4-1-24-16,-3 1 29 0,3-1-24 0,4-2 30 15,-1 1-5-15,2 0 3 0,0-2-21 0,0-1 18 16,-1 0-15-16,1 1 12 0,0-2-22 0,0 1 14 15,0 0-13-15,-1-1 2 0,1-1-7 0,-2 1 16 16,4 1-18-16,-5-1 10 0,2 0-11 0,1 0 8 16,-1 1-2-16,-2 0-8 0,2 1 2 0,1-2 4 15,-1 2-2-15,1-1-1 0,0 0 14 0,-1 0-13 16,5 1 12-16,-3-1-18 0,-1 0 15 0,9 0-15 0,-7 0 17 16,4 0-9-16,2-2-4 0,-7 3-2 15,6-2 18-15,-1 0-4 0,1-1 10 0,-4 3-7 16,3-2-4-16,-4 1 5 0,-2 0 0 15,9 0-10-15,-7 1 3 0,-1 0-1 0,8-1 0 0,-8 0-3 0,8 1 2 16,-1-1-3-16,0 0 2 0,-6 0 0 16,1 2-3-16,6-2 17 0,-9 1-16 0,3-2-3 15,-2 3 0-15,1-1-1 0,1-1 1 0,-4 0 0 16,1 1 4-16,1 0-12 0,-2-1 10 0,1 0-1 0,-4 1 3 16,2-2-3-16,-3 2 9 0,1-1-10 15,-5 2 1-15,0-2-1 0,1 1 0 0,-4 0-4 0,1 0 3 16,-3 2-4-16,-3-1 3 0,2-1-6 0,-4 1-69 15,0 0-49-15,-4 1-124 0,0 0-53 0,-4-2-375 16,-1 2-183-16</inkml:trace>
  <inkml:trace contextRef="#ctx0" brushRef="#br1" timeOffset="-119969.02">8000 16677 47 0,'-9'-4'105'0,"9"4"70"0,-5-4-78 16,5 4 26-16,-8-4-34 0,8 4-2 0,-6-5-53 16,6 5 32-16,-9-5-42 0,9 5 39 0,-10-6-48 15,10 6 49-15,-9-6-47 0,9 6 32 0,-11-6-45 16,11 6 36-16,-11-5-42 0,11 5 39 0,-13-5-28 15,13 5 37-15,-15-4-24 0,15 4 11 0,-18-4-37 16,8 3 29-16,-2-1-22 0,3 1 38 0,-4 0-45 16,3 0 50-16,-4 0-40 0,3 1 30 0,-2 0-40 0,-1 0 37 15,1 0-38-15,0 0 33 0,2 0-39 16,-2 1 36-16,-1 0-15 0,1-1 10 0,0 1-38 16,2 0 41-16,-1 1-43 0,0-1 43 0,0-1-39 0,2 3 38 15,-3-2-38-15,3 0 37 0,-2 0-32 0,2 0 33 16,0 0-41-16,-2 2 37 0,2-1-34 0,0 0 36 15,-3 1-26-15,3 1 25 0,-2-1-44 16,1 1 41-16,-2-1-35 0,2 2 34 0,-2 0-36 0,0 0 39 16,-1-1-33-16,1 1 32 0,-2 1-37 15,2-1 37-15,-1 0-37 0,3 1 40 0,-2-1-43 0,-1 1 43 16,1-1-22-16,0 0 15 0,4-1-34 0,-2 1 36 16,-1-2-38-16,2 4 5 0,1-4 18 0,-2 2-13 15,2 0 3-15,0-1-1 0,-2 0 5 0,4 1 1 16,-2 0 5-16,1 0-4 0,1-1-1 0,-1 1 1 15,0 0 6-15,2 1-6 0,-2 0 35 0,2 0-40 16,1 0 38-16,-2 0-43 0,2 1 37 0,-1-1-40 0,1 1 41 16,-1 1-44-16,3-1 38 0,-1 0-36 15,-1 0 38-15,0 1-40 0,1 1 38 0,0-1-41 0,0 1 43 16,0 0-40-16,2 1 38 0,-1-2-38 16,-1 2 40-16,3 0-9 0,-4-1 0 0,4 1-3 0,-2 0 1 15,1 0-7-15,-1 0 4 0,2-1-5 0,-2 2 2 16,1-1-3-16,0 0 2 0,1-1-2 0,0 1 3 0,-2 1 1 15,3-3 31-15,-1 1-11 0,1 0 4 16,0 0-5-16,0 0-3 0,0 0-5 0,0 2 0 0,1-1 3 16,2 1-3-16,-2 0-2 0,2-1 12 0,-1 2-2 15,2 2 1-15,1-3-3 0,1 3 2 0,-1 0-42 16,2-1 39-16,-2 2-20 0,3-1-15 0,-2 1 43 16,3-1-35-16,-1 3 39 0,-2-2-24 0,6 1 42 0,-3 1-35 15,0-2 26-15,-1 0-32 0,0-1 27 16,1-1-33-16,0 1 31 0,1-1-24 0,-1 0 37 0,0-1-26 15,0 0 31-15,0 0-29 0,0-1 10 0,0-1-25 16,2 0 28-16,0 1-25 0,-1 0 15 0,0-3-21 16,2 1 17-16,-1-1-14 0,1 0 7 0,-1 1-15 15,2-2 19-15,-2 0-16 0,1 2 9 0,3-2-15 16,-2 0 21-16,1 0-19 0,0 0 8 0,0-1-10 0,-1 2 16 16,2-1-13-16,1-1 11 0,0 1-15 0,-2-2 23 15,3 1-24-15,0 0 22 0,-1 0-25 0,1 0 29 16,1-1-27-16,-3-1 20 0,3 1-17 0,1 0 20 15,-2 0-24-15,2-2 16 0,-2 1-13 0,0-1 23 16,1 0-26-16,0 1 14 0,1-3-14 0,-2 1 21 16,2 0-21-16,-1-1 24 0,-1-1-21 0,-2 0 18 0,4-1-17 15,-1-1 17-15,-1 1-22 0,2-1 17 0,-4-2-13 16,3 0 14-16,0 1-15 0,0-1 10 0,-2 0-7 16,1-2 14-16,-1 1-13 0,0 0 11 0,0-1-12 15,0 0 15-15,-1 0-16 0,1-1 14 0,0-1-18 0,-3 1 19 16,2 0-21-16,1 0 20 0,-2-2-16 15,0 1-1-15,0 0 6 0,-1-1 0 0,-2 1 1 0,3-2 1 16,-1 2 0-16,1-2-1 0,-4 1-1 0,2-1-2 16,0 1 4-16,0-4-1 0,-3 4 11 0,2-1 1 15,0-2-3-15,-1 2-14 0,0-3 12 0,-1 0-10 16,-1 1 12-16,2-2-17 0,-4 0 17 0,2 2-12 16,0-3 11-16,-2-1-17 0,0 3 14 0,0-3-8 15,0 2 11-15,-1-1-13 0,-1-1 12 0,2 0-8 16,-3 1 3-16,1-1-9 0,-2 1 12 0,1-1-6 0,-2-1-19 15,2 2 18-15,-2-1 10 0,-1 1-3 0,1 0-8 16,-1 1 3-16,-1 0-3 0,1 0 6 0,-1 1-3 16,-1-2-5-16,1 3 4 0,0-2 2 0,-2 0-1 15,-1-1-1-15,2 2-2 0,-2-2 7 0,-2 3 11 16,3-3-24-16,-3 0 3 0,1 2 10 0,-1 0-7 0,1 0-1 16,-1 0-37-16,0-1 46 0,-1 1 7 0,2 1-11 15,-3-1-1-15,1 1 0 0,2 0-1 0,-2 0 2 16,1 0-2-16,-3 1 8 0,4-1-9 0,-3 1 1 15,3-1 3-15,-3 2-3 0,1-1 0 0,0-1 3 16,2 2 7-16,-4-2-8 0,2 2 18 0,0-2-18 16,-2 3 6-16,0-2 3 0,-1 0-4 0,0 3 4 15,-2-1-9-15,0 0 5 0,-1 2-7 0,-4-1 3 16,2 1-3-16,-7 2 0 0,-1-2 3 0,1 4-9 16,-3-1 5-16,-2 2 3 0,-1 1-4 0,-2 0-3 15,1 1 4-15,0 0 6 0,-2 1-9 0,2 0 1 16,-2 0 0-16,4 1-3 0,-2 1-113 0,1 0-162 15,2 1-476-15,-5 3-270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09:57:41.932"/>
    </inkml:context>
    <inkml:brush xml:id="br0">
      <inkml:brushProperty name="width" value="0.05292" units="cm"/>
      <inkml:brushProperty name="height" value="0.05292" units="cm"/>
      <inkml:brushProperty name="color" value="#C00000"/>
    </inkml:brush>
  </inkml:definitions>
  <inkml:trace contextRef="#ctx0" brushRef="#br0">22961 5495 146 0,'0'0'224'0,"0"0"-38"0,0 0-17 0,-7-2-9 15,7 2-8-15,0 0-9 0,0 0-18 0,0 0-14 16,-8-4-17-16,8 4-18 0,0 0-13 0,0 0-6 16,0 0-9-16,0 0-7 0,-5-4 1 0,5 4 11 15,0 0 1-15,0 0 4 0,0 0 3 0,0 0-2 16,0 0-10-16,0 0 9 0,0 0-8 0,0 0 12 15,0 0-16-15,-7-3 26 0,7 3-31 0,0 0 26 16,0 0-33-16,0 0 39 0,0 0-43 0,0 0 42 16,0 0-49-16,0 0 49 0,0 0-51 0,0 0 44 15,0 0-47-15,0 0 43 0,0 0-45 0,4-5 42 16,-4 5-41-16,0 0 43 0,0 0-36 0,0 0 35 16,0 0-44-16,0 0 43 0,7-4-42 0,-7 4 40 15,0 0-43-15,0 0 42 0,0 0-37 0,0 0 37 16,8-3-42-16,-8 3 43 0,0 0-47 0,0 0 41 15,0 0-38-15,10-3 43 0,-10 3-39 0,0 0 41 16,0 0-44-16,10-2 33 0,-10 2-41 0,0 0 45 16,9-2-41-16,-9 2 40 0,0 0-41 0,11-2 38 15,-11 2-44-15,0 0 37 0,9-1-43 0,-9 1 37 16,0 0-41-16,12-2 43 0,-12 2-44 0,0 0 39 0,12 0-41 16,-12 0 39-16,0 0-41 0,12-2 39 15,-12 2-40-15,0 0 41 0,15-2-42 0,-15 2 42 16,0 0-43-16,13-2 39 0,-13 2-39 0,0 0 43 15,12-2-42-15,-12 2 42 0,0 0-42 0,14 0 41 16,-14 0-43-16,0 0 46 0,13-1-45 16,-13 1 43-16,0 0-38 0,16-1 45 0,-16 1-44 0,0 0 44 0,16 0-39 15,-16 0 50-15,13-1-43 0,-13 1 43 16,15-1-48-16,-15 1 41 0,15 0-44 0,-15 0 42 16,17-1-47-16,-17 1 45 0,16-2-44 0,-16 2 43 15,18-1-46-15,-18 1 44 0,20-2-34 0,-20 2 25 16,22 0-40-16,-12-1 41 0,-10 1-43 0,22-1 44 15,-12-1-43-15,-10 2 45 0,22-1-47 0,-12 0 46 16,-10 1-44-16,23-2 42 0,-23 2-45 0,22-1 46 16,-22 1-45-16,21-1 45 0,-9 0-43 0,-12 1 44 15,21-1-41-15,-21 1 37 0,21-1-41 0,-21 1 45 16,22-2-44-16,-22 2 43 0,23-1-40 0,-11 1 31 16,-1-1-33-16,3 1 52 0,-14 0-44 0,22-2 39 0,-9 2-46 15,-2 0 43-15,2-1-41 0,-1 1 48 16,-1-2-49-16,-11 2 44 0,23-1-47 0,-23 1 49 15,24-3-50-15,-11 3 49 0,-1 0-50 0,-1-1 48 0,1 1-49 16,-12 0 43-16,23 0-40 0,-11-1 43 0,-1 1-45 16,-11 0 49-16,24-1-51 0,-14 0 49 15,2 1-47-15,0 0 41 0,0-1-42 0,-1 1 44 16,-11 0-45-16,24-2 45 0,-24 2-43 0,21 0 47 16,-9-1-49-16,0 1 48 0,0-1-23 0,1 1 14 15,-13 0-44-15,22 0 48 0,-10-1-46 0,-12 1 44 16,19 0-41-16,-19 0 47 0,22 0-52 0,-22 0 54 15,20 0-49-15,-20 0 51 0,21 0-53 0,-21 0 46 16,19 0-44-16,-19 0 46 0,23 0-44 0,-11 0 45 16,-12 0-46-16,21 0 45 0,-21 0-47 0,23 0 48 15,-23 0-47-15,22 0 46 0,-22 0-45 0,19 0 45 0,-7-1-42 16,-12 1 44-16,20 1-52 0,-20-1 53 0,21-1-50 16,-21 1 46-16,18 0-46 0,-18 0 49 15,20 0-48-15,-20 0 43 0,18 1-42 0,-18-1 51 16,19 0-55-16,-19 0 52 0,20 0-48 0,-20 0 43 0,20 0-46 15,-20 0 47-15,20 0-44 0,-20 0 45 0,22 0-45 16,-22 0 48-16,22 0-49 0,-22 0 48 16,23 0-50-16,-23 0 52 0,23 0-51 0,-12-1 49 15,-11 1-46-15,23 0 42 0,-23 0-36 0,23-1 49 16,-10 1-53-16,0 0 48 0,-2 0-31 0,2-2 28 16,0 2-46-16,-2-1 46 0,3 1-47 0,-2-1 49 15,1 1-46-15,-1-2 45 0,1 1-48 0,1 1 47 16,0-1-43-16,0 1 41 0,-1-1-46 0,-1 1 45 15,2 0-45-15,-1 0 44 0,-1-1-44 0,1 1 47 16,2 0-48-16,-2 0 47 0,-1 0-40 0,2 0 41 16,-1 0-47-16,-1-1 47 0,1 1-48 0,1 0 49 15,-2 0-47-15,-1 0 46 0,3 0-47 0,-2 0 49 16,-1-2-41-16,3 2 39 0,-14 0-48 0,23 0 49 16,-11 0-50-16,-2 0 51 0,-10 0-47 0,24 0 44 15,-24 0-47-15,23 0 48 0,-12-1-43 0,-11 1 41 16,20 0-47-16,-20 0 49 0,20 0-47 0,-20 0 45 0,18 0-45 15,-18 0 49-15,21 0-47 0,-21 0 44 16,19-1-40-16,-19 1 40 0,19 0-46 0,-19 0 51 0,19 0-51 16,-19 0 50-16,18-1-46 0,-18 1 50 15,19 0-37-15,-19 0 49 0,21 0-41 0,-21 0-5 16,18-1 4-16,-18 1 5 0,20 0-2 0,-20 0 2 0,18-1 2 16,-18 1 0-16,19 0 4 0,-19 0 4 15,19-2 6-15,-19 2-1 0,18-1 5 0,-18 1-1 16,21-3 1-16,-12 2-4 0,-9 1-3 0,19-1-3 15,-19 1 1-15,18-3-10 0,-18 3 5 0,16-2-6 16,-16 2 0-16,14-1-4 0,-14 1 2 0,14-1-2 0,-14 1 1 16,12-1-5-16,-12 1 8 0,11-1-8 15,-11 1 6-15,0 0-8 0,11-1 0 0,-11 1 2 16,0 0 1-16,0 0-1 0,12 0 1 0,-12 0-1 16,0 0 3-16,0 0-1 0,13 0 2 0,-13 0-3 15,0 0-9-15,0 0-1 0,14 0-41 0,-14 0-66 0,0 0-56 16,14-2-180-16,-14 2-162 0,9-5-780 0,-9 5-898 15</inkml:trace>
  <inkml:trace contextRef="#ctx0" brushRef="#br0" timeOffset="4557.2">28839 5350 45 0,'0'0'183'0,"0"0"-22"16,0 0-29-16,0 0-8 0,-12-1-11 0,12 1-3 15,0 0-3-15,0 0-8 0,0 0-10 0,0 0-4 16,0 0-12-16,0 0-7 0,0 0-7 0,0 0-3 16,0 0-1-16,0 0 5 0,0 0 7 0,0 0 7 15,-5 4 6-15,5-4 7 0,0 0-3 0,0 0 7 16,0 0-14-16,0 0 13 0,0 0-27 0,0 0 20 16,0 0-33-16,0 0 26 0,0 0-43 0,0 0 39 15,0 0-38-15,0 0 45 0,0 0-46 0,0 0 41 16,0 0-55-16,0 0 41 0,0 0-51 0,0 0 46 15,0 0-52-15,0 0 38 0,0 6-49 0,0-6 43 16,0 0-53-16,0 0 48 0,0 0-46 0,0 0 43 16,0 0-53-16,0 0 46 0,0 0-110 0,0 0-92 15,0 0-118-15,0 0-499 0,0 0-324 0</inkml:trace>
  <inkml:trace contextRef="#ctx0" brushRef="#br0" timeOffset="6714.11">2406 6088 160 0,'0'0'170'16,"0"0"-27"-16,0 0-16 0,0 0-17 0,0 0-14 15,0 0-19-15,0 0-9 0,0 0-17 0,0 0-10 16,0 0-3-16,0 0-8 0,0 0-2 0,0 0 9 16,0 0 10-16,0 0 7 0,0 0-8 0,8 3-2 0,-8-3-7 15,0 0 0-15,0 0-4 0,0 0 14 0,10 2 10 16,-10-2-19-16,0 0 4 0,9 2-1 15,-9-2-4-15,0 0-3 0,14 1 15 0,-14-1 4 16,14 3-10-16,-14-3 3 0,14 1 10 0,-14-1 7 16,19 3 7-16,-7-3 4 0,-1 1-15 0,2-1-8 0,1 0-5 15,0 1 9-15,1-1-5 0,2-1 7 0,2 1-27 16,-2-1 13-16,2-1-36 0,1 2 27 0,0-1-35 16,0 0 32-16,-2 1-34 0,4-2 42 0,-2 1-41 15,-2 1 34-15,4-1-34 0,-2 1 35 0,-2 0-33 16,3 0 33-16,0 0-39 0,-4 0 37 0,3 0-40 15,1 0 37-15,-3 0-39 0,1 1 53 0,-1-1-48 16,2 0 42-16,-2 1-41 0,0-1 47 0,1 3-54 16,-1-2 52-16,1 1-36 0,2-1 31 0,-3-1-47 15,1 1 44-15,-1 0-49 0,1 2 49 0,0-2-47 16,-1 0 44-16,1 2-49 0,-1-1 45 16,1-2-45-16,0 1 47 0,-2-1-47 0,2 2 51 0,-1-2-53 15,0 1 48-15,0 1-50 0,-3-1 48 0,2 0-44 16,-2-1 46-16,0 1-26 0,2-1 47 0,-2 2-45 15,1-2 47-15,0 1-52 0,0-1 47 0,0 1-47 16,0-1 36-16,0 1-46 0,1-1 46 0,-1 1-43 16,1-1 43-16,1 1-47 0,0 1 45 0,0-2-45 15,-2 1 43-15,1 0-45 0,2 0 44 0,-2 0-46 0,-1 2 46 16,2-2-28-16,-1 0 23 0,-2 1-45 0,2 0 44 16,-1 0-47-16,0-1 53 0,0 1-48 0,-2 0 44 15,2-1-47-15,-4 1 46 0,5 1-44 0,-3-2 43 16,1 1-36-16,-1 1 39 0,-1-2-52 0,5 2 52 15,-5-2-48-15,1 1 48 0,0 0-43 0,0 1 39 16,0-2-40-16,0 2 46 0,-1 0-50 0,2-2 46 16,-2 2-42-16,0-2 48 0,1 0-39 0,0 0 43 15,0 0-42-15,-1 1 46 0,1-1-42 0,-1 0 41 16,1-1-44-16,-3 2 42 0,2-2-44 0,1 0 41 16,-2 0-46-16,2 1 45 0,-3-1-42 0,2 0 36 15,0 1-39-15,-2-1 45 0,3 0-49 0,-14 0 44 0,22 0-43 16,-9 1 45-16,-3-2-44 0,3 2 40 15,-13-1-44-15,20 0 43 0,-20 0-44 0,22 1 45 16,-22-1-45-16,22 1 44 0,-22-1-44 0,18 0 44 16,-18 0-43-16,19 0 47 0,-19 0-45 0,16 2 38 0,-16-2-39 15,20 1 45-15,-20-1-48 0,19 0 43 0,-19 0-45 16,18 0 43-16,-18 0-90 0,19 0-62 16,-19 0-97-16,18-3-122 0,-8 2-540 0,0-2-453 0</inkml:trace>
  <inkml:trace contextRef="#ctx0" brushRef="#br0" timeOffset="10511.28">26169 4311 135 0,'0'0'187'0,"0"0"-31"0,0-6 2 0,0 6-23 16,0 0-4-16,0 0-11 0,0-8-14 0,0 8-23 15,0 0-13-15,0 0-16 0,-1-6 4 0,1 6-9 16,0 0 4-16,0 0-2 0,0 0-7 0,-3-7-2 16,3 7 5-16,0 0-36 0,0 0 27 0,0 0 5 15,-2-6-30-15,2 6 34 0,0 0 0 0,0 0-8 16,-4-5-6-16,4 5-7 0,0 0-6 0,-4-5 22 16,4 5-9-16,0 0 3 0,-6-6-5 0,6 6-2 0,-5-3-2 15,5 3 12-15,-7-4-38 0,7 4 28 16,-10-6-1-16,10 6-9 0,-9-6-5 0,9 6-2 0,-13-5-3 15,6 2-3-15,-1-1 2 0,0 0 11 0,-2 1-52 16,-1-1 45-16,0 1-9 0,-3-1-3 16,0-1 4-16,1 2-1 0,-3-1-2 0,-1 1 0 15,3-1-6-15,-5 0 9 0,4 1-4 0,-3-1 7 16,1 1-1-16,-1-1-10 0,0 0 5 0,-1 2-5 0,0-2 2 16,2 2 1-16,-2-2 0 0,1 1-2 15,-1 0 4-15,-1 1-22 0,2-1 29 0,-3 1-38 0,2 0 35 16,0 0-33-16,-1-1 42 0,0 1-39 15,-1-1 38-15,0 2-35 0,1-2 40 0,-1 2-4 16,-3-1-7-16,4 1 5 0,-1-1-9 0,-2 1 0 0,2 0-1 16,1 0-2-16,-1 0 2 0,0 0 0 0,1 1-1 15,-1-2 0-15,1 1 3 0,-1 1-4 16,2 0 2-16,-1-1-4 0,2 1 2 0,-4 0-2 16,4 1-2-16,-2-1 4 0,-1 0 0 0,0 0 0 15,1 1 1-15,-3-1 0 0,2 2-1 0,0-2 5 16,-2 0-8-16,2 0 0 0,0 0 3 0,-1 1 2 15,-1-1-34-15,2 0 39 0,-1 0-34 0,0 0 43 0,2 0-42 16,-1 0 47-16,1-1-30 0,-1 1 20 16,2 0-4-16,0 0 0 0,-1-2-4 0,2 2 1 0,-1 0 0 15,0 0-4-15,0 0 3 0,3 0-3 16,-3 0 3-16,0 0 4 0,4 0-9 0,-4 0 0 0,1 0 0 16,-1 2 0-16,1-1 1 0,2-1 1 15,-3 0 0-15,2 1 3 0,0-1-4 0,-1 1 2 16,2 0-4-16,2-1 3 0,-3 0 0 0,2 1 0 15,-2-1-2-15,2 0 3 0,-2 0-1 0,2 0 0 16,0 0 3-16,-1 0-5 0,2-1 7 0,0 1-9 16,-1 0 5-16,1-1-2 0,0 0 1 0,-1 0 2 15,2 1-1-15,0-1 2 0,-3-1-3 0,4 1 4 0,-2 0-4 16,1-1 4-16,0 1-7 0,0-1 2 16,-1 1-3-16,0 0 3 0,3-1-2 0,-2 1 1 15,-1 0 1-15,2-1 0 0,-2 1 5 0,1-1-39 16,1 2 46-16,-1-1-10 0,1 0-35 0,-2 1 41 0,3 0-5 15,-3 0 3-15,2-2-3 0,-1 2-7 0,-2 0 0 16,2 0 1-16,1 0-4 0,-3 2 10 0,2-2-7 16,0 0 1-16,-3 1-2 0,4-1-1 15,-4 1 4-15,2-1 1 0,1 2-1 0,-2-1 0 16,2 1-2-16,-3-1 8 0,0 0-2 0,1 1-6 16,0 0 2-16,-2 0-3 0,0 2 3 0,1-1 2 15,0 0 0-15,1 1-3 0,0-1 6 0,-2 1-2 16,4 1 5-16,-3-2-8 0,2 2 2 0,-3-2 2 15,4 3-2-15,-1 0-3 0,0-3 3 0,0 3 0 16,0-1 17-16,-1 1-19 0,3-1-2 0,-2 1 7 16,0 0-6-16,3 0 1 0,-3 0-1 0,1 0 3 0,0 0-1 15,0-1 0-15,3 2-27 0,-3-1 35 0,2-1-33 16,-1 2 37-16,2-1-27 0,-3-1 29 0,3 2-30 16,1-1 35-16,-1-2-43 0,0 1 43 15,-1 2-37-15,2-2 39 0,-1 0-39 0,1 1 38 16,2-1-39-16,-2 1 43 0,0-1-42 0,0 1 37 0,1-2-33 15,0 2 32-15,0-1-36 0,-1 0 6 0,1 1 0 16,0-1 6-16,-1 2-1 0,2-2 9 16,-1 1-4-16,-1 0-1 0,1 0 3 0,1 0-1 0,-1 1-2 15,-1-1 4-15,0 0 1 0,3 2 0 16,-1-2-1-16,-3 3 2 0,4-2 8 0,-1 2-9 16,-2-1 0-16,0 2-4 0,2-1 4 0,0 1 2 0,0-1 0 15,-2 1 2-15,1 1-4 0,0-2 0 16,1 2 32-16,-2-1-35 0,1 1 25 0,-1-1-30 15,3 1 33-15,-4 0-37 0,2 0 33 0,-1-1-31 16,0 1 30-16,0 0-38 0,1 0 38 0,1 0-30 16,-3-1 39-16,3 0-49 0,-2 1 36 0,4-1-35 0,-3-1 36 15,3 0-35-15,0 0 38 0,1 1-39 0,-1-2 40 16,3 2-37-16,-2-1 42 0,0 1-45 16,1 0 38-16,2-1-36 0,-1 1 37 0,0 1-37 0,2-2 37 15,0 2-35-15,0-1 35 0,0 0-38 16,0 0 47-16,2 1-45 0,0-2 38 0,-2 3-38 0,3-2 40 15,-1 1-38-15,3 0 37 0,-2 0-35 16,-1-1 39-16,2 1-32 0,0 0 13 0,1 0-2 16,-1 1 1-16,1-1 4 0,1 2-1 0,1-1 2 15,-2-1-1-15,2 0 1 0,1 1 3 0,-1-1 8 16,-1 0-4-16,1 1 8 0,0-2-7 16,2 1-16-16,-1-1 17 0,0 1-14 0,2-1 12 0,-3-1-13 0,1 1 15 15,1 0-22-15,1 0 28 0,-1-1-23 16,2-1 16-16,0 2-17 0,-1-2 21 0,-1 1-22 15,4-1 23-15,-3 1-24 0,2-2 27 0,0 1-33 16,0-2 45-16,2 1-32 0,-1 1 24 0,1-1-25 0,-1-2 33 16,1 3-39-16,2-3 40 0,-2 0-37 15,3 2 43-15,-2-3-49 0,3 1 45 0,-1 0-52 16,-2 0 47-16,4-1-45 0,-1-1 45 0,1 2-51 16,-2-3 53-16,2 3-38 0,0-2 29 0,1 0 0 15,-1-1-9-15,0 1-3 0,0-1-3 0,0 2 0 0,-1-2-2 16,1 1 1-16,2-1-8 0,-2 0-33 0,1 0 41 15,-1 0-43-15,1 0 51 0,1 1-48 0,-3-1 47 16,3 0-42-16,0 0 44 0,-1-1-48 0,1 0 48 16,0 2-35-16,-1-3 35 0,3 1-50 15,-2 0 53-15,0 0-51 0,1 0 49 0,-1-1-47 0,0 1 44 16,1 1-3-16,0-1-1 0,-1-1-17 16,2 0 15-16,-1 1-7 0,1-1-3 0,-1 2 0 0,-2-2 0 15,3 1-3-15,0-1 0 0,0 0 1 16,-1 0 4-16,0 1-5 0,1-1-3 0,-1 0-2 15,1 0 5-15,0 0-2 0,-2 0 0 0,1 1 0 0,0-1 0 16,1 0 1-16,-3 0 3 0,3 0-4 16,-2 0 1-16,0 0 0 0,0 0-43 0,-1 0 50 0,1 0-46 15,-1 0 52-15,-1 0-47 0,-1 1 50 0,1-1-50 16,2 0 53-16,-3 1-40 0,1-1 35 0,-1 2-39 16,0-2 45-16,-2 0-44 0,0 0 43 0,0 1-45 15,1-1 47-15,-2 0-48 0,2 1 47 16,-2-1-42-16,2 0 42 0,1 0-3 0,-2 1-3 0,2-1-7 15,1 0 2-15,-1 0-2 0,1 1-2 0,-2-1 2 16,2 0-5-16,0-1 1 0,-1 1 1 16,1 0 0-16,-3 0-4 0,0 0 2 0,0 0 0 0,3-1 1 15,-4 1-1-15,2-1 5 0,-1 1-1 0,-2 0-8 16,3-1 4-16,-3 1-1 0,3-2 1 0,-3 2 3 16,2-1-2-16,-2 0 3 0,4 1 2 0,-2-1 0 15,2 0 7-15,-3 1-48 0,1-1 51 0,1-1-47 16,2 1 50-16,-6 0-48 0,2-1 48 0,1 1-47 15,-1 0 47-15,-1 1-44 0,3-1 48 16,-3 0-52-16,1 0 49 0,-1-1-46 0,0 1 47 16,2 0-45-16,-2 0 44 0,0 1-48 0,-1-1 47 0,1 0-42 15,-2-1 49-15,2 1-50 0,-1-2 48 16,1 1-40-16,-1 1 45 0,1-1-49 0,-2 0 50 0,-1 0-43 16,3 0 44-16,-1 1-45 0,0-2 47 0,-2 0-47 15,1 0 41-15,0 1-39 0,0-2 46 0,0 2-47 16,0-1 42-16,-1 1-45 0,1-2 42 0,-3 0-42 15,2 1 44-15,0 0-44 0,-1 0 44 0,-1-1-42 16,3-1 40-16,-3 1-48 0,1-1 46 16,1 2-45-16,1-5 43 0,-2 2-42 0,3 0 43 0,-3-1-37 15,2 1 35-15,2-1-39 0,-3 0 37 0,-1 0-40 16,1-1 40-16,0 1-4 0,-1 0-4 0,2 0-2 16,-3 0-3-16,2-1 0 0,-2 1-5 15,0 1-1-15,1-1-2 0,1-1 4 0,-1 0-6 16,1 1 1-16,-2 0-1 0,2-2 1 0,0 2-2 15,-1-1 5-15,1 1-3 0,0-1-4 0,-1 0 0 0,-1 1 6 16,3-1-6-16,-2 1 3 0,0 0 0 0,0-1-1 16,1 1-1-16,-1-1 2 0,-1 1 5 0,0 1-7 15,-2-2 2-15,2 1-1 0,0-1 4 0,-1 0-5 16,0 0 2-16,-1 0 1 0,1 1-2 0,-2-1-1 16,1-1 0-16,-1 2 3 0,0-2-5 0,-1 1 1 15,1-1 5-15,-1 0-7 0,0 0 4 0,-1 0-1 16,0 1 2-16,2 0-15 0,-2-1 16 0,-2 0 10 15,2 0-15-15,0 1 2 0,-1-1 0 0,-1 0 5 16,1 1-7-16,-1-1 5 0,3 0-2 0,-5 0-2 0,3 0 2 16,-1 0 0-16,-2-1 0 0,2 1-1 15,0 0 3-15,-2-1-1 0,0 1-4 0,0 0 4 16,2-1 1-16,-2 1-1 0,0 0-2 0,0 0 2 16,0 0-1-16,0 0-1 0,-2 0 0 0,2 0 5 0,0 1-5 15,0 0 1-15,0-2 0 0,0 3 1 0,-1-3 1 16,1 3-7-16,-1-1-29 0,1-1 41 15,-2 1-37-15,2-1 45 0,-1 1-41 0,0 0 41 16,-1 0-2-16,1-1-2 0,1 1-2 0,-2-1 4 0,-1 0-6 16,1 0-1-16,-1 0 0 0,1 1 1 0,-2-2 4 15,1 2-7-15,-2-2-1 0,-1 1 6 16,-2-1-7-16,2 0 15 0,-3 0-21 0,0-1 16 0,-1 1-19 16,-2 0 14-16,-3-2-9 0,1 0 15 0,-3 0-24 15,0 1 21-15,-2-1-25 0,0 0 19 0,-5 0-26 16,-2-3-44-16,1 4-118 0,-3 0-87 0,-2 0-154 15,1 0-460-15,-4 0-445 0</inkml:trace>
  <inkml:trace contextRef="#ctx0" brushRef="#br0" timeOffset="36851.87">7156 8822 168 0,'0'0'231'15,"0"0"-36"-15,0 0-19 0,0 0-8 0,0 0-9 0,0 0-14 16,0 0-30-16,0 0-15 0,0 0-21 0,0 0-14 16,0 0-13-16,0 0-5 0,0 0-7 15,0 0-9-15,0 0-1 0,0 0-8 0,0 0-5 0,0 0-1 16,0 0 1-16,0 0 2 0,0 0 5 0,0 0 18 16,0 0 0-16,0 0 7 0,0 0 9 0,0 0 3 15,0 0-1-15,0 0-2 0,0 0 2 0,0 0-9 16,0 0-1-16,0 0-2 0,0 0 0 0,-6 5 0 15,6-5-7-15,0 0-2 0,0 0-27 0,0 0 26 16,0 0-30-16,0 0 32 0,0 0-2 0,0 0-11 16,0 0-6-16,0 0-2 0,0 0-8 0,0 0 2 15,0 0-4-15,0 0 3 0,0 0-9 0,0 0-2 0,0 0 1 16,0 0-4-16,0 0 6 0,0 0-11 16,0 0-28-16,0 0-3 0,9 3-92 0,-9-3-80 0,0 0-103 15,13-3-383-15,-13 3-201 0</inkml:trace>
  <inkml:trace contextRef="#ctx0" brushRef="#br0" timeOffset="39389.65">6988 8822 69 0,'0'0'133'16,"0"0"-38"-16,0 0-7 0,0 0-11 0,0 0 6 0,-9 2 6 15,9-2 2-15,0 0 3 0,0 0 2 0,0 0-5 16,0 0-5-16,0 0-10 0,0 0-11 0,0 0-12 16,-8 3-5-16,8-3-13 0,0 0-3 0,0 0-8 15,0 0-1-15,0 0-8 0,0 0-2 0,0 0-2 16,0 0-5-16,0 0 2 0,0 0-3 0,0 0 3 15,0 0 8-15,0 0 16 0,0 0 4 0,0 0 4 16,1 8 9-16,-1-8-1 0,0 0 5 0,0 0-4 16,9 2 10-16,-9-2 1 0,0 0-1 0,12 2 8 15,-12-2-11-15,9 1-2 0,-9-1-7 0,11 3-8 16,-11-3-2-16,12 2 7 0,-12-2 14 0,15 3-25 16,-15-3 23-16,14 1-30 0,-14-1 22 0,18 2-29 15,-18-2 31-15,17 2-31 0,-17-2 29 0,19 2-37 16,-9-1 41-16,-10-1-40 0,22 1 47 0,-22-1-51 15,19 1 42-15,-6 1-47 0,-13-2 48 0,21 1-49 16,-9-1 41-16,-2 1-34 0,-10-1 40 0,23 0-47 0,-11 1 39 16,-12-1-44-16,24 1 48 0,-11-1-49 15,-13 0 43-15,21 1-46 0,-8-1 46 0,-1 2-44 0,-12-2 46 16,24 1-37-16,-12-1 49 0,0 0-47 0,1 0 43 16,-1-1-45-16,2 1 42 0,-3 1-47 0,3-1 41 15,-2 0-41-15,2 0 36 0,-3 0-45 0,2-1 40 16,1 1-44-16,0 1 44 0,-1-1-40 0,0-1 36 15,-2 1-43-15,3 1 43 0,-1-1-44 0,1 0 44 16,-1 0-41-16,1 0 39 0,-1-1-44 0,-2 1 44 16,3 0-5-16,-1 0-1 0,1-2 2 0,-1 2-10 15,1-1-3-15,-1 1 5 0,1-1-4 0,0 0 0 16,-1 0 2-16,1 0-2 0,-1-1 3 0,0 1-7 16,2 0 5-16,-1 0-2 0,-2 0-1 0,4 0-1 15,-3-1 2-15,1 1-3 0,0 0 3 0,0 0 1 16,0-1-3-16,0 1 0 0,0-1 1 0,0 1-2 15,1-1 1-15,-2 1 1 0,1 0-1 0,0 0-1 0,3 0-2 16,-3 0 5-16,-1 1-5 0,3-3 4 16,-3 3 3-16,1-1-41 0,0 0 51 0,0-1-23 15,2 1 54-15,-3-1-42 0,2 1 34 0,-1-1-45 16,-2 1 36-16,4 0-39 0,-3 0 37 0,-1 0-43 0,1 0 40 16,0-1-37-16,2 1 35 0,-2 1-42 0,1-1 41 15,-1 0-39-15,-2-1 36 0,2 1-40 0,0 0 43 16,2 0-43-16,-3 0 40 0,1-1-42 15,-1 1 44-15,1 1-40 0,1-1 40 0,-2 0-44 0,2 1 41 16,-3-1-39-16,2 0 41 0,0-1-26 0,0 2 23 16,1-1-38-16,-3 1 41 0,2-1-40 0,0 0 40 15,-2 0-35-15,3 1 32 0,-1-2-37 0,1 1 50 16,-1 1-54-16,0-1 43 0,2 1-40 16,-2-1 41-16,2-1-38 0,1 2 44 0,0-1-47 0,-2 1 43 15,4 0-41-15,0 0 44 0,1 0-42 0,0 0 36 16,-1 0-36-16,1 0 38 0,-1 0-39 0,1 0 41 15,0 1-40-15,0-1 39 0,0-1-42 0,-4 1 42 16,3 0-42-16,-4 0 45 0,2 0-42 0,1-1 42 16,-3 1-40-16,-1-1 45 0,2 1-44 0,-2-1 42 15,1 1-42-15,-2-1 46 0,-1 1-43 0,1-2 43 16,-12 2-45-16,21-1 39 0,-21 1-45 0,17 0 45 0,-17 0-44 16,18 0 39-16,-18 0-45 0,14 0 44 0,-14 0-44 15,15-1 40-15,-15 1-47 0,0 0 41 0,16 0-44 16,-16 0 15-16,0 0-87 0,11 0-8 0,-11 0-135 15,0 0-72-15,0 0-125 0,6-6-513 0,-6 6-542 16</inkml:trace>
  <inkml:trace contextRef="#ctx0" brushRef="#br0" timeOffset="47172.17">4745 9649 9 0,'0'0'130'0,"0"0"-30"16,0 0-12-16,0 0-20 0,0 0 26 0,0 0 2 15,0 0-4-15,0 0 2 0,5 4-12 0,-5-4 6 16,0 0-8-16,0 0-4 0,0 0-11 0,11 1 3 15,-11-1 4-15,0 0-5 0,12 2-9 0,-12-2 0 16,0 0 6-16,13 2 3 0,-13-2-6 0,0 0-6 16,16 1-3-16,-16-1 0 0,13 1 2 0,-13-1 8 15,14 1 6-15,-14-1-12 0,16 1 5 0,-16-1-12 16,16 3 9-16,-16-3-2 0,18 2-10 0,-8-1-19 16,0 1 20-16,1-1-15 0,0 0 9 0,1 2-23 0,-1-2 16 15,1 1-25-15,-1 1 23 0,2-1-16 0,-2 1 34 16,1 0-43-16,2 1 28 0,-1-1-33 15,2 2 25-15,-2-1-34 0,1-1 33 0,0 2-32 16,0-1 32-16,0 1-34 0,-1 1 32 0,2-2-29 0,1 0 56 16,-1 1-50-16,-1 0 41 0,3-1-39 15,-2 0 53-15,0 0-46 0,3-1 38 0,-3 2-41 0,2-3 35 16,0 2-43-16,-1-2 40 0,1 2-43 0,1-1 45 16,-2 0-53-16,1-1 44 0,1 1-48 0,0-1 46 15,-2 2-48-15,1-2 45 0,1 2-48 0,-1-2 50 16,-1 1-48-16,1-1 47 0,1-1-47 0,-3 3 43 15,4-3-42-15,-2 2 0 0,-2-1 27 0,2 0 21 16,-2-1-48-16,2 2 1 0,-2-2 7 0,2 1 3 16,-2-1 7-16,3 2-6 0,-4 0 2 0,4-2 0 15,-3 1 2-15,2 0-1 0,-2 0 3 0,3 0 8 16,-1-1-9-16,-1 1 1 0,2 0 4 0,-1-1 0 16,1 2 1-16,0-2 5 0,-1 1 1 0,6 3-3 15,-6-4 3-15,2 1-6 0,0-1-1 0,2 1 0 16,-1 0 10-16,-1 2-10 0,3-2 12 0,1 2 12 15,1-2 6-15,0 2-7 0,0-2-3 0,0 2 9 16,0-1 19-16,1 1-51 0,0-2 5 0,-1 2-4 16,2-1 1-16,-1-1 4 0,1 1-7 0,-3 0 1 15,4 0 0-15,-3 0 2 0,2-1 0 0,-1 1-4 16,1 0 6-16,0 1-7 0,-1-2 3 0,1 2 0 0,-1-2 36 16,3 1-43-16,-2 0 38 0,-2 1-47 0,3-2 45 15,1 2-45-15,0-2 40 0,-1 2-42 16,0 0 45-16,1 0-42 0,0-1 37 0,-1 0-45 0,1 1 46 15,0 0-45-15,2-1 42 0,-2 1-42 0,0-1 44 16,1 1-43-16,-2 0 43 0,1-1-43 0,0 1 43 16,2-1-43-16,-2-1 45 0,-1 2-43 0,1 0 51 15,1-1-50-15,1 0 43 0,-2 0-39 0,1 0 48 16,0-1-43-16,5 2 40 0,-5-1-47 0,6 1 44 16,-6-2-45-16,4 2 44 0,2-1-42 0,-2-1 39 15,3 1-38-15,-2 0 42 0,1 0-5 0,-1 0-40 0,-1 0 45 16,2-1-42-16,1 0 38 0,-3 2-41 0,4-2 41 15,-8 0-41-15,7 1 41 0,-1 0-39 16,-1-1 39-16,2 0-42 0,0 1 45 0,1-1-45 0,0 0 43 16,-1 1-39-16,1-1 37 0,-1 0-35 0,3 0 37 15,-2 0-46-15,2 1 41 0,0 0-40 16,1-1 45-16,-2 1-42 0,2-1 37 0,-2 1-42 16,2-1 44-16,1 2-40 0,-3-2 42 0,4 2-41 15,-1-2 38-15,-1 1-38 0,2-2 42 0,-1 1-42 16,1 1 39-16,1-1-37 0,3 0 37 0,-2 1-39 0,-3-2 42 15,6 0-44-15,-2 1 40 0,2 0-41 0,-5-1 43 16,7 1-39-16,-6 0 39 0,-1-1-39 0,3 0 41 16,-3-1-40-16,8 1 39 0,-8 1-39 0,8 0 40 15,-8-2-38-15,8 1 41 0,-1 0-42 0,0-1 40 16,0 1-22-16,2 0 23 0,0-1-41 0,1 2 44 16,0-1-43-16,0-1 38 0,-1 0-39 0,3 1 44 15,0-1-42-15,-2 0 38 0,2-1-39 0,-2 1 40 16,3 0-40-16,-1-1 39 0,0-1-41 0,2 0 38 15,-1 0-38-15,0-2 38 0,0 2-39 0,0-2 40 16,1 0-38-16,0 1 37 0,-1-1-38 16,-1 0 42-16,1-1-43 0,1 0 38 0,-3 0-36 0,0-1 40 0,3 0-40 15,-2 0 40-15,1 0-45 0,-2 0 44 16,1-1-42-16,1 0 41 0,3 0-36 0,-4 1 38 16,3-1-38-16,-1 0 40 0,-1-1-41 0,1 0 4 0,2 1 5 15,-2-1 2-15,0 1 1 0,-1-3 10 0,0 3-11 16,3-2 0-16,-1 0 4 0,8-2 5 0,-1 0-8 15,-8 2 4-15,0 0-4 0,8-2-1 0,-10 1 3 16,1-1-2-16,0 0 0 0,0 1 2 0,1 0 3 16,-3-1-6-16,2 0 2 0,-2 2-1 0,2-2 5 15,-2 0-4-15,2 1 0 0,0 0-2 0,-2 0 39 16,1-1-45-16,2 1 40 0,-3 0-46 0,0 1 42 16,0-1-43-16,-1 1 39 0,-1 0-43 0,-1 0 41 15,1 0-38-15,-1 0 39 0,-1 1-43 0,-1 0 46 16,1 0-48-16,-1 0 42 0,1 1-43 0,-2-2 43 15,2 2-42-15,-3 0 45 0,2-1-48 16,-2 2 44-16,0 0-42 0,2-1 43 0,-3 2-42 0,0 0 42 16,1 0-40-16,-6 0 39 0,0 2-42 0,0 0 44 15,-3 1-41-15,2-2 42 0,-1 1-44 0,-2 1 47 16,2 1-50-16,1 0 46 0,-5-1-45 0,3 1 42 16,-5 0-40-16,0 1 45 0,6-1-48 0,-6 0 44 0,4 1-42 15,-4-1 44-15,5-1-45 0,0 2 44 0,-2-2-40 16,-2 2 39-16,4-1-40 0,-5 0 41 0,1 1-39 15,-1 0 38-15,0-2-42 0,1 2 43 16,-1 0-42-16,0 0 44 0,0 0-44 0,0 0 44 0,1 2-42 16,-1-1 42-16,0-1-46 0,4 2 43 0,1 1-42 15,-4-1 42-15,3 0-41 0,-3 1 42 0,2 0-40 16,-2 1 39-16,-1 1-42 0,3-1 43 0,-3 0-40 16,1 1 39-16,-1 1-41 0,0-1 42 0,2-1-42 15,-3 2 42-15,-3-2-40 0,0 1 38 0,4-2-38 16,-3 3 45-16,1-3-33 0,2 2 25 0,-3-2-42 15,-1 1 7-15,2 0 2 0,-1 0 4 0,-1 0 5 16,3-2-3-16,-2 3 2 0,-1-1 3 0,2-1 0 16,0 1 0-16,-3-1 41 0,4 0-48 0,-3 1 39 15,1-1-42-15,-3 0 42 0,3 0-43 0,1-1 45 16,-2 1-45-16,1 1 36 0,-2-2-40 0,1 0 3 16,0 1 5-16,-1-1 41 0,1 0-47 0,0 1 15 15,-2 0-11-15,1-1 3 0,0 0 1 0,-2 1 10 0,3-1-8 16,-4 0 6-16,2 1-4 0,-3-2 2 0,0 1 0 15,-1 0 6-15,3 0-6 0,-4-1 0 16,3 3 5-16,-2-3-4 0,0 1 1 0,-1-1 0 0,2 1 2 16,0-1-1-16,-1 0-2 0,4 0 1 0,-3 1 1 15,0-1-1-15,-2 0 2 0,2-1-1 0,0 1 0 16,2 1 1-16,-5-2-1 0,4 1 0 0,-2 0 0 16,2-1 1-16,-3 0 0 0,1 0-2 0,-1 0 1 15,-3 0 1-15,3-1 0 0,-2 0 0 0,-1-1-1 16,-1 1 1-16,0 0 4 0,1 0-7 0,-4-2 21 15,0 2-28-15,0 0 3 0,-1-3-4 0,-1 3-23 16,-1-3-76-16,0 1-109 0,0-2-118 0,-2 1-273 16,0-2-324-16,-2-1-507 0</inkml:trace>
  <inkml:trace contextRef="#ctx0" brushRef="#br0" timeOffset="64719.34">11774 12225 50 0,'0'0'183'16,"0"0"-78"-16,0 0 17 0,0 0-67 0,0 0 42 15,-5-6-61-15,5 6 33 0,0 0-51 0,0 0 45 16,0 0-55-16,0 0 32 0,0 0-45 0,-4-4 43 16,4 4-45-16,0 0 31 0,0 0-30 0,0 0 47 15,0 0-39-15,0 0 50 0,0 0-39 0,0 0 37 16,0 0-41-16,0 0 38 0,0 0-31 0,0 0 44 16,0 0-36-16,0 0 38 0,0 0-34 0,0 0 33 15,0 0-31-15,0 0 34 0,0 0-30 0,0 0 37 16,0 0-19-16,0 0 28 0,0 0-1 0,0 0-9 15,0 0-9-15,0 0 2 0,0 0-7 0,0 0-6 16,4-5-8-16,-4 5-5 0,0 0 0 0,0 0-8 16,10-3 10-16,-10 3 6 0,0 0-5 0,10-3-2 15,-10 3-8-15,9-3 3 0,-9 3-1 0,9-3 5 0,-9 3-6 16,10-2-2-16,-10 2 3 0,13-3 0 0,-13 3 6 16,15-2-9-16,-15 2-1 0,14-4 0 15,-14 4-3-15,18-2 2 0,-8 0 3 0,1 0-3 16,1 0 10-16,0-1 1 0,3 1-3 0,-3 1-1 0,2-3 10 15,4 1-5-15,-2 0-2 0,0 0-3 0,2-1-4 16,-2 2 3-16,3-2 35 0,-2 1-42 0,2 0 32 16,0-1-53-16,-2 2 48 0,2 0-45 0,-1-1 42 15,1 0-49-15,-3 1 44 0,3 0-45 16,0 1 42-16,-2-2-43 0,2 1 45 0,-3 1-41 0,2 0 33 16,1-1-39-16,-1 0 40 0,0 1-34 0,0-2 40 15,2 2-36-15,0-1 37 0,-1-2-33 0,1 3 37 16,-3-3-45-16,2 3 2 0,3-3 2 0,-3 2 1 15,0 0 32-15,3-2-41 0,-3 2 47 0,1-1-53 16,2 1 38-16,-3 0-38 0,2-2 40 0,-1 1-42 16,1 1 38-16,-1 0-39 0,-1-2 35 0,1 3-39 15,-1-1 39-15,-1-1-40 0,1 2 41 0,0-2-38 16,-1 1 41-16,0 0-38 0,-3 1 44 0,4-2-34 0,-6 2 34 16,4 1-41-16,-3-2 44 0,0 2-47 15,-1-1 38-15,-1-1-40 0,1 1 43 0,-1 0-42 16,-1-1 47-16,-1 1-47 0,2 0 46 0,-12 1-39 0,16-2 43 15,-16 2-44-15,18-1 44 0,-18 1-42 0,13-2 35 16,-13 2-44-16,15-1 40 0,-15 1-40 0,13-1 38 16,-13 1-47-16,9-1 53 0,-9 1-51 0,12-1 43 15,-12 1-42-15,0 0 42 0,11-1-43 0,-11 1 42 16,0 0-48-16,9-3 38 0,-9 3-70 0,0 0-55 16,10-4-172-16,-10 4-132 0,0 0-201 0,4-8-310 15,-4 8-497-15</inkml:trace>
  <inkml:trace contextRef="#ctx0" brushRef="#br0" timeOffset="88840.21">18476 12153 135 0,'0'0'329'15,"-6"4"-122"-15,6-4-2 0,0 0-60 16,0 0 14-16,0 0-22 0,0 0-36 0,0 0-38 0,-1 6 20 15,1-6-4-15,0 0-3 0,0 0-12 0,0 0-12 16,12-1-13-16,-12 1-12 0,10-2 4 0,-10 2-9 16,14-5-5-16,-6 3-1 0,1-3-4 0,2 2-1 15,-2-1-13-15,5 0 8 0,-1 0 2 0,0-2-19 16,1 0 13-16,-1 1-42 0,0 0-25 0,-1 1-100 16,-3-1-15-16,1 1-310 0,-1 1 18 0</inkml:trace>
  <inkml:trace contextRef="#ctx0" brushRef="#br0" timeOffset="89018.25">18487 12198 16 0,'-6'6'446'15,"1"-2"-117"-15,5-4-86 16,-8 6-34-16,8-6-67 0,-4 5-12 0,4-5-34 0,0 0-7 16,0 0-33-16,0 0 1 0,5 6-9 0,-5-6-12 0,10-2-4 15,-10 2-7-15,18-5-5 0,-6 2-3 0,1-1-12 16,3 0-32-16,0-2-51 0,1 1-78 0,5-1-157 15,0-1-136-15,2 0 77 0</inkml:trace>
  <inkml:trace contextRef="#ctx0" brushRef="#br0" timeOffset="89641.19">22187 12196 285 0,'0'0'280'16,"0"0"-34"-16,0 0-44 0,0 0-27 0,0 0-26 0,0 0-14 15,0 0-11-15,0 0-8 0,0 0-116 0,0 0 200 16,6-6-124-16,-6 6-13 0,9-5-12 0,-9 5-22 16,12-7 13-16,-3 3-13 0,0 1-7 0,0-2-5 15,3 1-3-15,1-2-7 0,0 1-3 0,2 0 1 16,-2-1-11-16,2 2-17 0,0-2-77 0,-3 3-31 15,-2-2-92-15,1 3-87 0,0-2-155 0,-11 4 53 16</inkml:trace>
  <inkml:trace contextRef="#ctx0" brushRef="#br0" timeOffset="89783.09">22269 12216 43 0,'-8'7'419'0,"2"-2"-107"0,6-5-88 15,-9 6-17-15,9-6-68 0,-4 7-9 16,4-7-41-16,0 0-1 0,3 6-27 0,-3-6-2 0,0 0-27 15,19-1 8-15,-8 0-23 0,4-3 3 0,2 0-73 16,6-1-46-16,3 0-105 0,3-3-39 0,3 0-164 16,1 0 134-16</inkml:trace>
  <inkml:trace contextRef="#ctx0" brushRef="#br0" timeOffset="90412.75">25988 12209 90 0,'0'0'335'16,"0"0"-121"-16,-16-1-20 0,16 1-58 0,0 0 12 16,0 0-54-16,-12-1 7 0,12 1-45 0,0 0 17 15,0 0-39-15,0 0 18 0,0 0-23 0,0 0 24 16,0 0-31-16,0 0 10 0,11-3-20 0,-11 3 21 15,17-3-24-15,-7 1 19 0,3 0-34 0,-2-1 27 16,2 1-29-16,5 0 24 0,-3-1-52 0,2 1-49 16,-2-1-130-16,-1 1-237 0,-2 0 73 0</inkml:trace>
  <inkml:trace contextRef="#ctx0" brushRef="#br0" timeOffset="90584.19">26041 12268 322 0,'-7'3'390'0,"7"-3"-95"0,-8 7-62 16,8-7-59-16,0 0-26 0,0 0-37 0,0 0-11 0,0 0-20 16,9 3-26-16,1-6-8 0,0 0-13 0,6-2-19 15,-1 0-56-15,8-2-39 0,1-1-57 0,3-2-25 16,5-1-331-16,5-3 13 0</inkml:trace>
  <inkml:trace contextRef="#ctx0" brushRef="#br0" timeOffset="91150.54">27762 12098 141 0,'-9'3'240'0,"9"-3"-54"0,0 0-27 0,0 0-24 15,0 0-18-15,0 0-4 0,0 0-4 16,0 0-8-16,0 0 3 0,0 0-3 0,0 0-21 0,0 0-13 16,12 1-14-16,-12-1-10 0,11-2-5 0,-11 2-13 15,13-4-3-15,-3 1-4 0,0 1-6 0,0 0-1 16,1-2-3-16,1 2-3 0,0-2 0 0,2 2-6 15,-3-1-30-15,2 0-56 0,-3 0-58 0,-1 1-53 16,3 0-59-16,-3-1-115 0,-9 3 171 0</inkml:trace>
  <inkml:trace contextRef="#ctx0" brushRef="#br0" timeOffset="91284.71">27847 12125 38 0,'-6'3'392'0,"6"-3"-113"0,-8 5-61 0,8-5-45 16,0 0-32-16,0 0-35 0,0 0-19 0,0 0-15 15,7 3-16-15,-7-3-11 0,15-3-9 0,-4-1-6 16,2 2-7-16,2-4-9 0,2 1-45 0,5-1-112 16,1-3-341-16,-1 1 33 0</inkml:trace>
  <inkml:trace contextRef="#ctx0" brushRef="#br0" timeOffset="99150.52">12883 14733 303 0,'0'0'236'0,"0"0"2"16,0 0-47-16,0 0 13 0,0 0-59 0,0 0 8 15,0 0-49-15,-10-1-10 0,10 1-5 0,0 0-6 16,0 0-7-16,0 0 5 0,0 0-15 0,0 0-7 0,0 0-4 15,0 0-6-15,0 0-7 0,-4-5-8 0,4 5 14 16,0 0-26-16,0 0 1 0,0 0 6 16,4-4-4-16,-4 4 1 0,0 0-1 0,8-4-2 15,-8 4 0-15,7-4 1 0,-7 4-3 0,14-4-6 16,-14 4 2-16,13-6 2 0,-3 4-8 0,-1-1-5 0,0-1 1 16,4 2 25-16,-3-3-33 0,2 2 1 15,-1 0 4-15,1-1-8 0,0 1-2 0,1 0 1 0,-1-1 3 16,-1 2-5-16,2 0-11 0,0-2-63 0,-3 2-79 15,-1 0-72-15,0-1-103 0,1-1-245 0,-10 4-90 16</inkml:trace>
  <inkml:trace contextRef="#ctx0" brushRef="#br0" timeOffset="99365.96">12938 14785 87 0,'0'0'428'0,"-12"6"-151"0,12-6-32 0,-8 3-75 15,8-3-8-15,0 0-54 0,-7 5 4 0,7-5-47 16,0 0 16-16,0 0-36 0,0 0 22 0,0 0-42 0,0 0 46 16,7-6-39-16,-7 6 32 0,11-6-46 15,-3 1 32-15,-2 3-44 0,6-3 34 0,-2 2-45 0,0-2 37 16,1 0-40-16,2 1 34 0,3 0-36 0,-4 0-4 16,3-1 2-16,0 3-10 0,-1-2-77 15,1 2-73-15,-3-1-106 0,0 1-221 0,0 1 8 16</inkml:trace>
  <inkml:trace contextRef="#ctx0" brushRef="#br0" timeOffset="100548.08">16468 14845 10 0,'0'0'103'16,"0"0"-14"-16,0 0-6 0,-9-4-11 15,9 4-22-15,0 0-5 0,0 0-8 0,-6-4-5 0,6 4-10 16,0 0 10-16,0 0-17 0,0 0-4 0,0 0-4 16,0 0-2-16,-4-4-3 0,4 4 19 0,0 0-20 15,0 0 2-15,0 0 0 0,0 0-2 0,0 0 4 16,4-6 43-16,-4 6 20 0,0 0 0 0,0 0-5 16,6-4 2-16,-6 4 5 0,0 0 10 0,10-4-1 15,-10 4-8-15,9-1-11 0,-9 1-3 0,9-3 18 16,-9 3-16-16,13-3-29 0,-13 3 21 0,15-3-23 15,-15 3 42-15,17-4-4 0,-7 2 11 0,-1-1-47 16,4 2 22-16,-2-1-37 0,3-1 31 0,-2 1-13 16,1 0 0-16,3-2-26 0,-2 2 29 0,3-2-35 0,1 3 34 15,-3-3-3-15,4 2-10 0,-2-1-37 16,1 1 44-16,0 1-45 0,1-2 37 0,1 2-35 16,-2 0 34-16,1 0-38 0,-1 1 38 0,3-2-30 0,-2 2 28 15,-1 0-32-15,2 0 31 0,-1 0-33 0,-1-1 36 16,0 1-36-16,0 0 36 15,1-1-16-15,0 0 9 0,-2 0-33 0,2 0 35 0,-1-1-35 16,1 1 40-16,-3 0-39 0,3-1 35 0,-3-1-33 0,2 1 42 16,0 0-25-16,-1 0 43 0,1 1-31 15,-3-1 14-15,3 0-37 0,-4 1 36 0,3 0-39 0,-3-1 39 16,1 1-9-16,-2-1 6 0,2 1-43 0,-1 0 42 16,-1-1-40-16,0 2 39 0,1 0-20 0,-3-1 27 15,2 0-28-15,1 1 37 0,-2-1-41 0,0 1 38 16,-1-1-12-16,-1 0-27 0,-10 1 9 0,20-2 8 15,-20 2-3-15,19-1 9 0,-19 1 8 0,14-1 1 16,-14 1 3-16,16-1-2 0,-16 1 6 0,13-1-14 16,-13 1 2-16,11-1 1 0,-11 1 1 0,10-2 7 15,-10 2-2-15,0 0-5 0,11-1-6 0,-11 1-1 0,0 0-5 16,0 0 8-16,11-1-7 0,-11 1-3 16,0 0-3-16,0 0 2 0,0 0 0 0,0 0 1 15,13-2 2-15,-13 2 4 0,0 0-4 0,0 0-3 0,0 0 0 16,0 0-1-16,9-1 2 0,-9 1-3 0,0 0-5 15,0 0-1-15,0 0 2 0,0 0-12 16,0 0 6-16,10-2-21 0,-10 2-88 0,0 0-100 0,0 0-105 16,0 0-427-16,8-4-253 0</inkml:trace>
  <inkml:trace contextRef="#ctx0" brushRef="#br0" timeOffset="109697.8">10429 16054 180 0,'0'0'279'0,"0"0"-21"16,0 0-50-16,0 0 39 0,0 0-52 0,0 0 30 15,0 0-53-15,0 0 42 0,0 0-58 0,0 0-8 16,0 0-5-16,0 0-14 0,0 0-5 0,0 0-13 0,0 0-2 16,0 0-18-16,0 0-16 0,0 0-2 0,0 0-21 15,0 0-6-15,0-7-6 0,0 7-2 0,0 0-7 16,0 0-2-16,0 0-4 0,0 0-1 0,0 0 2 16,0 0-3-16,0 0 4 0,0 0 2 0,0 0 0 15,9-3-4-15,-9 3-4 0,0 0-1 0,11-3-1 16,-11 3-6-16,10-1-3 0,-10 1 1 0,9-2 11 15,-9 2-19-15,11-2 17 0,-11 2-17 0,17-3 9 16,-17 3-12-16,15-1 31 0,-15 1-18 0,19-1 15 16,-19 1-21-16,21-1 14 0,-10 0-18 15,0-1 16-15,1 2-20 0,-12 0 16 0,26-1-17 0,-16 1 4 16,4 0-5-16,-1-1-4 0,0 1 10 0,2-2-4 16,-2 2 1-16,1 0 0 0,0-1 4 0,-1 1-5 15,3 0 1-15,-3 0 11 0,2-1-12 0,-1 0 0 16,2 1 1-16,-1 0 4 0,0 0-5 0,1 0 3 15,-1-1-3-15,1 1 1 0,-1 0 0 0,0 0-2 16,2 0 3-16,-2 0 0 0,2 0 0 0,-2 0-1 0,2 0-1 16,-2 0 1-16,3 0 3 0,-3 0-4 0,3 0 1 15,1 0 6-15,-1 0-7 0,0-1-1 16,-1 1 3-16,2 0 2 0,0-2-4 0,-1 2 3 16,1-1 12-16,-2 1-16 0,2 0 12 0,1-1-13 0,-3 1 13 15,2-1-17-15,-1 1 6 0,-1 0 11 0,2 0-15 16,-3-1-1-16,2 1 5 0,-2 0-1 0,1 0 1 15,1 0 2-15,0 0-5 0,-1 0 4 0,1 0-1 16,0 1 3-16,0-1-4 0,-2 0 2 0,2 1-1 16,1 0 0-16,-1 0 3 0,-1-1-2 0,1 2 1 15,-2-1-1-15,2-1 4 0,-1 1-3 0,1 1-2 16,-2-1 4-16,2 1-1 0,1-1-3 0,-3 0-1 16,0 1 5-16,0-1-4 0,1 0 0 0,0 0 0 15,1 0 4-15,-1-1-5 0,-1 1 1 0,0 1 11 16,0-2-11-16,1 1-1 0,-1-1 1 0,2 1 0 15,-2 0-1-15,1 0 5 0,0-1-4 0,-2 1 0 16,1-1 1-16,-1 2 0 0,1-1 1 0,0-1-1 16,0 1 4-16,-1-1-4 0,0 2 1 0,-1-2 1 0,0 1 5 15,1-1-6-15,0 1 3 0,0-1 4 16,-1 1-5-16,1-1 2 0,-3 1 3 0,2-1 2 0,1 1-4 16,-3 1-1-16,2-1 2 0,-1-1-3 0,1 1 0 15,-3 0 0-15,2 0-1 0,2 0-2 0,-2 1 6 16,1-2-6-16,-1 1 2 0,1 0-3 0,-1 1 4 15,1-1-2-15,-1-1-1 0,-2 1 3 16,3 0-2-16,-1 0-1 0,0 0 0 0,-2 1 7 16,2-1-1-16,1 0 1 0,-2-1 4 0,1 1 0 15,-1 0-2-15,2 2-2 0,-1-2 1 0,0 0-2 16,1 1 3-16,-3-1-3 0,3 0-2 0,-1 1 1 0,0-1 6 16,2 1-12-16,-2-1 11 0,1 0-10 0,0 0-2 15,0 0 12-15,-1 0-14 0,2 1 10 0,-1-1-11 16,2 1 14-16,-2 0-4 0,1-1 1 0,-1-1-13 0,-1 1 14 15,4 1-13-15,-3 0 11 0,1-1-12 16,-2 0 14-16,2 0-15 0,-1 0 15 0,3 2-14 16,-3-1 11-16,1-1-10 0,-1 1 12 0,0-1-15 0,-1 0 16 15,2 0-14-15,-1 1 10 0,2-1-11 0,-4 0 16 16,3 0-11-16,0 0 9 0,-1 0-15 16,1 0 14-16,-2 1-11 0,1-1 12 0,2 1-10 15,-3 0 6-15,2-1-7 0,0 0 15 0,-2 2-14 0,2-2 10 16,-1 0-7-16,-1 1 11 0,2-1-10 0,-2 1 10 15,2-1-10-15,-2 2 10 0,4-2-13 16,-4 1 11-16,2 0-8 0,0 0 9 0,-1-1-13 0,-1 1 14 16,4-1-12-16,-3 0 11 0,2 2-12 15,-2-2 10-15,4 1-8 0,-2-1 9 0,0 2-11 0,2-2 9 16,0 2-11-16,-1-2 17 0,-1 1-16 0,3-1 12 16,-2 1-11-16,1-1 11 0,-1 1-9 0,2-1 13 15,-1 2-7-15,1-2 7 0,0 0-9 0,0 2 9 16,0-2-9-16,-1 0 10 0,0 0-9 0,2 0 3 15,0 2-4-15,-1-2 8 0,1-1-12 0,-2 1 12 16,3 0-13-16,-1 0 10 0,-1 1-5 0,0-2 3 16,1 1-9-16,0 0 8 0,-1-1-8 0,0 2 11 15,2-2-14-15,-2 1 15 0,0-1-15 0,0 1 9 16,-1 0-7-16,3-1-1 0,-1 1 3 0,-2-1 6 16,1 1-8-16,1-1 7 0,0 2-6 0,0-1 8 15,-1-1-10-15,1 0 11 0,-1 1-8 0,0-1 5 0,0 0-9 16,1 0 9-16,0 0-8 0,0 0 9 0,-1 0-9 15,1 0 5-15,1 0-7 0,-2-1 13 16,2 1-5-16,-1-1-6 0,1 1 6 0,-2-2-4 16,0 1 6-16,3 0-7 0,-3 0 8 0,1 0-9 15,2 0 0-15,-4 1 1 0,4-2 6 0,-4 1-5 16,2 0 8-16,-1-1-10 0,0 0 10 0,2 2-9 16,-1-1 9-16,-2 0-7 0,0 1 5 0,0-1-10 0,1-1 10 15,0 1-8-15,-2 1 8 0,2-1-8 0,-1 0 8 16,1 1-8-16,-1-1 12 0,-1 0-12 0,2-1 9 15,-2 2-10-15,0-1 12 0,0 1-14 0,2-1 14 16,0-1-13-16,-2 2 13 0,1-1-14 0,0 1 14 16,0-1-7-16,1 1 3 0,-3-1-9 0,3 1 10 15,0-1-6-15,0 1 5 0,-3 0-6 0,3-1 3 16,0 1-5-16,0 0 8 0,0-2-8 0,0 2 7 0,-3-1-5 16,2 1 10-16,2-1-7 15,-3 1 5-15,0-1-8 0,2 1 8 0,0-1-7 0,-1 1 16 16,0-1-2-16,0 1 11 0,1 0-7 0,0 0 1 0,1-2-8 15,-1 2 8-15,-1 0-8 0,1 0 0 0,1 0-2 16,-2-1 4-16,1 1-3 0,2 0-2 16,-3-1-2-16,2 1 4 0,-2 0-5 0,2-2 3 15,1 2-5-15,-2-1 7 0,0 0-7 0,3 0 4 0,-3 0-4 16,2 1 4-16,0-1 0 0,-3-1 4 16,4 1-3-16,-2 0 1 0,1 0 4 0,-1-3-2 15,3 3-1-15,-2 0 2 0,0-1-3 0,1 0 2 0,1 1-5 16,-2 0 11-16,2 0 7 0,-2-1-5 0,1 1 9 15,1 0-6-15,1 0 10 0,-1 0-9 0,-1 1 6 16,6 0-19-16,-5-1 14 0,0 1-13 0,1 0 8 16,0 0-1-16,0 0 4 0,3 0-7 0,-1 0-11 15,1 1 8-15,0-2-3 0,-1 2-1 0,-1 0 1 16,2 0 2-16,0-1-7 0,0 1 1 0,-1 0 0 0,1-1-9 16,-1 2 7-16,2-2-6 0,0 1 14 15,-1 0-19-15,1 0 16 0,2 0-10 0,-1 0 10 16,-1 1-9-16,0-1 12 0,1 0-10 0,1 1 6 15,-1-1-8-15,-2 1 10 0,3-1-8 0,-1 2 7 0,-1-2-9 16,2 0 11-16,0 1-12 0,0 1 13 16,-2-1-15-16,1 0 14 0,-1 0-16 0,0 0 17 15,2 1-4-15,-2-2-12 0,0 1 13 0,1 0-11 0,-1 1 8 16,-2-2-9-16,2 2 14 0,2-1-17 16,-2-1 13-16,0 2-8 0,1-1 9 0,-1-1-13 0,2 1 14 15,-2 0-12-15,0 0 13 0,1 1-12 0,-1-2 10 16,-2 1-8-16,2-1 5 0,0 2-9 0,-1-2 14 15,1 1-11-15,-1 1 10 0,-2-2-11 0,2 2 6 16,-2-2-7-16,2 1 15 0,-2 0-19 0,-1 1 17 16,2-1-12-16,-3-1 12 0,-1 2-15 0,1 0 16 15,-2-1-14-15,0 0 12 0,0 0-12 0,1 1 13 16,0-2-14-16,0 1 14 0,-1-1-12 0,2 3 10 16,-3-2-18-16,1 0 20 0,2-1-12 0,-3 2 13 15,1-2-16-15,1 1 17 0,-3-1-17 0,4 0 15 16,-1 2-13-16,-3-1 14 0,3 0-13 0,-2 0 10 15,-1 0-11-15,2 0 12 0,-1-1-10 0,0 1 10 16,-1-1-14-16,1 2 13 0,-1-2-11 0,-1 0 21 16,0 2-29-16,1-2 21 0,2 0-12 0,-3 0 9 15,-1 0-12-15,1 1 16 0,1-1-14 0,1 0 12 16,-2 0-10-16,-1 0 10 0,1-1-11 0,1 1 8 16,1-1-8-16,-2 2 14 0,1-2-13 0,-1 0 9 15,1 0-10-15,0 0 13 0,-1 0-12 0,2 0 15 16,-1 0-26-16,-2-2 24 0,2 2-16 0,-1 0 10 0,3 0-8 15,-2 0 13-15,-1-1-15 0,1 1 14 0,0 0-15 16,0 0 13-16,0 0-10 0,-1-1 9 0,3 1-10 16,-3 0 12-16,1-1-19 0,1 1 21 0,-2-1-13 15,1 1 13-15,2-1-14 0,-3-1 14 0,3 1-13 16,-4 1 13-16,3-1-15 0,1 0 16 0,-2 0-14 16,1-1 13-16,1 0-21 0,-2 1 18 15,3 1-7-15,-2-2 13 0,1 0-16 0,-1 1 10 0,3 0-13 16,-2-2-15-16,0 2 17 0,2-1 19 0,-1 1-15 15,-1-2 14-15,4 0-17 0,-1 2 18 0,2-1-28 16,-1 0 18-16,-1-1-5 0,0 2 11 0,1-1-10 16,1-1 9-16,-1 1-13 0,0-1 13 0,0 2-14 15,1-1 14-15,1-1-15 0,-2 0 16 0,2 2-16 16,-4-1 16-16,5-1-23 0,-2 0 22 0,1 2-15 16,-2 0 17-16,2-1-18 0,0 0 17 0,-3 0-17 15,4 1 14-15,-2-1-11 0,1 0 13 0,1 0-13 16,-3 0 10-16,3 0-14 0,-2 0 20 0,2 1-32 0,-1-2 31 15,0 2-12-15,0 0 15 0,-2-1-19 0,3-1 21 16,0 2-21-16,-1-3 14 0,-1 3-15 0,2 0 18 16,-1-3-15-16,-4 4 14 0,3-1-13 15,3-1 13-15,-4 1-13 0,2-1 17 0,1 1-32 0,-1 0 33 16,0-1-14-16,-2 1 13 0,-2-1-29 0,1 2 27 16,-2-1-17-16,1 1 18 0,2-1-19 0,-3-1 21 15,0 2-24-15,1-1 20 0,-1 1-19 0,1-1 21 16,0 1-25-16,-1-1 20 0,-3 1-17 0,4-1 17 15,-1 1-19-15,-3 0 20 0,3-1-16 0,-2 1 14 16,-1 0-15-16,3 0 21 0,-3 0-26 0,0 0 25 16,2-2-21-16,-1 2 21 0,-2 0-22 0,1 0 21 0,-1 2-18 15,3-2 14-15,-2 0-14 0,-1 0 16 16,1 0-16-16,-2 0 13 0,2 0-16 0,0 1 18 16,-1-1-15-16,1 0 15 0,-4 0-18 0,3 0 19 15,-1 0-21-15,1 0 23 0,-2 0-27 0,0 1 26 16,0-1-18-16,1 0 23 0,-1 0-22 0,1 0 14 15,-2 0-18-15,1 1 19 0,0-1-31 0,1 1 35 0,0-1-16 16,-1 0 13-16,0 1-15 0,-2-1 18 0,2 0-27 16,-2 2 25-16,3-2-13 0,-3 0 14 0,1 0-21 15,1 1 22-15,-1-1-21 0,-1 0 19 0,3 0-19 16,-3 0 20-16,2 0-19 0,-3 1 14 0,1-1-12 16,2 0 12-16,-3 0-12 0,2 0 16 0,0 1-6 15,-1-1 3-15,1 0-16 0,-2 0 20 0,2-1-28 16,-2 1 24-16,3 0-14 0,-1 0 17 0,-1 0-20 15,1 0 21-15,-2 0-18 0,2-1 14 0,0 1-19 16,0 0 22-16,-1 0-19 0,0 0 15 0,1-1-15 16,-1 1 18-16,-1 0-18 0,0-2 18 0,0 2-18 15,0 0 18-15,-1-1-16 0,-12 1 19 0,23 0-29 16,-23 0 26-16,19 0-17 0,-19 0 15 0,19-1-15 16,-19 1 14-16,17 0-13 0,-17 0 15 0,15 0-16 15,-15 0 17-15,15-1-20 0,-15 1 21 0,14 0-17 16,-14 0 15-16,11-1-21 0,-11 1 24 0,0 0-19 15,15-1 16-15,-15 1-18 0,0 0 21 0,13-2-22 16,-13 2 18-16,0 0-20 0,13-1 16 0,-13 1-38 0,0 0-42 16,14-3-54-16,-14 3-87 0,0 0-73 0,10-1-168 15,-10 1-259-15,7-3-308 0,-7 3-635 0</inkml:trace>
  <inkml:trace contextRef="#ctx0" brushRef="#br0" timeOffset="119863.74">14881 16164 153 0,'0'0'290'0,"-3"-9"-54"0,3 9-33 16,-1-5-5-16,1 5-4 0,0 0-7 0,-3-9-14 15,3 9-9-15,0 0-17 0,0-7-10 0,0 7-14 16,0 0-7-16,-2-5-54 0,2 5 31 0,0 0-48 16,0 0 38-16,0 0-43 0,0 0 33 0,-3-7-25 15,3 7 23-15,0 0-28 0,0 0 43 0,0 0 8 16,0 0 5-16,0 0 2 0,0 0 2 0,0 0 9 15,0 8 12-15,0-8 1 0,0 8 9 0,0-8 4 16,0 9 6-16,-1-2 4 0,1 1-6 0,0-1-5 0,0 3 0 16,-3 1-27-16,3 1 2 0,0 1-33 0,0 1 17 15,-2 0-34-15,0 3 18 0,0-1-41 16,2-1 30-16,-1 0-40 0,1-2 29 0,-2 0-45 0,2 0 33 16,0-1-39-16,0 0 29 0,0 0-36 0,0-2 34 15,0 0-37-15,0-3 27 0,2 1-29 0,-2-1 34 16,0-7-39-16,0 13 38 0,0-13-42 0,1 10 40 15,-1-10-35-15,0 9 35 0,0-9-33 0,0 7 30 16,0-7-34-16,0 0 37 0,0 8-37 0,0-8 36 16,0 0-39-16,2 7 39 0,-2-7-43 0,0 0 39 15,0 0-39-15,-2 6 29 0,2-6-28 0,0 0 35 16,0 0-39-16,0 0 29 0,0 0-61 0,0 0-4 16,2 6-61-16,-2-6-44 0,0 0-55 0,0 0-59 15,0 0-60-15,0 0-74 0,0 0-69 0,0 0-126 16,0 0-333-16,0 0-515 0</inkml:trace>
  <inkml:trace contextRef="#ctx0" brushRef="#br0" timeOffset="120280.04">14739 16381 165 0,'0'0'327'0,"-8"-4"-15"0,8 4-62 16,-5-3 23-16,5 3-45 0,-6-2 5 16,6 2-29-16,0 0-17 0,-7-5-19 0,7 5-32 0,0 0-21 0,0 0-14 15,-6-4-24-15,6 4-5 0,0 0-12 16,0 0 1-16,0 0 1 0,0 0 15 0,0 0 12 0,0 0 0 16,0 0 6-16,0 0 16 0,0 0-8 15,1 6 6-15,-1-6-3 0,5 6 8 0,-5-6 6 0,7 10-6 16,-2-5 4-16,0-1-7 0,-1 4-19 0,3-1-12 15,-3 0 6-15,4 2-5 0,-2-3-14 0,-2 3-11 16,4-1 2-16,-2 0-8 0,-1 0-12 0,2 1 5 16,-2-2-4-16,2 0-5 0,-3 0-6 0,1-1-8 15,-1-1 0-15,0 0-8 0,-4-5 6 0,8 8 0 16,-8-8 4-16,7 7-1 0,-7-7 3 0,4 6-4 0,-4-6 26 16,5 5-32-16,-5-5 23 0,0 0-35 15,0 0 27-15,9 4-34 0,-9-4 25 0,0 0-26 0,0 0 16 16,0 0-56-16,8-4-52 0,-8 4-72 0,0 0-87 15,0 0-61-15,0 0-103 0,0 0-75 0,0 0-96 16,9-2-367-16,-9 2-544 0</inkml:trace>
  <inkml:trace contextRef="#ctx0" brushRef="#br0" timeOffset="120842.54">15074 16388 263 0,'0'0'192'0,"0"0"13"0,0 0-50 15,0 0 8-15,0 0-57 0,0 0 22 0,0 0-59 0,0 0 28 16,0 0-41-16,0 0 41 0,0 0-29 0,0 0 40 16,0 0-27-16,0 0 37 0,0 0-23 0,0 0 27 15,0 0-26-15,0 0 4 0,0 0-12 0,0 0 9 16,-7 4 2-16,7-4 2 0,0 0-10 0,-5 5 2 16,5-5-23-16,-4 5 18 0,4-5-21 15,-6 6 10-15,6-6-33 0,-9 5 24 0,9-5-26 16,-6 8 19-16,6-8-31 0,-7 6 17 0,7-6-30 0,-9 7 22 15,9-7-34-15,-6 7 24 0,6-7-30 0,-8 7 22 16,8-7-25-16,-6 7 23 0,6-7-26 0,-7 7 21 16,7-7-25-16,-5 6 26 0,5-6 1 0,-7 7-28 15,7-7 24-15,-5 6-26 0,5-6 14 0,-7 7 17 16,7-7-30-16,-6 7 25 0,6-7-22 0,-7 7 24 16,7-7-20-16,-6 8 37 0,6-8-25 0,-5 6 26 0,5-6-23 15,-7 7 21-15,7-7-28 0,-5 6 27 16,5-6-23-16,-6 6 21 0,6-6-26 0,-5 5 20 15,5-5-23-15,-7 4 17 0,7-4-18 0,-3 5 18 16,3-5-19-16,0 0 17 0,-7 5-20 0,7-5 20 16,0 0-32-16,-5 5 32 0,5-5-24 0,0 0 26 15,-5 3-22-15,5-3 17 0,0 0-19 0,-5 4 18 16,5-4-21-16,0 0 17 0,0 0-31 0,0 0-51 0,0 0-105 16,-8 4-169-16,8-4-192 0,0 0-303 0,0 0-390 15</inkml:trace>
  <inkml:trace contextRef="#ctx0" brushRef="#br0" timeOffset="127546.58">23363 16051 45 0,'0'0'94'0,"0"0"13"0,0 0 2 15,0 0-16-15,0 0-11 0,0 0-4 16,0 0-15-16,0 0 0 0,0 0-2 0,0 0-6 15,0 0-11-15,0 0 16 0,0 0-17 0,0 0 12 16,0 0-16-16,0 0 21 0,-10-2-24 0,10 2 20 16,0 0-20-16,0 0 26 0,0 0-20 0,0 0 25 15,0 0-16-15,0 0 26 0,-4-5-27 0,4 5 25 0,0 0-33 16,0 0 21-16,0 0-37 0,0 0 30 16,0 0-41-16,0-7 29 0,0 7-36 0,0 0 30 15,2-5-38-15,-2 5 42 0,0 0-9 0,7-6 21 16,-7 6-33-16,7-5 46 0,-7 5-39 0,9-5 47 15,-9 5-49-15,9-3 45 0,-9 3-40 0,13-5 46 0,-7 1-48 16,-6 4 46-16,13-4-30 0,-13 4 5 0,15-2 23 16,-15 2-31-16,16-2 29 0,-16 2-37 0,16-1 29 15,-16 1-30-15,17 0 32 0,-17 0-37 0,19 2 24 16,-19-2-33-16,19 3 9 0,-11-2-6 0,1 2 10 16,-9-3 2-16,15 5 1 0,-6-1-2 0,-1-1-1 15,0 1 8-15,-1 1-5 0,0 0 21 0,0-1-21 16,-2 1 21-16,3 1-22 0,-3-1 11 0,0 1-12 15,-1 0 10-15,1 0-4 0,-1 0 7 0,1 1-18 16,0-1 6-16,-2 0-13 0,1 1 10 0,0 1-15 16,-2 0 11-16,1-1-11 0,-1 1 11 0,1 1-15 15,-1-1 6-15,3 1-10 0,-3-2 11 0,0 1-5 16,1 1 0-16,-1-2-3 0,0 2-3 16,0-2-3-16,-1 0 1 0,2 0-1 0,-2-1-2 0,1 1 3 15,0-1-2-15,1 0-1 0,-2 2-4 0,3-1 4 16,-2-2 0-16,-2 3-1 0,3-2-1 0,-2 1-1 15,2 0 0-15,-2 0 3 0,0 2-1 0,2-2 1 0,-2 0 2 16,0 2-1-16,2-2 0 0,-2 0-1 0,1 1 1 16,0-2 1-16,-2 2-21 0,3-2 23 0,-3-6-1 15,2 11 0-15,-2-11-5 0,3 9 5 0,-3-9-2 16,2 9 3-16,-2-9 1 0,1 7-2 0,-1-7 0 16,0 0-3-16,3 8 5 0,-3-8-3 0,0 0 1 15,0 6-1-15,0-6 2 0,0 0-3 0,0 0-1 16,3 6 2-16,-3-6-6 0,0 0-2 0,0 0 2 15,0 0-4-15,0 0-4 0,0 0-19 0,0 0-74 16,0 0-67-16,0 0-62 0,0 0-94 0,0 0-69 16,0 0-28-16,-12-3-415 0,12 3-376 0</inkml:trace>
  <inkml:trace contextRef="#ctx0" brushRef="#br0" timeOffset="127852.32">23562 16375 224 0,'0'0'419'0,"0"0"-116"0,-8-1-8 16,8 1-21-16,0 0 1 0,0 0-20 16,0 0-33-16,0 0-37 0,0 0-28 0,0 0-9 0,0 0 0 15,0 0-11-15,0 0-11 0,0 0-8 0,0 0-5 16,8-2-9-16,-8 2-14 0,12 0-11 0,-12 0-19 15,12 1-5-15,-12-1-1 0,14 1-6 0,-14-1-3 16,17 3-4-16,-17-3-6 0,15 4-10 0,-5-1-2 16,-2 0-3-16,1 0-3 0,-1 0-4 0,1-1-2 15,-9-2-1-15,13 7-5 0,-7-4-1 0,-6-3-1 16,15 6-1-16,-15-6-6 0,12 5-44 0,-12-5-70 16,15 5-50-16,-15-5-58 0,10 2-90 0,-10-2-83 15,12 2-50-15,-12-2-317 0,11-3-282 16</inkml:trace>
  <inkml:trace contextRef="#ctx0" brushRef="#br0" timeOffset="128076.29">23862 16305 259 0,'0'0'422'0,"0"0"-45"16,0 0-9-16,2-8-17 0,-2 8-18 15,0 0-40-15,0 0-40 0,0 0-35 0,0 0-32 0,0 0-29 16,0-7-28-16,0 7-20 0,0 0 1 0,0 0 9 15,0 0 3-15,0 0-12 0,0 0-11 0,0 0-16 16,-2 10-15-16,2-10-10 0,-2 6-14 0,2-6-9 16,-3 8-5-16,3-8-6 0,-4 11-11 0,4-11-3 15,-6 12-6-15,4-6-22 0,-2 1-95 0,0 0-103 16,0 2-150-16,-1-2-201 0,0 0-404 0,-3 0-561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2:35:03.676"/>
    </inkml:context>
    <inkml:brush xml:id="br0">
      <inkml:brushProperty name="width" value="0.05292" units="cm"/>
      <inkml:brushProperty name="height" value="0.05292" units="cm"/>
      <inkml:brushProperty name="color" value="#FF0000"/>
    </inkml:brush>
  </inkml:definitions>
  <inkml:trace contextRef="#ctx0" brushRef="#br0">25231 10518 377 0,'-2'-8'356'0,"0"1"-56"0,0 0-15 16,-1 0 6-16,3 0-25 0,-2-2 16 0,-1 2 4 0,0-1-9 16,2 1 13-16,-1 3-58 0,2 4 20 0,-3-12-82 15,3 12 13-15,-5-7-69 0,5 7 42 16,0 0-41-16,0 0 15 0,0 0-12 0,0 0-7 15,0 0-10-15,0 10-14 0,1-1-13 0,1 2-11 16,-2 3-40-16,0 1 31 0,0 5-42 0,0-1 37 16,0 2-49-16,0 6 33 0,-2-2-41 0,2 2 37 15,-1 1-7-15,1 0-7 0,1 0-5 0,1-2 2 16,-2 0-42-16,3-1-33 0,-1-2-38 0,-1-4-37 0,0-1-11 16,4 0-83-16,-3-5-3 0,0-2-82 0,3-3-28 15,-5-8-67-15,5 6-21 0,-5-6-422 0,0 0-401 16</inkml:trace>
  <inkml:trace contextRef="#ctx0" brushRef="#br0" timeOffset="281.95">25255 10480 567 0,'-1'-14'448'0,"0"3"-102"0,0 2 3 0,-1 0-63 0,2 2 45 16,-1-1-82-16,0 3 15 0,1 5-85 15,-2-12 7-15,2 12-48 0,0-6 44 0,0 6-49 0,0 0 31 16,0 0-51-16,11-3 39 0,-11 3-55 0,11 7-2 15,-1-2-1-15,-2 1-14 0,5 2-13 0,0 1-8 16,1 3-10-16,2 1-6 0,1 0-27 0,2 4 22 16,1 1-29-16,0 0 22 0,0 3-26 0,1-1 21 15,-2 2-31-15,1 0 26 0,-1 0 1 0,-1 1-7 16,0-1-5-16,0-2 1 0,0 1-3 0,-4 0-2 16,1-3-4-16,-2-1 18 0,-1 1-27 0,-3-3 1 15,-2 0-5-15,0-4-3 0,0 2-20 0,-3-2-33 16,0-3-2-16,-3 2-111 0,-1-3-47 0,0-7-129 15,-4 11-51-15,-1-7-21 0,5-4-102 0,-12 4-282 16,12-4-345-16</inkml:trace>
  <inkml:trace contextRef="#ctx0" brushRef="#br0" timeOffset="467.51">25241 10842 69 0,'0'0'427'0,"-16"-3"-109"0,16 3-72 15,-13-2 0-15,13 2-34 0,-11-7-33 0,11 7-19 16,-8-6-19-16,8 6-11 0,-4-10-4 0,4 10-48 16,1-12-17-16,2 6-13 0,3-4-11 0,1 0-7 15,3 0-6-15,1-2 44 0,3-1-62 0,2 0 40 16,0-2-56-16,2 2 15 0,4-1-118 0,-3 0-64 0,2 0-94 16,-2 3-388-16,-1 0-167 0</inkml:trace>
  <inkml:trace contextRef="#ctx0" brushRef="#br0" timeOffset="749.68">25749 10641 212 0,'0'0'406'0,"0"0"-84"0,0 0-24 15,0 0-27-15,11 0 6 0,-11 0 41 16,0 0-23-16,0 0-29 0,0 0-27 0,0 0-35 0,0 0-38 15,0 0-28-15,0 0-2 0,12 3 9 0,-12-3-2 16,4 6-3-16,-4-6-2 0,2 7-21 0,2-2-19 16,-1 2-21-16,-1 0-16 0,2 3-9 0,1-2-14 15,-3 3-6-15,2-1-5 0,0 4-7 0,0-1-7 16,1 1-2-16,-1 1-6 0,2-1 28 0,-2 2-110 16,1-2-7-16,-1-1-91 0,1 1-31 0,-1-2-93 15,1-3-44-15,2 1-28 0,-4-4-102 0,4 0-369 16,-3-1-385-16</inkml:trace>
  <inkml:trace contextRef="#ctx0" brushRef="#br0" timeOffset="1314.94">26214 10395 178 0,'4'-11'402'0,"0"2"-76"0,-1 2-37 16,0 0-16-16,-2 0-23 0,-1 7 56 0,3-11-35 16,-3 11 25-16,2-8-65 0,-2 8 12 0,3-9-84 0,-3 9 20 15,0 0-32-15,0 0 50 0,0 0-43 0,0 0 41 16,8 7-65-16,-8-7 35 0,5 13-68 0,-4-5-18 16,5 2-13-16,-3 0-9 0,-1 1-10 0,2 3-6 15,0 0-6-15,0 2-6 0,0-2-6 0,0 1-3 16,1-1-29-16,-3 1 26 0,1-2-28 0,-1-2 28 15,2 0-26-15,-2 0 28 0,-1-2-29 0,0 0 38 16,2-3-34-16,-3-6 47 0,2 12-38 0,-2-12 32 16,0 0-39-16,0 0 33 0,0 0-36 0,0 0 30 15,-6-6-6-15,3-1-2 0,-1-3-5 0,-1-3 0 16,-2-1-5-16,2-2 1 0,-2-3-1 0,-2 0 4 16,4-2-10-16,-2-1 1 0,1 0-1 0,0 0 0 15,1 1 1-15,0 0 1 0,0 2-4 0,1 2 8 16,1 0-6-16,1 1 1 0,-1 2 0 0,2 1 2 15,0 1 0-15,-1 2-1 0,2 0-1 0,-1 2 5 16,0 0-13-16,1 8 5 0,1-11 2 0,0 4 2 16,-1 7 1-16,4-6 5 0,-4 6 1 0,0 0 3 15,15 1-3-15,-8 3 0 0,-1 2-1 0,3 0 0 16,1 3 2-16,1 1 4 0,0 2-6 0,0 1 4 16,2 2-6-16,1 1 0 0,-1 0 0 0,0 0-4 15,2 0 2-15,-3 1 1 0,2 0-1 0,-1 0 2 16,1 1 3-16,-1-1-8 0,-2 0-1 0,3 0-1 15,-2-2 1-15,0 0-4 0,-1 0-10 0,-2-3-38 16,-2 0-36-16,3-1-41 0,-3 0-40 0,-1-3-48 16,-2 0-53-16,2 0-63 0,-3 0-32 0,-3-8-49 15,1 11-159-15,-1-11-250 0,-2 9-360 0</inkml:trace>
  <inkml:trace contextRef="#ctx0" brushRef="#br0" timeOffset="1491.52">26238 10597 378 0,'-9'-5'369'0,"3"1"-99"16,1 1-39-16,5 3-68 0,-8-9-27 0,8 9-32 15,-2-12 0-15,2 12-15 0,0-12-14 0,2 5-19 0,1 0-5 16,2-3-18-16,2 3 1 0,0-4-14 0,3 2-5 16,0-1-14-16,4 1-36 0,-1-4-80 0,5 4-76 15,-3-2-89-15,3 1-195 0,1 1 43 16</inkml:trace>
  <inkml:trace contextRef="#ctx0" brushRef="#br0" timeOffset="1815.16">26659 10392 223 0,'0'0'294'0,"0"0"-59"0,0 0-25 15,0 0-10-15,0 0-13 0,0 0-8 0,0 0-8 16,-8-4-22-16,8 4-12 0,3-6-44 15,-3 6 2-15,6-6-26 0,-6 6-4 0,10-5-17 0,-10 5 18 16,13-5-34-16,-13 5 24 0,17-1-32 0,-17 1 25 16,16 3-38-16,-6 1 31 0,-3 1-41 0,1 3 26 15,-3 0-33-15,1 2 27 0,-5 1-27 0,2 3 34 16,-3-2-39-16,-3 1 7 0,1 1 0 0,-3 2 28 16,0-2 22-16,-1-1 19 0,1 1 16 0,0 0 2 15,1-5-1-15,-1 2-16 0,0-2-10 0,1 0 2 16,2-2-3-16,-1-1-3 0,3-6-9 0,-2 10-6 15,2-10-10-15,0 0 1 0,10 4-12 0,-10-4-7 16,15-5-4-16,-5 1-22 0,4-3-41 0,-1-1-50 16,8-2-41-16,-3-2-49 0,6-2-39 0,0-2-107 15,0-1-418-15,-1 0-278 0</inkml:trace>
  <inkml:trace contextRef="#ctx0" brushRef="#br0" timeOffset="2315.98">27163 10092 156 0,'0'0'493'0,"4"-13"-143"15,-4 13-27-15,2-8-69 0,-2 8 0 0,2-9-25 16,-2 9 8-16,2-6-9 0,-2 6 9 0,0 0 5 16,0 0 22-16,0 0-63 0,11 2 28 0,-11-2-78 15,8 9 31-15,-5-2-72 0,3 1 29 0,-4-1-73 16,3 3 32-16,0 4-60 0,0-1 38 0,-1 0-62 15,0 1 44-15,1 0-55 0,-2 0 42 0,1-3-53 16,-1 1 48-16,-1-1-48 0,0-1 44 0,1-2-41 16,-2-1 74-16,2-1-33 0,-3-6 32 0,0 10-56 0,0-10 40 15,0 0-51-15,0 0 41 0,0 0-49 0,-7-10 46 16,5 1-54-16,-3 0 11 0,0-4-9 0,1-2 4 16,-3 0 1-16,2-4 2 0,-1-3-1 15,-2 2 4-15,4-1 2 0,-1 2 4 0,3 1-31 16,-1 0 30-16,-1 1-25 0,3 1 30 0,0 4 1 0,-1-1-4 15,2 1 2-15,-1 2-2 0,0 1 1 16,2 2-4-16,0 0 15 0,-1 7 3 0,3-11-23 16,-3 11 39-16,8-6-35 0,-8 6 39 0,0 0-42 15,16 3 40-15,-6 0-10 0,-2 2-2 0,1 1-7 16,2 2-4-16,1 1-3 0,0 1-1 0,2 1-3 0,0 3-1 16,0 0 0-16,1-1 2 0,-1 2-4 0,0 0 31 15,0 0-39-15,2 0 40 0,-1 1-47 16,-2-2 38-16,1 2-44 0,-1-2 36 0,-2 0-55 0,2-3 32 15,-4 2-83-15,0-3 24 0,0 1-74 16,-2-2 10-16,-2 0-73 0,2-1 4 0,-3-1-55 0,1 0-84 16,-3-1-26-16,-2-6-28 0,0 11-40 0,0-11-426 15,-1 7-401-15</inkml:trace>
  <inkml:trace contextRef="#ctx0" brushRef="#br0" timeOffset="2474.81">27308 10303 267 0,'-14'-2'378'0,"2"1"-95"15,3 0-24-15,-1 0-53 0,10 1-21 0,-18-5-15 16,11 1-4-16,0 0-35 0,1-1 2 0,2 1-45 16,0-2-1-16,0 0-42 0,4 6 12 0,-1-12-31 0,2 4 14 15,0-1-28-15,3 1 20 0,3-1-36 0,1-2 16 16,2 1-61-16,1-2-43 0,2 0-12 0,4-3-80 16,-1 4-37-16,1-1-37 0,2 1-263 0,0-1-22 15</inkml:trace>
  <inkml:trace contextRef="#ctx0" brushRef="#br0" timeOffset="2905.75">27691 10053 289 0,'-9'1'286'15,"9"-1"-38"-15,0 0-14 0,-12 0 2 0,12 0-21 16,-9-1-30-16,9 1-12 0,-7-6-52 0,7 6-3 15,-5-7-38-15,5 7 0 0,-3-10-28 0,3 10 17 16,4-11-30-16,-2 5 23 0,3 0-33 0,0-1-5 16,0 1-8-16,4 1-3 0,-3 1 1 0,3 0-6 15,-9 4-2-15,14-4-5 0,-14 4 3 0,12-1 4 16,-12 1 18-16,10 4-28 0,-10-4 27 0,10 8-31 16,-5-2 27-16,-3 0-32 0,0 2 31 0,0-1-30 15,-1 2 34-15,1-1-34 0,-2 0 27 0,0 0-29 16,2 0 29-16,-1-2-29 0,0 1 38 0,1 1-30 15,-1-1 34-15,1-1-40 0,3-1 43 0,-3 2-44 16,1-2 31-16,3 0-36 0,-3 1 34 0,5 0-30 16,-3-1 28-16,3-1-34 0,0 2 38 0,-1-1-31 15,0 0 28-15,0 0-33 0,0 1 35 0,-3-2-33 16,-1 0 42-16,-3-4-37 0,6 11 61 0,-6-11-58 16,1 11 46-16,-1-11-48 0,-3 9 39 0,-2-4-43 15,1 1 42-15,0 0-2 0,-1-1-54 0,-2 0 48 16,0 0 1-16,2-2-10 0,5-3-46 0,-10 6 3 15,10-6-76-15,-11 2-54 0,11-2-69 0,0 0-79 16,-11-3-363-16,11 3-181 0</inkml:trace>
  <inkml:trace contextRef="#ctx0" brushRef="#br0" timeOffset="3051.7">27985 10066 223 0,'0'0'291'16,"8"-5"-72"-16,-8 5-37 0,0 0 13 0,9-4-44 0,-9 4-9 15,0 0-52-15,6-6-3 0,-6 6-30 16,8-4 5-16,-8 4-38 0,8-7-15 0,-2 3-90 16,0 0-44-16,3-2-145 0,2-2-130 0,-1 1 145 15</inkml:trace>
  <inkml:trace contextRef="#ctx0" brushRef="#br0" timeOffset="3182.99">28297 9914 178 0,'0'0'269'0,"0"0"-114"0,0 0 4 0,0 0-39 0,0 0 21 0,0 0-59 16,0 0 20-16,0 0-58 0,8-4 3 16,-8 4-95-16,6-3-39 0,-6 3-281 0,8-7 175 15</inkml:trace>
  <inkml:trace contextRef="#ctx0" brushRef="#br0" timeOffset="3314.52">28550 9822 324 0,'9'5'255'0,"-9"-5"-67"16,0 0-39-16,6 4-25 0,-6-4-26 0,0 0-16 16,0 0-23-16,0 0-22 0,0 0-49 0,9 2-55 0,-9-2-80 15,0 0-42-15,12-6-93 0,-12 6 264 0</inkml:trace>
  <inkml:trace contextRef="#ctx0" brushRef="#br0" timeOffset="3797.69">28831 9675 259 0,'9'-7'359'16,"-9"7"-83"-16,7-6-29 0,-7 6-15 0,0 0 10 16,0 0 35-16,0 0-43 0,10 3 44 0,-10-3-35 15,2 6-28-15,-2-6-71 0,3 10 15 0,-3-10-50 0,1 13 32 16,1-7-55-16,-1 2 32 0,0 1-60 0,-1 2 24 16,3-3-49-16,-2 3 26 0,1 0-46 0,-2 0-2 15,2 1-2-15,-2-2-1 0,0 2-3 0,0-1 4 16,0 0 31-16,0-3-45 0,0 1 37 0,2-2-40 15,-3-1 39-15,1-6-42 0,0 10 39 0,0-10-42 16,0 0 0-16,0 0 6 0,0 0 2 0,0 0 1 16,-3-5 35-16,1-2-43 0,1-3 39 0,-2-2-44 15,2-1 42-15,-2-3-6 0,3-1-3 0,-4-1-3 16,3 0-5-16,-1-1-1 0,0 0-4 0,1 0 6 16,0-1-8-16,1 2 2 0,-2 1-2 0,2 1 2 15,0 1 1-15,2 2-2 0,-2 2 1 0,0-1 2 16,1 2-2-16,0 1-3 0,-1 0 2 0,2 2-5 15,-2 7 17-15,2-11 5 0,-2 11 15 16,8-6 13-16,-8 6 1 0,0 0-3 0,15 2-1 16,-10 2 10-16,4 0-12 0,-2 3-5 0,3 0-4 0,-1 2-5 15,0 2-2-15,3-1-2 0,-3 3-1 0,4 0-45 16,-1 1 46-16,-1 1-40 0,3-1 40 0,-4 2-45 16,3-2 47-16,-1 1-48 0,-3-4 47 0,1 3-43 15,0-2 43-15,-1 0-47 0,0 0 48 0,0-3-45 16,-1 2 40-16,-1-4-49 0,-1 2 11 0,2-2-76 15,-4-1 0-15,1 0-79 0,-1-1 2 0,1-1-74 16,-5-4-12-16,7 8-37 0,-7-8-15 0,5 7-77 16,-5-7-21-16,0 0-270 0,-4 5-183 0</inkml:trace>
  <inkml:trace contextRef="#ctx0" brushRef="#br0" timeOffset="3973.21">28930 9865 13 0,'-20'-1'394'15,"20"1"-86"-15,-15-3-95 0,15 3-3 0,-13-4-57 16,13 4-12-16,-9-4-16 0,9 4-2 0,-7-8-29 0,7 8-6 16,-4-8-26-16,4 8-9 0,1-9-17 0,-1 9-5 15,4-10-5-15,2 3-13 0,-2 2 1 0,4-1-7 16,0-1-26-16,-1 1-47 0,3 1-40 0,3-3-50 16,-1 3-42-16,-1 0-47 0,2-1-171 0,1 1 119 15</inkml:trace>
  <inkml:trace contextRef="#ctx0" brushRef="#br0" timeOffset="4367.75">29169 9746 153 0,'0'0'290'0,"0"0"-50"0,0 0-33 16,9-3-13-16,-9 3-8 0,0 0-6 0,7-3-5 16,-7 3 0-16,0 0-27 0,0 0-13 0,9-4-15 15,-9 4 4-15,0 0-36 0,0 0 38 0,12 1-10 16,-12-1-12-16,0 0-17 0,11 5-16 0,-11-5-13 15,8 6-10-15,-8-6-48 0,8 6 48 0,-8-6-53 16,6 10 51-16,-6-10-45 0,6 8 41 0,-6-8-49 16,4 9 45-16,-4-9-50 0,1 9 44 15,-1-9-45-15,0 6 45 0,0-6-49 0,-3 7 46 0,3-7-40 16,0 0 35-16,-7 5-45 0,7-5 48 0,0 0-47 16,-7-6 46-16,7 6-47 0,-4-9 46 0,4 9-6 15,-3-9 1-15,3 1-11 0,0 1 1 0,0-1-4 16,0 1 1-16,4 0-5 0,0-3 0 0,0 3-2 15,3-1 3-15,-2 1-1 0,2 2 7 0,-1-2-3 16,2 1 11-16,1 3 20 0,-1-1 4 0,-8 4 9 16,16-3 4-16,-16 3 0 0,14 0 5 0,-14 0-7 15,17 3-2-15,-17-3-6 0,14 6-8 0,-8-2-2 16,2 2-6-16,-2-1-7 0,1-1-3 0,-1 3-5 16,-1-1-3-16,-1-1-6 0,4 1-75 0,-5 1-19 15,1-2-146-15,0 0-105 0,-4-5-160 0,3 11-364 16,-3-11-415-16</inkml:trace>
  <inkml:trace contextRef="#ctx0" brushRef="#br0" timeOffset="6231.75">25452 11887 324 0,'0'0'278'0,"0"-9"-52"16,0 9-6-16,-2-6 0 0,2 6-7 15,0 0-1-15,-3-9-30 0,3 9 4 0,0 0-62 0,0-8 9 16,0 8-61-16,0 0 55 0,0 0-39 0,0 0 60 0,0 8-50 16,0-8 20-16,0 11-61 0,1-3 38 0,1 2-51 15,-1 1 30-15,0 0-50 0,-1 1 0 16,3 4-10-16,-2 1 1 0,0 0-4 0,-1 1-1 0,0-1-3 15,0 1 3-15,0 1 9 0,0-1-16 0,0 1-3 16,0-1 0-16,-1 1-2 0,0-2 1 16,1 0 1-16,-3-1 0 0,3-3-41 0,0-1-26 15,-1-1-14-15,2-3-7 0,-1 1-8 0,0-9-22 0,3 10-29 16,-3-10-28-16,0 0-48 0,0 0 1 0,0 0-23 16,7-8-14-16,-3-2-6 0,-2 0-162 0,0-5 109 15</inkml:trace>
  <inkml:trace contextRef="#ctx0" brushRef="#br0" timeOffset="6498.92">25502 12025 4 0,'3'-13'260'0,"-1"-1"-32"0,-2 3-21 0,2 1-16 16,-1-1-12-16,-1 4-5 0,1-2-9 16,-1 2-5-16,0 7 2 0,0-14-9 0,0 14-23 0,0-11-3 15,0 11-41-15,1-9 3 0,-1 9-44 0,2-8 20 16,-2 8-12-16,0 0 39 0,5-5-45 0,-5 5 48 16,0 0-40-16,0 0 53 0,11 4-26 0,-11-4 15 15,12 7-39-15,-5-2 41 0,1 2-51 0,0 0 42 16,2 2-44-16,1 0 34 0,1 2-45 0,-1 0 36 15,2 2-49-15,1-1 32 0,2 3-48 0,-4 0-1 16,4-1 0-16,-3 0-1 0,2-1-2 0,-2 3 4 16,1-3-3-16,-3 0 0 0,-1-1-1 0,2-1 12 15,-3 0-13-15,1-2-1 0,-1 1-3 0,-3-2-1 16,2 0-3-16,-3-2 4 0,0 1-28 0,2-1-24 16,-2-1-17-16,-5-5-34 0,6 8-42 0,-6-8-40 0,3 7-44 15,-3-7-8-15,-3 9-56 0,3-9-4 16,-4 7-337-16,4-7-148 0</inkml:trace>
  <inkml:trace contextRef="#ctx0" brushRef="#br0" timeOffset="6707.79">25586 12235 361 0,'0'0'288'15,"-10"-5"-71"-15,10 5-40 0,-7-3-11 0,7 3 9 16,-7-5-20-16,7 5-13 0,-4-7-19 0,4 7-23 15,-2-8-17-15,2 8-14 0,2-10-8 0,1 5-18 16,1-1 2-16,2-1-20 0,2 1-5 0,-1-2-1 16,5-1-11-16,-1 1 5 0,2-1-11 0,3-1 2 15,0 0-37-15,3 0-80 0,-1-1-56 0,1 2-72 16,-2-1-302-16,0 0-53 0</inkml:trace>
  <inkml:trace contextRef="#ctx0" brushRef="#br0" timeOffset="6905.54">26027 12044 160 0,'0'0'330'15,"6"4"-90"-15,-6-4-55 0,7 3-31 0,-7-3-5 16,0 0 11-16,6 5 3 0,-6-5-1 0,0 0 3 0,8 5-36 16,-8-5-5-16,5 5-47 0,-5-5 16 15,4 7-43-15,-4-7 3 0,5 7-26 0,-5-7-8 16,8 11-2-16,-6-5-4 0,2 0-3 0,-1 1-8 15,-1-1-23-15,2 3-43 0,0-2-55 0,-1-1-106 16,2 0-37-16,-3-2-296 0,-2-4-74 0</inkml:trace>
  <inkml:trace contextRef="#ctx0" brushRef="#br0" timeOffset="7433.32">26357 11822 94 0,'1'-7'445'0,"-1"7"-125"0,0 0-71 0,3-7-56 15,-3 7-23-15,0 0 29 0,0 0-12 0,0 0 42 16,0 0-61-16,0 0 32 0,0 0-73 0,10 6 20 16,-10-6-58-16,5 7 43 0,0-1-59 0,-1 2 30 15,1-3-62-15,0 2 37 0,1 1-48 0,-1 0 25 16,2-1-53-16,-2 1 42 0,-1-1-49 0,1 0 41 15,-1-1-46-15,0 1 47 0,1-1-39 0,-5-6 40 16,5 8-23-16,-5-8 67 0,5 9-45 0,-5-9 33 16,0 0-54-16,0 0 38 0,0 0-45 0,0 0 33 15,0 0-47-15,-1-6 53 0,-3-1-60 0,2-2 40 16,-1 0-45-16,-2-2 43 0,1-2-41 0,2-3 38 16,-2 0-44-16,1 1 47 0,-1-1-48 0,2 0 44 15,-1-2-45-15,1 2 45 0,-1 3-44 0,3-1 45 16,0 0-41-16,-1 1 39 0,0 2-40 0,1 0 40 0,1 0-44 15,-1 3 44-15,1 0-42 0,-1 1 39 0,0 0-33 16,4 1 40-16,-4 6-40 0,4-9 44 16,-4 9-40-16,6-5 44 0,-6 5-34 0,0 0 39 15,14 0-39-15,-14 0 37 0,16 5-41 0,-9-1 40 16,2 1-41-16,0 1 44 0,1 1-3 0,1 2-7 0,1 0-5 16,-1 0-5-16,1 1 0 0,1 0-7 15,0 1-1-15,0 0-3 0,0-1 1 0,-1 1 0 16,0-1-5-16,-1 1 4 0,3 0 7 0,-3-3-18 0,0 3 0 15,-1-1-5-15,-1-1-20 0,-1-1-23 16,0 0-25-16,-3 1-36 0,0-4-44 0,-1 2-61 16,-2 0-54-16,-2-7-58 0,3 10-46 0,-3-10-87 15,-3 9-215-15,3-9-184 0</inkml:trace>
  <inkml:trace contextRef="#ctx0" brushRef="#br0" timeOffset="7606.42">26508 11900 113 0,'0'0'288'0,"-12"-3"-77"0,12 3-49 0,-7-5-30 16,7 5-27-16,-7-5-13 0,7 5-4 0,-6-6-18 15,6 6-17-15,-3-8-10 0,3 8-7 0,2-9-6 16,0 5-10-16,-2 4-4 0,8-10-1 0,-2 3-6 16,1 1-5-16,1-2-37 0,3 0-48 0,-1 1-65 15,3-2-244-15,0 1 154 0</inkml:trace>
  <inkml:trace contextRef="#ctx0" brushRef="#br0" timeOffset="8051.7">26843 11736 16 0,'0'0'241'0,"0"0"-24"16,-10-1-28-16,10 1-23 0,0 0-19 0,-7-6-11 16,7 6-7-16,-4-5-30 0,4 5-19 0,-2-6-19 15,2 6-5-15,0-8-15 0,0 8-7 0,2-10 23 0,-2 10 6 16,7-10-6-16,-3 5-12 0,-1 2-2 0,4-2 12 16,0 0-12-16,-7 5 1 0,12-6 2 15,-12 6 0-15,14-2-3 0,-14 2-4 0,14 0-2 16,-14 0-5-16,13 5-4 0,-7-2-7 0,-1 3-4 15,-1 1-4-15,-1 2-3 0,-1-1-1 0,0 1-2 0,-2 1 1 16,0 0-3-16,-2 1 6 0,0 0-8 16,-1-3 10-16,1 3 17 0,0-3 12 0,-2 2 14 15,2-3 8-15,-1-1-33 0,1 0 47 0,2-6-7 16,-5 10-8-16,5-10-11 0,-3 9-7 0,3-9-11 0,0 0-8 16,0 8 0-16,0-8-10 0,0 0-2 15,0 0-6-15,0 0 2 0,15-3-3 0,-15 3 0 0,9-4 0 16,-9 4-4-16,16-7-2 0,-9 3-1 0,2 0-1 15,-1-2-48-15,2 0 8 0,2 0-56 0,-1-1-25 16,3 0-49-16,-3-1-48 0,1-1-65 0,2 0-79 16,0-3-184-16,-1 4-56 0</inkml:trace>
  <inkml:trace contextRef="#ctx0" brushRef="#br0" timeOffset="8690.31">27424 11382 270 0,'0'0'320'0,"5"-9"-42"0,-5 9-13 15,1-6-23-15,-1 6 21 0,0 0-72 0,4-6-8 16,-4 6-53-16,0 0 40 0,0 0-45 0,0 0 52 16,0 0-71-16,8 4-1 0,-8-4-7 0,5 7-8 15,-2-1-7-15,1 0-12 0,1 2 38 0,-3 1-56 16,3-2 32-16,-1 3-60 0,1-2 34 0,-1 3-50 16,-1-1 38-16,-1 0-47 0,3-1 40 0,-3 0-11 15,0 0 2-15,1 0-7 0,-1-3-1 0,0 2 13 16,-2-8 15-16,1 9 10 0,-1-9-42 0,1 9 35 15,-1-9-44-15,0 0 35 0,0 0-46 0,0 0 37 16,0 0-42-16,-6-4 36 0,3-1-44 0,-1-3 42 16,2-1-44-16,-3-1 5 0,2-1 40 0,-2-2-43 15,1-1 36-15,0 0-37 0,2-2 37 0,-1 2-44 16,1-1 43-16,-2 1-6 0,1 1-2 0,2-1-4 16,1 3-1-16,-1 0-2 0,0-1 2 0,-1 2 9 0,2 0-17 15,-2 1 1-15,2 1-2 0,0 0 3 0,-2 3-2 16,1-2 0-16,1 7 3 0,0-12-5 15,0 12 0-15,3-9 2 0,-3 9 13 0,4-7-10 16,-4 7 12-16,6-6-4 0,-6 6 3 0,11-5 4 16,-11 5 0-16,13 0 4 0,-13 0-5 0,17 1 4 0,-7 3-1 15,0-1-2-15,2 1 0 0,1 0-3 0,-1 4 5 16,1-1-43-16,1 1 45 0,-1 0-41 0,0 0 44 16,1 2-42-16,-3-2 42 0,3 3-44 0,-4 0 41 15,2-1-37-15,1 3 3 0,-3-3 42 0,0 2-48 16,-1-1 44-16,0 1-43 0,0-1 40 0,1-1-48 15,-3 0 47-15,-1-2-51 0,-1 1 22 0,2-2-63 16,-1 0 19-16,-2 0-61 0,1-3 29 16,-5-4-61-16,6 9-11 0,-6-9-89 0,6 6-41 15,-6-6-40-15,0 0-40 0,0 0-76 0,0 0-224 16,0 0-174-16</inkml:trace>
  <inkml:trace contextRef="#ctx0" brushRef="#br0" timeOffset="8956.77">27546 11520 9 0,'-14'1'235'0,"14"-1"-35"0,-11 1-31 16,11-1-14-16,0 0-5 0,-14-1-20 0,14 1-25 15,-9-4 2-15,9 4 1 0,-5-3 2 16,5 3-22-16,-4-6-1 0,4 6-28 0,-2-7 24 0,2 7-17 15,0-9-4-15,0 9-23 0,2-12 1 0,-2 12-9 16,4-11-2-16,-1 4-17 0,2 0 7 16,-1 0-13-16,2-1 9 0,2 0-11 0,-1 1-4 15,1-1-3-15,1-1 7 0,4 2-10 0,-2-1-46 0,0 0-51 16,3 0-54-16,-3 0-65 0,4 1-273 0,-2 0 12 16</inkml:trace>
  <inkml:trace contextRef="#ctx0" brushRef="#br0" timeOffset="9415.34">27892 11346 42 0,'0'0'333'0,"-13"2"-95"15,13-2-34-15,-9 2-16 0,9-2-26 0,-11-1-20 0,11 1-29 16,-9-3-12-16,9 3-9 0,-5-7-20 0,5 7-11 16,0-10-16-16,0 10-9 0,5-12-5 15,-1 6-7-15,3 0-5 0,0 0-6 0,-1 0 3 16,2 1-6-16,2 0-5 0,-1 1 0 0,-1 0 0 0,2 1-1 16,-10 3-4-16,15-1 0 0,-15 1 5 0,15 1-4 15,-15-1-2-15,12 7 2 0,-7-3-1 0,0 2-2 16,-2 0 17-16,1 2-18 0,1-1 8 15,-3 0-6-15,1 2 9 0,-1-3-11 0,0 3 18 0,0-2 10 16,1-1 13-16,-1 1-13 0,2-1 5 0,-3 0-14 16,3 1 6-16,1-2-1 0,-1 3-9 0,1-3 0 15,-1 1 0-15,3 1-5 0,-2-1 1 16,2-1-4-16,0 1-3 0,-2 1 11 0,1-2 0 0,-2 1 4 16,2 1-4-16,-3-3 8 0,-2 3-8 0,2-2 4 15,-3-5-12-15,1 11 16 0,-1-11-18 0,-4 12 6 16,2-7-8-16,-3 0 4 0,1 1-3 0,4-6 5 15,-9 7-9-15,9-7-8 0,-9 5-38 16,9-5-66-16,-12 2-60 0,12-2-63 0,-7-2-76 0,7 2-150 16,-8-8 55-16</inkml:trace>
  <inkml:trace contextRef="#ctx0" brushRef="#br0" timeOffset="11233.73">28142 11051 128 0,'0'0'183'0,"-10"-4"-30"15,10 4-33-15,-11-6-16 0,3 1 1 16,0 2-13-16,-1 0-18 0,2 2-6 0,-2-3-9 15,-1 2 3-15,1 0-28 0,-2-1 10 0,-1 0-28 16,0 2 15-16,1 0-26 0,-3 0 17 0,-1 0-22 16,0 1 21-16,0 0-25 0,-3 0 17 0,0 0-17 15,-2 1 15-15,-1 0-18 0,2 0 18 0,-3 0-17 16,-1 2 20-16,-2 0-26 0,0 0 23 0,-3 1-23 16,1-2 27-16,-1 3-22 0,0 0 14 0,-4-1-18 0,0 0 20 15,-1 1-13-15,1 1-4 0,-1-1 0 0,1-1 4 16,-1 3-2-16,1-2 4 0,-1 0-2 0,1 0 4 15,0 2-3-15,0-1 2 0,0-1 1 16,1 1-1-16,1 0 15 0,0-1-20 0,1 1 19 0,-1 0-20 16,3-1 30-16,-3 0-33 0,2 2 7 0,-3-1 0 15,0 1 14-15,-1 0-19 0,0-2-1 0,2 1 3 16,-2 1 3-16,1-1 3 0,0 0-2 16,-2 1 1-16,4-2 0 0,1 1-1 0,1 0-2 0,0 0 1 15,0-1 2-15,-5 2 1 0,4 0 1 0,-1 0-3 16,-1 1 1-16,4-3 2 0,-3 4-1 15,5-2 0-15,-5-1-2 0,4 2 2 0,-1-1-2 0,1-1 1 16,-1 1 1-16,0-1-1 0,0 0 2 16,3 1-2-16,-2-1 1 0,-1 1 0 0,1 0 32 0,2-1-39 15,-2 1 38-15,1 1-45 0,-4 1 39 16,4-1-40-16,1 0 4 0,-3 3 2 0,-1-1 2 0,2 0 2 16,-1 1 2-16,3 0-1 0,1-1 0 0,-3 0 1 15,-1 2-2-15,5-2 4 0,0 1-4 0,-2 0 3 16,0-1 0-16,1 1 6 0,-1-2-8 0,2 3 1 15,-5-1-1-15,6-1-2 0,-2 0 3 0,0 0-1 16,-1 1 3-16,3-1-3 0,-3 3 3 0,1-2-2 16,3 0 0-16,-4 3 1 0,2-4 1 0,3 2 0 15,-1-2 1-15,3 1 0 0,-3 0-3 0,1 0 23 16,2 1-24-16,0-1 0 0,0 1 0 0,1-1 2 16,1 0-1-16,-1 1 3 0,2 1-2 0,-1-1 0 15,0 1 2-15,1-1-1 0,0 1 0 0,0 0-1 16,1 0 2-16,1-2 1 0,0 3-2 0,-1 0-1 15,2-2 3-15,1 1-3 0,-1-1-1 16,2 1 3-16,1 1 0 0,-2 0 1 0,1-1 32 0,2-1-42 16,-1 3 35-16,1-2-36 0,1 0 35 0,-2 1-40 15,4-1 39-15,0 2-40 0,-1-3 3 0,4 1-1 16,-1-1 5-16,1 0 3 0,1 2 2 0,0-2 3 16,2 1 7-16,1 0-7 0,0 1-6 0,3-2 5 0,-2 1-1 15,2 1 3-15,1-3-2 0,0 3 2 0,1-2-3 16,0-1 0-16,2 1 6 0,0-2-3 0,-1 1 0 15,4 0 4-15,-1 2 10 0,-1-2-17 16,4 0-2-16,-3-2 5 0,5 2-1 0,-3-2-1 0,3 0 2 16,-1-1 0-16,-2-1 3 0,3 0-3 0,-1-1 3 15,2-3 2-15,4 3 2 0,-5-1-1 0,2-2 6 16,-2-1 12-16,4 0-2 0,-2 1-1 16,4-1-7-16,-3-2 0 0,2 0-5 0,0 0 1 0,1-1 0 15,3 0-4-15,-1-2 1 0,2 1-3 0,-1 0-2 16,-1-2 0-16,1 0 1 0,1 0 2 15,0-1-3-15,-2 1 0 0,2-1 0 0,0-1-2 16,4 2-1-16,-2-2 2 0,2-1 1 0,-2 2 1 0,0-1-1 16,-4-1 0-16,5 0-1 0,-4 3 2 0,0-3-1 15,0 2 1-15,-2 0 1 0,7-1-2 0,-4-3 0 16,-1 5 2-16,1-3 0 0,-2 2-2 0,1 1 0 16,3-3 0-16,-4 0 3 0,1 2 0 0,-2-1-2 15,2-1 2-15,-1 2 2 0,0-1-1 0,1-1 0 16,0 2 1-16,-1-1-3 0,-2 1-2 0,4-1 3 15,-5 1-1-15,4-2-3 0,-3 2 1 0,2 0 26 16,-2 1-30-16,2-3 31 0,-1 2-36 0,3 0 30 16,3-1-34-16,0-1 31 0,-1 0-33 0,0-2 31 15,0 3-32-15,1-1 36 0,0-2-35 0,-1 2 32 16,-2 0-33-16,-1 0 29 0,-1 0-30 0,0 1 4 16,0 0-1-16,0-1 4 0,-1-1 1 0,2 4 1 15,1-4 2-15,-1-1 2 0,3 1 0 0,-1-1 1 16,-1 1-2-16,3-1 3 0,-2-1-2 0,1 1 0 0,-1-1 1 15,-1-1-2-15,5 0 4 0,-6 1-3 0,3-1-1 16,-2 0 3-16,0-1-1 0,0 2-3 0,0-1 3 16,-2 0-2-16,-1 0 3 0,2-1-3 15,-4 3 2-15,0 0 1 0,-2-1-2 0,0 1-1 16,3 0 1-16,-4 0-1 0,1 0 2 0,1 1 0 0,-4-2-1 16,1 2 28-16,3 0-47 0,-4-1 14 0,2 0-25 15,-1 0 17-15,-1 0-18 0,1-1 20 0,-2-1-25 16,2 3 21-16,0-3-16 0,-1 0 25 15,0 0-23-15,-1 1 21 0,1-1-16 0,-3 0 8 0,2 1 3 16,-2-1 0-16,-1 2 6 0,-1-1-1 0,1 1 1 16,-3 0 4-16,1 0-1 0,-1-1 6 0,0 2-2 15,1-3-5-15,-3 2 7 0,0 1-1 0,0 0 0 16,1 1-1-16,-3-1 2 0,-1 1 0 0,2-1 0 16,-2 1 1-16,2-3 0 0,-2 2-1 0,-2-1 4 15,1 2-6-15,0-2 0 0,-1 1 3 0,1 0 0 16,-1-1-1-16,0 2 0 0,-1-2 0 15,-1 1 2-15,-1 0-2 0,3 0 0 0,-4 1-4 16,4-1 3-16,-1 1 3 0,-3-1-3 0,1 0 2 16,-1 1 0-16,0-2-1 0,0 3 3 0,-1-2 14 0,1 2-21 15,-2-2 3-15,0 0 16 0,-1 0-21 0,1 0 20 16,-1-1-20-16,1 1 20 0,-2-1-22 0,1 1 21 16,-1 0-21-16,-1 2 23 0,1-4-24 0,-1 2 19 15,0 0-20-15,0 0 20 0,0 0-17 0,-2-1 18 16,2 2-18-16,-1-2 21 0,0 4-1 0,-1-4 16 15,1 2-24-15,-2 1 18 0,1-3-21 0,-1 4 19 16,0-1-24-16,-1-2 18 0,2 4-23 0,-1-3 24 16,0 0-24-16,-2 3 19 0,2-2-20 0,1 0 20 15,0-1-19-15,-3 3 19 0,2-1-14 0,2-1 38 16,-3 1-25-16,0 2 19 0,1-2-27 16,1-1 19-16,0 2-23 0,-3 1 20 0,1-2-23 0,3-1 19 15,-4 2-20-15,3 2 22 0,0-4-24 0,-2 2 26 16,-2 0-25-16,4 1 20 0,-2 2-23 0,-1-3 19 15,2 1-21-15,-1-1 26 0,0 0-18 0,-1 1 12 16,1-1-21-16,-2 2 17 0,1 0-17 0,0-2 27 16,1 1-7-16,-1 1 21 0,-2 1-26 0,2 0 24 15,-1-1-32-15,-1 2 21 0,1 0-22 0,-5 0 30 16,4 2-36-16,-4-1 27 0,-2 2-24 0,-1 0-6 16,-5 2-79-16,-3-2-53 0,2 1-273 0,-7 0 116 15</inkml:trace>
  <inkml:trace contextRef="#ctx0" brushRef="#br0" timeOffset="16663.71">26261 12837 76 0,'0'0'301'0,"-1"-7"-57"15,1 7-13-15,0 0 2 0,-1-7 7 0,1 7-7 16,0 0 21-16,-2-5-45 0,2 5 41 0,0 0-86 15,-6-7 17-15,6 7-70 0,0 0 25 0,0 0-54 16,0 0 50-16,0 0-17 0,0 0 55 0,0 0-35 16,0 10 30-16,0-10-59 0,3 13 21 0,-1-3-61 15,-1-1-12-15,-1 4-5 0,2 2-10 0,-1 2 33 16,0 1-54-16,-1 0 32 0,1 2-47 0,1 1 37 16,0 1-46-16,0 0 40 0,0 2-44 0,-1-5 36 15,3 1-44-15,-2-2 39 0,0-2-58 0,1-2-6 16,2 1-31-16,-3-3-26 0,2-3-47 0,0-1-86 0,-4-8-31 15,5 7-60-15,-5-7-54 0,0 0-41 0,9-3-317 16,-9 3-241-16</inkml:trace>
  <inkml:trace contextRef="#ctx0" brushRef="#br0" timeOffset="16932.09">26260 12932 160 0,'-3'-9'349'15,"3"9"-67"-15,-5-9-22 0,4 2-23 0,1 7-32 16,-4-9-22-16,4 9-7 0,-2-9-42 0,2 9-9 15,-2-6-38-15,2 6 22 0,0 0-29 0,2-7 46 16,-2 7-36-16,0 0 50 0,9-1-50 0,-9 1 35 16,12 0-54-16,-12 0-3 0,17 6-6 0,-6-1-6 15,1-1-8-15,1 4-12 0,1-1 9 0,2 4-22 16,0-1-6-16,0 4 36 0,0-2-48 0,0 1 42 16,0 1-46-16,0 2 32 0,0 0-45 0,-1-2 41 15,0 0-7-15,-1 2-3 0,-2-2-1 0,1 0-9 16,-2-4-1-16,-1 2-5 0,-2-2 0 0,2 0-2 15,-3-1-2-15,0 0-6 0,-3-4-24 0,1 3-19 16,0-2-31-16,0-2-58 0,-5-4-62 0,4 10-55 16,-4-10-43-16,0 0-48 0,-2 7-354 0,2-7-208 15</inkml:trace>
  <inkml:trace contextRef="#ctx0" brushRef="#br0" timeOffset="17161">26310 13201 157 0,'0'0'299'16,"-12"-3"-71"-16,12 3-27 0,0 0-24 0,-6-6-14 16,6 6-16-16,-3-6-16 0,3 6-26 0,1-10-18 15,2 5-18-15,0-2-14 0,2 0-1 0,1-2-21 16,4 1 2-16,1-2-16 0,-1 1 9 0,3-1-16 15,-1 1 7-15,4-1-17 0,-1 1-10 0,2-2-91 16,-3 3-44-16,-1-1-126 0,3 2-204 0,-4-2 45 16</inkml:trace>
  <inkml:trace contextRef="#ctx0" brushRef="#br0" timeOffset="17446.59">26709 13008 227 0,'0'0'347'0,"0"0"-76"0,0 0 4 0,0 0-21 15,2-6-20-15,-2 6 21 0,0 0-53 0,0 0-16 0,0 0-25 16,0 0-34-16,0 0-28 0,0 0-14 0,5-4 29 16,-5 4 53-16,0 0-44 0,9 4 36 15,-9-4-58-15,8 6 23 0,-3-1-63 0,0 0 27 0,3 1-56 16,-2 1 35-16,0 0-49 0,2 2 31 0,0-2-11 15,-2 3-8-15,3-1-6 0,-1 1-3 0,-2-1-3 16,4 1-7-16,-4-2-2 0,1 1-5 0,-3-2-19 16,5 0-48-16,-4-1-49 0,0 0-55 0,0-1-54 15,-1 0-71-15,-4-5-77 0,5 4-106 16,-5-4-245-16,0 0-226 0</inkml:trace>
  <inkml:trace contextRef="#ctx0" brushRef="#br0" timeOffset="17619.68">26845 12940 208 0,'0'0'315'0,"-2"-6"-85"0,2 6-40 0,0 0 0 16,-2-8-24-16,2 8-35 0,0 0-31 0,0-5-18 16,0 5 1-16,0 0-39 0,0 0-15 0,0 0-52 15,0-9-67-15,0 9-75 0,0 0-67 0,2-7-168 16,-2 7 143-16</inkml:trace>
  <inkml:trace contextRef="#ctx0" brushRef="#br0" timeOffset="18099.43">26985 12729 142 0,'0'0'365'0,"0"0"-99"0,0 0-41 0,0 0 9 15,11 2-14-15,-11-2-1 0,0 0-8 16,5 5-40-16,-5-5 10 0,5 10-59 0,-5-10 26 0,4 9-69 15,0-5 31-15,-1 3-62 0,0-1 39 0,1 0-65 16,1 1 41-16,0 0-53 0,-1 1 38 0,-4-8-49 16,7 10 38-16,-5-5-45 0,2 1 46 0,-1 0-40 15,-3-6 55-15,5 8-15 0,-5-8 53 0,2 8-57 16,-2-8 38-16,0 0-53 0,0 0 33 0,0 0-47 16,0 0 40-16,0 0-52 0,-11-5 41 0,7-1-5 15,-1 0 0-15,0-2-12 0,-2-3-4 0,-2-2-3 16,3 3-3-16,0-3-1 0,-2-2 0 0,0 2-2 15,2 0 0-15,-1-2-2 0,2 2 0 0,-1 1 5 16,0-1-1-16,2 1 1 0,1 2 7 0,-1 1 7 16,0 0-7-16,3 1-16 0,-1 1 20 0,0 1-6 15,0-2-2-15,2 8-5 0,-2-8 5 0,2 8 17 16,2-9 3-16,-2 9 3 0,5-4 6 0,-5 4-9 16,0 0-9-16,12 0 0 0,-12 0-5 0,12 3 4 15,-3 1-4-15,-1 1-1 0,2 0 2 0,0-1-6 16,1 4-3-16,1-1 1 0,0 3-2 0,-1-2 1 15,3 2-1-15,-1 0-4 0,1 1-33 0,0 0 40 16,0 2-39-16,-2-2 42 0,1 1-36 0,-1-1 37 16,-1-1-39-16,-1 1 45 0,0 0-44 0,-1 0 38 0,-1-1-41 15,-1-3 35-15,0 0-80 0,-1 1 12 0,-1-2-65 16,-2 1-41-16,1-2-74 0,-4-5-86 0,3 7-59 16,-3-7-438-16,0 0-360 0</inkml:trace>
  <inkml:trace contextRef="#ctx0" brushRef="#br0" timeOffset="18272.97">27077 12820 329 0,'-13'-1'285'0,"13"1"-70"0,-12-4-42 0,12 4-5 16,-7-3-21-16,7 3-21 0,-7-2-4 0,7 2-43 0,-6-5-16 15,6 5-14-15,-3-5-7 0,3 5-12 0,3-8-5 16,-3 8-2-16,6-9-10 0,-1 1-4 0,2 2-33 15,0-1-50-15,4-1-65 0,-2 0-86 0,3-2-229 16,-1 2 73-16</inkml:trace>
  <inkml:trace contextRef="#ctx0" brushRef="#br0" timeOffset="18580.95">27267 12686 235 0,'0'0'223'15,"0"0"-30"-15,0 0-27 0,0 0-13 0,0 0-7 16,0 0-15-16,0 0-28 0,0 0-15 0,0 0-18 0,3-7-8 16,-3 7-17-16,0 0 6 0,7-2 3 15,-7 2-16-15,0 0-7 0,14-1-4 0,-14 1-6 16,9 2 0-16,-9-2-4 0,10 5-4 0,-6 0 4 16,-4-5-6-16,9 9 1 0,-5-4 3 0,-1 2 15 0,0-1 16 15,1 0 13-15,-4 1 2 0,4 1 5 0,-1-4 4 16,-1 3-2-16,-2-7-30 0,3 9 23 15,-3-9-30-15,4 9 25 0,-4-9-31 0,4 6 33 16,-4-6-46-16,8 3 27 0,-8-3-39 0,11-1 28 0,-11 1-34 16,14-4 27-16,-3 0-6 0,1-4-40 0,2 1-55 15,-1-2-45-15,-2 1-49 0,6-6-62 0,-4 3-88 16,2-2-225-16,-5 0-58 0</inkml:trace>
  <inkml:trace contextRef="#ctx0" brushRef="#br0" timeOffset="18797.77">27415 12425 403 0,'-9'-7'306'0,"3"2"-55"0,1 2-38 0,5 3-36 16,-10-9-36-16,10 9-18 0,-7-5-1 0,7 5 23 15,0 0 3-15,0 0-3 0,0 0-43 0,0 0 21 0,0 0-47 16,0 0 36-16,21 2-22 0,-14 3-7 0,6 2-4 16,2-2-7-16,0 2 0 0,2 4-14 0,1 0-9 15,1 0-11-15,4 6-2 0,-3-2-9 0,1 3-3 16,-3 0-4-16,0 3 4 0,-3 0-11 0,0 1-2 15,-4 3-5-15,-3-2 2 0,-3 1-6 0,-3 1-46 16,-2 2 19-16,-2-1-87 0,-5 5-25 0,-2 1-48 16,-6 1-54-16,-5 0-67 0</inkml:trace>
  <inkml:trace contextRef="#ctx0" brushRef="#br0" timeOffset="19229.41">25942 13009 263 0,'-1'-8'312'0,"-1"2"-15"0,-2 0-26 15,3 0-14-15,1 6 2 0,-4-7-48 0,4 7-2 16,-6-6-74-16,6 6-14 0,0 0-15 0,-13 1 6 15,9 4 28-15,-1 2-54 0,3 4 41 0,-4 2-11 16,4 3-17-16,-3 0-17 0,2 4-17 0,2 4-9 16,1 0-3-16,1-1-22 0,4 4-3 0,0 2 1 15,3 0-12-15,1-2-2 0,6 2-7 0,1 0-36 16,4 0-46-16,2-3-58 0,3-3-68 0,-1-5-81 16,4-4-77-16,2-3-413 0,1-4-289 0</inkml:trace>
  <inkml:trace contextRef="#ctx0" brushRef="#br0" timeOffset="19673.86">27932 12398 405 0,'0'0'291'15,"0"7"-51"-15,0-7 11 0,0 0 5 0,0 0 5 16,0 0-14-16,0 0-73 0,0 0 4 0,0 0-49 15,0 0-30-15,0 0-20 0,-6 5-17 0,6-5-15 0,0 0-9 16,0 0-60-16,0 0-31 0,0 0-48 0,0 0-77 16,0 0-94-16,0 0-402 0,0 0-182 0</inkml:trace>
  <inkml:trace contextRef="#ctx0" brushRef="#br0" timeOffset="20147.73">28116 12259 432 0,'0'0'313'0,"11"1"-79"16,-11-1-19-16,8 5 12 0,-8-5 3 0,9 8-13 15,-5-3-48-15,-4-5 24 0,9 11-61 0,-6-3 27 16,2 0-33-16,-1 0-23 0,1 2-21 0,-1-1-14 16,1 1-7-16,1-1-18 0,-3 2-5 0,2 0-7 15,-2-1-6-15,1 0-2 0,-2-2-3 0,2 3-4 16,-4-4 3-16,3 0 13 0,-1 0 25 0,-2-7 5 15,2 10-9-15,-2-10-11 0,-2 7-9 0,2-7-3 16,0 0-7-16,0 0 3 0,0 0-11 0,-11-5-3 16,7-1 0-16,-2-1-1 0,1-3-1 0,-1 1-6 15,1-4 2-15,1-1-39 0,-1 1 46 16,1-1-42-16,-2-2 51 0,2 2-52 0,2 0 49 0,-1 0-43 16,2 1 48-16,-2 1-44 0,3 1 41 0,-1-1-37 15,1 3 42-15,0-1-37 0,0 2 44 0,1-1-40 16,1 2 45-16,-1 0-47 0,0 0 44 0,3 2-31 15,-4 5 45-15,6-10-38 0,-6 10 45 0,10-7-36 16,-10 7 33-16,12-1-30 0,-12 1 21 0,15 0-35 16,-15 0 47-16,16 6-36 0,-7-2 28 0,0 2-48 15,1-1 38-15,0 4-7 0,0-1-4 0,0 2-7 16,1-1-4-16,0 2-3 0,-2-1 2 0,0 2-7 0,3-2-2 16,-3 2 1-16,1-1-6 0,0-1 1 0,-1 2-5 15,0-4-5-15,-1 3-51 0,2-2-30 16,-4-1-35-16,3-1-42 0,-1 0-41 0,-2 0-47 15,2-3-46-15,-2 1-22 0,-2-2-89 16,-4-3-317-16,10 6-233 0</inkml:trace>
  <inkml:trace contextRef="#ctx0" brushRef="#br0" timeOffset="20317.43">28279 12419 346 0,'0'0'276'0,"-14"0"-43"16,14 0-71-16,-14-1-16 0,14 1-35 0,-9-3-25 15,9 3-16-15,-6-4 22 0,6 4-52 0,-4-9-7 16,4 9-10-16,1-8-7 0,-1 8 1 0,7-14-5 0,-2 9-3 16,1-4-2-16,4 1-9 0,-1-2-46 0,4 1-55 15,0-2-67-15,2 0-259 0,3 0 103 0</inkml:trace>
  <inkml:trace contextRef="#ctx0" brushRef="#br0" timeOffset="20697.03">28527 12222 113 0,'-6'4'268'0,"6"-4"-60"0,0 0-29 0,0 0-28 0,0 0-5 16,-13-1-13-16,13 1-22 0,0 0-28 0,-3-7-15 16,3 7-12-16,0-7-12 0,0 7-6 0,4-7 29 15,-4 7-52-15,9-10 0 0,-9 10-3 16,9-5-4-16,-9 5-2 0,12-6-2 0,-12 6 0 0,10-3 0 15,-10 3 2-15,0 0 0 0,14 2 8 0,-14-2 9 16,6 8 26-16,-1-4 4 0,-3 2 9 0,0 1 9 16,-2 0 5-16,3 0 1 0,-1 0-1 0,0 2-7 15,-1 0-10-15,0-1-1 0,2 2-20 16,-2-2-7-16,4 2 2 0,-2-2-5 0,0 3-3 0,1-2-2 16,1 0-4-16,1-2-12 0,1 4 10 0,1-2-7 15,0 0-3-15,1 0-1 0,-2 0-4 0,3 0 2 16,-2-1 6-16,-1-1-9 0,1 1-1 0,-4 0-1 15,1-1-2-15,-1 2 0 0,-4-2 4 0,0 1-4 16,0 2 6-16,-4-2 0 0,-1 2-6 0,-2 0 0 16,-1 1 1-16,-2 0-37 0,-3 0-73 15,-1 1-79-15,-4 0-158 0,1-1-277 0,-4 1-138 16</inkml:trace>
  <inkml:trace contextRef="#ctx0" brushRef="#br0" timeOffset="21379.82">28107 13033 52 0,'0'0'356'16,"-12"-3"-96"-16,12 3-35 0,-13-1 2 0,13 1-8 15,-16 1-4-15,16-1-30 0,-18 3-13 0,8 0-43 16,1-1-8-16,-2 3-43 0,1-1 6 0,1 2-23 16,2-2-3-16,-1 4-18 0,-1-1-8 0,4 1-8 15,0-1-4-15,2 2-4 0,-1 0 2 0,4-3-5 16,0 3 4-16,2 0-11 0,0 0 0 0,2-2-4 16,1 1-2-16,0-2 0 0,4 0-12 0,0-2-28 15,0 0 1-15,1-2-19 0,-1-1-10 0,-9-1 9 16,21 0 1-16,-12-1 9 0,1-1 7 0,-2 0 8 15,0-3 13-15,-1 2-1 0,-1-1 6 16,-2 0 1-16,-1-3 4 0,-1 3 4 0,1-3 4 0,-1 0 5 16,-2 0 36-16,2 2 38 0,-2-3-3 0,1 1-21 15,-1 0 23-15,1 1-31 0,-1 6 34 0,3-14-36 16,-1 9 40-16,-2 5-59 0,4-10 48 0,0 4-44 16,1 2 38-16,-5 4-43 0,11-5 38 0,-11 5-46 15,15-5 33-15,-15 5-52 0,16-2 44 0,-16 2-6 0,18 2-7 16,-8 0-2-16,-1-1-8 0,0 2 2 15,0-1-5-15,-9-2 1 0,16 4 2 0,-16-4-3 16,11 3 3-16,-11-3 19 0,10 4 27 0,-10-4 21 16,9 2-4-16,-9-2-18 0,0 0-10 0,7-5-7 0,-7 5-8 15,2-8-1-15,0 2-13 0,-1-3-36 16,1 0 40-16,3-2-46 0,-2-3 44 0,3 1-6 0,-2-1-8 16,4 1-8-16,-2-1-26 0,4 1-72 15,-3 1-63-15,1-1-100 0,-1 5-87 0,1 0-80 0,-2 2-348 16,-6 6-291-16</inkml:trace>
  <inkml:trace contextRef="#ctx0" brushRef="#br0" timeOffset="22096.16">27372 14112 194 0,'-3'-9'477'0,"1"0"-126"16,0 2 1-16,-1 2-70 0,3 5-5 0,-4-11-5 16,4 11-26-16,-4-7-49 0,4 7-39 0,-3-7-25 15,3 7-21-15,0 0 13 0,0 0-25 16,0 0 6-16,-5 10-32 0,5-10 0 0,1 13-27 0,1-3 6 15,0 1-27-15,0-1 11 0,0 2-22 0,0 2 13 16,0-1-21-16,1 1 16 0,0 2-18 0,0-3-5 16,1 1 2-16,-2-3 0 0,0 3-4 0,0-4 8 15,-1 0-5-15,3-2 0 0,-4 1 8 0,2-3 1 16,0-1 4-16,-2-5-4 0,0 8 2 0,0-8-5 16,0 0-1-16,0 0 2 0,-8-5-5 0,6-2 11 15,-2 0-15-15,-1-3 13 0,-1-2-16 0,1-2 15 16,-1-2-17-16,0-3 14 0,-2 1-15 0,2-1 16 15,1 2-16-15,0 0 5 0,0 1-2 0,1 2 1 16,0 0 5-16,1-1-1 0,-2 5-5 16,3 0 4-16,-1 0-2 0,2 2 2 0,0 2-5 0,-1 0 9 15,2 6 15-15,0-9 2 0,0 9 0 0,0 0 2 16,7-4-4-16,-7 4 12 0,0 0-17 0,14 4 11 16,-8 0-7-16,3 2 3 0,0 0-14 0,1 1 9 15,1 3-13-15,1-1 8 0,2 4-13 0,0-2 13 16,2 1-10-16,0 2 10 0,-3 0-14 0,5-2 11 15,-3 2-12-15,1 1 9 0,-1-2-11 0,0 0 14 16,-1 2-12-16,2-2 8 0,-4 0-11 0,1 0-1 16,0-2-12-16,-3 0-38 0,-1 0-9 0,1-2-19 15,-3 2-25-15,-1-3-24 0,-1 1-37 0,0-1-35 0,-1 1-55 16,-4-2-30-16,0 0-81 0,0-7-375 0,-2 12-259 16</inkml:trace>
  <inkml:trace contextRef="#ctx0" brushRef="#br0" timeOffset="22261.27">27422 14345 159 0,'0'0'264'0,"-12"-5"-32"0,12 5-46 16,-8-7 1-16,8 7-36 0,-5-7 5 0,5 7-54 0,-5-10 8 16,5 10-47-16,-1-10 8 0,2 4-40 0,4-1 21 15,-1 1-36-15,1-3 23 0,2 1-36 0,2-1 27 16,3-1-2-16,-1 1-34 0,3 0-84 0,0-4-112 15,2 4-294-15,-2-3 11 0</inkml:trace>
  <inkml:trace contextRef="#ctx0" brushRef="#br0" timeOffset="22479.76">27751 14126 12 0,'8'2'373'0,"-8"-2"-107"0,10 4-9 0,-10-4 15 16,8 4-50-16,-8-4 39 0,6 4-45 0,-6-4 34 15,9 5-61-15,-4 0 4 0,2 0-41 0,-2-2 17 0,1 2-44 16,-1 2 2-16,4-1-45 0,-2 1 7 16,-1 1-36-16,3 0 14 0,1 2-40 0,-1-2 18 15,0 3-30-15,1-3-3 0,-3 3 3 0,2-1-10 16,-3-1-2-16,4 1-16 0,-3-2-60 0,-1-1-39 16,1 0-57-16,-1 1-62 0,0-2-47 0,-1-2-80 0,0 0-361 15,-5-4-224-15</inkml:trace>
  <inkml:trace contextRef="#ctx0" brushRef="#br0" timeOffset="22673.9">28022 14068 154 0,'0'0'486'0,"0"0"-93"16,0 0-128-16,0-9-25 0,0 9-61 0,0 0 16 15,0 0-79-15,-2-8 31 0,2 8-80 0,0 0 20 16,0 0-65-16,-3-4 2 0,3 4-99 0,0 0-51 16,0 0-107-16,1-8-98 0,-1 8-173 0,4-7-1 15</inkml:trace>
  <inkml:trace contextRef="#ctx0" brushRef="#br0" timeOffset="22995.51">28209 13631 412 0,'-8'-6'330'0,"3"3"-36"0,5 3-53 16,-13-5-16-16,13 5 1 0,-11-3-6 0,11 3-17 0,-14 2-10 15,14-2-30-15,-10 5-19 0,4-1-16 0,1 3-9 16,0 0-16-16,0 2-48 0,4 1 54 0,0 1-11 15,1 3-15-15,1-1-10 0,0 3-15 0,4 2-14 16,1 0 1-16,2 1 5 0,1 1-27 0,1 1 13 16,3 1-27-16,1 1 17 0,0-1-23 15,0-1 16-15,4-1-15 0,-2-1 16 0,1-2-25 16,1-3 18-16,-2-1-23 0,3-1 11 0,-2-2-49 0,2-2-5 16,-4-3-87-16,4 0-6 0,0-3-101 0,-1-2-38 15,0-1-73-15,-1-3-427 0,2 0-307 0</inkml:trace>
  <inkml:trace contextRef="#ctx0" brushRef="#br0" timeOffset="23447.47">28634 13744 227 0,'-2'-10'385'0,"2"10"-105"0,-3-5-55 16,3 5-23-16,0 0-7 0,-5-8-9 0,5 8-4 0,0 0-11 15,0 0-14-15,0 0-30 0,0 0-27 16,0 0-18-16,0 0-43 0,0 0 25 0,-2 8-8 15,2-8-4-15,5 8-3 0,-5-8-16 16,4 9-1-16,-4-9-15 0,3 10 0 0,-3-10-3 0,6 9-5 0,-6-9 2 16,2 8 3-16,-2-8 10 0,4 8 7 0,-4-8 18 15,1 6-1-15,-1-6-7 0,0 0-6 16,-2 7-5-16,2-7 1 0,0 0 1 0,0 0-5 16,-11-4 1-16,6 0-8 0,0-2-3 0,0-1-1 0,-1-1-3 15,-1-3-5-15,1-2 4 0,-3 2-6 16,3-5 19-16,-3 0-25 0,2-2 19 0,-3 0-25 15,2 0 24-15,3 3-29 0,-1 0 27 0,-2 0-20 0,3 2 33 16,1 0-17-16,-1 2 18 0,3 1-17 0,-2 1 16 16,1 1-27-16,1 1 21 0,0 1-26 0,2 6 23 15,-1-10-15-15,1 10 28 0,1-7-11 0,-1 7 17 16,7-4-16-16,-7 4 11 0,11 1-16 16,-11-1 13-16,17 5-15 0,-8-1 10 0,1 1-21 0,3 1 14 15,0 0-19-15,1 2 14 0,-3 1-16 0,3-1-1 16,2 1 8-16,-2 2-4 0,2-1-2 0,-3 0 3 15,2 1-1-15,-2-2 1 0,0 1-5 16,-2-1 0-16,1 1-13 0,-1-1-48 0,-2-1-46 0,-1 0-40 16,1-2-45-16,-3 1-33 0,-1 0-40 0,1-1-38 15,-4-1-68-15,-2-5-316 0,4 9-198 0</inkml:trace>
  <inkml:trace contextRef="#ctx0" brushRef="#br0" timeOffset="23612.9">28689 13738 331 0,'-12'-1'261'16,"12"1"-51"-16,-11-4-7 0,11 4-14 0,-7-2-26 16,7 2-26-16,-8-4-13 0,8 4-19 0,-6-5-25 15,6 5-17-15,-3-7-13 0,3 7-9 0,1-7 23 16,-1 7-47-16,8-10 33 0,-3 5-41 0,1-2 34 16,2 1-55-16,1-1-16 0,1 1-91 0,1-1-39 15,0 1-84-15,1-1-254 0,-1 0 12 0</inkml:trace>
  <inkml:trace contextRef="#ctx0" brushRef="#br0" timeOffset="24362.42">28905 13589 222 0,'11'0'316'0,"-11"0"-71"0,0 0 13 16,0 0-40-16,0 0 23 0,10-1-54 0,-10 1 3 15,0 0-46-15,0 0-25 0,0 0-25 0,0 0-12 16,0 0 5-16,11 1 11 0,-11-1-3 0,0 0-1 0,7 4-2 15,-7-4 2-15,0 0-5 0,9 4-1 16,-9-4-7-16,6 3-5 0,-6-3-6 0,0 0 8 0,10 6 1 16,-10-6-2-16,0 0 5 0,5 3-5 0,-5-3-8 15,0 0-5-15,0 0-3 0,7 5-5 0,-7-5-3 16,0 0 1-16,0 0-7 0,0 0-4 0,6 4-9 16,-6-4-5-16,0 0-5 0,0 0-6 0,0 0 2 15,0 0-7-15,0 0-3 0,0 0-3 0,0 0 1 16,0 0-6-16,0 0 4 0,0 0-5 0,0 0 8 15,7 3-4-15,-7-3-2 0,0 0 3 0,0 0 2 16,0 0-3-16,0 0-1 0,0 0 4 0,0 0-8 16,3-5 0-16,-3 5 1 0,0 0 0 0,0 0 1 15,2-7-2-15,-2 7 0 0,0 0 4 16,0 0 4-16,0 0-3 0,0-8 0 0,0 8 2 0,0 0-2 16,0 0 1-16,0 0-3 0,0 0-2 0,-2-6 6 15,2 6-9-15,0 0 0 0,0 0 2 0,0 0 0 16,7-4 0-16,-7 4-1 0,0 0 0 0,11 0 4 15,-11 0-5-15,12 2-1 0,-12-2-2 0,11 5 2 16,-11-5-1-16,13 7-2 0,-8-3 3 0,3 3 2 16,-4-1 5-16,0 2-11 0,-1-1 2 0,-1 3 0 15,0-2 1-15,-2 2 1 0,-2 0 6 0,0-1-8 16,0 0 2-16,-1 0 2 0,-1 0 1 0,-1-2 1 0,0 0-1 16,1-1 0-16,1 0 7 0,3-6-4 15,-7 10 2-15,7-10 2 0,-5 7 1 0,5-7 0 16,-4 5-3-16,4-5-1 0,0 0-3 0,0 0 4 15,0 0-7-15,0 0-1 0,0 0-1 0,10-2-7 16,-10 2-22-16,13-7-16 0,-5 5-17 0,0-3-11 0,1 0-17 16,1-1-27-16,1 0-16 0,1-1-4 15,2 0-9-15,-1-3-19 0,1 1-17 0,-3-1 23 16,4-1-55-16,-1-1 31 0,-3 2-5 0,0-1 0 16,-2 1 3-16,-4-2 19 0,2 0 32 0,-2 1 31 15,-1 0 17-15,-1 0 20 0,-3 1 25 0,2-1 42 0,-2 3 34 16,1 0 18-16,-1 0 22 0,0 0 36 15,0 8 30-15,-1-12 16 0,1 12 15 0,0-11-48 0,0 11 38 16,-2-10-66-16,2 10 19 0,0-7-51 0,0 7 17 16,0-8-51-16,0 8 23 0,0 0-42 0,-1-8 38 15,1 8-47-15,0 0 38 0,0 0-42 0,3-7 36 16,-3 7-65-16,0 0 7 0,6-5-82 0,-6 5-8 16,8-2-47-16,-8 2-51 0,9-4-41 15,-9 4-31-15,7-6-239 0,-1 1-33 0</inkml:trace>
  <inkml:trace contextRef="#ctx0" brushRef="#br0" timeOffset="24779.17">29359 13344 4 0,'3'-7'270'0,"-1"2"-20"16,-2 5-17-16,5-9-15 0,-5 9-4 0,5-9-17 15,-5 9-18-15,3-6-31 0,-3 6-21 0,3-7-4 16,-3 7 3-16,5-4-6 0,-5 4-6 0,0 0-64 16,10-3 32-16,-10 3-56 0,0 0 38 0,14 1-45 15,-14-1 38-15,8 3-43 0,-8-3 40 0,7 6-47 16,-7-6 44-16,8 5-43 0,-8-5 42 0,6 6-39 15,-6-6 41-15,2 6 0 0,-2-6 3 0,0 0-3 16,1 7-5-16,-1-7-3 0,0 0-5 0,0 0 7 16,0 0 4-16,-12 0-8 0,12 0-7 0,-8-9-5 15,2 3-2-15,1-2-28 0,1-2 24 0,-1-2-25 16,-1-1 21-16,1-2-21 0,0-4 20 0,0 4-28 16,-1-6 25-16,1 1-27 0,-2-1 2 0,2 0 4 0,-1 1 2 15,3 3 5-15,-1 0-4 0,1 1 12 16,1 3 10-16,-1 1-4 0,-1 0-2 0,2 1-3 15,0 4-3-15,1 0 1 0,1 7-5 0,0-12 10 16,0 12 16-16,4-6 4 0,-4 6-8 0,0 0 0 0,11-1-4 16,-11 1-1-16,13 6 0 0,-6-2-7 15,3 1 12-15,-1 4-15 0,1-1 11 0,3 2-21 16,-2 0 16-16,5 2-17 0,-4 2 10 0,4-3-6 16,-2 4 5-16,2-2-15 0,-3 1 19 0,1-2-22 15,2 2 18-15,-2-2-19 0,-2-3 0 0,1 2-63 16,-1-1-5-16,-1-2-83 0,-2 1-11 0,-2-3-95 15,0 2-21-15,0-2-57 0,-2-1-426 0,-5-5-288 0</inkml:trace>
  <inkml:trace contextRef="#ctx0" brushRef="#br0" timeOffset="24945.97">29456 13271 235 0,'0'0'230'0,"0"0"-58"16,-9-7-40-16,9 7-29 0,-1-5-15 0,1 5-20 15,1-8-13-15,-1 8-9 0,5-10-7 0,-1 5-12 16,2-1-4-16,1-1-4 0,-2 1-5 0,4-1-9 16,1 0-23-16,-1 0-74 0,2-3-96 15,0 2-111-15,-1-1 241 0</inkml:trace>
  <inkml:trace contextRef="#ctx0" brushRef="#br0" timeOffset="25328.21">29661 13085 53 0,'0'0'228'0,"0"0"-51"0,-4-6-19 15,4 6-34-15,0 0 0 0,-1-7-43 0,1 7-1 16,1-7-31-16,-1 7 6 0,5-8-28 0,-5 8 12 16,8-6-23-16,-8 6 13 0,10-4-23 0,-10 4 25 15,9-4-15-15,-9 4 16 0,0 0-13 0,16 1 35 16,-16-1-14-16,7 4 40 0,-7-4-21 0,6 7 35 15,-6-7-35-15,7 10 46 0,-7-10-28 0,4 10 38 16,-3-3-63-16,1-2 33 0,2 1-54 0,-3 2 50 16,2-1-56-16,-2-1 40 0,4 1-55 0,-1 0 40 15,1 1-48-15,-1-1 37 0,1 0-42 0,1 0 44 16,2-1-53-16,-1 2 44 0,-1-1-49 0,4-2 47 16,-3 3-48-16,0-1 39 0,0 0-38 0,0-1 50 15,-3 1-33-15,1-1 66 0,-1 3-42 0,-4-2 43 16,1-1-46-16,-1 1 36 0,-1 0-47 0,-1 1 27 15,-2-1-34-15,0-2 38 0,-2 3-48 0,1-1 40 16,-1-2-45-16,1 1 36 0,0-1-39 0,5-5 38 16,-8 5-67-16,8-5-24 0,0 0-109 0,-10 3-35 15,10-3-77-15,-4-5-85 0,4 5-177 0,-2-14-62 16</inkml:trace>
  <inkml:trace contextRef="#ctx0" brushRef="#br0" timeOffset="25529.66">29725 12930 305 0,'-2'-9'297'0,"2"0"-50"16,-2 2-76-16,2 7 27 0,2-12-31 0,-2 12 50 16,4-10-43-16,-4 10 29 0,10-7-61 0,-10 7-14 0,13-4-19 15,-13 4-16-15,23 2 0 0,-10-1-11 16,2 3-20-16,3 0-2 0,3 1-14 0,0 5-6 16,-3-2-9-16,5 7-3 0,0-1-4 0,-5 3 27 15,1 2-50-15,-3 1 28 0,-2 2-67 0,-5-1-10 16,-3 1-90-16,-2 2-11 0,-2 0-41 0,-4 0-43 15,-2-1-42-15,0 0-49 0,-3-3-178 0,-3 1 2 16</inkml:trace>
  <inkml:trace contextRef="#ctx0" brushRef="#br0" timeOffset="25986.22">29185 13465 13 0,'0'0'303'0,"0"0"-83"16,0 0-50-16,0 0-29 0,0 0 6 0,0 0-4 15,0 0-4-15,9-1-26 0,-9 1-16 0,0 0-12 16,0 0-12-16,0 0-12 0,0 0-12 0,0 0-9 16,0 0-10-16,9-3-7 0,-9 3-1 0,0 0-63 15,7-5-128-15,-7 5-351 0,5-5-18 0</inkml:trace>
  <inkml:trace contextRef="#ctx0" brushRef="#br0" timeOffset="30133.24">29369 12078 10 0,'0'0'142'16,"0"0"-29"-16,16 1-20 0,-16-1 28 0,16 0 7 0,-16 0-29 15,17-1-18-15,-6 1-12 0,2-1-16 16,-1 0-9-16,3-2-1 0,-1 1 8 0,5-1 5 15,0 0-3-15,-3-1-9 0,3 2-9 0,-2-2-5 16,3 0-5-16,0 1-4 0,-2-1 0 0,5 1-4 16,0-2-1-16,-1 1 6 0,0 1 0 0,3-1-6 0,-2 2-1 15,0-2 20-15,3 1-29 0,-4 1 21 0,2 0-25 16,0 0 26-16,-1 0-33 0,0 1 26 16,-1 0-24-16,-2 1 26 0,2-1-27 0,-3 1 26 15,1-1-26-15,0 0 27 0,-2-1-11 0,-2 1 51 16,2-1-31-16,-4 1 27 0,0-1-28 0,-2 1 27 15,-2 0-41-15,3-2 32 0,-3 2-30 0,-10 1 48 16,17-1-40-16,-17 1 46 0,14-2-48 0,-14 2 46 16,11 0-43-16,-11 0 1 0,12-1 2 0,-12 1 2 15,0 0-6-15,11-2 8 0,-11 2 0 0,0 0 5 16,12-1-12-16,-12 1-5 0,0 0 0 0,0 0-1 0,0 0 3 16,11-2-1-16,-11 2 3 0,0 0-3 15,0 0 7-15,0 0-3 0,0 0-1 0,0 0 2 16,0 0-2-16,11-1 3 0,-11 1 4 0,0 0-5 15,0 0 9-15,0 0-3 0,0 0 3 0,0 0 4 0,0 0 2 16,0 0-4-16,0 0-1 0,0 0-6 16,0 0 5-16,2 7-10 0,-2-7-1 0,-2 5-1 15,0 1-3-15,0 1-5 0,-2 1-4 0,0 2 0 16,-1 3-3-16,0-1 9 0,-3 3-48 0,2 3 42 16,-1 2-45-16,0 1 71 0,-1 1-7 0,0 0-1 0,1 2-3 15,0 2 5-15,-2-1 5 0,4-1-10 16,0-1 1-16,1 2 4 0,-2-1 4 0,2 0-9 15,-2-1-6-15,3 1-1 0,-1-2-5 0,-1 0-2 16,4-4-4-16,-2 2-2 0,-1-4 4 0,2 1-7 0,-1-3 2 16,2-2-2-16,-3 1 2 0,4-3-3 0,-2 0 0 15,1-2 6-15,-1 1 8 0,1-2-14 0,0-1 1 16,1-6-4-16,-3 11 2 0,3-11-1 16,-4 8-3-16,4-8-3 0,0 9 2 0,0-9-9 15,-4 4-21-15,4-4-26 0,-4 6-40 0,4-6-42 0,0 0-61 16,-3 8-62-16,3-8-60 0,0 0-79 0,-8 5-369 15,8-5-287-15</inkml:trace>
  <inkml:trace contextRef="#ctx0" brushRef="#br0" timeOffset="42592.65">26311 13561 124 0,'0'0'231'0,"0"0"-92"0,0 0 42 16,-6-6-58-16,6 6 27 0,0 0-44 0,0 0 25 15,0 0-46-15,0 0 14 0,0 0-38 0,0 0 24 16,0 0-14-16,0 0 23 0,0 0-3 0,0 0 2 16,0 0-4-16,0 0-1 0,0 0-1 0,0 0 7 15,0 0-5-15,0 0-1 0,0 0 0 0,0 0 0 16,-4-5 10-16,4 5-7 0,0 0-3 0,0 0 7 16,0 0 2-16,0 0 0 0,0 0-9 0,0 0-3 15,0 0-17-15,4-6-4 0,-4 6 2 0,0 0-1 16,5-4 3-16,-5 4-3 0,5-5-2 15,-5 5-3-15,6-7-2 0,-6 7-2 0,9-6-1 0,-9 6 0 16,11-7 4-16,-3 1 20 0,-1 1-3 0,-1 0-5 16,3-1-1-16,0-1-1 0,0 1 0 0,1-2 9 15,2 0 16-15,-1-1-32 0,1 0-1 0,2 0 0 0,1-3 4 16,-2 1 2-16,2 1-10 0,-1-1 1 0,3 1-3 16,-1-2-3-16,1 1-5 0,0 0 1 15,-2-1 5-15,4 3-51 0,-2-3 43 0,1 3-54 0,0-3 54 16,-2 1-56-16,2 2 61 0,-2-2-64 0,1 0 63 15,0 0-58-15,0 2 60 0,-1-2-64 0,0 0 60 16,0 1-60-16,0 0 59 0,-5 1-58 0,8-1 58 16,-7 1-55-16,2 1 52 0,-1-1-54 0,-1 1 4 15,1-1 8-15,2 1 49 0,-2-1-63 0,0 1 3 16,2 0 5-16,-2-1 9 0,2 1-9 16,0 0 2-16,2-2 24 0,-2 0-28 0,2 1 2 0,-1-1 3 15,0 1 5-15,1-1 15 0,1 1-23 0,-2 0-1 16,-3 2 3-16,4-2-3 0,-3 2 8 0,1-1 4 15,1 2-9-15,-2-1-2 0,1-2 3 0,-2 3 0 16,3 0 6-16,-3-1 48 0,2 1-62 0,-2-2 54 16,1 3-63-16,0-2 58 0,0 0-63 0,-1 1 64 15,1 1-64-15,0-3 55 0,-1 2-57 0,1 0 59 0,-1 0-61 16,1 1 59-16,0 0-59 0,-1-1 57 16,0-1-59-16,-1 4 62 0,2-3-61 0,-1 1 58 0,1 0-56 15,0 1 57-15,-1-1-57 0,0 0 57 16,0 0-59-16,1 0 58 0,0 1-56 0,0-1 61 0,0 0-62 15,0 0 56-15,1 1-56 0,1-2 56 0,-4 2-56 16,4-1 58-16,-3 2-60 0,1-4 70 0,0 4-71 16,-3-1 54-16,3 1-53 0,-2-1 58 0,-1-1-53 15,1 3 52-15,-1-2-57 0,1 2 60 16,-1-2-59-16,0 0 59 0,-1 1-57 0,0 0 56 0,0 1-58 16,0 0 61-16,-1-2-61 0,0 2 57 0,1-2-53 15,-1 2 58-15,2-1-64 0,-2 1 58 0,2-2-56 16,-1 2 57-16,-1-3-55 0,1 3 56 0,1-1-55 15,-1 0 54-15,1-1-58 0,-2 1 59 0,-1-1-9 16,3 0-1-16,0 2-2 0,-2-2-7 0,1 1 0 16,-1 0-3-16,0-2-6 0,0 3-4 0,0 0-22 15,-2-1-40-15,-7 3-115 0,16-4-34 0,-16 4-91 0,11-4-58 16,-11 4-136-16,11-2-208 0,-11 2-436 16,7 6-757-16</inkml:trace>
  <inkml:trace contextRef="#ctx0" brushRef="#br0" timeOffset="43866.45">27875 14731 400 0,'-2'-8'286'0,"2"8"-71"0,0 0-41 16,-3-5-1-16,3 5 3 0,0 0 9 0,-1-10 5 15,1 10-37-15,0 0 30 0,1-10-67 0,-1 10 20 0,5-7-51 16,-5 7 4-16,6-8 14 0,-3 3 14 0,4 0 23 15,-2 0-55-15,1 1 10 0,1-2-5 0,0-1 1 16,3 3 5-16,-2-3-9 0,2-1 2 0,2 2 3 16,1-2-7-16,1 1-16 0,0-2 6 0,2-2-13 15,1 2-1-15,1-2-6 0,1-1 0 0,0 0-1 16,4-1 11-16,0-3-7 0,0 3-5 0,0-1 39 0,3-1-65 16,-2 1 44-16,-1-1-55 0,1 1 42 15,1 0-56-15,-1 0 45 0,-1-1-51 0,1 2 43 16,-1-2-49-16,0 1 46 0,-1-2-53 0,0 2 53 15,-1 0-50-15,2-2 42 0,-3 1-49 0,1 0 53 0,1-1-52 16,-1 2 48-16,0-3-51 0,0 1 52 0,-1 1-51 16,1-2 54-16,0 0-46 0,0 3 53 15,2-3-48-15,-2 2 47 0,2-1-48 0,-1-1 48 16,1 1-53-16,-1 1 50 0,0 0-50 0,1 2 55 16,0-2-52-16,1 1 42 0,-2 0-52 0,-1 1 55 15,0 1-54-15,-1 1 49 0,-1-1-46 0,2 1 3 0,-2-1 0 16,0 1 3-16,2 0 2 0,-3 1 3 0,2-2 3 15,-2 1 5-15,2-1-5 0,-2 2-1 0,0-2 3 16,3 1 3-16,-2 1-2 0,0-2 0 0,1 2 6 16,-2-1-6-16,3 0 1 0,0 1-1 0,-1 0 3 15,1 1 1-15,-2-1-3 0,1 0 2 0,0 1 0 16,-1-1-2-16,1 0 44 0,-1 2-51 0,0 0 50 16,-1-2-51-16,-1 3 40 0,0-3-52 0,2 3 44 15,-1-3-44-15,-1 3 51 0,1-2-53 0,-2 0 47 16,0 2-48-16,0-1 50 0,1 0-52 0,-2 1 50 15,2 0-48-15,-2 1 47 0,0-2-48 0,1 1 52 0,-1 2-53 16,-1-2 53-16,2 0-55 0,-2 0 55 0,0 1-49 16,0 0 48-16,-1-1-54 0,1 0 51 0,-3 1-50 15,4 0 55-15,-2-2-56 0,1 2 43 0,-2-1-41 16,-1 1 52-16,3 3-53 0,-2-3 51 0,1-1-52 16,-2 2 57-16,1-1-55 0,0 0 53 0,-3 1-55 15,2 0 51-15,0 0-54 0,-1 0 68 0,-1 1-58 16,3-1 46-16,-3 1-55 0,-2 0 50 0,4-1-46 15,-2 1 55-15,-2 1-56 0,2-2 51 0,-1 1-52 16,-2 1 51-16,-6 3-49 0,13-5 45 0,-13 5-44 16,10-6 52-16,-10 6-55 0,10-5 53 0,-10 5-50 15,8-4 51-15,-8 4-52 0,9-3 50 0,-9 3-45 16,0 0 42-16,8-4-48 0,-8 4 50 0,0 0-53 16,5-4 43-16,-5 4-107 0,0 0-19 0,0 0-77 0,0 0-97 15,4-5-125-15,-4 5-122 0,0 0-516 16,0 0-667-16</inkml:trace>
  <inkml:trace contextRef="#ctx0" brushRef="#br0" timeOffset="102007.5">24422 10563 64 0,'0'0'151'0,"-6"-5"-76"0,6 5 61 16,-7-5-72-16,7 5 36 0,-10-3-69 0,10 3 67 15,-9-4-48-15,9 4 31 0,-13-1-21 0,13 1 43 0,-15 0-53 16,15 0 47-16,-15 1-34 0,15-1 31 16,-19 4-35-16,11-2 22 0,-4 2-41 0,2 0 21 15,1 0-22-15,-1 2 16 0,0 2 4 0,-2-1-15 0,2 2 1 16,0 1 7-16,0 2-6 0,-2 0-3 15,3 0-16-15,0 3 6 0,-1 2 3 0,1 0 3 0,4 2-9 16,-2 1 3-16,2 0-9 0,2 1 1 0,-1 2-6 16,3 2-12-16,1 0 18 0,0 0-15 0,2 1 3 15,1 0-4-15,3 6-2 0,0-1 0 0,-1 0-2 16,5 2-9-16,0 4 11 0,1 0-6 0,1 0 3 16,2 2-2-16,1-1 5 0,0 1-2 0,2 1-4 15,1 2 4-15,1 0-2 0,3 8 2 0,1-1-5 16,0 1 4-16,2-2-6 0,-3 2 7 0,2 0-6 15,1-2 4-15,-1 1-7 0,0 0 4 0,1-1-1 16,-2 0 3-16,1 2 54 0,-4 0-65 16,1-8-1-16,-4 1 6 0,0 2-1 0,0 1 5 0,-4 1-1 15,1 0 2-15,-4 1-18 0,-2 0 27 0,-1 0-12 16,-2-1-2-16,-3 0 3 0,-1-3-2 0,-4 1 2 16,1-3-4-16,-5-1 6 0,2-2 3 0,-2-5-2 15,-1-2-1-15,-2-2-1 0,-1-1 1 0,1-3-2 16,-2 0-1-16,1-7 4 0,1-1-2 0,-3-4 0 15,4-2 4-15,-1-2-4 0,1-3 0 0,0-3-4 0,9-4 2 16,-13 3 0-16,13-3-2 0,-10-4 1 16,10 4-6-16,-5-8 5 0,6 1-3 0,3 0 1 15,-1-3-7-15,4 3-4 0,2-5 3 0,0 2-9 16,7-2 9-16,-2 0-7 0,3 1 10 0,3-1 4 0,0 3-7 16,3-1 10-16,3 3-5 0,-2 1 6 0,3 1-9 15,0 4 14-15,1 2-12 0,1 3 6 0,1 4-1 16,0 3 1-16,2 4 5 0,0 5-3 0,-4 3 6 15,-1 2-15-15,1 3 14 0,-6 2-10 0,2 5 8 16,-1 1-11-16,-2 2 9 0,-1 2-6 0,1 1 11 16,2 8-11-16,-3 2 14 0,2-2-13 0,-2 3 12 15,1-2-4-15,-1 1 5 0,0 2-2 0,0-2-12 16,0 2 11-16,-1-3-11 0,1 3 11 0,1 0-8 16,0-2-3-16,-1-1 1 0,3 1 3 15,-1-3 7-15,-3-5-11 0,2-2 15 0,0-1-13 0,-1-1 11 16,2 1-12-16,1-3 16 0,2 0-16 0,-2-1 11 15,2-1-8-15,0-1 11 0,0-1-8 0,1-4-4 16,-1 2 0-16,2-2 2 0,0-3 2 0,0-1 2 0,0-1-5 16,1-1 2-16,-2-3 1 0,0-2 1 15,-3-1-2-15,1-1 2 0,1-2 5 0,-1 0-6 16,-1 0-4-16,-1-5 4 0,-1 1 0 0,-3-2-1 16,3 1 1-16,-2-2 5 0,-2-3-4 0,-1 3-2 0,-2-3 1 15,1 0 1-15,-2-2-1 0,0 2-1 0,-3 0-2 16,-1-2 3-16,3 0-2 0,-12-2 3 15,14 4 6-15,-14-4-5 0,13 2 6 0,-13-2-2 0,11 3 3 16,-11-3 4-16,8 2 10 0,-8-2 6 0,0 0 5 16,9 2 8-16,-9-2-10 0,0 0-4 0,0 0-7 15,0 0-1-15,0 0-6 0,0 0 29 16,0 0-54-16,0 0 18 0,0 0-1 0,0 0-2 0,0 0 2 16,0 0 2-16,0 0 0 0,0 0 8 0,0 0-9 15,0 0 0-15,0 0-15 0,0 0 17 0,0 0-22 16,0 0 25-16,0 0-9 0,-1-7 3 0,1 7-14 15,0 0 14-15,0 0-13 0,0 0 14 0,0 0-17 16,0 0 20-16,0 0-21 0,0 0 18 0,0-7-15 16,0 7 14-16,0 0-26 0,0 0 38 0,0 0-27 15,0 0 16-15,0 0-12 0,0 0 11 0,0 0-4 0,0 0-14 16,3-4 26-16,-3 4-23 0,0 0 12 16,0 0-11-16,0 0 12 0,0 0-3 0,0 0-14 15,0 0 4-15,0 0-41 0,0 0-28 0,0 0-35 0,0 0-34 16,0 0-44-16,0 0-52 0,0 0-268 15,0 0-8-15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00:08.876"/>
    </inkml:context>
    <inkml:brush xml:id="br0">
      <inkml:brushProperty name="width" value="0.05292" units="cm"/>
      <inkml:brushProperty name="height" value="0.05292" units="cm"/>
      <inkml:brushProperty name="color" value="#C00000"/>
    </inkml:brush>
  </inkml:definitions>
  <inkml:trace contextRef="#ctx0" brushRef="#br0">10189 6140 333 0,'-10'1'311'15,"10"-1"-84"-15,0 0 10 0,0 0-18 0,0 0-11 16,-13 1-20-16,13-1-6 0,0 0-25 0,0 0-29 15,0 0-20-15,-10-1-24 0,10 1-14 0,0 0-14 16,0 0-7-16,0 0-9 0,0 0-5 0,0 0 9 16,0 0 10-16,0 0 18 0,0 0 3 0,0 0-1 15,0 0-1-15,0 0 0 0,0 0-11 0,0 0-12 16,15-1-2-16,-15 1-13 0,13-3-5 0,-13 3-4 16,14-5-8-16,-4 2 2 0,2-1-8 0,-1 1-3 15,4-2-1-15,1 0-2 0,0-1-1 0,1 0 3 0,2 1-2 16,3-1 3-16,-1 0-10 0,0 0 1 0,1 0 1 15,-2 0-1-15,2 0 1 0,0 1 4 16,-2 0-9-16,2-2-4 0,-3 4-1 0,-1-3-45 0,0 1-35 16,-1 0-33-16,-1 2-33 0,-2-1-34 0,2-1-19 15,-5 3-75-15,-1-2-31 0,-1 3-322 16,-9 1-147-16</inkml:trace>
  <inkml:trace contextRef="#ctx0" brushRef="#br0" timeOffset="348.59">10423 6185 46 0,'0'0'382'15,"-9"6"-111"-15,9-6-34 0,-8 5-1 0,8-5-18 16,-6 5-20-16,6-5-23 0,-4 5-13 0,4-5-46 16,0 0 1-16,0 0-45 0,0 0 2 0,0 0-10 15,0 0 26-15,0 0-33 0,8-6 33 16,-2 3-43-16,3-1-3 0,1 1-12 0,-1-2-5 0,3 1-6 0,2-3-7 15,0 3 2-15,0-2-5 16,0-1-1-16,2 2-1 0,0 1-1 0,-1-4-2 0,1 2 0 16,-1 1 32-16,-1-1-43 0,1 1 5 0,-2 0 0 0,-3 1-4 15,3-1 2-15,-4 1 2 0,1 0 7 16,-10 4-7-16,17-4 6 0,-17 4 4 0,13-5 11 16,-13 5 16-16,11-5-5 0,-11 5-2 0,9-3-2 0,-9 3-7 15,9-2 0-15,-9 2-4 0,0 0 5 0,10-3-18 16,-10 3-7-16,0 0 9 0,8-5-5 0,-8 5-5 15,5-5-18-15,-5 5-44 0,0 0-43 0,7-6-32 16,-7 6-40-16,5-5-69 0,-5 5-28 0,6-8-98 16,-6 8-160-16,2-9-43 0</inkml:trace>
  <inkml:trace contextRef="#ctx0" brushRef="#br0" timeOffset="717.39">10612 5872 52 0,'0'0'401'0,"-14"-4"-91"16,14 4-28-16,-13-3-10 0,13 3-5 0,-12-4-27 0,12 4 45 15,-11-4-46-15,11 4 12 0,-11-3-58 16,11 3 14-16,-10-2-36 0,10 2-30 0,-8-2-31 0,8 2-21 16,0 0-15-16,-9-3-10 0,9 3-21 15,0 0-2-15,0 0-6 0,0 0 5 0,0 0-2 0,0 0-33 16,0 0 43-16,0 0-36 0,0 0 42 0,0 0-44 15,14 2 42-15,-14-2-37 0,15 3 39 0,-15-3-42 16,18 2 35-16,-6-1-35 0,-1 1 33 0,1 1-33 16,0 0 25-16,0 0-38 0,4 2 33 0,-1-3-43 15,1 3 42-15,-2 0-41 0,2 1 40 0,-2-3-43 16,2 4 39-16,-4-3-39 0,1 2 46 0,-1 0-45 16,-1-1 6-16,-1 1 5 0,-1 0 8 0,-2 0 0 15,1 1 0-15,-3 0 15 0,1 3-15 0,-3-2 0 16,1 3 0-16,-3-1 3 0,-1 1-7 0,-2 1 4 15,-1 1-5-15,-1 2-2 0,-2 1 35 0,0 0-49 16,-1 2-38-16,-1 1-137 0,1 0-94 0,-2 0-152 16,1 0-657-16,0 1-708 0</inkml:trace>
  <inkml:trace contextRef="#ctx0" brushRef="#br0" timeOffset="5035.92">9322 6695 46 0,'0'0'276'0,"0"0"-92"0,0 0 15 0,0 0-64 16,0 0 21-16,0 0-50 0,0 0 9 0,0 0-38 16,0 0 10-16,0 0-41 0,0 0 16 0,0 0-37 15,0 0 22-15,0 0-6 0,0 0-9 0,0 0-32 16,0 0 26-16,0 0-23 0,0 0 20 0,0 0-27 15,9-2 26-15,-9 2-27 0,7-5 25 0,-7 5-26 16,10-6 27-16,-10 6-32 0,13-6 5 0,-8 2 1 16,4 0 0-16,0-1 1 0,-1 2 3 0,1-1-2 15,-2-2 0-15,2 2 3 0,0 0-3 0,0 0 1 16,0-1-2-16,-1 0 6 0,1 2-4 0,-3-1 1 16,3 0-13-16,-3 1-52 0,-6 3-60 0,11-6-52 15,-11 6-235-15,10-4 125 0</inkml:trace>
  <inkml:trace contextRef="#ctx0" brushRef="#br0" timeOffset="5333.78">9383 6750 278 0,'-7'8'234'0,"7"-8"-32"0,-4 5-31 0,4-5 7 0,0 0-9 15,-3 7-20-15,3-7-22 0,0 0-23 0,0 0-18 16,-3 5-21-16,3-5-9 0,0 0 5 0,0 0-2 15,0 0-5-15,9-1-12 0,-9 1-4 0,13-3-9 16,-13 3-3-16,13-6-8 0,-3 2-2 0,-1 1-5 16,0-1 0-16,2 0-5 0,-2 1 5 0,3-2-8 15,-2 1 3-15,0 0-4 0,0-1 5 0,2 0-6 16,-2 2-2-16,-1-2 0 0,0 1 7 0,0 2-8 16,-3-3 5-16,-6 5-4 0,13-5 1 0,-13 5 6 15,10-5-2-15,-10 5-5 0,9-2 6 0,-9 2-4 16,7-5 2-16,-7 5-6 0,0 0-3 0,6-3 3 0,-6 3-6 15,0 0-54-15,0 0-17 0,6-6-77 0,-6 6-57 16,0 0-62-16,0 0-176 0,4-5 74 0</inkml:trace>
  <inkml:trace contextRef="#ctx0" brushRef="#br0" timeOffset="7850.95">12348 5508 124 0,'2'-6'243'0,"-2"6"-43"0,3-6-13 15,-3 6 0-15,1-7-11 0,-1 7-16 0,0-7-18 16,0 7-15-16,0-8-6 0,0 8-8 0,-1-10-7 16,1 10-15-16,0-11 6 0,-2 5-1 0,2 6-4 15,-1-13-29-15,0 6 20 0,0 0-27 0,-2-3 29 16,2 2-44-16,-2-1 3 0,-1 0-6 0,-2-1 0 15,2 0 4-15,-1 0 7 0,1 1 6 0,-4 0 25 0,2 0-44 16,-3-1 42-16,0 2-50 0,0 2 32 0,-1-1-48 16,1 2 36-16,-1 2-50 0,-3-3 38 15,3 5-42-15,-3 0 42 0,2 1-43 0,-1 1 5 16,-2 3-7-16,1 0 5 0,-1 0 38 0,1 3-48 0,1 2 44 16,-1 0-45-16,0 4 41 0,-1 1-41 0,4 2 37 15,-1-1-39-15,3 3 40 0,0 1 6 0,2 2-10 16,0-1-5-16,4 0 3 0,1-2-10 0,1 1 1 15,0-1-1-15,2-2 2 0,2 1-1 0,1 0-6 16,2-1 5-16,-1-2 2 0,4 0-4 0,-1-3 2 16,1 0-4-16,3-2 3 0,0 0 1 0,1-3-3 15,0-1 0-15,1-1-2 0,-2-2 4 0,0-2-5 16,3-1-1-16,1-4 2 0,0 0-4 0,-1 0-1 16,0-3 1-16,0-2 5 0,0-1-4 0,0 1-1 15,-3-4-2-15,0 1 0 0,-4 1-30 0,-2 0 41 16,1-2-38-16,-3 1 43 0,0-2-39 0,-1 1 44 15,-1 0-39-15,-1 3 44 0,-2-3-26 0,0 2 46 16,0 2-24-16,-2-1 64 0,0 1-35 0,1 1 39 16,0 2-33-16,-2-1 39 0,3 1-46 0,0 7 26 15,-2-11-50-15,2 11 27 0,-4-8-42 0,4 8 31 16,0 0-41-16,0 0 34 0,0 0-39 0,0 0 37 0,-5 6-40 16,5-6 34-16,1 12-31 0,-1-4 29 0,3 1-35 15,-2 1 39-15,5 1-7 0,-2 4-2 0,1-2-3 16,2 1-1-16,-1 1-6 0,4 0-37 0,-1 2 39 15,3-1-38-15,-1-2 28 0,2 0-98 0,1 1-19 16,-1-3-75-16,1 0-16 0,-1-1-56 0,0-4-61 16,0 3-72-16,0-6-409 0,1 2-339 0</inkml:trace>
  <inkml:trace contextRef="#ctx0" brushRef="#br0" timeOffset="8265.6">12671 5621 278 0,'0'0'330'0,"0"-8"-86"16,0 8-46-16,0 0-28 0,0 0-41 0,0 0-29 15,0 0 1-15,0 0 2 0,0 0-3 0,0 0 1 16,0 0-7-16,0 0-10 0,14 2-11 0,-14-2-5 16,8 8-11-16,-8-8 3 0,7 8-14 0,0-4-8 0,-4 3-5 15,3-3-1-15,-3 2-7 0,1-1 3 0,0 1-23 16,-4-6 20-16,7 10-20 0,-7-10 32 0,7 9-10 15,-7-9 43-15,4 6-15 0,-4-6 13 0,0 0-38 16,0 0 40-16,0 0-51 0,0 0 45 0,0 0-47 16,0 0 30-16,0 0-49 0,-5-4 43 0,5 4-44 15,-1-11 40-15,1 4-48 0,0-2 40 0,0 1-46 16,1-2 42-16,0-1-43 0,2 1 45 0,1 1-48 16,-2 0 42-16,2 0-47 0,1 2 48 0,-1 0-45 15,2 1 47-15,1-2-36 0,-7 8 49 0,11-6-39 16,-11 6 35-16,14-2-41 0,-14 2 43 0,14 2 0 15,-6 2-7-15,1 0-3 0,0 1-5 16,-3 0-1-16,2 1 0 0,0 2-6 0,-1-1-3 0,0 1 4 16,-1 1-6-16,2-1-4 0,-3 0 2 0,1 1-4 15,-2 1-4-15,1-1-7 0,-1 0-34 0,2-1-115 0,-2 0-68 16,0-1-88-16,1 0-122 0,-2-1-273 16,-3-6-215-16</inkml:trace>
  <inkml:trace contextRef="#ctx0" brushRef="#br0" timeOffset="8651.7">13122 5346 360 0,'0'0'441'0,"0"0"-107"16,0 0-60-16,0 0-29 0,0 0 42 16,0 0-55-16,0 0 25 0,0 0-74 0,0 0 19 15,0 0-57-15,0 0 19 0,0 0-53 0,10 3 28 0,-10-3-58 16,13-3 22-16,-3 2-52 0,2-1 26 0,-1 0-48 15,2-1 26-15,1 1-45 0,2-1 33 0,0 1-44 16,1-1 1-16,1 1 1 0,-2 0 6 0,2-2-7 16,1 0-1-16,-2 2 1 0,-1-2 1 0,1 2 3 15,-2 0-6-15,-2-1-1 0,1 0-4 0,-2 0-8 16,-2 2-42-16,-10 1-37 0,19-3-57 0,-19 3-60 16,10-2-87-16,-10 2-122 0,9-3-395 0,-9 3-345 15</inkml:trace>
  <inkml:trace contextRef="#ctx0" brushRef="#br0" timeOffset="9434.7">14042 5130 53 0,'0'0'311'0,"0"0"-71"0,0 0-32 0,0 0-17 16,4-6-5-16,-4 6-13 0,0 0-20 0,0-7-9 15,0 7-13-15,-1-6-13 0,1 6-6 0,-2-7 6 16,2 7-13-16,-1-9-6 0,1 9-2 0,-2-8-39 15,2 8 34-15,-4-10-15 0,4 10-4 0,-5-8-11 0,5 8 0 16,-8-9-7-16,4 3-8 0,4 6-3 0,-9-6-14 16,9 6 2-16,-11-6-6 0,3 3-11 15,8 3 0-15,-14-1-3 0,14 1-1 0,-18 3-2 0,8-2-3 16,0 3 2-16,-2 2-6 0,-1 1 8 0,1 2-47 16,0 0 50-16,2 1-47 0,-3 2 49 15,4 1-40-15,-1-1 43 0,1 1-45 0,3 0 8 16,-1 2 7-16,2-1 2 0,1 1 2 0,2-1 2 0,2-2 49 15,0 2-55-15,1-3 48 0,1 0-51 16,1 0 42-16,3 0-44 0,2 0 44 0,-1-2-49 16,3 0 50-16,-1-3-48 0,1-2 43 0,0 1-42 0,2-2 41 15,2-2-47-15,-3-1 61 0,2 0-57 0,1-2-2 16,0-4 7-16,0 2 0 0,0-2 9 0,0 0-8 16,-2-3 9-16,-2 2-1 0,3-2 43 0,-4 0-53 15,-1-2 48-15,-1 0-45 0,-3 2 51 0,1-2-51 16,-2 1 36-16,-1 0-43 0,-2-1 42 0,1 0 2 15,-1 3-2-15,-1-1 12 0,1 1 15 0,0 1 11 0,-1 1-2 16,1 6-5-16,-3-12-13 0,3 12-3 16,-1-9-12-16,1 9-8 0,0 0 4 0,-3-5-8 15,3 5-2-15,0 0 0 0,0 0 0 0,0 0-39 16,4 9 41-16,-4-9-40 0,7 11 44 0,-2-5-38 0,0 1 41 16,3 0-43-16,1 3 7 0,0-1 1 0,3 1 1 15,-2 1-76-15,2-2-35 0,2 1-28 0,-2 0-25 16,2-1-65-16,-3-1-19 15,2 0-116-15,2-2-272 0,-4 1-162 0</inkml:trace>
  <inkml:trace contextRef="#ctx0" brushRef="#br0" timeOffset="9832.09">14322 5256 5 0,'0'0'466'15,"0"0"-127"-15,0 0-84 0,0 0-34 0,-2-6-33 16,2 6-10-16,0 0-2 0,0 0-29 0,0 0-20 15,0 0-13-15,5-5-11 0,-5 5-16 0,0 0-16 16,9 5-15-16,-9-5-14 0,7 5-3 0,-7-5 8 16,9 7-23-16,-9-7-2 0,9 9-3 0,-5-6 1 15,1 3-6-15,-2 0 1 0,-1 0-3 0,-1 0-1 16,1 0 1-16,-2-6-2 0,0 13-4 0,0-13-3 16,-3 9 9-16,3-9 1 0,-4 6 20 0,4-6 7 0,0 0-2 15,-10 3 0-15,10-3-1 0,-8-2 1 0,8 2 0 16,-5-8-9-16,3 3-1 0,0-2-4 15,1 1-1-15,1-2-10 0,1 0-2 0,2-1-4 0,0 0 1 16,-1 0 39-16,2 1-52 0,3 1 40 0,-2-1-48 16,2 1 40-16,2-1-45 0,-2 3 42 15,3 2-31-15,-3-1 45 0,2 3-39 0,-9 1 41 0,18-2-46 16,-18 2 41-16,17 3-42 0,-7 1 4 0,-2-1 8 16,-1 2-6-16,1 3 5 0,2-3-2 0,-5 4 5 15,3-2-5-15,-1 4 1 0,-1-3 33 0,1 4-46 16,0-3 37-16,-2 0-43 0,0 1 25 0,0 0-98 15,2-3-8-15,-2 1-79 0,0 1-68 0,-1-4-53 16,2 1-73-16,-6-6-341 0,10 7-217 0</inkml:trace>
  <inkml:trace contextRef="#ctx0" brushRef="#br0" timeOffset="10198.68">14725 5289 358 0,'0'0'390'16,"0"0"-90"-16,2-5-42 0,-2 5-21 0,0 0-9 15,0 0-3-15,0 0-15 0,5-5-26 0,-5 5-29 16,0 0-34-16,0 0-17 0,7-6-17 0,-7 6-18 0,6-3-11 16,-6 3-13-16,12-4-7 0,-6 1-12 0,4 0-18 15,0-1-33-15,2 1-45 0,3-1-32 16,-2-2-60-16,1 0-50 0,2 1-27 0,-1-2-24 0,0 1-9 16,-1-2 6-16,0 1 24 0,0 1 25 0,-1-3 35 15,-1 2 42-15,-1-1 34 0,-3 1 50 0,0 1 74 16,0 2 63-16,-4-4 44 0,1 4 36 0,-5 4 20 15,8-8 11-15,-8 8 21 0,5-7-23 0,-5 7-10 16,4-5-14-16,-4 5-30 0,0 0 41 0,0 0-31 16,0 0 62-16,0 0-37 0,9 4 31 0,-9-4-48 15,2 11 28-15,0-5-69 0,2 3 23 0,-2 0-57 16,2 3-6-16,1 0-21 0,3 1-8 0,-3 2-9 16,1 1 28-16,3 1-47 0,1 1 36 0,-1 0-52 15,2-1 36-15,1 1-42 0,-1-3 29 0,0 1-93 16,-1-1-40-16,1-3-113 0,-2-2-53 0,1 0-65 15,-4-3-88-15,3-2-422 0,-3-2-394 0</inkml:trace>
  <inkml:trace contextRef="#ctx0" brushRef="#br0" timeOffset="10465.49">15273 5067 553 0,'0'0'460'0,"0"0"-126"0,4-4-58 0,-4 4-68 16,0 0 34-16,0 0-51 0,6-5 41 0,-6 5-53 15,10-2 36-15,-10 2-49 0,12-3 22 0,-12 3-25 16,18-4-25-16,-8 3-23 0,2-2-21 0,0 0-11 16,4 0-15-16,0-1-7 0,1 1-18 0,1-1-6 15,0 1-6-15,0-1-7 0,2-1-5 0,-2 2-7 16,1-1-1-16,-1 0-6 0,1-1-16 0,0 2-51 0,-1-2-64 15,-3 3-73-15,2-3-89 0,-3 1-77 16,-2 1-115-16,-2-1-346 0,0 0-364 0</inkml:trace>
  <inkml:trace contextRef="#ctx0" brushRef="#br0" timeOffset="10898.42">15906 4886 224 0,'0'0'412'0,"0"0"-77"0,-7-3 5 0,7 3 4 15,-8-3-2-15,8 3-16 0,-9-6-37 0,9 6-23 16,-11-7-28-16,11 7-29 0,-8-10-18 0,5 6-28 16,-1-2-32-16,1 0-22 0,2 1-23 0,-1-2-16 15,2 7-14-15,3-11-10 0,0 4-10 0,2 1-11 16,1 1-6-16,1-1 0 0,0 1-6 0,2 2-4 15,3 0 3-15,-1 2-8 0,1 0 0 0,-2 2-2 16,3 0 2-16,0 2-3 0,-1 2 0 0,1-1 6 16,2 3-4-16,-4 2-37 0,0 0 42 0,-1 1-35 15,-3 2 42-15,-1 1-41 0,-3 0 47 0,-2 1-46 16,-1-1 52-16,0 0-50 0,-3 2 44 0,1-1-42 16,-2 0 44-16,0-2-37 0,0-1 45 0,-2 0-35 0,2-1 55 15,-1-1-33-15,1-2 58 0,0 0-33 16,2 0 52-16,-1-1-45 0,3-6 43 0,-4 10-51 0,4-10 39 15,-5 8-43-15,5-8 35 0,0 0-49 0,5 7 32 16,-5-7-45-16,0 0 34 0,13 0-45 0,-13 0 44 16,19-4-47-16,-8 2-9 0,0-2 27 0,6 1-80 15,-2-2 5-15,4 0-82 0,-1-1-4 0,0 0-44 16,5 0-58-16,-1-2-63 0,-2 3-61 0,-1-2-43 16,2 0-56-16,-1-1-388 0,-5 1-409 0</inkml:trace>
  <inkml:trace contextRef="#ctx0" brushRef="#br0" timeOffset="11447.83">16534 4816 233 0,'0'0'202'0,"4"-10"11"0,-4 10-38 15,1-10 1-15,-1 10-12 0,2-10-19 0,-2 10-9 0,1-12-5 16,-1 12-7-16,-1-13-7 0,-1 7 20 16,1-2 0-16,0 3-12 0,-2-2-31 0,-2 1 34 0,3 0-39 15,-5 0 59-15,2 0-26 0,-1 2-26 0,-2 0-17 16,2 1-17-16,-6 1-12 0,12 2-11 0,-20 0-4 16,7 1-7-16,0 2-3 0,-3 0 9 0,1 2 8 15,0 2-1-15,1 1 5 0,0 0-16 0,-1 4 1 16,-2 0 3-16,6 1-7 0,-1 1-1 0,1 2-6 15,3-3 4-15,0 2-9 0,2 0 0 0,2-1-2 16,2 2-2-16,0-3-2 0,4 0 2 0,-1-1 0 16,3 0-5-16,2 0 1 0,-1-2-2 0,4 0-1 15,0-2 0-15,1-1 1 0,0-2-4 0,2-1 4 16,1-2-2-16,-2-1 4 0,3-1-9 0,-2-1 4 16,-1-1-1-16,2-2 5 0,-1 1-6 0,0-3-6 15,-1-1 9-15,0-1-4 0,-1-2 4 0,-1 0-7 16,-2-1 7-16,-1-1 1 0,-2-1 4 0,2 2-2 15,-3 0 16-15,-2-1 18 0,2 1 12 0,-3 0 14 16,1 3 15-16,-1 0 14 0,-1-1 3 0,1 2 7 16,0 1-53-16,-2-1 30 0,2 7-58 0,-1-10 35 15,1 10-48-15,0-7 32 0,0 7-6 0,0 0-10 16,0 0-4-16,0 0-5 0,0 0 0 0,0 0-5 16,5 9-2-16,-5-9-3 0,8 9-1 0,-4-2-3 0,3 1-9 15,0 1-20-15,-1-1-54 0,3 1-40 0,1 0-32 16,1 1-53-16,-1-1-36 15,1 0-59-15,-1 0-59 0,2-1-36 0,-2 0-70 0,0-3-291 16,-2 0-267-16</inkml:trace>
  <inkml:trace contextRef="#ctx0" brushRef="#br0" timeOffset="11849.37">16722 4921 466 0,'0'0'378'0,"0"0"-24"15,0 0-20-15,-5-5 5 0,5 5-8 0,0 0-31 16,0 0-42-16,-1-8-39 0,1 8-50 0,0 0-33 15,0 0-29-15,0 0-16 0,0 0-22 0,6-3-7 16,-6 3-7-16,0 0-12 0,12 3-8 0,-12-3-4 16,12 6-1-16,-5-1-8 0,1-1-2 0,-2 0 2 15,3 2-9-15,-3 0 1 0,1 0-3 0,-1 0 0 16,0-1-40-16,-2 1 43 0,0-1-35 0,-4-5 45 16,5 10-36-16,-5-10 42 0,5 7-34 0,-5-7 36 15,3 6-38-15,-3-6 47 0,0 0-4 0,0 0 6 0,0 0-40 16,0 0 39-16,-4-9-13 0,4 9-38 15,0-12 43-15,-1 5-12 0,2-2-3 0,-1-1-5 16,0-1-1-16,3-1-6 0,-1 0-1 0,1 2-1 0,1-3-39 16,1 3 43-16,-2 0-41 0,3 1 42 15,-1 0-36-15,0 1 42 0,0 1-42 0,2 2 39 16,1-1-39-16,-8 6 44 0,12-3-38 0,-12 3 37 0,15-1-36 16,-15 1 39-16,17 3-40 0,-7 1 39 0,-2 1-38 15,1 0 44-15,-2 2-42 0,2 0 40 0,0 1-38 16,0 1 36-16,1 0-40 0,-1 0 35 0,0 0-45 15,1 1-9-15,-2-2-70 0,-2 0-28 0,2-1-90 16,2 0-28-16,-3-1-60 0,0 0-60 0,1-1-94 16,2-3-244-16,-2 1-216 0</inkml:trace>
  <inkml:trace contextRef="#ctx0" brushRef="#br0" timeOffset="12056.22">17265 4902 93 0,'0'0'597'0,"0"0"-133"16,0 0-98-16,0 0 46 0,0 0 14 0,0 0-13 16,0 0-27-16,0 0-88 0,0 0-3 0,0 0-97 15,0 0 6-15,9-6-85 0,-9 6 18 0,7-6-72 16,-7 6 26-16,10-7-60 0,-1 2 34 0,-3 1-60 16,3-2 27-16,3 2-85 0,-2-1-11 0,3 0-41 15,1-1-39-15,-1 3-52 0,2-3-43 0,0 1-40 16,-1 0-61-16,2 0-42 0,-1 1-50 0,-1-3-349 0,1 3-300 15</inkml:trace>
  <inkml:trace contextRef="#ctx0" brushRef="#br0" timeOffset="12383.71">17543 4739 322 0,'0'0'473'0,"-10"-7"-45"16,10 7-85-16,-8-7 45 0,8 7-25 0,-5-8-43 15,5 8-14-15,-4-8-76 0,4 8-2 0,-3-11-83 16,3 11 8-16,4-10-68 0,0 4 21 0,1 2-59 15,3-1 27-15,1 1-52 0,0 1 33 16,1-1-41-16,1 3 31 0,1 0-42 0,1 1 45 0,-1 0-46 16,3 1 40-16,-3 2-42 0,2 2 41 0,0 0-43 15,-2 1 38-15,-2 2-25 0,0 1 28 0,-1 1-47 16,-4 0 45-16,-1 1-45 0,0 1 43 0,-4 0-41 16,1 0 40-16,-2-1-29 0,1 0 50 0,0-1-31 15,-1 1 61-15,0-1-37 0,-1-3 49 0,2 1-49 16,-2-1 34-16,2-7-41 0,0 11 34 0,-2-4-46 15,2-7 38-15,0 9-47 0,0-9 33 0,4 7-41 16,-4-7 30-16,7 4-52 0,-7-4 7 0,14 0-101 16,-5-3-9-16,0 2-73 0,5-4 8 0,0 0-73 15,2-2-13-15,3-1-58 0,1-1-39 0,1 0-35 16,4-3-33-16,-2-1-397 0,2-1-364 0</inkml:trace>
  <inkml:trace contextRef="#ctx0" brushRef="#br0" timeOffset="12663.27">18193 4388 432 0,'0'0'369'0,"0"0"-32"15,0 0-10-15,0 0 11 0,0 0 4 0,0 0-28 16,3-4-47-16,-3 4-46 0,0 0-47 0,6-5-36 16,-6 5-23-16,9-6-27 0,-9 6-17 0,14-5-9 15,-6 0-20-15,1 3-11 0,1-2-13 0,0 0-21 16,-1 2-43-16,3-3-67 0,-2 3-63 0,0-1-38 16,0 0-70-16,1 1-22 0,-2 0-63 0,-9 2-320 15,15-1-196-15</inkml:trace>
  <inkml:trace contextRef="#ctx0" brushRef="#br0" timeOffset="12831.04">18312 4438 148 0,'-9'7'387'0,"5"0"-55"0,-2-1-30 0,1 0-35 0,1-2 13 15,4-4-42-15,-9 8 2 0,9-8 26 0,-4 7-76 16,4-7 16-16,0 0-71 0,-2 5 16 0,2-5-70 16,0 0 22-16,0 0-58 0,16-2-7 0,-7 0 23 15,3 0-53-15,0-3-1 0,4 2-98 0,2-3-2 16,-2 2-63-16,6-3-31 0,1-1-25 0,0 2-30 15,-1-1-19-15,1-1-39 0,0 1-18 0,1-2-191 0,-2 0-6 16</inkml:trace>
  <inkml:trace contextRef="#ctx0" brushRef="#br0" timeOffset="13199.03">18821 4238 87 0,'4'-7'418'16,"-2"0"-42"-16,-2 7-84 0,3-10 22 0,-3 10-42 15,0-9-2-15,0 9 10 0,-3-9-11 0,3 9-5 16,-4-7-18-16,4 7-31 0,-6-6-35 0,6 6-36 15,-5-3-29-15,5 3-19 0,-7-3-18 0,7 3-6 16,0 0-3-16,-14 4-7 0,14-4-8 0,-6 6-3 16,6-6-6-16,-8 9-5 0,6-2-3 15,-1 1-5-15,-2 0-8 0,4 0 1 0,0 3-3 16,-1-3-2-16,2 2-4 0,2 0-30 0,-2 1 44 0,1-2-46 16,1 1 44-16,3 0-42 0,-2-1 43 0,1 1-41 15,0-2 39-15,1 2-39 0,1-2 42 0,2-1-44 16,-2 1 46-16,1-3-47 0,0 2 44 0,0-1-43 15,0-2 44-15,1 0-43 0,-2-1 42 16,-6-3-43-16,14 5 43 0,-14-5-48 0,13 3 47 0,-13-3-45 16,13 0 42-16,-13 0-43 0,11-3 47 0,-11 3-42 15,11-5 40-15,-11 5-4 0,6-7-1 0,-2 3 0 16,-4 4 2-16,6-11-2 0,-6 5 3 0,0-1-4 16,0-2-2-16,-2 0-5 0,-2-2-2 0,0-2-6 15,-2 1 1-15,-1-1-3 0,0 0-5 0,-4 0-4 16,2 0-21-16,0 0-93 0,-2-2-93 0,1 3-124 15,-2 1-162-15,1 1-665 0,-2 0-779 0</inkml:trace>
  <inkml:trace contextRef="#ctx0" brushRef="#br0" timeOffset="15149.23">17715 5052 6 0,'0'0'107'0,"0"0"-7"0,0 0-12 0,0 0-6 15,0 0-13-15,0 0-1 0,0 0 2 0,0 0-17 16,0 0-6-16,0 0-7 0,0 0-5 0,0 0-7 16,0 0 0-16,0 0-2 0,0 0-2 0,0 0-5 15,0 0-3-15,0 0-2 0,0 0 9 0,0 0-16 16,0 0-2-16,0 0 3 0,4-6-2 0,-4 6 2 0,0 0 20 15,10-5 6-15,-10 5-8 0,7-6-2 0,-7 6 3 16,9-6-9-16,-9 6-6 0,11-8 1 0,-6 4-8 16,3-2 3-16,-3 2-2 0,3-1-1 0,-1 1-1 15,1-1 0-15,-3 2-3 0,3-2 2 0,-1 0 0 16,-7 5-5-16,11-7-8 0,-11 7-37 0,9-5-40 16,-9 5-46-16,6-6-154 0,-6 6 256 0</inkml:trace>
  <inkml:trace contextRef="#ctx0" brushRef="#br0" timeOffset="15430.57">17770 5088 85 0,'0'0'143'15,"-2"7"-6"-15,2-7-24 0,-2 8-19 0,2-8-11 16,0 0 0-16,-1 8-4 0,1-8-11 0,0 0-4 15,0 9 1-15,0-9 7 0,0 0 16 0,4 4 3 16,-4-4-5-16,0 0-7 0,0 0 18 0,0 0-30 16,14-1 12-16,-14 1-20 0,13-3-15 0,-7 0-3 0,1-1-12 15,1 1-1-15,0-1-8 0,0 0-6 16,0 0 1-16,2-1-2 0,-3 0-2 0,1 2-6 16,-2-1 0-16,3-1-1 0,-9 5-2 0,11-6-4 15,-11 6 6-15,11-6-12 0,-11 6-37 0,9-5-79 0,-9 5-109 16,5-6-256-16,-5 6 24 0</inkml:trace>
  <inkml:trace contextRef="#ctx0" brushRef="#br0" timeOffset="17448.68">11688 5069 244 0,'0'0'270'0,"0"0"-37"0,0 0-13 16,-13-2-19-16,13 2-16 0,0 0-13 0,-6-3-26 16,6 3-14-16,0 0-23 0,-8-5-13 0,8 5-16 15,0 0-10-15,-6-5 4 0,6 5-29 0,0 0-10 16,-4-4-9-16,4 4-2 0,0 0-6 0,0 0-5 16,3-7-1-16,-3 7 3 0,0 0 9 0,7-4 7 15,-7 4-2-15,9-3-2 0,-9 3 7 0,12-2-7 0,-12 2-1 16,15 0-21-16,-15 0 26 0,17 0-26 15,-6 1 28-15,1-1-28 0,-2 3 22 0,3-2-29 16,-2 1 27-16,3 2-31 0,-4-1 28 0,2 0-31 16,1 0 31-16,-3 1-31 0,-1-1 25 0,2 2-23 15,-2-1 25-15,-1 0-32 0,2-1 38 0,-6 2-37 16,2-2 41-16,-6-3-34 0,10 7 36 0,-10-7-39 16,5 8 42-16,-5-8-41 0,3 6 34 0,-3-6-37 0,0 0 36 15,-1 8-26-15,1-8 53 0,-5 6-40 0,5-6 34 16,0 0-29-16,-6 2 45 0,6-2-51 0,0 0 43 15,-11-2-49-15,11 2 38 0,-9-8-48 0,3 5 39 16,2-3-41-16,-1-2 33 0,0 1-3 0,0-2-2 16,0-1-7-16,0-1-2 0,0-1-4 0,-1-1-3 15,3 3-1-15,-1-4 0 0,0 1 1 0,1 1 0 16,0 0-6-16,0 1 1 0,3 0-2 0,-1 0 5 16,1 2-8-16,0-1 2 0,1 3 2 0,-1-1-4 15,3 1-8-15,0 0-31 0,0 1-23 0,1 1-53 16,-4 5-15-16,9-9-38 0,-9 9-12 0,9-7-69 15,-9 7-63-15,11-5-322 0,-11 5-148 0</inkml:trace>
  <inkml:trace contextRef="#ctx0" brushRef="#br0" timeOffset="17846.82">11646 4531 154 0,'-4'-7'453'0,"-1"1"-144"0,1 0-61 0,4 6-55 16,-4-10-39-16,4 10-32 0,-2-9-18 0,2 9-19 16,2-9-13-16,-2 9-6 0,4-7-12 0,-4 7-7 15,8-4-8-15,-8 4-6 0,13 0 4 0,-13 0-17 16,16 3-8-16,-7 3 5 0,0-2-5 0,0 4-4 15,0 1 4-15,-1 1-6 0,1 1-2 0,-3 2-1 16,-1-1-1-16,-1 1 4 0,1 0-3 0,-2 0 17 16,-2-3 19-16,3 3 19 0,-3-1 28 0,0-1 27 15,-1-1 12-15,0-1 9 0,1-1 12 0,1 0-3 16,-2-8 0-16,0 12 3 0,1-6-1 0,-1-6-8 16,3 8-9-16,-3-8-21 0,0 0-11 0,0 0-17 15,13 0-51-15,-13 0 32 0,12-9-47 0,-3 3 38 0,3-3-51 16,2 1 38-16,-3 0-48 0,3-2 43 0,-1 1-49 15,0 0 33-15,0 1-78 0,-2 0-55 0,1 0-136 16,-3 2-70-16,-2 1-107 0,1 1-557 16,-8 4-581-16</inkml:trace>
  <inkml:trace contextRef="#ctx0" brushRef="#br0" timeOffset="19615.89">13858 4780 31 0,'0'0'255'0,"0"0"-33"15,0 0-12-15,0 0-20 0,-11 0-26 0,11 0-29 16,0 0-33-16,0 0-22 0,-8-5-15 0,8 5-11 16,0 0-15-16,0 0-5 0,-1-6-8 0,1 6-4 15,4-5-4-15,-4 5-2 0,7-7 20 0,-7 7 21 16,9-6 7-16,0 1 8 0,-1 2-6 0,1-1-7 16,1 0-9-16,0 3-4 0,3-1-6 0,-1 1 1 15,0 1-9-15,1 1-10 0,2 0 1 0,-3 2-3 16,2 2-5-16,1 0-2 0,-3 2 3 0,2 0-8 15,-3-1-3-15,2 3-2 0,-4-1 0 0,0 0-1 16,0 0 1-16,-1-1 6 0,-3 0-5 0,0 0-1 16,-1 0 1-16,-3-2 4 0,-1-5 1 0,5 10 13 15,-5-10 12-15,0 7 1 0,0-7 9 0,-4 6 8 16,4-6-2-16,0 0-30 0,0 0 35 0,-13-1-9 16,13 1-3-16,-10-6-12 0,5 0-9 0,0 0 4 15,1-1-5-15,-1-2-5 0,0 0-37 0,-1-1 37 0,2-3-36 16,1 1 36-16,1 0-39 0,-1-1 42 0,3 0-38 15,0-1 31-15,0 1-33 0,1-1 35 0,3 2-33 16,-2 0-3-16,0 1-23 0,3 0-14 0,-1 1-53 16,-2 1-47-16,1 1-14 0,2 0-89 0,-1 1-18 15,0 0-268-15,-4 7-58 0</inkml:trace>
  <inkml:trace contextRef="#ctx0" brushRef="#br0" timeOffset="19929.05">14051 4156 334 0,'0'0'439'16,"-5"-9"-118"-16,5 9-6 0,-4-7-70 0,4 7 24 0,-2-6-64 15,2 6-17-15,0 0-32 0,-4-6-27 0,4 6-26 16,0 0-23-16,0 0 9 0,0 0 47 0,0 0-24 16,0 0 15-16,0 0-24 0,0 0 12 0,10 3-23 15,-10-3 6-15,9 7-22 0,-9-7-11 0,14 7-13 16,-6-4-9-16,1 2-5 0,0 0-12 0,0 1 0 16,0 0-6-16,3 2-3 0,-3 1-11 0,3 0-3 15,0 2-51-15,1 2-94 0,1 1-91 0,-2 1-120 16,1-1-116-16,-2 3-406 0,2-1-432 0</inkml:trace>
  <inkml:trace contextRef="#ctx0" brushRef="#br0" timeOffset="21014.94">16274 4442 205 0,'-4'-4'267'0,"4"4"-61"16,0 0-48-16,-3-8-13 0,3 8-8 0,0 0-13 16,-2-6-26-16,2 6-14 0,0 0-7 0,2-8-10 15,-2 8 8-15,5-6 5 0,-5 6-7 0,10-4-7 16,-10 4-4-16,13-3-9 0,-13 3-4 0,17-3-10 15,-17 3 1-15,18 0-9 0,-18 0-5 0,22 2-2 16,-11 1-7-16,2-1 0 0,-3 1-3 0,2 0-3 16,-1 2-2-16,-2 0-3 0,1-1-2 0,-1-1 3 15,0 2-1-15,-2-1 18 0,-1-1-7 0,-6-3 38 16,10 5-11-16,-10-5 13 0,5 5-26 0,-5-5 24 16,0 0-16-16,0 0 32 0,0 0-48 0,0 0 59 15,0 0-47-15,-9-2 37 0,9 2-57 0,-10-7 45 16,8 3-53-16,-4-3 37 0,3 0-11 0,-1 0-4 15,0-1-9-15,1-2-6 0,-2 2 2 0,4-3-8 16,0 1-4-16,-1 0 1 0,2 0-2 0,2 0-1 16,-1 0-3-16,4 0 4 0,-2 0-8 0,0 1-18 15,3 2-45-15,-1-2-43 0,0 2-35 0,0 1-16 16,1 0-68-16,-2 0-45 0,3 2-80 0,-2-1-197 16,-5 5-64-16</inkml:trace>
  <inkml:trace contextRef="#ctx0" brushRef="#br0" timeOffset="21393.18">16511 3927 252 0,'-10'-4'284'16,"10"4"-50"-16,-10-2-76 0,10 2-5 0,0 0-53 15,-14 2 12-15,14-2-26 0,-9 3 21 0,9-3-40 16,-10 8 13-16,7-4-26 0,-1 2 23 0,2 0-37 16,-1 1 28-16,3-1-45 0,-1 2 18 0,2 0-30 15,-1-1 26-15,3 2-33 0,-1 0 30 0,2 0-35 16,0-2 34-16,2 1-33 0,-2-1 31 0,3 0-36 16,-1 1 34-16,-1-3-30 0,4 0 35 0,-4 1-27 15,3-2 36-15,-8-4-31 0,13 5 30 0,-13-5-32 16,12 2 41-16,-12-2-42 0,13 0 41 0,-13 0-38 15,11-2 40-15,-11 2-48 0,11-5 49 0,-7 1-32 16,0-2 9-16,-2 1 9 0,2 0 5 0,-2-3 9 16,0 1 0-16,-2-1 1 0,0-1-6 0,-4 1-10 15,0-2-9-15,0 2-1 0,-2-2-11 0,-3 2 0 16,-1-2-11-16,-2 3-5 0,2 2-52 0,-5-1-155 16,-1 3-200-16,0 3-325 0,-6 0-239 0</inkml:trace>
  <inkml:trace contextRef="#ctx0" brushRef="#br0" timeOffset="31941.54">11040 8704 104 0,'0'0'151'16,"0"0"-17"-16,-10-1-22 0,10 1-6 0,0 0-9 0,0 0-8 16,0 0 0-16,0 0-4 0,0 0-4 0,0 0-5 15,0 0-5-15,0 0-6 0,0 0-11 0,0 0-4 16,-13 0-13-16,13 0-8 0,0 0-6 0,0 0-6 15,0 0-4-15,0 0-1 0,0 0-1 0,0 0-3 16,0 0 9-16,0 0 15 0,0 0 3 0,0 0 0 16,4 7 4-16,-4-7 6 0,0 0 6 15,6 3 9-15,-6-3 3 0,8 2-4 0,-8-2-5 0,11 3 4 16,-11-3-2-16,12 3 4 0,-12-3 4 0,18 1-7 16,-18-1-6-16,19 1 3 0,-9 1-5 0,2-1-7 15,-1-1 1-15,3 2-25 0,1-2 16 0,0 1-26 16,0-1 23-16,0 1-5 0,2-1-26 0,1 1 38 15,0 1-40-15,1-2 23 0,0 3-28 0,-1-1 31 16,0-1-30-16,0 1 28 0,1-1-28 0,0 2 40 16,-3-1-39-16,3-1 29 0,-4 0-31 0,4 3 35 15,-3-3-30-15,0 2 35 0,2-2-37 0,-1 0 45 16,-2 1-47-16,-1 0 52 0,4-1-39 0,-4-1 57 16,0 1-50-16,1-1 43 0,3 0-46 0,-1 0 36 0,1-1-45 15,0 1 37-15,1-1-45 0,0-2 40 16,-1 2-44-16,1 0 42 0,-1 0-43 0,2-2 43 15,1 0-42-15,-2 1 35 0,2 0-45 0,0 0 43 0,-1-2-40 16,1 3 38-16,2-3-2 0,0 0-2 0,0 1-3 16,0-1-6-16,1 1-1 0,-2 1-1 0,3-3 3 15,-4 2-6-15,2-2 1 0,-5 3-1 0,4 0-3 16,-2-2-33-16,1 1 44 0,-1 0-42 0,1 0 45 16,-2 1-40-16,1 0 43 0,-1 1-42 0,-1-2 43 15,1 2-40-15,-2-1 43 0,2 0-35 0,-2 1 33 16,-2 0-42-16,1 0 43 0,0-1-42 0,-3 2 47 15,2-1-47-15,-2 1 41 0,1-1-48 0,-2 0 53 16,2 1-40-16,-3 0 51 0,-11 0-38 0,22-1 40 16,-22 1-41-16,17-1 36 0,-17 1-41 0,16 0 39 0,-16 0-38 15,14-2 38-15,-14 2-35 0,12 0 45 16,-12 0-40-16,0 0 47 0,11 0-37 0,-11 0 43 16,0 0-43-16,12 0 32 0,-12 0-42 0,0 0 34 0,0 0-41 15,10-2 33-15,-10 2-41 0,0 0 32 0,0 0-45 16,0 0-27-16,0 0-127 0,0 0-77 0,0 0-69 15,0 0-148-15,0 0-266 0,0 0-249 0</inkml:trace>
  <inkml:trace contextRef="#ctx0" brushRef="#br0" timeOffset="33621.15">14791 8807 115 0,'0'0'133'16,"0"0"-2"-16,0 0-12 0,0 0-2 0,0 0-7 15,13 1-9-15,-13-1-3 0,0 0 0 0,10-1-4 16,-10 1-14-16,0 0 5 0,17-1-2 0,-17 1-16 15,11-2-7-15,-11 2 4 0,13-1-3 0,-13 1-8 16,17 0-3-16,-17 0 4 0,19 0-10 0,-19 0-7 16,18 0-3-16,-18 0-1 0,21 0-1 0,-21 0-4 15,25 0 4-15,-14 0-4 0,2 0 6 0,1 0-7 0,0 0-5 16,0 0 2-16,-1 1 0 0,2-1-5 16,2 0 4-16,1 2 2 0,0-2-9 0,1 2 20 15,1-2-29-15,2 1 3 0,0 0-3 0,2-1 2 16,1 2 4-16,4-1-7 0,-4-1 1 0,3 1 6 0,2 0 1 15,-1-1-4-15,-1 2 0 0,2-2 4 0,-2 1-7 16,1-1 0-16,-1 1-5 0,-1-1 3 16,1 1-1-16,0 0-2 0,-2-1 0 0,0 1 0 0,0-1-2 15,-1 2 2-15,-2-2 1 0,0 1 0 0,0-1-2 16,2 0 0-16,-3-1 0 0,1 2 1 0,0-2-10 16,0 1 12-16,0 0-11 0,-1 0 18 0,1-2-16 15,-2 2 9-15,2-1-11 0,-1 0 11 0,0 1 0 16,-1-1 2-16,0 0 2 0,1-2-7 0,-1 3 1 15,0-1-2-15,1 0 2 0,-2-2-2 0,3 2-1 16,-4-1 7-16,3-1-8 0,-2 1 0 16,0 1 1-16,0-1 0 0,-1 0-2 0,2 0 28 0,-1 0-23 15,-2-1-5-15,2 2-1 0,1-3 1 0,-3 3 2 16,1-1 0-16,-1-1-2 0,0 2 4 0,1 0-3 16,-2-1 1-16,-1-1 2 0,1 2 0 0,-2-2 6 15,1 1 8-15,-4 0 1 0,1 1 0 0,2-1-3 16,-3 1 0-16,-2 0-3 0,3 1-18 0,-3-1 28 0,-10 1-24 15,18-1 20-15,-18 1-24 0,14-1 28 0,-14 1-15 16,15-2 29-16,-15 2-30 0,12-1 30 0,-12 1-27 16,10-2 36-16,-10 2-36 0,0 0 34 15,13-1-35-15,-13 1 42 0,0 0-51 0,0 0 36 0,13-1-38 16,-13 1 34-16,0 0-36 0,0 0 34 0,0 0-42 16,12-1 40-16,-12 1-41 0,0 0 37 0,0 0-39 15,0 0 45-15,0 0-48 0,0 0 42 0,0 0-40 16,9-1 38-16,-9 1-37 0,0 0 41 0,0 0-43 15,0 0 46-15,0 0-47 0,0 0 42 0,0 0-42 16,0 0 41-16,0 0-36 0,0 0 38 0,0 0-45 16,0 0 45-16,0 0-45 0,0 0 42 0,0 0-45 15,0 0 52-15,0 0-47 0,0 0 38 0,0 0-39 16,8-2 41-16,-8 2-40 0,0 0 40 0,0 0-36 16,0 0 40-16,0 0-43 0,0 0 39 0,0 0-39 15,0 0 40-15,0 0-42 0,0 0 43 0,0 0-42 16,0 0 41-16,0 0-40 0,0 0 39 0,0 0-41 15,0 0 48-15,0 0-44 0,0 0 38 0,0 0-42 16,0 0 42-16,0 0-39 0,0 0 41 0,0 0-41 0,0-7 42 16,0 7-47-16,0 0 40 0,0 0-36 0,0 0 40 15,0 0-42-15,0 0 39 0,0 0-36 0,0 0 41 16,0 0-43-16,0 0 40 0,0 0-45 0,0 0 52 16,0 0-46-16,0 0 41 0,0 0-42 0,0 0 41 15,0 0-41-15,0 0 41 0,0 0-35 0,0 0 41 16,0 0-47-16,0 0 42 0,0 0-42 0,0 0 38 15,0 0-38-15,0 0 48 0,0 0-46 0,0 0 39 16,0 0-41-16,0 0 47 0,0 0-36 0,0 0 52 16,0 0-38-16,0 0 44 0,0 0-41 0,0 0 39 15,0 0-38-15,0 0 48 0,0 0-48 0,0 0 36 16,0 0-46-16,0 0 39 0,0 0-44 0,0 0 42 16,0 0-7-16,0 0-4 0,0 0-5 0,0 0-5 15,0 0-41-15,0 0 44 0,0 0 1 0,0 0-8 16,0 0-3-16,0 0-1 0,0 0-3 0,0 0-1 15,0 0-2-15,0 0-36 0,0 0 44 0,0 0-1 0,0 0 0 16,0 0-2-16,0 0-5 0,0 0 0 16,0 0-40-16,0 0 47 0,0 0-42 0,0 0 43 15,0 0-62-15,0 0-39 0,-4-7-111 0,4 7-119 16,0 0-514-16,-4-5-375 0</inkml:trace>
  <inkml:trace contextRef="#ctx0" brushRef="#br0" timeOffset="39661.11">10059 9683 56 0,'-3'6'340'0,"3"-6"-81"16,0 0-59-16,0 0-23 0,0 0-15 0,0 0-16 16,0 0-35-16,0 0 1 0,0 0-31 0,0 0 6 0,0 0-13 15,0 0-5-15,0 0-17 0,14-2 3 16,-14 2-3-16,12-5-1 0,-12 5-4 0,15-4-7 0,-6 3 8 16,4-1-9-16,-2-1 1 0,2 1-12 0,2 0 3 15,2-2-12-15,0 1 20 0,2 1-25 0,0 0 27 16,3-1-22-16,2 1 21 0,0-1-30 15,3-2 26-15,0 2-13 0,1 1 13 0,0-1-27 0,2 0 26 16,3-2-31-16,-1 0 34 0,1 3-37 0,0-3 35 16,-1 0-36-16,0 1 26 0,-1 2-33 0,2-2 31 15,-1 0-28-15,4 0 32 0,-3-1-42 16,0 2 37-16,0-1-34 0,2 1 38 0,-2-1-36 0,3 0 44 16,-3 2-40-16,2-1 40 0,2 1-43 15,-3-1 44-15,1 0-51 0,-1 1 55 0,2-1-52 0,-1 1 48 16,-1-3-41-16,-3 3 48 0,-2 1-43 0,3-2 43 15,-3 1-40-15,2 0 37 0,-4-1-49 0,2 0 48 16,-2 2-50-16,1-1 48 0,-4 0-49 0,-3 0 42 16,-1 1-48-16,1-1 48 0,-2 1-48 0,-2 0 43 15,-3-1-47-15,1 1 49 0,-3 0-51 0,0-1 47 16,-12 2-45-16,20-1 43 0,-20 1-43 0,16-1 42 16,-16 1-40-16,13 0 5 0,-13 0-115 0,9-3-99 0,-9 3-79 15,7-6-484-15,-7 6-313 0</inkml:trace>
  <inkml:trace contextRef="#ctx0" brushRef="#br0" timeOffset="39945.75">11785 9329 418 0,'0'0'420'0,"-9"-3"-103"0,9 3-64 0,0 0-28 16,0 0 10-16,-9-2-53 0,9 2 11 0,0 0-76 15,0 0 24-15,0 0-18 0,0 0-50 0,-6 4 39 16,6-4-49-16,1 6 45 0,-1-6-50 0,7 7 41 16,-3-2-50-16,2 1 37 0,3 0-45 0,0 1 47 15,1 3-52-15,3-2 35 0,-2 3-44 0,3 1 41 16,2 1-52-16,-2 0 34 0,-3 2-44 0,2-1 35 16,-3 1-41-16,-1 2 40 0,-1-1-46 0,-4 1 37 15,-3 1-44-15,-1 0 37 0,-1 0-43 0,-3 2 0 16,-4 2-61-16,-1-3-89 0,-5 4-76 0,-3-1-80 15,-3-1-149-15,-3 0-306 0,3-2-300 0</inkml:trace>
  <inkml:trace contextRef="#ctx0" brushRef="#br0" timeOffset="40782.08">14506 9258 301 0,'0'0'247'0,"0"-8"0"0,0 8-53 16,0-10 3-16,-1 3-33 0,1 7-2 15,-3-11-2-15,2 5-7 0,1 6 1 0,-5-10-1 0,2 3-3 16,3 7 27-16,-6-10-29 0,3 5 6 15,3 5-5-15,-5-10-10 0,5 10-8 0,-5-7-15 16,5 7-12-16,-8-6-14 0,8 6-13 0,0 0-2 0,-11-1 1 16,11 1 0-16,-9 4 5 0,9-4-7 0,-6 8-1 15,2-5-1-15,1 5-4 0,1 0 5 0,-2 0-2 16,4 3-4-16,0 3-6 0,2-3 4 0,1 5-7 16,-1 1 32-16,4 1-54 0,-1 2 37 0,3 2-49 15,0 0 44-15,1 4-45 0,2-1 34 0,1 2-49 16,0-2 41-16,-2 1-47 0,4 1 45 0,-2-4-50 0,0 3 1 15,1-1 2-15,-2-1 0 0,-1-5 4 16,-1 0 0-16,-3 0 4 0,2-1 8 0,-3-3-5 16,0-1 3-16,0 0 4 0,-2-3-31 0,-2 2 39 15,0-4-41-15,-1 2 37 0,-1-1-39 0,-2-1 32 16,1-2-39-16,-4 1 10 0,-1-2-80 0,1-2-47 16,-3 0-80-16,-2-1-85 0,-1-1-66 0,-1-2-50 15,-1-1-51-15,0-2-483 0,-3-1-542 0</inkml:trace>
  <inkml:trace contextRef="#ctx0" brushRef="#br0" timeOffset="40960.3">14327 9668 227 0,'3'-9'298'16,"-1"2"-79"-16,3-2-44 0,0 1-8 0,2-2-11 16,-1 0-20-16,2-1-14 0,2-1-17 0,0 1-21 15,2-1-17-15,1 0-7 0,2-1-18 0,-1 1-4 16,3 0-17-16,1 1 1 0,-2-1-10 0,3 1-47 15,0 1-74-15,0 3-78 0,0-1-106 0,-4 1-128 16,3 3 116-16</inkml:trace>
  <inkml:trace contextRef="#ctx0" brushRef="#br0" timeOffset="41377.25">14786 9533 197 0,'0'0'415'16,"4"7"-91"-16,-4-7-19 0,0 0-10 0,1 7-36 15,-1-7 47-15,0 0-62 0,4 7 10 0,-4-7-85 0,0 0 9 16,4 6-47-16,-4-6 45 0,4 5-45 0,-4-5 36 16,7 8-44-16,-3-2 25 0,0 0-51 0,4 1 38 15,-1 1-53-15,0 2 35 0,-1 1-64 0,3 1 32 16,0-2-58-16,-3 4 40 0,2 0-57 0,-3 0 0 16,4-2-2-16,-4 3 2 0,0-3-2 0,-2-1 0 15,-1 0 3-15,1-2-3 0,-2 1 2 0,1-3-2 16,-1-1 3-16,-1-6 1 0,-1 11 2 0,1-11-7 15,0 0 0-15,-7 3-2 0,7-3 3 0,0 0-4 16,-5-7-1-16,1 1 4 0,3-1 36 0,0-1-51 16,-1-2 45-16,2 2-48 0,0-3 44 0,2-1-51 15,0 2 43-15,2 0-44 0,0 0 41 0,1-1-43 16,0 3 43-16,3-1-28 0,-1 2 27 0,1 1-48 16,1 0 48-16,1 1-47 0,0 3 46 0,1 0-42 15,-11 2 51-15,23 2-36 0,-9 0 43 0,-1 3-45 16,-1 1 5-16,2 1 11 0,1 2 6 0,-3 0 8 15,1 1-9-15,2 0-1 0,-3 3-1 0,-1-4 1 0,1 3-25 16,-2-1 25-16,-2 1-27 0,1 0 21 16,-3 0-26-16,0 0 6 0,1 0-72 0,-3-3-68 15,-3 2-93-15,4-2-105 0,-4-1-74 0,-1-2-131 0,0-6-380 16,0 9-515-16</inkml:trace>
  <inkml:trace contextRef="#ctx0" brushRef="#br0" timeOffset="43776.08">15311 9451 278 0,'0'0'272'0,"0"0"-63"15,-2 5-10-15,2-5-1 0,0 0-1 0,0 0-20 16,0 0-19-16,0 0-15 0,0 0-26 0,0 0 1 16,0 0-18-16,0 0 30 0,0 0-36 0,11-1 32 0,-11 1-53 15,14-2 43-15,-14 2-54 0,19-5 41 16,-7 1-50-16,0 0 37 0,4 1-50 0,-1-1 36 16,3 0-45-16,-1-1 35 0,2 0-48 0,4 1 37 0,-1-1-46 15,-2 0 38-15,1 0-46 0,-3 1 37 16,1 2-40-16,-1-2 40 0,-2-1-40 0,2 2 29 0,-4 0-39 15,0 1 41-15,-2 0-40 0,-2-1 44 0,1 1-26 16,-2 0 56-16,-9 2-27 0,16-3 46 0,-16 3-39 16,13-4 29-16,-13 4-42 0,9-2 21 0,-9 2-46 15,0 0 35-15,10-2-47 0,-10 2 34 0,0 0-44 16,0 0 38-16,6-5-79 0,-6 5-53 0,0 0-121 16,5-5-91-16,-5 5-104 0,0 0-453 0,4-7-435 15</inkml:trace>
  <inkml:trace contextRef="#ctx0" brushRef="#br0" timeOffset="44543.62">16474 8950 119 0,'-6'-5'259'0,"-3"2"-37"0,3-4-36 15,-3 3 5-15,-2 0-26 0,1 1-10 0,1-2-13 0,-2 2 4 16,-1 1 3-16,2 1 9 0,-3-1-17 0,13 2 20 16,-20-1-49-16,20 1 14 0,-19 3-44 0,10-1-11 15,1 1-7-15,-1 1-1 0,4 1 7 0,0 0 1 16,1 1-1-16,0 1 9 0,4 0 1 0,0 3 1 16,3-1-8-16,-1 5-1 0,5 1-9 0,0 2-11 15,5 2-6-15,1 4-9 0,2 0-4 0,0 1 31 16,3 5-51-16,3-2 35 0,-1 2-45 0,2 0 39 0,-3 0-42 15,3 0 35-15,-2-2-43 0,-3-3 42 16,-1 1-42-16,0-1 36 0,0-1-37 0,-3-2 36 16,0-1-38-16,-4-2 40 0,0 0-40 0,0-4 41 0,-4 2-37 15,1-2 36-15,-3-1-42 0,-2-2 42 0,2 0-46 16,-5-1 38-16,1-1-44 0,-2 0 40 16,0-1-85-16,-4-1-48 0,2-2-106 0,-4 0-81 0,0-1-67 15,-2-2-511-15,11-2-439 0</inkml:trace>
  <inkml:trace contextRef="#ctx0" brushRef="#br0" timeOffset="44710.18">16329 9461 207 0,'-6'-7'447'0,"4"1"-117"0,-2 0-70 16,3-1-59-16,-2 1-8 0,3-3-13 0,0 2 7 16,3-4-47-16,-2 3-14 0,4-3-30 0,2 0-19 15,-1-1-20-15,5 2-9 0,2-2-12 0,2-2-9 16,2 4-6-16,1-3 0 0,4 0-6 0,-3 4-4 15,7-3-10-15,-4 2-60 0,0 0-54 0,3 3-59 16,-2 0-124-16,-2 1-43 0,1 1-193 0,-3 1-37 16</inkml:trace>
  <inkml:trace contextRef="#ctx0" brushRef="#br0" timeOffset="45180.56">16887 9478 370 0,'0'0'355'0,"0"0"-49"16,0 0-45-16,0 0-41 0,0 0-3 0,0 6-35 16,0-6 36-16,0 0-69 0,0 0-21 0,0 0 30 15,10 5-56-15,-10-5 33 0,9 2-57 0,-9-2 29 16,9 6-57-16,-9-6 30 0,13 7-52 0,-7-2 37 15,1 0-36-15,-1 1 22 0,-1-2-53 0,2 1 43 16,-2 1-46-16,-1-1 44 0,-1 1-43 0,1-1 34 16,-4-5-44-16,4 10 42 0,-4-10-46 0,0 7 49 15,0-7-39-15,0 0 36 0,-2 6-44 0,2-6 44 0,0 0-41 16,-8-4 44-16,8 4-36 0,-5-6 42 16,1 2-44-16,1-4 49 0,2 1-44 0,0-2 34 15,-2 0-43-15,3 0 47 0,3-1-46 0,-1-1 36 0,1 2-43 16,1-1 41-16,1 0-42 0,1 0 39 15,1 3-38-15,0-1 37 0,2 2-39 0,-2 1 42 16,2 1-39-16,1 0 46 0,-1 1-35 0,-9 3 40 16,19 0-42-16,-10 3 44 0,1 1-43 0,0-1 39 0,-1 3-45 15,0 0 45-15,-1 2-42 0,1 2 35 0,-2 0-42 16,1 1 42-16,-1-1-42 0,-1 2 37 0,-1-3-38 16,0 3 38-16,0-4-42 0,-1 2 36 0,0-2-42 15,1 2-13-15,-1-3-122 0,-2-1-37 0,2 0-52 16,-4-6-44-16,7 8-97 0,-7-8-371 0,6 4-279 15</inkml:trace>
  <inkml:trace contextRef="#ctx0" brushRef="#br0" timeOffset="45369.63">17313 9527 174 0,'6'-5'442'0,"-6"5"-109"0,0 0-35 0,0 0-38 15,3-5 17-15,-3 5-44 0,0 0 35 0,0 0-81 16,0 0 0-16,6-7-70 0,-6 7 12 0,5-3-67 15,-5 3 27-15,9-6-59 0,-1 1 41 0,1 1-62 16,0 1 38-16,1-3-52 0,2-1 37 0,0 2-95 16,3-1-8-16,-2-2-70 0,0 1-45 0,1 0-12 0,-1-1-63 15,1 1-48-15,-4-2-20 0,2 2-197 0,-1-3-29 16</inkml:trace>
  <inkml:trace contextRef="#ctx0" brushRef="#br0" timeOffset="45543.61">17577 9334 440 0,'0'0'304'0,"5"-8"-17"0,-5 8-24 0,3-5-39 16,-3 5-19-16,0 0-42 0,4-5 21 0,-4 5-16 15,0 0 26-15,0 0 50 0,0 0-36 16,5 6 33-16,-5-6-57 0,1 9 16 0,2-4-53 0,-2 1 21 16,3 4-68-16,-2-2 22 0,2 2-60 0,-1 1 26 15,1 0-59-15,1 0 37 0,-1 3-51 0,1-1 34 16,1 0-49-16,-1 0 34 0,0 0-49 0,0 0 0 0,-1-3-140 16,1 1-46-16,0-3-110 0,-1 1-94 15,1-2-73-15,-2-2-405 0,-3-5-442 0</inkml:trace>
  <inkml:trace contextRef="#ctx0" brushRef="#br0" timeOffset="45911.35">17801 9128 227 0,'0'0'399'0,"0"0"-84"0,0 0-17 16,-5-6-23-16,5 6 45 0,0 0-45 0,0 0 1 16,0 0-34-16,0 0-25 0,0 0-32 0,0 0-15 15,0 0-8-15,2-7-11 0,-2 7-14 0,9-2-23 16,-9 2-10-16,14-3-15 0,-14 3-11 0,17-6-17 15,-6 4-12-15,0 0-7 0,0-1-8 0,2 2-4 16,0-1-8-16,1 0-6 0,-3-1-1 0,3 0-1 0,2 1-6 16,-5 0 0-16,4-1-2 0,-2 2-1 15,1-2-1-15,-2 2-1 0,-2-2-3 0,3-1-3 0,-4 3 2 16,0-1-6-16,-9 2-36 0,16-3-41 0,-16 3-46 16,11-2-83-16,-11 2-76 0,10-2-90 0,-10 2-125 15,6-5-347-15,-6 5-395 0</inkml:trace>
  <inkml:trace contextRef="#ctx0" brushRef="#br0" timeOffset="46382.67">18741 8542 264 0,'0'-7'349'0,"-3"0"-75"0,0 0 6 0,1 1-3 16,-1 0-26-16,-1 1-7 0,4 5-14 0,-6-9-19 15,6 9-42-15,-9-7-10 0,9 7-6 0,-12-4-13 16,12 4-26-16,0 0-10 0,-15 1-12 0,15-1-5 16,-10 7 31-16,7-2-44 0,-2 2 31 0,2 2-42 15,2 0 43-15,1 4-48 0,0-1 35 0,0 2-51 16,3 3 34-16,1 1-47 0,1 1 42 0,2 2-44 16,2 1 43-16,-1-1-48 0,1 4 33 0,4 0-45 15,-2-1 37-15,3 0-44 0,-2 0-2 0,1 0 1 16,-1 0-1-16,1-1 3 0,0-1-4 0,0 1 2 15,-3-2 2-15,0 1-1 0,-1-2 5 0,0 0-8 16,1 1 2-16,-1-1-2 0,-2-1 0 0,-1-1-5 16,0 0-2-16,-2-2 1 0,1-2-29 0,-2-2-54 15,-2 0-59-15,2-1-65 0,-2-3-73 0,-2-1-76 16,-2 0-117-16,3-7-421 0,-6 7-463 0</inkml:trace>
  <inkml:trace contextRef="#ctx0" brushRef="#br0" timeOffset="46539.5">18653 9017 113 0,'-7'-10'517'0,"0"3"-144"0,2-1-81 0,1 1-55 16,2-1-38-16,0 0 2 0,1 2-40 0,2-4 12 15,3 3-69-15,-1-3-23 0,3 2-13 0,1 1-21 16,3-3 26-16,0 2-47 0,3-1 27 0,1 3-45 16,1-6 24-16,2 7-49 0,1-2-54 0,-3 1-77 15,4 2-115-15,-3 0-128 0,1 0-194 16,0 0-97-16</inkml:trace>
  <inkml:trace contextRef="#ctx0" brushRef="#br0" timeOffset="46943.21">19049 8952 471 0,'0'0'372'15,"4"6"-80"-15,-4-6-67 0,0 0-35 0,4 6 9 16,-4-6-15-16,5 5 1 0,-5-5-7 0,4 7-16 15,-4-7 3-15,8 9-39 0,-4-5-16 0,1 4-12 16,0 0-17-16,0-1-11 0,0 3-6 0,0-3-19 0,-1 3-7 16,2-2-7-16,-1 2-7 0,-1-2-3 0,0 2-2 15,1-3-3-15,-1 1-5 0,-3-2 7 0,2-1 6 16,-3-5-1-16,4 11 1 0,-4-11-4 16,0 0 0-16,0 0-7 0,0 0 9 0,0 0 16 0,0 0 2 15,-9-5-4-15,6-1-7 0,2 0-8 0,0-4 2 16,-2 1-9-16,3-2 33 0,0 0-40 15,1-1 32-15,1 1-41 0,0 1 41 0,2-1-48 0,-1 1 37 16,3-1-40-16,-2 4 39 0,2-3-42 0,1 5 36 16,-1-1-39-16,3 1 44 0,-1 1-31 0,-8 4 39 15,15-3-42-15,-15 3 40 0,18 1-39 0,-9 1 38 16,1 2-42-16,0 2 4 0,-1-1 2 0,3 2 1 16,-2 1 5-16,0 0-3 0,0 3 1 0,-1-1-1 15,2 1-3-15,-1 1-4 0,-1-2-19 0,0 2-63 0,-2-2-61 16,2 1-41-16,0-2-48 0,-5 1-46 15,4-3-73-15,-2 2-462 0,-1-3-355 0</inkml:trace>
  <inkml:trace contextRef="#ctx0" brushRef="#br0" timeOffset="47160.25">19543 9085 279 0,'0'0'465'0,"-7"-6"-92"0,7 6-54 15,0 0-7-15,-5-4 14 0,5 4-2 0,0 0-35 0,-6-7-24 16,6 7-30-16,0 0-38 0,-4-5-33 0,4 5-33 16,0 0-26-16,1-7-21 0,-1 7-17 0,7-8-14 15,-7 8-12-15,10-6-13 0,-1 4-4 0,0-2-16 16,0 0-43-16,2 0-49 0,-2 0-45 0,3 2-52 16,0-2-32-16,3 0-28 0,-3 0-56 0,4-1-17 15,-2 1-102-15,0 1-274 0,-4-2-198 0</inkml:trace>
  <inkml:trace contextRef="#ctx0" brushRef="#br0" timeOffset="47476.11">19738 8928 472 0,'-7'-6'383'0,"7"6"-64"0,-8-8-54 16,8 8 12-16,-1-8-41 0,1 8 6 0,0-10 27 15,0 10-82-15,5-10 6 0,-5 10-78 0,6-8 18 0,-6 8-65 16,10-6 33-16,-10 6-52 0,16-5 26 0,-16 5-50 15,15-2 35-15,-15 2-43 0,19 3 37 0,-10 1-46 16,-2-1 43-16,-1 3-46 0,3 2 37 0,-5-1-45 16,0 4 39-16,-2-2-30 0,-2 3-10 0,0 0 1 15,0-1 7-15,-1 2 7 0,-2-1 12 0,1 0 11 16,-1 0 23-16,1-1 11 0,0 0-1 0,0-1-6 16,-2-1 14-16,3-1-14 0,-1 0 6 0,1-2 6 15,1-6 7-15,0 12-17 0,0-12-4 0,4 6-15 16,-4-6-8-16,11 3-26 0,-11-3 15 0,17-2-15 15,-4-2-45-15,1 1-61 0,0-3-65 0,1 0-70 16,6-1-47-16,-2-3-45 0,3 0-74 0,1-4-65 16,0 0-366-16,-3 1-366 0</inkml:trace>
  <inkml:trace contextRef="#ctx0" brushRef="#br0" timeOffset="48043.45">20253 8495 91 0,'0'7'537'0,"0"-7"-136"0,0 0-73 15,0 0 9-15,0 0-35 0,0 0 20 0,0 0-28 16,0 0-31-16,0 0-35 0,0 0-46 0,0 0-33 16,0 0-35-16,0 0-23 0,14-3-18 0,-14 3-8 15,14-6-17-15,-7 3-12 0,3-1 13 0,-1 2-29 16,2-1-6-16,2 0-6 0,0 0-3 0,-1 0-40 16,3-1-63-16,0 2-58 0,-1-1-39 0,2 1-32 15,-5 0-25-15,3 0-65 0,-2 2-13 0,-1-1-416 16,-11 1-254-16</inkml:trace>
  <inkml:trace contextRef="#ctx0" brushRef="#br0" timeOffset="48226.54">20386 8581 139 0,'-9'6'376'16,"2"-1"-99"-16,2 0-31 0,5-5-1 0,-9 7-6 16,9-7 31-16,-8 5-46 0,8-5-12 0,-5 4 16 0,5-4-74 15,0 0 19-15,0 0-67 0,0 0 19 16,0 0-60-16,15 0 19 0,-7-3-55 0,3 1 32 0,1-2-55 15,3 0 35-15,-1 0-61 0,3-1-8 0,-2 1-104 16,5-3-57-16,0 0-39 0,0 2-74 0,2-2-62 16,0-1-277-16,1 1-154 0</inkml:trace>
  <inkml:trace contextRef="#ctx0" brushRef="#br0" timeOffset="48609.37">21098 8306 72 0,'0'0'416'0,"8"-8"-75"16,-8 8-46-16,1-8-28 0,-1 8-9 0,0 0-6 16,-1-9-18-16,1 9-15 0,-8-5-22 0,8 5-14 15,-9-3-12-15,9 3-12 0,-14-2 11 0,14 2-64 16,-13 2-12-16,13-2-9 0,-15 3-7 0,7 0-8 16,1 0-6-16,-1 2-5 0,-1-2-6 0,3 3-8 0,-1 1-8 15,1-2-2-15,-1 2-7 0,1 1-5 0,2 0-4 16,0 1-2-16,2 0-3 0,-1 0-1 0,3 0 3 15,0 1 29-15,0-1-45 0,2 1 43 0,0 0-47 16,2 1 37-16,0-3-41 0,1 2 39 0,1-2-42 16,3 2 39-16,-1-4-40 0,0 1 39 0,2 0-43 15,0-2 42-15,-1 0-40 0,4-2 37 16,-3 1-41-16,0-2 5 0,3-1 2 0,-13-1 0 16,22 2 4-16,-11-4 4 0,-2 1 0 0,3-1 2 15,-2 0 10-15,-1-2-12 0,0 1 1 0,-3-1 1 0,2-2 10 16,-2 0-8-16,-2 0 4 0,-1 1-5 0,0-2 0 15,-3-1 0-15,0 1 0 0,-3-1-1 0,-1-1-1 16,0 0-4-16,-2 0-5 0,-2 0-33 0,-4 0-101 16,2-1-130-16,-3 1-126 0,-6 0-643 0,0 0-658 15</inkml:trace>
  <inkml:trace contextRef="#ctx0" brushRef="#br0" timeOffset="51346.41">13633 9397 26 0,'-12'3'395'0,"12"-3"-100"0,0 0-32 15,0 0-22-15,-13-3-35 0,13 3-17 0,-7-2-17 16,7 2-10-16,-5-5-19 0,5 5-14 0,-2-7-14 16,2 7-21-16,0-7-11 0,0 7 27 0,2-8-37 0,-2 8-5 15,8-8 1-15,-8 8-1 0,8-7-15 0,-3 4-7 16,-5 3-7-16,14-6-2 0,-14 6-4 0,16-3-3 16,-16 3-4-16,19 0 1 0,-19 0-4 15,21 1-12-15,-7 3 0 0,-2 0-1 0,0 0-1 0,1 2-1 16,2 0-4-16,-4 2 0 0,0-3-1 0,2 3 0 15,-3-1 1-15,-1-1-4 0,-1 0 2 0,-2 1 4 16,2-2-4-16,-3 1-1 0,-1-1 2 0,0-1 0 16,-4-4 1-16,7 7 0 0,-7-7 4 0,0 0-5 15,-2 9 5-15,2-9 20 0,0 0 10 16,-12 1 7-16,12-1 0 0,-11-2-3 0,11 2 4 0,-14-9-9 16,6 5-7-16,0-2-3 0,1-2-9 0,-2 1 4 15,1-2-9-15,4 0-4 0,-4-2 0 0,5 2-1 16,-2-3-2-16,1 2-5 0,3-3-1 0,1 1 0 0,1 1-14 15,0-2-47-15,4 2-81 0,-1-1-3 0,1 0-115 16,0 3-44-16,0-3-66 0,0 3-408 0,2-2-297 16</inkml:trace>
  <inkml:trace contextRef="#ctx0" brushRef="#br0" timeOffset="51644.97">13655 9040 521 0,'-8'-5'382'0,"8"5"-81"16,-11-6-67-16,11 6-30 0,-9-6-30 0,9 6-25 15,-5-5-7-15,5 5-1 0,0 0 24 0,0-7-66 16,0 7-13-16,0 0-18 0,11-3-12 0,-11 3-10 16,16 3-10-16,-7 0 28 0,1 2-50 0,-1 0 34 15,1 3-49-15,0 1 32 0,0-1-31 0,-1 2 32 16,0-1-41-16,0 2 40 0,-4-1-39 0,1-2 38 15,-1 1-7-15,1-1 32 0,-2-1 24 0,0 1 19 0,-2-2 16 16,-2-6 16-16,7 9 7 0,-7-9-5 16,6 7-16-16,-6-7-17 0,8 3-20 0,-8-3-25 15,10-1-2-15,-2-4-20 0,2 0 5 0,1-2-23 0,1 0-40 16,2-3-103-16,1-1-117 0,0 0-78 0,2-2-116 16,0 1-537-16,-2 0-567 0</inkml:trace>
  <inkml:trace contextRef="#ctx0" brushRef="#br0" timeOffset="52561.88">16656 8757 324 0,'0'0'324'0,"-8"-4"-108"0,8 4-2 0,0 0-24 16,1-6 3-16,-1 6 1 0,4-5-19 0,-4 5 8 15,9-4-41-15,-9 4-11 0,12-6-18 0,-12 6 0 16,18-3-12-16,-18 3-6 0,19-1-16 0,-8 2-15 16,1 1 2-16,0 2-18 0,1 1-11 0,1 0-6 0,-1 1-3 15,-1 2-5-15,2-1-7 0,-4 3 2 0,1-2-8 16,-2 2-3-16,-1-2-2 0,-2 0 0 15,3 2 8-15,-5-2 2 0,0 0 8 0,-3-2 19 0,-1-6 21 16,2 11 16-16,-2-11 20 0,-2 8 10 0,2-8-11 16,-5 4 0-16,5-4-12 0,0 0-12 0,-13-1-7 15,13 1 5-15,-9-8-15 0,6 3-9 16,-3-2-8-16,3-1-11 0,-2-2-7 0,1-1-3 0,3 0-3 16,-1 0-8-16,2-3-3 0,0 1-1 0,2 0-11 15,0-1-57-15,4-1-77 0,-3 2-83 0,3 1-56 16,-2 0-74-16,3 0-119 0,-2 2-404 0,1 1-433 15</inkml:trace>
  <inkml:trace contextRef="#ctx0" brushRef="#br0" timeOffset="54159.4">18697 8190 175 0,'0'0'296'0,"0"0"-85"0,0 0 7 16,-3-5-19-16,3 5-21 0,0 0-24 0,0 0-19 15,0 0-14-15,-6-4-15 0,6 4-7 0,0 0-18 16,0 0-10-16,0 0-12 0,-7-6 0 0,7 6-2 16,0 0-4-16,0 0-6 0,0 0-6 0,0 0-8 15,-7-3-9-15,7 3 1 0,0 0 2 0,0 0-2 16,0 0-1-16,0 0 7 0,0 0 1 0,0 0 2 15,-7-4 10-15,7 4-5 0,0 0-2 0,0 0 36 16,0 0-52-16,0 0 0 0,0 0-7 0,0 0 0 16,0 0-6-16,0 0 3 0,0 0-6 0,0 0-6 15,0 0 13-15,0 0-14 0,-6-2 2 0,6 2 2 0,0 0 0 16,0 0 0-16,0 0 2 0,0 0 4 0,0 0-7 16,0 0 0-16,0 0 0 0,0 0-3 15,0 0 0-15,0 0 2 0,0 0 0 0,0 0 0 16,0 0 4-16,0 0-3 0,0 0-2 0,0 0-1 0,0 0 10 15,0 0-10-15,0 0 1 0,0 0-3 16,0 0 4-16,0 0-4 0,0 0 2 0,0 0 2 0,0 0-1 16,0 0 3-16,0 0-3 0,0 0 0 0,0 0-3 15,0 0 16-15,0 0-10 0,0 0 11 16,0 0 13-16,0 0 15 0,0 0 8 0,0 0 6 0,0 0 1 16,0 0-15-16,0 0-1 0,-8-3-9 0,8 3-5 15,0 0-2-15,0 0-2 0,0 0-7 0,3-6-4 16,-3 6 10-16,6-4-19 0,-6 4 2 0,9-5-2 15,-9 5 4-15,14-3-8 0,-14 3 2 0,16-5-1 16,-16 5-4-16,19-1 10 0,-19 1-4 0,23 0 5 16,-12 0-8-16,0 1 3 0,1 1 0 0,-2 2 0 15,2-2 1-15,-2 3-2 0,0-1-1 0,-1 2-3 0,0-1 2 16,0 3 1-16,-2-1 1 0,-1 0-1 0,0 0 6 16,-3-1-6-16,-2 1 0 0,-1-7 0 15,1 11 0-15,-1-11 4 0,-2 11 6 0,2-11-5 0,-9 8 5 16,9-8-8-16,-9 6 15 0,9-6 5 0,-10 1 3 15,10-1 1-15,-13-2-8 0,13 2-1 16,-9-7 0-16,5 2-3 0,-1-1-3 0,3-1-4 16,-1-2 3-16,-1 0-6 0,3 0-1 0,1 0-1 0,0-1-2 15,4-1 0-15,-2 1 1 0,2-1 31 0,1 0-64 16,-1 1-50-16,4-1-51 0,-1 1-7 0,1-1-81 16,-2 1-35-16,2 2-84 0,-3 0-36 0,3-1-274 15,-2 2-161-15</inkml:trace>
  <inkml:trace contextRef="#ctx0" brushRef="#br0" timeOffset="54443.71">18899 7865 167 0,'-4'-5'394'0,"4"5"-74"0,-8-7-51 16,8 7-28-16,-5-8 11 0,5 8-71 0,-6-5-21 15,6 5-29-15,0 0-24 0,-8-2-17 0,8 2-15 16,0 0-8-16,-9 4-5 0,9-4-7 0,0 6-6 15,0-6 0-15,0 10-13 0,0-10-6 0,6 12-3 0,-2-5-4 16,1-2-7-16,-1 3 5 0,3-2-5 16,-1 0 1-16,2-1-2 0,-1-1 1 0,1 0 2 15,0-2 1-15,-8-2 10 0,16 4 29 0,-16-4-44 0,13 0 16 16,-13 0 45-16,14-4-44 0,-14 4 48 0,12-4-35 16,-12 4 22-16,5-11-51 0,-5 11-9 0,1-11-4 15,-1 11 1-15,-2-12 4 0,-2 6-11 0,-3 0-9 16,-1 0-53-16,0 1-72 0,-4-1-73 0,-1 1-111 15,-1 0-108-15,-1 3-266 0,-3 1-205 0</inkml:trace>
  <inkml:trace contextRef="#ctx0" brushRef="#br0" timeOffset="62692.98">11499 13214 60 0,'-9'3'305'0,"9"-3"-62"0,0 0-22 16,-10 4 14-16,10-4-12 0,0 0-13 0,-10 2-11 15,10-2-22-15,0 0-26 0,0 0-33 0,0 0-18 16,0 0-15-16,0 0-14 0,0 0-22 0,0 0 31 16,0 0-37-16,5-7 23 0,-5 7-43 0,14-7 29 15,-4 2-47-15,0 0 37 0,3 0-40 0,4-2 40 0,-3 1-48 16,2 0 36-16,-3-1-40 0,5 1 34 0,-3 0-35 16,3-2 0-16,-2 3 2 0,0-1 2 0,1-2 0 15,-2 4-1-15,0-2-3 0,1-1-38 0,-3 3-42 16,-1-1-60-16,-3 2-26 0,2-3-101 0,-5 4-1 15,3 0-268-15,-9 2-56 0</inkml:trace>
  <inkml:trace contextRef="#ctx0" brushRef="#br0" timeOffset="62908.68">11522 13313 68 0,'-6'8'441'0,"-1"-3"-129"16,7-5-66-16,-10 8-43 0,10-8-21 0,-6 7 8 0,6-7-1 15,-7 6 23-15,7-6-40 0,0 0 52 0,0 0-35 16,0 0-19-16,8 3-15 0,-8-3-33 0,11-2-24 16,-3-3-19-16,2 1-9 0,2-1-19 0,1-1-6 15,1-1-12-15,2 0-6 0,-3-1-45 0,6-1 42 16,0 1-45-16,-2-2 40 0,2 2-46 0,-1-2-13 0,1 2-100 16,-2-2-37-16,-2 4-54 0,-1-2-93 0,2 1-105 15,-2 0-240-15,0 0-175 0</inkml:trace>
  <inkml:trace contextRef="#ctx0" brushRef="#br0" timeOffset="63640.57">14759 13265 186 0,'0'0'319'16,"0"0"-44"-16,-9 4-16 0,9-4-1 0,0 0-13 15,0 0 2-15,-9 2-17 0,9-2-12 0,0 0-27 16,0 0-16-16,0 0-23 0,0 0-24 0,0 0-21 16,-11-1-23-16,11 1-11 0,0 0-11 0,0 0-3 15,5-7-13-15,-5 7-5 0,9-6-6 0,-3 2-7 16,1-2-6-16,0 1-7 0,2 0 1 15,0 0-4-15,3-1-1 0,-1-1-3 0,2 0-2 0,1 0-1 16,-2 1 3-16,0-1-46 0,1 1 48 0,1 0-45 16,0 0 47-16,-1-2-49 0,-3 5 0 0,3-2-102 15,-3 2-17-15,-2-2-48 0,2 2-70 0,-1 0-52 16,-9 3-99-16,12-5-161 0,-12 5-99 0</inkml:trace>
  <inkml:trace contextRef="#ctx0" brushRef="#br0" timeOffset="63816.14">14817 13318 101 0,'-4'7'388'0,"0"-2"-108"0,4-5-61 15,-5 7-16-15,5-7-11 0,-4 7-9 16,4-7 5-16,0 0-8 0,-4 6 1 0,4-6-20 0,0 0-22 16,0 0-22-16,14-1-21 0,-14 1-23 0,16-8-11 15,-6 3-19-15,1 0-11 0,3-2 4 0,0-2-17 16,6 1-2-16,-4-3-29 0,3 2-103 15,-2-2-127-15,2-1-185 0,0 1-242 0,-5 0-175 0</inkml:trace>
  <inkml:trace contextRef="#ctx0" brushRef="#br0" timeOffset="67824.16">16291 12208 32 0,'0'0'408'0,"0"0"-138"0,-1-8-45 0,1 8-45 15,0 0-16-15,0 0-12 0,-4-6-5 0,4 6-10 16,0 0 55-16,0 0-82 0,-4-4 52 16,4 4-75-16,0 0 38 0,0 0-70 0,0 0 41 0,0 0-51 15,-2-7 38-15,2 7-56 0,0 0 37 0,0 0-51 16,0 0 36-16,0 0-58 0,0 0 54 15,0 0-46-15,0 0 54 0,0 0-33 0,0 0 33 16,4-4-24-16,-4 4 25 0,0 0-26 0,0 0 19 0,9 1-12 16,-9-1 24-16,8 3 0 0,-8-3 1 0,8 7-8 15,-8-7-3-15,8 6-4 0,-3-2-5 0,2 1-1 16,-1 0-4-16,2 0-1 0,-2 1-1 0,-1 1-2 16,3-2 1-16,-3 3 1 0,4-2 0 0,-3 1 6 15,-1 1-6-15,2-1-4 0,0 0-3 0,-2-1 1 16,1 0 11-16,0 0-14 0,-1 0 2 0,-1-1 2 0,-4-5 1 15,9 8 1-15,-9-8 2 0,6 6 3 16,-6-6 8-16,7 5 2 0,-7-5 11 0,6 4 6 16,-6-4 6-16,0 0 1 0,13 0-11 0,-7-3 13 0,-6 3-50 15,13-8 19-15,-3 3-30 0,-1-3 24 16,3-1-36-16,-1 0 35 0,1-2-35 0,3-2 23 0,-2-1-30 16,1 0 29-16,2-1-30 0,1 0 27 0,-3-2-29 15,4-2 24-15,-3-1-14 0,3 0-50 0,-2 1-66 16,0-1-88-16,-2-1-112 0,0 3-95 15,-2 1-188-15,-3 0-382 0,0 5-575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02:22.706"/>
    </inkml:context>
    <inkml:brush xml:id="br0">
      <inkml:brushProperty name="width" value="0.05292" units="cm"/>
      <inkml:brushProperty name="height" value="0.05292" units="cm"/>
      <inkml:brushProperty name="color" value="#FF0000"/>
    </inkml:brush>
  </inkml:definitions>
  <inkml:trace contextRef="#ctx0" brushRef="#br0">9921 13781 420 0,'0'0'322'16,"0"0"-100"-16,-3 6-22 0,3-6-63 0,0 0-13 15,0 0-45-15,-1 7 3 0,1-7-34 0,0 0 9 16,0 0-33-16,0 0 15 0,0 0-29 0,-1 7 9 0,1-7-52 15,0 0-4-15,0 0-80 0,0 0-24 0,0 0-122 16,0 0-115-16,12 1 165 0</inkml:trace>
  <inkml:trace contextRef="#ctx0" brushRef="#br0" timeOffset="2535.69">11969 11091 68 0,'0'0'155'0,"0"0"24"0,0 0-70 16,0 0 37-16,0 0-59 0,0 0 32 0,-5-5-54 0,5 5 24 16,0 0-44-16,0 0 31 0,0 0-43 0,0 0 22 15,0 0-37-15,0 0 26 0,-4-4-37 16,4 4 25-16,0 0-36 0,0 0 30 0,0 0-38 0,0 0 35 16,0 0-35-16,0 0 33 0,0 0-36 0,0 0 35 15,0 0-34-15,0 0 32 0,0 0-32 0,0 0 32 16,0 0-35-16,12 2 53 0,-12-2-12 0,0 0 7 15,10 0 28-15,-10 0-24 0,14 0 24 0,-14 0-31 16,14-1 22-16,-14 1-22 0,19-3 11 16,-8 2-13-16,0 0 18 0,3-1-16 0,-1-1 12 0,2 2-21 15,1-2 12-15,0 2-14 0,2-1 4 0,1 1-17 16,0 0 11-16,1-2-13 0,0 1 14 0,-2 0-17 16,4-1 9-16,-1 0 0 0,1 2 13 0,1-1-1 15,3 0 4-15,-1-1-8 0,-1 1 0 0,3 0-6 16,-4 0 5-16,3 0-12 0,1 0 11 0,0 0-11 15,-1 1-1-15,1 1 3 0,1-1 4 0,-1 1-11 16,0 0 6-16,3 0-5 0,-2 0 7 0,0 1-8 16,0-1 1-16,1 1 0 0,-2 0 5 0,1 0-5 15,0 1 3-15,0-1-3 0,-2 0 6 0,2 1-1 16,0-1-2-16,-1 0-4 0,1 0 5 0,-2 0 33 16,-1-1-47-16,0 1 3 0,-1-1 4 0,-1 0-2 0,1 0 9 15,3-1-8-15,-5 1 10 0,2-1-9 16,2 0 8-16,-2 1-8 0,-2-1 8 0,3 0-7 0,-2 1 5 15,1-2-4-15,1 2 6 0,-4 0 21 16,4-1-10-16,-2 2 2 0,0-1-3 0,0 2 3 0,0-1-7 16,0 0 8-16,-2 0-13 0,1 1 6 15,0 1-7-15,-2-2 8 0,1 0 3 0,-1 1 9 0,1 1-6 16,-2 1 23-16,0-2-28 0,-2 0 17 0,2 2-20 16,-1-2 31-16,-3 2-34 0,2 0 28 0,-3-2-31 15,0 2 26-15,-1-2-31 0,-2 0 25 0,3 1-26 16,-4-1 27-16,1 1-31 0,0-1 26 0,-2 0-27 15,-9-2 25-15,15 4-26 0,-15-4 25 0,14 2-28 16,-14-2 36-16,12 1-34 0,-12-1 29 0,10 2-35 16,-10-2 32-16,0 0-30 0,12 1 25 0,-12-1-54 15,0 0-89-15,0 0-100 0,9-4-512 0,-9 4-251 16</inkml:trace>
  <inkml:trace contextRef="#ctx0" brushRef="#br0" timeOffset="50846.83">22606 6868 338 0,'0'0'321'0,"-9"-3"-74"16,9 3 10-16,-11-5-25 0,11 5-18 0,-9-6-9 15,9 6 4-15,-9-7 37 0,9 7-60 0,-7-8-29 16,7 8-28-16,-8-8-17 0,8 8-20 0,-4-9-23 16,4 9-9-16,0-9-14 0,0 9-11 0,4-9-6 15,1 4-3-15,2 0-6 0,1 1-6 0,0-1-1 16,4 2 4-16,-3-1-2 0,4 2 8 0,0 1-2 15,-2 0 3-15,3 1 0 0,-1 1 3 0,0 1-5 0,2 2-3 16,-2 3-1-16,0-1-2 0,0 3-1 16,-3 1-4-16,1 1 1 0,-3 0 2 0,-1 2-5 0,-2 3-2 15,1-3 4-15,-5 1-2 0,0 1 39 0,-1-1-45 16,-1 1 42-16,-1 1-44 0,-1 0 38 0,-3-1-34 16,2 0 48-16,-3 1-40 0,2-4 50 15,-1 2-35-15,-3-1 47 0,5-1-33 0,-3-1 33 16,1 0-45-16,1-4 40 0,0 1-49 0,1 0 42 15,2-3-44-15,-1 1 45 0,-1-1-50 0,4-5 44 16,-3 7-46-16,3-7 48 0,-2 6-52 0,2-6 37 16,0 0-46-16,0 0 41 0,11 1-45 0,-5-4 35 0,3-1-42 15,1 0 3-15,3-3 5 0,2-1-4 0,-2 1 2 16,6-4 0-16,0 2-7 0,-1-2-25 0,1 0-46 16,1 0-46-16,-1 0-61 0,-1 2-64 0,-2-2-48 15,1 2-50-15,-3-2-125 0,-1 2-373 0,-2 0-396 16</inkml:trace>
  <inkml:trace contextRef="#ctx0" brushRef="#br0" timeOffset="51461.3">22683 6499 67 0,'-5'-5'352'0,"5"5"-82"0,-8-9-56 0,4 3-30 16,4 6-10-16,-4-8-24 0,4 8-12 0,-5-11-10 15,5 11-22-15,-1-8-9 0,1 8-4 0,1-10-4 16,-1 10-13-16,5-7-9 0,-5 7-6 0,9-5-18 15,-9 5 21-15,9-3-28 0,-9 3 15 0,13 1-28 16,-13-1 21-16,12 3-29 0,-12-3 26 0,12 7-33 16,-7-4 28-16,-5-3-33 0,11 8 40 0,-11-8-31 0,6 7 45 15,-6-7-20-15,8 7 77 0,-8-7-11 16,3 4 68-16,-3-4-47 0,0 0 22 0,0 0-60 0,0 0 21 16,0 0-33-16,0 0 34 0,0 0-52 0,-8-8 31 15,8 8-51-15,-4-11 29 0,1 2-45 0,3 0 34 16,-1-1-48-16,1-3 35 0,1 2-43 15,1-1 37-15,0-2-42 0,4 1 34 0,-1 0-41 0,2 1 39 16,-1 1-36-16,2 0 32 0,2 1-42 0,-2 3 42 16,1 1-40-16,1 1 40 0,0 2-40 0,-1 1 40 15,4 0-37-15,-3 4 37 0,3 1-40 0,2 2 39 16,-2 2-46-16,1 1 31 0,2 3-68 0,-1 1-23 16,-1 3-70-16,1-2-29 0,-1 3-65 0,0-2-47 15,-1 1-66-15,1 1-90 0,0-1-305 0,-1 0-270 16</inkml:trace>
  <inkml:trace contextRef="#ctx0" brushRef="#br0" timeOffset="51888.34">24471 6653 425 0,'0'0'396'0,"0"0"-61"16,-12 1-20-16,12-1-46 0,0 0 1 0,0 0-18 15,-9-3 8-15,9 3-71 0,0 0 15 0,0 0-66 16,-1-6 16-16,1 6-60 0,5-5 27 0,-5 5-57 16,10-8 27-16,-1 4-55 0,0 0 33 0,2-2-53 15,1-1 32-15,0 2-46 0,2-2 42 0,0 0-47 16,1 0 34-16,-1 1-47 0,0 0 38 0,2-2-48 15,-2 4 13-15,1-2-88 0,-2 0 1 0,-1 1-85 16,-1 0-30-16,-1 1-37 0,0-1-78 0,-2 1-72 16,-2-2-296-16,0 1-205 0</inkml:trace>
  <inkml:trace contextRef="#ctx0" brushRef="#br0" timeOffset="52128.75">24701 6424 93 0,'-3'-6'424'16,"3"6"-79"-16,-2-9-36 0,0 3-20 0,2 6-37 15,-5-9 36-15,5 9-58 0,-1-10 29 0,1 10-64 16,-3-8 14-16,3 8-76 0,0-7 17 0,0 7-61 16,0 0 36-16,0 0-41 0,2-6 45 0,-2 6-58 15,0 0 29-15,9 3-49 0,-9-3 35 0,11 6-39 16,-6-1 29-16,4 0-51 0,-1 1 30 0,0 1-48 16,2 1 41-16,0 1-49 0,0 1 37 0,0-1-43 15,1 1 35-15,0 1-46 0,-1 0 38 0,1-2-62 0,0 2-13 16,-1-1-92-16,-1 0 0 0,0-1-84 15,0-1-32-15,-1-1-30 0,-2 1-82 0,1-3-74 16,-1-1-257-16,-6-4-212 0</inkml:trace>
  <inkml:trace contextRef="#ctx0" brushRef="#br0" timeOffset="52349.56">24895 6384 111 0,'-2'-9'479'0,"0"0"-96"16,0 1-51-16,-1 1-7 0,2 1-66 0,1 6 10 15,-1-13-78-15,1 13 10 0,0-11-63 0,0 11 30 16,3-8-57-16,-3 8 25 0,8-6-38 0,-8 6 11 16,15-3-56-16,-15 3 34 0,18 0-56 0,-4 3 33 15,-3 0-9-15,4 3-10 0,-2 0-8 0,1 3-3 16,-3 1-11-16,2 3-9 0,0 2-5 0,-3 1-51 16,-2 2 13-16,-1-1-83 0,-4-1 4 0,-2 2-60 15,-2 0-24-15,-2 0-22 0,-7 3-52 0,1-1 3 0,-4 2-100 16,-5-1 9-16,-2 0-163 0,-4 2-16 15</inkml:trace>
  <inkml:trace contextRef="#ctx0" brushRef="#br0" timeOffset="52631.18">24296 6440 165 0,'-7'-10'453'16,"3"2"-119"-16,-2 2-48 0,2 1-50 0,-1 0-31 15,5 5-20-15,-8-4-6 0,8 4-24 0,-10 2 42 16,10-2-51-16,-9 10 30 0,4-1-27 0,1 3-19 16,-1 1-69-16,1 3 32 0,2 1-50 0,-2 1 34 0,4 1-55 15,0 1 37-15,5 4-48 0,0-1-2 0,2 1-3 16,2 2 4-16,4-4-4 0,3 0-4 15,2-2-35-15,0-2-33 0,5-3-42 0,0-4-39 16,1-1-39-16,-1-4-56 0,4-4-85 0,2-2-399 0,3-4-233 16</inkml:trace>
  <inkml:trace contextRef="#ctx0" brushRef="#br0" timeOffset="53262.78">24901 6045 198 0,'-8'-6'304'0,"8"6"-111"16,-4-7-16-16,4 7-63 0,-3-8 26 16,3 8-20-16,3-7 14 0,-3 7-28 0,5-6 6 15,-5 6-30-15,9-6 2 0,-9 6-23 0,10-3 9 16,-10 3-26-16,11-3-2 0,-11 3-3 0,16 0-2 0,-16 0-6 16,13 3-1-16,-6-1-5 0,-7-2-2 0,12 5-4 15,-12-5-2-15,7 6 3 0,-7-6 2 0,7 6 25 16,-7-6 18-16,4 4 11 0,-4-4 2 0,0 0-3 15,0 0 6-15,0 0 2 0,0 0 5 16,0 0-2-16,0 0-10 0,-12-4-10 0,12 4 33 16,-4-8-56-16,2 1 33 0,0 1-46 0,2-1 30 0,0-1-46 15,3 0 38-15,0-2-48 0,-1 0 42 0,6-1-5 16,-1 3-8-16,1-3-5 0,1 2-7 16,0 0-3-16,1 2 1 0,2 0 2 0,-1 3 5 15,1 1 5-15,-1 0-13 0,1 2-6 0,-1 2-35 16,0 2 54-16,0 0-54 0,-1 3 39 0,2 4-36 0,-2-1-2 15,-2 3-110-15,-1 3-72 0,-3-1-59 0,-3 2-124 16,1 0-102-16,-4 2-223 0,1 2-216 16</inkml:trace>
  <inkml:trace contextRef="#ctx0" brushRef="#br0" timeOffset="53845.28">22956 7415 358 0,'0'0'231'16,"0"0"-12"-16,0 0-48 0,0 0 21 15,0 0-35-15,0 0 2 0,0 0-15 0,0 0-24 16,0 0-17-16,0 0-25 0,-1-5-5 0,1 5-11 16,6-4-3-16,-6 4-9 0,9-7-12 0,-9 7 1 15,12-9-13-15,-6 5 5 0,4-3-15 0,2 0 20 0,1 2-34 16,-2-3 6-16,2 1-6 0,2 1 3 0,-2-1-9 16,1 1-9-16,-2-2-40 0,-1 4-102 0,-1 0-81 15,-1 1-93-15,-1-1-170 0,-8 4 10 0</inkml:trace>
  <inkml:trace contextRef="#ctx0" brushRef="#br0" timeOffset="54011.59">22951 7510 174 0,'-8'9'292'0,"3"-4"-70"0,0-1-52 0,5-4-27 16,-4 8-18-16,4-8-10 0,0 0-6 0,0 0 0 15,0 0-9-15,0 0-23 0,0 0-6 0,14-4-19 16,-4-1-7-16,2-1-7 0,2-2-14 0,4-3-16 15,1 0 6-15,6-1-21 0,0-2 0 0,3 1-113 16,-1-2-83-16,6 0-284 0,-6 0 24 0</inkml:trace>
  <inkml:trace contextRef="#ctx0" brushRef="#br0" timeOffset="54562.67">24618 6916 113 0,'0'0'316'16,"-7"4"-113"-16,7-4-8 0,0 0-64 16,-9 2 6-16,9-2-38 0,0 0 28 0,0 0-25 15,0 0 5-15,0 0-6 0,9-7-17 0,-9 7-13 16,14-7-11-16,-6 3-12 0,2-1-9 0,2-1-9 0,1-1-6 15,-1 1-2-15,5-1-9 0,0-1 3 0,0-1-2 16,4 0-4-16,-3 0-5 0,2 0-11 16,2 1 13-16,-3-1-12 0,3 0 9 0,-2 1-17 15,-2 1 4-15,0 0-68 0,-4 1-31 0,4 1-101 16,-4-1-26-16,-4 2-212 0,1 1 79 0</inkml:trace>
  <inkml:trace contextRef="#ctx0" brushRef="#br0" timeOffset="54736.93">24675 7024 179 0,'-11'10'328'0,"2"-2"-62"0,1 0-90 15,2-2-6-15,-1-1-46 0,2 0 0 16,5-5-18-16,-6 8 28 0,6-8-5 0,0 0-4 16,0 0 3-16,0 0-36 0,6 3-9 0,2-5-24 15,1-2-4-15,2-2-24 0,5-1 8 0,1-1-21 0,2-2 7 16,2 1-18-16,5-5 9 0,-1 2-40 15,-2 0-94-15,3-1-111 0,-2 1-415 0,-4 1-154 0</inkml:trace>
  <inkml:trace contextRef="#ctx0" brushRef="#br0" timeOffset="65576.25">5294 17511 190 0,'0'0'313'16,"-9"-2"-90"-16,9 2 22 0,0 0-40 0,0 0 25 16,0 0-45-16,0 0 12 0,-7-3-24 0,7 3-9 15,0 0-15-15,0 0-10 0,0 0-10 0,0 0-19 16,0 0 14-16,-8-2-40 0,8 2 26 0,0 0-33 0,0 0 15 15,0 0-25-15,0 0 20 0,0 0-39 16,0 0 30-16,0 0-25 0,0 0 21 0,0 0-28 16,0 0 17-16,0 0-18 0,0 0 27 0,0 0-13 0,0 0 12 15,0 0-15-15,8-4 16 0,-8 4 3 0,0 0-4 16,18-1 4-16,-18 1-8 0,19-1-9 0,-9 0-9 16,3-1-8-16,1 1-6 0,0 0-11 15,1 0 1-15,3-1-4 0,0 1-7 0,0 0-1 0,1 0-2 16,0-2 2-16,-1 2-9 0,3-1 4 15,-4 1-1-15,0 0-1 0,1-2 1 0,-1 1 2 16,-2 0-5-16,-2 1-2 0,-1-1 8 0,0 0-13 0,0 1 5 16,-12 1 2-16,17-3 0 0,-17 3 1 0,16-1-1 15,-16 1-2-15,11-1-5 0,-11 1 5 0,12-2 0 16,-12 2-6-16,9-2-33 0,-9 2-67 0,0 0-102 16,11-1-80-16,-11 1-113 0,0 0-187 0,12-4-376 15,-12 4-551-15</inkml:trace>
  <inkml:trace contextRef="#ctx0" brushRef="#br0" timeOffset="66526.5">7491 17507 60 0,'0'0'316'0,"0"0"-17"0,0 0-72 16,0 0 22-16,0 0-61 0,0 0 16 15,0 0-35-15,0 0 15 0,0 0-18 0,0 0-14 0,0 0 4 16,0 0-13-16,-9-1-24 0,9 1 10 0,0 0-35 16,0 0 16-16,0 0-36 0,0 0 19 0,0 0-35 15,0 0 17-15,0 0-43 0,0 0 24 0,0 0-28 16,0 0 21-16,0 0-29 0,0 0 23 0,0 0-31 15,0 0 33-15,0 0-23 0,0 0 28 0,0 0-19 16,0 0 24-16,0 0-19 0,0 0 20 0,4-6-19 16,-4 6 11-16,0 0-26 0,14 0 18 0,-14 0-14 15,10-2 6-15,-10 2-8 0,14-1-4 0,-14 1-15 0,17-3 10 16,-7 2-12-16,2-2 12 0,-2 2-15 16,0 0 11-16,3-1-12 0,-3 0 13 0,2 0-18 15,-1 1 17-15,-1-1-17 0,1 0 15 0,0 0-21 0,-11 2 21 16,17-3-17-16,-17 3 18 0,15-2-17 0,-15 2 16 15,13-3-21-15,-13 3 16 0,13-1-19 16,-13 1 13-16,9-2-35 0,-9 2-27 0,0 0-81 16,10-1-49-16,-10 1-98 0,0 0-182 0,0 0-433 0,0 0-472 15</inkml:trace>
  <inkml:trace contextRef="#ctx0" brushRef="#br0" timeOffset="74338.66">15103 17494 132 0,'0'0'205'0,"0"0"-48"16,0 0-14-16,0 0-21 0,0 0-8 0,0 0-9 16,0 0-16-16,-6 4-12 0,6-4-7 0,0 0-3 15,0 0 0-15,0 0-5 0,0 0-1 0,0 0-8 0,-9 2-5 16,9-2-8-16,0 0-1 0,0 0 5 16,0 0-32-16,0 0 48 0,-7 5-32 0,7-5 49 15,0 0-33-15,0 0 45 0,0 0-26 0,0 0 36 0,-7 3-18 16,7-3 21-16,0 0-8 0,0 0-3 0,0 0 15 15,0 0-16-15,0 0 18 0,-7 4-35 16,7-4 21-16,0 0-27 0,0 0 25 0,0 0-28 16,0 0 27-16,-9 1-38 0,9-1 23 0,0 0-30 0,0 0 21 15,0 0-33-15,0 0 16 0,-9 3-28 0,9-3 15 16,0 0-26-16,0 0 23 0,0 0-30 0,0 0 23 16,0 0-27-16,0 0 22 0,0 0-25 0,0 0 19 15,0 0-22-15,0 0 21 0,0 0-20 0,0 0 20 16,0 0-20-16,0 0 21 0,0 0-18 0,0 0 23 15,0 0-22-15,0 0 23 0,0 0-22 0,0 0 19 16,0 0-13-16,0 0 21 0,0 6-22 0,0-6 23 16,0 0-19-16,0 0 17 0,0 0-18 0,8 4 17 15,-8-4-19-15,0 0 16 0,5 4-19 0,-5-4 15 16,0 0-17-16,8 4 10 0,-8-4-18 0,0 0 24 16,10 3-29-16,-10-3 31 0,6 5-19 0,-6-5 17 15,8 2-6-15,-8-2 2 0,8 4-2 0,-8-4 3 16,9 3-1-16,-9-3 1 0,0 0-1 0,11 2 1 15,-11-2-1-15,9 2-2 0,-9-2 1 0,10 1 1 16,-10-1-4-16,11 2-2 0,-11-2 1 0,0 0-3 16,14 1 2-16,-14-1 0 0,0 0 1 0,15 1-1 15,-15-1-1-15,0 0 2 0,14 0-4 0,-14 0 2 0,14 0 3 16,-14 0-5-16,13-1-2 0,-13 1 0 16,14 0 3-16,-14 0-1 0,15-3-3 0,-15 3 1 0,15 0 0 15,-15 0 1-15,17-1-6 0,-17 1 4 0,18-2 0 16,-18 2-1-16,18-1 1 0,-18 1-1 0,18-1-1 15,-18 1 4-15,20-2-17 0,-20 2 17 0,20-2-16 16,-20 2 20-16,21-2-17 0,-12 1 14 0,-9 1-15 16,23-2 20-16,-14 1-23 0,4 1 24 0,-3-1-17 15,2-2 16-15,-1 3-20 0,1-1 22 0,0 0-19 16,0 1 16-16,-2-1-17 0,3 0 18 0,-3-1-17 16,2 1 16-16,0 0-16 0,1 1 19 0,-1-2-25 15,-1 1 25-15,1 1-21 0,-1-1 20 0,2 0-20 16,-2 1 20-16,-11 0-17 0,24-1 16 0,-24 1-19 15,21 0 21-15,-21 0-18 0,23-1 15 0,-10 1-12 16,-13 0 13-16,24-2-16 0,-13 1 19 0,1 1-20 16,0 0 18-16,-2-1-18 0,4 1 22 0,-2-1-26 15,0 0 24-15,0 0-16 0,1-1 18 0,-1 2-21 16,1-1 23-16,0 0-24 0,-2-1 21 0,1 1-19 16,1 0 19-16,-2 0-20 0,1 0 19 0,-1 0-20 15,0-1 22-15,1 2-6 0,-3-2 2 0,3 2-2 0,-1-1-2 16,-11 1-4-16,19-2-15 0,-19 2 22 0,22-2-26 15,-13 1 28-15,-9 1-21 0,22-2 19 0,-12 0-22 16,-10 2 25-16,22-1-21 0,-12 0 19 0,-10 1-21 16,22-1 19-16,-12 0-17 0,-10 1 16 0,22-2-17 15,-22 2 20-15,20-1-18 0,-20 1 16 0,18-1-16 16,-18 1 19-16,19-1-20 0,-19 1 20 0,18 0-26 16,-18 0 27-16,14 0-21 0,-14 0 20 0,17 0-19 15,-17 0 16-15,14 0-19 0,-14 0 19 0,14 0-16 16,-14 0 17-16,11 1-18 0,-11-1 18 0,9 1-19 15,-9-1-4-15,0 0 4 0,14 0 26 0,-14 0-21 16,0 0 18-16,11 1-21 0,-11-1 22 0,0 0-18 16,0 0 16-16,9 2-18 0,-9-2 22 0,0 0-21 15,0 0 16-15,0 0-17 0,0 0 21 0,11 1-33 16,-11-1 32-16,0 0-22 0,0 0 21 0,0 0-24 0,0 0 20 16,0 0-26-16,0 0-6 0,0 0-67 0,0 0-53 15,0 0-98-15,0 0-91 0,0 0-137 16,0 0-524-16,0 0-587 0</inkml:trace>
  <inkml:trace contextRef="#ctx0" brushRef="#br0" timeOffset="76284.98">17632 17480 71 0,'0'0'286'15,"0"0"-60"-15,0 0-13 0,-11 1-5 0,11-1-40 16,0 0 38-16,-8 2-55 0,8-2 27 0,0 0-24 15,0 0 2-15,0 0-7 0,-10 3-3 0,10-3-16 16,0 0-25-16,0 0-3 0,0 0-32 0,0 0 8 16,0 0-24-16,0 0-1 0,0 0-21 0,0 0 11 15,0 0-24-15,0 0 8 0,0 0-12 0,0 0 14 16,0 0-16-16,0 0 31 0,0 0-27 0,0 0 23 0,0 0-16 16,0 0 32-16,14-2-22 0,-14 2 28 15,0 0-24-15,18 0 27 0,-18 0-30 0,11 0 22 16,-11 0-36-16,18-1 26 0,-18 1-30 0,19-2 22 15,-19 2-33-15,22-1 28 0,-10 0-24 0,0-1 16 0,1 0-23 16,2 1 21-16,-2-1-24 0,4 0 20 16,-2-1-24-16,4 2 22 0,-3 0-24 0,3-1 23 15,-4 1-22-15,6-2 21 0,-5 2-26 0,3 0 22 0,0 0-25 16,1-2 26-16,-1 3-25 0,1-1 27 0,-2 1-24 16,3-1 22-16,-3 1-25 0,1 0 27 0,1 1-25 15,-2-1 24-15,1 1-26 0,0-1 27 0,-2 1-29 16,1 1 26-16,-3-2-25 0,-1 1 27 0,0-1-24 15,2 1 22-15,-1 0-26 0,0-1 28 0,-2 2-23 16,0-2 24-16,1 1-28 0,-1-1 26 0,-1 0-23 16,0 0 18-16,2 0-17 0,-14 0 21 0,21 0-35 15,-21 0 41-15,21 1-28 0,-21-1 24 0,19 0-25 16,-19 0 23-16,17-1-22 0,-17 1 25 0,18 0-24 16,-18 0 24-16,17-1-25 0,-17 1 16 0,16-2-16 15,-16 2 24-15,16-1-24 0,-16 1 24 0,16-1-22 16,-16 1 21-16,16-1-22 0,-16 1 28 0,16-3-17 15,-16 3 28-15,14-2-22 0,-14 2 20 0,18-3-28 16,-18 3 24-16,14-2-17 0,-14 2 12 0,17-2-24 16,-17 2 20-16,13-2-20 0,-13 2 18 0,12-1-20 15,-12 1 20-15,12-1-23 0,-12 1 22 0,0 0-20 16,16-1 19-16,-16 1-18 0,0 0 19 0,11-1-17 0,-11 1 18 16,0 0-18-16,0 0 17 0,11 0-18 0,-11 0 16 15,0 0-13-15,0 0 18 0,0 0-18 16,0 0 18-16,13-1-15 0,-13 1 15 0,0 0-18 0,0 0 23 15,0 0-15-15,0 0 19 0,0 0-16 0,0 0 18 16,0 0-16-16,0 0 15 0,10-2-19 0,-10 2 15 16,0 0-18-16,0 0 21 0,0 0-21 0,0 0 13 15,0 0-13-15,0 0 14 0,0 0-21 0,0 0 21 16,0 0-19-16,10-1 19 0,-10 1-21 0,0 0 18 16,0 0-29-16,13 0 29 0,-13 0-17 0,0 0 18 15,12-3-20-15,-12 3 18 0,0 0-18 0,15-1 19 16,-15 1-25-16,10-1 24 0,-10 1-21 0,9-1 20 15,-9 1-23-15,12-1 25 0,-12 1-23 0,0 0 21 16,11-1-22-16,-11 1 20 0,0 0-20 0,0 0 16 16,15 0-14-16,-15 0 19 0,0 0-20 0,0 0 18 15,0 0-18-15,11-2 20 0,-11 2-19 0,0 0 18 16,0 0-24-16,0 0 24 0,0 0-18 0,0 0 18 16,0 0-18-16,11 0 19 0,-11 0-20 0,0 0 18 15,0 0-19-15,0 0 21 0,0 0-21 0,0 0 20 16,0 0-20-16,12 3 22 0,-12-3-27 0,0 0 27 15,0 0-20-15,0 0 17 0,0 0-18 0,0 0 20 0,0 0-21 16,0 0 18-16,0 0-17 0,0 0 18 0,7 2-17 16,-7-2 16-16,0 0-16 0,0 0 20 0,0 0-31 15,0 0 33-15,0 0-21 0,0 0 19 16,0 0-22-16,0 0 23 0,0 0-21 0,0 0 19 0,0 0-19 16,0 0 17-16,0 0-18 0,0 0 11 0,0 0-9 15,0 0 17-15,0 0-26 0,0 0 30 0,0 0-18 16,0 0 17-16,0 0-19 0,0 0 17 0,0 0-23 15,0 0 12-15,0 0 1 0,0 0 9 0,0 0-21 16,0 0 22-16,0 0-20 0,0 0 18 0,0 0-17 16,0 0 16-16,0 0-18 0,0 0 18 0,0 0-17 15,0 0 20-15,0 0-25 0,0 0 27 0,0 0-23 16,0 0 20-16,0 0-21 0,0 0 24 0,0 0-22 16,0 0 17-16,0 0-19 0,0 0 25 0,0 0-19 15,0 0 21-15,0 0-11 0,0 0 32 0,0 0-19 16,0 0 30-16,0 0 4 0,0 0 2 0,0 0-16 15,0 0-19-15,0 0 27 0,0 0 1 0,0 0-7 16,0 0-8-16,0 0 4 0,0 0-4 0,4 6-4 0,-4-6-9 16,0 0 3-16,0 0-6 0,0 0 2 0,0 0-8 15,0 0-24-15,0 0 21 0,0 0-1 0,0 0 6 16,0 0-1-16,0 0 0 0,0 0-4 0,0 0 1 16,0 0-2-16,0 0-6 0,0 0 7 0,0 0-3 15,0 0 2-15,0 0-4 0,0 0 0 0,0 0 2 16,0 0-3-16,0 0 2 0,0 0 0 0,0 0-2 15,0 0-4-15,0 0 4 0,0 0-7 0,0 0 9 16,0 0-6-16,0 0-1 0,0 0-6 0,0 0-41 16,0 0-68-16,0 0-93 0,0 0-57 0,0 0-75 15,0 0-174-15,0 0-133 0,0 0-273 0,0 0-496 16</inkml:trace>
  <inkml:trace contextRef="#ctx0" brushRef="#br0" timeOffset="77913.42">25393 16483 272 0,'-6'-7'567'0,"2"1"-81"16,-1 0-60-16,3 0-11 0,-2 0-28 15,0 1-14-15,4 5-23 0,-8-9-52 0,8 9-50 0,-5-8-55 16,5 8-37-16,0 0-32 0,-4-4-23 0,4 4-20 15,0 0-15-15,2 5-9 0,-2-5-12 0,5 13-7 16,0-6-13-16,0 4-2 0,1 0-2 0,1-1-11 16,-1 4 7-16,4-1-6 0,-2 0-3 0,0 0 1 15,-2-1-5-15,4 0-1 0,-2-1 0 0,-2-3-1 16,-2 1-1-16,4-2 2 0,-3-1-5 0,0-1 5 0,-5-5-7 16,8 3 6-16,-8-3 0 0,0 0 0 15,10-5-3-15,-6-1 5 0,-2 1-3 0,1-4-7 16,-1 1 6-16,2 1 1 0,-1-2-1 0,-1 1-5 15,2-1 4-15,-1 4-2 0,1 0-6 0,1 0 4 0,0 1-1 16,-5 4 5-16,11-6-5 0,-11 6 5 16,16-2-6-16,-16 2-8 0,18 1 17 0,-6-1 1 15,0 2 2-15,-1-1-4 0,3 1 3 0,1-1-5 0,0 0 3 16,-2 0 0-16,2-1-2 0,-2 0 2 0,-1-1 0 16,0 0-6-16,-2-2 1 0,0 0 5 15,-1-3 1-15,-4 1-1 0,1-2-1 0,-3 0-1 0,0-2 2 16,-2 1-9-16,-3-2 7 0,-1 2 0 0,-1-3 0 15,-1 1-4-15,-4 0 1 0,-1-3-2 0,2 5-15 16,-3 0-37-16,-2-1-46 0,4 4-36 0,-1-2-36 16,-2 4-43-16,2-1-31 0,2 2-54 0,8 2-44 15,-15-1-41-15,15 1-6 0,-9-1-361 0,9 1-268 16</inkml:trace>
  <inkml:trace contextRef="#ctx0" brushRef="#br0" timeOffset="78975.53">25626 16172 361 0,'-8'-14'594'0,"-1"2"-111"0,-1 0-14 0,1 0-22 16,0 1-25-16,2 2-3 0,0 0-26 0,1 1-63 15,1 2-71-15,1 1-52 0,4 5-30 0,0 0 1 16,0 0-13-16,0 0-22 0,-3 7-17 0,6 2-32 16,5 3-13-16,-1-1-15 0,5 7-41 0,2 3 23 0,2 2-37 15,5 4 23-15,1 1-40 0,-1 1 38 16,1-1-39-16,1 0 32 0,0 0-39 0,-1-1 37 0,-4-5-35 15,-2-2 33-15,2-2-34 0,-4-2 28 0,-5-4-33 16,0-1 41-16,1-1-42 0,-3-3 36 0,-1-2-30 16,-6-5 34-16,0 0-37 0,0 0 34 0,12-7-33 15,-10 0 34-15,-2-1-61 0,-2-4 62 0,0 0-33 16,1-4 34-16,0 0-35 0,-2 4 35 0,3-2-38 16,0 1 25-16,-1 2-31 0,1 2 19 0,0 0-34 15,1 2 33-15,2 1-29 0,-3 6 31 0,6-7-26 16,-6 7 25-16,13-3-28 0,-13 3 2 0,14 3-27 15,-4 1-11-15,-1-1-22 0,2 2-9 0,1 0-22 16,2 1-16-16,-1 0-20 0,-1-1-15 0,0 2-29 16,2-1-1-16,-3-3-2 0,1 2-3 0,-3-1-6 15,2-1-3-15,-1-2 32 0,-1 2-11 0,-9-3 50 16,15 0-14-16,-15 0 63 0,13-4-16 0,-13 4 54 16,8-7-25-16,-8 7 55 0,3-10-26 0,-3 10 41 0,2-9-18 15,-2 9 107-15,0-11 11 0,0 11 27 16,-3-10 19-16,3 10 0 0,0-9-6 0,0 9-18 15,0-6-16-15,0 6-15 0,0 0-16 0,0-9-11 0,0 9-7 16,4-5-9-16,-4 5-6 0,5-6-7 0,-5 6-5 16,10-8-4-16,-5 5 2 0,-5 3-2 0,9-9-4 15,-2 4 1-15,-1 1-4 0,-6 4 2 0,9-9-6 16,-6 4 3-16,-3 5-5 0,5-8 1 0,-5 8-2 16,2-7 2-16,-2 7-1 0,-4-5-5 0,4 5 5 15,0 0-3-15,-7-4 1 0,7 4 0 0,-8 4 3 16,8-4-1-16,-9 6-1 0,5-1 1 0,-1 1-4 15,3-2 3-15,-1 4 1 0,0-1-19 0,2 0 17 16,1 2 6-16,0 0 0 0,3-1 0 0,-1-1-4 16,1 0 3-16,1 0-3 0,0-2-5 0,-1 0 4 15,-3-5 2-15,12 5-2 0,-12-5 0 0,13 2 0 16,-13-2 1-16,14-6-2 0,-7 2 6 0,1-1-5 16,-1 0 4-16,1-2-2 0,-1 0 2 0,-1-1 2 0,2-2-5 15,0 1 5-15,-1-2-3 0,2 1 0 0,-1 1 1 16,1-1 1-16,-2 3-3 0,1 0 3 15,0-1-2-15,1 4-3 0,-2-1-1 0,2 1 2 16,-9 4 3-16,17-4-8 0,-17 4 2 0,17 2 2 0,-17-2-3 16,16 5 4-16,-7-2-4 0,0 1 4 0,0-1-8 15,-3 2 5-15,0-1 2 0,-6-4-1 0,7 8 3 16,-7-8 0-16,4 9 0 0,-4-9-1 0,0 0 11 16,0 0 6-16,0 0 0 0,0 0 1 0,0 0 2 15,0 0-3-15,-6-8-1 0,6 8 1 16,-3-10-5-16,3 1-5 0,1 2 0 0,1-3 0 0,0 1-28 15,2 0 23-15,2 0-25 0,1 0-22 16,0 0-79-16,2-1 3 0,2 3-73 0,-2 0 21 0,0 1 1 16,2 1 17-16,-2 2 13 0,1-1 21 15,0 0 23-15,-1 0 21 0,-9 4 10 0,15-1 15 0,-15 1 12 16,13-1 1-16,-13 1 7 0,13 0 7 0,-13 0 9 16,0 0 11-16,13 0 20 0,-13 0 34 0,0 0 27 15,0 0 24-15,12-1-12 0,-12 1-14 0,0 0-9 0,7-5-18 16,-7 5-6-16,3-7-12 0,-3 7-38 0,2-8 40 15,-2 8-40-15,5-10 62 0,-5 10-31 16,2-11 64-16,-2 11-34 0,2-7 48 0,-2 7-43 16,0-7 29-16,0 7-53 0,0 0 22 0,3-7-43 0,-3 7 36 15,0 0-36-15,0 0 22 0,2 6-40 0,-2-6 31 16,4 8-35-16,-4-8 36 0,5 11-9 0,-1-4 0 16,0 0-6-16,4 0-6 0,-2 2-4 0,0-1-6 15,3 1-70-15,3-2-78 0,-2 0-80 0,4 0-46 16,0-2-156-16,-1-1-174 0,2-2-122 15</inkml:trace>
  <inkml:trace contextRef="#ctx0" brushRef="#br0" timeOffset="79359.42">27102 15822 592 0,'-4'-12'590'0,"-1"2"-118"0,1 2-24 0,-1-1-44 16,0 2-37-16,3 1-32 0,-1 1-60 15,3 5-51-15,-5-9-39 0,5 9-24 0,0 0-16 0,0 0-11 16,0 0-25-16,0 0-16 0,1 9-19 0,4 0-12 16,-1 0-13-16,6 2-10 0,-1 4-6 0,0 2-2 15,4 0-15-15,-1-1 9 0,-1 1-7 0,2 1-4 0,-2-1 0 16,1-2-6-16,-1 2-8 0,-2-4 5 0,-1 0-3 16,-1-2 2-16,1-1-4 0,-3-2 7 0,1-1-2 15,-1 0 2-15,-5-7-4 0,7 7 2 0,-7-7-5 16,0 0 3-16,9-4 0 0,-9 4-4 0,9-9 3 15,-4 3-4-15,3 0 6 0,-2-1-8 0,3 0 3 16,-1 2-4-16,1-2 1 0,0 1 0 0,1 3 4 16,-1-1-13-16,0 2 9 0,-9 2-4 0,17 0-3 15,-17 0-5-15,14 3-5 0,-8 1-22 0,-1 2-22 16,-2 0 1-16,-1 1-11 0,-2 1 11 0,0 1-13 16,-5 1 4-16,3 0-7 0,-5 0-11 0,2 1-11 15,-3 0-14-15,-2-2-18 0,1 1-22 0,3-4-34 16,-1 0-66-16,-1-1-52 0,1-2-51 0,7-3-57 15,0 0-283-15,0 0-205 0</inkml:trace>
  <inkml:trace contextRef="#ctx0" brushRef="#br0" timeOffset="79542.16">27491 15945 72 0,'11'-5'740'0,"-2"0"-169"16,0 1-106-16,-3-1-52 0,-6 5-44 0,11-4-7 15,-11 4-7-15,7-4-9 0,-7 4 15 0,0 0-53 16,0 0-16-16,14 2-84 0,-14-2 3 0,4 5-57 0,-4-5 4 15,5 10-29-15,-5-10-27 0,7 9-17 0,-5-2-17 16,3 0-16-16,-1 1-8 0,1 1-18 16,-1-3-47-16,1 4-71 0,-1-3-96 0,1 1-93 0,2 1-60 15,-4-1-55-15,3-1-102 0,-1-1-118 16,1-2-464-16,-6-4-697 0</inkml:trace>
  <inkml:trace contextRef="#ctx0" brushRef="#br0" timeOffset="79725">27857 15888 384 0,'5'-4'663'0,"-5"4"-168"0,9-5-107 16,-9 5-32-16,8-3-13 0,-8 3-12 0,0 0-22 15,12 1-32-15,-12-1-32 0,5 5-44 0,-5-5-39 16,6 9-33-16,-6-9-24 0,3 14-22 0,-3-6-17 0,1 1-17 16,-2 0-17-16,-1 2-10 0,1 0-74 15,-1-1-83-15,-2 2-49 0,0-2-70 0,-2 0-85 16,1-2-78-16,1 1-79 0,0-5-374 0,4-4-422 15</inkml:trace>
  <inkml:trace contextRef="#ctx0" brushRef="#br0" timeOffset="80496.81">28274 15679 389 0,'15'-6'343'0,"-4"1"-29"0,-1 0-49 15,-1 2 10-15,0-1-33 0,-9 4-25 0,11-5-40 16,-11 5-26-16,0 0-17 0,0 0-27 0,12 3-18 16,-12-3-16-16,-5 6-14 0,0-3-12 0,-2 2-9 15,-1 2-8-15,-2-3-4 0,-1 3-4 0,-1-1-8 16,-2 0 2-16,3 0-7 0,0-1 2 0,-1 0-2 16,3-1-1-16,0-3 2 0,-1 1-3 0,10-2 4 0,-16-1-7 15,16 1 0-15,-14-6 5 0,8 0-7 16,1-1 3-16,-2-2-4 0,3-2 5 0,-2-1-5 15,4-2 2-15,-2-3 0 0,1 2 0 0,1-2 9 16,0-1-1-16,0 0 7 0,0 1 6 0,2-1-5 0,0 0 46 16,0 1 1-16,-1 3 34 0,1 1-11 0,0 1 13 15,0-1-30-15,-1 4 1 0,1 0-25 16,0 2-1-16,0 0-21 0,0 7 3 0,-2-11-15 0,2 11 11 16,-1-5-14-16,1 5 5 0,0 0-14 15,0 0 11-15,0 0-3 0,0 0-2 0,0 0 3 16,-2 8-6-16,2-8 0 0,1 5-1 0,-1-5-2 15,1 7 2-15,-1-7-1 0,0 7 0 0,0-7 3 0,0 0 0 16,3 6 8-16,-3-6 12 0,0 0 21 0,0 0 24 16,2 6 9-16,-2-6-2 0,0 0 0 0,0 0 2 15,0 0-1-15,0 0 6 0,0 0-8 0,0 0 11 16,0 0-20-16,0 0 25 0,0 0-28 0,0 0 21 16,8-3-46-16,-8 3 22 0,0 0-37 0,0 0 16 15,0 0-31-15,0 0 25 0,0 0-22 0,5 4 32 16,-5-4-36-16,4 10 43 0,2-3-37 0,-2 2 34 15,1 1-45-15,0 5 40 0,2-2-46 0,-1 2 34 16,2 4-31-16,0 0 32 0,-1 1-40 0,-2-1 36 16,4 1-41-16,-4 1 37 0,1 0-38 0,1-2 38 15,-3-1-39-15,2-1 35 0,-3-2-50 0,1-1 54 16,-2 0-58-16,2-2 63 0,-4-3-42 0,4 1 47 16,-3-3-45-16,2-1 43 0,-3-6-42 0,1 9 32 0,-1-9-34 15,0 0 38-15,0 0-38 0,0 0 32 0,2-13-42 16,-2 13 42-16,2-14-39 0,-1 5 38 15,4-1-35-15,-1 0 32 0,1 1-32 0,2-2 26 0,2 1-32 16,1 1 39-16,0 0-43 0,2 2 42 0,2 1-45 16,-1 2 45-16,-1 1-39 0,2 0 34 0,-1 3-33 15,0 3 39-15,-2-1-42 0,5 3 35 0,-2 1-43 16,-3 1 30-16,1 2-44 0,-4 0 21 0,0 2-41 16,-4 0 11-16,-1 0-29 0,-3-1-4 0,-2 1-9 15,0 1-7-15,-4 0-25 0,-1-1-27 0,-1 0-44 16,-1-2-32-16,-2 3-34 0,1-5-38 0,1-1-67 15,-1-1-58-15,1-2-29 0,9-3-378 0,-13 0-374 16</inkml:trace>
  <inkml:trace contextRef="#ctx0" brushRef="#br0" timeOffset="80774.58">28532 15698 567 0,'7'-8'517'0,"-7"8"-88"0,2-9-26 0,-2 9-24 0,1-5 4 16,-1 5-18-16,0-7-26 0,0 7-30 15,0 0-40-15,0-7-51 0,0 7-36 0,0 0-43 16,4-6-28-16,-4 6-23 0,0 0-18 0,0 0-13 0,11 4-18 16,-11-4 1-16,10 7-13 0,-5-1-7 0,1 1-5 15,-1 1-6-15,-1 1-3 0,0 0-11 0,1 1 8 16,-2 0-3-16,-1 1-2 0,-2-2 0 0,1 1 4 16,1-2-1-16,-4 0 0 0,4-1 3 0,-2-7 0 15,-2 13 2-15,2-13-15 0,-1 10 19 16,1-10-4-16,-1 8 9 0,1-8-4 0,0 0-4 0,0 0-5 15,4 3-1-15,-4-3-5 0,9-3-50 0,-9 3-60 16,16-8-66-16,-7 3-59 0,4-1-54 0,5-4-67 16,0 1-10-16,2-2-76 0,3-4-3 15,3 0-352-15,-1-1-324 0</inkml:trace>
  <inkml:trace contextRef="#ctx0" brushRef="#br0" timeOffset="81360.05">29061 15486 38 0,'5'-11'511'0,"-1"2"-93"16,-2 2-32-16,-2 0-43 0,-2 1-23 0,0-1-8 15,-2 4-32-15,-4-3-27 0,2 3-6 0,-3 1-13 16,-1-1-22-16,-3 3-10 0,-1 1-19 0,-1 2-15 16,-1 0-27-16,-2 2-22 0,3 2-22 0,-4 2-16 0,3 0-13 15,0 4-16-15,2-2-8 0,2 0-9 0,2 1-5 16,2 1-4-16,1 0-9 0,3 0 4 16,1-3-4-16,3 1-4 0,2-1-4 0,0 1-2 0,3-3-10 15,3-1-22-15,0-1-18 0,1 0-28 0,3-2-15 16,0-2-12-16,-1 0-4 0,3-2-2 0,-1 0 14 15,2-4 16-15,-2 1 17 0,1 1 9 0,0-2 4 16,-3 1 15-16,1 1 7 0,-1-2 5 0,1 0 4 16,-3 2 3-16,-1-1-1 0,-8 3 2 15,15-4 1-15,-15 4 3 0,11-3-2 0,-11 3 4 0,10-2-1 16,-10 2 0-16,0 0 1 0,14-2-3 0,-14 2 5 16,0 0-6-16,11 2-2 0,-11-2-27 0,0 0-19 15,9 1-11-15,-9-1-3 0,0 0 3 0,0 0-14 16,9-1-4-16,-9 1 2 0,5-5 21 0,-5 5 4 15,0-8 13-15,0 8 12 0,0-12 5 0,0 3 4 16,0 1 8-16,-1-2 6 0,0-1-2 0,1 2 5 16,0-2 9-16,0 3 42 0,2-3 27 0,-2 3-3 15,2-1-20-15,0 1 4 0,2 1-3 0,0 2 6 16,0-1 3-16,3 3-1 0,-7 3-1 0,13-4-1 16,-13 4-7-16,20 3-2 0,-9 0-7 0,0 0-10 15,3 4-7-15,-1-1-4 0,0 3-3 0,-2-2-6 0,2 2 4 16,-3 1-9-16,-1-2 2 0,-1 2-22 0,0-2 24 15,-5 1-18-15,3-2 29 0,-4-1-25 0,-2-6 24 16,1 8-19-16,-1-8 24 0,0 0 5 0,-3 5 6 16,3-5-1-16,-7-5-8 0,7 5 1 0,-4-11-2 15,-2 2-2-15,5-1-4 0,0-1-4 0,-1 0-3 16,4-3-2-16,-1 2-2 0,1-2-11 0,5 0 9 16,-2 0-13-16,1 2 8 0,3 1-9 0,4-1-23 15,-3 3-73-15,2 0-29 0,0 1-77 0,1 2-13 16,-1 1-88-16,-1 3-3 0,0 0-45 0,0-1-61 15,-11 3-252-15,19 0-180 0</inkml:trace>
  <inkml:trace contextRef="#ctx0" brushRef="#br0" timeOffset="81608.39">29507 15386 462 0,'0'0'400'0,"0"0"-40"16,0 0-36-16,0 0-9 0,0 0-37 0,-2 6-42 0,2-6-55 16,0 0-34-16,0 0-52 0,5-5 7 15,-5 5-18-15,6-5-19 0,1 1-13 0,-2-1-9 16,1-1-8-16,3 0-31 0,-1-1 23 0,-1 1-32 0,0-1 31 15,1-1-28-15,-1 0 29 0,-2 1-5 0,2 1 51 16,-5 0 4-16,2 0 29 0,-4 6-14 16,3-10 8-16,-3 10-6 0,-2-6 14 0,2 6 9 0,0 0 14 15,-11 0 0-15,11 0-3 0,-10 5-9 0,5 0-22 16,-2 1-6-16,5 0-22 0,-2 2-6 0,2 2-24 16,0-1 11-16,3 1-21 0,0 1 5 0,3 1-22 15,3 0-36-15,-1-2-96 0,5 2-95 0,0-2-102 16,2-1-155-16,3-1-136 0,1-2-416 0,-2-2-633 15</inkml:trace>
  <inkml:trace contextRef="#ctx0" brushRef="#br0" timeOffset="82207.66">28054 16456 61 0,'0'0'351'0,"-4"-9"-35"0,4 9-25 0,-4-6 47 15,4 6-17-15,-2-7-26 0,2 7 25 0,-6-6-48 16,6 6 8-16,0 0-56 0,-7-6-22 0,7 6-40 15,0 0-3-15,-14 1-9 0,14-1 3 0,-15 6-29 16,6-1 7-16,0 2-36 0,-4 1 14 0,0 2-26 0,1 0-21 16,0 1-30-16,2 1 20 0,-2 0-7 0,3 0-9 15,3 0-6-15,0 0-2 0,3-1-2 16,-1 0-7-16,4 1 1 0,4 0-4 0,0-2-4 16,4 2-2-16,1-1-1 0,3 0-23 0,1 0 19 15,4-1 4-15,-1 0-6 0,2-1-2 0,0 0-5 16,-1-2-4-16,-3 0-28 0,0 1-17 0,-3-3-8 15,-2 0 5-15,0 2 8 0,-1-3 4 0,-8-4 16 0,6 8 5 16,-6-8 7-16,0 10 2 0,0-10 4 0,-7 8 1 16,0-4 1-16,-3 0 1 0,2-1 0 0,-1 1 3 15,-1-2-6-15,0 1-40 0,0-2-44 0,10-1-35 16,-17 4-36-16,17-4-42 0,0 0-58 0,-13 0-38 16,13 0 25-16,0 0-32 0,2-7 38 0,-2 7-53 15,10-8 44-15,-1 2-254 0,2-1-42 0</inkml:trace>
  <inkml:trace contextRef="#ctx0" brushRef="#br0" timeOffset="82859.86">28144 16663 425 0,'11'-9'273'16,"1"0"22"-16,-3 1 0 0,-2 0 14 0,0 1-1 0,0-1-23 16,-3 1-1-16,0 1-51 0,-1 1-1 0,-3 5-59 15,1-8-1-15,-1 8-34 0,-3-5 4 0,3 5-39 16,0 0-4-16,-14 3-36 0,14-3 3 0,-11 5-27 16,4 1 8-16,1-1-23 0,-2 2 9 0,3-1-19 15,1 3 10-15,2-3-3 0,1 1-1 0,-1 0-4 0,4 0-6 16,0 0-6-16,2 0-3 0,0-2-19 15,3 2 5-15,1-3-9 0,0 0-16 0,0-2-31 16,3-1 24-16,-11-1-26 0,18 2 28 0,-7-5-27 0,-11 3 44 16,18-4-23-16,-8 0 33 0,-2-1-22 0,-2-1 30 15,2 0-20-15,-4 0 26 0,2-2-21 0,-2 1 26 16,-1-2-19-16,-2 2 25 0,0-3-28 16,1 4 32-16,-1-2-26 0,-1 8 29 0,1-11-28 0,-1 11 22 15,0-11-23-15,0 11 25 0,4-8-31 0,-4 8 31 16,4-6-31-16,-4 6 32 0,6-3-28 0,-6 3 30 15,0 0-33-15,17 0 31 0,-17 0-27 0,11 4 31 16,-11-4-29-16,14 5 26 0,-14-5-27 0,13 5 23 16,-13-5-26-16,10 4 28 0,-10-4-25 0,9 7 24 15,-9-7-24-15,5 4 27 0,-5-4-26 0,0 0 25 16,0 0-24-16,0 0 32 0,0 0-24 0,0 0 27 16,0 0-29-16,0 0 32 0,-1-5-31 0,1 5 31 15,0-9-32-15,0 9 25 0,0-9-31 0,4 2 29 16,-1 2-28-16,2 0 24 0,1-3-26 0,-1 3 26 0,3 1-25 15,0 0 27-15,2-1-38 0,-1 3 33 16,0 1-24-16,-9 1 26 0,16-2-25 0,-16 2 24 16,18 2-27-16,-8 0 27 0,-2 0-28 0,-2 2 28 0,1 1-24 15,-7-5 28-15,9 8-29 0,-9-8 29 0,4 9-33 16,-4-9 32-16,0 8-20 0,0-8 26 0,-7 8-8 16,7-8 40-16,-6 3-5 0,6-3 21 0,0 0-35 15,-12-2 15-15,12 2-25 0,-9-8 13 16,9 8-22-16,-6-12 11 0,4 5-24 0,2-1 22 0,0-1-28 15,2 1 24-15,1-3-23 0,3 3 18 0,0-2-24 16,1 3 24-16,0-3-22 0,4 4 21 0,-1-1-27 16,-1 3 23-16,2-1-19 0,-2 3 13 0,2 0-17 15,-11 2 21-15,19 0-23 0,-10 2 24 16,1 0-19-16,-3 3 21 0,1-2-24 0,1 3 21 0,-1-1-19 16,-1 1 19-16,-1 1-18 0,0-1 12 0,-1 0-53 15,1 0-23-15,-2 0-68 0,0-1-17 0,1 0-43 16,-5-5-82-16,7 7-15 0,-7-7-40 0,11 2-48 0,-11-2-282 15,12 0-176-15</inkml:trace>
  <inkml:trace contextRef="#ctx0" brushRef="#br0" timeOffset="83124.64">28817 16466 275 0,'0'0'397'0,"0"0"-52"0,5-5-42 0,-5 5 0 16,0 0-14-16,0 0-41 0,0-7-13 0,0 7-62 15,0 0-1-15,0 0-43 0,0-8 2 0,0 8-50 0,0 0 7 16,0-7-31-16,0 7 8 0,2-6-36 15,-2 6 17-15,2-7-31 0,-2 7 22 0,3-8-36 0,-3 8 29 16,2-8-32-16,-2 8 29 0,0-7-21 16,0 7 34-16,0 0-24 0,0-8 21 0,0 8-33 0,0 0 23 15,0 0-28-15,0 0 28 0,-9 3-31 0,9-3 27 16,-7 8-27-16,7-8 36 0,-7 10-30 0,6-4 23 16,0 1-28-16,0 0 27 0,1 0-29 0,0-1 24 15,2 3-30-15,1-3 25 0,2 3-28 0,0-2 14 16,1 0-83-16,2-2-23 0,2 0-62 0,0-2-118 15,2-1-68-15,2-2-115 0,0-1-249 0,4-1-225 16</inkml:trace>
  <inkml:trace contextRef="#ctx0" brushRef="#br0" timeOffset="84174.64">29438 16067 557 0,'0'0'519'15,"-9"-8"-125"-15,9 8-84 0,-14-3-21 0,14 3 2 16,-16 0-18-16,4 1-16 0,2 3-23 0,-3-2-16 0,3 3-26 16,-3 0-28-16,2 2-18 0,-1 0-19 0,3 1-15 15,-1 2-20-15,4 0-3 0,1 0-15 16,-1 0-30-16,4 1-9 0,0 0 7 0,2 1-20 0,3 0 8 16,0-2-22-16,2 3 19 0,1-1-26 0,4-1 19 15,-1 0-30-15,2-1-1 0,1 0-55 0,1-2-17 16,1-1-60-16,0-1 4 0,2-1-46 0,-4-1 9 15,5-1-21-15,0-1-51 0,-2-2 11 0,0-2-48 16,2 1 17-16,-2-2-6 0,1-3-2 0,0 1 26 16,-4-1 33-16,0-2 41 0,0-1 37 0,-3-1 25 15,0 0 31-15,-3-1 10 0,-1 0 97 0,-1 0 10 16,-2 0 73-16,-1 1-6 0,-1 0 56 0,0 0-9 16,-1 1 13-16,-3 2 13 0,1-1 4 0,-1 1 9 0,-1 2-24 15,0 0-21-15,5 5-13 0,-13-6-12 16,13 6-10-16,-11 0-22 0,11 0-15 0,-9 4 14 15,9-4-35-15,-8 7 13 0,8-7-34 0,-4 11 17 16,6-4-28-16,-1 0 17 0,3 2-28 0,1 0 22 16,0 1-28-16,1 1 19 0,3-1-30 0,0-1 24 15,1 0-18-15,-1-1 24 0,2-1-26 0,0-1 23 16,-1-1-26-16,-1-3 27 0,1 2-32 0,-10-4 29 16,16 3-22-16,-16-3 18 0,11-3-20 0,-11 3 17 15,9-6-21-15,-9 6 25 0,5-11-22 0,-3 5 23 0,-2-2 0 16,-2-2-4-16,0 2 0 0,1-3-1 0,-2 1-3 15,0-1 6-15,-1 2-6 0,3-1 1 0,-4 1-1 16,4 0 1-16,0 2 2 0,-2 1-4 0,3 6-2 16,0-11 0-16,0 11-1 0,5-7-2 0,-5 7 2 15,8-4-1-15,-8 4 2 0,11 1-1 0,-11-1 0 16,17 5 0-16,-9 0-1 0,1 0-1 0,0-2-5 16,1 5-13-16,-3-2 23 0,1 0-25 0,0 0 26 15,-1 0-25-15,-1 0 29 0,-3-2-28 0,-3-4 39 16,7 9-30-16,-7-9 23 0,0 0-21 0,1 6 22 15,-1-6-21-15,0 0 23 0,0 0 3 0,-6-5-2 16,6 5-1-16,-5-10-2 0,3 5 1 0,0-2-3 0,0-1-12 16,2 0 16-16,-1 1-7 0,2-3-2 15,-1 2 6-15,4-1-8 0,-1 1 0 0,-1-1-6 16,4 3 3-16,-1 1 0 0,2-1-1 0,0 2-2 16,0 0 0-16,-7 4-3 0,14-3 6 0,-14 3-3 15,14 1 1-15,-14-1 0 0,18 3 2 0,-9 1-3 16,-1-1-2-16,0 3 3 0,-1-2-2 0,2 1 2 15,-2 0-27-15,-1 2 28 0,2-3-48 0,-2 1-24 0,-1-1-28 16,-5-4-23-16,9 5-27 0,-9-5 12 0,12 4-60 16,-12-4 17-16,0 0-57 0,16-3 24 0,-16 3-29 15,12-6 60-15,-6 0-22 0,-1 0 85 0,2 0-22 16,-2-2 67-16,-1 0-24 0,1-2 62 0,-3 0-17 16,2-1 81-16,-3 0 2 0,1 2 71 0,-1-2-14 15,-2 2 68-15,1-1-19 0,-2 3 73 0,0-1-7 16,-1 1 4-16,1 3-13 0,-3-1-18 0,5 5-8 15,-8-9-33-15,8 9 7 0,-9-3-8 0,9 3-16 16,0 0-12-16,-13 2-18 0,13-2-14 0,-5 6-14 16,5-6-31-16,-2 10 17 0,2-10-8 0,2 14-9 15,2-6-2-15,2 1-7 0,-1 1-4 0,4-1-2 16,-1 1-3-16,5 2-35 0,-2-3 33 0,2 2-24 16,0-1 27-16,-2-1-26 0,3 1 24 0,-3-2-24 15,1 1 28-15,-3-1-32 0,0-2 29 0,-3 0-28 16,-1 0 26-16,0-1-26 0,-5-5 28 0,2 8-25 15,-2-8 24-15,-2 8-24 0,2-8 28 0,-9 6-26 16,9-6 27-16,-12 2-29 0,12-2 31 0,-11 1-28 0,11-1 2 16,-12-3-56-16,12 3-31 0,-9-5-62 0,5 0-56 15,0-1-14-15,3-1-83 0,1 0-2 0,0-3-354 16,3-1-179-16</inkml:trace>
  <inkml:trace contextRef="#ctx0" brushRef="#br0" timeOffset="84374.83">30127 15905 244 0,'0'-11'449'0,"0"1"-20"0,0 2-37 0,0 1-36 15,0 0 18-15,0 7-40 0,-2-12 15 0,2 12-43 16,-2-12-8-16,2 12-48 0,-1-8-50 0,1 8-34 16,0 0-7-16,0 0-7 0,0 0-23 15,0 0-16-15,0 0-16 0,0 0-16 0,8 6-13 0,-2 1-13 16,-1 0-10-16,2 1-9 0,0 2 3 0,2 1-16 16,1-1-5-16,-2 2 11 0,1 0-25 0,1 0 14 15,-1 1-25-15,0 0-49 0,1-1-61 16,-1 1-64-16,-2-2-49 0,-1 0-33 0,2-1-52 0,-3 0-61 15,-3-2-20-15,2-2-98 0,-4-6-380 0,0 11-429 16</inkml:trace>
  <inkml:trace contextRef="#ctx0" brushRef="#br0" timeOffset="85141.4">30162 16018 50 0,'-9'-6'476'16,"2"-1"-143"-16,1 2 8 0,0 1-68 0,2-1-15 16,4 5-51-16,-5-11-39 0,5 11-35 15,-2-9-20-15,2 9-29 0,7-10-23 0,-7 10-7 0,11-10-11 16,-2 7-16-16,1-2 3 0,4 2-15 0,-1-1 1 15,2 0-11-15,1 1-32 0,0-1-91 0,1 2-7 16,0-2-63-16,-2 2 35 0,2-1 9 16,-2 0 19-16,2-1 17 0,-2 2 20 0,-1-2 15 0,-1 1 20 15,-2-1 10-15,0-1 11 0,-2 2 15 0,-1-1 33 16,-1-1 35-16,-1 0 15 0,-6 5 31 0,5-7-23 16,-5 7 53-16,4-7-15 0,-4 7 30 0,-4-6-15 15,4 6 2-15,-5-4-3 0,5 4-14 0,0 0 10 16,-20 2-24-16,20-2 12 0,-16 4-26 0,6 0 12 15,1 1-38-15,0 0 18 0,0 0-29 0,1 3 17 16,1-1-37-16,1 1 17 0,0 2-8 0,3-2-6 16,-1 2-3-16,1-2-5 0,3 2-3 0,0-3-8 15,2 2 0-15,1-1-1 0,1-1-20 0,0-1 13 0,1 0 2 16,0 0 1-16,2-2-10 0,-7-4-12 0,15 2-5 16,-15-2-13-16,14 0-6 0,-14 0-6 15,19-1 1-15,-11-2 1 0,0-2 8 0,-1 1 8 16,1-1 3-16,-2-2 5 0,1 2-8 0,0-1 18 15,-3 1-10-15,3 0 19 0,-2 1-19 0,-1-1 21 16,-4 5-18-16,7-6 18 0,-7 6-12 0,8-6 9 16,-8 6-6-16,6-4 16 0,-6 4-21 0,0 0 17 0,0 0-13 15,12 0 13-15,-12 0-1 0,6 4-1 16,-6-4 5-16,0 0-6 0,6 6-1 0,-6-6 2 0,0 0-3 16,7 5 1-16,-7-5 7 0,0 0-1 0,0 0-9 15,6 2 1-15,-6-2-7 0,0 0-14 0,0 0 0 16,0 0 0-16,6-7 16 0,-6 7-10 0,1-6-2 15,-1 6 7-15,4-10-3 0,-4 10 10 0,5-11-5 16,-3 6 6-16,3 0-12 0,-1-3 16 0,-1 4-5 16,1-1 4-16,-1 0 1 0,4 0 5 0,-7 5-8 15,9-6 1-15,-9 6-2 0,10-4 5 0,-10 4-7 16,10-1 9-16,-10 1-10 0,10 2 8 0,-10-2-6 0,9 6 9 16,-9-6-8-16,7 6 4 15,-7-6 1-15,4 8 8 0,-4-8-8 0,3 8 1 0,-3-8 2 16,0 8 5-16,0-8 2 0,0 0-4 0,-6 7 20 0,6-7-3 15,0 0-3-15,0 0-16 0,0 0 14 16,-10-4-12-16,10 4 9 0,-3-8-19 0,3 8 16 16,0-13-11-16,2 5 10 0,-1 0-17 0,1-2 15 15,2 2-15-15,0-2 15 0,4 1-25 0,-2 0 23 16,-1 1-12-16,3-1 11 0,-2 4-15 0,4-1 13 16,-2-1-13-16,0 3 13 0,1 0-14 0,-2 2 20 0,-7 2-18 15,16-2 16-15,-16 2-18 0,15 2 20 0,-15-2-13 16,14 5 15-16,-14-5-26 0,14 7 22 0,-5-2-19 15,-4-1 18-15,2 2-21 0,0-1 13 0,-3 0-56 16,1 0-73-16,-5-5-36 0,7 7-73 0,-7-7-103 16,6 4-343-16,-6-4-191 0</inkml:trace>
  <inkml:trace contextRef="#ctx0" brushRef="#br0" timeOffset="85373.88">30765 15579 53 0,'-3'-13'390'0,"1"2"14"15,-1 3-48-15,2-1-4 0,0 1-3 0,1 8-48 16,-5-11-36-16,5 11-75 0,-2-9 1 0,2 9-21 0,0 0 26 16,-3-5-33-16,3 5 3 0,0 0-37 15,0 0-5-15,1 11-38 0,-1-11 3 0,2 13-30 16,3-5 5-16,-2 2-29 0,1 1 10 0,2 1-23 0,1 2 9 16,0-1-17-16,1 1 9 0,1-1-21 0,0 0 11 15,2 2-18-15,-2-2 11 0,0 0-56 0,3-1-43 16,-3-1-78-16,-2 0-37 0,2-1-58 0,0-1-139 15,-2-2-80-15,-1 0-337 0,-1-1-360 0</inkml:trace>
  <inkml:trace contextRef="#ctx0" brushRef="#br0" timeOffset="85724.53">30785 15720 388 0,'0'0'397'0,"-10"-7"-91"0,10 7-28 16,-9-8-59-16,9 8-31 0,-2-8-47 0,2 8-5 15,2-9-48-15,-2 9 0 0,7-8-35 0,-1 4 9 16,2-2-30-16,2 2 12 0,0-2-36 0,3 0 19 16,0 1-28-16,2-2 22 0,-2 1-22 0,3-1 14 15,-3 1-20-15,0-2 23 0,0 0-25 0,-2 2 23 16,1-1-21-16,-5 0 23 0,2-1-25 0,-3 2 20 16,-1-1-24-16,1 1 28 0,-4 0-14 0,2 2 41 15,-4 4 25-15,5-10-11 0,-5 10 18 0,4-7-21 16,-4 7 8-16,0 0-19 0,0 0 20 0,4-4-24 0,-4 4 30 15,0 0-27-15,0 7 11 0,0-7-32 16,3 10 18-16,-1-5-29 0,1 2 20 0,-1 1-28 16,3 1 24-16,-1-1-25 0,1-2 19 0,2 3-29 0,0 0 28 15,-3 0-24-15,3-1 21 0,-1 0-24 16,-1-2 24-16,0 0-26 0,-1 1 25 0,-1-2-29 0,-3-5 26 16,5 11-18-16,-5-11 17 0,-2 10-24 0,2-10 21 15,-2 8-30-15,2-8-21 0,-6 7-69 0,6-7-103 16,-7 8-54-16,7-8-80 0,-6 3-386 15,6-3-241-15</inkml:trace>
  <inkml:trace contextRef="#ctx0" brushRef="#br0" timeOffset="85814.29">31277 15666 93 0,'0'0'-33'0,"4"-5"12"0</inkml:trace>
  <inkml:trace contextRef="#ctx0" brushRef="#br0" timeOffset="96490.6">18625 17767 449 0,'0'0'365'15,"0"0"-88"-15,0 0 16 0,0 0-40 0,0 0-1 16,0 0-13-16,0 0-52 0,-4-4 10 0,4 4-65 15,0 0 24-15,0 0-40 0,4-7 19 0,-4 7-32 16,7-7 21-16,-7 7-28 0,9-5 24 0,-1 0-26 16,-1 0 11-16,-1 0-31 0,5-1 8 0,1 0-11 0,0-1-18 15,2-1-3-15,0-1-9 0,2 0-9 0,1-1-7 16,2 1-3-16,-1-2-4 0,1 1-1 16,2-1-4-16,-3 1-3 0,1 0-5 0,-1 1-4 0,1-1-2 15,-1 0-39-15,-3 3-56 0,0 0-53 0,-2-1-49 16,-1 2-80-16,-1 2-57 0,-2-1-114 0,0 1-390 15,-9 4-382-15</inkml:trace>
  <inkml:trace contextRef="#ctx0" brushRef="#br0" timeOffset="96724.69">18807 17767 5 0,'-8'7'498'0,"2"-1"-111"16,2-2-122-16,4-4-18 0,-7 8-26 0,7-8 17 15,-7 6 6-15,7-6-37 0,-7 4 10 0,7-4-35 16,0 0 26-16,0 0-27 0,0 0 17 0,0 0-34 16,0 0 17-16,0 0-40 0,16-3 19 0,-7-1-40 15,1 0 8-15,1-3-45 0,2 2 13 0,0-2-49 0,2-2 13 16,2 0-4-16,1-1-11 0,1 0-10 0,0 0-8 16,-1 2-8-16,1-2-7 0,-2 1-11 15,1 0-53-15,-4 2-62 0,1 0-57 0,-3 1-60 0,0 0-92 16,-2 0-101-16,0 0-60 0,0 1-419 0,-4 1-467 15</inkml:trace>
  <inkml:trace contextRef="#ctx0" brushRef="#br0" timeOffset="97506.77">18869 17483 237 0,'0'0'201'0,"0"0"16"0,0 0-68 0,0 0 27 0,0 0-56 15,-11-2 39-15,11 2-45 0,0 0 38 0,0 0-46 16,0 0 34-16,0 0-51 0,0 0 19 0,0 0-47 16,0 0 16-16,0 0-45 0,-12 1 38 0,12-1-15 15,0 0 23-15,0 0-16 0,0 0 4 0,0 0 3 16,3 7 6-16,-3-7-4 0,0 0 8 0,8 3 9 15,-8-3-5-15,10 3-9 0,-10-3-8 0,11 4 3 16,-2-2 9-16,3 1-13 0,-2-1-4 0,3 0-11 0,1 2 2 16,0-1-14-16,4-1-5 0,-3 1-7 15,4 1-3-15,0-2-4 0,-2 2-4 0,1-1 4 0,0-1-8 16,0 0-5-16,-3 1 3 16,3-2-4-16,-5 1 3 0,1-1 0 0,-3 0 3 0,1 1-2 0,-1-1 7 15,-11-1 14-15,17 1 4 0,-17-1 11 16,13 2 14-16,-13-2 5 0,11 1 4 0,-11-1 1 15,11 1-7-15,-11-1-10 0,0 0 9 0,12 2-14 0,-12-2-3 16,0 0-7-16,10 1-9 0,-10-1-8 0,0 0-3 16,0 0-3-16,12 2-10 0,-12-2 7 0,0 0-4 15,6 3 0-15,-6-3 7 0,4 6 2 0,-4-6-1 16,1 7-6-16,-1-7 4 0,0 14-3 0,-1-5-2 16,-2 2-5-16,1 4-20 0,-3-1 23 0,-2 1-25 15,0 3 27-15,-1 0-24 0,-1 2 26 0,-1-1-27 16,0-1 21-16,1 1-20 0,-4-2 17 0,4 1-62 15,0-2-47-15,1-3-92 0,-2 0-39 0,1-2-74 16,3-1-117-16,-1-2-125 0,-1-2-269 0,0-2-362 16</inkml:trace>
  <inkml:trace contextRef="#ctx0" brushRef="#br0" timeOffset="98109.07">18596 17566 50 0,'2'-7'296'15,"-2"7"-109"-15,0 0 15 0,0 0-69 16,0 0 26-16,3-6-61 0,-3 6 35 0,0 0-52 16,0 0 3-16,0 0 1 0,-1 6-7 0,1-6 36 0,-2 7-38 15,2-7 28-15,0 10-35 0,0-10 27 0,-2 11-41 16,0-4 30-16,1 0-40 0,0 1 19 0,-2 3-35 16,1-1 10-16,-2 2-26 0,0 1 18 0,-1 1-31 15,1 1 24-15,0-1-28 0,-1 0 16 0,1 1-18 16,-2-2 19-16,4 2-20 0,-2-3 23 0,1 1-2 15,-1-2 0-15,3-2-3 0,0 2 19 16,-1-3-13-16,4 1 18 0,-2-1-1 0,2-2 16 0,1 1 12 16,1 0-18-16,1-1 19 0,2-1-12 0,0 0 12 15,0 0-25-15,2-2 15 0,3 1-33 0,-2 1 24 16,3-2-33-16,0 0 22 0,1 2-28 16,1-1 26-16,1-1-29 0,0 2 18 0,-2-2-25 0,5 1 19 15,-3 2-26-15,0-1 17 0,2-1-78 0,-4 3-128 16,3-1-109-16,-4-1-166 0,1 2-202 0,-2-1-184 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04:29.174"/>
    </inkml:context>
    <inkml:brush xml:id="br0">
      <inkml:brushProperty name="width" value="0.05292" units="cm"/>
      <inkml:brushProperty name="height" value="0.05292" units="cm"/>
      <inkml:brushProperty name="color" value="#FF0000"/>
    </inkml:brush>
  </inkml:definitions>
  <inkml:trace contextRef="#ctx0" brushRef="#br0">20368 4691 202 0,'0'0'187'0,"-11"2"-40"15,11-2-6-15,-12 4-18 0,12-4-4 0,-15 5-11 0,7-1-10 16,-1 0-12-16,1 1-12 0,-3 2-10 0,2 0 15 16,-1 2 5-16,0 0-2 0,1 2 9 0,-3 1 16 15,3 0 1-15,0 1 1 0,-2 3-5 16,2 0 5-16,1 2-10 0,-1-2-12 0,1 1-34 0,0 1 33 15,0 0-32-15,2 0 31 0,1 0-45 16,0-2 36-16,-2-1-45 0,3 2 43 0,-1-1-50 0,1-1 31 16,-1 1-49-16,1-2 3 0,2 0-5 0,-2 0 3 15,3-2-1-15,-2-2 0 0,2 1-4 0,0-3 10 16,-1 1-6-16,1-1-8 0,0-1 4 0,-1 0-3 16,2-7 3-16,-1 12-4 0,1-12-14 0,0 10-28 15,0-10-35-15,-1 8-33 0,1-8-49 0,0 0-114 16,-1 6-84-16,1-6-269 0,0 0-140 0</inkml:trace>
  <inkml:trace contextRef="#ctx0" brushRef="#br0" timeOffset="285.74">20023 5091 137 0,'-2'-7'245'0,"2"7"-37"0,0 0-37 16,-3-7-10-16,3 7-12 0,0 0-14 0,0 0-22 15,0 0 2-15,0 0 17 0,0 0 15 0,0 0-3 0,0 0 0 16,-4 7-28-16,4-7 29 0,2 10-47 16,-2-10 31-16,2 13-32 0,-2-3 41 0,3-2-47 15,-1 3-6-15,0-1-1 0,0 2-2 0,1 0 6 16,-2 0-6-16,5 1-14 0,-2-1-7 0,1 1-1 16,-2-1-7-16,1-2 0 0,1 0 2 0,-1-1-2 0,3 0 1 15,-3-2 3-15,1 0 0 0,2-1-2 16,-1-1-7-16,3-2-9 0,0-1-4 0,1 0-13 15,2-2-22-15,-1-4-76 0,6 1-104 0,-2-3-92 0,7-3-123 16,-3 0-570-16,3-2-552 0</inkml:trace>
  <inkml:trace contextRef="#ctx0" brushRef="#br0" timeOffset="3836.69">3936 6899 156 0,'0'0'240'0,"0"0"-50"16,0 0-18-16,0 0-19 0,0 0-8 0,0 0-16 16,0 0-23-16,0 0-12 0,0 0-5 0,0 0-4 0,0 0-1 15,0 0 3-15,0 0 4 0,0 0 5 0,0 0-4 16,0 0 10-16,0 0-19 0,0 0 21 0,0 0-30 15,-10-1 25-15,10 1-42 0,0 0 51 0,0 0-52 16,0 0 45-16,0 0-47 0,0 0 49 0,0 0-49 16,0 0 35-16,0 0-48 0,0 0 39 0,0 0-47 15,0 0 36-15,0 0-49 0,0 0 39 0,0 0-52 16,0 0 40-16,0 0-45 0,0 0 39 0,0 0-33 16,0 0 60-16,0 0-25 0,0 0 44 0,0 0-35 15,0 0 42-15,8 3-39 0,-8-3 46 0,0 0-41 0,12-2 39 16,-12 2-47-16,13-1 47 0,-13 1-51 15,13-1 40-15,-13 1-49 0,17-4 47 0,-6 2-48 16,-1 1-10-16,3-1-2 0,-2 0 0 0,2 0 4 16,1 1-4-16,0-2-1 0,1 1 3 0,2-1-6 0,0 2-4 15,-1 0 2-15,1 0-2 0,-3 0 6 0,3 1-11 16,-3 0 0-16,1-1 0 0,-1 1 0 16,1 0 1-16,-2 0-5 0,1 1 5 0,-1-1 2 0,0 1-6 15,-13-1 0-15,19 0 1 0,-19 0 0 0,18 1 2 16,-18-1-3-16,14 1 1 0,-14-1 2 0,13 0 1 15,-13 0-1-15,0 0 0 0,15 1 1 0,-15-1 1 16,0 0-6-16,13 0-2 0,-13 0 0 0,0 0-5 16,0 0-4-16,10-1-34 0,-10 1-81 0,0 0-95 15,6-4-63-15,-6 4-142 0,0 0-113 0,3-6-124 16,-3 6-270-16,0 0-496 0</inkml:trace>
  <inkml:trace contextRef="#ctx0" brushRef="#br0" timeOffset="5299.45">28633 6054 141 0,'0'0'228'15,"0"0"-43"-15,0 0-22 0,0 0-23 0,0 0-12 16,-10-1-11-16,10 1-15 0,0 0-15 0,0 0-13 16,0 0-5-16,0 0-15 0,0 0-7 0,0 0-12 15,0 0-6-15,0 0 0 0,0 0 16 0,0 0 21 16,0 0 6-16,0 0 9 0,0 0 4 0,0 0-6 15,8 5 0-15,-8-5 8 0,9 2 8 0,-9-2-3 16,10 3-2-16,-10-3-33 0,14 4 37 0,-14-4-5 16,17 3-7-16,-7 1 1 0,1-2-7 0,-2-1-10 15,4 1-7-15,-2 1-8 0,2 0-7 0,1-2 0 16,-2 1-10-16,2 2-7 0,-1-3-5 0,1 1-2 16,-3-1-4-16,3 2-3 0,0-2-1 0,-2 0-2 15,0 2-3-15,1-2 0 0,-2-1 3 0,1 1-5 16,-12-1-2-16,17 1 4 0,-17-1-4 0,17 3-2 15,-17-3-1-15,11 1-1 0,-11-1-9 0,13 1-55 16,-13-1-86-16,0 0-123 0,13-1-197 0,-13 1-312 16,0 0-302-16</inkml:trace>
  <inkml:trace contextRef="#ctx0" brushRef="#br0" timeOffset="19097.99">23704 6999 15 0,'-12'3'131'0,"12"-3"24"0,-10 2-74 0,10-2 40 15,0 0-50-15,-11 2 44 0,11-2-46 0,0 0 5 16,-12 4 5-16,12-4-5 0,0 0-8 0,-9 3-4 16,9-3-7-16,0 0-14 0,0 0-6 0,-9 2-11 15,9-2 0-15,0 0-6 0,0 0 5 0,-7 5-2 16,7-5 7-16,0 0-1 0,0 0 1 0,-3 5 1 15,3-5 3-15,0 0 8 0,0 0-5 0,0 9-1 16,0-9 4-16,0 0 21 0,1 5-10 0,-1-5 17 16,7 4-17-16,-7-4 11 0,5 5 3 0,-5-5 3 15,9 5 13-15,-9-5-16 0,10 4 27 0,-10-4-30 16,15 4 11-16,-6 0-30 0,-1-3 28 16,3 2-30-16,0-1 3 0,0-1 1 0,2 1 2 0,-1-1 14 15,0 1 35-15,2-1-54 0,2 0 45 0,-2 1-44 16,4-1 41-16,-2 1-47 0,3 0 35 0,-2-1-46 15,2 0 35-15,0 0-46 0,1 0 44 0,1-1-47 16,-2 2 38-16,2-1-48 0,1-1 43 0,-1 1-39 16,-1 0 37-16,1-1-40 0,1 1 33 0,-3 0-40 15,4-1 38-15,-1 2-43 0,-3-1 41 0,3 0-45 16,-2 0 43-16,1 2-40 0,-1-2 48 0,2 0-48 16,-3-1 36-16,3 2-30 0,-2-2 41 0,1 0-49 15,-1 0 43-15,0 0-38 0,1 0 42 0,-1-2-38 16,2 2 45-16,-3-1-44 0,4 1 41 0,-2-1-41 15,-1 1 46-15,2-2-45 0,0 1 36 0,-1 0-39 16,0 1 39-16,1-1-44 0,-1 1 41 0,1-1-45 16,0 1 41-16,1 0-39 0,0 0 38 0,-1 0-40 15,2 0 39-15,0 0-41 0,0 0 38 0,3 0-35 16,-1 1 39-16,1-1-42 0,1 0 35 0,-2 0-36 16,3 0 52-16,-1 0-53 0,0 0 38 0,1 0-42 15,1-1 44-15,-1 1-41 0,0-2 42 0,1 2-38 16,-1-1 38-16,-1 0-42 0,3-1 41 0,0 1-41 15,-2-1 40-15,2 2-40 0,1-2 40 0,-3 1-36 16,3 0 34-16,5-2-36 0,-3 1 38 0,-3 0-39 16,6 0 38-16,-6 1-40 0,1 0 42 0,-1 0-42 15,6-1 42-15,-7 1-37 0,2 1 37 0,0 0-37 16,0 0 36-16,0-1-41 0,0 1 42 0,0 0-41 16,0-1 42-16,1 1-42 0,-1 0 41 0,1 1-36 15,1-2 36-15,-1 1-41 0,5 0 39 0,-1 0-36 16,-1 0 37-16,4 0-41 0,-1-1 41 0,-2 1-40 15,2 0 42-15,0-2-40 0,0 2 38 0,-1 0-39 16,-1 0 39-16,4 0-40 0,-3 0 41 0,-1-1-41 16,0 1 42-16,2 0-42 0,-2 0 42 0,0-1-38 15,0 0 40-15,0 1-42 0,1-2 50 0,-1 2-24 16,2-1 50-16,-1 1-57 0,2-1 50 0,-1 1-43 16,1-1 39-16,0 1-44 0,2 0 42 0,-3 0-49 15,1 0 42-15,-1 0-46 0,1 0 46 0,-3 0-52 16,-5 1 44-16,2-1-48 0,-4 0 47 0,2 0-46 15,-2 0 42-15,-1 0-43 0,-2 0 43 0,-2 0-44 16,-2 0 48-16,-2 0-50 0,-1-1 45 0,-1 1-47 16,-5 0 46-16,2-1-46 0,-5 1 44 0,1-3-51 0,-1 1 15 15,-2 0-114-15,-4-5-44 0,-1 2-115 16,-1-2-74-16,-6-4-54 0,1-3-505 0,-7-2-491 16</inkml:trace>
  <inkml:trace contextRef="#ctx0" brushRef="#br0" timeOffset="20101.23">23319 6186 50 0,'0'0'231'0,"0"0"-59"16,-11-3-30-16,11 3-14 0,-8-2-13 0,8 2-8 15,-13-4-11-15,13 4 18 0,-11-5-49 0,3 3 12 16,-2-1-37-16,1-1 16 0,-1 1-29 0,-2-1 30 16,-2 0-36-16,0 0 26 0,-1-1-38 0,-2 2 26 15,0-2-32-15,-2 1 23 0,-1-2-31 0,-2 1 24 16,-1 1-24-16,-2-1 29 0,-1 1-32 0,2 0 32 15,-3-3-32-15,-4 3 33 0,-1-2-32 0,0 1 29 16,-2 0-25-16,-1-1 24 0,2 0-24 0,-3 0 24 16,1 1-26-16,-1-1 24 0,1 0-26 0,-3 0 25 15,2-1-24-15,-1 1 23 0,1 0-29 0,-1-3 27 16,0 4-28-16,0-2 26 0,-4-2-23 0,4 3-2 16,3-3 5-16,-8 2 10 0,6-1-15 0,-5 1 7 15,4 1-2-15,-5-4 3 0,6 4-1 0,-5-2 2 0,-2-1-1 16,2 1 2-16,0-2 11 0,-1 3-4 0,1-1-1 15,5 2 3-15,0-1 5 0,-2 0 2 16,3 2 4-16,-2-2-5 0,1 1-2 0,2 1 1 16,-1 0-5-16,1-2-1 0,-2 2 3 0,4 0-1 15,0-1 23-15,0 1-2 0,4 0 3 0,0 0-2 16,4-1-4-16,-2 2 21 0,1-1-21 0,0 1-7 16,1-2-1-16,2 1 14 0,-1 2-5 0,4-1-5 15,1-1-1-15,0 2-9 0,0-1 4 0,2 2 1 16,0-2-6-16,0 1-2 0,4-1-1 0,-2 2-2 0,3-1 0 15,-1 1-2-15,2 1 6 0,2-2-12 0,8 3 1 16,-15-2-2-16,15 2 0 0,-13-4-2 16,13 4 2-16,-9-1 35 0,9 1-41 0,0 0 1 15,-14 0 4-15,14 0-4 0,0 0-12 0,0 0-34 16,-9 3-33-16,9-3-50 0,0 0-39 0,0 0-82 0,-7 3-230 16,7-3 23-16</inkml:trace>
  <inkml:trace contextRef="#ctx0" brushRef="#br0" timeOffset="20432.98">20901 5577 152 0,'0'0'337'0,"3"-6"-108"16,-3 6-33-16,0 0-60 0,1-8-5 0,-1 8-47 15,0 0 20-15,0 0-32 0,0 0 31 0,-11 2-29 16,11-2-4-16,-9 8-3 0,4-2-8 0,-2 1-10 15,-2-1-7-15,3 2-13 0,-3 2-3 0,1 0 2 16,-2-1-11-16,1 1-1 0,1 0 0 0,1 1-3 16,-1-3-4-16,2 1 1 0,-1-2 1 0,2 0-1 15,-1 1 4-15,1-2 4 0,0 0 2 0,2 1-1 16,-1-2-1-16,2 0 2 0,2-5 4 0,-3 11 18 16,3-11 3-16,-1 10-2 0,1-10 10 0,2 11 12 15,1-4-1-15,1 1-30 0,0-2 23 0,1 1-38 16,2 1 34-16,0 0-42 0,0 2 30 15,2 0-37-15,3 1 31 0,-2 0-37 0,0-1 30 0,4 4-18 16,-1-2 17-16,4 1-44 0,-3 0-25 0,2 1-81 16,-3 1-149-16,1-1-490 0,-1 2-273 0</inkml:trace>
  <inkml:trace contextRef="#ctx0" brushRef="#br0" timeOffset="24447.28">6819 7897 197 0,'0'0'187'0,"0"0"-29"0,0 0-17 15,0 0-16-15,0 0-13 0,0 0-13 0,0 0-17 16,0 0-14-16,0 0-14 0,0 0-9 0,0 0-9 16,0 0-4-16,0 0-5 0,0 0 9 0,0 0-5 15,0 0-3-15,0 0-3 0,0 0-3 0,-4-5 0 16,4 5 2-16,0 0 2 0,0 0-5 0,0 0 7 15,0 0 1-15,0 0 1 0,0 0 0 0,0 0 1 16,0 0 0-16,0 0 0 0,0 0 2 0,0 0 20 0,0 0-19 16,0 0 3-16,0 0 2 0,0 0 2 15,0 0-2-15,0 0-1 0,0 0 1 0,0 0-3 16,0 0-2-16,0 0 1 0,0 0-6 0,0 0 3 0,0 0 2 16,0 0-10-16,0 0-2 0,0 0-1 15,0 0-4-15,0 0 1 0,0 0-1 0,0 0 4 16,0 0-14-16,0 0 1 0,0 0-3 0,0 0 16 0,0 0-32 15,0 0 25-15,0 0-21 0,0 0 23 0,0 0-7 16,0 0 31-16,0 0-26 0,0 0 30 0,0 0-33 16,0 0 37-16,0 0-39 0,10 3 38 0,-10-3-32 15,0 0 44-15,11 2-42 0,-11-2 36 0,0 0-9 16,15 0-5-16,-15 0-2 0,13 1-3 0,-13-1-8 16,15 2 1-16,-15-2-6 0,17 2-1 0,-17-2-6 15,19 2-1-15,-9-2 1 0,2 3-7 0,0-3-1 16,-1 2 0-16,0-1-2 0,2 0 0 0,-2 1 0 15,3 0 5-15,-1-1-4 0,0 0-5 0,1 2 3 16,-1-2-2-16,2 2 1 0,-2-1 0 0,3 1-1 0,1 0 3 16,-3-1-1-16,3 0-2 0,-2 1-2 15,2 0 1-15,-1 0 8 0,0-1-8 0,2 2 0 16,-3-2 2-16,2-1 0 0,-2 3-2 0,1-1 5 16,1 1 4-16,0-1 0 0,-1-1-1 0,-2 0 7 0,0 3-42 15,0-4 49-15,3 1-37 0,-3 0 58 0,-1 1-54 16,2-2 42-16,-1 1-43 0,2-1 39 0,-2 0-2 15,1 1 1-15,-1-1-9 0,3 0-4 0,-2 1 1 16,-1-2-5-16,3 2-1 0,-1-1-4 0,-2 2 6 16,3-1-4-16,-3-1-2 0,4 1 6 0,-4-1-8 15,4 1-1-15,-4 0 3 0,0 0 4 0,0-1-1 16,4 0 4-16,-4 0 1 0,5 2 5 0,-3-2 0 16,0 0 1-16,1 0 0 0,-1 0-2 0,2-1 1 15,-1 1-4-15,1-1 6 0,0 0-7 0,-3 0 5 16,3 0-4-16,1 0 0 0,1-1 2 0,0 1-6 15,0 0 0-15,-1-1-1 0,-1 0 5 0,3 1-5 16,-1-1-1-16,-1 0 1 0,2-1 1 0,-2 1 1 16,0 1-39-16,1-2 45 0,0 1-33 0,0-1 44 15,-1 1-43-15,1 0 49 0,0-1-39 0,-1 1 42 16,2-1-41-16,-1 1 38 0,-2-1-36 0,4-1 40 16,-2 1-44-16,2-1 41 0,-3 1-3 0,3 0-8 0,-2 0-37 15,1 1 42-15,-1-1-5 0,2 0-2 16,-3 0-4-16,3 1-1 0,-2-1-2 0,-2 1-34 15,4-2 39-15,-3 3 0 0,0-3-2 0,0 3 4 0,0-2 1 16,2 1-35-16,-1 0 56 0,-3-2-52 0,3 1 47 16,1 1-43-16,-3-2 43 0,2 2-42 15,-1-2 49-15,2 1-42 0,-1 1 45 0,1-1-43 16,-1-1 43-16,2 1-49 0,-3 0 48 0,1-1-48 16,2 0 38-16,-3 1-46 0,3 0 39 0,0-1-40 15,-3 1 43-15,4 0-49 0,-1-1 48 0,2 1-47 0,-3-1 48 16,3 1-45-16,-1-2 44 0,2 2-45 0,-3-1 51 15,4-1-49-15,-2 1 51 0,0 1-43 0,2-2 47 16,-2 1-46-16,-1-1 45 0,3 0-45 0,-2 2 42 16,0 0-50-16,-1-2 44 0,1 1-47 0,1 0 45 0,-5 0-49 15,3 0 42-15,-2 1-41 0,0 0 45 16,-1 0-49-16,1 0 44 0,0 0-42 0,-1-1 47 16,1 1-49-16,-1 0 47 0,-1 0-45 0,0-1 4 0,2 2 3 15,-3 0 2-15,-1 0 10 0,2-1-4 0,0 0 0 16,0 0 3-16,-1 1 1 0,-1 0 1 15,0-2-1-15,1 2 2 0,0 0 0 0,-1-1-1 0,-1 1 20 16,0 0-24-16,-1 1 1 0,0-1 7 0,2 0 32 16,-2 0-45-16,-1 1 43 0,3-2-47 15,-3 2 43-15,4-1-50 0,-3 1 46 0,2-1-43 16,-1 1 44-16,1-1-48 0,2 1 47 0,-2-1-46 0,2 1 46 16,-5 0-45-16,4-1 49 0,-3 1-47 0,2 0 49 15,-1 0-51-15,0-2 54 0,3 2-45 0,-4 0 2 16,2 0 2-16,0 0 2 0,0-1 4 0,0 1 4 15,2 0-3-15,-2 0 3 0,1 0 1 0,-2 0 0 16,2 0-2-16,0 0 1 0,-1 0 3 0,2 1 1 16,-1-1-8-16,-3 0 0 0,3 0 2 0,-4 0 2 15,4 2-4-15,-4-2 1 0,2 0 4 0,0 0-2 16,0 0 1-16,1 0 1 0,-2-2 1 0,2 2 2 16,-2 0-2-16,1 0-1 0,0 0-1 0,0-1 4 15,0 1 1-15,0 0-1 0,0-1 9 0,0 1-9 16,0 0-4-16,0 0-2 0,0 0 3 0,-3 0-1 0,4-2 1 15,-3 2-3-15,1 0-1 0,-2-1-1 16,1 1 0-16,-1 0 0 0,-13 0 0 0,21 0 6 0,-9-1-4 16,-12 1-7-16,19 0-8 0,-19 0-34 0,17 0-93 15,-17 0-103-15,14-1-214 0,-14 1-951 16,0 0-1010-16</inkml:trace>
  <inkml:trace contextRef="#ctx0" brushRef="#br0" timeOffset="41111.99">23213 9110 193 0,'-9'-4'528'0,"2"-1"-107"0,0 0-67 0,-2 1-13 16,2-3-4-16,0 1-22 0,2 1-9 0,1-3-2 15,0 1-29-15,-1 1-38 0,5-1-32 0,0 7-31 16,0-11-25-16,3 5-15 0,1 0-18 0,2 2-11 15,3-1-17-15,1 2-8 0,3 2-13 0,1-1-4 16,0 2-6-16,4 2-8 0,-1 1-8 0,2 2-5 16,0 2-39-16,1 3 38 0,1-1-38 0,1 5 29 15,-5-4-33-15,1 4 31 0,-2 1-31 0,-2 0 27 16,-1-1-8-16,-3-1 6 0,0 1-10 0,-4-1-1 16,-2-3 4-16,0 2-5 0,-3-3 16 0,-1 0-16 15,-1-4-1-15,-3 2 10 0,4-7-5 0,-9 8 22 16,9-8 6-16,-16 1 10 0,7-2-43 0,-3-3 51 15,2-2-45-15,-2-1 40 0,1-4-57 0,1 1 48 16,-1-6-50-16,6 1 43 0,-5-2-50 0,5 2 51 16,1 0-51-16,0-2 40 0,3 0-7 0,2 0-5 15,3 1-16-15,0 1-22 0,1 1-40 0,2 0-53 16,3 1-59-16,-1 1-21 0,1 1-94 0,1 0-15 16,2 3-90-16,0-1-74 0,-1 1-95 0,-1 2-352 15,0 0-490-15</inkml:trace>
  <inkml:trace contextRef="#ctx0" brushRef="#br0" timeOffset="41398.01">23372 8784 322 0,'-14'-9'446'16,"2"-2"-95"-16,2 1-75 0,-3-2 5 0,4 1-52 16,1 1 41-16,2-3-49 0,0 4 6 0,2-1-71 15,1 0 6-15,3 1-71 0,0 2 19 0,3-2-60 16,2 4 27-16,3 0-49 0,-1 1 34 0,4 0-44 0,-11 4 31 15,23 3-48-15,-12 0 39 0,3 4-44 0,-2 1 35 16,0 0-44-16,-1 4 44 0,-1-1-45 0,-1 2 36 16,-3 1-41-16,1-1 43 0,-2 0-37 15,-1 3 44-15,-2-3-24 0,-1-1 63 0,2 1-23 0,-1-2 37 16,-2 1-39-16,2-2 23 0,-1-1-41 0,0-1 33 16,-1 0-34-16,3-1 39 0,1-2-47 0,-2 2 38 15,3-4-47-15,3 0 30 0,2-1-54 0,2-1-20 16,-1-1-125-16,5-1-43 0,1-1-95 0,0-1-96 15,2 1-45-15,-1-2-388 0,1 2-365 0</inkml:trace>
  <inkml:trace contextRef="#ctx0" brushRef="#br0" timeOffset="41591.11">23790 8954 82 0,'-3'9'538'0,"-1"-2"-142"0,2 0-63 0,-2 1-47 15,1-4 14-15,1 2 4 0,2-6-11 16,-6 9-13-16,6-9-24 0,-1 7-33 0,1-7-33 0,-2 6-25 15,2-6-16-15,0 0-36 0,7 2-23 0,-7-2-14 16,13-2-15-16,-3-1-13 0,2-1-8 0,1-1-6 16,3 1-13-16,-2-2-3 0,4 0-4 0,1 0-10 15,-1 0-11-15,3-2-38 0,-6 3-115 0,4-2-43 16,-3 0-90-16,0 1-70 0,1-2-29 0,-4 1-121 16,1 2-230-16,0-3-251 0</inkml:trace>
  <inkml:trace contextRef="#ctx0" brushRef="#br0" timeOffset="41844.81">24317 8723 293 0,'4'-9'463'0,"-1"1"-31"15,-1 2-67-15,-2 6 59 0,0-13-36 0,0 13 33 0,-1-12-50 16,1 12 15-16,-4-10-93 0,4 10-50 16,-4-5-42-16,4 5-40 0,-11-2-17 0,11 2-11 15,-12 2-19-15,5 2-12 0,-2 2-11 0,1 1-5 16,-1 2-13-16,0 1-7 0,0 2-10 0,3 2-12 0,-1-1-8 15,2 1-3-15,0 2-8 0,3 0 0 0,0 0-8 16,4-1-2-16,-1 0 3 0,5 0-45 16,-2 0 34-16,4 0-50 0,2-1 20 0,4-1-79 0,0-1-19 15,3 1-43-15,1-5-48 0,1 0-43 0,2-2-63 16,0-2-36-16,1-2-18 0,-1-1-59 0,1-2-10 16,3-1-399-16,-1-1-382 0</inkml:trace>
  <inkml:trace contextRef="#ctx0" brushRef="#br0" timeOffset="42033.66">24702 8858 63 0,'0'0'588'0,"4"-8"-80"16,-4 8-109-16,1-6 31 0,-1 6-47 0,0 0 11 16,-4-7-61-16,4 7 22 0,0 0-77 0,0 0-35 15,-7-4-25-15,7 4-37 0,0 0-33 0,0 0-20 16,-7 7-12-16,7-7-23 0,0 10-15 0,0-10-14 16,3 12-10-16,1-3-11 0,-2-1-10 15,3 3-5-15,1-1-6 0,2 3-45 0,-1-1 34 0,0-2-89 16,1 2-19-16,4 1-40 0,-3-4-55 0,1 1-49 15,1-2-77-15,-2 0 22 0,3 0-102 0,-2-4-53 16,0-1-477-16,-1 0-503 0</inkml:trace>
  <inkml:trace contextRef="#ctx0" brushRef="#br0" timeOffset="42328.43">24914 8799 303 0,'-2'-13'433'16,"0"4"-100"-16,2-1-24 0,0 2-38 0,0-1 40 15,0 1-51-15,0 2 5 0,2-2-71 0,0 2 9 16,1 1-69-16,-1 0 19 0,-2 5-62 0,12-6 37 16,-12 6-57-16,15-1 30 0,-15 1-55 0,19 2 30 15,-7 2-53-15,1 2 30 0,-1-1-44 0,1 2 33 16,0 2-44-16,-3-1 40 0,2 2-48 0,-2-2 41 16,-2 3-45-16,-2-4 41 0,-1 1-40 0,-1-1 47 15,-2 0-28-15,0-1 61 0,-2-6-29 0,-5 10 57 16,5-10-26-16,-7 4 43 0,7-4-56 0,-13-2 40 15,13 2-56-15,-15-7 36 0,9 1-56 0,-1-2 41 0,1 0-59 16,-3-4 39-16,5-1-52 0,0 1 41 16,2-2-82-16,2 0-32 0,0 1-106 0,2-2-53 0,4 1-105 15,-1-1-97-15,2 2-102 0,2 1-330 16,0 0-434-16</inkml:trace>
  <inkml:trace contextRef="#ctx0" brushRef="#br0" timeOffset="42939.94">25496 8717 4 0,'0'0'171'16,"0"0"-24"-16,0 0-25 0,0 0-13 0,6 3-6 15,-6-3-8-15,0 0-1 0,0 0 10 0,0 0-6 16,0 0 7-16,0 0 10 0,0 0 0 0,0 0 5 16,0 0 14-16,0 0-4 0,0 0-3 0,0 0 14 15,0 0-20-15,0 0 32 0,0 0-55 0,0 0 38 16,-4 4-57-16,4-4 37 0,0 0-52 0,0 0 34 15,0 0-53-15,0 0 44 0,0 0-45 0,0 0 39 16,0 0-50-16,0 0 36 0,0 0-53 0,-11 0 42 16,11 0-51-16,0 0 41 0,0 0-41 0,0 0 44 15,0 0-37-15,0 0 48 0,-10-2-41 0,10 2 36 16,0 0-41-16,0 0 37 0,0 0-31 0,-11 0 45 16,11 0-31-16,0 0 50 0,0 0-35 0,-14 0 43 15,14 0-40-15,0 0 45 0,-11 0-44 0,11 0 45 16,0 0-53-16,0 0 39 0,-13 1-48 0,13-1 43 15,0 0-47-15,0 0 45 0,0 0-50 0,0 0 47 16,-14 0-56-16,14 0 43 0,0 0-45 0,0 0 44 16,0 0-42-16,0 0 4 0,0 0 5 0,8-2 4 15,-8 2 1-15,12-3-8 0,-3 0 5 0,3 1-9 16,-1 0-3-16,0-2-5 0,1 2-1 0,0 0 0 16,-1-2-1-16,3 1 0 0,-2 0-3 0,1-1 0 15,-3 2-7-15,0 0-2 0,0-1 3 0,-1 0 2 16,-9 3 3-16,13-4 3 0,-13 4 4 0,13-3-4 15,-13 3 2-15,9-1-12 0,-9 1-2 0,0 0-3 16,0 0-8-16,9-2-49 0,-9 2-13 0,0 0-103 16,0 0-20-16,0 0-93 0,0 0-26 0,0 0-68 15,-8 2-69-15,8-2-56 0,0 0-395 0,0 0-471 0</inkml:trace>
  <inkml:trace contextRef="#ctx0" brushRef="#br0" timeOffset="43212.39">25982 8474 145 0,'4'-6'462'0,"-4"6"-116"0,4-7-31 0,-4 7-57 15,0 0-9-15,-1-7 2 0,1 7 11 0,0 0-6 16,-10-3 21-16,10 3-61 0,-14 3 19 0,7 0-60 16,-2 1 18-16,-1 1-59 0,1 1 28 0,0 1-56 0,-2 2 40 15,2 0-53-15,1 1 21 0,-1 1-64 0,3-1 36 16,1 1-56-16,1 1 39 0,1-1-54 0,3 0 46 15,0 2-55-15,2-2 44 0,3 2-52 16,0 0 43-16,4-2-50 0,0 1 44 0,1 0-56 16,5-1 32-16,-1 1-80 0,2-1-12 0,0-2-89 0,3 0-20 15,-2-1-110-15,2-2-18 0,0 0-30 16,-3-1-73-16,3-1-61 0,-2-2-291 0,0-1-291 16</inkml:trace>
  <inkml:trace contextRef="#ctx0" brushRef="#br0" timeOffset="43511.1">26268 8685 253 0,'-2'-11'478'0,"2"11"-110"15,-2-11-46-15,3 4-58 0,0 1 52 0,1 0-49 0,0-3 31 16,2 3-67-16,0-1 12 0,0 0-76 0,2 2 8 16,0 0-69-16,1 1 25 0,1 0-57 0,2 2 25 15,-10 2-51-15,16-2 31 0,-16 2-54 0,17 4 38 16,-8-1-48-16,-3 2 44 0,1 1-47 0,0 1 38 15,-4 3-45-15,-1-2 38 0,0 3-40 0,-4 0 37 16,1 0-39-16,-1-1 55 0,-2 1-31 0,-4 2 61 16,4-2-34-16,-1-1 58 0,0 1-53 0,0-3 33 15,2 0-58-15,-3 0 42 0,2-1-49 0,0-1 44 16,2-1-44-16,2-5 2 0,-3 8-3 0,3-8-3 16,0 0 17-16,0 9-27 0,0-9-10 0,0 0-43 15,21-3-26-15,-11 1-107 0,0-2-23 0,8 0-114 16,-3-2-42-16,6-3-67 0,-1 1-113 15,1-3-392-15,4-1-501 0</inkml:trace>
  <inkml:trace contextRef="#ctx0" brushRef="#br0" timeOffset="43693.36">26746 8520 294 0,'0'0'570'15,"-4"-5"-170"-15,4 5-14 0,0 0-73 0,-3-7 28 16,3 7-81-16,-1-8 8 0,1 8-64 0,3-8 19 15,-3 8-68-15,5-10 2 0,2 5-67 0,0 0 18 16,2-2-58-16,3 1 25 0,1 0-51 0,1 0-16 16,2 0-61-16,-2 2-97 0,2-2-80 0,0 1-71 15,-1 2-115-15,-4 0-77 0,3 1-232 0,-6 1-232 16</inkml:trace>
  <inkml:trace contextRef="#ctx0" brushRef="#br0" timeOffset="43852.43">26858 8527 28 0,'-10'9'587'0,"3"-2"-189"15,-1 0-67-15,1-2-81 0,3 1 16 0,4-6-48 16,-5 10 56-16,5-10-29 0,0 0-64 0,1 4 14 16,-1-4-86-16,13 0 17 0,-3-2-63 0,2 1 17 15,3-3-52-15,3-2 16 0,4 0-117 0,0 0-2 16,3-4-76-16,3 2-52 0,0-4-18 0,3 2-62 16,0-3 0-16,-2 1-56 0,2 0 48 0,3-2-182 15,-7 0 43-15</inkml:trace>
  <inkml:trace contextRef="#ctx0" brushRef="#br0" timeOffset="44098.13">27358 8315 165 0,'2'-7'366'16,"-2"7"-70"-16,0-9-21 0,0 9-32 0,-3-6-17 16,3 6 23-16,-6-3-32 0,6 3 12 0,0 0-3 15,-14-1 19-15,14 1-55 0,-12 3-16 0,12-3-12 16,-12 6-15-16,6-1-11 0,-1 0-13 0,2 2-18 16,1 0-11-16,-1 0-14 0,4 3-9 0,-2 0-15 15,3 0-8-15,0 1 29 0,2 1-51 0,0-2 37 16,3 0-44-16,0 2 35 0,4-2-50 0,0 1 40 15,2-4-41-15,0 0 35 0,0 0-45 0,1-3 43 16,1-1-47-16,-2-1 45 0,2-2-44 0,-3 0 38 16,1-2-42-16,0-2 44 0,-3-1-41 0,-2-1 42 15,1-1-48-15,-5-1 5 0,1-1 1 0,-3 0 0 16,-3-1-5-16,-1 0-4 0,-5-2-36 0,0 0-163 16,-7 0-81-16,-1 0-136 0,-3 0-644 0,-7 1-698 15</inkml:trace>
  <inkml:trace contextRef="#ctx0" brushRef="#br0" timeOffset="45380.21">27886 8258 145 0,'0'0'338'0,"0"0"-70"15,0 0-26-15,0 0-9 0,0 0-10 0,0 0-12 16,0 0 12-16,0 0-49 0,0 0 20 0,0 0-70 16,0 0 17-16,0 0-65 0,0 0 51 0,-7 4-72 15,7-4 53-15,0 0-27 0,5 5 45 0,-5-5-40 16,8 4 33-16,-2 0-46 0,-6-4 31 0,12 8-38 15,-3-2 25-15,-2 0-47 0,5 2-9 0,-1-1-2 16,2 1-11-16,0 2 32 0,4 0-45 0,-1 1 37 16,1-1-49-16,1 0 35 0,-2 0-37 0,2 0 34 15,0 0-36-15,1-2 33 0,-2 2-7 0,1-2-4 16,-4 0-2-16,1 0-7 0,-1-2-5 0,0 1-6 16,-1-2-54-16,-1 0-41 0,-3-1-38 0,0 1-50 15,-1 0-32-15,-8-5-32 0,13 4-48 0,-13-4-56 16,8 2-399-16,-8-2-268 0</inkml:trace>
  <inkml:trace contextRef="#ctx0" brushRef="#br0" timeOffset="45762.57">28265 8285 211 0,'0'0'330'0,"-4"-9"-54"0,4 9-24 15,-6-7-11-15,6 7-11 0,-6-8 10 0,6 8-40 16,-7-8 36-16,7 8-30 0,-5-4-19 0,5 4-19 16,-5-6-6-16,5 6-43 0,0 0-23 0,-8-5-17 15,8 5-18-15,0 0-1 0,0 0 5 0,0 0 4 16,0 0 0-16,-9 2 1 0,9-2-36 0,0 6 30 16,0-6-21-16,4 9 44 0,1-4-43 0,0 2 32 15,2-1-44-15,-1 2 39 0,2 1-47 0,3 1 45 16,-2 0-45-16,2 2 37 0,1 0-49 0,1 3 37 15,0-1-45-15,0-1 37 0,-2 1-4 0,3 1-5 16,-2 0-9-16,0 0-2 0,-1-1-1 0,-2 0 2 16,-2 0 1-16,2-2 1 0,-1 0-2 0,-2 1 12 15,-2-1 8-15,1-2 0 0,-2 1-3 0,-1-1-2 16,-2 1-2-16,0-3-6 0,-2 3-6 0,-3-2-1 16,-2 0-6-16,1 1-3 0,-3 1-1 0,-1-3-6 15,-2 2-4-15,1-2-6 0,-3 1-45 0,1-1-87 16,-4 2-70-16,-1 0-107 0,-1 1-110 0,0-1-96 15,1 0-507-15,-5 0-635 0</inkml:trace>
  <inkml:trace contextRef="#ctx0" brushRef="#br0" timeOffset="47827.9">26038 9764 361 0,'-7'-5'354'0,"7"5"-53"0,-8-4-16 16,8 4-19-16,-5-5 55 0,5 5-43 0,-6-4 45 15,6 4-72-15,-6-7 2 0,6 7-60 0,-3-7 13 16,3 7-65-16,0-8 26 0,0 8-45 0,8-9 38 0,-3 6-55 16,1-2 32-16,3 1-65 0,1 0 34 0,1 0-66 15,0 1 39-15,2 1-52 0,0 0 38 0,1 1-52 16,-1 2 36-16,-1 1-48 0,2 1 4 15,-1 0-3-15,2 2-2 0,-2 2 3 0,1 0 0 0,-2 2-2 16,-2 0-1-16,0 1 1 0,-1 0 2 0,0 1 4 16,-5-3-22-16,4 1 20 0,-5 0-14 15,1 0 16-15,-1-1-13 0,-2-1 15 0,-1 0-17 16,0-7 20-16,-4 11-20 0,4-11 21 0,-6 10-16 16,6-10 19-16,-13 3-12 0,13-3 28 0,-15-1 12 0,5-3 4 15,1 0 7-15,1-3-23 0,-2-1-2 0,1-2-4 16,1 0-6-16,2 1-3 0,1-2-4 0,-2-3 0 15,5 2 0-15,0-1-2 0,2 1-11 0,3-1 3 16,1 0-6-16,1-1-22 0,1 1-8 0,1 1-107 16,0 0-22-16,3 1-94 0,0 2-23 0,0-1-72 15,1 3-49-15,-2 0-45 0,0 2-89 0,-2 0-242 16,3 2-294-16</inkml:trace>
  <inkml:trace contextRef="#ctx0" brushRef="#br0" timeOffset="48063.49">26416 9646 28 0,'0'0'513'0,"0"0"-134"0,0 0-39 15,0 0-55-15,0 0 7 0,0 0-75 0,0 0-29 0,0 0 6 16,0 0-81-16,6-4 23 0,-6 4-72 0,7-5 28 15,-7 5-57-15,11-6 32 0,-5 3-56 0,2-1 37 16,1 2-54-16,3-1 39 0,-1 1-94 0,-2 0-45 16,4 1-56-16,-13 1-76 0,17-2-65 0,-17 2-68 15,15 2-186-15,-15-2-73 0</inkml:trace>
  <inkml:trace contextRef="#ctx0" brushRef="#br0" timeOffset="48194.46">26519 9707 276 0,'-5'7'337'0,"-1"-2"-65"0,1 1-71 16,0-1-9-16,5-5-36 0,-7 7-5 0,7-7-31 15,-5 6-14-15,5-6-23 0,0 0-15 0,0 0-16 0,0 0-11 16,9 3-9-16,-1-6-1 0,-1 0-12 16,5-1-18-16,2-2-70 0,0 0-65 0,1-1-67 15,3 0-95-15,1-3-157 0,-2 2 69 0</inkml:trace>
  <inkml:trace contextRef="#ctx0" brushRef="#br0" timeOffset="48510.41">26752 9573 253 0,'0'0'446'16,"-13"-3"-117"-16,13 3-49 0,0 0-34 0,-10-2-2 16,10 2-63-16,0 0-3 0,-8-4-61 0,8 4 6 15,0 0-40-15,0 0 42 0,4-4-45 0,-4 4 47 16,10-3-43-16,-10 3 31 0,18 0-10 0,-6 0-13 16,-1 1-11-16,3 1-11 0,0 0-50 0,4 1 37 0,-5 0-53 15,4 2 38-15,-2 1-46 0,0 0 42 0,-4 1-45 16,1 0 44-16,-1 0-43 0,-4 2 40 0,-2-2-41 15,0 0 39-15,-1 1-39 0,-4-8 41 0,-2 14-23 16,-2-7 53-16,-1-1-24 0,-3 0 68 16,0-1-17-16,1-2 71 0,-3-2-41 0,10-1 38 15,-18 0-72-15,8-1 22 0,2-3-62 0,0-1 31 0,0-3-57 16,2 1 38-16,2-1-55 0,0-2 40 16,3-2-54-16,2 2 38 0,3-4-71 0,1 0-17 15,4 0-94-15,1-1-24 0,3 1-111 0,3-1-30 0,-2 1-52 16,2 2-76-16,1 0-71 0,-1 0-265 0,2 2-303 15</inkml:trace>
  <inkml:trace contextRef="#ctx0" brushRef="#br0" timeOffset="48721.24">27125 9494 355 0,'0'0'577'16,"3"10"-178"-16,-3-10-61 0,2 7-82 15,-2-7 40-15,2 8-50 0,-2-8 30 0,0 0-42 16,2 8 40-16,-2-8-43 0,3 6 40 0,-3-6-61 0,4 7 31 15,-4-7-68-15,5 9-21 0,-5-9-8 0,8 11-32 16,-2-6-20-16,-1 3-20 0,1-1-12 0,2 0-11 16,-3 3-7-16,3-1-11 0,-1 3-1 0,1-1-16 15,1 1-8-15,-1 0-21 0,-1 0-63 0,0 0-62 16,0 0-61-16,2-2-71 0,-4-1-82 0,1 0-63 16,-1-2-116-16,1-1-458 0,-6-6-588 0</inkml:trace>
  <inkml:trace contextRef="#ctx0" brushRef="#br0" timeOffset="49264.94">27838 9385 35 0,'0'0'177'0,"0"0"-19"16,0 0-22-16,0 0 10 0,11 4 19 0,-11-4 15 15,0 0 1-15,0 0-27 0,-2 7-20 0,2-7-20 16,-7 5 6-16,1-1-16 0,-1 1 5 0,-3-1 7 15,-1 0 10-15,1 0 5 0,-3 2-32 0,-1-3 41 16,3-1-8-16,-1 1-5 0,3-2-5 0,9-1-20 16,-19 0-18-16,19 0-16 0,-14-4-14 0,5 0-13 0,5-3-7 15,-1 2-41-15,3-2 36 0,0-3-47 0,2 0 43 16,0 2-42-16,2-3 43 0,0-2-45 16,1-2 50-16,1 0-52 0,1 1 47 0,0-1-48 15,-1-1 8-15,1 1-1 0,-1 0 6 0,-2 2 5 16,2 2 9-16,-3 0 9 0,2 1 24 0,-2 0 18 15,-1 3 8-15,0 0-12 0,0 7-7 0,-4-11 4 0,4 11 10 16,-6-4 6-16,6 4 8 0,0 0 6 16,-14 4 32-16,6-1-43 0,4 4 39 0,-1 0-48 15,1 1 34-15,-1 2-56 0,4 0 32 0,0 3-54 16,1-1 39-16,2 1-49 0,1 1 41 0,2 2-51 16,1 1 42-16,2-1-52 0,2 0 44 0,2 1-87 15,2-3-21-15,-1 1-66 0,1-2-61 0,2-1-107 16,2-1-67-16,-1-2-78 0,-1-3-468 0,1-2-497 15</inkml:trace>
  <inkml:trace contextRef="#ctx0" brushRef="#br0" timeOffset="49662.75">28192 9214 594 0,'0'0'413'0,"-9"-5"-67"0,9 5-68 0,-6-6-33 15,6 6-30-15,-8-7-20 0,8 7-15 0,-2-5-14 16,2 5-19-16,-2-6-26 0,2 6-18 0,0 0-6 16,4-6-12-16,-4 6-5 0,10-1 28 0,-10 1-49 15,18 1 26-15,-9 3-48 0,4-2 32 16,0 3-48-16,0-1 33 0,3 4-37 0,-3-1 22 0,1 0-39 15,-1 2 38-15,-3 0 0 0,3 1-15 16,-4-1-5-16,0 2-3 0,-3-3-3 0,0 2 1 16,-2-3 0-16,0 2-1 0,-4-3 15 0,0-6 2 15,0 11 15-15,0-11 13 0,-5 4 19 0,5-4-18 0,0 0 38 16,-15-3-39-16,8-3 40 0,2 0-48 0,-1-1 31 16,1-3-60-16,-2-1 39 0,4-1-53 0,-1-1-3 15,1 1 1-15,3-1-1 0,0-2-5 0,3 1-5 16,-1 0 12-16,3 0-120 0,4-1-33 15,-2 3-129-15,2 1-42 0,0 0-72 0,3 2-106 0,-1 0-429 16,1 2-497-16</inkml:trace>
  <inkml:trace contextRef="#ctx0" brushRef="#br0" timeOffset="49958.71">28559 9203 421 0,'0'0'486'0,"-9"5"-136"0,9-5-25 16,0 0-62-16,0 0 9 0,0 0-72 16,-8-2 15-16,8 2-69 0,0 0 12 0,2-7-62 0,-2 7 19 15,5-5-54-15,-5 5 19 0,9-3-58 0,-9 3 35 16,16-3-54-16,-16 3 38 0,16-3-85 0,-16 3-32 16,18 0-75-16,-18 0-27 0,14 0-1 0,-14 0-30 15,12 5-5-15,-12-5-5 0,7 6 37 0,-7-6 29 16,1 10 33-16,-1-10 24 0,-1 9 32 0,-2-4 59 15,3-5 37-15,-5 9 29 0,5-9 26 0,-5 10 29 16,5-10 7-16,-5 7 2 0,5-7-5 0,0 0-15 16,-4 6-18-16,4-6-23 0,0 0-29 0,0 0 10 15,10-2-33-15,-10 2 16 0,13-5-28 0,-3 0-55 16,4-1-65-16,-1 0-138 0,1-1-381 0,3-1-149 16</inkml:trace>
  <inkml:trace contextRef="#ctx0" brushRef="#br0" timeOffset="50544.01">28969 9017 305 0,'0'0'479'0,"-10"-5"-124"0,10 5-36 15,-9-4-58-15,9 4 13 0,-8-4-71 0,8 4 28 16,-5-6-60-16,5 6 23 0,-1-6-72 0,1 6 14 16,0 0-63-16,3-7 32 0,-3 7-58 0,9-3 38 15,-9 3-20-15,12-1-12 0,-12 1-4 0,21 2 2 16,-11 1-48-16,3-1 38 0,-2 2-48 0,5 2 42 15,-2-1-42-15,0 0 40 0,0 3-45 0,-1-1 38 16,-1 1-38-16,0 1 44 0,-1-1-44 0,-2 3 38 16,-4-4-39-16,1 4 41 0,-3-4-42 0,0 1 46 15,-3-8-46-15,-1 11 44 0,-2-4-34 0,3-7 61 16,-8 7-27-16,8-7 57 0,-10 2-18 0,10-2 45 16,-14-4-57-16,6 1-6 0,3-3 32 0,-2-1-60 15,-1 0 36-15,4-4-49 0,0 1 36 0,1-2-53 16,1-1 40-16,1 1-36 0,1-3 26 0,1 0-11 15,2-1-17-15,2 2-58 0,0 0-65 0,3 0-69 16,-1 0-74-16,2 1-83 0,4 3-44 0,-3-1-105 16,-1 2-317-16,3 0-353 0</inkml:trace>
  <inkml:trace contextRef="#ctx0" brushRef="#br0" timeOffset="50853.3">29258 8969 426 0,'0'0'428'0,"0"0"-67"0,-8 3-62 15,8-3-45-15,0 0-65 0,0 0 40 0,0 0-11 16,0 0-9-16,0 0-9 0,0 0-21 0,0 0-24 16,12 0-11-16,-12 0-17 0,15 3-15 15,-6 1-17-15,0-1-11 0,1 1-5 0,-1 0-22 0,-2 4-45 16,0-2 38-16,2 2-38 0,-4 1 43 0,1-1-33 15,-4 3 40-15,1-2-39 0,-1 2 59 0,-2 0-12 16,-1-1 68-16,0-1-33 0,-2 0 59 0,2 0-34 16,0-2 8-16,-1-2 10 0,1 3 4 0,1-8 4 15,-3 8-7-15,3-8-27 0,0 0-25 0,6 7-19 16,-6-7-16-16,9-3-15 0,-2 1-44 0,6-1-136 16,0-4-191-16,3-2-180 0,2 0-326 0,3-4-479 15,2-2-912-15</inkml:trace>
  <inkml:trace contextRef="#ctx0" brushRef="#br0" timeOffset="53943.5">27014 9989 54 0,'0'0'281'0,"0"0"-22"0,0 0-70 16,0 0 4-16,0 0-45 0,0 0 7 0,0 0-41 0,0 0 8 15,0 0-34-15,0 0 3 0,0 0-21 0,0 0 2 16,0 0 15-16,0 0-40 0,0 0 16 0,0 0 13 16,0 0 24-16,0 0-27 0,6-3-6 0,-6 3-11 15,10-4-8-15,-10 4-8 0,13-4-6 0,-13 4-5 16,18-4-6-16,-9 1-10 0,0-1 3 0,4 0-1 15,-3 0-4-15,4-1-2 0,0 2-2 0,-1-3-6 16,2 2 1-16,0-1-2 0,0-2-9 0,-2 4-43 16,-1-1-48-16,0 0-53 0,-3 1-68 0,2-2-122 15,-2 2-210-15,-9 3-68 0</inkml:trace>
  <inkml:trace contextRef="#ctx0" brushRef="#br0" timeOffset="54127.87">27160 10015 340 0,'-7'6'384'16,"-2"-1"-81"-16,4 0-74 0,5-5-32 0,-9 8-1 16,9-8-9-16,-9 5 36 0,9-5-41 0,-6 6 15 15,6-6-72-15,0 0 20 0,-6 4-32 0,6-4-7 16,0 0-61-16,0 0-10 0,12 0-6 0,-5-3 3 16,3-1-13-16,4-3-6 0,1 2-1 0,4-4-8 15,3 1-43-15,5-2-61 0,3-2-68 0,8-2-94 16,-3 0-69-16,5-2-372 0,1 0-209 0</inkml:trace>
  <inkml:trace contextRef="#ctx0" brushRef="#br0" timeOffset="54891.45">29327 9376 15 0,'0'0'193'0,"0"0"-13"0,0 0-60 16,0 0-4-16,0 0-35 0,0 0 5 0,0 0-27 16,0 0 15-16,0 0-31 0,0 0 7 0,0 0-24 15,0 0 15-15,0 0-28 0,5 3 12 0,-5-3-19 16,0 0 16-16,12-2-21 0,-12 2 20 0,9-3-23 16,-9 3 17-16,14-4-17 0,-5 0 14 0,0 2-21 15,1-2 19-15,1 1-16 0,0-1 18 0,1 1-19 16,1-3 19-16,1 3-17 0,0 0-25 0,-2-1-58 15,-1 1-73-15,2-3-128 0,-3 3 256 0</inkml:trace>
  <inkml:trace contextRef="#ctx0" brushRef="#br0" timeOffset="55071.47">29477 9388 296 0,'-5'5'348'0,"-1"-1"-120"0,1 0-18 16,5-4-55-16,-7 7 4 0,7-7-51 0,-5 6 23 15,5-6-40-15,-4 5 7 0,4-5-8 0,0 0-20 16,0 0-17-16,10 2-8 0,-10-2-11 0,17-3-8 16,-7 0-5-16,6 0-6 0,-1-2-12 0,2-1-78 15,-1 1-139-15,4-2-379 0,-1-1-105 0</inkml:trace>
  <inkml:trace contextRef="#ctx0" brushRef="#br0" timeOffset="56575.99">27230 10682 109 0,'0'0'388'0,"0"0"-100"16,3-6-57-16,-3 6 1 0,0 0-26 0,0 0-18 15,0 0-8-15,1-6-16 0,-1 6-19 0,0 0-21 16,0 0-19-16,0 0-6 0,0 0 36 0,0 0-30 16,0 0-16-16,0 7 4 0,0-7-9 0,-1 10-9 15,-1-4-3-15,0 3-11 0,-1 2-9 0,-1 0 24 16,0 3-46-16,-2-1 27 0,-3 5-49 0,0 0 36 16,-1 2-46-16,-1-1 39 0,-2 2-46 0,-3 1 42 0,2-1-10 15,0-3-5-15,0-3 0 0,1 1-6 0,-3-1 0 16,3-2-2-16,-1-2-3 0,2-1 1 15,0-2 4-15,1 0-3 0,1-2 0 0,1-3 7 0,0 1-1 16,9-4-4-16,-14 2 0 0,14-2-4 16,-11-2 1-16,11 2-3 0,-8-7-2 0,8 7 0 0,-4-7 2 15,4 7-3-15,1-11-2 0,-1 11-1 0,6-10-35 16,-2 4 46-16,3 2-31 0,-2-1 28 16,4 1-25-16,-2-1 34 0,3 1-46 0,0 1 47 15,0 1-43-15,2 0 52 0,-1 1-27 0,2 0 34 16,2 1-36-16,-2 1 50 0,1-1-51 0,4 3 39 0,-1-1-41 15,-2 1 38-15,4 1-41 0,-2 1 36 16,-2 0-7-16,-1-1-4 0,3 1-6 0,-3 1-6 16,0 0-4-16,-2-3-47 0,-2 1-66 0,0 3-101 0,-2-2-42 15,-1 0-66-15,0 0-73 0,-7-5-403 0,7 7-324 16</inkml:trace>
  <inkml:trace contextRef="#ctx0" brushRef="#br0" timeOffset="56809.51">27417 10977 549 0,'5'-5'440'0,"-5"5"-33"16,7-4-68-16,-7 4 49 0,7-7-44 0,-7 7 30 15,4-6-42-15,-4 6 38 0,3-3-68 0,-3 3 11 16,0 0-74-16,4-5-15 0,-4 5-73 0,0 0-25 16,0 0-4-16,0 0 3 0,0 0-7 0,13 3-15 15,-13-3-10-15,6 7-19 0,-2-3-16 0,3 3-9 16,-2-1-12-16,2 2-8 0,1-1-3 0,0 3-4 15,-2-1-12-15,4 1-15 0,-1 1-81 0,-2-1-50 16,-1-1-133-16,2 1-45 0,-3-2-95 0,-1 1-106 16,-2 0-164-16,-2-2-365 0,0 2-662 0</inkml:trace>
  <inkml:trace contextRef="#ctx0" brushRef="#br0" timeOffset="57526.04">25622 11226 160 0,'0'0'348'0,"-4"-8"-91"15,4 8-20-15,0 0-12 0,-5-7-14 0,5 7-21 16,-4-8-17-16,4 8 11 0,-6-7-36 0,6 7 18 16,-6-9-60-16,2 3 6 0,-3 3-54 0,2-2 41 15,0-1-49-15,0 1 39 0,-3 1-54 0,3 0 36 16,-4 0-44-16,-1 1 26 0,1 1-49 0,-1 3 39 16,-1 0-51-16,-2 2 43 0,-1 2-49 0,-2 0 56 0,-3 3-55 15,1 3 37-15,0 0-43 0,-3 3 66 16,4-1-46-16,-1 3 5 0,5 1-2 0,-3-2 7 15,4 3 3-15,2 0-6 0,0-1 0 0,2 1-1 16,6-3 0-16,0 1-1 0,2-1 2 0,2-2 5 16,1-1-7-16,4 0-5 0,3-2 6 0,0-2-4 15,2-2 2-15,2 0-5 0,1-2 5 0,-1-3-2 16,3-2 1-16,1-1-2 0,0-2-1 0,1-1 2 16,1-1 2-16,-2-2-4 0,1 1 5 0,-3-3-8 0,0 0-3 15,-2-2 45-15,-1 1-49 0,-3-1 43 16,-2-1-46-16,-1 1 43 0,0-1-25 0,-3-1 67 15,-2 3-26-15,0 0 54 0,0-1-21 0,-2 2 58 0,0 1-25 16,0 1 43-16,-1 0-45 0,0 0 36 0,-1 3-71 16,2 5 24-16,-1-11-63 0,1 11 32 0,0 0-54 15,0-7 39-15,0 7-51 0,0 0 40 0,0 0-48 16,5 5 41-16,-1 1-46 0,2-1 43 16,-1 2-48-16,3 2 5 0,0 0-2 0,3 3 0 0,-2-3-1 15,3 3-57-15,0 1-58 0,1-1-39 0,3 1-54 16,-5 0-50-16,2-4-18 0,1 2-16 15,-2-4-60-15,0 3-15 0,0-4-421 0,-2-2-324 16</inkml:trace>
  <inkml:trace contextRef="#ctx0" brushRef="#br0" timeOffset="57893.03">25883 11341 477 0,'0'-9'406'15,"0"9"-73"-15,-1-6-75 0,1 6-13 0,0 0-59 16,1-8 1-16,-1 8-61 0,0 0 27 0,0 0-54 15,5-5 44-15,-5 5-52 0,0 0 26 0,10 1-60 16,-10-1 26-16,9 5-57 0,-2-1 38 0,0 1-55 16,0-1-1-16,-1 3-3 0,1-2 0 0,-2 2-2 15,1 1 1-15,0-1-3 0,-2 0 1 0,1 2 3 16,-2-4-4-16,-2 2 2 0,-1-7-7 0,5 9 6 16,-5-9 3-16,0 0 3 0,3 8-4 0,-3-8-1 15,0 0 5-15,0 0 3 0,-8-4 8 0,8 4 24 16,-2-9-1-16,0 3 44 0,0-1-45 0,2 0 43 15,-2 0-47-15,2 0 35 0,2-2-49 0,0 1 36 16,2 0-46-16,-1-1 38 0,2 2-43 0,0 0 34 16,1 1-45-16,2 0 38 0,0 1-43 0,2 0 37 15,-1 3-34-15,0-1 38 0,2 2-41 0,-1 0 36 16,-10 1-39-16,22 1 36 0,-10 1-41 0,-2 1 39 0,1 1-45 16,-2 0 41-16,2 0-43 0,-3 1 21 0,0-1-44 15,1 3-36-15,-1-2-26 0,-3 0-38 16,0 1-38-16,-5-6-31 0,6 9-35 0,-6-9-87 15,4 5-43-15,-4-5-278 0,0 0-170 0</inkml:trace>
  <inkml:trace contextRef="#ctx0" brushRef="#br0" timeOffset="58118.56">26333 11104 39 0,'0'0'606'0,"0"0"-202"0,-9 4-71 16,9-4-92-16,0 0-20 0,0 0-49 0,-10 2 19 15,10-2-63-15,0 0 18 0,0 0-66 0,0 0 29 16,0 0-59-16,12-5 31 0,-12 5-61 0,15-5 38 16,-4 1-57-16,0 1 39 0,2-3-67 0,3 3-46 15,-5-1-81-15,2 1-103 0,-2-1-122 0,0 0-261 16,-1 3-149-16</inkml:trace>
  <inkml:trace contextRef="#ctx0" brushRef="#br0" timeOffset="58244.46">26407 11173 127 0,'-5'8'604'15,"0"0"-202"-15,1-3-57 0,4-5-102 0,-3 10-12 16,3-10-74-16,2 7 6 0,-2-7-74 0,7 4 16 16,-7-4-50-16,21-1 12 0,-8-1-61 0,4-2-76 15,6-3-113-15,2 2-155 0,5-6-292 0,7-1-142 16</inkml:trace>
  <inkml:trace contextRef="#ctx0" brushRef="#br0" timeOffset="59443.03">27616 10642 52 0,'0'0'374'16,"-13"1"-104"-16,13-1-13 0,0 0-36 0,-11-2-12 15,11 2-10-15,-8-2-16 0,8 2 22 0,-9-4-41 16,9 4-13-16,0 0-27 0,-5-6-23 0,5 6-17 16,-3-6-12-16,3 6 52 0,4-5-34 0,-4 5 51 15,10-6-42-15,-3 4 33 0,-7 2-55 0,16-6 37 16,-3 5-53-16,0-1 30 0,2 1-50 0,-1 1 30 15,4 1-46-15,0 1 34 0,1 1-50 0,-1 1 35 16,1 1-43-16,2 1 5 0,-2 2-6 0,0 0 1 16,-1 4-1-16,-4-3 33 0,1 1-43 0,-4-1 37 15,0 2-40-15,-2-3 38 0,-4 2-42 0,0-2 37 16,-1 1-36-16,-4-3 35 0,0 1-36 0,-2 0 40 16,-2-2-39-16,-1-2 46 0,-2 2-31 0,7-5 58 15,-16 4-22-15,16-4 50 0,-19-3-35 0,10 0 50 16,-2-1-52-16,1 0 33 0,1-3-58 0,0-1-4 15,3 0 0-15,-2-3-7 0,4 3 36 0,2-4-51 16,-1 0 39-16,4 2-49 0,2-2 37 0,2 0-72 16,0-1-18-16,4-1-99 0,0 3-25 0,3 1-105 15,0-2-76-15,1 4-85 0,1-3-475 0,-4 4-506 16</inkml:trace>
  <inkml:trace contextRef="#ctx0" brushRef="#br0" timeOffset="59710.06">28045 10617 351 0,'0'0'455'0,"0"0"-90"0,1 7-55 0,-1-7-13 16,0 0-6-16,0 0-15 0,0 0-40 0,0 0-30 16,4 5-23-16,-4-5-12 0,0 0 9 0,0 0 1 15,8 6-4-15,-8-6-11 0,8 5-29 0,-3-1-23 0,1 2-15 16,2-2-24-16,-2 1-11 0,2 3 25 0,0-1-58 15,-1 1 33-15,2 2-50 0,-1-1 40 0,1 2-52 16,-1 1 35-16,-1-3-54 0,0 4 41 16,0-2-92-16,-2-2-30 0,-1 1-69 0,1-1-87 0,-1 0-90 15,-2-1-81-15,-2-8-90 0,2 12-354 0,-2-12-422 16</inkml:trace>
  <inkml:trace contextRef="#ctx0" brushRef="#br0" timeOffset="60375.98">27776 10314 384 0,'0'0'285'15,"-4"-9"-8"-15,4 9-61 0,-3-7-4 0,3 7 5 16,-1-8-3-16,1 8-15 0,1-7-12 0,-1 7-33 16,4-5-21-16,-4 5-13 0,8-6 1 0,-8 6-15 15,10-4-5-15,-10 4-11 0,13 0-14 0,-13 0-19 16,15 1-7-16,-15-1-12 0,15 3-1 0,-15-3-10 15,13 6-5-15,-13-6-2 0,13 5-4 0,-13-5-2 16,10 7-3-16,-10-7 5 0,5 8-3 0,-5-8 0 16,3 6-2-16,-3-6-4 0,0 0 2 0,-1 8-4 15,1-8 4-15,0 0 21 0,-8 4 11 0,8-4 2 16,0 0-3-16,-10-4 2 0,10 4-4 0,-8-7-2 16,8 7-5-16,-5-7-7 0,2 1-5 0,2 0-4 15,1-1 4-15,0 7-2 0,0-14-6 0,3 7-1 16,-1 0-4-16,2-1-1 0,2 0 2 0,-2 1-2 15,4 1-4-15,-2 1 1 0,1-1 4 16,2 3-5-16,-2-1 2 0,-7 4 4 0,14-3 1 0,-14 3 1 16,17 0 0-16,-17 0-2 0,14 3-1 0,-14-3-2 15,14 7 6-15,-9-2-7 0,3 0 0 0,-3 0 1 16,3 2-5-16,-2-1 0 0,-1 0-1 0,2 1-27 16,-2 1-69-16,2-3-50 0,0 2-61 0,-1 0-70 15,1-1-73-15,0-1-80 0,3 1-341 0,-2-2-291 16</inkml:trace>
  <inkml:trace contextRef="#ctx0" brushRef="#br0" timeOffset="60659.15">28456 10515 213 0,'0'0'430'0,"0"0"-77"0,0 0-21 16,0 0-6-16,-4 6-32 0,4-6 54 16,0 0-36-16,0 0-27 0,0 0-25 0,0 0-22 15,0 0-30-15,0 0-43 0,0 0-27 0,0 0-25 16,6-6-22-16,-6 6-17 0,9-6-13 0,-9 6-12 0,15-6-7 16,-6 1-8-16,0 0-12 0,3 1-3 0,1-1-3 15,1-1-2-15,0-1-6 0,2 2-3 0,-2-3-4 16,2 3-19-16,-2-1-56 0,2-1-62 15,-3 0-58-15,0 2-68 0,0-2-53 0,-3 1-43 16,-2 2-32-16,0-2-90 0,0 2-225 0,-8 4-213 0</inkml:trace>
  <inkml:trace contextRef="#ctx0" brushRef="#br0" timeOffset="60897.83">28526 10357 560 0,'-12'0'421'0,"12"0"-69"0,-17-2-43 0,17 2-23 16,-13-1-12-16,13 1-23 0,-11 0-32 15,11 0-28-15,0 0-18 0,-14 0 16 0,14 0 6 16,0 0 5-16,-5 5-2 0,5-5-22 0,2 7-13 16,-2-7-11-16,6 8-27 0,-2-4-25 0,1 3-16 0,1 0-16 15,1-2-7-15,0 3-54 0,0 0 38 0,2 3-47 16,-2-2 43-16,2 2-51 0,-1-1 42 0,1 2-43 16,-1-3 38-16,-1 2-48 0,3 0 37 0,-5-4-111 15,3 3-17-15,-3-2-94 0,2-2-25 0,0 1-92 16,-3 0-39-16,1-3-55 0,-1 1-67 0,-4-5-350 15,9 6-372-15</inkml:trace>
  <inkml:trace contextRef="#ctx0" brushRef="#br0" timeOffset="61325.15">29075 10162 105 0,'6'-6'661'0,"-1"0"-177"0,0 3-111 16,-5 3-66-16,6-8-54 0,-6 8-34 0,5-6-32 16,-5 6-3-16,0 0 14 0,0 0 7 0,0 0-17 15,0 0-20-15,9 5-25 0,-9-5-26 0,0 10-22 16,0-10-18-16,0 13-17 0,0-6-11 0,0 4-8 16,-2 0-11-16,0 0-5 0,0 4-2 0,-2-2-4 15,-1 3-5-15,0 0-3 0,-4-1 3 0,1 2-7 16,-2-2 0-16,0 0-2 0,-1-2-2 0,1-1 1 15,0-1 1-15,0 0-1 0,-1-4 1 0,0 1-1 16,3-3 4-16,-1-1-5 0,-1-1 0 0,10-3-1 16,-14 3 1-16,14-3-2 0,-13-4 2 0,13 4-2 15,-12-4 1-15,12 4-1 0,-9-9 3 0,9 9-4 16,-4-9-2-16,4 9 0 0,-2-10-1 0,2 10 2 16,4-10-1-16,-4 10-2 0,7-6 2 0,-7 6 4 15,9-6-6-15,-9 6 1 0,14-2 3 16,-14 2-3-16,15 1 3 0,-15-1-2 0,22 3 1 0,-12 0 1 15,3 1 0-15,0-1 4 0,2 2-5 16,-2 1-5-16,3 0-24 0,-2-1-53 0,0 2-41 0,-1-1-36 16,1-1-30-16,0 0-51 0,-1 0-60 0,0-1-22 15,-3-1-72-15,3-1-382 0,-2 0-293 0</inkml:trace>
  <inkml:trace contextRef="#ctx0" brushRef="#br0" timeOffset="61607.78">29253 10368 482 0,'0'0'309'0,"-5"-8"12"0,5 8-66 16,-3-7 16-16,3 7-57 0,-2-7-13 0,2 7-18 15,0 0-28-15,0-10-20 0,0 10-20 0,4-5-9 16,-4 5-10-16,7-5-16 0,-7 5-15 0,9-1-13 16,-9 1-9-16,14 1-2 0,-14-1 1 0,14 4-19 0,-8 0-1 15,-1-1-6-15,2 2 0 0,-2 2-1 16,-1-1-5-16,-3 0 8 0,3 1-11 0,-2 0 6 15,0 0 11-15,-2-7 1 0,0 11 14 0,0-11 8 16,3 11 1-16,-3-11 2 0,2 9 1 0,-2-9 2 16,3 7-1-16,-3-7 7 0,2 6-6 0,-2-6-8 15,0 0-7-15,9 4-5 0,-9-4-9 0,12 0-5 16,-12 0-9-16,16-2-6 0,-7-1-65 0,0 0-73 16,3-1-93-16,-3-1-105 0,0 0-75 0,2-2-479 15,-2 0-446-15</inkml:trace>
  <inkml:trace contextRef="#ctx0" brushRef="#br0" timeOffset="62192.5">29511 10124 95 0,'0'0'342'16,"-4"-6"-91"-16,4 6-1 0,-2-6-34 0,2 6 39 16,-3-5-37-16,3 5 14 0,-4-6-13 0,4 6-9 15,-1-6-21-15,1 6-26 0,0 0-27 0,-1-6-23 0,1 6-26 16,0 0 5-16,5-6-2 0,-5 6-5 0,8-4 5 16,-8 4-12-16,12 0-10 0,-12 0-4 15,16 3-5-15,-7-1-1 0,3 0-5 0,-1 2-6 16,0 0-6-16,3 1-4 0,-1 0-2 0,0 2-7 15,0 0-6-15,-1 0-2 0,0 1-12 0,-2 1 3 16,0-1 2-16,1 2-4 0,-4-2-1 0,0 2 4 16,0-3-3-16,-3 0 0 0,-1 0 16 0,-1 0-17 15,-2-7 2-15,0 10 1 0,0-10-1 0,-2 8-2 16,2-8 11-16,-8 4 17 0,8-4 15 0,-13-1 8 16,13 1 5-16,-13-5-5 0,6-1-6 0,-1 0-11 0,-1-1-5 15,3-4-4-15,-1 0-6 0,-3-1-9 0,5 0-3 16,-1-2-3-16,0 0-2 0,3-2-4 0,0 0-38 15,-1 2 40-15,3 0-43 0,2 1 40 16,1-1-73-16,3 1-9 0,0-1-89 0,1 2-20 16,1 1-88-16,0-1-46 0,3 2-35 0,-1 2-84 0,2 3-411 15,-1-1-395-15</inkml:trace>
  <inkml:trace contextRef="#ctx0" brushRef="#br0" timeOffset="62484.68">29870 10050 397 0,'0'0'329'0,"0"0"-16"0,-4 7-88 0,4-7-47 15,0 0-26-15,0 0-1 0,0 0-6 0,0 0 6 16,0 0 2-16,0 0-24 0,0 0-46 0,11-1-15 16,-11 1-16-16,0 0 0 0,14 1-7 0,-14-1-10 0,11 5 1 15,-11-5-7-15,9 10 4 0,-5-5-10 0,1 3 0 16,-2 0-1-16,-1 0 2 0,-1 1 11 15,1-1 16-15,-2 0 6 0,1-1 18 0,-1 2 13 16,0-2 6-16,0 1-3 0,0-8-3 0,0 12-8 16,1-6-6-16,-1-6-7 0,0 10-1 0,0-10 5 0,2 8-2 15,-2-8-9-15,2 6-12 0,-2-6-3 0,0 0-14 16,14 0-7-16,-14 0-7 0,17-5-28 0,-7 1-76 16,0 0-81-16,-1-2-102 0,0-2-96 0,1-1-86 15,-1 0-407-15,-1-2-406 0</inkml:trace>
  <inkml:trace contextRef="#ctx0" brushRef="#br0" timeOffset="63144.6">29742 9704 271 0,'0'0'342'0,"-3"-5"-114"0,3 5 5 0,-7-5-42 16,7 5 18-16,0 0-52 0,-3-7-21 0,3 7-28 15,0 0-18-15,0 0-19 0,0 0 18 0,0 0 10 16,0 0 1-16,0 0-12 0,0 0 1 0,10 6 0 15,-5-2-3-15,1 0-12 0,1 3-12 0,0-1-4 16,-1-1-13-16,2 4-6 0,-1-2-9 0,-1-1-1 16,0 2-43-16,1-1 51 0,-3 1-48 0,-1-1 59 15,1-2-38-15,-1 0 62 0,-3-5-35 0,3 8 38 16,-3-8-49-16,1 6 39 0,-1-6-42 0,0 0 49 16,-5 6-38-16,5-6 25 0,-7-4-2 0,7 4-5 15,-9-5-10-15,5-1-7 0,-2 2-8 0,4-2-4 16,-1-1-4-16,0 0-1 0,1-1-6 15,-1 0-4-15,2-2-2 0,0 2 4 0,1-2-7 16,1 2-1-16,0-2 0 0,2 2 0 0,1-1-2 0,0 2 4 16,-1 0-5-16,4 0-2 0,-1 3 3 0,-1 0 0 15,-5 4-1-15,13-5 11 0,-13 5 4 0,15 2 3 16,-15-2 3-16,16 5 9 0,-6-1 6 0,-1 1-2 16,1 2-5-16,0 0-5 0,2 3 2 15,-3-2-8-15,2 2-5 0,-1 0-3 0,1 2-2 16,1-1-7-16,-1 0-66 0,0 2-142 0,1-3-121 0,-2 2-176 15,1 1-445-15,-3-3-533 0</inkml:trace>
  <inkml:trace contextRef="#ctx0" brushRef="#br0" timeOffset="64224.93">27224 11322 320 0,'0'0'257'16,"0"0"-25"-16,0 0 2 0,-11 2-38 0,11-2-21 16,0 0-34-16,0 0-8 0,0 0-16 0,0 0-21 0,0 0-10 15,0 0 6-15,0 0 7 0,0 0-21 0,4-6 20 16,-4 6-36-16,9-5 23 0,-9 5-38 15,17-6 21-15,-8 2-40 0,1-1 38 0,3-1-49 16,-1 0 30-16,4 0-44 0,-2-1 33 0,2 1-5 16,0-1-8-16,0 0-5 0,1 0 0 0,0 0-8 0,-2 1-7 15,0 0-5-15,-1 0-31 0,2 1-67 0,-5 0-78 16,-2 1-72-16,1 0-90 0,-3 0-294 16,-7 4-144-16</inkml:trace>
  <inkml:trace contextRef="#ctx0" brushRef="#br0" timeOffset="64385.57">27346 11311 67 0,'-9'6'411'0,"-1"1"-139"16,4-2-23-16,-1 0-32 0,1 1-18 0,1-3-17 15,5-3-12-15,-10 6-5 0,10-6-10 0,-7 6-16 0,7-6-12 16,-6 5-6-16,6-5-2 0,0 0-12 0,0 0-20 16,0 0 25-16,13-3-59 0,-6-1 25 0,5-1-57 15,3 0 38-15,2-2-50 0,4-1 30 0,1-1-45 16,6-2-124-16,-1 0-136 0,2-1-150 15,1-2-328-15,4-3-251 0</inkml:trace>
  <inkml:trace contextRef="#ctx0" brushRef="#br0" timeOffset="64985.25">29077 10712 163 0,'0'0'307'0,"0"0"-62"16,0 0-27-16,0 0-17 0,0 0-23 0,0 0-16 0,0 0-16 15,0 0-13-15,0 0-20 0,5-5-22 16,-5 5-10-16,0 0-20 0,10-6-10 0,-10 6-12 16,10-6-3-16,-2 3-11 0,2-2 1 0,0 0-8 15,1-1-1-15,3 0-3 0,0-2-7 0,2 1 6 16,-2 2-9-16,4-5-1 0,0 4-2 0,-3-2-2 16,2 1-5-16,-2 0-45 0,-2 0-75 0,1 0-55 15,-2 1-95-15,-2-1-259 0,-1 2-41 0</inkml:trace>
  <inkml:trace contextRef="#ctx0" brushRef="#br0" timeOffset="65172.45">29194 10678 101 0,'-5'8'333'0,"1"-2"-85"0,4-6-31 16,-6 7-8-16,6-7-5 0,-5 8 2 0,5-8 10 15,-3 5 8-15,3-5-41 0,0 0 36 0,0 0-30 0,4 7-33 16,-4-7-32-16,10-2-23 0,-10 2-25 15,17-4-53-15,-6 2 38 0,0-1-54 0,3 0 35 16,2-2-50-16,-2 0 11 0,4 2-125 0,-5-2-103 16,4 0-114-16,-2-1-438 0,0 1-293 0</inkml:trace>
  <inkml:trace contextRef="#ctx0" brushRef="#br0" timeOffset="68313.09">13379 10725 87 0,'0'0'246'0,"0"0"-89"16,-6-5 22-16,6 5-52 0,0 0 25 0,-7-6-57 15,7 6 24-15,0 0-43 0,-6-2 13 0,6 2-44 16,0 0 17-16,0 0-39 0,-7-2 15 0,7 2-27 16,0 0 25-16,0 0-36 0,0 0 28 0,0 0-34 15,-11-2 33-15,11 2-38 0,0 0 24 0,0 0-24 16,0 0 28-16,-8 2-30 0,8-2 30 0,0 0-31 15,0 0 33-15,0 0-33 0,-6 3 32 0,6-3-31 16,0 0 28-16,0 0-19 0,0 0 28 0,0 0-10 16,-5 6 28-16,5-6-18 0,0 0 27 0,0 0-16 15,0 0 24-15,0 0-10 0,0 0 9 0,-5 5 4 16,5-5 1-16,0 0-1 0,0 0-3 0,0 0 4 0,0 0-9 16,0 0-3-16,0 0-4 0,0 0-7 15,0 0-6-15,0 0-3 0,-4 5-8 0,4-5 1 16,0 0 0-16,0 0 5 0,0 0 3 0,0 0 2 0,-1 6 4 15,1-6 2-15,0 0 1 0,0 7 4 0,0-7-1 16,0 7 6-16,0-7 3 0,0 11 9 16,0-11 8-16,1 13-7 0,-1-4 36 0,1 0-44 15,0 3 41-15,1 2-49 0,-1 1 32 0,1 0-47 0,0 3 37 16,0 0-39-16,-2 3 40 0,3 3-43 0,-2 0 37 16,2 1-42-16,-1 1 39 0,-2-1-46 0,3 0 3 15,-2 0 2-15,2 1 6 0,-1-2-2 0,1 2 1 16,-2-2 0-16,5-2-5 0,-4 3-5 0,0-3-3 15,1-2 18-15,1-1-1 0,-2-1 3 0,1-1 25 16,-2-1-39-16,3 0 5 0,-3-1-2 0,3-1-5 16,0 0-1-16,-2-3 3 0,1 2-8 0,-2-2 0 15,2 0-3-15,-1 0 3 0,0-2-5 0,0 2-1 16,-1-3 2-16,2 2 2 0,-2-2-2 0,1 0 3 0,-1 0-3 16,0-2 2-16,-1 2 2 0,3-2-7 0,-3-6 1 15,1 13-3-15,-1-13 3 0,4 13-1 16,-4-13-1-16,2 10 17 0,-2-10-22 0,0 9-1 15,0-9 1-15,0 7 7 0,0-7-8 0,0 0 4 0,1 9-10 16,-1-9-32-16,0 0-50 0,0 0-67 16,0 0-76-16,0 0-49 0,0 0-41 0,2-10-37 15,-2 3-109-15,0-1-338 0,0-2-340 0</inkml:trace>
  <inkml:trace contextRef="#ctx0" brushRef="#br0" timeOffset="71245.61">13453 10805 223 0,'-8'-3'291'16,"8"3"-110"-16,0 0-21 0,0 0-54 16,0 0 10-16,0 0-55 0,-7-2 21 0,7 2-43 15,0 0 27-15,0 0-41 0,9-4 56 0,-9 4-17 16,11-4 15-16,-11 4-32 0,17-3 20 0,-6 0-38 0,1 2 14 16,2 0 3-16,-1-1 12 0,4 0-22 0,0 1 16 15,4 0 2-15,0 1-13 0,-1-2-10 16,2 2-4-16,3 0-7 0,1 0 0 0,3-1-4 0,1 1-6 15,-3-1 6-15,4 0-5 0,0 0-7 0,2 0 4 16,1-2-4-16,2 2 1 0,0 0-1 0,0-1-1 16,1 0 5-16,0 0-2 0,-3-1 0 0,3 2-2 15,0-1 2-15,1-1-3 0,0 1-1 0,-1 1-2 16,1-1 3-16,-2-1-1 0,2 1 1 0,2-1-7 16,-3 0 5-16,0 0-3 0,0 1 4 0,-1 0-1 15,2-1 3-15,-2 0-4 0,-1-1-5 0,-1 0 4 16,2 1 3-16,-3 0 4 0,2-1-8 0,0-1 0 15,-2 0 6-15,1 1-6 0,-1 0 2 0,0-3 3 16,-1 2 0-16,1 0 2 0,1-2-5 0,-1 2 3 16,0 0 0-16,0 0-9 0,1-1 9 0,1 1-5 15,-3 1 5-15,3-3-3 0,-2 1-1 0,2 2 2 16,-1-1 2-16,-1-1-2 0,2 1-2 0,-2 0 2 0,4-1 2 16,-2 0-1-16,-1 2 1 0,2-3 18 0,-2 1-3 15,2 1-2-15,-1 1 1 0,-1-2-1 16,3 1-5-16,-2 0 5 0,-1 2-2 0,1-2-5 0,-1 0 16 15,2 0-19-15,-1 2 13 0,2-1-18 0,-3-1 24 16,2 2-30-16,0 0 20 0,-2 0-21 0,2-1 19 16,1 0-23-16,-3 1 24 0,1 0-16 0,2 1 13 15,-2 0-13-15,1-2 30 0,-1 1-18 0,2 0-2 16,0-1 2-16,-1 2 2 0,1 0-2 16,3-2 1-16,-3 0-7 0,1 1 7 0,2-1-11 15,1 2 42-15,-2-2-45 0,6 0 30 0,4 2-32 0,-10-1 29 16,10-1-35-16,-3 2 34 0,1-1-33 0,-1-1 31 15,-3 3-36-15,6-1 35 0,-2-2-35 0,-4 3 3 16,5-1 2-16,-7 1 21 0,10 0-18 0,-10-1 1 16,9 1 1-16,-1-1 4 0,0 1 34 0,-1-1-43 15,-5 1 33-15,4-1-35 0,3 0 36 0,0 0-40 16,-3 1 38-16,3-1-41 0,-1-1 46 0,-1 0-38 16,3 1-5-16,-2 1 6 0,-1-3 2 0,1 2 4 0,0-1-2 15,-2 0 5-15,1 0 29 0,2 1-35 0,-1 0 30 16,-2-2-35-16,-3 3 32 0,4-1-33 15,-7 0 48-15,0 2-54 0,1-1 35 0,-1 1-34 0,0 0 35 16,0-1-39-16,-2 1 40 0,1 0-37 0,0-1 39 16,-3 1-38-16,0 0 2 0,1 0 6 0,-6 0-2 15,5 0 9-15,-2 0-2 0,2 0 50 0,-4 0-56 16,0 1 31-16,-1-1-36 0,0 0 34 0,0 0-29 16,0 0 27-16,1 0-32 0,1-2 31 0,-4 2-32 15,-2 1 31-15,0-1-30 0,-1 1 41 0,-4-1-44 16,-1 0 37-16,1 1-35 0,-3 0 34 0,0-1-38 15,-3 0 37-15,-1 2-31 0,-2-2 32 0,-1 1-34 16,-2-2 35-16,1 1-36 0,-12 0 37 0,19 1-34 16,-19-1 29-16,15 1-32 0,-15-1 35 0,13-1-36 15,-13 1 36-15,10 1-38 0,-10-1 49 0,0 0-46 16,13 1 36-16,-13-1-38 0,0 0 37 0,13 1-36 16,-13-1 37-16,0 0-33 0,0 0 30 0,11 3-33 15,-11-3 33-15,0 0-31 0,0 0 30 0,0 0-30 16,10 2 40-16,-10-2-40 0,0 0 37 0,0 0-35 0,0 0 37 15,4 6-36-15,-4-6 37 0,0 0-38 16,0 0 37-16,3 10-40 0,-3-10 43 0,0 0-45 0,1 10 46 16,-1-10-43-16,0 9 42 0,0-9-36 0,3 11 9 15,-2-3 1-15,0 1 21 0,0 1 24 0,2 1-5 16,-3 4-1-16,4-1-1 0,-1 1-5 0,-1 2 5 16,1 1 17-16,0 2-20 0,0 2-4 0,1 1-5 15,-2 0 4-15,2 1-6 0,-1 2 7 0,1-3-7 16,1 2 34-16,0 2-50 0,0 0 38 0,0 4-48 15,-1-6 47-15,2 0-56 0,-2 0 48 0,1 0-51 16,0 1 48-16,-1-2-49 0,1 0 45 0,-2-1-48 16,1 2 9-16,0-3 1 0,-2 0 2 15,1-2 10-15,0-1 3 0,0-1-1 0,-2 1-2 0,2-3 6 16,-2 1-5-16,0-1 1 0,-1-3-3 0,2 0 2 16,-4 0 2-16,2 1-4 0,0-4 1 0,0 3-2 15,0-4 11-15,0 3-12 0,0-5 6 0,-1 2-7 16,0-2 5-16,1 1-7 0,0-8 6 0,-2 12-8 15,1-4 11-15,1-8-7 0,-1 10 2 0,1-10-4 16,-3 11 1-16,3-11-1 0,-5 9 4 0,5-9-4 0,-3 10 1 16,3-10 3-16,-4 8-3 0,4-8 0 0,-5 10 5 15,5-10-8-15,-7 7 4 0,7-7-2 0,-6 7-1 16,6-7 2-16,-10 6 0 0,10-6 1 16,-11 5-3-16,11-5 7 0,-14 6-3 0,14-6-4 15,-14 5 2-15,5-2-1 0,-1-1-1 0,0 2 1 16,-2 0 3-16,2-2 0 0,-1 1-4 0,-2 0 0 15,-1 0 1-15,0 0-1 0,-3 1 3 0,4-2-3 0,-3 1 2 16,0 1-2-16,0-2 2 0,0 2 1 0,-3-2-3 16,3 1 14-16,0 0-8 0,-3 0-6 15,4-1 2-15,-4 0-2 0,2 1 1 0,-2-1 6 0,0 0-6 16,1 0 2-16,-4 2-2 0,2-3 3 0,-1 1-2 16,2 0-1-16,-3 1 2 0,2-2 5 0,-2 1-7 15,-1 1 0-15,1-2-1 0,-2 3 1 0,1-3 1 0,-1 1 1 16,3 1 3-16,-2-1-7 0,2-1 6 0,-2 0-3 15,2 2-2-15,-2 0 3 0,0 1 0 0,4-3-3 16,-3 2-1-16,1-2 3 0,1 1-2 16,0-1 2-16,-1 2 1 0,2-2 5 0,-1 1-8 0,-1 0 2 15,2-1 1-15,-1 1-3 0,-2 0 4 16,3-1-3-16,-3 0-1 0,2-1 2 0,-2 1 1 16,0 0 0-16,1-1-4 0,-1 1 3 0,-1-1 4 0,0 0-4 15,0 0-1-15,0 0-2 0,0 0 3 0,-2 0-3 16,3 0 1-16,-2 0 4 0,1 0-4 0,0 0 0 15,1 0 0-15,0 0 0 0,-1 0 3 0,1 1 4 16,-1-1-7-16,1 2-1 0,-1-1 1 0,0-1 2 16,-1 2-1-16,2-1 0 0,-3 1 5 15,2-1-8-15,0-1 5 0,1 1-1 0,-5 1 2 0,4-1-4 16,-2 0-1-16,-1 1 5 0,2-1-3 0,1 1-2 16,0-2 3-16,-3 2 2 0,4 0 2 0,-3 0 0 15,2 0-5-15,-1-1 2 0,1 2-1 0,-2-1 1 16,2 0 0-16,-1 1-2 0,0 0 16 0,1-1-19 15,1 1 1-15,-2 0 1 0,2-1 2 0,0 0 3 16,2 1 1-16,-4 0 35 0,4-1-50 0,-3 1 44 16,2 0-46-16,1-1 42 0,-3 0-44 0,-1 2 41 0,4-2-44 15,-1 1 44-15,0-1-46 0,0 2 44 0,1-2-43 16,-1 1 41-16,0-1-44 0,0 1 48 0,-1-1-48 16,2 0 43-16,1 0-41 0,-2 0 47 0,0-1-42 15,1 1 36-15,0 1-44 0,-1-1 44 16,2 0-48-16,0 1 50 0,-1-1-46 0,4 0 47 0,-4 0-46 15,2 0 46-15,-1 0-48 0,0 0 50 0,2-1-45 16,-1 1 0-16,0 0 6 0,0-1 4 0,4-1 0 16,-2 0 2-16,0 2 42 0,1-1-46 0,0-1 42 15,-2 0-46-15,3 0 44 0,-4 0-48 0,4 0 46 16,-3 0-47-16,3-1 44 0,-5 1-39 0,0-2 39 16,2 1-46-16,0 0 44 0,-2 1-45 0,0-1 50 15,0 1-45-15,0 0 41 0,1 0-47 0,-1 0 46 16,-1 0-46-16,-1 0 47 0,2 0-45 0,-1 1 43 0,-1 0-44 15,1-1 46-15,-1 1-48 0,1 1 49 16,-1-2-43-16,2 1 41 0,-3-1-29 0,3-1 31 16,-1 1-49-16,-2 0 47 0,4-2-45 0,-4 1 49 0,2 0-44 15,-2 0 39-15,2 1-47 0,-2-2 50 0,0 1-47 16,1 0 44-16,-2 0-43 0,1-1 45 0,0 0-46 16,-1 1 45-16,0 1-45 0,1-1 47 0,-2-1-45 15,1 0 43-15,0 2-46 0,3-1 50 0,-3-1-48 16,-3 0 44-16,3 1-46 0,3 0 53 0,-6-2-46 15,3 2 38-15,0-2-45 0,3 2 45 0,-6-3-43 16,4 2 42-16,-2-1-41 0,4 2 43 0,-5-3-47 16,4 2 49-16,-1 0-45 0,0-1 43 0,2 1-40 15,-2 0 41-15,0 0-42 0,1 0 43 0,0-1-47 16,-1 1 44-16,1 0-43 0,-2 0 48 0,1 0-43 16,0 0 37-16,-1 1-42 0,2-1 43 0,-1 1-45 15,-1 1 46-15,0 0-45 0,0 0 43 0,2 0-45 16,-2 0 45-16,2-1-40 0,-2 1 41 0,2 0-41 15,1 0 42-15,-2-2-43 0,3 2 45 0,-2-1-47 16,1 1 45-16,2-1-47 0,-1 0 52 0,0 1-44 16,-1-1 36-16,1 0-42 0,3-1 45 0,-3 1-41 15,1 0 40-15,-2 0-44 0,1 0 44 0,3 1-47 0,-5-1 48 16,3 1-44-16,-1 0 44 0,0 0-41 0,0 1 41 16,0-1-44-16,-3 0 52 0,4 1-52 15,-2 1 42-15,0-1-42 0,1-1 50 0,-1 2-46 16,1-1 39-16,-1-1-44 0,0 0 43 0,2 1-43 0,0-1 48 15,0-1-47-15,2 1 39 0,0 0-39 16,-2-1 48-16,2 1-46 0,1-2 43 0,-2 2-44 0,3-1 42 16,-4 0-43-16,5 0 45 0,-6 0-44 0,4 0 43 15,-4-1-44-15,3 1 54 0,2 0-48 0,-1 1 37 16,-2-2-48-16,2 1 46 0,-2 1-44 0,-1 0 51 16,2 0-48-16,-1 0 42 0,-2 1-45 0,0-1 45 15,1 2-42-15,-1-1 42 0,2 0-42 0,-1 1 45 16,-1 0-47-16,1 0 42 0,2-1-40 0,-1 2 44 15,-1-2-42-15,4 1 42 0,-1-1-40 0,-1 1 42 16,2-1-46-16,0 0 43 0,0 1-44 0,3 0 48 16,-3-1-44-16,2 0 40 0,-1 0-45 0,2 2 45 15,-1-2-41-15,1 0 42 0,-2 1-40 0,4 0 42 0,-1-1-46 16,10-1 43-16,-21 1-40 0,21-1 39 0,-17 2-39 16,17-2 41-16,-16 2-38 0,16-2 40 0,-16 1-48 15,16-1 44-15,-17 2-42 0,17-2 49 0,-17 3-54 16,17-3 52-16,-15 2-51 0,15-2 49 15,-15 2-43-15,15-2 42 0,-16 3-39 0,16-3 39 0,-15 1-41 16,15-1 42-16,-16 3-43 0,16-3 43 16,-15 1-45-16,15-1 46 0,-14 2-40 0,14-2 41 0,-14 3-49 15,14-3 45-15,-14 1-42 0,14-1 48 0,-14 1-49 16,14-1 43-16,-13 2-41 0,13-2 42 0,-15 1-44 16,15-1 45-16,-13 2-46 0,13-2 45 0,-13 2-43 15,13-2 43-15,-15 1-42 0,15-1 43 0,-13 0-44 16,13 0 43-16,-14 2-39 0,14-2 36 0,-14 2-40 15,14-2 44-15,-14 1-43 0,14-1 45 0,-13 2-41 16,13-2 37-16,-11 2 2 0,11-2-11 0,-14 1-5 16,14-1 0-16,-12 1 5 0,12-1-6 0,-11 1 1 15,11-1-4-15,-12 1-2 0,12-1 2 0,0 0 1 0,-13 0-2 16,13 0 3-16,0 0-1 0,-12 2-4 0,12-2 0 16,0 0 1-16,0 0 2 0,0 0-24 0,-13 0-54 15,13 0-105-15,0 0-86 0,0 0-114 16,-3-6-462-16,3 6-385 0</inkml:trace>
  <inkml:trace contextRef="#ctx0" brushRef="#br0" timeOffset="92588.24">8744 14690 260 0,'0'0'350'0,"0"0"-64"0,0 0-39 0,0 0 41 0,0 0-54 15,0 0 32-15,0 0-65 0,0 0 2 16,0 0-75-16,0 0 11 0,0 0-56 0,2-6 13 16,-2 6-29-16,0 0 30 0,0-7-31 0,0 7 34 15,0 0-4-15,0-10 24 0,0 10-21 0,-1-7 8 16,1 7-24-16,-1-10 7 0,1 10 15 0,-4-9 6 15,4 9-5-15,-5-11-10 0,0 6-5 0,1-2-8 16,-3 1-19-16,2 0 1 0,-4 0-11 0,0-1-6 0,0 2-6 16,0 0 9-16,-2-1 8 0,1 2-45 0,-2 2 37 15,1-1-49-15,-1 1 41 0,-1 1-43 0,-1 1 37 16,3 0-11-16,-3 3-3 0,-2 0-5 16,1 1-2-16,1 2-4 0,0 0-3 0,3 1 0 0,0 3-6 15,-1-2 2-15,0 3 2 0,3-1 1 0,0 4-4 16,3-1-1-16,1 2 1 0,-1-3 6 0,3 4-10 15,0-1 11-15,1-2-4 0,2 0 1 0,2 1 2 16,-2 0-2-16,4 0 1 0,0-1 0 0,1 0 2 16,0 0-4-16,3-3 4 0,1 1-4 0,-2-2-2 15,4 0 5-15,-1-2-8 0,0-2 9 0,-1 1-6 16,4-2-12-16,-2-1 14 0,2-2-7 0,0 0 6 16,-2-2-11-16,3 0 16 0,-2-1-20 0,-1-2 16 15,3 0-11-15,-1-2 13 0,-1-1-14 0,-2 0 13 0,0 0 1 16,-1-2-6-16,-3 0 3 0,1 1 0 15,-2-2 0-15,-1 2 0 0,0-2 6 0,1 1 1 16,-3-1 7-16,-2 0 7 0,3 0 9 0,-2 3 7 0,-1-1 12 16,0 1 9-16,0 0 2 0,0 0 7 0,0 7 3 15,0-11-6-15,0 11-9 0,0-10-13 0,0 10-7 16,0-8-11-16,0 8-6 0,0 0-8 0,0-8-2 16,0 8-7-16,0 0-4 0,0 0 4 0,0 0 2 15,0 11 1-15,0-11-3 0,3 10-5 0,-2-4 5 16,0 1-5-16,0 2 5 0,2 0-5 0,1 0 4 15,-1 0-6-15,0 1 3 0,4 0-1 0,-2 0 3 16,1 1-2-16,1 0-9 0,0-2-14 0,2 2-29 16,0-3-39-16,0 3-55 0,2-3-59 0,0 1-52 15,-1-2-33-15,3 1-61 0,-3-1-11 0,0-3-125 16,2 0-35-16,-2 1-505 0,0-3-633 0</inkml:trace>
  <inkml:trace contextRef="#ctx0" brushRef="#br0" timeOffset="93024.32">8988 14891 355 0,'0'0'499'16,"-4"-8"-108"-16,4 8 9 0,-3-6-46 0,3 6 1 0,0 0-54 15,-6-6-11-15,6 6-41 0,0 0-24 16,-4-7-52-16,4 7-29 0,0 0-38 0,0 0-12 0,-5-5-29 16,5 5-4-16,0 0-20 0,0 0-1 0,0 0-14 15,5 6 2-15,-5-6-9 0,8 7 3 0,-8-7-7 16,6 9 22-16,-2-3-6 0,0 0 7 0,0 0-10 15,0 1 12-15,-1-1-5 0,2 2 2 0,-1-1-6 16,-1 1 3-16,-1-1 0 0,2-1 0 0,-4 0 2 16,0-6 6-16,4 9 15 0,-4-9 10 0,4 8 29 15,-4-8 4-15,3 6-23 0,-3-6-11 0,0 0-38 16,0 0 21-16,0 0-10 0,0 0-7 0,-3-7-5 16,3 7-11-16,-3-12 2 0,2 3 0 0,1 0-7 15,0-1-1-15,0-2 2 0,0 1-7 0,3-1-5 16,-2 0 5-16,2 1 2 0,-1 1-6 0,1-1 2 0,2 3-3 15,-3-2 0-15,2 3 0 0,1-1-3 16,-1 2 1-16,-4 6 1 0,9-7 0 0,-9 7 6 16,10-5-10-16,-10 5 7 0,0 0 0 0,18 1 4 0,-18-1-5 15,13 7 2-15,-7-3 1 0,-1 2-7 0,2 2 5 16,-1-2 2-16,-1 1 4 0,0 1-8 0,-1-1 5 16,1 2-6-16,-1-2-14 0,0 0 15 15,1 3-6-15,0-3-14 0,-2 1-43 0,-1-2-55 0,2 1-58 16,-1-2-73-16,-2 1-38 0,-1-6-103 0,5 8-52 15,-5-8-70-15,4 6-488 0,-4-6-601 16</inkml:trace>
  <inkml:trace contextRef="#ctx0" brushRef="#br0" timeOffset="93434.29">9407 14713 588 0,'0'0'499'0,"0"0"-128"16,0 0-5-16,-9 2 31 0,9-2-24 0,0 0 3 15,0 0-15-15,-9 3-17 0,9-3-46 0,0 0-37 16,0 0-40-16,0 0-41 0,0 0-27 16,0 0-20-16,0 0-20 0,0 0-33 0,0 0-31 15,0 0 23-15,0 0-11 0,0 0-13 0,0 0-9 0,6-4-13 16,-6 4 3-16,13-3-9 0,-4 0-7 0,0 0-6 15,0 1-23-15,2 0-33 0,0-1-51 0,-1 1-54 16,3 0-47-16,-2-1-25 0,2 1-57 0,-3 0-63 16,1 1-55-16,-11 1-23 0,16 0-71 0,-16 0-380 15,12 1-432-15</inkml:trace>
  <inkml:trace contextRef="#ctx0" brushRef="#br0" timeOffset="93586.15">9499 14792 197 0,'-5'7'486'0,"-2"-1"-70"16,4-1-98-16,-1 0 17 0,4-5-48 0,-8 8 33 15,8-8-41-15,-6 6 10 0,6-6-17 0,0 0-7 16,-3 6-26-16,3-6-26 0,0 0-41 0,0 0-30 16,15-1-28-16,-15 1-26 0,16-5-15 0,-5 2-22 15,0-2-14-15,0 2-12 0,3-1-93 0,0-1-95 16,1-1-149-16,0 1-108 0,0 0-150 0,-1 1-395 16,1-3-554-16</inkml:trace>
  <inkml:trace contextRef="#ctx0" brushRef="#br0" timeOffset="98691.34">10410 14415 187 0,'0'0'361'0,"0"0"-50"16,5-4-59-16,-5 4 24 0,0 0-54 0,0 0-17 15,0 0-24-15,0 0-31 0,0 0-29 0,0 0-5 16,0 0 0-16,0 0-12 0,0 0 0 0,4 5-5 15,-4-5-2-15,0 7-12 0,0-7-9 0,-1 10 0 16,-2-3-8-16,2 1-13 0,-3 2-9 0,0 1-7 16,-1 1-13-16,-4 2-4 0,2 1-4 0,-2 2 14 15,-2 0-25-15,-1-1 18 0,0 1-23 0,-2 0 16 0,0 0-19 16,0-2 21-16,1 0-24 0,-1-2 20 0,0 0-18 16,2-3 19-16,0-1-25 0,0 0 26 15,2-3-25-15,-1-2 26 0,2 0-15 0,0-1 23 0,9-3-23 16,-17 1 16-16,17-1-17 0,-13-5 15 0,13 5-20 15,-12-7 19-15,8 2-18 0,0-2-5 0,3 1 2 16,-1-1 1-16,2-1 3 0,0 0 0 16,2 2 0-16,0-3 0 0,2 3 3 0,1-2 0 0,1 1-2 15,1 1 1-15,-1 0 0 0,3 2 4 0,0 1-1 16,0-1 3-16,0 2 4 0,1-1 5 0,3 2 7 16,-1 1 4-16,0 0 0 0,1 1-5 0,-1 2-3 15,2-1-4-15,0 2-4 0,0-1 10 0,-1 2-15 16,0 1 13-16,0 0-18 0,0 0 11 0,-1 2-18 15,-1-2 14-15,2 1-6 0,-3 2-6 0,-1-2-47 16,1 2-39-16,-1-2-58 0,-1 0-27 0,0-1-91 16,-1 0 6-16,2-1-60 0,-1 0-61 0,1-2-330 15,-9-3-216-15</inkml:trace>
  <inkml:trace contextRef="#ctx0" brushRef="#br0" timeOffset="98924.19">10677 14666 9 0,'8'-6'551'0,"-8"6"-139"15,5-5 14-15,-5 5-60 0,4-5 2 16,-4 5-14-16,0 0-28 0,4-5-29 0,-4 5-33 16,0 0-39-16,0 0-46 0,0 0-29 0,0 0-10 0,0 0-3 15,0 0-1-15,0 0-14 0,10 4-8 0,-10-4-2 16,4 8-5-16,0-4-10 0,-2 2-14 16,2 2-8-16,0-1-18 0,0 1-6 0,1 2-7 15,-2-2-7-15,1 3-7 0,2-1-3 0,-4 0-8 0,3 2-7 16,-1-1 4-16,0 0-9 0,2 0 4 0,-3-1-3 15,1 0-3-15,-2 0-8 0,2-1-17 0,-1 0-64 16,-1-2-66-16,1-1-75 0,-1 0-41 0,-2-6-102 16,7 7-140-16,-7-7-671 0,0 0-791 0</inkml:trace>
  <inkml:trace contextRef="#ctx0" brushRef="#br0" timeOffset="100387.65">11206 14383 128 0,'0'0'316'0,"0"0"-50"0,0 0-56 15,12-1 17-15,-12 1-37 0,0 0 35 0,0 0-48 16,0 0-11-16,5 4-26 0,-5-4-1 0,0 0-44 16,-1 7-14-16,1-7-9 0,-3 7-13 0,3-7-3 15,-6 5-12-15,6-5-7 0,-9 8-8 0,9-8-4 16,-12 7-5-16,12-7-2 0,-11 6 0 0,11-6 1 15,-13 4-12-15,13-4-1 0,-15 4 3 0,15-4-1 16,-15 3-1-16,15-3 15 0,-13 0-9 0,13 0 5 16,-12-3-4-16,12 3 1 0,-10-5 3 0,10 5-6 15,-9-6-2-15,9 6 1 0,-7-5 0 0,7 5-3 16,0-9-3-16,0 9 3 0,4-8 0 0,-4 8-9 16,8-8 4-16,0 4-3 0,-8 4 0 0,12-6 4 15,-4 3 28-15,2 1-1 0,1 1 0 0,-11 1 3 16,21 0 4-16,-21 0 1 0,21 3 3 0,-10 1-12 15,-2-1-2-15,0 3 1 0,1 1-4 0,-2 2-3 16,0 2-3-16,-3 2 1 0,-1 0-6 0,-1 3-4 16,-3-1 1-16,-2 3-4 0,-1-1 14 0,0 0-21 0,-4 2 21 15,-2 1-25-15,-1-1 24 0,1-1-26 0,-4-3 25 16,2 1-24-16,-2-1 22 0,-1-1-26 16,4-4 24-16,-2-2-21 0,1 0 23 0,-1-3-24 0,3-1 22 15,-1-2-18-15,10-2 21 0,-18 1-24 0,18-1 24 16,-14-5-26-16,14 5 1 0,-10-7 2 0,7 1 5 15,3 6-4-15,-4-9 1 0,4 9 3 0,2-11-3 16,-2 11 1-16,6-10-1 0,-2 5 11 0,1 2-10 16,-5 3 3-16,14-6-4 0,-14 6-2 0,17-4 2 15,-17 4 6-15,19-1-6 0,-19 1 1 16,21 3 25-16,-9-2-29 0,0 1 22 0,0 0-23 0,1 1 24 16,0-1-27-16,0-1 22 0,-2 3-21 0,2-1 19 15,0-1-29-15,-2-1-15 0,1 1-84 0,-2-2-64 16,-10 0-66-16,19 0-107 0,-19 0-472 0,18-2-364 15</inkml:trace>
  <inkml:trace contextRef="#ctx0" brushRef="#br0" timeOffset="101023.47">11208 14062 367 0,'0'0'302'0,"-4"-7"-47"0,4 7-28 0,-4-7-42 0,4 7 20 16,-1-8-53-16,1 8 23 0,-2-7-67 15,2 7 29-15,3-6-44 0,-3 6 38 0,0 0-57 16,8-6 48-16,-8 6-49 0,10-1 31 0,-10 1-38 15,11 1 26-15,-11-1-26 0,13 5 17 0,-5-2-30 0,1 0 17 16,-3 3-35-16,2 0 19 0,-2 0-33 0,1 2 26 16,-1 0-33-16,-1-1 21 0,0 0-28 15,-2 0 22-15,-2 0-21 0,2 1 28 0,-1-3-9 0,-2-5 14 16,0 12-8-16,0-12 31 0,0 9-8 0,0-9 11 16,-2 8-25-16,2-8 6 0,0 0-22 15,0 0 12-15,-9 2-21 0,9-2 10 0,0 0-19 0,-7-9 11 16,7 9-15-16,-4-9 11 0,3 3-11 0,1-3 8 15,0 2-14-15,3-1 12 0,-2 0-11 0,0-1 6 16,3 1-10-16,0-1 13 0,0 1-15 0,0 0 15 16,-1 1-16-16,4 3 13 0,-3-1-15 0,-4 5 17 15,10-8-14-15,-10 8 18 0,11-3-17 0,-11 3 18 16,13 2-13-16,-13-2 15 0,13 6-9 0,-7-1 9 16,3 0-14-16,-2 2 13 0,-1 1-13 0,-1-2 11 0,4 4-13 15,-3 1 13-15,2 0-14 0,-3-1 8 16,2 3-15-16,0-1 7 0,-2 1-76 0,1-2-48 15,-1 2-123-15,-1-3-82 0,-2 1-127 0,2-1-421 0,0 1-440 16</inkml:trace>
  <inkml:trace contextRef="#ctx0" brushRef="#br0" timeOffset="101670.2">11711 14569 406 0,'0'0'357'0,"-13"1"-55"0,13-1 5 0,0 0-1 16,0 0 0-16,0 0-28 0,-12 0-31 0,12 0-24 15,0 0-13-15,0 0-27 0,0 0-18 0,0 0-6 16,-9-1-27-16,9 1-20 0,0 0-17 0,0 0-12 15,0 0-11-15,0 0-4 0,4-7-9 0,-4 7 0 16,8-4-3-16,-8 4 0 0,13-4-5 0,-13 4-7 16,13-4-40-16,-13 4 33 0,19-4-44 0,-10 2 39 0,4 1-40 15,-3-3 32-15,2 2-39 0,-1 1 47 16,2 0-48-16,0-1 39 0,-2 1-41 0,1-1 39 16,-1 1-37-16,2-1 39 0,-2 1-47 0,1 0 41 15,-2-1-41-15,2 1 40 0,-2-1-48 0,-10 2 10 0,15-2-76 16,-15 2 3-16,16 0-28 0,-16 0-35 15,11-2-43-15,-11 2-62 0,10-2-44 0,-10 2-21 16,0 0-11-16,0 0-38 0,4-5-284 0,-4 5-171 0</inkml:trace>
  <inkml:trace contextRef="#ctx0" brushRef="#br0" timeOffset="101888.22">11884 14451 6 0,'-7'-5'351'0,"7"5"-49"0,-10-5-54 15,10 5-4-15,-9-5-6 0,9 5 8 0,-9-7 3 16,9 7 1-16,-5-4-28 0,5 4-40 0,-9-4-31 15,9 4-30-15,0 0-17 0,0 0 14 0,-9-2 15 16,9 2 14-16,0 0-3 0,-2 6-9 0,2-6-15 16,0 8-10-16,0-8-40 0,1 13 36 0,0-4-53 15,-1-1 26-15,1 3-17 0,2 1-13 0,-2 1-7 16,3 2-10-16,-3 0-8 0,2 1-5 0,3-1-7 16,-3 1-4-16,1-1-6 0,0 0-18 0,-2-1-72 15,2 0-50-15,1 0-102 0,-1-2-80 0,1-3-65 0,-1 1-112 16,2-2-353-16,-2 0-394 0</inkml:trace>
  <inkml:trace contextRef="#ctx0" brushRef="#br0" timeOffset="102437.39">12573 14313 134 0,'0'0'333'15,"3"-6"-34"-15,-3 6-66 0,0 0 10 0,4-6-67 16,-4 6 69-16,0 0-20 0,0 0 8 0,0 0-21 16,0 0-18-16,4 7-26 0,-4-7-11 0,-1 10-13 15,-3-4-22-15,4 1-18 0,-3 2-17 0,1 0-7 0,-2 2-19 16,0-1-10-16,0 4-10 0,-1-1-9 0,-1 0-3 16,-2 0-5-16,0 2-7 0,2-2-1 15,-3-2-1-15,0 2-6 0,0-2-1 0,0-2 1 0,2-2-2 16,-1 1 1-16,2-1 0 0,-2-2 2 0,-1 0-5 15,9-5 0-15,-13 3 0 0,13-3 4 16,-10 0-5-16,10 0 0 0,-13-3-2 0,13 3-1 16,-9-8 3-16,9 8-1 0,-5-8-2 0,1 2-1 0,4 6 4 15,-1-11-5-15,1 11-1 0,1-11 0 16,-1 11 3-16,1-8-5 0,-1 8 3 0,7-9 1 16,-7 9-4-16,8-4 2 0,-8 4 1 0,12-4 5 0,-12 4-5 15,13 0 1-15,-13 0 1 0,14 4-1 0,-4-3 0 16,-1 2 1-16,-1 3 0 0,3-3 0 0,-2 2 3 15,1 2-6-15,0-1 2 0,-1 0-1 0,0 3 0 16,2-2-7-16,-3 3 0 0,2-2-31 0,-5-1-65 16,4 1-69-16,-4-1-71 0,2 1-61 0,-2 0-56 15,0-2-440-15,1 1-327 0</inkml:trace>
  <inkml:trace contextRef="#ctx0" brushRef="#br0" timeOffset="102855.38">12737 14576 150 0,'0'0'398'0,"0"0"-87"0,-6-5-19 16,6 5-12-16,0 0-16 0,-4-5-31 15,4 5-64-15,0 0-4 0,0 0-67 0,-2-6 6 0,2 6-50 16,0 0 25-16,6-3-21 0,-6 3-39 0,0 0 25 15,13 0-2-15,-13 0-8 0,10 2-7 0,-10-2-2 16,9 4-7-16,-9-4-3 0,10 7-3 0,-5-4 2 16,-2 4-3-16,-2-1-7 0,2-1 0 0,-3 3-5 15,0 0 1-15,-3 2 3 0,1-1-2 0,-2 1 6 16,-3-1-8-16,1 4 12 0,1-5 18 0,-3 3 18 0,2-3 8 16,1 1 31-16,-3-2-20 0,4 0 22 15,-1 0-27-15,1-2 18 0,-1 0-20 0,5-5 14 16,-4 8-11-16,4-8 14 0,-2 6-9 0,2-6-9 15,0 0-6-15,0 0 0 0,9 4-18 0,-9-4 4 0,11-3-20 16,-11 3 8-16,17-3-16 0,-8 0 10 0,0 1-17 16,1 0 11-16,-1-2-14 0,1 1 12 0,0 1-16 15,-1 0 9-15,0 1-16 0,-9 1 7 0,15-4-29 16,-15 4-48-16,12-2-42 0,-12 2-14 0,13-3-88 16,-13 3-29-16,9-2-87 0,-9 2-49 0,6-3-411 15,-6 3-328-15</inkml:trace>
  <inkml:trace contextRef="#ctx0" brushRef="#br0" timeOffset="103236.27">13294 14226 313 0,'-3'-6'351'0,"3"6"-65"16,-8-6 1-16,8 6-15 0,-9-7-24 15,9 7 48-15,-9-5-40 0,9 5-11 0,-11-2-36 16,11 2 1-16,-12 2-32 0,12-2 2 0,-14 7-23 16,7-2 3-16,0-1-22 0,1 4 3 0,-1 1-6 15,0 2-2-15,-1 1-8 0,3 2-10 0,0 1-7 16,0-1-7-16,1 3-14 0,-1-2-49 0,2 2 40 15,2 1-54-15,0 0 36 0,1 0-10 0,1 0-7 0,0 0-11 16,3 0-2-16,1 0-6 0,-1-1-4 0,2 2-4 16,2-2-1-16,-3-1-3 0,5-2-6 0,-1-1-1 15,0 1-18-15,1-4-12 0,1 1-35 0,0-3-52 16,1 0-41-16,-1-1-47 0,1-4-23 0,2 1-84 16,-3-2-70-16,3-1-46 0,-14-1-92 0,22-4-360 15,-11-1-425-15</inkml:trace>
  <inkml:trace contextRef="#ctx0" brushRef="#br0" timeOffset="103504.42">13373 14470 207 0,'0'0'409'0,"-11"-4"-40"15,11 4-46-15,-9-2 0 0,9 2 5 16,0 0-9-16,-10-2-33 0,10 2-30 0,0 0-42 15,-9-4-31-15,9 4-28 0,0 0-23 0,0 0-16 0,0 0-10 16,3-7-11-16,-3 7-16 0,6-4-9 0,-6 4-17 16,13-4-8-16,-13 4-11 0,14-4-4 0,-5 2-7 15,1-1-4-15,-1 1 1 0,0-1-10 0,4 0-1 16,-3 0-7-16,0 2-1 0,3-1-6 0,-1 1-8 16,0-2-60-16,-3 2-64 0,2-1-51 0,1 0-55 15,-12 2-58-15,18-3-50 0,-8 0-52 0,-1 1-389 16,-9 2-317-16</inkml:trace>
  <inkml:trace contextRef="#ctx0" brushRef="#br0" timeOffset="103770.35">13704 14294 492 0,'3'-7'367'0,"-3"7"29"0,3-8-69 15,-3 8 5-15,0 0 36 0,3-7-41 0,-3 7-4 0,0 0-42 16,0 0-35-16,1-8-49 0,-1 8-46 0,0 0-11 15,0 0-13-15,0 0-4 0,0 0-1 0,0 0-9 16,0 8-1-16,0-8-12 0,1 10-14 0,-1-10-13 0,0 12-13 16,3-5-10-16,-3 1-10 0,1 2-7 0,1 0-5 15,1 1-45-15,-2-2 45 0,0 3-46 0,2-1 45 16,0 1-41-16,-1-1 37 0,-1-1-48 0,2 1 43 16,1-2-65-16,-1 2-14 0,-1-4-52 0,4 1-51 15,-3-1-56-15,1-1-52 0,0 0-53 0,-4-6-64 16,7 6-57-16,-7-6-79 0,12 3-259 0,-12-3-305 15</inkml:trace>
  <inkml:trace contextRef="#ctx0" brushRef="#br0" timeOffset="104003.92">13884 14270 117 0,'0'0'540'16,"0"-13"-161"-16,0 13 17 0,0-10-68 0,0 10 31 15,1-11-46-15,-1 11-12 0,0-7-48 0,0 7-28 16,1-7-56-16,-1 7-20 0,0 0-22 0,4-6 11 15,-4 6-16-15,0 0 0 0,12 0-17 0,-12 0 5 16,14 4-9-16,-7 2-4 0,1 0-13 0,2-1-5 16,-1 5-9-16,0-2-9 0,3 2-4 0,-3 1-7 0,0 1-3 15,1 1-10-15,-4-1-7 0,3 4-46 0,-2-2 43 16,-2 2-44-16,1-1 46 0,-4 1-48 0,1-1 38 16,-3 2-46-16,0-1 36 0,-1 0-66 0,-2-1-62 15,-3-2-65-15,0 2-70 0,-1-2-101 0,-2-1-80 16,-1-1-65-16,2-5-460 0,-2 1-546 15</inkml:trace>
  <inkml:trace contextRef="#ctx0" brushRef="#br0" timeOffset="104688.54">13886 13989 300 0,'0'0'308'0,"0"0"-29"0,-6-4-42 15,6 4 14-15,0 0-62 0,0 0 19 0,-5-6-59 16,5 6 5-16,0 0-68 0,0 0 24 0,0 0-53 15,0 0 53-15,0 0-39 0,5-4 10 0,-5 4 31 16,0 0-38-16,10 5 24 0,-10-5-33 0,9 8 21 16,-5-3-29-16,2 0 28 0,-2 2-35 0,3 0 11 15,-4 1-27-15,1 1 16 0,0-2-28 0,0 1 21 16,0-1-21-16,-2 1 21 0,-1-1-16 0,-1-7 27 0,3 11-8 16,-3-11 25-16,1 10-1 0,-1-10 8 15,0 9-22-15,0-9 4 0,0 0-18 0,0 0 0 16,0 0-16-16,0 0 6 0,0 0-16 0,-5-5 8 15,5 5-13-15,-2-9 5 0,3 1-11 0,-1 1 13 0,1-1-3 16,-1-1-3-16,3-1-14 0,-2 1 12 16,3-1-12-16,-2 1 10 0,1 0-11 0,2 0-1 15,-1 2 3-15,2-1-2 0,-3 1 1 0,1 1 0 0,1 1 1 16,-1 1 5-16,-4 4 3 0,9-6 7 16,-9 6 10-16,11-3 7 0,-11 3 13 0,12 3 8 15,-12-3 15-15,10 3 10 0,-3 1 8 0,1 0 3 0,-1 2-5 16,-1-2-4-16,2 2-15 0,-2 1-8 0,2-1-5 15,-2 1-11-15,3 1-5 0,-3-1-7 0,2 1-3 16,-1 0-10-16,-1 0-4 0,3 1-8 0,-3-1-55 16,1 0-156-16,-2 2-154 0,1 0-293 0,-2-2-580 15,-3-1-846-15</inkml:trace>
  <inkml:trace contextRef="#ctx0" brushRef="#br0" timeOffset="127603.09">7968 16095 227 0,'-9'3'276'0,"9"-3"-65"16,0 0 15-16,0 0-56 0,0 0-23 0,-9 2-18 16,9-2 7-16,0 0-20 0,0 0 2 0,0 0 4 0,0 0 2 15,0 0-5-15,0 0-8 0,0 0-13 16,-9 2-15-16,9-2-12 0,0 0-6 0,0 0-14 0,0 0-13 16,0 0 2-16,0 0 3 0,0 0 10 0,0 0 13 15,0 0 11-15,0 0 8 0,0 0-2 0,0 0-2 16,6 4-8-16,-6-4-7 0,11 2-5 0,-11-2-9 15,12 0-3-15,-12 0-13 0,17-2-6 0,-17 2-3 16,23-2-6-16,-11 1-7 0,2 0 0 0,-2-2-3 16,5 2 0-16,-2-3-5 0,3 3 1 0,-2-1-8 15,0 1 1-15,2-2 2 0,-5 1-7 16,1 1-22-16,1 0-59 0,-3-2-97 0,-1 2-36 0,-1-1-77 16,1 1-69-16,-11 1-416 0,15-2-301 15</inkml:trace>
  <inkml:trace contextRef="#ctx0" brushRef="#br0" timeOffset="127814.64">8025 16217 248 0,'0'0'314'16,"-10"6"-114"-16,10-6 1 0,-5 2-69 16,5-2 40-16,0 0-33 0,0 0 26 0,0 0-60 15,0 0 10-15,0 0-53 0,14-1 26 0,-14 1-41 0,17-5 23 16,-7 2-35-16,3-2 21 0,0 0-38 0,2 0 27 15,-1 1-37-15,4-3-2 0,-3 1-2 0,6-1 3 16,-5 1-4-16,3-1-1 0,-1 1 0 0,-1 0 0 16,-1 0-3-16,1 0-4 0,-3 0-74 0,0 0-78 15,0 0-79-15,-2 1-316 0,-2-1-63 0</inkml:trace>
  <inkml:trace contextRef="#ctx0" brushRef="#br0" timeOffset="128116.86">8314 15972 352 0,'0'0'246'0,"-5"-5"20"0,5 5-41 16,-5-5 1-16,5 5-10 0,0 0-12 0,-9-4-22 0,9 4-24 16,0 0-35-16,0 0-27 0,-8-4-21 15,8 4-16-15,0 0 1 0,0 0 21 0,0 0 3 16,0 0 2-16,0 0-4 0,0 0-2 0,0 0 6 0,0 0-3 15,3 6 5-15,-3-6-1 0,6 6-5 0,-6-6-7 16,12 7-3-16,-6-1-26 0,1 0 12 16,-1 0-19-16,3 1 12 0,-3 1-18 0,2 2 11 0,-3 3-8 15,4-2-5-15,-4 4-8 0,-1-1-10 0,-1 2 5 16,-2 1-5-16,-1 2-7 0,-4-1-7 0,0 2-24 16,0 2-43-16,-5-2-101 0,2-1-83 0,-2 1-119 15,-3-1-172-15,2-2-235 0,0-2-299 0</inkml:trace>
  <inkml:trace contextRef="#ctx0" brushRef="#br0" timeOffset="133048.76">9583 15759 157 0,'0'0'146'0,"0"0"22"0,0 0-54 0,0 0 34 0,0 0-44 15,0 0 34-15,0 0-42 0,0 0 37 0,0 0-49 16,0 0 27-16,0 0-44 0,0 0 28 0,0 0-35 16,0 0 42-16,0 0-16 0,4-4 21 0,-4 4-26 15,0 0 24-15,0 0-24 0,0 0 10 0,0-9 2 16,0 9 3-16,0 0-8 0,-2-8-5 0,2 8-10 16,-3-6 3-16,3 6-12 0,-4-7-4 0,4 7-8 15,-5-7-12-15,5 7-9 0,-9-8-6 0,9 8 1 16,-9-7-10-16,9 7 1 0,-13-5-2 0,13 5-5 15,-15-3-1-15,15 3-2 0,-13-3 3 0,13 3-8 16,-18 2 0-16,18-2 2 0,-18 3 0 0,8 0 1 16,0 1 4-16,1 1 18 0,-2 1-12 0,0 1 1 15,-2 3-1-15,2-3 4 0,2 4-6 0,-1 0 3 16,0-2-4-16,1 3-16 0,1 0 21 0,2-1 0 16,-2 1-1-16,3-2 2 0,1 0 1 0,1 0-4 15,2-2 0-15,0 3 2 0,1-2-21 0,1 0 20 0,-1 1-21 16,4-2 25-16,-1 1-22 0,2-1 20 0,1-2-23 15,-1 3 21-15,2-3-19 0,-1-2 20 0,2 2-9 16,2-2 6-16,-2 0-19 0,-1-2 21 0,2 0-2 16,-9-2-2-16,18 0 0 0,-18 0-5 0,19-1-4 15,-10-1 9-15,0-1-8 0,0-2 3 0,-1 1-3 16,-2-1 0-16,3-2-2 0,-4 1-1 0,3-1 3 16,-2-2-3-16,-2 1-2 0,1-1 2 0,-1 0 2 15,0 2-3-15,1-3-11 0,-4 3 33 0,3-2 2 16,-4 3 5-16,3-1 9 0,-2 1 7 0,0 0 6 15,-1 6 4-15,0-11 2 0,0 11 2 16,1-9-8-16,-1 9-9 0,2-8-10 0,-2 8-6 0,0 0-7 16,0-7-2-16,0 7-4 0,0 0-2 0,0 0-6 15,0 0 3-15,-3 7 0 0,3-7-9 0,-1 9 15 16,0-3 3-16,1-6 6 0,0 14-5 0,0-7 1 16,0 2-3-16,1-1-1 0,0 2-2 0,0 1-9 15,2-2 9-15,0 2-11 0,1-1 8 0,-2-1-10 16,4 1 13-16,-2 1-14 0,4-2 6 0,-3 1-19 0,3-1-13 15,0 0-38-15,-1-1-28 0,2-2-48 0,-1 2-42 16,2-4-80-16,-1 0-30 0,1-1-71 0,0 0-76 16,2-2-365-16,-12-1-332 0</inkml:trace>
  <inkml:trace contextRef="#ctx0" brushRef="#br0" timeOffset="133450.1">9858 15943 282 0,'1'-6'324'0,"-1"6"-40"0,0 0 20 0,0 0-48 0,-5-6-11 16,5 6-18-16,0 0-12 0,-6-5-32 0,6 5-21 15,0 0-19-15,0 0-7 0,-14-1-18 0,14 1-6 16,-9 2-8-16,9-2-9 0,-8 4-1 0,8-4-10 16,-10 5-15-16,10-5-10 0,-9 7-13 0,9-7-4 0,-6 7-8 15,6-7-3-15,-7 9-5 0,7-9-7 16,-4 9 1-16,4-9-18 0,-1 11 13 0,1-11-16 15,0 11 21-15,0-11-8 0,4 10-1 0,-2-5 0 0,-2-5-2 16,8 10-3-16,-4-6 2 0,1 2 3 0,0-2-5 16,3-1 1-16,-8-3 0 0,13 6 0 15,-13-6-4-15,10 5-13 0,-10-5 17 0,15 1-17 16,-15-1 18-16,13 0-13 0,-13 0 13 0,13-4-15 0,-13 4 17 16,10-6-21-16,-10 6 19 0,9-7-20 15,-9 7 19-15,6-9-6 0,-6 9 4 0,3-13-2 0,-3 13-3 16,0-12 0-16,-3 5-2 0,1 0-4 0,-3-1 0 15,0 0 1-15,-1 3 3 0,0-2-2 16,1 0 0-16,-4 3-4 0,4-1-1 0,-3 0-26 16,3 1-38-16,0 1-54 0,-3-1-42 0,8 4-95 0,-9-6-94 15,9 6-52-15,-5-6-342 0,5 6-263 0</inkml:trace>
  <inkml:trace contextRef="#ctx0" brushRef="#br0" timeOffset="133709.54">10064 15797 245 0,'0'0'438'0,"0"0"-111"0,0 0-8 15,0 0 3-15,-10 2-6 0,10-2-21 0,0 0-53 16,0 0-51-16,0 0-38 0,0 0-23 15,0 0-28-15,2-6-21 0,-2 6-16 0,8-5-13 0,-8 5-10 16,13-6-8-16,-7 3-3 0,5-2-11 16,0 1-3-16,-1 1-5 0,5-3-5 0,-2 1-3 0,4 0-12 15,-3 0-48-15,1 0-56 0,-1 1-79 0,-1 1-72 16,-3 0-37-16,0 0-117 0,2 0-246 0,-12 3-171 16</inkml:trace>
  <inkml:trace contextRef="#ctx0" brushRef="#br0" timeOffset="133874.81">10129 15850 191 0,'-8'4'275'16,"2"0"-41"-16,6-4-17 0,-9 5 4 0,9-5-26 15,-5 3-43-15,5-3-29 0,0 0-16 0,0 0-27 16,0 0-19-16,0 0-12 0,6-3-13 0,-6 3-6 16,14-8-7-16,-5 4-4 0,-1 0-1 0,5 0-28 15,-2-3-23-15,2 1-98 0,1 1-7 0,1-2-78 16,2 0 14-16,-3 0-210 0,4 0 124 0</inkml:trace>
  <inkml:trace contextRef="#ctx0" brushRef="#br0" timeOffset="134300.87">10496 15668 337 0,'0'0'338'0,"-9"-6"-10"0,9 6-62 0,-8-4-17 0,8 4-61 16,-8-8-2-16,8 8-45 0,-3-7-25 0,3 7-26 16,0-7-17-16,0 7-18 0,3-7-12 0,-3 7-7 15,8-7-3-15,0 3-10 0,-8 4 0 0,14-5 0 16,-14 5-2-16,15-4 4 0,-15 4 10 0,18-1 3 16,-18 1-5-16,17 4-1 0,-10-2 1 0,0 2-7 15,-1 2-4-15,-2 0-3 0,1 1 3 0,-5 0-7 16,0 3-4-16,-2-2-2 0,-1 3-3 0,-1 1 9 15,-4 0-6-15,2 0-3 0,-2-1 22 0,0 0 10 16,-1-1 11-16,1 0 12 0,-1-2 3 0,3 0-1 16,-1-1-2-16,2-1 4 0,0 0 0 0,0-1 2 15,0-1 0-15,5-4-7 0,-7 7-5 0,7-7-1 0,-5 7-6 16,5-7-6-16,0 0-7 0,0 0-4 0,3 6-17 16,-3-6 6-16,9 1-2 0,-9-1-5 15,14 0 0-15,-14 0-4 0,15-3-3 0,-4 2 0 0,1 0-10 16,0-1 4-16,-1 1-22 0,3-2-35 0,0 0-30 15,-1 0-23-15,5 1-24 0,-3-2-32 0,3 1-39 16,-1-1-48-16,1 0-25 0,-2-2-76 0,2 2-32 16,4-3-217-16,-5 1-114 0</inkml:trace>
  <inkml:trace contextRef="#ctx0" brushRef="#br0" timeOffset="134566.5">11026 15644 296 0,'-10'4'367'0,"10"-4"-52"0,0 0 3 0,-15 1-7 15,15-1 0-15,0 0-27 0,-12 1-30 0,12-1-33 16,0 0-23-16,0 0-32 0,-14 0-24 0,14 0-31 16,0 0-17-16,0 0-23 0,0 0-10 0,0 0-14 15,3-7-11-15,-3 7-14 0,10-6 6 0,-10 6-4 16,14-5-10-16,-4 2 2 0,-1-2-7 0,1 1 1 0,4 0-5 15,-3 1-1-15,4-2-1 0,-2 3-3 0,-2-2-19 16,3 0-46-16,-2 2-37 0,-1 0-51 0,3-1-62 16,-5 1-59-16,-9 2-18 0,18-1-96 0,-18 1-319 15,16 0-215-15</inkml:trace>
  <inkml:trace contextRef="#ctx0" brushRef="#br0" timeOffset="134769.65">11036 15728 15 0,'-9'6'408'0,"9"-6"-80"0,0 0-112 0,-6 3-40 0,6-3-38 16,0 0 4-16,0 0-61 0,0 0-18 0,9-5 24 15,-9 5-51-15,13-4 29 0,-6 2-49 0,2-2 33 16,2 1-44-16,1-1 33 0,1 1-36 0,1-1 29 16,0 0-40-16,3 0 35 0,-3 0-39 0,1 0 40 0,2-1-42 15,-2 1 33-15,1 0-36 0,0-2 38 16,0 2-38-16,-1-2 38 0,-2 3-64 0,1-3-18 15,-3 1-79-15,1-1-32 0,-2 1-303 0,0-1 39 16</inkml:trace>
  <inkml:trace contextRef="#ctx0" brushRef="#br0" timeOffset="134961.07">11369 15498 90 0,'0'0'411'0,"-2"-10"-97"0,2 10-9 0,-1-7-32 15,1 7 7-15,0-7-1 0,0 7-23 0,0 0-42 16,3-8-42-16,-3 8-18 0,0 0-18 0,6-3-10 15,-6 3-21-15,11 1-10 0,-11-1-17 0,13 4-31 16,-1 0 20-16,-2-1-14 0,-1 3-8 0,6 0-14 16,-3 1 1-16,-2 3-7 0,4-2-9 15,-4 4-6-15,1 2-8 0,-3 0-35 0,-1-1-90 0,-3 1-119 16,-3 0-127-16,-4-1-126 0,1 3-253 0,-7 0-257 16</inkml:trace>
  <inkml:trace contextRef="#ctx0" brushRef="#br0" timeOffset="137133.14">12465 15457 106 0,'0'0'128'0,"0"0"-3"0,0 0-10 0,0 0-14 0,0 0-3 16,4-5-5-16,-4 5 0 0,0 0-2 16,0 0-2-16,0 0 9 0,0 0 4 0,3-6-3 15,-3 6 24-15,0 0-11 0,0 0-1 0,0 0 3 16,0 0 2-16,1-7 6 0,-1 7-3 0,0 0-3 0,0 0-4 16,0 0-41-16,0 0 33 0,0 0-36 0,0 0 23 15,0 0-43-15,0 0 27 0,0 0-11 0,0 0-7 16,0 0 3-16,0 0-26 0,0 0 23 0,0 0 27 15,0 0-3-15,0 8 0 0,0-8-2 0,-1 11-7 16,1-4-6-16,-2 2-9 0,-2 0-4 0,2 1-9 16,-1 2-9-16,-3 1-6 0,2 1-3 0,-1-1-7 15,0 1-8-15,-3-1 5 0,3 1-7 0,-2-2 0 16,-1 2-1-16,0-3-5 0,2 0 2 0,-3-2 2 16,1 2-4-16,-1-2 4 0,3 0-2 0,-3-2-1 15,1-1-8-15,-1 0 3 0,0-1 10 0,2-1-6 16,-1-1 0-16,0-1 0 0,8-2 2 0,-16 3-3 15,16-3-4-15,-16-2 6 0,16 2-4 0,-15-2 2 16,9-1-1-16,6 3-4 0,-13-5 3 0,5 1 1 16,8 4 4-16,-9-7-7 0,4 2 4 0,5 5-3 15,-6-7 0-15,6 7-3 0,-5-10 3 0,5 10 3 16,0-8-1-16,0 8-1 0,3-10-1 0,-3 10 0 16,7-8 0-16,-1 4 1 0,-2 0 2 0,4 0 0 15,-1 1-2-15,1 0 2 0,1 0 0 0,0 1-2 0,1 0 4 16,-10 2 0-16,18-1-1 0,-18 1 5 0,19 1 0 15,-10 0 3-15,3 0 4 0,-3 1 2 0,0 2 0 16,1 0-2-16,-3-1 1 0,1 2-3 0,1 1 2 16,1-1 0-16,-3 2-4 0,0 1-1 0,1-3-3 15,0 2-1-15,-2 1-3 0,2 0 3 0,-2 0-2 16,2-1-1-16,-2 1-1 0,2-1-3 0,-3 0 0 16,3 2-6-16,-1-3-32 0,-3 2-50 0,2 0-47 15,1-1-57-15,-2-1-62 0,0 0-72 16,0-2-57-16,-1 1-49 0,-4-5-298 0,9 8-239 0</inkml:trace>
  <inkml:trace contextRef="#ctx0" brushRef="#br0" timeOffset="137403.57">12693 15684 234 0,'4'-8'376'0,"-4"8"-40"0,1-7 2 16,-1 7-16-16,0 0-15 0,2-7-18 0,-2 7-52 0,0 0-39 15,0 0-42-15,3-7-26 0,-3 7-7 0,0 0 3 16,0 0-5-16,0 0-8 0,0 0 5 0,6 6-5 16,-6-6-8-16,4 6-6 0,-4-6-11 0,5 9 2 15,-5-9-5-15,7 9-16 0,-5-3-7 0,2 0-13 16,1 1-8-16,-1 1-12 0,0-1-3 0,0 0-4 16,-2 1-8-16,2 1 2 0,1-2-6 0,-2 1-11 15,2 1 5-15,-3-1-9 0,2 0 2 0,-1 1-39 16,-1-2-52-16,1 0-48 0,-2-1-52 0,2 0-68 15,-1 1-79-15,-2-7-53 0,4 6-81 16,-4-6-315-16,4 5-312 0</inkml:trace>
  <inkml:trace contextRef="#ctx0" brushRef="#br0" timeOffset="137684.81">12957 15600 175 0,'0'0'445'0,"0"0"-112"0,0 0-6 16,-10-3 4-16,10 3 1 0,0 0-9 0,0 0-40 15,0 0-37-15,-6-3-30 0,6 3-30 0,0 0-30 16,0 0-34-16,2-6-15 0,-2 6-17 0,4-4-16 16,-4 4-11-16,13-5-9 0,-13 5-10 0,15-7-7 15,-5 4-8-15,1-1-3 0,-1 0-7 16,4 1-3-16,-1-2-6 0,1 0 3 0,0 2-6 0,1-4 0 15,-1 4-3-15,-1-2-2 0,2 2-2 0,-3-1-6 16,0 0-1-16,0 1-50 0,-2-1-38 0,2 3-48 16,-3-2-47-16,-9 3-57 0,15-4-61 0,-15 4-72 15,10-5-455-15,-10 5-373 0</inkml:trace>
  <inkml:trace contextRef="#ctx0" brushRef="#br0" timeOffset="137897.07">13080 15433 292 0,'0'0'345'0,"-10"-5"-62"0,10 5 3 0,-9-3-23 16,9 3-4-16,-8-3-63 0,8 3 7 0,0 0-51 0,-8-2 23 16,8 2-10-16,0 0-7 0,-7 5 0 15,7-5-26-15,-1 7-12 0,1-7-22 0,1 11-6 0,0-6-19 16,2 3-15-16,0 0-10 0,0 2-6 0,2-1-12 16,0 1-9-16,-1 2 3 0,1 0-9 0,-1 0-4 15,2 1-4-15,-1-3-3 0,2 3-7 0,-2-1-10 16,0-1-64-16,3-2-65 0,-2 0-70 15,-1 0-79-15,2 0-41 0,-1-2-121 0,2-2-240 0,-2 0-200 16</inkml:trace>
  <inkml:trace contextRef="#ctx0" brushRef="#br0" timeOffset="138348.81">13604 15344 35 0,'4'-5'443'0,"-4"5"-107"0,4-8 18 0,-4 8-77 16,2-7-28-16,-2 7-34 0,0 0-35 0,5-6-30 15,-5 6-1-15,0 0-4 0,0 0-19 0,0 0 22 16,0 0-39-16,4 7 8 0,-4-7-41 0,3 9 8 16,-3-9-39-16,0 14 14 0,0-6-21 0,-3 2 4 0,3-1-4 15,-2 2-15-15,-1 1-4 0,-2 1-1 0,1 1-2 16,-4-1 1-16,2 3-8 0,-3-4 0 15,3 2-4-15,-3-2 3 0,-2 0-5 0,2-3-1 0,0 2 1 16,1-3 1-16,-1 0-5 0,2-3 4 16,-2 0 2-16,9-5-2 0,-15 4 0 0,15-4-2 15,-13 1 3-15,13-1-4 0,-13-4 0 0,13 4 4 16,-10-8-4-16,8 2 0 0,-1 1 0 0,0 0 6 0,3 5-8 16,-1-14 3-16,1 14-2 0,1-11 1 0,-1 11 3 15,4-10-23-15,-4 10 25 0,7-10-20 0,-7 10 25 16,9-6-27-16,-9 6 24 0,11-3-22 0,-11 3 25 15,13-1-21-15,-13 1 17 0,15 1 4 0,-15-1-2 16,16 6-2-16,-10-3-3 0,4 1 1 0,-1 0 0 16,-2 0-2-16,-1 2 2 0,4 0-1 0,-2 0-3 15,-2 0-1-15,2 0 1 0,-2 0-9 0,3 0 0 16,-5 0-46-16,4 0-62 0,-3 0-80 0,2-1-94 16,-1 0-81-16,-6-5-83 0,10 6-201 0,-10-6-165 15</inkml:trace>
  <inkml:trace contextRef="#ctx0" brushRef="#br0" timeOffset="138682.22">13798 15533 207 0,'0'0'406'16,"0"0"-62"-16,0-6-20 0,0 6-35 0,0 0-15 0,0-8-25 15,0 8-29-15,0 0-45 0,3-7-46 0,-3 7-17 16,0 0-16-16,6-3-22 0,-6 3-22 0,0 0-4 15,0 0-10-15,14 1-7 0,-14-1-6 0,10 2-6 16,-10-2-3-16,8 6-6 0,-8-6 3 0,9 9-4 16,-9-9-4-16,2 10 2 0,-2-10 2 0,0 13-3 15,-1-5-7-15,0-2 4 0,-2 1 4 0,0 0-7 16,-1 1 9-16,1-3 10 0,3-5 5 0,-6 10 9 16,6-10 1-16,-5 11 2 0,5-11 5 0,-4 7 1 15,4-7 1-15,-3 6-3 0,3-6 8 0,0 0-7 16,0 0-9-16,1 8-6 0,-1-8-6 0,0 0-3 15,12-1-9-15,-12 1-1 0,14-2 1 0,-5-2-8 16,0 2-20-16,0 1-35 0,4-3-39 0,-3 0-40 16,3 1-64-16,0-3-67 0,-2 1-67 0,3-1-40 0,0-1-344 15,-1 1-221-15</inkml:trace>
  <inkml:trace contextRef="#ctx0" brushRef="#br0" timeOffset="138980.31">14179 15382 384 0,'0'0'368'0,"0"0"-38"0,0 0-10 0,0 0-50 16,-9-3 35-16,9 3-55 0,0 0-4 0,0 0-52 15,0 0-9-15,0 0-51 0,-4-5-8 0,4 5-40 16,0 0-2-16,7-5-33 0,-7 5 13 0,7-3-38 16,-7 3 14-16,14-5-25 0,-14 5 17 0,13-4-26 15,-13 4 17-15,18-3-22 0,-9 1 16 0,0 0-28 0,1 1 23 16,-1-1-50-16,-9 2-61 0,19-3-71 0,-19 3-63 16,16-1-31-16,-16 1-50 0,12 0-30 15,-12 0-318-15,12 1-171 0</inkml:trace>
  <inkml:trace contextRef="#ctx0" brushRef="#br0" timeOffset="139147.9">14230 15459 146 0,'0'0'286'0,"-9"7"-44"0,9-7-13 0,-4 7 13 16,4-7-5-16,-7 3-16 0,7-3-18 0,0 0-17 16,0 0-49-16,0 0-33 0,0 0-18 0,0 0-20 15,0 0-17-15,11 1-9 0,-11-1-15 0,14-3 0 16,-14 3-110-16,15-4-80 0,-4 0-108 0,-2 1-357 15,2-1-140-15</inkml:trace>
  <inkml:trace contextRef="#ctx0" brushRef="#br0" timeOffset="139973.97">14605 15243 164 0,'0'0'320'15,"0"0"-81"-15,0 0 14 0,0 0-29 0,0 0 26 16,0 0-57-16,0 0 22 0,0 0-68 0,0 0-17 15,-6-5-19-15,6 5-13 0,0 0-11 0,0 0 6 16,0 0 12-16,0 0 14 0,0 0 1 0,0 0 12 0,0 0-3 16,2 7-6-16,-2-7 0 0,2 6 13 0,-2-6 2 15,4 8 8-15,-4-8-10 0,4 10-5 0,-3-4-12 16,4-1-1-16,-2 2-4 0,-1 0-10 16,2 1 0-16,-1 1-20 0,1 0 14 0,-2 0-22 0,2 0 17 15,0 1-25-15,1 1 25 0,-1-2-35 16,-2 1 23-16,2-1-36 0,0 0 27 0,-1 0-44 15,1-1 34-15,-2 0-37 0,1 0 26 0,0-1-40 0,0 0 29 16,-2-2-38-16,-1-5 1 0,4 11 3 16,-4-11 30-16,4 9-39 0,-4-9 37 0,2 7-40 15,-2-7 38-15,3 7-23 0,-3-7 36 0,0 0-29 0,3 9 30 16,-3-9-36-16,0 0 24 0,2 6-26 0,-2-6 25 16,0 0-25-16,0 0 18 0,1 7-31 0,-1-7 29 15,0 0-31-15,0 0 27 0,0 0-31 0,0 0 29 16,3 6-29-16,-3-6 23 0,0 0-19 0,0 0 21 15,0 0-24-15,0 0 26 0,0 0-30 0,0 0 31 16,0 0-30-16,0 0 23 0,0 0-23 0,0 6 31 16,0-6-26-16,0 0 22 0,0 0-28 0,0 0 30 15,0 0-25-15,0 0 25 0,0 0-24 0,0 0 28 16,0 0-28-16,0 0 26 0,0 0-26 0,0 0 26 16,0 0-26-16,0 0 27 0,0 0-30 0,0 0 24 0,0 0-22 15,0 0 9-15,-6-5-11 0,6 5 28 0,0 0-28 16,0 0 27-16,0 0-32 0,-7-5 28 0,7 5-26 15,0 0 27-15,0 0-25 0,0 0 25 0,0 0-20 16,-5-4 19-16,5 4-26 0,0 0 28 16,0 0-30-16,0 0 23 0,0 0-34 0,0 0 16 0,0 0-54 15,-4-5 16-15,4 5-39 0,0 0-46 0,0 0-29 16,0 0-37-16,0 0-44 0,0 0-41 0,0 0-83 16,0-6-147-16,0 6-108 0,-2-7-402 0,2 7-634 15</inkml:trace>
  <inkml:trace contextRef="#ctx0" brushRef="#br0" timeOffset="140549.09">14498 15301 261 0,'0'0'277'0,"-2"-6"-54"0,2 6 15 0,-1-7-23 16,1 7 11-16,1-8-51 0,-1 8 21 0,1-7-59 15,4 3-12-15,-5 4-6 0,8-8 2 16,-8 8-13-16,14-7 1 0,-6 4-6 16,-1 0-4-16,2 0 17 0,1 1-34 0,1 1 11 0,-11 1-25 15,19-1 19-15,-19 1-25 0,19 2-7 0,-9 0 3 16,1 1 0-16,-2 1 18 0,1 2-17 0,-4-2 13 16,2 3-23-16,-2 1 8 0,-2 1-19 0,2 0 5 0,-4 1-19 15,0 0 11-15,-2 1-5 0,0 1-3 0,0 1-4 16,-2 2-6-16,-3-1-4 0,1 0 1 0,0 2-3 15,-1-1-3-15,-2-1-2 0,2 1 0 0,-2-1-1 16,0-1-5-16,1 0 6 0,-2 1-2 0,4-4-3 16,-3 1 2-16,2-3-3 0,1 2 4 0,0-3-8 15,0 0 9-15,0 0 1 0,2-2 2 0,2-5 6 16,-4 10 0-16,4-10 18 0,-5 7 5 0,5-7 8 16,-3 7 2-16,3-7 1 0,0 0 4 0,0 0 1 15,2 8 6-15,-2-8 1 0,0 0 1 0,0 0-1 16,8 3-4-16,-8-3 7 0,0 0-7 0,8 1 14 0,-8-1-25 15,0 0 18-15,0 0-23 0,17 0 14 16,-17 0-18-16,11-1 16 0,-11 1-23 0,12-1 23 16,-12 1-20-16,15-1 24 0,-15 1-30 0,15-1 28 15,-15 1-37-15,21-4 30 0,-11 3-43 0,-1-1 36 0,4 1-40 16,-3-1 32-16,3 1-39 0,-2-2 37 16,0 1-41-16,0 1 38 0,-1 0-37 0,0 0 34 0,2-2-34 15,-12 3 31-15,15-3-36 0,-15 3 30 0,14-2-30 16,-14 2 34-16,13-2-34 0,-13 2 35 0,12-3-40 15,-12 3 25-15,10-2-84 0,-10 2-87 0,0 0-138 16,11-2-173-16,-11 2-375 0,0 0-325 0,4-8-788 16</inkml:trace>
  <inkml:trace contextRef="#ctx0" brushRef="#br0" timeOffset="142348.54">9859 16680 93 0,'0'0'303'0,"0"0"-57"0,0 0-31 16,0 0-20-16,2-7-50 0,-2 7 18 0,0 0-49 15,0 0 30-15,-7-6-47 0,7 6 32 0,0 0-27 16,-5-6 22-16,5 6-27 0,-4-5 5 0,4 5-21 16,-6-6 1-16,6 6-5 0,-4-7-6 0,4 7 4 15,-5-6-7-15,5 6 0 0,-8-8-19 0,8 8 29 16,-9-7-28-16,2 3 12 0,-1-1-29 0,8 5 8 16,-14-6-25-16,14 6 14 0,-18-2-23 0,18 2 15 15,-22-1-18-15,12 2 16 0,-3 1-23 0,1 0 19 16,0 2-21-16,-2 2 32 0,4 1-19 0,-3-1 27 15,0 0-27-15,2 3 19 0,0 0-23 0,1 0 22 0,3 0-23 16,-1 1 17-16,-1 1 1 0,5-2-5 16,2 1-4-16,-1 0 2 0,3 0-1 0,1 0-3 15,2-2-16-15,-1 2 20 0,5-3-25 0,-2 1 26 0,1-1-20 16,2 0 21-16,1-1-27 0,0-2 25 0,1 0-21 16,-1-1 22-16,4-1-23 0,-3 0 24 0,3-2-4 15,-13 0-2-15,22-1-3 0,-10 0 1 0,-3-1-2 0,2-1-3 16,0-1 4-16,-1 0-5 0,-2-1 0 15,1 0-24-15,-3-1 30 0,2 0-24 0,-3-1 26 16,0 0-43-16,0 0 44 0,0-2-19 0,-1 1 19 16,-1 0-20-16,-1 0 21 0,-2 0-23 0,2 1 27 15,-1 0-27-15,0 0 37 0,-1 0-19 0,0 7 32 16,0-11-23-16,0 11 21 0,3-8-30 0,-3 8 18 16,0-7-28-16,0 7 24 0,0 0-11 0,1-7 30 0,-1 7-15 15,0 0 30-15,0 0-13 0,6 8 19 0,-6-8-15 16,7 7 8-16,-5-1-18 0,2 0 4 0,0 1-7 15,0 0-2-15,2 3-6 0,-2-2-6 0,4 3 0 16,-2 1-3-16,3 0-3 0,-1 0-2 0,2-1-8 16,-1 2-24-16,0-1 25 0,2-1-6 0,-2 0-69 0,0 0-28 15,3-1-62-15,-3 0-16 0,2-2-30 0,-1 0-58 16,-2-2-27-16,1-2-89 0,0 0-21 0,1-2-293 16,-10-2-201-16</inkml:trace>
  <inkml:trace contextRef="#ctx0" brushRef="#br0" timeOffset="142563.47">10129 16813 164 0,'0'0'403'16,"1"-7"-44"-16,-1 7 1 0,0 0-26 0,0-8-23 15,0 8-28-15,0 0-42 0,0 0-46 16,0 0-25-16,0 0-11 0,0 0 4 0,0 0-12 0,0 0-3 16,0 0-16-16,0 0-7 0,0 0-8 0,7 8-12 15,-7-8-9-15,4 10-18 0,-4-10-15 0,2 11-11 0,2-4-12 16,0 0-7-16,-2 1-5 0,1 1-4 0,1-1-18 15,-2 0 7-15,2 2-22 0,0-1 21 0,0-1-19 16,-2 0 8-16,3 1-63 0,-1-2-45 0,0 1-74 16,0-1-21-16,-2-2-49 0,-2-5-104 0,8 10-42 0,-8-10-86 15,8 6-252-15,-8-6-241 0</inkml:trace>
  <inkml:trace contextRef="#ctx0" brushRef="#br0" timeOffset="142832.57">10454 16720 253 0,'0'0'418'0,"0"0"-96"0,0 0 18 0,0 0-26 16,-5-5-7-16,5 5-47 0,0 0-9 0,0 0-65 15,0 0-9-15,0 0-50 0,0 0 0 0,-3-6-58 0,3 6 19 16,0 0-37-16,6-4 15 0,-6 4-35 0,12-3 16 16,-12 3-29-16,13-5 12 0,-2 3-34 0,-2-1-28 15,3 1-73-15,0-1-83 0,0 1-67 0,-1 0-128 16,2-2-71-16,0 2-197 0,-3 0-158 16</inkml:trace>
  <inkml:trace contextRef="#ctx0" brushRef="#br0" timeOffset="142993.87">10521 16787 113 0,'0'0'422'0,"-6"8"-152"15,6-8-18-15,0 0-83 0,0 0-7 0,0 0-66 16,0 0 16-16,0 0-58 0,0 0 27 0,15-4-53 16,-7 0 30-16,1 0-50 0,4 1 33 0,1-3-67 15,1 0-19-15,-1 0-110 0,3-1-33 0,1-2-270 16,1 1 65-16</inkml:trace>
  <inkml:trace contextRef="#ctx0" brushRef="#br0" timeOffset="143515.91">10870 16477 345 0,'0'0'358'0,"0"0"-86"0,-13 0-43 16,13 0-18-16,0 0-56 0,-11 2 14 15,11-2-56-15,0 0 12 0,0 0-45 0,0 0 8 16,0 0-23-16,0 0 21 0,0 0-27 0,0 0 6 0,0 0-15 16,0 0-8-16,8-3-11 0,-8 3 5 0,15-3-16 15,-7-1 7-15,1 1-12 0,2 0 6 0,-2 1-10 16,0-2 5-16,4-1-4 0,-3 1 11 0,-1 1-4 15,1-1 1-15,-1 1-2 0,-1-2-16 0,1 1 23 16,-3 2 3-16,-6 2 25 0,12-6-11 0,-12 6 31 16,10-5-22-16,-10 5 34 0,6-5-23 0,-6 5 21 15,5-3-25-15,-5 3 19 0,0 0-33 0,5-5 16 16,-5 5-34-16,0 0 20 0,0 0-31 0,0 0 21 16,0 0-30-16,0 0 38 0,0 0-10 0,8 2 22 15,-8-2-17-15,0 0 22 0,3 8-13 0,-3-8 12 0,1 12-5 16,-1-12 26-16,6 12-25 0,-3-5 35 15,-2 0-26-15,4 3 11 0,-2-1-3 0,1 2-8 16,0 0-4-16,-1 2-10 0,4-1-4 0,-2 1-8 16,-1-1-7-16,1 0-6 0,-1 0-7 0,1-1-27 15,0-1 29-15,-1 0-5 0,-1 0-4 0,1-1 0 16,0 1-5-16,0-2 1 0,0 1-7 0,-2-2 5 16,2 2-4-16,1-3-1 0,-2-1-4 0,-2 0-1 0,-1-5-28 15,5 11-52-15,-5-11-38 0,4 9-36 0,-4-9-38 16,4 7-43-16,-4-7-86 0,0 0-111 0,3 6-46 15,-3-6-407-15,0 0-450 0</inkml:trace>
  <inkml:trace contextRef="#ctx0" brushRef="#br0" timeOffset="143673.84">11048 16673 228 0,'0'0'357'0,"-9"-4"-54"0,9 4-89 0,-6-4 29 15,6 4-67-15,-4-6-1 0,4 6-62 0,0-8-1 16,0 8-45-16,1-8 16 0,4 3-43 0,-1 1 19 15,2-1-40-15,3 0 20 0,-1-1-29 0,3 1 21 16,2-1-42-16,0-2-28 0,1 4-119 0,1-3-47 16,3-1-85-16,-1 1-201 0,1 2 17 0</inkml:trace>
  <inkml:trace contextRef="#ctx0" brushRef="#br0" timeOffset="143956.34">11499 16559 131 0,'0'0'402'0,"0"0"-63"16,-9 3-38-16,9-3 12 0,0 0-25 0,-6 3-36 15,6-3-13-15,0 0-56 0,0 0-21 0,0 0-53 16,0 0-5-16,0 0-36 0,0 0 14 0,1-6-41 15,-1 6 14-15,9-5-31 0,-9 5 18 0,14-6-26 16,-5 2 13-16,0 2-29 0,2-2 22 0,1 1-19 16,-1-1 16-16,2 1-27 0,1-1 19 0,-1 3-34 15,0-2-38-15,1 1-63 0,-4-1-81 16,2 1-34-16,0 2-91 0,0-1-39 0,-12 1-219 0,19 0-99 16</inkml:trace>
  <inkml:trace contextRef="#ctx0" brushRef="#br0" timeOffset="144165.09">11596 16645 358 0,'-9'6'322'15,"9"-6"-101"-15,0 0-3 0,-5 4-85 0,5-4 40 0,0 0-45 16,0 0 13-16,0 0-59 0,9-5 14 0,-9 5-53 16,13-3 21-16,-6-1-39 0,2 1 24 0,3-1-40 15,-2 0 25-15,0 1-37 0,4-2 35 0,-1 0-39 16,1 0 30-16,2 0-35 0,-2 1 34 0,0-2-33 15,0 2 2-15,-1-1-101 0,-2 1-19 0,-1-2-55 16,0 2-48-16,1-1-232 0,-4-1 53 0</inkml:trace>
  <inkml:trace contextRef="#ctx0" brushRef="#br0" timeOffset="144367.57">11812 16429 145 0,'-4'-6'461'15,"4"6"-44"-15,-5-10-66 0,5 10-56 0,-5-8-35 16,5 8-41-16,-3-5 5 0,3 5-32 0,0 0 3 15,3-7-43-15,-3 7-4 0,0 0-41 0,14 0 11 16,-14 0-34-16,18 5 12 0,-9-1-40 0,6 0 16 16,-3 2-35-16,3 3 13 0,-1-2-32 0,3 4 20 0,-2-1-30 15,0 5 17-15,-2-2-27 0,1 3 17 16,-5 1-30-16,-2-3-13 0,-2 2-83 0,-3-1-52 0,-2 0-74 16,-1-2-38-16,-1 1-117 0,-5 1-417 0,1-3-341 15</inkml:trace>
  <inkml:trace contextRef="#ctx0" brushRef="#br0" timeOffset="146333.29">12688 16363 249 0,'0'0'207'0,"0"0"25"0,0 0-54 0,0 0 33 15,0 0-61-15,0 0 1 0,0 0-66 0,0 0 25 0,0 0-56 16,0 0 33-16,0 0-46 0,0 0 30 16,0 0-41-16,0 0 31 0,0 0-35 0,0 0 31 0,0 0-38 15,0 0 25-15,0 7-33 0,0-7 25 16,-8 6-37-16,3-2 32 0,-3 1-35 0,2 0 27 0,-2-2-34 15,0 2 30-15,-2 0-31 0,0 0 32 0,0-1-34 16,-2 2 31-16,3-3-29 0,-1 1 29 16,-1-1-26-16,0-1 31 0,2-1-35 0,-1 2 44 15,10-3-15-15,-15 2 29 0,15-2-29 0,-15-3 18 16,15 3-23-16,-13-5 20 0,13 5-27 0,-9-6 20 0,9 6-25 16,-8-10 23-16,8 10-23 0,-1-8 18 0,1 8-24 15,1-11 23-15,-1 11-25 0,4-8 24 0,-4 8-22 16,9-9 20-16,-9 9-11 0,10-6 32 0,-10 6-10 15,12-4 14-15,-12 4 3 0,15-3 0 0,-15 3 4 16,14-1 7-16,-14 1-4 0,18 4 5 0,-10-1 11 16,2 2-29-16,-3 1 25 0,1 1-25 0,1 1 11 15,1 2-24-15,-3 3 14 0,-1-2-30 0,0 1 20 16,1 3-18-16,-2-2 15 0,-4 2-2 0,3 0-7 16,-3 1-4-16,1-1 2 0,-2-2-6 0,0 0 2 15,-3 0-1-15,2-2-1 0,-2 0 2 0,1-3-3 16,-2 4 0-16,0-3-5 0,0 0 7 0,-1-1 0 15,0-1-2-15,0-1-1 0,0-1 3 0,-2-1-4 16,7-4 2-16,-10 3 0 0,10-3-2 0,-10 1-2 0,10-1-18 16,-10-3 22-16,10 3-18 0,-11-6 21 15,11 6-24-15,-6-9 24 0,6 9-21 0,-5-8 22 16,5 8-26-16,-3-11 24 0,3 11-14 0,0-10 17 16,0 10-19-16,3-9 18 0,-3 9-17 0,6-9 23 0,-6 9-30 15,11-5 26-15,-11 5-22 0,12-5 22 0,-12 5-21 16,16-2 20-16,-16 2-17 0,17 0 14 0,-17 0-18 15,20 1 21-15,-9 0-16 0,1 1 16 0,-2 1-20 16,1 0 20-16,1 0-22 0,-3 2 27 0,4-2-24 16,-4 1 15-16,0 0-20 0,1 0 19 0,-1 1-29 15,-2-2-61-15,2 1-41 0,0-2-31 0,-2 2-90 16,-7-4-17-16,14 3-113 0,-14-3-260 0,14-2-147 16</inkml:trace>
  <inkml:trace contextRef="#ctx0" brushRef="#br0" timeOffset="146799.46">13107 16300 87 0,'2'-6'432'0,"2"1"-118"0,-4 5 4 16,5-9-64-16,-5 9-11 0,4-5-44 0,-4 5-24 15,0 0-9-15,5-4-5 0,-5 4-16 0,0 0-21 0,0 0 13 16,7 6-31-16,-7-6 22 0,5 10-39 0,-3-4 8 15,-2 1-31-15,0 1 15 0,0 0-30 0,0 3 13 16,0-1-34-16,0 2 23 0,-1 0-32 0,-2 1 21 16,0 1-29-16,-1 0 21 0,1 0-34 0,-3 0 30 15,-2 1-28-15,2-1 18 0,-3 0-23 0,0-1 21 16,-2-1-23-16,0 0 26 0,3-2-28 0,-2 0 25 16,-1 0-25-16,-1-3 21 0,3-1-27 0,-1-1 30 15,1-2-25-15,0 1 24 0,9-4-24 0,-16 3 22 16,16-3-24-16,-15-3 25 0,15 3-26 0,-12-4 25 15,12 4-34-15,-9-7 35 0,9 7-27 0,-5-8 26 16,5 8-31-16,-2-9 27 0,2 9-21 0,3-8 24 16,-3 8-24-16,5-7 23 0,-5 7-25 0,9-6 19 15,-9 6-18-15,13-3 27 0,-13 3-27 0,13-1 22 16,-13 1-12-16,16 3 11 0,-7-1-22 0,0 0 22 0,1 2-22 16,0-2 25-16,1 3-22 0,-1 0 24 15,0 1-26-15,-1 0 26 0,4 0-27 0,-4 1 28 16,1-1-27-16,0 0 21 0,-1 1-25 0,0 0 21 0,0-2-56 15,-1 1-29-15,-1-1-46 0,1 0-37 0,2 0-39 16,-3-2-90-16,-1 1-14 0,2-1-60 0,-8-3-316 16,14 2-189-16</inkml:trace>
  <inkml:trace contextRef="#ctx0" brushRef="#br0" timeOffset="147008.56">13283 16563 207 0,'0'0'411'0,"0"0"-28"16,0-8-41-16,0 8-36 0,0 0-7 0,0 0-49 15,1-7-23-15,-1 7-68 0,0 0-8 0,0 0-52 16,0 0 23-16,0 0-30 0,0 0 18 0,0 0-37 16,0 0 18-16,9 6-27 0,-9-6 7 0,4 8-26 15,-4-8 15-15,5 12-32 0,-1-6 15 0,-1 3-35 16,1-2 26-16,-2 2-27 0,1-2 23 0,0 1-7 16,1 1-6-16,0-1-4 0,0 0-6 0,-2 1-8 15,2-2 2-15,0 0-56 0,-1 0-61 0,-1-1-53 16,3-1-79-16,-5-5-69 0,4 11-44 0,-4-11-432 15,7 7-319-15</inkml:trace>
  <inkml:trace contextRef="#ctx0" brushRef="#br0" timeOffset="150163.78">13549 16430 46 0,'0'0'281'0,"-5"-4"-37"0,5 4-54 16,0 0 16-16,0 0-45 0,0 0 28 0,-5-6-50 16,5 6 25-16,0 0-33 0,0 0 5 0,0 0-36 15,0 0 14-15,-7-4-29 0,7 4 11 0,0 0-10 16,0 0 5-16,0 0 28 0,0 0-11 0,0 0 14 15,0 0-19-15,0 0 15 0,0 0-25 0,12-3 18 16,-12 3-31-16,9-1 24 0,-9 1-35 0,10-2 12 16,-10 2-33-16,17-4 13 0,-17 4-22 0,16-4 12 15,-7 2-27-15,0-1 13 0,0-1-24 0,1 2 15 16,-1-1-20-16,0 0 14 0,1 1-19 0,-3-1 14 16,-7 3-19-16,14-6 17 0,-14 6-24 0,12-4 21 0,-12 4-18 15,12-4 22-15,-12 4-24 0,9-4 19 0,-9 4-25 16,10-4 16-16,-10 4-26 0,7-2-34 0,-7 2-81 15,6-4-50-15,-6 4-84 0,5-4-119 0,-5 4-44 16,7-8-333-16,-7 8-285 0</inkml:trace>
  <inkml:trace contextRef="#ctx0" brushRef="#br0" timeOffset="150582.22">14102 16162 402 0,'0'0'297'0,"0"0"7"0,9-4-57 16,-9 4-36-16,0 0-19 0,0 0-7 0,8-3 5 16,-8 3-12-16,0 0-13 0,0 0-5 0,6 8-18 0,-6-8-5 15,-1 7-14-15,1-7-20 0,-1 11-22 16,-1-5 7-16,0 2-36 0,1 1 13 0,-2 0-32 16,-1 2 12-16,-1 2-30 0,1 1 23 0,-3-2-33 15,-2 6 21-15,1-3-25 0,-1 2 19 0,0-1-24 0,0-2 20 16,-2-1-23-16,2 0 24 0,-3-1-26 0,3-2 24 15,0 0-29-15,-1-3 30 0,2-3-22 16,1 3 26-16,0-3-27 0,7-4 23 0,-15 4-24 0,15-4 24 16,0 0-25-16,-15-1 17 0,15 1-19 0,-10-7 26 15,10 7-28-15,-4-10 26 0,1 4-28 16,3 6 26-16,0-13-21 0,1 7 25 0,3-2-28 16,-1 2 27-16,1 1-24 0,3-3 22 0,-2 3-27 0,3 1 28 15,0-1-25-15,1 1 22 0,0 2-21 0,0-1 22 16,-9 3-26-16,16-1 23 0,-16 1-20 0,18 1 27 15,-8 2-27-15,-1-1 25 0,2 2-25 0,-1 0 22 16,-4 0-25-16,3 1 28 0,-1 1-25 0,-1 0 20 16,0 0-23-16,-1 1 23 0,1 0-28 0,-2-1-35 15,2 2-52-15,-3-1-51 0,1-1-36 0,-2 0-97 16,2 0-29-16,-1-2-93 0,0 2-214 0,-4-6-138 16</inkml:trace>
  <inkml:trace contextRef="#ctx0" brushRef="#br0" timeOffset="150966.53">14331 16381 337 0,'0'0'346'0,"-2"-7"-68"16,2 7 31-16,-4-5-56 0,4 5-16 0,-4-6-38 15,4 6-24-15,0 0-31 0,-3-8-29 0,3 8-26 0,0 0-18 16,3-6-15-16,-3 6-13 0,0 0-6 0,8-4-5 15,-8 4-7-15,0 0 0 0,15 3 1 0,-15-3-8 16,10 4-2-16,-10-4-3 0,9 7-3 0,-3-1 2 16,-2-1-10-16,0 1 15 0,-1 2-15 0,-2-1 8 15,0 2-6-15,-2-1 4 0,0 2-6 0,-2-2 0 16,-1 2-8-16,2-2 15 0,-3 0-6 0,0 1 4 16,1-1-3-16,0-1 12 0,0-1-6 0,0-1 15 15,0 1-5-15,4-6 23 0,-6 8-9 0,6-8 15 16,-3 8-28-16,3-8 31 0,0 0-26 0,-1 7 17 15,1-7-30-15,0 0 20 0,10 2-24 0,-10-2 16 16,12-1-23-16,-12 1 16 0,15-2-25 0,-6-1 22 16,0 2-23-16,1-3 20 0,2 2-31 0,-1-2 9 15,2 2-54-15,-3-2-43 0,2 1-60 0,-1-2-112 16,1 1-46-16,-2 1-104 0,0-3-194 0,-1 1-134 16</inkml:trace>
  <inkml:trace contextRef="#ctx0" brushRef="#br0" timeOffset="151239.56">14695 16276 334 0,'0'0'372'0,"0"0"-56"15,0 0 28-15,0 0-19 0,-10-3-31 16,10 3-25-16,0 0-62 0,0 0-22 0,0 0-51 0,-5-3-8 0,5 3-43 16,0 0-2-16,5-7-36 0,-5 7 17 15,6-2-32-15,-6 2 10 0,12-5-26 0,-2 2 18 16,-1 1-28-16,0-1 12 0,4-1-21 0,-3 2-14 16,2 0-59-16,0-1-67 0,1 1-47 0,-1 1-91 15,-2-2-16-15,-10 3-109 0,20-2-181 0,-20 2-105 16</inkml:trace>
  <inkml:trace contextRef="#ctx0" brushRef="#br0" timeOffset="151389.37">14794 16325 63 0,'-7'5'289'0,"2"-1"-70"0,5-4-21 0,-6 6-24 16,6-6-14-16,-4 5-15 0,4-5-13 0,0 0-53 0,0 0 26 16,0 0-52-16,0 0 18 0,8 4-47 0,-8-4 31 15,11-2-49-15,-11 2 34 0,19-4-42 16,-10 0 31-16,3 2-80 0,-1-2-26 0,1 1-62 0,2-2-78 15,-1-1-212-15,1 1 103 0</inkml:trace>
  <inkml:trace contextRef="#ctx0" brushRef="#br0" timeOffset="152329.73">15037 16069 97 0,'0'0'207'0,"0"0"-21"0,0 0-10 0,0 0-14 16,0 0-6-16,0 0-13 0,0 0-22 0,0 0-23 16,0 0-9-16,0 0-23 0,0 0-13 0,0 0-10 15,0 0-5-15,0 0-8 0,0 0-4 0,6-3 3 0,-6 3-6 16,11-3 10-16,-11 3 8 0,13-2-1 16,-13 2 3-16,15-5 0 0,-6 4-4 0,-1-3-9 15,4 2-7-15,-3 0-6 0,1-2-2 0,0 0 1 0,0 2-6 16,-1-2 5-16,-1 1-9 0,2-1-2 0,-1 1 1 15,-1-1 1-15,1 1 2 0,-2 1-5 0,-7 2 32 16,12-6-2-16,-12 6 16 0,11-5 5 0,-11 5 2 16,8-5 7-16,-8 5-4 0,5-3 5 0,-5 3-38 15,0 0 45-15,8-7-40 0,-8 7 40 0,0 0-40 16,4-4 29-16,-4 4-4 0,0 0-7 0,0 0 1 16,0 0-7-16,1-6 0 0,-1 6 0 0,0 0 2 15,0 0-2-15,0 0-2 0,0 0 2 0,0 0 5 16,0 0 1-16,0 0-5 0,0 0 2 0,0 0 26 15,-6 6-3-15,6-6 16 0,-2 9-3 0,2-9 11 16,0 10-11-16,0-2 13 0,0-1-12 0,0 1-1 16,2 2-9-16,-2 1 1 0,1-1 6 0,0 3-7 15,0 1-4-15,1-1-10 0,-1-1-8 0,3 4-5 16,-2-1-5-16,1 2-8 0,-1-1-12 0,2 1 5 16,-1-1-2-16,-1 2-5 0,2-1-5 0,0-2 1 15,1 1-5-15,-1-1-7 0,-2-1 3 0,2 0 3 0,0-3-5 16,-1 0 0-16,-1 0 0 0,2-2 2 0,-1 1-7 15,-2-2 6-15,3 0-3 0,-2-1-2 0,-2-7-2 16,3 11-2-16,-3-11 0 0,4 9-33 0,-4-9-2 16,2 8-41-16,-2-8-67 0,0 0-101 0,4 5-47 15,-4-5-64-15,0 0-130 0,0 0-66 0,0 0-308 16,-2-10-413-16</inkml:trace>
  <inkml:trace contextRef="#ctx0" brushRef="#br0" timeOffset="152476.44">15214 16291 421 0,'0'0'383'0,"-4"-6"-70"16,4 6-15-16,-4-6-53 0,4 6-4 0,-1-9-39 15,1 9-41-15,5-9-33 0,-5 9-28 0,7-10-20 16,-1 2-15-16,4 3-15 0,1-2-7 0,0 0-13 0,6 0-45 16,-3-2-132-16,4 1-154 0,2-2-430 15,-3 0-234-15</inkml:trace>
  <inkml:trace contextRef="#ctx0" brushRef="#br0" timeOffset="153348.94">15681 15334 324 0,'-8'-8'274'16,"0"2"-34"-16,-2-1-42 0,5 0 15 0,-1-2-47 15,2 1 28-15,0 1-57 0,1-2 24 16,3 2-66-16,0 0 17 0,2 0-58 0,0 0 27 0,3 2-44 16,2-1 18-16,-1 1-4 0,4 1-28 0,0 2 40 15,1-1-39-15,3 3 37 0,-4 0-41 0,5 3 37 16,-2 1-35-16,4 2 5 0,-4 3 14 0,-2 0 25 15,3 5-31-15,-2 3 28 0,-5 1-13 0,1 2-7 16,-3 3-12-16,-4 2-34 0,-1 1 26 0,-5 5 4 16,1 1 3-16,-3-1-1 0,-2 0 4 0,0 1 9 15,-1-1 8-15,1-2-1 0,2 1 3 0,-2-3-2 16,-1-1-4-16,5-5-2 0,1 1-2 0,2-4-5 16,0-3-6-16,1 2 3 0,2-4-6 0,1-1 0 15,1 2-4-15,4-3-3 0,2 0-10 16,0-3 2-16,2 0 3 0,3-2-7 0,-1-1-3 0,2-1 0 15,1-2-1-15,0-1-2 0,-3 0-1 0,2-1 4 16,-2 0-3-16,0 0 0 0,0 0 1 0,-13 0-1 0,15 1 0 16,-15-1-1-16,14 2 3 0,-14-2-3 15,8 4 0-15,-8-4 6 0,1 8 9 0,-1-8 6 16,-2 11-1-16,0-3 4 0,0 0 5 0,-1 3-13 0,1 0 17 16,0 1-17-16,0 1 7 0,-2 0-2 0,4 3-6 15,0 1-2-15,1 1-3 0,2-2-4 0,1 2 1 16,-2-1-4-16,3 1 1 0,2 0-5 0,-2-1 4 15,0-2-2-15,2 0-3 0,1-1 2 0,-4 0-1 16,1-5-3-16,-1 2 0 0,2-2-3 0,-4 0 1 16,-1-2-5-16,-1 0 1 0,-3-2 1 0,-3 1-30 15,1-1-2-15,-4-2-37 0,-1-1 9 0,-3-1-61 16,0-1-8-16,-2-1-35 0,-2-1-90 0,1-4-49 16,0 2-129-16,0-4-343 0,-1-1-303 0</inkml:trace>
  <inkml:trace contextRef="#ctx0" brushRef="#br0" timeOffset="153656.04">16162 15659 172 0,'0'0'318'0,"0"0"-45"0,0 0-69 0,0 0 59 15,0 0-38-15,0 0-12 0,0 0-4 0,0 0-24 16,9-4-25-16,-9 4-37 0,17-3-27 0,-7 1-1 16,1 0-27-16,1-1-13 0,2 1-17 0,4 0-9 15,-2-1-6-15,3-1-4 0,-3 2-5 0,3 0-4 16,1-1 4-16,-2 1-11 0,1 1-7 0,-3-1-60 15,2 0-83-15,-4 1-45 0,2 0-120 0,-5 1-59 16,2-2-166-16,-13 2-44 0</inkml:trace>
  <inkml:trace contextRef="#ctx0" brushRef="#br0" timeOffset="154031.87">16309 15725 17 0,'0'0'302'0,"0"0"-116"0,0 0-5 0,0 0-45 15,0 0 43-15,8 2-68 0,-8-2 16 16,14-2-65-16,-2-1 20 0,-1 0-47 0,2-1 24 0,5 1-39 16,-2-3 24-16,1 3-39 0,2-3 31 0,2 1-40 15,-1-2 33-15,3 1-40 0,-5 0 38 0,2-1-39 16,-2 1 35-16,-2-2-38 0,0 1 39 0,-4 0-36 16,-1 0 33-16,1-1-13 0,-5 0 9 0,1 0-40 15,-5 1 38-15,2-2-35 0,-5 1 39 0,0 0-26 16,-3-2 14-16,1 0 27 0,-1 2 49 0,-1-1 32 15,2 1 7-15,-2 1 33 0,0 1-2 0,1 1-27 16,3 5-26-16,-3-10-18 0,3 10-35 0,-3-7 28 16,3 7 5-16,0 0 7 0,0 0-10 0,0 0-3 15,5 5-4-15,-5-5-13 0,9 11 1 0,-2-4-13 16,-1 2-3-16,3 1-8 0,0 1-9 0,-1 2 2 16,-1 1-10-16,2 0-2 0,-1 3-4 0,-2 1 3 15,-2 0-6-15,1 0-6 0,-4 1 1 0,-4 0-5 16,0 2-11-16,-2-1-71 0,-3 2-77 0,-2-3-80 15,-3-1-83-15,-3 1-106 0,-4-3-284 0,0 1-222 0</inkml:trace>
  <inkml:trace contextRef="#ctx0" brushRef="#br0" timeOffset="157346.68">17415 15039 65 0,'0'0'328'0,"6"-8"-38"15,-6 8-19-15,4-6-2 0,-4 6-26 0,5-6-29 16,-5 6-32-16,0 0-32 0,4-6-28 0,-4 6-8 15,0 0 15-15,0 0-34 0,0 0 36 0,8 3-4 0,-8-3 0 16,4 6 6-16,-4-6-11 0,3 10-25 0,-3-10 5 16,0 13-23-16,0-3 5 0,0 0-27 15,-5 0 9-15,3 3-31 0,-3 1 9 0,-2 1-24 0,-2 2-1 16,-2 0-3-16,-1 1 11 0,-2 0-19 0,-1 1 12 16,1-2-19-16,-3-2 15 0,3-1-16 0,-2 0 12 15,-1-2-16-15,3-1 14 0,2-2-15 0,-3-1 17 16,5-2-18-16,-2-2 18 0,3 0-19 0,0-1 21 15,9-3-21-15,-15 1 18 0,15-1-16 16,-11-4 15-16,11 4-16 0,-8-7 0 0,5 2 7 0,3 5-5 16,-2-11 0-16,2 11 1 0,2-11 3 15,1 3 9-15,2 2-15 0,0-1 16 0,3 2-17 0,1-1 17 16,0 2-20-16,2-1 19 0,1 2-18 0,-1 1 20 16,1-1-17-16,2 2 15 0,-1 1-14 0,2 1 14 15,-1 0-13-15,1 3 0 0,1-1 4 0,0 2-2 16,-2 0 14-16,1 2-16 0,0 0 15 0,-1 2-18 15,-3 0 17-15,1-1-14 0,-1 2 14 0,-2-1-16 16,0 1 13-16,1-1-16 0,-1 1 11 0,-1-1-15 16,-3 0 16-16,3-1-4 0,-3 1-44 0,1-2-48 15,-2-1-35-15,1 0-40 0,-2-1-40 0,1 0-37 16,-4-5-18-16,7 6-41 0,-7-6-57 0,0 0-281 0,12 3-153 16</inkml:trace>
  <inkml:trace contextRef="#ctx0" brushRef="#br0" timeOffset="157542.57">17605 15348 93 0,'0'0'372'0,"3"-9"-16"16,-3 9-55-16,1-6 17 0,-1 6-68 0,0 0-21 16,4-8-25-16,-4 8-21 0,0 0-15 0,0 0 6 15,0 0 15-15,0 0-25 0,0 0-5 0,0 0-34 16,0 0 7-16,10 6-27 0,-10-6-1 0,4 7-33 16,-4-7 1-16,8 10-25 0,-8-10 0 15,6 11-18-15,-1-7 7 0,-1 3-18 0,1 1 8 0,-1 0-16 16,2-1 4-16,-2 1-10 0,3 0 5 0,-4 1-15 15,3-2 7-15,-3 0-94 0,1-1-34 0,1 2-46 16,-1-3-93-16,-1 0-38 0,-1 1-65 0,-2-6-84 0,7 6-251 16,-7-6-210-16</inkml:trace>
  <inkml:trace contextRef="#ctx0" brushRef="#br0" timeOffset="157796.74">17883 15227 187 0,'0'0'311'0,"0"0"-8"16,0 0-30-16,0 0-6 0,-4-4-79 0,4 4 7 15,0 0-68-15,6-7 4 0,-6 7-61 0,9-7 28 16,-1 4-60-16,2-1 29 0,0 0-51 0,1 0 31 15,2 0-44-15,2 0 30 0,0 0-35 0,-1 1 9 16,1-2-110-16,-3 2-73 0,-1 1-88 0,2-1-303 16,-4 1-81-16</inkml:trace>
  <inkml:trace contextRef="#ctx0" brushRef="#br0" timeOffset="157955.51">17987 15262 237 0,'0'0'229'16,"-7"8"-36"-16,7-8-12 0,-5 6-25 15,5-6 27-15,0 0-41 0,-2 7 2 0,2-7-56 16,0 0 9-16,9 3-44 0,-9-3 17 16,12-2-42-16,-12 2 23 0,19-2-40 0,-9-1 29 0,4 1-37 0,-1-2 17 15,4 1-74-15,-3-1-49 0,2 0-80 16,1 0-50-16,-2-2-195 0,3 1 104 0</inkml:trace>
  <inkml:trace contextRef="#ctx0" brushRef="#br0" timeOffset="158498.41">18394 15050 46 0,'0'0'308'0,"-8"-5"-50"0,8 5-23 16,-9-5-25-16,9 5-10 0,-10-6-22 0,10 6-2 15,-10-8-1-15,5 4-23 0,5 4-1 0,-9-8-35 0,4 2 21 16,1 1-62-16,1 0 19 0,3 5-57 16,-2-12 32-16,2 12-32 0,2-10 21 0,1 4-52 15,4 1 35-15,-2-1-46 0,3 1 38 0,1 2-43 0,1 0 35 16,1 0-33-16,-1 2 32 0,1 0-41 0,1 2 41 15,-2 2-43-15,3-1 45 0,-3 3-48 0,-1 0 44 16,1 2-39-16,-1 0 42 0,-1 3-44 0,-3-2 40 16,1 3-40-16,-3-1 40 0,-2 0-44 0,-1 1 41 15,-1-1-40-15,-2 1 45 0,-2-3-45 0,0 3 43 16,1-4-38-16,-1 1 39 0,1-1-41 0,-2 0 40 16,3-1-37-16,-3-2 45 0,6-4-37 15,-4 8 2-15,4-8-2 0,-2 6 38 0,2-6-42 0,0 0 39 16,6 4-44-16,-6-4 40 0,10 2-33 15,-10-2 33-15,13 2-44 0,-13-2 5 0,19 3 3 0,-9-1 4 16,1 2 0-16,0-1 6 0,-2-1 2 0,-1 3-5 16,2-1 0-16,-4 2 2 0,1-1 1 0,-7-5 3 15,6 11-2-15,-5-4 12 0,-2 0-13 0,-1 0 0 16,-5 1 2-16,-1 1 0 0,-3 0 1 0,-1 0-4 16,0 0 2-16,-6 1-3 0,-1-1 0 0,1 0-13 15,-4-1-121-15,2-1-75 0,0 0-124 0,3-3-321 16,0 0-166-16</inkml:trace>
  <inkml:trace contextRef="#ctx0" brushRef="#br0" timeOffset="159547.79">17806 15956 201 0,'0'0'263'15,"3"-6"-39"-15,-3 6-18 0,2-6 2 16,-2 6-22-16,0 0-31 0,6-6-21 0,-6 6-9 0,0 0 1 16,0 0 0-16,0 0 16 0,8-3-59 0,-8 3 41 15,0 0-50-15,5 8 34 0,-5-8-47 0,3 10 35 16,-3-10-45-16,-2 13 27 0,1-6-42 0,0 3 30 15,-3 1-42-15,0-2 23 0,-2 4-15 0,0 1-1 16,-2-1-6-16,-1 0-6 0,-4 1-3 0,2 1-6 16,-3-1-1-16,-1-1 2 0,3 0-3 0,-5-2 0 15,4 0-1-15,-2-3-3 0,2 1 2 0,-1-3-3 16,0 0 3-16,3-1-2 0,-1-2 2 0,2-1 1 16,10-2-1-16,-19 1 1 0,19-1-2 0,-16-4-1 15,9 2 1-15,2-4-4 0,-1 0 3 0,4 1 2 0,-1-2-8 16,3 0 4-16,0-2 5 0,2 2-35 0,0-1 33 15,2-1-28-15,1 1 37 0,0-1-32 0,4 2 31 16,-2 0-38-16,2 0 40 0,1 1-34 0,-1 1 35 16,2 0-29-16,1 1 29 0,-1 1-20 0,1 3 34 15,0-1-33-15,1 2 36 0,1 0-28 16,-2 1 23-16,2 4-28 0,-1-3 28 0,0 3-7 16,0 1-5-16,2 0-3 0,-3 2-1 0,1-1-8 0,-3 0-5 15,3 2 11-15,-1 0-5 0,-1 0-29 0,-1-2 32 16,-2 2-1-16,1-2-8 0,0 0 3 0,-1-1-5 15,-1 0-1-15,0 0-58 0,0-1-61 0,0-1-57 16,-1 1-33-16,-6-6-96 0,10 5-42 0,-10-5-312 16,13 4-171-16</inkml:trace>
  <inkml:trace contextRef="#ctx0" brushRef="#br0" timeOffset="159915.31">18133 16125 182 0,'0'0'351'0,"0"0"-41"0,-8-5 9 0,8 5-4 15,-8-4-33-15,8 4-70 0,-4-5 7 0,4 5-82 16,-4-5 5-16,4 5-63 0,0 0 16 0,2-8-51 16,-2 8 31-16,8-6-58 0,2 1 36 15,-10 5-49-15,13-3 33 0,-13 3-40 0,17-3 35 0,-17 3-34 16,15 0 28-16,-6 3-1 0,1-1-7 0,-2 0-1 15,0 2 5-15,-2 1-8 0,0 1-1 0,-1 0 0 16,-1 1 1-16,-1 0-5 0,-2 0 2 0,-1 2 0 16,0 0-8-16,-3 0 2 0,2 0-1 0,-4 1-1 15,1-2 2-15,-1 1 4 0,1-1-3 0,1-1-2 16,0 0 3-16,-1-2-12 0,2 0 17 0,2-5-12 16,-4 10 21-16,4-10-24 0,-4 7 29 0,4-7-20 15,0 0 18-15,0 6-7 0,0-6 0 0,0 0-5 16,0 0-1-16,14 0-13 0,-14 0 9 0,15-4-8 15,-6 2-25-15,0-2-41 0,4 1-38 0,0-2-52 16,1-1-52-16,-1 0-53 0,1-1-83 0,2 0-322 16,-4-2-175-16</inkml:trace>
  <inkml:trace contextRef="#ctx0" brushRef="#br0" timeOffset="160219.04">18426 15966 358 0,'0'0'337'16,"0"0"-11"-16,-12 0-4 0,12 0-12 0,0 0-56 15,0 0 9-15,0 0-47 0,0 0-45 0,0 0-30 16,0 0-32-16,0 0-21 0,0 0-16 0,0 0-16 16,4-5-10-16,-4 5-13 0,12-3-1 0,-12 3-8 15,16-5-4-15,-5 1-7 0,0-1 1 0,-1 3-21 16,2 0-98-16,-1-1-24 0,1 1-83 0,-2-1-64 16,1 1-79-16,0-1-315 0,0 1-180 0</inkml:trace>
  <inkml:trace contextRef="#ctx0" brushRef="#br0" timeOffset="160378.68">18538 16011 209 0,'-5'8'311'0,"5"-8"-45"0,0 0 2 0,-1 6 13 0,1-6-56 16,0 0 16-16,0 0-85 0,0 0 9 0,13 2-64 16,-13-2 12-16,14-4-66 0,-5 3 28 0,0-2-54 15,3 2 35-15,0-3-56 0,-1 2-11 0,3-2-146 16,-1 1-117-16,2-2-386 0,-3 2-172 0</inkml:trace>
  <inkml:trace contextRef="#ctx0" brushRef="#br0" timeOffset="164434.87">18853 15850 364 0,'0'0'316'15,"0"0"-25"-15,0 0 5 0,-13 2-26 0,13-2 13 16,0 0-17-16,-10 1-15 0,10-1-38 0,0 0-16 0,0 0-24 16,-11 1-17-16,11-1-12 0,0 0-18 0,0 0-14 15,0 0-12-15,0 0-9 0,0 0-7 16,0 0 2-16,0 0-9 0,0 0 5 0,0 0 5 0,0 0 3 16,0 0-8-16,0 0-1 0,16-3-11 0,-16 3-9 15,14-1-15-15,-14 1-6 0,19-4-11 0,-9 3-3 16,0-1-9-16,3-1-12 0,1 0 15 0,0 0-7 15,2-1-4-15,0 2-8 0,0 0-5 0,0-2-54 16,0 1-53-16,0 1-58 0,-2-2-61 0,0 2-72 16,-2 0-85-16,-2-1-72 0,3-1-59 0,-4 0-249 15,0 0-282-15</inkml:trace>
  <inkml:trace contextRef="#ctx0" brushRef="#br0" timeOffset="164678.66">19187 15669 379 0,'0'0'425'0,"3"-6"-29"0,-3 6-34 0,0 0-16 16,1-5-13-16,-1 5-38 0,0 0-35 0,0 0-36 15,3-7-37-15,-3 7-20 0,0 0 13 0,0 0 12 0,0 0 12 16,0 0-1-16,5 5 0 0,-5-5-34 16,4 7 4-16,-4-7-26 0,5 10 12 0,-4-4-54 0,4 1 14 15,-1 1-49-15,0-1 18 0,1 2-45 0,-1 0 19 16,2 0-42-16,2 2 26 0,-3 2-42 15,3-1 37-15,1 0-16 0,-2 3-22 0,-2-1-90 0,3 0-109 16,-3 2-139-16,3 0-111 0,-4 1-214 0,0-1-572 16,-2 2-841-16</inkml:trace>
  <inkml:trace contextRef="#ctx0" brushRef="#br0" timeOffset="165579.96">20457 14767 161 0,'0'0'599'0,"0"0"-185"0,0 0-79 16,-11 0-109-16,11 0-5 0,0 0-85 0,0 0 18 0,-10 2-76 16,10-2 18-16,0 0-57 0,-9 5 29 0,9-5-54 15,-5 6 33-15,5-6-63 0,0 6-31 0,0-6-112 16,0 7-94-16,0-7-415 0,3 8-176 0</inkml:trace>
  <inkml:trace contextRef="#ctx0" brushRef="#br0" timeOffset="165729.37">20361 15043 252 0,'-4'9'352'16,"0"0"-109"-16,0-2-32 0,2-1-60 0,0 0-11 15,0 0-48-15,2-6 8 0,0 8-46 0,0-8 14 0,5 7-40 16,-5-7 20-16,11 3-105 0,-11-3-84 16,21 0-119-16,-11-2-147 0,5 0 134 0</inkml:trace>
  <inkml:trace contextRef="#ctx0" brushRef="#br0" timeOffset="165835.17">20615 15037 335 0,'9'-4'335'0,"-9"4"-82"16,0 0-34-16,0 0-40 0,0 0-40 0,6-3-27 15,-6 3-20-15,0 0-22 0,0 0-17 0,0 0-23 16,9-1-97-16,-9 1-137 0,12-3-282 0,-12 3 27 16</inkml:trace>
  <inkml:trace contextRef="#ctx0" brushRef="#br0" timeOffset="166446.41">21301 14711 252 0,'0'0'232'0,"3"-8"-39"0,-3 8-25 0,-2-9-34 16,2 9 17-16,-1-10-38 0,1 10 29 0,-7-11-38 16,3 6 8-16,-1-1-29 0,-2 1 27 0,-2-2-40 15,2 2 47-15,-2 0-37 0,-2 1-3 0,0-1 0 16,1 3-2-16,-2-1-3 0,-2 1-11 0,1 2-3 15,-1 0-7-15,2 1 12 0,-5 1 26 0,3 2-3 16,-3 2-53-16,5 0 33 0,-1 0-38 0,0 3 34 16,0 0-41-16,3 1 26 0,2 0-31 0,1 3 21 15,0-1-35-15,5-2 30 0,0 2-3 0,2-1-6 16,0 2-1-16,3-2-7 0,1 0-24 0,1 2 30 16,1-2-32-16,2 0 30 0,3-3-27 0,0 1 29 15,0-2-30-15,3 0 11 0,-2-2-12 0,3-1 27 16,-2-2-27-16,1-1 26 0,-1-1-25 0,2-1 26 15,-2-1-31-15,0-1 30 0,1-1-27 0,-1 0 25 0,-2-3-29 16,-1 3 31-16,-1-3-30 0,-1-1 31 16,-2 0-33-16,1-1 32 0,-4 2-31 0,1-1 30 15,-1-1-28-15,-2 1 33 0,-1 1-17 0,0 0 29 16,0 7-7-16,0-14 37 0,0 14-14 0,-1-11 11 0,1 11-30 16,-1-10 15-16,1 10-28 0,-2-6 16 0,2 6-26 15,0 0 20-15,0 0-26 0,0 0 23 0,0 0-19 16,0 0 14-16,5 4-18 0,-5-4 14 0,9 7-13 15,-2-1 10-15,-1 0-21 0,2 0 19 0,2 1-50 16,0 1-24-16,2 0-69 0,0 0-6 0,1-1-83 16,0 2-12-16,0-1-47 0,-3-1-50 0,5 0-87 15,-3-1-158-15,-1 1-92 0</inkml:trace>
  <inkml:trace contextRef="#ctx0" brushRef="#br0" timeOffset="166846.34">21522 14840 329 0,'-5'-7'322'16,"5"7"-29"-16,-4-6-21 0,4 6-27 0,-3-8-27 16,3 8-35-16,-2-5-68 0,2 5 22 0,0 0-59 15,5-6 38-15,-5 6-48 0,0 0 33 0,13-3-46 16,-13 3 39-16,13 3-38 0,-4-1 22 0,0 2-47 16,-1-1 33-16,2 2-15 0,-1 1-4 0,0 0-14 0,-2 1-3 15,2 0-5-15,-2-1-1 0,-1 2-4 0,-1-1 0 16,-1 0 1-16,2 0-1 0,-2-2 10 15,-4-5 10-15,3 10 2 0,-3-10-2 0,2 7-28 0,-2-7 18 16,0 0 14-16,0 0-2 0,0 0-7 0,-6-4-3 16,6 4-9-16,-4-10-23 0,0 5 0 0,3-5 23 15,0 2 1-15,0-3-7 0,-1 1-2 0,2-2-21 16,2 0 22-16,-1 1-22 0,0-1 20 0,5 2-15 16,-2-1 22-16,1 0-28 0,0 1 23 0,3 2-20 15,0-1 17-15,-2 4-23 0,3-1 26 0,0 2-22 16,1 1 27-16,-10 3-18 0,16-2 23 0,-16 2-18 15,19 2 21-15,-10 1-22 0,1 2 17 0,-1 0-19 16,0-1 16-16,-1 3-7 0,-1 0-5 0,2 0-8 16,-2 0 13-16,-1 0-4 0,-1 0-1 0,3 3 0 15,-3-3-7-15,0 1-2 0,0 0-19 0,0-2-23 16,-2 1-59-16,1-1-96 0,1-1-26 0,-3 1-78 16,-2-6-74-16,7 7-408 0,-7-7-304 0</inkml:trace>
  <inkml:trace contextRef="#ctx0" brushRef="#br0" timeOffset="167107.54">22059 14634 364 0,'0'0'466'15,"0"0"-80"-15,-4-4-11 0,4 4-4 0,0 0-29 16,-5-6-52-16,5 6-26 0,0 0-44 0,0-7-35 16,0 7-30-16,0 0-29 0,3-9-26 0,-3 9-20 15,6-4-16-15,-6 4-13 0,12-7-9 0,-12 7-13 16,14-4-7-16,-4 1-37 0,0 1-65 0,-1 1-67 16,0-2-65-16,-9 3-63 0,18-1-35 0,-18 1-71 15,14 0-78-15,-14 0-188 0,10 1-158 0</inkml:trace>
  <inkml:trace contextRef="#ctx0" brushRef="#br0" timeOffset="167230.1">22096 14694 79 0,'-6'6'364'0,"-1"-1"-85"0,2 1-30 0,5-6-8 15,-6 7-21-15,6-7 1 0,-5 5-33 0,5-5 5 16,0 0-79-16,0 0 17 0,6 3-67 0,-6-3 25 16,16-3-62-16,-4 2 24 0,0-1-136 0,4-2-138 0,0 0-475 15,0-1-205-15</inkml:trace>
  <inkml:trace contextRef="#ctx0" brushRef="#br0" timeOffset="168673.36">22873 14272 47 0,'0'0'326'0,"3"-4"-47"0,-3 4-16 16,0 0 2-16,4-8-48 0,-4 8 16 0,0 0-76 15,0 0 16-15,0 0-44 0,0 0 41 0,0 0-53 16,0 0 35-16,0 0-50 0,5 8 28 0,-5-8-39 0,-2 9 19 16,1 0-37-16,1-2 8 0,-2 4-27 0,-2-2-9 15,0 4-11-15,-2 1-4 0,1 0-6 0,-2 0 0 16,1 4-6-16,-3-1-4 0,-1 0-4 0,-1-1-2 15,1 0-2-15,-3 0 0 0,0-2 24 0,1 1-29 16,-1-1 21-16,-1-2-29 0,1-2 25 0,1 1-26 16,1-3 23-16,-2 0-25 0,3-2 24 0,-1 0-23 15,2-2 10-15,0 0-7 0,9-4 22 0,-17 2-21 16,17-2 16-16,-13-2-20 0,4-1 2 0,9 3 0 16,-10-7 9-16,10 7-6 0,-6-8 0 15,3 1 3-15,2 2 1 0,1 5-4 0,1-13 2 16,0 9-2-16,3-2 7 0,0-1-3 0,3 3-4 0,0-2 4 15,3 1-4-15,-2 0 4 0,4 3 0 0,-1-1 5 16,1 1-4-16,0 1 1 0,0 1 0 0,-1 1 0 16,3 0 2-16,-1 2-4 0,2-1 17 0,0 3-15 15,-1 0 0-15,-2 1-1 0,1-1 0 0,1 4-1 16,-2-2 0-16,-1 2-1 0,2-1 1 0,-4 2 0 16,4-2 2-16,-4 1 18 0,0 0-24 0,1-1 21 15,-2 0-25-15,-1-2 22 0,0 1-23 0,0-1 18 0,0 0-23 16,-1-3 22-16,-1 4-21 0,-5-7 17 15,9 7-23-15,-9-7-7 0,8 3-82 0,-8-3-41 0,0 0 1 16,9 4-70-16,-9-4 2 0,0 0-36 0,6-4-27 16,-6 4-54-16,0 0-211 0,5-6-53 0</inkml:trace>
  <inkml:trace contextRef="#ctx0" brushRef="#br0" timeOffset="169411.91">22869 14562 154 0,'0'0'260'16,"-15"3"-71"-16,15-3 6 0,-10 3-38 15,10-3 9-15,-12 3-45 0,12-3-5 0,0 0-41 16,-10 1 10-16,10-1-32 0,0 0 14 0,0 0-38 16,0 0 19-16,0 0-30 0,0 0 19 0,0 0-32 0,-1-7 29 15,1 7-35-15,6-8-1 0,-2 4 1 16,2-2 3-16,-2-1-1 0,1 1-1 0,-1-1 1 16,-1-1 21-16,1 1-27 0,-2 2 24 0,-2-3-28 0,0 1 33 15,0 7-28-15,-1-13 36 0,1 13-32 0,-5-10 25 16,0 5-32-16,5 5 30 0,-11-6-33 0,11 6 29 15,-16-2-27-15,16 2 23 0,-19 1-24 0,10 1 48 16,-2 1-31-16,0 1-3 0,2 0 4 0,0 2 27 16,1-1-35-16,-2 3 32 0,3-2-36 0,0 0 31 15,1 3-35-15,1-2 36 0,1 1-36 0,1-1 34 16,3-7-34-16,-1 11 34 0,1-11-38 0,4 8 38 16,-4-8-36-16,9 4 34 0,-9-4-40 0,13 0 36 15,-13 0-20-15,17-2 16 0,-8-1-37 0,0-2 11 16,0-1-2-16,3 0 3 0,-1-2 2 0,-2 0 4 15,0-1-6-15,-2 0 40 0,-1 1-36 16,-1-2 26-16,-1 2-37 0,0-3 36 0,-2 4-34 0,-2-3 36 16,-2 4-34-16,0-3 38 0,-4 2-41 15,2 2 37-15,-1 0-34 0,-3 0 44 0,8 5-38 0,-15-3 31 0,15 3-29 16,-17 0 28-16,7 3-36 0,0 2 38 0,2 0-37 16,-1-1 46-16,1 3-39 0,1 1 11 15,2 0-9-15,1 2-1 0,0-2 39 0,4 3-41 16,0-2 36-16,0 2-42 0,4-1 37 0,1-2-37 0,2 0 32 15,-1 0-37-15,4-2 37 0,0-1-36 16,2-1 38-16,1-2-41 0,-2-1 5 0,2-2 1 0,-1 0 5 16,-1-3 0-16,2 0 3 0,-2-2 7 0,2-1-6 15,-3-1 0-15,-2 0 3 0,-3-1 21 0,3 1-19 16,-4-2 3-16,-3 0 22 0,-1 2-3 0,-1-2 36 16,-2 1-49-16,-3 2 39 0,1-2-47 0,-2 3 51 15,-2 0-55-15,-1 1 27 0,1 0-40 0,1 4 37 16,-3-1-42-16,11 2 42 0,-17 0-43 0,17 0 40 15,-15 2-45-15,15-2-1 0,-10 6-47 0,10-6-36 16,-5 9-100-16,5-9-85 0,2 7-331 0,-2-7-137 16</inkml:trace>
  <inkml:trace contextRef="#ctx0" brushRef="#br0" timeOffset="170078.54">23213 14343 261 0,'0'0'278'0,"0"0"-46"15,-10-1-18-15,10 1-36 0,0 0 17 0,-12-2-37 16,12 2 28-16,-7-3-43 0,7 3 30 0,-7-5-53 15,7 5 25-15,-8-3-61 0,8 3 27 0,-7-7-58 0,7 7 27 16,-4-9-52-16,4 9 28 0,0-9-43 0,0 9 35 16,4-13-49-16,1 8 37 0,0-2-40 0,4 0 39 15,0 1-46-15,0 0 36 0,1 1-39 16,1 2 39-16,0-1-40 0,-1 2 40 0,-10 2-34 0,20-2 38 16,-20 2-41-16,17 4 41 0,-10 0-38 0,-1 1 38 15,-2 0-39-15,0 4 41 0,-3-3-43 0,-2 5 0 16,-4-3 2-16,2 3 3 0,-3 1 1 0,-1-1-1 15,0 0 20-15,-2-2-18 0,2 1 2 0,2-3-1 16,-1 2 1-16,1-3 1 0,-2-1 2 0,4 1-1 16,3-6 11-16,-4 9-9 0,4-9 1 0,0 7 0 15,0-7 6-15,6 7-2 0,-6-7-17 0,13 7 12 16,-4-3-1-16,0 2 3 0,2-1 0 0,1 0-3 16,-1 2 9-16,3 0-11 0,-2-1 2 0,-1 3-2 15,0-2-1-15,-2 1 6 0,-1-1-6 0,-3 0 15 16,1 1-15-16,-4-1 0 0,-1 0 2 0,-1-7-5 15,-1 13 5-15,-3-5 8 0,-1-1-8 0,-4-3-1 16,2 4-1-16,-2-3 4 0,-3-1-7 0,1 0 6 16,-1 0 8-16,1-1-18 0,-1-2-62 0,3 1-80 0,9-2-66 15,-19-2-131-15,19 2-316 0,-13-7-173 16</inkml:trace>
  <inkml:trace contextRef="#ctx0" brushRef="#br0" timeOffset="171051.77">23627 14437 28 0,'0'0'331'0,"0"0"-82"0,0 0 4 16,0 0-42-16,0 0 11 0,0 0-60 0,-7 2-19 15,7-2-16-15,0 0-27 0,0 0-15 0,0 0-16 0,0 0-11 16,0 0-5-16,0 0-6 0,0 0-1 16,0 0-12-16,0 0-8 0,0 0-4 0,0 0 3 15,0 0-7-15,0 0 15 0,0 0 23 0,0 0 8 16,0 0 13-16,0 0 13 0,0 0 16 0,0 0-6 0,0 0-2 16,0 0-11-16,0 0-17 0,0 0-13 15,0 0-11-15,0 0-6 0,0 0-10 0,0 0-7 16,0 0-4-16,-11-1-7 0,11 1-2 0,0 0-2 0,0 0-2 15,0 0-4-15,0 0-2 0,0 0-2 0,0 0-16 16,0 0-84-16,0 0-78 0,0 0-74 16,0 0-53-16,0 0-121 0,0 0-219 0,7-5-157 0</inkml:trace>
  <inkml:trace contextRef="#ctx0" brushRef="#br0" timeOffset="171444.81">23856 14044 6 0,'-3'-11'364'0,"3"11"-27"15,-6-7-60-15,6 7 0 0,-4-6-77 0,4 6 33 0,-7-2-41 16,7 2 37-16,-11 1-47 0,11-1 18 16,-10 5-38-16,2 0 26 0,2-1-25 0,0 5 14 15,-3-1-21-15,1 4 6 0,0 0-20 0,1 1 2 16,-2 4-12-16,1 1-8 0,2 1-28 0,-1 1-4 0,2-1-15 16,0 0-12-16,3-1-11 0,0 0-9 0,2 0-3 15,2 0-5-15,0-1-4 0,1 0-3 0,4 0-41 16,-2-3 40-16,3 0-40 0,4 1 39 0,0 0-41 15,1-3 42-15,2-1-40 0,2-1 31 0,-3-3-53 16,3-1-7-16,-1 0-91 0,1-1-18 16,0-1-54-16,-2-1-59 0,3-1-62 0,-5-1-49 15,3 0-52-15,-4-1-438 0,2-3-411 0</inkml:trace>
  <inkml:trace contextRef="#ctx0" brushRef="#br0" timeOffset="171780.67">24008 14277 371 0,'-6'-7'297'0,"1"-1"-37"0,2 1-18 0,-1 3-31 15,3-4-1-15,-2 1-48 0,3 7 10 0,0-12-67 16,2 5 33-16,0 2-53 0,2-1 15 0,1 0-57 16,3 3 37-16,-1-2-35 0,1 1 36 0,1 2-44 0,2-1 21 15,-11 3-39-15,20 0 34 0,-9 3-47 0,-2-1 35 16,2 2-41-16,-3 1 48 0,0-1-52 0,-3 4 40 15,0-1-42-15,-1 1 37 0,-4 2-36 0,0-1 31 16,0 1-39-16,-4-2 15 0,0 2-12 0,-1 1 5 16,0-2 3-16,0 0 19 0,-1-1 10 0,1 0-1 15,-2-1 1-15,3 0 6 0,2-3 7 0,-2 3 2 16,4-7-2-16,-5 8 5 0,5-8-2 0,-4 6-4 16,4-6-5-16,0 0-7 0,9 4 18 0,-9-4-32 15,10 0 20-15,-10 0-27 0,19-4 15 0,-8 1-25 16,0 0 19-16,6 1-43 0,-3-3-28 0,2 0-105 15,-1-1-39-15,2 0-97 0,-4-1-60 0,4 0-400 16,-4-2-269-16</inkml:trace>
  <inkml:trace contextRef="#ctx0" brushRef="#br0" timeOffset="172028.34">24250 14080 67 0,'0'0'440'16,"-4"-9"-82"-16,4 9-58 0,-3-7-17 0,3 7-53 15,0-8 32-15,0 8-51 0,4-6 17 0,-4 6-56 16,11-1 9-16,-11 1-43 0,16 0 13 0,-5 0-25 0,0 2 14 16,0 3-14-16,6-2 0 0,-3 4-27 0,1 0-1 15,-1 0-24-15,4 3-5 0,-4 2-18 0,0 1 4 16,-1 1-21-16,-3 1 6 0,0 2-19 16,-3-2 9-16,-2 1-17 0,-2 1-2 0,-2-2 0 15,-1 0-8-15,0 1-3 0,-3-1-1 0,-2-1 0 0,1-1-12 16,-1 1-57-16,-1-2-56 0,-2-3-78 0,0 0-79 15,1-2-77-15,0-1-65 0,-3-2-416 0,1-2-382 16</inkml:trace>
  <inkml:trace contextRef="#ctx0" brushRef="#br0" timeOffset="172550.26">24149 13801 15 0,'-3'-7'394'16,"2"2"-78"-16,1 5-40 0,-3-12-4 0,3 12-30 15,-1-10-18-15,1 10-18 0,1-9-37 0,-1 9-21 16,3-8-23-16,-3 8-49 0,8-4 29 0,-8 4 1 16,12-3-11-16,-12 3-18 0,13 0-11 0,-13 0-12 15,17 3-7-15,-8-1-15 0,-2 0-1 0,1 2-6 16,2-1-6-16,-2 1-3 0,-2 1-3 0,-6-5 5 16,12 6-4-16,-7-2 1 0,-5-4 2 0,6 7-1 15,-6-7-2-15,3 6-2 0,-3-6-17 0,0 0 21 16,0 0-1-16,0 0 1 0,0 0 26 0,0 0 26 0,-12-3 7 15,12 3-14-15,-7-7-1 0,7 7 5 16,-4-11-8-16,3 5-2 0,-1-1-5 0,2 0-1 16,2-2-8-16,0 1-4 0,1-1-3 0,3 1 2 15,0 1-1-15,0 0-2 0,1 0-4 0,1 1-6 16,1 2 7-16,0-1-2 0,0 2 11 0,2 1 0 16,-11 2 2-16,18 0-3 0,-5 0-1 0,-3 3 1 15,0 0-6-15,2 2-38 0,-1 0 37 0,-2 1-36 0,3 2 37 16,-1 0-9-16,-2 0-3 0,0 2-4 0,-1-2-3 15,0 3-6-15,0-2-3 0,-4 1-6 0,3-1-50 16,-2 1-85-16,-1 0-79 0,0-1-96 0,-2 0-101 16,4-1-103-16,-3 0-411 0,-2-2-501 0</inkml:trace>
  <inkml:trace contextRef="#ctx0" brushRef="#br0" timeOffset="173437.02">24970 14177 242 0,'0'0'302'0,"0"0"-60"0,0 0-1 0,0 0 5 16,0 0-7-16,0 0-37 0,0 0 40 0,0 0-43 15,-10-1 28-15,10 1-48 0,0 0 19 0,0 0-35 16,0 0-20-16,0 0-26 0,0 0 10 0,8-6-20 16,-8 6 4-16,10-5-25 0,-1 2 4 0,1 0-25 15,2 0 4-15,-1-1-25 0,5 0 4 0,0 0-19 16,1 0 4-16,1 0-17 0,-3-2 10 0,4 2-12 16,-3 1 4-16,0 0-15 0,-2-2 12 0,0 2-11 0,-3 0 6 15,-1 1-12-15,0 0 13 16,-10 2-12-16,15-3 9 0,-15 3-14 0,12-4 13 0,-12 4-16 15,6-4 12-15,-6 4-12 0,0 0 13 0,0 0-14 0,4-4 12 16,-4 4-16-16,0 0-22 0,0 0-61 16,0 0-35-16,-5-5-99 0,5 5-37 0,0 0-74 0,0 0-85 15,-1-8-380-15,1 8-333 0</inkml:trace>
  <inkml:trace contextRef="#ctx0" brushRef="#br0" timeOffset="174674.7">25102 14009 141 0,'0'0'168'0,"0"0"-18"0,0 0-1 0,0 0-14 16,0 0-10-16,5-3-7 0,-5 3-11 0,0 0-10 16,0 0-14-16,0 0-11 0,0 0-14 0,0 0-5 15,0 0-11-15,0 0-2 0,0 0-7 0,0 0-7 16,0 0 1-16,0 0-13 0,0 0 0 0,0 0-3 15,0 0-2-15,3-6-1 0,-3 6 0 0,0 0 4 16,0 0-8-16,0 0 0 0,0 0 1 0,0 0 1 16,0 0 8-16,0 0 2 0,0 0 2 0,0 0 3 15,0 0 3-15,0 0 7 0,0 0 0 0,0 0 6 16,0 0 2-16,0 0-1 0,0 0 0 0,0 0-1 16,0 0-1-16,0 0-1 0,0 0-25 0,0 0 44 0,0 0-36 15,0 0 45-15,0 0-40 0,0 0 38 16,0 0-37-16,0 0 36 0,0 0-39 0,0 0 38 15,0 0-42-15,0 0 40 0,0 0-38 0,0 0 43 16,0 0-40-16,0 0 43 0,0 0-46 0,2-6 42 16,-2 6-33-16,0 0 34 0,0 0-29 0,0 0 28 15,0 0-27-15,0 0 26 0,0 0-31 0,0 0 27 16,0 0-27-16,0 0 24 0,0 0-25 0,0 0 11 0,0 0-18 16,0 0 15-16,0 0-25 0,0 0 17 0,0 0-22 15,0 0 16-15,0 0-25 0,0 0 23 0,0 0-27 16,0 0 21-16,0 0-22 0,0 0 23 0,0 0-25 15,0 0 21-15,0 0-23 0,0 0 23 0,0 0-22 16,0 0 22-16,0 0-16 0,0 0 16 0,0 0-23 16,0 0 26-16,0 0-27 0,0 0 22 0,0 0-22 15,0 0 22-15,5-5-20 0,-5 5 22 0,0 0-17 16,0 0 16-16,0 0-23 0,0 0 22 0,0 0-15 16,0 0 16-16,0 0-24 0,0 0 26 0,0 0-25 15,0 0 22-15,0 0-23 0,0 0 24 0,0 0-23 16,0 0 22-16,0 0-24 0,0 0 26 0,0 0-23 15,0 0 23-15,0 0-13 0,0 0 9 0,0 0-18 16,0 0 21-16,0 0-22 0,0 0 23 0,0 0-24 0,0 0 23 16,0 0-21-16,0 0 26 0,0 0-27 15,0 0 24-15,0 0-22 0,0 0 21 0,0 0-21 16,0 0 17-16,0 0-17 0,0 0 23 0,0 0-26 16,0 0 23-16,0 0-23 0,0 0 26 0,0 0-25 0,0 0 22 15,0 0-25-15,0 0 27 0,0 0-23 0,0 0 22 16,0 0-19-16,0 0 15 0,0 0-25 0,0 0 30 15,0 0-23-15,0 0 24 0,0 0-30 0,0 0 3 16,0 0-68-16,0 0-23 0,0 0-116 0,0 0-57 16,0 0-123-16,-3-6-354 0,3 6-264 0</inkml:trace>
  <inkml:trace contextRef="#ctx0" brushRef="#br0" timeOffset="177028.48">25599 13750 126 0,'0'0'201'0,"0"0"-44"16,0 0-26-16,0 0-16 0,0 0-8 0,0 0 11 16,0 0 30-16,-9 1 12 0,9-1 15 0,-2 6 8 15,2-6-5-15,-6 9 4 0,5-3 3 0,-4 1-2 16,3 1-10-16,-1 3-4 0,-1 0-5 0,-1 3-6 0,1 3-13 15,-1 0-2-15,1 3-23 0,-2 1-7 16,2-1-25-16,0 2-1 0,2 0-19 0,-1-1 7 16,3-2-23-16,0 0 4 0,3 0-19 0,-1 0 3 15,2-2-13-15,0 1 6 0,4-3-12 0,-2 1 5 0,2-2-10 16,1-1 7-16,1-2-14 0,0 1 9 0,2-4-14 16,2 1 6-16,-3-2-19 0,3 0-10 15,0-2-50-15,-1-1-25 0,-1-2-60 0,-2 0-1 16,1-1-79-16,-11-1-8 0,18 2-57 0,-18-2 1 15,15-3-30-15,-15 3-63 0,11-4-215 0,-11 4-119 16</inkml:trace>
  <inkml:trace contextRef="#ctx0" brushRef="#br0" timeOffset="177427.2">25733 14000 378 0,'-10'2'303'0,"10"-2"-43"16,0 0-1-16,-11 3-45 0,11-3 39 16,0 0-65-16,0 0 21 0,0 0-80 0,-11 1 17 15,11-1-66-15,0 0 37 0,0 0-47 0,0 0 25 0,0 0-45 16,16 1 22-16,-16-1-51 0,13-1 32 0,-13 1-43 16,19-3 28-16,-8 2-33 0,3-1 29 0,-2-1-41 15,3 0 34-15,-1 0-35 0,3 0 31 0,-2-1-36 16,0 0 39-16,0 0-41 0,0 0 30 0,-5 1-34 15,2 0 24-15,0-2-81 0,-3 2-18 0,-1-1-84 16,2 1-21-16,-2-1-46 0,-2 0-51 0,-2 0-52 16,4-1-148-16,-8 5 11 0</inkml:trace>
  <inkml:trace contextRef="#ctx0" brushRef="#br0" timeOffset="177677.6">26063 13809 26 0,'5'-6'398'15,"-5"6"-81"-15,5-7-15 0,-5 7 6 0,0 0-26 16,2-9-10-16,-2 9-26 0,0 0-37 0,0 0-38 16,1-6-38-16,-1 6 8 0,0 0 6 0,0 0-10 15,0 0 0-15,0 0 6 0,2 6-12 0,-2-6-10 16,4 10-14-16,-4-10-13 0,4 10-11 0,-1-3-8 16,-1 1-24-16,2 0 2 0,0 1-20 0,1 0 0 0,-1 1-14 15,1 0 7-15,-1-1-14 0,2 1 7 0,-2 2-16 16,4-3 8-16,-3 1-15 0,1-1 1 15,-1 0-90-15,2 1-33 0,-1-3-67 0,-1 1-8 0,0-1-84 16,2-2-15-16,-2-1-42 0,0 1-56 0,-5-5-332 16,11 2-234-16</inkml:trace>
  <inkml:trace contextRef="#ctx0" brushRef="#br0" timeOffset="177928.28">26315 13751 182 0,'0'0'436'0,"4"-10"-94"0,-4 10-29 0,3-9-49 16,-3 9-30-16,4-6-1 0,-4 6-8 0,8-5-18 16,-8 5-21-16,9-1-14 0,-9 1-17 0,14 1-12 15,-5 1-7-15,1 2-16 0,2 0-13 0,1 3-15 16,-1 1-10-16,2-2-18 0,0 6-8 0,2-2-11 16,-2 3 6-16,-1 2-24 0,-2-1 7 0,2 0-14 15,-4 2 5-15,-1-1-26 0,-2-3 18 0,0 3-16 0,-2-3 8 16,-3 2-15-16,1-3 12 0,-2 0-21 0,-3 1-14 15,-1-2-69-15,0 1-21 0,-2-4-89 16,1 1-28-16,-1-2-80 0,-2-1-31 0,0 0-89 16,8-5-252-16,-15 2-196 0</inkml:trace>
  <inkml:trace contextRef="#ctx0" brushRef="#br0" timeOffset="178677.49">26241 13436 53 0,'0'0'233'0,"2"-10"-30"0,-2 10-9 15,2-12-9-15,0 6 7 0,0 0-4 0,0 0-11 16,1 1-5-16,2-1-43 0,-2-1 24 0,3 1-51 16,-1 1 37-16,1-1-45 0,-1 0 33 0,4 2-52 15,-2 1 32-15,-7 3-43 0,15-4 26 0,-15 4-29 16,15-1 13-16,-15 1-44 0,14 1 29 0,-14-1-37 15,17 6 27-15,-9-2-33 0,-2 0 19 0,0 2-33 16,1 1 30-16,-2-2-35 0,-1 3 31 0,-2-1-36 16,2 0 37-16,-3-1-39 0,2 0 31 0,-3-6-34 15,1 11 38-15,-1-11-31 0,0 11 28 0,0-11-30 16,-2 9 36-16,2-9-35 0,-3 6 28 0,3-6-34 16,-6 3 34-16,6-3-34 0,0 0 31 0,-12-1-30 15,12 1 27-15,-9-4-27 0,9 4 31 0,-7-8-34 16,3 1 34-16,1 2-30 0,1-4 26 0,-1 1-23 15,0-3 24-15,2 1-28 0,1-1 27 0,0 1-26 0,3-2 30 16,-1 0-33-16,2 1 35 0,1-1-28 16,2 1 26-16,0 0-27 0,2 2 33 0,0-1-28 15,0 2 32-15,1 2-16 0,-1 1 32 0,2 1-15 16,0 1 22-16,-1 2-10 0,-10 1 16 0,23 1-16 0,-12 0 16 16,1 3-21-16,-3 0 14 0,0 1-20 0,-1 2 9 15,1 0-19-15,-3 3 8 0,1-2-14 0,-1 5 7 16,0-2-21-16,-2 1 18 0,1 2-19 15,-1 0 12-15,1 0-16 0,-1-1 8 0,0 1-76 0,1-1-69 16,-1 1-99-16,0 0-80 0,1 0-132 0,0-3-393 16,-1 2-390-16</inkml:trace>
  <inkml:trace contextRef="#ctx0" brushRef="#br0" timeOffset="179982.71">23069 15110 87 0,'0'0'192'0,"0"0"-45"0,0 0 11 0,0 0-7 16,0 0-5-16,0 0 0 0,0 0-6 0,9-3-6 16,-9 3-2-16,11-4-2 0,-4 2-13 0,2-1 6 15,3 0 6-15,0 0-14 0,4-1-7 0,0-1-1 16,3 1-14-16,1-2-11 0,3 1 5 0,3-2-57 16,3 0 33-16,1-2-43 0,2 2 36 0,2-1-41 0,-2-1 34 15,9-1-37-15,4-1 43 0,-3-1-31 16,3 0 30-16,1-1-40 0,2 1 34 0,2-1-10 15,1 0-41-15,11-3 33 0,-2 1-4 0,2-2-3 16,2 3-4-16,0-3-28 0,1 1 23 0,-1 0-26 0,4-3 33 16,1 1-35-16,1 0 33 0,2 0-33 15,3-1 33-15,2 0-30 0,2 0 30 0,2-1-37 16,0 0 9-16,2 0-1 0,2 0 3 0,-2-1 4 0,1 1 1 16,0 0-1-16,0 0 4 0,0 1 26 0,-2-2-35 15,-3 3 31-15,-2 0-31 0,-3 1 26 0,-4 1-32 16,-5 0 27-16,-4 0-33 0,-10 2 37 0,-3 2-31 15,-4-1 29-15,-2 0-30 0,-4 2 33 0,-7 1-35 16,-3 1 35-16,-5 0-3 0,-3 1-3 0,-1-2-2 16,-3 5-3-16,-1-3 0 0,-3 2-5 0,-1 0 0 15,-2 0-1-15,-1 1 4 0,-2 1-11 0,-1 0 2 16,-5 4 6-16,9-9-8 0,-9 9-33 0,0 0 11 16,5-4-105-16,-5 4-66 0,0 0-73 15,0 0-107-15,-10-2-294 0,10 2-181 0</inkml:trace>
  <inkml:trace contextRef="#ctx0" brushRef="#br0" timeOffset="180659.44">23603 15148 145 0,'0'0'163'0,"8"-3"-5"0,-8 3 3 15,7-5-13-15,-7 5-15 0,9-5-8 16,-2 3-7-16,0-2-9 0,4 1-8 0,-1-1 4 0,1 1 5 16,5-4-2-16,0 3-1 0,1-2 11 0,5-1-7 15,0 0-6-15,4 1-8 0,2-2-5 0,5-1-12 16,2 0-2-16,5-2-48 0,1 2 41 0,3-2-38 16,2 1 39-16,0-1-44 0,2 1 39 0,1 0-37 15,-1-1 30-15,0 1-46 0,3 1 30 16,-1-1-38-16,-1 1 31 0,1-2-27 0,1 2 18 0,1-1-32 15,-1 0 32-15,0 1 1 0,3-4-11 0,-2 5 2 16,2-3-6-16,-2 1-29 0,3 0 31 0,-3-1-36 16,3-1 37-16,-2 1-35 0,-1 1 39 0,1-1-38 15,-2-1 34-15,0 1-32 0,0 0 31 0,-1 0-33 16,0 0 34-16,-3 2-30 0,-1-1 26 0,-4 1-30 16,-1 0 33-16,-6 1-32 0,-1 0 34 0,-3 3-32 15,-7-1 36-15,1-2-35 0,-2 4 25 0,-2-2-32 16,-5 1 34-16,0-1-36 0,-3 1 3 0,0 0-49 15,-2-1-86-15,-2 0-80 0,-2 0-154 0,0-1-318 0,-4 1-213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13:00.526"/>
    </inkml:context>
    <inkml:brush xml:id="br0">
      <inkml:brushProperty name="width" value="0.05292" units="cm"/>
      <inkml:brushProperty name="height" value="0.05292" units="cm"/>
      <inkml:brushProperty name="color" value="#002060"/>
    </inkml:brush>
  </inkml:definitions>
  <inkml:trace contextRef="#ctx0" brushRef="#br0">24814 6985 127 0,'0'0'197'16,"0"0"-14"-16,0 0-51 0,-5-5 18 0,5 5-36 15,0 0 26-15,-3-5-41 0,3 5 24 0,0 0-31 0,-3-6 9 16,3 6-39-16,0 0 14 0,0 0-21 15,-1-7 17-15,1 7-15 0,0 0 9 0,0 0-12 16,0 0 0-16,-3-5-7 0,3 5 0 0,0 0-13 16,0 0 0-16,0 0-12 0,0 0-2 0,0 0 5 15,0 0 5-15,0 0 23 0,0 0-18 0,0 0 28 16,0 0-25-16,0 0 9 0,0 0 2 0,0 0 13 16,0 0 1-16,0 0 3 0,14 0 12 0,-14 0-6 15,0 0-1-15,17 0 6 0,-17 0 4 0,15-1-7 16,-5-1 0-16,2 1-4 0,1-2 4 0,1 2 0 15,2-3-7-15,1 2 1 0,5-2 0 0,1 0-7 16,2 0-5-16,0 0-4 0,1-1-1 0,4 2-12 16,3-1-4-16,0-1-6 0,3 2-1 0,-2 0-7 15,2 0-4-15,0 0-2 0,3-2-3 0,1 2 1 16,5-2 2-16,2 2 2 0,-2-4 1 0,4 3 5 0,-2-2 8 16,0 1-3-16,2-1-3 0,-1 0-3 0,1 1 1 15,-2-1-2-15,2 1-2 0,-3 1-5 0,0-2-3 16,-7 2-2-16,0 0 0 0,-1 0 0 0,0 1-3 15,-2 0 0-15,-1 0-1 0,-5 1-1 16,0 0 1-16,-1 0-4 0,-1 1 2 0,-3 0 4 16,-4 0-7-16,0-1 0 0,-3 1-1 0,-2 1 3 0,-3-1-1 15,2-1-1-15,-4 2-17 0,-11 0-13 16,19-1-49-16,-19 1-100 0,13-1-121 0,-13 1-128 16,7-2-621-16,-7 2-667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08:34.04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8045 6936 357 0,'-7'-3'314'0,"7"3"-4"0,-10-7 2 0,2 3-30 15,2 2 4-15,2-3 7 0,-1 0-19 16,5 5-35-16,-8-7-30 0,8 7-37 0,-10-6 3 0,10 6-73 16,-4-7 15-16,4 7-56 0,0 0-10 0,0 0 10 15,4-8 0-15,-4 8 37 0,0 0-47 0,17 1 29 16,-17-1-46-16,18 5 46 0,-7-1-45 0,1 3 37 15,1 2-47-15,2 3 37 0,1 2-49 16,-2 1 39-16,4 4-47 0,-2 0 37 0,0 1-50 0,0 1 43 16,-4-3-45-16,1 0 42 0,-1-1-44 0,-1 1 40 15,-2-3-41-15,-1 0 42 0,-1-1-40 0,0-2 47 16,-3 0-43-16,-2 0 46 0,-1-2-46 0,-1 1 45 16,-1-3-43-16,-3 2 39 0,-1-3-45 0,0 0 48 0,-4-1-34 15,0-4 60-15,9-2-39 0,-18 3 37 16,8-4-51-16,0-3 44 0,-3-2-54 0,2-4 39 15,-1-2-45-15,-2-2 43 0,4-4-52 0,-2-1 46 0,5-2-50 16,0 0 41-16,1-1-44 0,3 1 3 0,1 0 3 16,2 2 2-16,1-1 2 0,0 1-3 15,3-4-4-15,1 4-19 0,3 0-15 0,-2 1-28 16,4 1-27-16,1 2-26 0,-2 2-37 0,1 2-54 0,0 0-23 16,2 2-22-16,-2 0-48 0,0 2-27 0,-1-2-102 15,2 4-284-15,-3 1-235 0</inkml:trace>
  <inkml:trace contextRef="#ctx0" brushRef="#br0" timeOffset="314.46">8222 6570 197 0,'-8'-14'434'0,"2"3"-121"0,1 1-51 15,0 0-37-15,2-1-1 0,1 1 30 0,-1 0-97 16,2 1 3-16,0 1-62 0,1 1 4 0,2 0-24 15,0 1-10-15,1 1-33 0,3 0 33 0,-6 5 1 16,13-2-22-16,-13 2-6 0,17 4-43 0,-8 1 37 0,0 2-45 16,0 3 44-16,0 0-45 0,0 3 46 0,-4 1-52 15,0 2 44-15,-1-1-41 0,-3 2 6 16,1 0 1-16,-4 0 24 0,1 1 24 0,0 0 36 0,-3-1 35 16,0-2 21-16,0 1 11 0,1-3 5 0,1-1-3 15,-3 0-10-15,4-2-8 0,-2-1 1 16,3-1-7-16,-2-3-6 0,0 2-14 0,2-7-14 15,2 9-9-15,-2-9-13 0,5 6-15 0,-5-6-9 0,14 1 1 16,-5-3-59-16,1-1-79 0,4 0-79 0,0-1-94 16,3 0-81-16,-3-1-60 0,4 0-137 0,-4 0-382 15,2 1-501-15</inkml:trace>
  <inkml:trace contextRef="#ctx0" brushRef="#br0" timeOffset="661.66">8616 7058 553 0,'0'0'495'0,"-3"10"-138"0,3-10 22 0,-4 6-31 15,4-6 57-15,-5 7-40 0,5-7 41 0,-3 7-79 16,3-7 7-16,-3 5-85 0,3-5-30 0,0 0-34 15,0 0-28-15,-4 4-22 0,4-4-19 0,0 0-19 16,0 0-8-16,0 0-1 0,9 4-1 0,-9-4-15 16,14-1-11-16,-5 0-4 0,3-1-12 0,2 0-1 15,1 0-15-15,3-1-5 0,1 1-1 0,-1-2-7 16,1 1 0-16,-1-1-6 0,2 1-2 0,-1-1 3 16,1 0-5-16,-1 1 2 0,-1 0-6 0,-3 0-3 15,3 0-4-15,-6 1-26 0,-1 1-28 0,0-2-19 16,-11 3-6-16,17-2-5 0,-17 2-33 0,14-4-74 15,-14 4-42-15,7-2-123 0,-7 2-55 0,0 0-46 16,2-6-89-16,-2 6-428 0,0 0-571 0</inkml:trace>
  <inkml:trace contextRef="#ctx0" brushRef="#br0" timeOffset="1234.14">9260 6888 37 0,'0'0'498'16,"-9"-8"-126"-16,9 8-41 0,-9-7-45 0,9 7 12 16,-4-7 0-16,4 7-22 0,-6-5-39 15,6 5-41-15,-3-7-40 0,3 7-33 0,0 0-24 16,0-8-6-16,0 8-3 0,8-4-6 0,-8 4 10 0,12-4-13 15,-12 4-10-15,16 1-7 0,-4 2-7 0,0-1-6 16,1 2 0-16,2 2-2 0,-2 1-7 0,3 0-7 16,0 4-6-16,1 0 33 0,-3 2-49 0,0 1 35 0,-1 1-45 15,-2 0 37-15,1 0-45 0,-5 0 40 16,1-2-47-16,-3 0 45 0,-1 0-44 0,1-1 47 16,-1-1-39-16,-3 0 42 0,-1-3-46 0,0 0 47 0,0 0-33 15,-1-1 49-15,-3-1-30 0,4-6 67 0,-6 7-47 16,6-7 43-16,-9 2-51 0,9-2-5 0,-12-3-4 15,12 3-6-15,-12-9-5 0,5 1-4 0,2 0-3 16,-2-4-4-16,1-2-1 0,1 1-1 0,3-1-3 16,-1-2-9-16,2 1-11 0,2 0-39 0,-1-1-7 15,5 1-30-15,-2-1-28 0,4 1-26 0,0 0-37 16,2 3-39-16,2-2-19 0,1 2-22 0,-1 2-21 16,4 1-53-16,0 2-11 0,1-2-111 0,1 3-185 15,-1 2-156-15</inkml:trace>
  <inkml:trace contextRef="#ctx0" brushRef="#br0" timeOffset="1773.13">9909 6980 145 0,'-10'2'458'0,"10"-2"-99"0,0 0-18 0,0 0-46 16,-10 0 5-16,10 0 52 0,0 0-75 0,0 0 7 0,0 0-59 16,-12 0 2-16,12 0-70 0,0 0 11 15,0 0-65-15,0 0 17 0,0 0-58 0,0 0 23 16,0 0-52-16,0 0 32 0,4-5-38 0,-4 5 40 0,9-3-44 15,-9 3 4-15,16-3-8 0,-5 1 1 0,-1 1-3 16,3 0 2-16,-3-2-5 0,4 2-1 0,-1 0-3 16,-2-1-3-16,3 1-1 0,-1-1 2 0,1 1-3 15,-1-1-2-15,-1 0 4 0,0 0-4 0,0 1-1 16,-1-1-1-16,-2 1 2 0,-9 1-5 0,16-2-4 16,-16 2-9-16,15-2-11 0,-15 2-22 0,12-2-35 15,-12 2-57-15,8-1-86 0,-8 1-53 0,0 0-43 16,11-4-82-16,-11 4-15 0,5-4-339 0,-5 4-270 15</inkml:trace>
  <inkml:trace contextRef="#ctx0" brushRef="#br0" timeOffset="2047.56">10446 6760 430 0,'0'0'387'0,"5"-8"-61"15,-5 8-1-15,1-7-24 0,-1 7 16 0,0 0 40 16,-1-10-67-16,1 10 23 0,0 0-62 0,-5-6 14 0,5 6-82 15,0 0-30-15,0 0-26 0,-5-4 1 0,5 4-4 16,0 0 12-16,-4 6 8 0,4-6 7 0,-1 7-7 16,1-7-49-16,0 11 66 0,1-3-60 0,0 1 45 15,1 0-63-15,0 1 40 0,1 1-64 0,-2 2 31 16,2-1-15-16,-1 2-12 0,2 0-11 0,0 2-7 16,-2-1-11-16,2 0-8 0,-1 0-4 0,-1 1-4 15,2-2-4-15,-1 2-4 0,-1-1-6 0,1 0 3 16,-2-1-20-16,3 0-49 0,-3-3-71 0,0 2-73 15,1-3-32-15,-1 2-119 0,0-2-42 0,0-3-80 16,1 0-125-16,-2-7-520 0,4 8-740 0</inkml:trace>
  <inkml:trace contextRef="#ctx0" brushRef="#br0" timeOffset="2399.36">10997 6814 138 0,'0'0'476'0,"0"0"-112"16,0 0-49-16,0 0-37 0,0 0 27 0,0 0-40 16,0 0 6-16,0 0-43 0,0 0-29 0,0 0-26 15,0 0-32-15,0 0-24 0,7-3-21 0,-7 3-19 16,11-2-15-16,-11 2-10 0,11-5-9 0,-2 4-13 16,2-2-6-16,1 0-6 0,0 1-9 0,2 0-14 0,1-1-51 15,2 1-70-15,-2-1-52 0,2 1-54 16,-6 0-95-16,3 0-47 0,0 0-383 0,-2 1-268 15</inkml:trace>
  <inkml:trace contextRef="#ctx0" brushRef="#br0" timeOffset="2564.92">11089 6914 175 0,'-9'7'409'0,"0"-2"-106"0,4 0-70 0,0-1-36 15,5-4 5-15,-8 7-15 0,8-7-17 0,-7 5-18 16,7-5-11-16,0 0-31 0,0 0-21 0,3 6-21 0,-3-6-15 15,0 0-13-15,18-1-11 0,-8-1-7 0,3-1-15 16,1 1-31-16,0-1-46 0,3 0-65 0,-1-2-30 16,2 0-84-16,4 1 4 0,-3-1-286 0,3-2-36 15</inkml:trace>
  <inkml:trace contextRef="#ctx0" brushRef="#br0" timeOffset="2915.47">11569 6752 82 0,'9'-9'388'0,"-2"1"-85"0,-3 3-17 0,-2-2-28 15,3 2-30-15,-5 5 13 0,3-11-47 0,-3 11 33 16,0-8-63-16,0 8 38 0,-5-6-55 0,5 6 34 0,-5-5-55 16,5 5 33-16,-11-2-50 0,11 2 44 0,-9 2-58 15,9-2 39-15,-14 6-19 0,9-2-32 0,-1 1-18 16,1 2-3-16,-3-1-6 0,4 2-4 0,0 0-8 16,2 2 4-16,-1 1-9 0,3 0-3 0,0 1-2 15,0 0-8-15,4 0-1 0,0 1-2 0,1 1 1 16,3-3-6-16,1 1 0 15,0 0-5-15,3-2 1 0,0 1 0 0,1-4-2 0,3 1 0 16,-3-2-5-16,5-1 7 0,-3-1-7 0,3-2 0 0,1 0-2 16,-6-2 0-16,4-1-1 0,-2-1-3 0,0-2 1 15,1 1 0-15,-4-2-2 0,1-2 2 0,-5 0 3 16,0-1-16-16,-1-1 22 0,-3 0-18 0,-1 0 14 16,-1-1-1-16,-4-1-1 0,-1 0-5 0,-2 0 0 15,-4-2 2-15,0 4-7 0,-3-3-1 0,0 2-1 16,-5 1 36-16,1 0-58 0,-2 0 0 0,-3 2-88 15,1 0 3-15,3 4-95 0,-2-2-9 0,2 3-77 16,1-1-58-16,3 1-46 0,0-1-491 0,4 2-451 0</inkml:trace>
  <inkml:trace contextRef="#ctx0" brushRef="#br0" timeOffset="3331.34">12235 6783 249 0,'0'0'400'16,"-9"3"-104"-16,9-3-36 0,0 0-21 0,-10 3-12 15,10-3-12-15,0 0-23 0,0 0-30 0,-10 3-19 16,10-3-6-16,0 0-2 0,0 0-7 0,0 0-15 16,11-2-19-16,-11 2-12 0,18-2-22 0,-6-1-12 15,-1 1-8-15,6-2-7 0,-2 2-6 0,3-1-2 0,-1-1-11 16,2-1-3-16,-4 0-5 0,6 2 2 15,-1-2-6-15,-2 1-2 0,1-1 0 0,-1 2-19 16,0-1-32-16,0 0-43 0,-3 1-39 0,-1-1-30 0,-2 3-26 16,-3-1-51-16,-9 2-4 0,15-1-93 0,-15 1-7 15,0 0-138-15,9 2 33 0</inkml:trace>
  <inkml:trace contextRef="#ctx0" brushRef="#br0" timeOffset="3535.63">12382 6843 224 0,'-10'5'295'0,"-2"1"-107"0,5-1 11 0,-1 0-45 15,2-2 29-15,6-3-37 0,-12 6 4 0,12-6-23 16,-8 6-24-16,8-6-3 0,0 0-17 0,0 0-17 16,0 0-14-16,3 5-8 0,-3-5-16 0,15-1 6 15,-6-2-16-15,3 2-2 0,0-3-4 0,4 1-3 16,-1 1-2-16,3-2-6 0,0 0 1 0,-1-1-1 16,2 2 0-16,-1-1 1 0,0 0-1 0,-1 0-8 15,0-1-3-15,2 0-4 0,-3 2-11 0,2-1-22 16,-4-2-14-16,2 2-25 0,-3 0-72 0,0 0-16 15,-3-1-101-15,-1 0-164 0,1 1 90 0</inkml:trace>
  <inkml:trace contextRef="#ctx0" brushRef="#br0" timeOffset="3749.77">12725 6606 450 0,'-3'-7'484'0,"2"0"-96"15,-2 1 18-15,3 6-37 0,-1-11 35 0,1 11-79 16,-4-8 4-16,4 8-96 0,-1-7-7 0,1 7-83 15,0 0 35-15,0 0-47 0,1-6 37 0,-1 6-56 16,8 3 30-16,-2 2-60 0,1 0 39 0,3 1-54 16,0 3-11-16,4 0-5 0,0 3 1 0,3 1-3 15,-2 2-9-15,4 1-6 0,-1 1 0 0,0 3-46 16,-4-1 36-16,-1-1-39 0,-3 2 27 0,-1-1-11 16,-4 2-14-16,-1-3-53 0,-4 1-65 0,-1 0-41 15,-7 1-135-15,-1 2-87 0,-4 0-105 0,-3-2-596 16,-2-1-711-16</inkml:trace>
  <inkml:trace contextRef="#ctx0" brushRef="#br0" timeOffset="4632.84">13969 6846 176 0,'-15'-3'381'0,"15"3"-70"0,-12-5-23 0,12 5-26 0,-11-3-27 16,11 3-7-16,-8-6-17 0,8 6-17 15,-5-5-22-15,5 5-20 0,-2-6-8 0,2 6-4 16,2-7-2-16,-2 7-5 0,7-5 3 0,-7 5 0 0,12-6 0 15,-12 6-12-15,17-3-2 0,-17 3-13 16,23 0-7-16,-11 2-5 0,4 0-6 0,0 3-3 0,0 0-17 16,0 2-9-16,3 4-10 0,0-1-13 0,-4 4-8 15,4 0-3-15,-1 3-8 0,-1 1-3 0,-2 1-3 16,-1-1-3-16,-1-1-2 0,0-1-3 16,-4 1 0-16,-2-2-2 0,1-2 6 0,-2 1-5 15,-2-3-1-15,0 0 2 0,-1-1 36 0,-3-2-44 0,0-1 45 16,-3-1-47-16,3-6 41 0,-5 8-48 0,5-8 46 15,-13 1-47-15,13-1 46 0,-14-5-48 0,8-1 46 16,-3-2-48-16,0-2 4 0,1-2 2 0,-2-2 3 16,4-1 0-16,-1-3 7 0,1 1-11 0,2 0 7 15,0 0 2-15,2-1-1 0,2 1 0 0,2 0 1 16,2-1 13-16,0 0-24 0,2 2-21 0,1-2-36 16,3 3-28-16,-1 1-24 0,0 1-94 0,1 2-14 15,0 0-78-15,2 1-58 0,-2 2-41 0,3 0-518 16,-3 1-500-16</inkml:trace>
  <inkml:trace contextRef="#ctx0" brushRef="#br0" timeOffset="4941.42">14553 6864 446 0,'-7'3'430'0,"7"-3"-95"0,0 0-44 0,-8 5 20 16,8-5 36-16,0 0 3 0,0 0-35 0,-8 3-37 15,8-3-52-15,0 0-44 0,0 0-36 0,0 0-27 16,6-4-24-16,-6 4-20 0,11-6-12 0,-1 2-14 15,2-1-7-15,3 1-8 0,-1-1-14 0,4 1-8 0,-3-1-21 16,3 1-64-16,0 2-72 0,-1-1-67 0,-2 1 16 16,3-1-97-16,-6 1-43 0,0 1-88 15,-12 1-361-15,18 1-307 0</inkml:trace>
  <inkml:trace contextRef="#ctx0" brushRef="#br0" timeOffset="5082.37">14658 6987 93 0,'-9'11'569'0,"-1"-4"-183"0,4 2-68 0,-1-3-82 15,2-1-2-15,1 2-41 0,4-7 64 0,-5 8-69 0,5-8 14 16,4 6-78-16,-4-6 19 0,10 1-75 0,-10-1 29 16,19-2-70-16,-3-2 27 0,2-1-93 0,2 0-34 15,3-3-85-15,3 1-91 0,2-4-72 0,1 2-426 16,0-3-254-16</inkml:trace>
  <inkml:trace contextRef="#ctx0" brushRef="#br0" timeOffset="5647.58">15497 6327 435 0,'0'0'501'0,"-3"-11"-117"15,3 11 11-15,-3-11-41 0,3 11 46 0,-3-8-67 16,3 8 13-16,-4-8-83 0,4 8-4 0,-4-5-82 15,4 5 10-15,0 0-55 0,0 0 56 16,-10 2-50-16,10-2 38 0,-1 9-47 0,-1-2-5 0,2-1 12 16,0 3-9-16,2 2-16 0,0 1-8 15,1 2-14-15,2 0-14 0,-2 2-13 0,3-1-12 0,-1 0-7 16,1 3-8-16,2-1-8 0,-2 1-4 0,2 0-5 16,-3-3-4-16,3 0-8 0,-1 0-17 0,1-1-70 15,-2-2-63-15,2 0-57 0,1 0-54 0,-1-2-44 16,-2 0-56-16,2-2-28 0,1-1-51 0,-3-1-19 15,2-2-117-15,-8-4-267 0,11 6-379 0</inkml:trace>
  <inkml:trace contextRef="#ctx0" brushRef="#br0" timeOffset="5864.59">15728 6530 102 0,'0'0'400'0,"1"-6"-90"0,-1 6-32 16,4-6-7-16,-4 6 4 0,4-7-41 15,-4 7 29-15,5-7-70 0,-5 7 21 0,9-7-69 16,-9 7 25-16,11-6-55 0,-3 4 23 0,0-2-66 0,3 0 26 16,-2 0-58-16,0 2 31 0,4-2-52 0,-3 0 33 15,3 1-49-15,0-1 35 0,0 2-58 0,-1-2-8 16,1 2-103-16,-1-1-45 0,0 0-67 16,0-1-104-16,-1 1-113 0,-2-1-202 0,-2 0-171 0</inkml:trace>
  <inkml:trace contextRef="#ctx0" brushRef="#br0" timeOffset="6082.08">15847 6374 58 0,'0'0'527'15,"-13"-3"-146"-15,13 3-66 0,-10-2-46 0,10 2-39 16,0 0 35-16,-12-1-37 0,12 1 33 0,0 0-49 16,0 0 33-16,0 0-56 0,0 0 31 0,-2 6-48 15,2-6 25-15,7 5-70 0,-3 2 25 0,1-1-57 16,-1-1 34-16,4 4-61 0,-3-1 30 0,5 2-59 15,-2 2 35-15,0 0-57 0,0 0 37 0,0 0-50 16,1 2 40-16,0-1-50 0,1 0 0 0,-2 0-2 16,0 0 3-16,-1-1-30 0,2 0-62 0,-2-2-55 0,-1 0-72 15,-1-1-54-15,1-1-45 0,1-1-50 0,-3-2-94 16,-1 1-383-16,-3-6-395 0</inkml:trace>
  <inkml:trace contextRef="#ctx0" brushRef="#br0" timeOffset="6581.77">16114 6400 434 0,'0'0'437'0,"5"-7"-84"0,-5 7-98 0,6-7-5 16,-6 7-34-16,5-7 33 16,-5 7-51-16,7-3 28 0,-7 3-55 0,0 0 26 0,0 0-56 0,18 1 27 15,-18-1-43-15,11 7 20 0,-4-4-54 16,-1 3 26-16,4 0-52 0,-1 0 31 0,-1 1-52 0,3 2 32 15,-2-1-54-15,-1-1 34 0,1 2-45 0,1-2 31 16,-2 0-40-16,0 0 35 0,-2-2-45 0,0 1 42 16,1-1-39-16,-4-1 47 0,-3-4-20 0,10 7 60 15,-10-7-57-15,7 3 36 0,-7-3-53 0,0 0 38 0,0 0-48 16,6-5 41-16,-6 5-52 0,2-9 46 0,-2 9-49 16,-2-15 44-16,1 7-47 0,0-3 45 15,-2-1-44-15,0-3 43 0,0-1-50 0,-1 0 45 0,0-1-42 16,2 1 42-16,-1-2-46 0,-2 1 12 0,1-1-3 15,2 1 3-15,-3 0 4 0,1 2 3 0,1-1-1 16,1 2 7-16,-2-1-5 0,1 3 3 0,2 0 2 16,-2 1 0-16,1 3-2 0,0-3 1 0,1 4 11 15,1-1-4-15,0 0 0 0,-1 1-1 0,2 0 4 16,-1 1-5-16,1-1-2 0,2 1 1 0,2 0-2 16,0-1 4-16,3-1-2 0,1 4 4 0,1-3-5 15,1-1 9-15,1 2-3 0,4-1 14 0,-1 1-15 16,0-1 4-16,4-1-1 0,1 1-5 0,0 0 14 15,2 1 25-15,1 0-50 0,-3 0 43 0,3 0-45 16,-2 1 43-16,-2 1-48 0,1-1 32 0,-3 1-59 16,1 1-16-16,-2 0-95 0,0 1-24 0,-2 0-107 15,-3-1-33-15,1 4-56 0,-12-1-34 0,18 0-512 0,-18 0-490 16</inkml:trace>
  <inkml:trace contextRef="#ctx0" brushRef="#br0" timeOffset="6915.52">16642 6153 49 0,'-4'11'508'15,"0"-7"-149"-15,4-4-42 0,-5 9-46 0,5-9 28 16,-8 9-47-16,4-3 41 0,-3 1-81 0,2 0 18 16,-2-2-67-16,1 4 11 0,1-1-58 0,-3 1 19 15,4 0-54-15,-1 1 25 0,1 1-54 0,2-1 34 16,-1 0-53-16,3 2 34 0,0-2-48 0,3 1 36 15,1-2-48-15,-1 2 37 0,4-1-41 0,2-1 34 16,0 1-45-16,2-2 40 0,1 1-44 0,-1-1 39 16,3-2-41-16,2 0 40 0,-2 0-42 0,0-1 39 15,0 0-38-15,-3-2 36 0,1 2-42 0,-2-1 51 16,0-2-53-16,-2 1 39 0,-8-3-36 0,10 6 43 16,-10-6-41-16,8 7 41 0,-8-7-46 0,-4 6 43 15,4-6-40-15,-6 7 40 0,-1-2-42 0,1-3 36 16,-2 2-36-16,-1-1 37 0,0 1-44 0,-1-1-6 0,0 1-91 15,0-1-8-15,0-2-88 0,10-1-35 0,-16 3-63 16,16-3-60-16,-14-1-418 0,14 1-324 0</inkml:trace>
  <inkml:trace contextRef="#ctx0" brushRef="#br0" timeOffset="7088.76">16622 6305 322 0,'0'0'455'16,"2"-13"-107"-16,-2 13-35 0,1-12-48 0,2 5 32 15,-1 1-56-15,2-1 7 0,0 0-82 0,0-1 8 16,3 2-70-16,0-1 16 0,-1 1-61 0,4-1-10 16,2 1-14-16,-1 1-5 0,3-1-8 0,-1 4-20 15,0-3-33-15,4 1-53 0,-2 2-55 0,-1 1-51 16,-1-2-95-16,1 3-62 0,-1-1-341 0,-1 2-197 16</inkml:trace>
  <inkml:trace contextRef="#ctx0" brushRef="#br0" timeOffset="7481.42">15666 7016 112 0,'-10'7'515'16,"10"-7"-153"-16,-3 6-68 0,3-6-37 0,0 0 56 15,0 0-34-15,0 0 35 0,17-2-63 0,-6-2 28 16,3-1-58-16,1 1-21 0,4-5-12 0,3 1-14 16,6-2-24-16,0 1-12 0,3-2-16 0,1 0-15 0,6-1-28 15,-1-1 1-15,3 2-28 0,-1-2 16 16,3 1-32-16,1 0 17 0,-1 0-32 0,1 0 18 15,2 0-26-15,-2 0 17 0,1 1-7 0,1-1-4 16,-2 1-6-16,-2 0 0 0,1 0-4 0,-1 2 0 16,-9 0-1-16,3 1 3 0,-5 0-9 0,2 2-2 15,-6-1-2-15,-2 2-16 0,-1 0-57 0,-5 0-52 16,0 3-57-16,-3-2-75 0,-1 0-59 0,-5 3-44 0,2 0-81 16,-11 1-517-16,12-2-545 0</inkml:trace>
  <inkml:trace contextRef="#ctx0" brushRef="#br0" timeOffset="7797.49">16602 6978 333 0,'-8'4'486'16,"3"0"-90"-16,-2-1-105 0,7-3-51 0,-8 3-29 15,8-3 10-15,0 0 0 0,0 0 3 0,0 0-4 16,-1-7-24-16,1 7-28 0,7-5-30 0,-7 5-25 15,16-6-19-15,-9 3-16 0,2 1-17 0,-9 2 0 16,18-2-25-16,-18 2-5 0,17 1-10 0,-8 2-4 16,-9-3-3-16,11 8-2 0,-7-2-5 0,0 2 31 15,-4-1-42-15,0 3 37 0,0 0-43 0,-4 1 37 16,2-2-42-16,-4 3 41 0,1-4-36 0,0 3 39 16,0-3-34-16,-3 1 47 0,5-2-18 0,-3-1 66 0,4 0-22 15,2-6 54-15,-5 8-68 0,5-8 33 16,0 0-61-16,0 0 37 0,0 0-43 0,13 2-14 0,-3-6-10 15,1 0-6-15,3-4-48 0,7 0-69 16,-1-3-76-16,8 0-91 0,-2-3-77 0,8-3-90 16,2 0-501-16,0-1-548 0</inkml:trace>
  <inkml:trace contextRef="#ctx0" brushRef="#br0" timeOffset="8002.88">17593 6620 567 0,'12'-6'579'0,"-4"2"-89"0,-8 4-116 16,12-4 29-16,-12 4-41 0,10-4 51 0,-10 4-66 16,9-4-24-16,-9 4-44 0,0 0-43 0,7-2-45 0,-7 2-29 15,0 0-25-15,4 6-23 0,-4-6-30 16,-1 9-15-16,-2-2-13 0,1 1-50 0,-1 1 36 16,-3 0-55-16,-1 4 39 0,0-1-119 0,-1 0-64 0,-2 4-94 15,-2-1-118-15,2 1-50 0,1-4-170 0,-2 1-461 16,3-2-668-16</inkml:trace>
  <inkml:trace contextRef="#ctx0" brushRef="#br0" timeOffset="8699.64">18221 6149 323 0,'-1'-7'538'0,"0"0"-122"0,1 7-80 0,-4-11-15 15,4 11 3-15,-1-10-33 0,1 10-31 0,-3-7-44 0,3 7-42 16,0 0-17-16,-1-6-6 0,1 6 2 0,0 0-7 16,0 0 2-16,1 8 8 0,-1-8 5 15,1 10-30-15,2 0-20 0,2-2-17 0,-3 3-13 0,6 1-11 16,-4 1-17-16,1 2 7 0,0 0-28 0,3 0 32 15,-2 1-49-15,1 0 31 0,-1 0-48 0,3 0 2 16,-3-1 15-16,2-2-113 0,0 1-19 0,-2 0-91 16,3-3-15-16,-1-1-104 0,0 0-32 0,0-1-45 15,0-2-117-15,1-1-355 0,-1-3-431 0</inkml:trace>
  <inkml:trace contextRef="#ctx0" brushRef="#br0" timeOffset="8926.32">18542 6289 9 0,'5'-5'625'0,"-5"5"-208"0,0 0-52 0,3-5-60 15,-3 5 27-15,0 0 37 0,4-7-75 0,-4 7 12 16,5-5-66-16,-5 5 20 0,6-5-66 0,-6 5-16 16,9-9-13-16,-1 5-27 0,1-1-14 0,0 0-22 15,2 1-17-15,2-3-18 0,1 3-12 0,1-2-5 16,-2-1-18-16,4 3-6 0,-3-1-6 0,1 0-7 0,-1 0-11 15,-2 2-45-15,-1-1-52 0,1 1-55 0,-3 0-66 16,-1-1-75-16,-8 4-37 0,15-3-65 0,-15 3-56 16,12-4-434-16,-12 4-441 0</inkml:trace>
  <inkml:trace contextRef="#ctx0" brushRef="#br0" timeOffset="9397.34">18950 6134 178 0,'0'0'477'16,"0"0"-136"-16,15 0-56 0,-15 0-44 0,0 0 26 16,14 1-35-16,-14-1 9 0,9 2-15 0,-9-2-9 15,9 4 28-15,-9-4-45 0,10 8 27 0,-5-4-62 16,4 0 20-16,-2 3-63 0,-1 0 25 0,2-1-63 16,1 2 26-16,-2-2-64 0,1 2 35 0,0-1-58 15,1-3 39-15,-2 3-47 0,0-2 42 0,-1 0-46 16,-2-1 43-16,-4-4-39 0,10 6 57 0,-10-6-56 15,9 5 39-15,-9-5-51 0,0 0 38 0,9-4-40 16,-9 4-10-16,6-7 41 0,-6 7-47 0,0-12 1 0,0 4 3 16,0 0 0-16,-3-3 2 0,0 0 0 0,-1 0 1 15,0-5 1-15,1 2 1 0,-1-2 1 0,-1 1-1 16,-2-1 5-16,2 0 35 0,1-1-48 0,-1 3 45 16,3-1-50-16,-2 1 44 0,0 0-45 0,1 2 46 15,-2 1-45-15,4 0 43 0,-1 2-46 16,0-2 45-16,2 4-43 0,0-3 45 0,0 3-43 15,2-3 41-15,0 3-46 0,4-2 44 0,-2 1-44 0,3 0 46 16,0-1-42-16,5 1 57 0,-1-2-27 0,2 2 43 16,4-2-38-16,-2 1 45 0,4-2-48 0,2 4 42 15,-2-4-41-15,1 2 39 0,2-3-40 0,-2 3 35 16,2-2-45-16,1 1 36 0,3 0-43 0,-4 0 37 16,-1 1-45-16,2-1 36 0,-2 2-41 0,-1-1 32 15,2 1-69-15,-4 2-6 0,-2-2-102 0,-3 4-31 16,0 0-78-16,-3 0-90 0,-1 1-44 0,-9 3-45 15,14-3-107-15,-14 3-304 0,0 0-409 0</inkml:trace>
  <inkml:trace contextRef="#ctx0" brushRef="#br0" timeOffset="9732.25">19548 5890 9 0,'0'0'536'0,"-3"7"-154"0,3-7-86 0,-6 9-15 16,6-9-30-16,-6 8-4 0,6-8-5 0,-7 10-13 16,7-10-19-16,-6 9-25 0,3-4-26 0,-1 2-18 15,2-2-20-15,-2 1-20 0,4 2 5 0,-1-2-36 0,2 3-6 16,-1-2-12-16,4 0-10 0,0 2-8 0,1-1-3 16,1 0-7-16,3 1-6 0,1-1 6 15,-1 0-11-15,3 0-5 0,-1 0 1 0,2 0-6 0,1-1-1 16,-2-2 6-16,-1 3 26 0,0-2-42 0,-1-2 40 15,-3 2-49-15,3-2 39 0,-5 1-40 0,1-1 44 16,-6-4-41-16,6 8 39 0,-6-8-39 0,0 10 40 16,0-10-42-16,-5 8 40 0,0-3-40 0,5-5 40 15,-14 7-42-15,6-4 38 0,-1 1-41 0,0 0 0 16,2-1-10-16,-2 0-51 0,9-3-76 0,-17 2-50 16,17-2-65-16,-13 0-108 0,13 0-73 0,-13-3-295 15,13 3-261-15</inkml:trace>
  <inkml:trace contextRef="#ctx0" brushRef="#br0" timeOffset="9914.75">19526 5977 419 0,'0'0'492'0,"-4"-10"-112"0,4 10-64 16,-2-7-20-16,2 7-9 0,-2-10 18 0,2 10-74 16,2-11 12-16,-2 11-81 0,5-10 7 0,-1 6-71 0,2-2 14 15,2 1-58-15,-1-1 24 0,4 1-50 16,3-1 27-16,-2 1-50 0,5 1 27 0,-3-2-59 15,5 2-20-15,-1 0-65 0,0 2-83 0,-1 1-47 0,1-2-76 16,-4 3-70-16,2-1-384 0,-4 2-288 0</inkml:trace>
  <inkml:trace contextRef="#ctx0" brushRef="#br0" timeOffset="10482.26">18549 6658 342 0,'0'0'337'0,"0"0"-109"0,0 0-23 15,0 0-56-15,0 0 1 0,0 0 1 16,0 0 4-16,0 0 10 0,0 0-19 0,5-4-2 0,-5 4-18 16,15-7-6-16,-5 4-4 0,3-1-2 15,1 0 3-15,4 0 0 0,1-2 30 0,4 0-45 0,1 0 30 16,0-1-56-16,7 0 38 0,0-1-51 0,0 0 33 16,2 1-46-16,1-2 31 0,0 2-45 0,0-1 31 15,1-1-27-15,-1 1 9 0,1-1-44 0,0 1 34 16,6 0-42-16,-9-1 47 0,4 1-56 0,-3 0 41 15,1-1-44-15,-1 0 41 0,-1 1-40 0,0 0 42 16,0-1-40-16,-3 1 34 0,-1 2-44 0,-2-1 42 16,-1 1-37-16,-2 0 35 0,-2 0-37 0,0-1 40 15,-3 4-49-15,-1-2 40 0,-2 2-61 0,-1-1 16 16,-1 1-89-16,-3 1-16 0,-1 0-92 0,1-1-52 16,-10 3-70-16,13-3-91 0,-13 3-321 0,0 0-279 15</inkml:trace>
  <inkml:trace contextRef="#ctx0" brushRef="#br0" timeOffset="10979.38">19291 6724 102 0,'-15'4'492'0,"15"-4"-143"16,-14 0-60-16,14 0-45 0,-12-4-29 0,12 4-10 16,-9-3-10-16,9 3-1 0,-5-9-21 0,5 9-16 15,-5-8-9-15,5 8-19 0,6-9-15 0,-1 6-6 16,2-2-15-16,1 0 28 0,0 2-51 0,1 0-10 16,0-1-4-16,3 1-5 0,-1 1-3 0,0 0-8 15,0 1-10-15,-11 1 3 0,19 0-4 0,-9 3-4 16,-2-2-3-16,1 3 1 0,-1 0-8 0,-1 0 0 15,-3 2-3-15,1 0-1 0,-3 0-3 0,0 1-1 0,-2 1 3 16,-1 1-3-16,-2 0-4 0,1 2 2 16,-2-1-4-16,-2 1 0 0,1 0 1 0,-2 1 2 15,1-2-3-15,-1 1 0 0,-2-1-1 0,4 0 4 16,-1-2 1-16,1 0 2 0,-2-2-2 0,1 1 13 16,2 1-8-16,0-5 10 0,4-3 17 0,-6 10 21 15,6-10 17-15,-5 7 6 0,5-7 7 0,-3 6 6 16,3-6-7-16,0 0-5 0,-1 6-3 0,1-6-3 0,0 0-1 15,0 0-2-15,10 1-37 0,-10-1 30 0,0 0-44 16,18 0 35-16,-18 0-45 0,14-4 40 16,-5 3-45-16,4-1 42 0,-3 0-58 0,2-1 39 0,0 2-45 15,1-1 33-15,0-1-63 0,0-1-28 0,1 2-98 16,-3 0-117-16,1-1-115 0,-1 0-372 0,-2 0-306 16,0-3-699-16</inkml:trace>
  <inkml:trace contextRef="#ctx0" brushRef="#br0" timeOffset="14230.25">8735 8742 168 0,'0'-7'330'16,"-2"-2"-54"-16,1 3-22 0,-1-3-22 0,-1 1 1 16,2-2-7-16,-3 2-33 0,0-3 14 0,0 2-68 15,-1-2 28-15,1 3-50 0,-2-2 50 0,1 2-37 16,0 1 48-16,0-1-39 0,1 1 36 0,0 2-51 15,-1 0 11-15,5 5-61 0,-8-7 17 0,8 7-52 0,-9-3 28 16,9 3-47-16,-9 3 33 0,9-3-44 16,-10 8 41-16,6-1 5 0,-1 0 4 0,1 4 8 15,0-1-6-15,3 3-29 0,-3 1 47 0,4 2-57 0,0 1 35 16,0 1-45-16,3 1 40 0,-1 3-43 16,2 3 44-16,1-1-47 0,2 1 40 0,0 3-45 15,1 0 1-15,1 1 0 0,0 3 6 0,1-3 2 16,0 6-7-16,1-2 44 0,-1-4-52 0,-1 3 42 0,0-1-47 15,0-2 42-15,-2 1-29 0,1-4 23 0,-3-2-43 16,0-1 47-16,0-1-44 0,-1-4 49 0,-3-2-47 16,1 1 44-16,-1-3-49 0,-1-1 45 0,-1 0-44 15,1-4 41-15,-3 2-50 0,1-2 44 0,-1-1-76 16,-2-3-27-16,1-1-123 0,-2 0-47 0,6-4-111 16,-13 2-95-16,13-2-123 0,-18-4-303 0,9 0-444 15</inkml:trace>
  <inkml:trace contextRef="#ctx0" brushRef="#br0" timeOffset="14423.14">8494 9234 471 0,'0'0'453'0,"-2"-9"-104"0,2 9-73 0,1-11-21 16,-1 11-2-16,5-11 4 0,-1 1-29 0,1 5-33 0,4-4-31 15,0 2-31-15,5-3-25 0,0 2-21 16,4 0-17-16,3-2-15 0,0 2-10 0,1-1-10 0,2 2-10 15,3-1 28-15,1 1-70 0,4 0-77 0,-6 1-73 16,-1 0-79-16,2 3-38 0,0-1-126 0,-1-1-320 16,-1 3-233-16</inkml:trace>
  <inkml:trace contextRef="#ctx0" brushRef="#br0" timeOffset="14847.76">9140 9138 39 0,'0'0'496'0,"-4"5"-142"0,4-5-26 16,0 0-19-16,-4 6 33 0,4-6 11 0,0 0-23 16,0 0-32-16,-6 4-40 0,6-4-49 0,0 0-40 15,0 0-33-15,0 0-33 0,0 0-20 0,-3 5-15 16,3-5-1-16,4 7-6 0,-4-7-9 0,8 8 3 16,-3-2-21-16,0 0-5 0,0 1-5 0,0 2 34 15,3-1-50-15,-3 0 2 0,0 2 35 0,0-2-46 0,-1 2 40 16,0-2-43-16,-2 0 39 0,1-2-39 15,1-1 50-15,-2 3-48 0,-2-8 45 0,3 7-51 0,-3-7 47 16,0 0-46-16,0 0 44 0,0 0-44 0,0 0 44 16,-4-5-50-16,4 5 8 0,-5-12 4 15,5 5-2-15,0-2 7 0,-1 1-6 0,2-3 2 0,-1 1-2 16,4-1 6-16,-2 0-4 0,2 0 2 16,1 0 3-16,0 1-6 0,2-1-2 0,0 2 3 0,1 1 2 15,0 2 3-15,0 0 13 0,0 3 0 0,0-3 1 16,-8 6 2-16,17-2 3 0,-17 2-18 0,18 1 18 15,-11 3-22-15,1 1 21 0,1 0-5 0,-3 2-4 16,2 1 1-16,0-1-4 0,-2 3-3 0,0-2-3 16,-1 3 1-16,2-3-3 0,-2 2-5 0,1 0-11 15,-2 0-30-15,0-1-12 0,0 1-112 0,0-3-40 16,0 1-119-16,-1-1-65 0,0-2-60 0,-3-5-529 16,9 9-572-16</inkml:trace>
  <inkml:trace contextRef="#ctx0" brushRef="#br0" timeOffset="15131.5">9739 8987 396 0,'0'0'606'0,"0"0"-106"0,0 0-134 16,0 0 27-16,0 0-54 0,0 0 45 0,0 0-63 0,0 0-31 15,3-7-54-15,-3 7-44 0,6-5-39 0,-6 5-31 16,12-5 16-16,-6 2-72 0,3 0 28 0,2 1-61 16,1-2-3-16,1 0-19 0,-2 2-26 0,2 0-42 15,1-1-118-15,-1 2-47 0,1 0-107 0,-3 1-69 16,-11 0-45-16,22 0-506 0,-22 0-532 0</inkml:trace>
  <inkml:trace contextRef="#ctx0" brushRef="#br0" timeOffset="15264.52">9880 9079 167 0,'-5'9'571'0,"1"-2"-156"0,0-2-93 16,4-5-54-16,-2 11-7 0,2-11 24 0,1 7-21 16,-1-7-34-16,9 6-44 0,-9-6-38 0,15 4-26 0,-15-4-30 15,26-2-20-15,-9 0-30 0,3-1-68 0,5-1-131 16,1-1-101-16,3-3-144 0,3 1-419 15,0 0-359-15</inkml:trace>
  <inkml:trace contextRef="#ctx0" brushRef="#br0" timeOffset="16096.53">11242 8617 255 0,'0'0'437'0,"8"-6"-90"0,-8 6-52 16,5-3-15-16,-5 3-43 0,0 0 10 0,6-5-74 0,-6 5 23 15,0 0-48-15,0 0 24 0,1 8-58 16,-1-8 20-16,-1 13-57 0,-5-4 22 0,2 2-56 16,-1 1 28-16,0 3-50 0,-4 2 37 0,-1 1-52 0,-2 1 37 15,2-1-47-15,-5 4 38 0,-1-2-43 0,1-1 2 16,1-2 4-16,-1-1 4 0,-1-2-3 0,2-1-2 15,0-2 16-15,0-1-13 0,3-3 0 0,0 0-1 16,-1-2 9-16,3-1 35 0,9-4-47 0,-20 0 36 16,20 0-42-16,-15-2 46 0,10-3-47 0,-3 0 38 15,5 0-43-15,0-1 41 0,0-1-46 0,2 1 45 16,2-2-31-16,2-1 28 0,1 2-43 0,2-3 43 16,-1 3-42-16,4 0 43 0,-2 2-39 15,5-1 47-15,-1 1-24 0,0 0 42 0,3 3-38 0,-1 0 43 16,2 2-29-16,1 0 39 0,0 1-46 0,2 1 34 15,-1 2-43-15,-2 2 35 0,3-1-42 0,-3 2 37 16,3 0-41-16,-1 1 34 0,-3 2-39 0,-1-2 35 16,1 3-45-16,-3-1 35 0,1 1-48 0,-2-1-41 15,0 0-54-15,-1 0-70 0,-3 0-50 0,1 0-59 0,-2-3-128 16,0-1-381-16,-2 2-350 0</inkml:trace>
  <inkml:trace contextRef="#ctx0" brushRef="#br0" timeOffset="16295.54">11522 8885 514 0,'6'-5'628'16,"-6"5"-193"-16,12-6-31 0,-12 6-67 0,8-3 19 15,-8 3-42-15,6-4 20 0,-6 4-60 0,0 0 42 16,0 0-49-16,13 4-13 0,-13-4-23 0,5 5-15 16,-1 1-29-16,-2 1-23 0,2 0-28 0,1 1-24 15,-2 2-68-15,1 1 39 0,-2-1-58 16,3 4 40-16,-1 1-61 0,0 0-5 0,-2-1-2 0,2 1-12 15,0 1-14-15,0-1-114 0,0 0-49 0,-2-2-88 16,1-1-111-16,-2 1-73 0,2-4-137 0,-2 1-521 16,2-3-736-16</inkml:trace>
  <inkml:trace contextRef="#ctx0" brushRef="#br0" timeOffset="16963.56">12147 8426 68 0,'0'0'428'0,"-5"-8"-94"0,5 8-20 15,-8-8-19-15,8 8-9 0,-9-5 6 0,9 5-18 16,-12-3-42-16,12 3-22 0,-15 3-18 0,8 0-15 0,-2 3-9 16,0 2-5-16,1 1-7 0,-2 3 17 15,1 4-55-15,0 2 32 0,1 1-55 0,1 3 26 16,2 2-52-16,-2 5 32 0,2-1-61 0,2 4 35 0,2 0-56 15,0-3 2-15,2 1-6 0,0 2-1 0,2 0 4 16,2 1-10-16,3 1-2 0,2 3-14 0,-1-9 14 16,3 3-4-16,1-4-3 0,2-2-48 15,1-2-44-15,2-1-44 0,0-3-63 0,0-5-57 0,0-1-48 16,1-4-45-16,-2-3-112 0,-1-1-412 0,2-4-429 16</inkml:trace>
  <inkml:trace contextRef="#ctx0" brushRef="#br0" timeOffset="17213.34">12454 8632 590 0,'-3'-14'444'0,"1"4"-82"0,-1 0-29 16,2 2 12-16,-2-1 9 0,2 2 14 0,-2 2-61 16,2-2-39-16,1 7-50 0,-4-9-43 0,4 9-35 15,-1-7-20-15,1 7 15 0,0 0-3 0,0 0-17 16,0 0-7-16,5 7 5 0,-1-3-4 0,0 3-16 15,1 1-15-15,-1 1-18 0,3 2-8 0,0 1-10 0,-2 1-8 16,3 1-3-16,-2 1-2 0,0 0-13 0,3 2-8 16,-1 1-8-16,0-1-23 0,-1-2-65 15,0-1-60-15,-1 1-61 0,2-2-48 0,-1-1-62 0,0-1-32 16,-1-3-56-16,1 0-43 0,-1-2-468 0,1-2-490 16</inkml:trace>
  <inkml:trace contextRef="#ctx0" brushRef="#br0" timeOffset="17419.8">12744 8689 430 0,'0'0'425'15,"1"-6"-66"-15,-1 6-72 0,5-7 36 0,-5 7-50 16,3-7 41-16,-3 7-73 0,6-8 13 0,-6 8-73 16,8-8 7-16,-2 5-70 0,1-1 14 0,0-1-57 15,5-1 18-15,-2 2-48 0,3 0 22 0,1-2-47 16,1 0 30-16,2 1-47 0,-2 0 31 0,4-1-25 15,-1 2-15-15,-1 0-103 0,1-1-36 0,-3-1-86 0,3 1-72 16,-4 2-31-16,0-2-114 0,-4-1-298 0,-1 2-252 16</inkml:trace>
  <inkml:trace contextRef="#ctx0" brushRef="#br0" timeOffset="17622.55">12930 8522 130 0,'0'0'408'0,"-15"2"-99"16,15-2-82-16,0 0-28 0,-17 0-6 0,17 0 0 0,-10 2 39 15,10-2-32-15,0 0 0 0,-6 7 21 0,6-7-73 16,0 6 32-16,0-6-62 0,4 11 19 0,-2-5-59 16,3 1 21-16,2 1-49 0,-1 0 26 0,1 3-56 15,1-2 33-15,0 2-47 0,1 0 41 0,0 1-51 16,1 0 38-16,-1 1-47 0,0-1 39 0,4 3-48 16,-4-4-7-16,1 0-102 0,0 2-15 0,-1-4-50 15,0 1-66-15,-2-3-62 0,0 0-120 0,1-1-190 16,-3-2-144-16</inkml:trace>
  <inkml:trace contextRef="#ctx0" brushRef="#br0" timeOffset="18029.93">13233 8471 529 0,'4'-6'417'15,"-4"6"-87"-15,4-9-80 0,-4 9-30 0,2-7-9 16,-2 7-6-16,6-4-2 0,-6 4-10 0,0 0-18 15,12-3-23-15,-12 3-24 0,9 3-17 0,-9-3-15 16,13 4-19-16,-3 0-7 0,-2-1 22 0,0 0-53 16,1 2 28-16,1-2-50 0,-3 2 37 0,3 0-49 15,-2-1 35-15,0-1-43 0,0 1 35 0,-8-4-39 16,10 5 42-16,-10-5-38 0,11 4 28 0,-11-4-33 16,0 0-1-16,12 2 5 0,-12-2-4 0,0 0 3 15,4-7 0-15,-4 7 5 0,-3-8-5 0,2 2 2 16,-3 0 0-16,2-2 2 0,-4-1 0 0,1-1 3 15,-1-2-3-15,1-1 1 0,-3-1-3 0,3 1 3 16,-1-2-1-16,-1 0 36 0,2-1-40 0,1 2 39 16,2-2-47-16,-1 2 38 0,1-1-41 0,0 2 41 15,2 0-42-15,2 1 39 0,0 0-41 0,1 1 40 16,1 0-41-16,1 1 41 0,2 1-38 0,0-2 35 16,2 3-38-16,0 1 40 0,2-1-42 0,1 1 42 0,0 0-43 15,1 3 41-15,5-2-41 0,-4 3 35 0,4-2-89 16,-3 3-12-16,3-1-84 0,0 2-19 15,-1 0-48-15,-2 1-84 0,2 0-73 0,-2 0-331 0,0 1-232 16</inkml:trace>
  <inkml:trace contextRef="#ctx0" brushRef="#br0" timeOffset="18280.99">13683 8239 182 0,'-5'5'444'15,"1"0"-120"-15,-1-2-40 0,5-3-35 0,-8 9-19 16,2-5-3-16,6-4-7 0,-5 9-8 0,5-9-18 15,-4 11-13-15,4-11-27 0,0 10-15 0,0-10-16 16,3 13-21-16,1-6-20 0,1 1-14 0,1 0-16 16,0 0-11-16,2 2-8 0,1-1-2 0,1 1-10 15,-1 0-3-15,0-1-7 0,1 1 1 0,-1-1 29 16,-1-1-43-16,-2 0 36 0,2-1-45 0,-3 0 38 16,0-1-41-16,-2 0 37 0,-1 0-32 0,-2-6 33 15,2 10-47-15,-2-10 41 0,-3 10-39 0,3-10 42 16,-4 8-43-16,4-8 19 0,-9 6-103 0,9-6-48 15,-10 3-30-15,10-3-60 0,0 0-46 0,-18-2-97 16,18 2-360-16,-11-7-257 0</inkml:trace>
  <inkml:trace contextRef="#ctx0" brushRef="#br0" timeOffset="18441.62">13674 8318 352 0,'3'-5'366'15,"-3"5"-95"-15,6-12 13 0,-3 7-17 0,2-1 24 16,0 2-68-16,1-3-34 0,1 1 2 0,0 1-83 15,2-2 20-15,0 2-67 0,3 0 29 0,0 0-60 16,1 1 39-16,3-1-61 0,-5 2 34 0,3 1-72 16,0 1-58-16,-1-2-75 0,0 3-104 0,-13 0-108 15,23 0-270-15,-14 1-156 0</inkml:trace>
  <inkml:trace contextRef="#ctx0" brushRef="#br0" timeOffset="18966.02">12795 8983 316 0,'0'0'332'0,"0"0"-39"0,0 0-23 16,0 0-13-16,-9-3-10 0,9 3-3 0,0 0-2 0,0 0-21 16,0 0-15-16,-4-5-21 0,4 5-10 15,0 0-8-15,5-5-4 0,-5 5-3 0,8-5 0 16,-8 5-11-16,15-4-7 0,-4-1-2 0,1 1-11 16,2-1-10-16,4 0-16 0,1-3-10 0,4 1-14 15,2-1-9-15,4-1-12 0,0 0 34 0,2 0-58 0,1 0-6 16,1 0-9-16,-1 0 1 0,0 0-2 0,3-1-6 15,-1 1-6-15,-2 0 2 0,3 0-4 0,-2 0 3 16,3 1-3-16,-3 0-2 0,1-1-6 0,1 2-1 16,-2 0-17-16,0-1-8 0,1 2-97 0,-1-2-4 15,-1 1-82-15,-3 4-9 0,-3-3-74 0,1 3-22 16,-6 1-36-16,-1-1-92 0,-3 2-436 0,-3 0-441 16</inkml:trace>
  <inkml:trace contextRef="#ctx0" brushRef="#br0" timeOffset="19264.09">13503 8947 255 0,'-13'6'462'0,"3"-1"-114"0,0-1-60 0,2-1-55 0,8-3-36 16,-12 2-3-16,12-2 17 0,0 0 9 0,0 0-19 16,-10-2-20-16,10 2-26 0,0 0-27 15,8-4-20-15,-8 4-24 0,10-3-18 0,-10 3-11 0,13 0-7 16,-13 0-8-16,13 3-9 0,-13-3-3 0,10 3-5 15,-10-3-9-15,8 8-3 0,-7-1 0 0,-1-7-3 16,0 11-2-16,-1-3-2 0,-2-1 5 0,-1 0-5 16,0 2-4-16,1-4 7 0,0 1 2 0,3-6 3 15,-6 10 7-15,6-10 12 0,-4 8 21 0,4-8-10 16,0 0-5-16,-4 8-10 0,4-8 5 0,0 0-15 16,15-4-5-16,-8 0-7 0,3 0-10 0,5-2-44 15,4-3-68-15,1 0-57 0,5-5-44 0,3 0-43 16,4-3-49-16,0-2-125 0,1-3-313 0,-1 0-259 15</inkml:trace>
  <inkml:trace contextRef="#ctx0" brushRef="#br0" timeOffset="19532.12">14082 8204 230 0,'-4'-11'553'0,"3"0"-142"0,-2 3-21 16,3 0-13-16,-1 0 12 0,0 3-23 0,-1-2-23 0,2 7-96 15,0-10 8-15,0 10-50 0,4-7 49 0,-4 7-62 16,0 0 21-16,17 2-63 0,-8 3 27 0,1-1-48 16,4 5-10-16,0 2-12 0,1 3-3 0,-1 1-51 15,4 4 47-15,-1 4-53 0,1-1 54 0,0 8-57 16,0 2 37-16,-3 0-64 0,-1 4 45 0,0-1-1 16,-3 1-20-16,0 0-7 0,-5-4-7 0,-1 1-4 15,-2 2 1-15,1-3-11 0,-4-3-4 0,-2 3-9 16,-1-1-60-16,-1-4 1 0,-1-3-100 0,0 1-37 15,-3-3-81-15,-2-2-94 0,1-2-97 0,-2-3-147 16,0-4-562-16,2 1-788 0</inkml:trace>
  <inkml:trace contextRef="#ctx0" brushRef="#br0" timeOffset="20195.16">14344 7952 259 0,'-9'-3'395'0,"3"-2"-99"0,-1 1-35 16,7 4-44-16,-8-7-11 0,8 7-5 0,-5-7-38 16,5 7 29-16,0 0-64 0,3-10 21 0,-3 10-56 15,0 0 51-15,9-3-54 0,-9 3 28 16,10 0-43-16,-10 0 24 0,14 3-50 0,-5 1 27 0,-1 1-53 16,-1 1 40-16,0-3-55 0,-1 5 42 0,-2-1-47 15,1 0 38-15,-2 0-46 0,-2 0 41 0,-1-7-44 16,1 12 41-16,-1-12-41 0,-2 10 37 0,2-10-40 15,-5 6 48-15,5-6-38 0,0 0 58 16,-12 0-23-16,12 0 56 0,-8-5-33 0,8 5 37 16,-7-10-48-16,6 4 37 0,-1-2-47 0,2 0 26 0,0-2-38 15,3-1 31-15,-1 2-44 0,5-2 33 0,-1 1-48 16,2-1 39-16,1 3-45 0,2-2 38 0,-1 3-41 16,2 1 39-16,1 3-33 0,-2-1 56 0,2 3-45 15,0 2 45-15,-2 1-44 0,5 2 39 0,-4 3-45 16,2 0 42-16,-1 3-43 0,1 2 35 0,-2 1-45 15,-1 3 42-15,2-1-45 0,-3 2 34 0,2 0-59 16,-3 0-8-16,0 1-98 0,0-1-15 0,-1 1-101 0,0-3-35 16,1 1-65-16,-2-2-153 0,0-2-325 15,1 1-381-15</inkml:trace>
  <inkml:trace contextRef="#ctx0" brushRef="#br0" timeOffset="20697.48">14735 8522 289 0,'0'0'319'0,"-6"4"-22"16,6-4 2-16,0 0 0 0,-9 3-28 15,9-3-4-15,0 0 34 0,-11 2-74 0,11-2 23 16,0 0-59-16,-10 2 23 0,10-2-58 0,0 0 23 0,0 0-53 16,0 0 30-16,0 0-50 0,0 0 39 0,0 0-45 15,0 0 53-15,0 0-54 0,0 0-4 16,0 0-6-16,13-1-18 0,-13 1-10 0,19-3-12 0,-6 1 9 16,0-1-25-16,1 1-9 0,1-1-2 0,3-1-7 15,-3 2-1-15,3-1-4 0,-1 1 0 0,-2-2-1 16,2 2 2-16,-2 1-11 0,-1-1-4 0,-1 0-9 15,0 1-28-15,-3 0-34 0,1-2-30 0,-11 3-24 16,17-1-24-16,-17 1-15 0,14-2-21 0,-14 2-35 16,12-3-36-16,-12 3-48 0,0 0-80 0,0 0-33 15,6-2-382-15,-6 2-330 0</inkml:trace>
  <inkml:trace contextRef="#ctx0" brushRef="#br0" timeOffset="20928.25">14877 8437 212 0,'-11'-5'537'0,"11"5"-131"0,-11-4-64 0,11 4 17 16,-8-4 28-16,8 4-9 0,-7-2-19 0,7 2-34 15,0 0-55-15,-13-3-49 0,13 3-34 0,0 0 0 16,-8 3 16-16,8-3-8 0,-5 6-26 16,5-6-14-16,-1 10-11 0,1-10-22 0,0 13-15 0,1-4-25 15,0 1-6-15,2 1-19 0,0 0-10 0,-1 3-10 16,3 1-7-16,0 1-4 0,2 0-17 0,-2 0-22 15,1 1-82-15,-1-2-84 0,3 0-59 0,-2 0-120 16,2-1-39-16,0-2-122 0,2-1-688 0,-1-2-815 16</inkml:trace>
  <inkml:trace contextRef="#ctx0" brushRef="#br0" timeOffset="21516.19">15746 8179 98 0,'0'0'615'0,"5"-6"-189"16,-5 6-63-16,5-5-96 0,-5 5 27 0,0 0-50 15,0 0 41-15,0 0-41 0,0 0 20 0,0 0-72 16,5 7 14-16,-5-7-64 0,-3 11 14 0,2-4-65 0,-1 2 5 15,-2 2-38-15,0-2-11 0,0 4-4 16,-1 1-11-16,-1-1-7 0,-1 1-4 16,-3 2 0-16,1 0-8 0,-2 1-2 0,-3-1 8 0,2-1-15 0,-3-1 0 15,1 1-3-15,0-4 9 0,0-1-10 16,-2-1 5-16,5-1-4 0,-2-2 0 0,0 0 1 16,2-4 3-16,-1 0-3 0,12-2 0 0,-18 0 5 15,18 0-4-15,-15-4-2 0,9-2 0 0,0 1 2 0,3 0-2 16,0-2-2-16,3 1 4 0,0 0-2 0,3-1 0 15,-1 1-2-15,2 0-1 0,4 0 0 0,-1 1 5 16,2 0-6-16,0 3 3 0,3-1 1 0,-1 2 2 16,-11 1 0-16,23 0 1 0,-10 1-2 0,1 2 1 15,0 1 2-15,3-1-2 0,-3 2-1 0,0 2-1 16,1-1 5-16,-1 2-4 0,2 0-2 0,-2 0-10 16,0 2-10-16,-1-2-41 0,-1 1-11 15,-1 0-93-15,-1 0-28 0,0 0-69 0,-2-1-56 0,-2-1-28 16,-1 0-95-16,4-2-343 0,-5-1-303 0</inkml:trace>
  <inkml:trace contextRef="#ctx0" brushRef="#br0" timeOffset="21795.38">15881 8453 279 0,'0'0'501'0,"-1"-7"-104"0,1 7-58 15,-1-8-1-15,1 8-6 0,-2-7-37 0,2 7-41 0,0 0-36 16,2-7-25-16,-2 7-12 0,0 0-22 0,7-5-23 15,-7 5-26-15,0 0-14 0,17 3-18 0,-9-1-15 16,-1 3-13-16,0 1-6 0,-1 0-12 16,2 2-12-16,-2 2-3 0,-2-1-5 0,-1 4 31 0,-2-2-50 15,0 3 42-15,-2-1-48 0,-2 3 40 16,-2-2-41-16,1-1 40 0,-2 0-38 0,2 1 41 0,-2-4-38 16,2 0 51-16,-1-1-37 0,2 0 58 0,1-3-33 15,-1 1 65-15,3-7-48 0,-5 9 29 16,5-9-55-16,0 0 35 0,8 5-48 0,-8-5 34 0,11-2-58 15,1 0-1-15,-1-2-111 0,5-1-23 0,0-2-124 16,2-1-57-16,4-2-83 0,3-2-63 0,2-2-439 16,-1-2-487-16</inkml:trace>
  <inkml:trace contextRef="#ctx0" brushRef="#br0" timeOffset="22096.33">16529 7909 82 0,'-7'-11'670'0,"0"3"-216"0,1-1-50 0,-2 5-96 15,-2-2 32-15,2 2-72 0,-1 2 28 0,9 2-40 16,-21 2 24-16,10 3-57 0,-3 1 36 0,0 6-64 16,1 1 30-16,-2 4-66 0,2 3 17 0,-1 3-30 15,4 3-27-15,1 2-13 0,0 2-11 0,0 2-52 16,4 1 41-16,2 1-57 0,2 2 36 0,1 0-50 15,0-1 39-15,4 2-6 0,2 5-14 0,2-2-2 16,4-1-10-16,-1-1-6 0,3-2-4 0,4-2-6 16,0-2-20-16,1-4-44 0,4-3-58 0,0-5-10 15,-1-3-92-15,2-4-6 0,0-2-96 0,1-4-31 16,-2-2-61-16,-1-3-83 0,-1-4-487 0,3-3-576 16</inkml:trace>
  <inkml:trace contextRef="#ctx0" brushRef="#br0" timeOffset="22346.76">16749 7990 272 0,'-5'-13'604'0,"0"1"-167"0,1 3-42 16,0 0-57-16,2 1-20 16,-1 2-76-16,-1 0 12 0,4 6-59 0,-2-10 49 0,2 10-31 0,0 0 40 15,0 0-54-15,0 0 29 0,0 0-60 0,-3 8 22 16,6-2-57-16,-1 2 22 0,1 2-43 0,1-1-8 15,-1 3-18-15,4 1-13 0,-2 1-15 0,1 0-15 16,-2 3 4-16,4-2-11 0,-3 6-8 0,2-6-10 16,1 3-47-16,-3-2 40 0,2-1-81 0,0-1-35 15,-2 0-66-15,3-2-63 0,-4 1-60 0,4-4-56 16,-1-2-39-16,-2 0-44 0,3-1-129 0,-1-2-324 16,-7-4-444-16</inkml:trace>
  <inkml:trace contextRef="#ctx0" brushRef="#br0" timeOffset="22531.84">17021 8084 441 0,'0'0'563'0,"7"-6"-169"0,-7 6-3 0,0 0-56 0,2-6 30 16,-2 6-57-16,0 0 30 0,7-6-57 0,-7 6-11 16,6-5-83-16,-6 5 8 0,9-5-78 0,-3 1 20 15,2 0-73-15,0 1 31 0,3-1-58 16,-1-1 26-16,4 2-62 0,-1-2-7 0,0 0-127 0,2 0-50 15,-1 1-127-15,2-2-54 0,-2 3-88 0,0-3-528 16,-1 0-573-16</inkml:trace>
  <inkml:trace contextRef="#ctx0" brushRef="#br0" timeOffset="22945.96">17328 7893 259 0,'0'0'446'0,"1"-8"-99"0,-1 8-38 0,1-6-53 16,-1 6 49-16,3-6-51 0,-3 6 25 0,5-6-79 15,-5 6 20-15,4-5-69 0,-4 5 28 0,0 0-49 16,17-1 23-16,-17 1-55 0,14 5 32 0,-5-1-36 0,1 1 29 16,0 1-52-16,2 2 35 0,-1 0-65 15,1 1 35-15,0 0-54 0,-1 0 37 0,-1-1-53 16,1 0 40-16,-4 1-49 0,0-4 45 0,0 2-50 0,0-1 44 16,0-2-31-16,-7-4 66 0,9 7-49 0,-9-7 32 15,6 3-53-15,-6-3 40 0,0 0-44 0,7-4 35 16,-7 4-45-16,0-10 43 0,0 1-50 0,-3 0 46 15,1-2-49-15,-2-3 49 0,0 0-48 16,-1-3 44-16,-2-2-44 0,0 0 45 0,0-1-46 0,1-2 5 16,-1 1 4-16,2-1 2 0,-2 1 8 0,2 1-5 15,1 2 3-15,0 1 2 0,1 1 5 0,1 1 3 16,-1 1-1-16,3-1 3 0,0 3 0 0,3 1-2 16,-1-1 3-16,2 1 1 0,3 0-3 0,0-1 36 15,3 3-45-15,2-2 43 0,1 3-48 0,2-3 41 16,4 2-46-16,-1 0 43 0,1 1-40 0,2-1-4 15,-1 4 3-15,3 0-1 0,0-3-6 0,-1 3-52 16,2 1-27-16,-1 0-94 0,-1 2-27 0,-3-1-88 16,0 2-55-16,-5 1-30 0,2 0-107 0,-3 0-303 15,-1 2-330-15</inkml:trace>
  <inkml:trace contextRef="#ctx0" brushRef="#br0" timeOffset="23219.89">17839 7602 130 0,'-5'5'420'0,"0"1"-89"0,0-3-40 16,0 2-29-16,-2 0-21 0,4 0-13 0,3-5-13 16,-8 8-9-16,8-8-17 0,-5 11-6 0,2-7-11 15,3 4 21-15,0-1-60 0,1-1 26 0,2 4-53 16,1-2 22-16,0 3-56 0,2-1 19 0,2 3-46 16,-1-4 24-16,2 3-46 0,0 0 31 0,1-1-44 15,1 2 32-15,-2-3-43 0,0 2 43 0,0-1-51 16,-2-2 39-16,-2 1-40 0,3-3 41 0,-4 2-40 15,0-3 44-15,-2 2-45 0,2-1 39 0,-4-7-41 16,0 11 38-16,0-11-41 0,0 11 37 0,0-11-39 16,-4 5 33-16,4-5-44 0,-8 6-2 0,8-6-87 15,-10 2-9-15,10-2-97 0,-10-2-11 0,10 2-25 16,-11-7-62-16,3 3-37 0,3-3-76 0,0-2-199 16,0 0-144-16</inkml:trace>
  <inkml:trace contextRef="#ctx0" brushRef="#br0" timeOffset="23358.77">17821 7748 209 0,'0'-8'448'0,"0"-1"-81"15,0 2-31-15,0 0-30 0,0-2 20 16,0 4-7-16,3-4-28 0,-2 3-26 0,4-2-31 0,-2 0-34 0,3 3-33 16,-1-3-28-16,4 1-32 0,0 1-19 15,1-1-17-15,3 2-13 0,1-1-14 0,0 0-11 16,2 2-1-16,0 0-31 0,0 0-77 0,0 2-86 0,-2 1-79 16,1 0-56-16,-2 1-62 0,1 1-134 0,-1-2-273 15,-2 3-280-15</inkml:trace>
  <inkml:trace contextRef="#ctx0" brushRef="#br0" timeOffset="23778.49">16803 8387 443 0,'0'0'464'0,"-10"3"-94"0,10-3-72 0,0 0-17 15,-7 3 19-15,7-3-7 0,0 0-15 0,0 0-8 16,8-3-23-16,-8 3-20 0,16-4-19 0,-3 0-33 15,2 0 9-15,2 0-48 0,6-2 6 0,3 1-42 16,-1-2 6-16,7 0-17 0,0 3-13 0,3-5-20 16,6 1-11-16,1-2-9 0,-1 0-6 0,1 1-7 15,1 0-4-15,-2-1 1 0,1 0-10 0,2 0-1 16,-3 1-1-16,0-3-1 0,1 2 0 0,-3 0-3 16,1 0-3-16,2-1 1 0,-2 1-2 0,-2 0-4 15,-2 0-3-15,-2 2-11 0,-2 1 2 0,0-1-90 0,-1 1-9 16,-8 1-89-16,1 2-14 0,-3 0-105 15,-3 1-40-15,-2 1-69 0,-4 0-123 0,-12 2-267 16,16-2-358-16</inkml:trace>
  <inkml:trace contextRef="#ctx0" brushRef="#br0" timeOffset="24098.19">17665 8336 414 0,'-10'4'454'0,"10"-4"-95"0,-11 2-61 0,11-2-39 16,0 0 26-16,-9-2-40 0,9 2-7 0,0 0-7 16,0 0-21-16,2-7-24 0,-2 7-36 0,9-4-30 15,-9 4-22-15,9-1-7 0,-9 1-24 0,14 0-11 16,-14 0-14-16,13 3-7 0,-13-3-8 0,10 5-1 16,-5 0-11-16,0 1-5 0,-1 0 2 0,-1 1-7 15,-2 1 1-15,-1 0-2 0,0 1 1 0,-1-2-4 16,0 1 0-16,-1-1-1 0,1 1 2 0,0-1-1 0,-2-1 3 15,3-6 5-15,0 11 13 0,0-11 12 16,0 8 2-16,0-8-1 0,4 7-6 0,-4-7-4 16,9 2-7-16,-9-2-4 0,15-1-5 0,-5-1-9 0,5-3-18 15,1 0-63-15,3 0-53 0,1-2-64 16,1-2-58-16,6-2-53 0,0 0-92 0,0-4-477 16,-3-1-434-16</inkml:trace>
  <inkml:trace contextRef="#ctx0" brushRef="#br0" timeOffset="24463.67">18322 7557 652 0,'0'0'511'0,"-5"-4"-119"0,5 4-89 0,-4-7-58 15,4 7-11-15,0 0 4 0,0 0 9 0,0 0-3 16,0 0-3-16,5 6 14 0,1-1-14 0,0 1-6 16,2 5-20-16,3 0-15 0,1 3-24 0,0 2-10 0,1 3-12 15,0 3-5-15,4 3-13 0,-3 2-14 0,2 6-12 16,-2 0-11-16,0 1-10 0,-1 2-19 0,-1 0-8 15,-5-2-12-15,-2-2-7 0,1 2-11 0,-4-2-43 16,-2-2 45-16,0-1-53 0,-2-1 44 0,-2 2-44 16,-1-5-7-16,-2-1 42 0,2-2-77 0,-4-2-1 15,0-2-117-15,0-1-58 0,-1-4-88 0,1-2-96 16,0-3-74-16,-1-2-112 0,1-3-495 0,9-3-719 16</inkml:trace>
  <inkml:trace contextRef="#ctx0" brushRef="#br0" timeOffset="25113.19">18444 7371 128 0,'0'0'390'0,"-4"-10"-103"16,4 10-51-16,-2-7-13 0,2 7-9 0,2-7-11 16,-2 7-32-16,0 0-1 0,5-7-30 0,-5 7 38 15,0 0-68-15,12 1 28 0,-12-1-53 0,12 5 39 16,-5-1-57-16,-1 0 34 0,2 2-51 0,1 2 29 15,-2 1-56-15,1 0-3 0,-3-2-6 0,3 3 3 0,-3-3-7 16,-1 1 7-16,-1-1-4 0,0 0 5 0,0 0-1 16,-1-1 0-16,-2-6 1 0,0 8 3 0,0-8-8 15,0 0 1-15,-2 6 7 0,2-6 15 0,0 0 22 16,-7-5 36-16,7 5-37 0,-4-8 46 0,3 2-55 16,0-2 34-16,-1 1-45 0,2-3 30 0,0 1-47 15,3-3 32-15,-2 1-37 0,3 0 33 0,-1-1-44 16,3 2 38-16,-2-2-38 0,4 2 34 0,-2 2-41 15,0 1 42-15,2-2-31 0,0 4 57 0,-2 1-33 16,3 1 48-16,-9 3-36 0,14-1 43 16,-14 1-43-16,18 5 49 0,-9-2-46 0,1 2 37 0,0 4-48 15,1-2-3-15,0 2 0 0,1 1-10 0,-2 1-5 16,0-1-5-16,2 4-2 0,-3-1-18 0,1-1-65 16,-4 2-107-16,2 1-158 0,-4 0-138 0,-2 0-745 15,-3-1-828-15</inkml:trace>
  <inkml:trace contextRef="#ctx0" brushRef="#br0" timeOffset="30844.53">8355 10278 42 0,'-5'-10'620'15,"1"2"-108"-15,-2 0-84 0,-1 0-56 0,0 3-21 16,-1-1-23-16,-1 1-11 0,-1 2-6 0,1 0-26 15,-1 3-21-15,-3 0-24 0,1 3-22 0,0 1-68 16,-1 3 26-16,0 1-53 0,0 1 24 0,3 2-53 16,1 3 22-16,-2 1-38 0,3 3 17 0,2 1-39 15,0 2 0-15,3 0 1 0,1 3-10 0,1 1-7 16,4 1-51-16,-1 0 50 0,2 5-50 0,2 2 53 16,2-1-9-16,2 5-6 0,2-1-6 0,-2 1-3 15,4 1-1-15,-1-2 9 0,0-2-1 0,-1 1-21 16,0-6 0-16,-1-1-2 0,0-1 3 0,-1-1 3 0,-1-5-5 15,-2 0-2-15,1-2 1 0,-1 0-1 16,-2-3 1-16,-2-1-1 0,0-3-1 0,-3 0-2 16,0 0 14-16,0-2-51 0,-3 1-66 0,0-4-71 15,-5 1-37-15,0-2-121 0,-1-1-41 0,-2-3-87 0,-2 1-103 16,0-2-537-16,-2-3-718 0</inkml:trace>
  <inkml:trace contextRef="#ctx0" brushRef="#br0" timeOffset="31006.14">8010 11015 479 0,'0'0'641'0,"-8"-7"-142"0,8 7-92 0,-5-7-65 0,5 7-45 16,-1-9-21-16,1 9-10 0,1-13-43 0,3 6-38 15,1 0-34-15,2-3-65 0,2 2 18 0,2-3-58 16,6 1 34-16,1-2-58 0,1-1 30 0,5 1-51 16,2-2 23-16,0 0-106 0,3 0-20 0,1 3-101 15,2-5-26-15,0 3-29 0,-1 2-50 0,-2-1-21 16,3 0-74-16,-1 2-317 0,-2-1-226 15</inkml:trace>
  <inkml:trace contextRef="#ctx0" brushRef="#br0" timeOffset="31299.77">8690 10722 367 0,'0'0'386'16,"0"9"-36"-16,0-9-37 0,-4 12 39 0,3-5-44 16,-3 3 41-16,-1-2-70 0,1 3 23 0,-2 0-71 15,-1 2 14-15,2 1-70 0,0-3 14 0,1 4-71 0,-1 0 24 16,1 1-63-16,2 0 29 0,2-1-58 0,-1 1 24 15,2-1-51-15,0 2 39 0,4-2-51 0,-1-4 44 16,1 2-51-16,1-1 49 0,2-3-53 0,2-1 43 16,-2-3-47-16,2-2 42 0,3-1-50 0,-3-2 46 15,3-1-33-15,0-1 27 0,0-3-51 0,1-1 49 16,-3-1-45-16,-1-2 47 0,2 0-45 0,-4-4 42 16,-2 3-54-16,-2-4 51 0,-3 0-50 0,-1 3 45 15,-1-2-50-15,-3 0 51 0,-2 1-54 0,-5-1 48 16,1 3-46-16,0-1 41 0,-2 3-47 0,-3 0 5 15,2 2-84-15,-1-2 4 0,3 4-102 0,-2 0-50 16,4 1-31-16,0 0-44 0,9 3-21 0,-14-5-86 16,14 5-326-16,-9-2-293 0</inkml:trace>
  <inkml:trace contextRef="#ctx0" brushRef="#br0" timeOffset="31553.91">9208 10651 21 0,'0'0'630'0,"0"0"-188"16,0 0-97-16,-8 2-20 0,8-2 16 0,0 0 6 16,0 0-28-16,0 0-39 0,0 0-48 0,0 0-40 15,0 0-37-15,0 0-28 0,0 0-29 0,0 0-19 16,6-4-12-16,2 1-17 0,3-1-9 0,2 1-10 15,0-1-15-15,4 1-36 0,-1-1-39 16,5-1-41-16,0 0-51 0,2 2-51 0,-1-2-38 16,0 1-67-16,-2 1-44 0,-3 0-502 0,1 1-401 0</inkml:trace>
  <inkml:trace contextRef="#ctx0" brushRef="#br0" timeOffset="31719.38">9325 10753 201 0,'-11'9'469'0,"0"-2"-131"0,4 0-70 15,0-1-57-15,0-2-31 0,7-4-3 0,-9 7-36 16,9-7 8-16,0 0-51 0,0 0 6 0,0 0-49 16,7 4-10-16,3-7-16 0,2-1-5 0,1-1-16 15,5 0-47-15,2-2-67 0,2 0-25 0,1-2-74 16,1 0 5-16,3 0-81 0,1-1 10 0,0-1-130 16,0 1 139-16</inkml:trace>
  <inkml:trace contextRef="#ctx0" brushRef="#br0" timeOffset="32077.75">9937 10544 128 0,'8'-6'403'0,"-2"1"-63"16,0-1-28-16,-6 6-32 0,7-7 30 0,-7 7-35 15,1-10 22-15,-1 10-69 0,-3-7 24 0,3 7-66 16,-5-7 24-16,5 7-43 0,-10-5 14 0,10 5-54 16,-11-4 26-16,11 4-55 0,-15 0 42 0,15 0-56 15,-16 4 32-15,6-1-58 0,2 1 34 0,1 0-61 16,-1 1 42-16,1 0-54 0,0 3 2 0,1-1 0 15,2 1-1-15,-1 0-2 0,1 1-2 0,3 1 2 0,1 0-2 16,1-1-2-16,1 2 1 0,2-2 2 0,3 1-8 16,-1-2-2-16,3 1 0 0,1-2 0 15,-1-1-3-15,3-1-3 0,0-1 5 0,0-1-6 0,3-3-4 16,-2 1-18-16,1-2 22 0,0 0-25 0,-1-1 34 16,2-2-25-16,-2-2 19 0,0 1 1 15,-3-1-3-15,-2-1-3 0,-1 1-2 0,-2-3 4 0,-1 1-5 16,-1 2-3-16,-3-2 4 0,-1 1 1 0,-3-2-4 15,-1 1 44-15,-3-1-52 0,-1 2 43 0,-1 0-50 16,-3-1 42-16,2 2-71 0,-2 0-26 0,0 0-100 16,0 2-30-16,2 1-105 0,0 1-37 0,2 0-55 15,9 2-74-15,-15-4-369 0,15 4-392 0</inkml:trace>
  <inkml:trace contextRef="#ctx0" brushRef="#br0" timeOffset="32542.45">10668 10454 108 0,'0'0'304'0,"0"0"-51"0,-6 3-11 15,6-3-4-15,0 0-11 0,0 0-21 0,-8 4-3 16,8-4-32-16,0 0 20 0,0 0-40 0,0 0 33 16,0 0-57-16,0 0 44 0,0 0-49 0,0 0 37 15,0 0-50-15,12 0 32 0,-12 0-51 0,0 0 34 16,0 0-49-16,0 0 36 0,10-1-40 0,-10 1 48 15,0 0-47-15,0 0 51 0,0 0-47 0,0 0 47 16,0 0-55-16,0 0 35 0,0 0-56 0,0 0 29 0,0 0-57 16,0 0 40-16,0 0-54 0,0 0 43 15,0 0-55-15,0 0 46 0,0 0-50 0,0 0 44 16,0 0-49-16,-6-6 46 0,6 6-49 0,0 0 49 16,0 0-52-16,0 0 47 0,0 0-49 0,0 0 45 0,0 0-49 15,0 0 48-15,0 0-48 0,0 0 4 0,0 0-84 16,0 0-3-16,-7-3-79 0,7 3 0 15,0 0-72-15,0 0 10 0,0 0-21 0,0 0-22 0,4-4-15 16,-4 4-20-16,0 0-47 0,6-5-264 0,-6 5-154 16</inkml:trace>
  <inkml:trace contextRef="#ctx0" brushRef="#br0" timeOffset="32878.18">10901 10420 264 0,'0'0'362'0,"-10"4"-52"16,10-4 3-16,-10 2 18 0,10-2-25 0,-10 3 50 15,10-3-78-15,-7 2 9 0,7-2-70 0,-9 2 9 0,9-2-68 16,0 0 14-16,-9 3-65 0,9-3 28 0,0 0-56 15,0 0 45-15,0 0-54 0,0 0 39 16,0 0-56-16,0 0 28 0,18 0-58 0,-18 0 35 16,19-4-49-16,-5 2 38 0,0 1-51 0,3-3 46 15,-1 1-54-15,2 1 45 0,3-1-49 0,-2 0 43 0,0 1-45 16,3 0 41-16,-3 0-47 0,3 1 37 0,-1-2-88 16,-1 2-19-16,0 0-109 0,-2 0-17 0,0-1-77 15,-3 2-65-15,-1-2-61 0,-1 1-92 0,0 2-232 16,-13-1-255-16</inkml:trace>
  <inkml:trace contextRef="#ctx0" brushRef="#br0" timeOffset="33043.17">11048 10516 253 0,'-12'5'429'0,"5"-2"-109"0,0 0-64 16,7-3-54-16,-9 6-18 0,9-6-10 0,-7 4 1 15,7-4-14-15,0 0-20 0,0 0-34 0,0 0-23 0,0 0-17 16,19-3-12-16,-9 1-15 0,4-3-14 15,3 0 1-15,1 1-41 0,2-4-48 0,1 2-59 16,0-2-72-16,2-1-70 0,-1 1-52 0,6-4-227 16,-6 2-48-16</inkml:trace>
  <inkml:trace contextRef="#ctx0" brushRef="#br0" timeOffset="33246.58">11389 10310 218 0,'-1'-6'424'15,"-2"1"-73"-15,3 5-11 0,-6-9-47 0,6 9 42 16,-4-8-74-16,4 8-4 0,-2-6-54 0,2 6-28 15,0 0 10-15,0 0 2 0,0 0-13 0,0 0-8 16,0 0-47-16,12 5 31 0,-7 0-60 0,3 1 35 16,0 0-53-16,3 3 25 0,-2 0-58 0,0 3 38 15,2-1-56-15,-1 2 35 0,-3 1-52 0,0 2 42 16,-2-1-54-16,-4 3 0 0,-2 0-3 0,-4 3 0 16,-3-1-23-16,0 0-72 0,-7 2-49 0,1 0-74 15,-4-3-59-15,1-5-60 0,-3 3-143 0,-2-4-384 16,3 0-425-16</inkml:trace>
  <inkml:trace contextRef="#ctx0" brushRef="#br0" timeOffset="34644.37">12511 10102 278 0,'0'0'470'0,"0"0"-127"0,0 0-71 16,0 0-53-16,0 0 25 0,0 0-34 0,-5 5 49 15,5-5-57-15,-1 10 41 0,-2-3-63 0,1 2 20 16,-1 2-69-16,-1 2 22 0,0 2-61 0,-2 0 17 15,1 2-54-15,0 4 24 0,-3-1-49 0,2 3 31 0,-4 2-48 16,-2-1 32-16,3 1-39 0,-4-1 33 0,3-4-42 16,-1-1 36-16,0 0-38 0,1-4 0 0,-4 0 3 15,5-3 3-15,0 0-2 0,-2-4 1 0,0 0 6 16,4-2-1-16,-5-2-1 0,12-4 35 0,-16 1-46 16,16-1 40-16,-17-3-44 0,9-3 39 0,2 0-42 15,1-1 37-15,2-3-38 0,-2 2 37 0,4-2-40 16,1 2 39-16,4-3-39 0,-2 3 39 0,2-3-43 15,0 4 45-15,2-2-45 0,2 2 42 0,2 2-40 16,-2 0 42-16,2 0-38 0,0 3 48 16,1 0-41-16,0 2 42 0,2 1-38 0,-3 0 41 0,3 1-40 15,0 3 39-15,1 1-39 0,0 0 38 0,-1 1-45 16,1 1 41-16,-3 2-40 0,2-1 39 0,1 1-46 16,-2 1 5-16,-1 2 0 0,-1-4-3 0,1 3-23 15,0-1-60-15,-1 0-89 0,-2 0-75 0,1-3-66 16,-3 0-94-16,2 0-474 0,-3-3-457 0</inkml:trace>
  <inkml:trace contextRef="#ctx0" brushRef="#br0" timeOffset="34860.61">12831 10413 691 0,'0'0'485'0,"6"-5"-73"15,-6 5-130-15,0 0 34 0,8-4-39 0,-8 4 46 16,0 0-31-16,0 0 42 0,4 7-70 0,-4-7 26 15,2 9-60-15,-2-3-13 0,0 1-23 0,0 2-21 16,1 0-17-16,1 2-67 0,-1 0 29 0,-1 1-67 16,1 1 36-16,4 3-43 0,-3-2 22 0,-1 2-60 15,0 0 43-15,2-1-56 0,-1 0 47 0,0 0-57 16,0-3 18-16,-1 1-103 0,2-2-42 0,0 0-70 16,-1-3-85-16,-1 0-66 0,-1-8-80 0,3 9-150 15,-3-9-433-15,0 0-642 0</inkml:trace>
  <inkml:trace contextRef="#ctx0" brushRef="#br0" timeOffset="38261.71">13353 10316 354 0,'0'0'310'0,"0"0"-74"0,-12 1-10 0,12-1 4 15,0 0 4-15,-12 1 6 0,12-1-49 0,0 0 34 16,0 0-80-16,-14 1 17 0,14-1-24 0,0 0-19 15,0 0-1-15,0 0 12 0,0 0 20 0,0 0 3 0,0 0 0 16,0 0-45-16,17-3 27 0,-8 1-49 0,3-2 25 16,0 1-43-16,2-1 18 0,5-1-56 0,0 1 34 15,1-1-48-15,1-2 33 0,2 3-47 16,-1-3 37-16,1 1-45 0,0 1 38 0,0-2-43 0,-1 1 36 16,-1 2-48-16,1-3 30 0,-3 3-100 0,-1-1-14 15,-1 0-98-15,-2 1-2 0,-3 2-64 16,-1-2-20-16,-2 1-44 0,-9 3-60 0,12-5-375 0,-12 5-287 15</inkml:trace>
  <inkml:trace contextRef="#ctx0" brushRef="#br0" timeOffset="38477.35">13608 10176 41 0,'-13'-2'510'0,"4"0"-129"16,0-1-61-16,9 3 2 0,-17-3-32 0,17 3 59 16,-12-3-61-16,12 3 9 0,-12-2-73 0,12 2 5 15,-9-3-84-15,9 3 7 0,0 0-39 0,-11 3 67 16,11-3-16-16,-7 6 22 0,7-6-43 0,-2 12 34 15,-1-5-62-15,3 3 22 0,3 0-55 0,-3 2 24 16,2 1-57-16,-1 2-12 0,2 2-6 0,1 0-4 0,-3 2-7 16,4 3-3-16,1-1-1 0,-3 2-4 15,4-2-16-15,-2 0-30 0,1-2-62 0,1 1-49 16,-2-5-57-16,2-1-78 0,0 0-82 0,-1-1-54 0,2-3-74 16,1-1-489-16,-3-3-572 0</inkml:trace>
  <inkml:trace contextRef="#ctx0" brushRef="#br0" timeOffset="38897.48">14285 10099 196 0,'8'-5'514'15,"-2"1"-121"-15,-6 4-104 0,11-6-4 0,-11 6-68 16,8-5-13-16,-8 5 24 0,0 0 39 0,0 0-44 15,11 3 16-15,-11-3-51 0,1 7 14 0,-1-7-66 16,1 10 24-16,-1-2-60 0,0-1 20 0,-1 4-58 16,-2 0 25-16,2 1-57 0,-3 1 34 0,0 0-48 0,-1 2 34 15,-1 0-49-15,-4 2 43 0,1 1-52 0,-2-1 41 16,-1-1-49-16,-1 1 44 0,-2-2-44 16,-1-1 42-16,1 1-44 0,-2-4 41 0,2-1-41 0,1 0 40 15,0-4-39-15,1 0 39 0,-1-3-37 0,4 0 38 16,-2-2-41-16,12-1 41 0,-19-1-39 0,10-3 38 15,1 1-43-15,1-2 45 0,2 0-47 16,2 0 45-16,-1-1-46 0,4 6 43 0,0-11-45 0,3 5 42 16,1 2-39-16,1-3 42 0,2 3-42 15,1 0 41-15,1 1-41 0,0 0 42 0,4 2-36 0,-3 0 34 16,-10 1-41-16,24 0 45 0,-11 1-41 0,1 0 39 16,0 2-40-16,1-1 44 0,1 2-51 0,-1 1 19 15,-1 0-69-15,0-1 3 0,-1 2-81 0,2 0-4 16,-3 0-69-16,-2-1-7 0,0 1-37 0,1-3-77 15,-2 2-78-15,-1-1-318 0,-8-4-252 0</inkml:trace>
  <inkml:trace contextRef="#ctx0" brushRef="#br0" timeOffset="39228.37">14525 10299 393 0,'4'-9'456'0,"-4"9"-94"0,1-7-71 15,-1 7 35-15,2-5-52 0,-2 5 22 16,2-7-84-16,-2 7 4 0,3-6-42 0,-3 6-20 0,0 0-19 16,6-3-13-16,-6 3-25 0,0 0-11 0,14 1-15 15,-14-1-13-15,10 6-10 0,-2 0-10 16,-3-2-8-16,4 3-6 0,-5 1 0 0,1-1-11 0,-1 3-40 16,-1 0 44-16,-1 0-41 0,-2 0 41 0,0 1-41 15,-1-1 46-15,-2 2-46 0,2-2 44 0,-3 0-40 16,3-1 44-16,-2-1-39 0,1 0 38 0,-1-1-39 15,2-1 48-15,1-6-29 0,-3 11 51 0,3-11-31 16,0 8 49-16,0-8-47 0,0 0 30 0,3 9-45 16,-3-9 35-16,0 0-45 0,14 1 35 0,-14-1-47 15,18-4 44-15,-8 2-56 0,2-2 4 0,4 1-98 16,-3-2-14-16,4 0-118 0,-2-2-70 0,2 2-86 16,-2-2-527-16,0-1-510 0</inkml:trace>
  <inkml:trace contextRef="#ctx0" brushRef="#br0" timeOffset="39474.11">15091 10129 116 0,'0'0'664'0,"0"0"-226"0,-7 2-66 15,7-2-106-15,0 0 35 0,0 0-60 0,0 0 33 16,0 0-57-16,0 0 21 0,0 0-70 0,0 0 8 16,0 0-67-16,14-4 12 0,-14 4-62 0,18-3 27 15,-7-1-51-15,3 1 23 0,0-1-49 0,4 1 2 16,-2 0-135-16,1-1-45 0,0 0-99 0,1 0-90 16,-3 1-77-16,3 0-387 0,-6 0-360 0</inkml:trace>
  <inkml:trace contextRef="#ctx0" brushRef="#br0" timeOffset="39627.33">15233 10196 185 0,'-10'8'475'0,"5"-2"-134"0,0 0-63 0,5-6-69 15,-7 9-33-15,7-9-27 0,-2 8-23 0,2-8-32 16,0 0-8-16,5 6-25 0,-5-6-4 0,12 0-20 0,-1-2-2 16,1 0-20-16,2 0-44 0,2-3-69 15,6-1-50-15,0 0-48 0,3-1-63 0,2-3-241 0,2 1 7 16</inkml:trace>
  <inkml:trace contextRef="#ctx0" brushRef="#br0" timeOffset="40046.53">15885 9931 127 0,'0'-9'352'0,"0"9"-83"0,-1-7-9 16,1 7-20-16,-3-8-32 0,3 8-12 0,-6-7-8 15,6 7-1-15,-6-8-6 0,6 8-10 0,-8-6-20 16,8 6-14-16,-8-4-6 0,8 4-1 0,-10-2-10 16,10 2 5-16,-10-1-1 0,10 1 2 0,-13 3-4 15,5 0-9-15,2 2-19 0,-2-1-11 0,2 1-9 16,-1 2-6-16,0-2-7 0,0 3 33 0,2 0-53 16,0 1 38-16,1 0-57 0,2 0 37 0,-2 1-50 15,3 2 37-15,-2-2-46 0,3 1 42 0,3 2-45 16,-2-2 39-16,3 0-46 0,-2 0 45 0,5 2-45 0,-1-1 45 15,1-1-48-15,1 0 47 0,0 0-47 0,1-2 45 16,0-1-46-16,2 0 47 0,0-2-48 0,-1-1 49 16,1 0-47-16,1-3 43 0,-1 1-46 0,1-2 45 15,0-1-46-15,0 0 44 0,-2-3-40 0,1 1 42 16,0-1-47-16,-2-1 50 0,0-2-37 0,1 1 14 16,-2-2 12-16,-2 0 18 0,1-2 1 0,-1 0 1 15,-2-5 1-15,-2 4-9 0,1 0-2 0,-3-1-2 16,-1-1-13-16,-2 0-6 0,-1 0-28 0,-3-3 29 15,-1 4-33-15,-1-4 27 0,-2 3-9 0,-1 2-58 16,1 1-108-16,-3 0-145 0,-3 0-136 0,-5 2-793 16,2 1-852-16</inkml:trace>
  <inkml:trace contextRef="#ctx0" brushRef="#br0" timeOffset="46959.43">8554 11860 197 0,'0'0'397'0,"2"-10"-88"0,-2 10-21 0,-3-13-41 16,2 6-25-16,-3-1-1 0,0 1-4 0,2-1-4 16,-2-1-20-16,-1 2-7 0,0-1-22 0,-2 0-12 15,2 1 7-15,-2 0-4 0,0 1-10 0,1 1 1 16,-1-1-9-16,-2 2-24 0,3 2-12 0,6 2-20 0,-14-2-10 15,14 2 2-15,-18 2 7 0,9 2 3 16,0 1 1-16,-1 3-1 0,2 2 7 0,-1 1 7 16,-1 2-23-16,2 0 36 0,1 4-48 0,0 2 30 15,1 0-42-15,5 0 31 0,-2 5-34 0,1 0-5 0,2 2-8 16,1 0-2-16,0 3-37 0,3 2 36 16,1 2-5-16,0 1-6 0,0 0-1 0,6 4-8 15,-5 1-1-15,4-7 3 0,-1 0-7 0,-1-2 2 0,3 1 26 16,-2-4-34-16,0 2 30 0,0-4-35 0,-1-4 29 15,-2 1-33-15,1-3 30 0,-2-4-35 0,0 0 32 16,-3 1-33-16,1-4 4 0,-6-1-9 0,3 1-25 16,-1-3-23-16,-4 2-109 0,0-3-26 0,-3 1-104 15,-2-3-40-15,-3 0-94 0,-1-1-107 0,0-4-507 16,-1 0-673-16</inkml:trace>
  <inkml:trace contextRef="#ctx0" brushRef="#br0" timeOffset="47118.44">8162 12460 352 0,'7'-9'279'0,"-2"-1"-63"0,2 2-44 0,2-3-10 15,-1 1-21-15,3-2-24 0,2-2-12 0,0 1-24 16,5 0-3-16,-3-1-30 0,7-1 5 0,0 1-23 0,1 0 5 16,-2-1-18-16,4 3 6 0,0-1-84 15,-2 1-50-15,-2 2-134 0,0 1-225 0,0 0 49 16</inkml:trace>
  <inkml:trace contextRef="#ctx0" brushRef="#br0" timeOffset="47358.23">8714 12183 174 0,'0'0'513'0,"5"4"-131"0,-5-4-94 16,6 4 18-16,-6-4-34 0,0 0 36 0,3 7 41 16,-3-7-41-16,4 6 22 0,-4-6-74 0,0 8 27 15,0-8-68-15,3 11 27 0,-3-11-59 0,1 14 16 16,0-5-53-16,2 2-5 0,-2-2-27 0,2 3-19 15,-1 0 10-15,2 3-47 0,1-1 18 0,-1 3-42 16,2-2-1-16,-2 2-15 0,3 4 27 0,-2-6-39 16,1 2 27-16,-2-1-32 0,2 1 17 0,-2-2-33 15,1 0 3-15,-1-3-107 0,0 1-23 0,0-3-79 16,0 0-70-16,-1-2-71 0,0 0-90 0,-3-8-97 16,4 8-501-16,-4-8-667 0</inkml:trace>
  <inkml:trace contextRef="#ctx0" brushRef="#br0" timeOffset="47598.52">9004 12251 436 0,'0'0'536'0,"0"0"-84"0,0 0-135 0,0 0 29 16,0 0-54-16,0 0 19 0,9-4-62 0,-9 4 3 15,0 0-77-15,7-4 5 0,-7 4-73 0,7-7 16 16,0 4-57-16,2 0-15 0,0 0-9 0,0-2-10 16,3 1-7-16,-1 0-6 0,3-1-6 0,1 0-7 15,-1 0-51-15,1 0-80 0,-1 2-63 0,2-2-45 16,-5 1-48-16,3 1-83 0,-5 0-52 0,2-1-339 16,-11 4-267-16</inkml:trace>
  <inkml:trace contextRef="#ctx0" brushRef="#br0" timeOffset="47759.33">9096 12304 2 0,'-5'6'465'16,"0"-1"-135"-16,5-5-49 0,-5 8-56 0,5-8 2 15,-3 6 11-15,3-6-45 0,0 0 9 0,0 0-75 16,11 2 0-16,-11-2-59 0,14-6 19 0,-4 4-46 0,-1-2-14 16,5-2-6-16,0 0 3 0,3 0-10 0,1-2-9 15,1 1-46-15,0-2-66 0,0 1-109 16,1-1-86-16,1 0-340 0,-2-1-153 0</inkml:trace>
  <inkml:trace contextRef="#ctx0" brushRef="#br0" timeOffset="48741.74">9692 11953 261 0,'0'0'367'0,"0"0"-59"0,-3-6 5 15,3 6-2-15,0 0 8 0,-6-5-6 0,6 5-27 16,0 0-33-16,0 0-39 0,-4-5-35 0,4 5-30 16,0 0-20-16,0 0-11 0,0 0 22 15,0 0 22-15,0 0 12 0,0 0 7 0,-1 9-39 0,1-9 46 16,1 12-38-16,0-5 31 0,2 0-38 0,1 4-2 15,-2 0 4-15,0 0-15 0,0 3-15 0,2 0-14 16,-1 2-15-16,-1 1-64 0,2 0 42 0,0 0-12 16,0-1-6-16,1 1-14 0,-3 0-4 0,2-2-5 15,1 0-9-15,-1-1 1 0,0 1-3 0,1-2-19 16,0-1-32-16,0-1-97 0,0-3-85 0,0 2-55 16,2-3-130-16,-2 0-50 0,4-2-104 0,-1-1-672 15,-8-4-841-15</inkml:trace>
  <inkml:trace contextRef="#ctx0" brushRef="#br0" timeOffset="49196.06">10754 11935 226 0,'-8'6'420'0,"8"-6"-116"15,-8 3-36-15,8-3-16 0,0 0 1 0,-10 4-38 16,10-4 27-16,0 0-50 0,0 0-37 0,-6 4-22 0,6-4-2 16,0 0-8-16,0 0-11 0,0 0-11 15,14 0-14-15,-14 0-19 0,14 0-10 0,-4-2-49 16,3 0 36-16,0 1-6 0,1 0-45 0,0-2 36 0,4 0-46 15,-1 0 46-15,-1 1-55 0,2 0 46 0,1-1-63 16,-2 2-20-16,-1-2-88 0,2 2-43 0,-5 0-51 16,1 0-45-16,-2 0-59 0,-2 0-329 0,1-1-184 15</inkml:trace>
  <inkml:trace contextRef="#ctx0" brushRef="#br0" timeOffset="49562.21">10762 12056 303 0,'-8'5'419'0,"2"-1"-100"0,6-4-67 16,-7 6-60-16,7-6-26 0,0 0-36 0,0 0-27 16,0 0-21-16,9 3-15 0,-9-3-4 0,18-3-18 15,-7 0-13-15,6-1-7 0,-2-1-1 0,7 0-8 16,-1-3-1-16,2 2-4 0,2-3-3 0,2 1 2 16,4-2-10-16,-3 1 4 0,0-2-5 0,1 1-12 15,-4-1-25-15,-2 3-17 0,-3-2 1 0,-2 0-18 16,0 1 10-16,-5 2 15 0,-1-2 9 0,-3 0 3 15,-2 2 7-15,-1-2 9 0,-3 2 33 0,-2-1 28 0,-2 2 26 16,-1-1 40-16,-1 1 50 0,0 0-5 0,1-1 49 16,-1 1 5-16,3 6-4 0,-5-8-21 15,5 8-33-15,-5-8-31 0,5 8-21 0,-3-6-21 0,3 6-5 16,0 0 10-16,0 0 19 0,0 0 0 0,0 0-15 16,5 9-1-16,0-2-14 0,2-2-2 0,-1 5-6 15,3 0-42-15,0 2 39 0,5 2-46 0,-4 1 32 16,3 2-45-16,-2 0 39 0,1 2-46 15,-2 2 41-15,0-2-49 0,-2 1 4 0,0 1-3 16,-3-1-2-16,-1-1-30 0,-2-1-56 0,-3 0-24 0,-3-1-134 16,2 0-49-16,-3-1-103 0,-2-2-134 15,-2-1-296-15,-2-1-383 0</inkml:trace>
  <inkml:trace contextRef="#ctx0" brushRef="#br0" timeOffset="52159.75">12386 11654 105 0,'0'0'458'15,"-4"-6"-84"-15,4 6-41 0,-6-7 5 0,6 7-38 16,-7-8 47-16,7 8-67 0,-10-5 8 0,10 5-79 15,-9-5 16-15,9 5-63 0,-11-2 19 0,11 2-48 16,-13 2 30-16,5 0-59 0,2 3 50 0,-2 1-48 16,1 2 47-16,-1 2-57 0,0 2 33 0,3 2-49 15,-4 2 22-15,4 2-55 0,0 3 30 0,0 0-53 16,1 2 35-16,1 2-49 0,1-1 36 0,-1 2-40 0,2-2-5 16,5 1-1-16,-2 0-1 0,1-2 3 15,2 1-3-15,0-2-5 0,3 2-26 0,1-5 17 0,1 0-40 16,0-2-44-16,2-2-52 0,0-2-50 0,0-2-68 15,2-3-47-15,0-1-34 0,0-1-41 0,0-3-106 16,0-2-356-16,0-1-401 0</inkml:trace>
  <inkml:trace contextRef="#ctx0" brushRef="#br0" timeOffset="52441.28">12573 11785 318 0,'-3'-7'526'0,"2"0"-135"16,-2 1-15-16,2-1-47 0,1 7 68 0,-3-10-74 0,3 10 25 16,-5-10-83-16,5 10-5 0,-1-7-92 15,1 7 6-15,-3-6-74 0,3 6 45 0,0 0-33 16,0 0 40-16,0 0-60 0,0 0 38 0,2 10-53 16,-2-10 35-16,2 11-55 0,3-3 38 0,-2-1-47 15,1 3 30-15,0-1-53 0,1 3 34 0,2 0-46 16,-3 2 0-16,3 0-8 0,-2 0 0 0,1 1-3 0,0-1-2 15,1 2-4-15,-1-2-4 0,-2 0-33 16,2 0-68-16,1-1-47 0,-2-1-49 0,0-2-58 16,0-1-55-16,-1 0-27 0,1-4-49 0,0 1-37 0,-5-6-486 15,10 7-486-15</inkml:trace>
  <inkml:trace contextRef="#ctx0" brushRef="#br0" timeOffset="52646.62">12810 11838 164 0,'0'0'490'0,"4"-6"-125"0,-4 6-51 16,0 0-20-16,5-6-41 0,-5 6 39 0,4-6-81 15,-4 6 16-15,8-5-28 0,-8 5-21 0,6-6-22 16,-6 6-26-16,14-7-24 0,-4 3-18 0,-1 0-33 16,0 0-34-16,5-2 33 0,-1 1-8 0,4-1-13 15,-3 1-8-15,2-1-8 0,0 1-9 0,0-1-66 16,0 1-75-16,0-1-87 0,-3 2-74 0,2-2-61 15,-2 0-98-15,-3 1-249 0,0 0-208 0</inkml:trace>
  <inkml:trace contextRef="#ctx0" brushRef="#br0" timeOffset="52892.57">12970 11687 245 0,'0'0'451'0,"-13"0"-119"15,13 0-49-15,0 0-28 0,-16 0-26 0,16 0 29 16,0 0-69-16,-12 1 14 0,12-1-37 0,0 0 13 15,-6 4 4-15,6-4-1 0,0 0-11 0,-2 6-12 16,2-6-12-16,4 7-14 0,-4-7-3 0,8 10-49 16,-3-4 24-16,0 1-58 0,4 1 29 0,-1 0-48 15,-1 3 31-15,2-1-51 0,0 1 43 0,2 2-55 16,-2 0 42-16,1 2-48 0,-1 1 41 0,0-1-43 16,0 2 37-16,1-1-46 0,-4-1 37 0,3-1-78 15,-1-1-17-15,-2-1-91 0,2 0-19 0,-2-1-83 16,1-3-35-16,0-1-16 0,-3-1-91 0,2-2-407 15,-6-4-354-15</inkml:trace>
  <inkml:trace contextRef="#ctx0" brushRef="#br0" timeOffset="53410">13259 11684 462 0,'2'-7'402'15,"-2"7"-94"-15,2-6-62 0,-2 6-24 16,0 0-40-16,0 0 14 0,2-6-37 0,-2 6 51 0,0 0-63 16,0 0 41-16,0 0-57 0,9 1 22 0,-9-1-13 15,9 6-16-15,-9-6-10 0,10 10-21 0,-3-5-16 16,-1 0-13-16,2 0-8 0,1 1-16 0,-3 1-7 16,2-2-5-16,0 0-3 0,0 0-44 0,-1 1 45 15,-1-1-45-15,-1-2 43 0,-5-3-41 0,12 8 48 16,-12-8-31-16,7 6 60 0,-7-6-34 0,8 3 33 15,-8-3-45-15,0 0 31 0,0 0-45 0,12-1 36 16,-12 1-43-16,0 0 43 0,7-8-49 0,-7 8 38 16,1-8-41-16,-1 8 39 0,2-9-42 0,-2 9 38 0,0-12-38 15,0 5 40-15,0 1-39 0,0-2 35 16,0 0-34-16,-2 1 36 0,1-3-40 0,1 0 39 0,-2 1-41 16,-2-1 41-16,3 0-40 0,-2-1 40 0,-1 0-40 15,2 0 45-15,-2 0-46 0,-1 1 4 0,-1-2 5 16,-1-1 5-16,3 4 2 0,-4-2 0 0,2-1 3 15,1 4 3-15,-3-2 1 0,3 3 1 0,-1-1 6 16,1-1 22-16,-2 2 18 0,1 0 1 0,2-1 4 16,0 3 2-16,-1-2-7 0,4 0-14 0,-2 1-7 15,3-1 44-15,0 7-58 0,2-12 40 0,0 3-53 16,3 4 41-16,2-5-48 0,3 3 43 0,0-3-49 16,2 2 45-16,0 0-47 0,1-2 43 0,5 0-46 15,-3 1 44-15,3 0-44 0,1 0 30 0,-3 3-85 16,0-3-6-16,0 4-92 0,0 0-21 0,1-1-88 15,-2 0-18-15,1 4-25 0,-2 0-69 0,-3 0-70 16,2 0-273-16,-13 2-240 0</inkml:trace>
  <inkml:trace contextRef="#ctx0" brushRef="#br0" timeOffset="53707.9">13679 11398 69 0,'0'0'452'0,"-1"6"-92"0,1-6-44 15,0 8-42-15,0-8-17 0,0 0-1 0,0 7-19 16,0-7-29-16,0 0-13 0,-3 7-12 0,3-7-8 0,0 9-16 16,0-9-14-16,2 7-13 0,-2-7-17 15,1 9-18-15,3-3 24 0,-2-1-58 0,2 2 28 16,1 0-59-16,2 1 33 0,-2 0-52 0,1 1 36 0,2 0-49 16,2-1 38-16,-2 2-44 0,1-2 38 0,1 3-44 15,-1-3 38-15,-1 1-39 0,-2-1 33 0,3-1-40 16,-3 0 45-16,-1-1-53 0,1 1 42 0,-3-1-38 15,0-1 42-15,-3-5-41 0,4 11 46 0,-4-11-45 16,-4 8 40-16,4-8-41 0,-4 8 41 0,4-8-48 16,-9 6-14-16,9-6-94 0,-11 4-9 0,11-4-80 15,-14 0-19-15,14 0-22 0,-16-4-49 0,6 2-18 0,2-3-45 16,1 1-247-16,0-3-138 0</inkml:trace>
  <inkml:trace contextRef="#ctx0" brushRef="#br0" timeOffset="53858.66">13672 11530 393 0,'0'-7'287'0,"0"7"-19"0,1-11-33 15,-1 11-7-15,1-11-2 0,0 4-6 0,2 2-20 16,2-4-8-16,-2 3-32 0,4-2-23 0,-3 2-24 0,4-1-21 16,-2-2-20-16,2 3-11 0,5-2-14 0,-3 0-9 15,3 1 33-15,-2-1-54 0,2 2 41 0,2 0-55 16,1-2 33-16,0 4-55 0,0-1-17 0,0-1-97 16,1 1-76-16,-2 3-39 0,-2-1-118 0,2 2-311 15,-15 1-188-15</inkml:trace>
  <inkml:trace contextRef="#ctx0" brushRef="#br0" timeOffset="54308.73">12961 12150 296 0,'0'0'320'0,"0"0"-47"15,-15-2-46-15,15 2 2 0,0 0-4 0,-12-2-23 16,12 2-14-16,0 0-20 0,0 0-2 0,-5-5-7 15,5 5 5-15,0 0 5 0,5-4 2 16,-5 4 31-16,9-5-45 0,1 1 32 0,1 2-53 0,0-3 31 16,3 0-52-16,2 2 46 0,3-3-57 0,2-1 38 15,1-1-59-15,2 0 35 0,6 1-63 0,-1-4 31 16,3 3-57-16,0-2 34 0,0 1-51 0,0-2 39 16,1 2-51-16,-1-2-1 0,1 3 43 0,1-3-51 15,0 2 46-15,-1-1-52 0,-1 1 45 0,0 0-49 16,0 0 43-16,0 0-51 0,-1 0 30 0,-1 1-96 0,0 0-6 15,-7 2-86-15,3-1-1 0,-2 2-58 16,-3 0-66-16,-3 0-48 0,0 2-53 0,-2 0-71 16,-2 1-317-16,-3 2-325 0</inkml:trace>
  <inkml:trace contextRef="#ctx0" brushRef="#br0" timeOffset="54624.94">13678 12078 428 0,'-8'5'382'0,"2"-2"-84"0,6-3-24 16,-11 5-39-16,11-5-31 0,0 0-25 0,-11 2-3 16,11-2-7-16,0 0-6 0,0 0-8 0,0 0-19 15,0-8-11-15,0 8 28 0,8-5-61 0,-8 5 32 16,14-3-63-16,-14 3 25 0,14-4-52 0,-14 4 38 16,18-1-50-16,-18 1 33 0,15 1-44 0,-15-1 33 15,14 6-42-15,-7-2 37 0,-2 2-42 0,-1 1 3 16,-2-1 0-16,-2 2 0 0,0 1 6 0,-1 1-4 15,-3 0 2-15,3-1 2 0,-3 0 12 0,0 0 15 0,0-1 6 16,2 0 2-16,-2-1 5 0,0-2 1 16,4-5 2-16,-2 10 1 0,2-10-4 0,0 0-14 15,0 0-2-15,3 5-10 0,-3-5-5 0,13-5-9 0,-3 0-34 16,4-2-55-16,-1 0-62 0,6-5-60 16,3-3-31-16,0 1-46 0,2-3-19 0,4-3-76 15,0-4-87-15,-2 1-195 0,2-4-166 0</inkml:trace>
  <inkml:trace contextRef="#ctx0" brushRef="#br0" timeOffset="54890.53">14113 11410 223 0,'-7'-10'538'0,"3"0"-170"16,-1 4-48-16,1 0-57 0,-2-1 41 0,2 2-38 15,4 5 24-15,-5-8-75 0,5 8 1 0,-4-9-75 16,4 9 9-16,-4-5-38 0,4 5 66 0,0 0-30 15,0 0 38-15,0 0-63 0,17 4 34 0,-7-1-60 0,-1 4-4 16,4 0-4-16,2 3 9 0,3 1-9 16,-1 4 8-16,3 2-13 0,-2 2-16 0,3 1-11 15,-4 2-9-15,0 2-8 0,-2 2-9 0,-3 2 1 16,-2 1-11-16,0 0-4 0,-3 0-3 0,-2 2-9 16,-4-5 0-16,0 1-8 0,-2-1-7 0,0-2-61 15,-2-1 5-15,-3-1-100 0,-2-1-29 0,1-2-114 16,-1-1-73-16,-2-3-59 0,0-4-129 0,-1-2-362 0,2-1-505 15</inkml:trace>
  <inkml:trace contextRef="#ctx0" brushRef="#br0" timeOffset="55391.68">14837 11346 304 0,'7'-7'368'0,"-2"0"-54"0,0 4-27 0,-5 3-30 16,7-7-33-16,-7 7 7 0,5-5-40 15,-5 5 56-15,0 0-45 0,0 0 38 0,8 2-47 16,-8-2 19-16,1 9-52 0,1-3 22 0,-2 2-60 15,-2 0-11-15,1 4-20 0,1-1 32 0,-5 3-61 0,1 2 26 16,0 1-57-16,-3 2 39 0,-1 2-59 0,-1-1 40 16,-4 3-50-16,1 1 37 0,-4-1-47 15,2-2 44-15,1-4-46 0,-2 0 40 0,2-1-47 0,-2-4 44 16,2-1-40-16,2-2 40 0,-1-2-45 0,3-1 44 16,-2-3-46-16,11-3 45 0,-17 0-46 0,17 0 41 15,-14-8-39-15,10 2 44 0,-1-1-48 0,3-1 43 16,0-2-42-16,2 2 42 0,0-2-42 0,3 2 42 15,1-2-40-15,0 3 41 0,2-1-42 0,0 1 43 16,3 2-42-16,-2 1 41 0,2-1-43 0,1 2 44 16,0 2-44-16,-10 1 46 0,22 1-45 0,-12 2 45 15,3 1-43-15,-2 2 47 0,2-2-49 16,0 4 45-16,0 0-44 0,-1 1 43 0,-1 0-43 0,0 1 42 16,-1 2-44-16,2 0 36 0,-3 0-34 0,2 0-63 15,-2 0-66-15,-2-1-65 0,0 0-76 0,2-1-67 16,-1 0-62-16,-3-3-77 0,1-1-274 0,2 0-288 15</inkml:trace>
  <inkml:trace contextRef="#ctx0" brushRef="#br0" timeOffset="55601.18">15081 11616 543 0,'0'0'596'16,"7"-6"-200"-16,-7 6-48 0,6-3-91 0,-6 3 58 15,0 0-39-15,0 0 54 0,9 3-34 0,-9-3 37 16,6 7-65-16,-6-7 6 0,3 11-73 0,-2-5 6 15,-1 1-69-15,3 2 14 0,-2 0-60 0,0 1 14 16,1 1-50-16,-1 1 23 0,0-1-49 0,2 1 26 16,-2 1-38-16,-1-2-4 0,3 0-8 0,-1 0-8 15,-2 0-2-15,1-1-52 0,2-1-34 0,-3-2-122 16,4-1-29-16,-2 1-110 0,-2-7-42 0,4 8-94 16,-4-8-110-16,0 0-329 0,8 2-501 0</inkml:trace>
  <inkml:trace contextRef="#ctx0" brushRef="#br0" timeOffset="55908.34">15348 11528 74 0,'0'0'569'0,"0"0"-122"0,-11 1-106 16,11-1-36-16,0 0 18 0,0 0 16 15,0 0 38-15,0 0-60 0,0 0-17 0,0 0-24 0,0 0-19 16,0 0-22-16,6-6-28 0,-6 6-37 0,13-5-24 16,-4 3-24-16,1-2-17 0,2 1-14 0,-1-2-11 15,2 0-14-15,4 2-19 0,-2-1-7 0,2-1-9 16,-2 2-5-16,1-1-49 0,2 0 47 0,-2 2-7 16,0-3-42-16,0 2 38 0,-1 1-47 0,-2 0 7 15,-2 1-50-15,2 0-39 0,-1 1-31 0,0-2-69 16,-12 2-36-16,16-1-44 0,-16 1-4 0,15 0-16 15,-15 0-46-15,0 0-35 0,10-3-471 0,-10 3-420 16</inkml:trace>
  <inkml:trace contextRef="#ctx0" brushRef="#br0" timeOffset="56108.52">15511 11383 228 0,'-8'-4'503'0,"8"4"-88"0,-9-6-95 0,9 6-5 15,-9-5-63-15,9 5 24 0,-6-3-25 0,6 3-56 16,0 0 53-16,0 0-23 0,0 0 47 15,-14 2-58-15,14-2-20 0,-2 6-7 0,2-6-15 0,3 12-21 16,-2-3-21-16,2-1-19 0,1 2-18 16,2 1-18-16,-1 3-14 0,1 0-14 0,2 1-7 0,0 2 32 15,-1 1-54-15,1-1 36 0,1 3-54 0,1-3 33 16,1 0-84-16,-2 1-35 0,1-2-107 0,-1-3-43 16,-2 0-90-16,1-3-90 0,2 1-123 0,-1-4-491 15,-1-3-644-15</inkml:trace>
  <inkml:trace contextRef="#ctx0" brushRef="#br0" timeOffset="57511.2">16308 10899 305 0,'0'0'392'16,"-9"-7"-53"-16,9 7-25 0,-9-9 15 0,9 9-59 15,-11-4 43-15,11 4-77 0,-13-3 14 0,13 3-58 16,-13 0 26-16,13 0-58 0,-16 5 29 0,9 0-54 15,-2 2 38-15,2 0-58 0,0 4 42 0,-2 0-56 16,4 2 27-16,0 3-62 0,-1 1 35 0,3 1-57 0,-1 1 36 16,2 2-60-16,2 0 39 0,0 0-53 15,0 4 43-15,2-1-51 0,2-1 0 0,0 0 1 16,2 1 3-16,1-2-7 0,-1-2-2 0,3-1 0 0,2 1-24 16,0-5-42-16,3 0-43 0,-3-2-44 0,1-2-62 15,3-4-47-15,-1-1-32 0,0 0-28 0,2-3-81 16,-2-1-23-16,-2-2-322 0,0-3-264 0</inkml:trace>
  <inkml:trace contextRef="#ctx0" brushRef="#br0" timeOffset="57731.73">16482 11024 223 0,'-4'-12'580'16,"3"5"-72"-16,-2-1-96 0,2 3-52 0,1 5-40 15,-5-10-45-15,5 10-30 0,-4-6-10 0,4 6-4 16,0 0-13-16,0 0-6 0,0 0-53 0,-13 3 38 15,13-3-61-15,-1 10 33 0,1-10-60 0,0 14 26 16,3-7-58-16,-1 1 21 0,1 2-54 0,2-1 31 16,0 3-52-16,1 0 31 0,1 0-47 0,-1 1 45 15,2-1-51-15,-1 2 26 0,1-3-47 0,0 2 11 16,1-3-122-16,-2 1-28 0,0-1-108 0,-1-2-29 16,2-1-84-16,-2 0-56 0,-1-2-63 0,-5-5-437 0,12 6-512 15</inkml:trace>
  <inkml:trace contextRef="#ctx0" brushRef="#br0" timeOffset="57922.89">16720 11054 411 0,'0'0'421'0,"0"0"-73"0,2-6-33 16,-2 6-35-16,0 0 47 0,5-7-46 15,-5 7-43-15,4-6-25 0,-4 6-35 0,5-6-30 0,-5 6-26 16,9-6-24-16,-9 6-22 0,13-9-16 0,-4 6-7 15,1-1-15-15,2 1-48 0,0-1 35 0,-1-1-82 16,3 2-42-16,1-2-103 0,-1 0-81 0,0 0-88 16,2 0-453-16,-1 2-361 0</inkml:trace>
  <inkml:trace contextRef="#ctx0" brushRef="#br0" timeOffset="58357.05">17049 10900 358 0,'0'0'377'0,"0"0"-90"15,0 0-61-15,0 0-48 0,0 0 19 0,0 0-1 16,0 0 24-16,0 0-50 0,11 6 31 0,-11-6-62 16,6 8 39-16,-1-5-58 0,3 3 36 0,-3 1-24 15,1 0-25-15,2 2-18 0,-2-1-15 16,3 2-18-16,0-2-10 0,-2 2-10 0,-1 0-5 0,3-3-6 16,-3 1-5-16,-1-2-4 0,1 2 1 0,-1-3 5 15,0-1 2-15,-5-4 6 0,6 9-6 0,-6-9 1 16,0 0-10-16,5 3-3 0,-5-3 3 15,0 0-8-15,-2-7-2 0,2 7-2 0,-4-11 5 0,1 1-7 16,-3 2-38-16,2-4 46 0,0-2-41 0,-1 2 45 16,1-4-40-16,-1-1 40 0,1 0-33 0,-2-1 37 15,2 1-44-15,-1-1 8 0,1 3 2 0,-1-2 6 16,1 2 0-16,0-1 10 0,-2 0-6 0,2 2 1 16,0 2 1-16,1 0 1 0,-1 1 1 0,1 2 3 15,2-2-3-15,-2 4 2 0,3-2-1 0,0 2 1 16,0 7-1-16,0-14-1 0,1 8 7 0,2 1-7 15,2-2 3-15,-1 0-1 0,3 2 37 0,1-1-42 0,0-1 37 16,2 3-41-16,4-3 46 0,-1 2-54 0,0-1 43 16,2-1-43-16,1 2 46 0,0 0-47 0,3 0 41 15,-2-1-49-15,2 1 32 0,-1 1-98 0,1 0-14 16,0-1-95-16,-2 0-62 0,0 3-65 16,-2 0-83-16,0-1-330 0,-4 2-249 0</inkml:trace>
  <inkml:trace contextRef="#ctx0" brushRef="#br0" timeOffset="58637.09">17379 10729 207 0,'0'0'391'0,"-4"9"-102"0,4-9-59 0,-4 8-14 16,4-8 0-16,-1 7-15 0,1-7 10 0,-1 9-46 15,1-9 25-15,1 9-61 0,2-4 44 0,1 2-62 16,1-1 20-16,1 1-66 0,-1-1 28 0,4 1-58 15,-1 2 33-15,3-1-55 0,-2 2 41 0,3-2-13 16,-1 2-6-16,-2-2-6 0,3 2-2 0,-2-2-10 16,0 1-2-16,-2-2-5 0,-3 0 1 0,1 0 4 0,-1-1 2 15,-1 0 11-15,-3 1-17 0,-1-7 0 16,0 11-7-16,-1-5 4 0,-3 0-3 0,-1-3 4 16,-1 2-8-16,0 0 3 0,-1-1-3 0,-2-1-5 0,0 0-2 15,9-3 0-15,-14 2-50 0,14-2-86 0,-19-1-76 16,11-1-77-16,1-2-90 0,0-2-370 0,0-1-264 15</inkml:trace>
  <inkml:trace contextRef="#ctx0" brushRef="#br0" timeOffset="58800.75">17424 10753 32 0,'4'-5'494'0,"-4"5"-150"16,3-10-64-16,-3 10-41 0,8-9-35 0,-8 9-4 15,7-9-26-15,-1 4-31 0,0 0-25 0,1 0-25 16,0 0-23-16,2-1-15 0,2 2-6 0,-1 0-14 0,4-3-9 15,0 3-4-15,0 0-9 0,0 1-25 0,3-1-66 16,-5 1-84-16,4 1-124 0,-3 1-82 16,-2 0-158-16,2 1-32 0</inkml:trace>
  <inkml:trace contextRef="#ctx0" brushRef="#br0" timeOffset="59274.6">16809 11322 165 0,'0'0'382'0,"-4"4"-91"0,4-4-77 0,0 0-15 15,-4 5-32-15,4-5 0 0,0 0-9 0,0 0-15 16,-6 5 9-16,6-5-30 0,0 0-4 0,0 0-6 0,0 0 6 16,0 0 9-16,0 0-10 0,3 5 0 15,-3-5-7-15,0 0-3 0,0 0 5 0,0 0-2 16,14 0 3-16,-14 0 5 0,0 0-4 0,9-2-1 15,-9 2 0-15,9-3-2 0,-9 3-4 0,11-4-3 16,-11 4-3-16,14-4-2 0,-4 1-11 0,3-1-9 16,0-1-8-16,2 1-4 0,4-1-11 0,-2 1-16 0,7-2-8 15,-1-1 36-15,0 2-56 0,4-3 44 0,3 2-58 16,0 0 41-16,0-1-47 0,-1 1 40 0,3 0-45 16,-5 0 44-16,1 1-51 0,-1 0 45 0,-2 1-71 15,3-1-13-15,-5 0-106 0,2 1-20 0,-2 1-116 16,-4-2-41-16,-1 2-77 0,-2 0-112 0,0 1-410 15,-6 0-523-15</inkml:trace>
  <inkml:trace contextRef="#ctx0" brushRef="#br0" timeOffset="59590.8">17246 11404 483 0,'-6'4'383'0,"6"-4"-72"15,-7 5-68-15,7-5-45 0,0 0-28 0,0 0 8 0,0 0 0 16,0 0-4-16,0 0-11 0,5-5-6 16,-5 5-20-16,15-4-20 0,-5 2-17 0,-1 1-17 0,2 0-19 15,-11 1-15-15,18-2-4 0,-6 4-5 0,-12-2-7 16,19 3 6-16,-13-1-13 0,3 4-7 0,-5 0-6 16,0-1 0-16,-2 2-4 0,-2 0 0 0,-1 0-3 15,-4 3 37-15,1-2-44 0,2 0 50 0,-2 1-30 16,0-2 50-16,0 0-36 0,0-1 38 0,2-1-37 15,2-5 43-15,-5 9-38 0,5-9 41 0,-3 5-52 16,3-5 36-16,0 0-52 0,10 3 41 0,-10-3-57 16,18-5-1-16,-5 0-9 0,2-2-53 0,3-2-55 15,1 0-48-15,6-3-45 0,0-3-39 0,1 0-61 16,3-3-47-16,3-3-454 0,-4 0-349 0</inkml:trace>
  <inkml:trace contextRef="#ctx0" brushRef="#br0" timeOffset="59873.73">17890 10739 231 0,'-1'-11'491'0,"0"2"-94"16,-2 1-55-16,3 1-17 0,0-1-13 0,0 8-18 0,0-10-40 16,0 10-32-16,0-10-32 0,0 10-7 0,1-6 2 15,-1 6-4-15,0 0 3 0,0 0-2 0,15 1-22 16,-9 3-14-16,3 1-2 0,1 4-17 0,2 3-8 15,2 1-8-15,0 3-5 0,5 4-12 0,-1 3 14 16,2 5-48-16,-2 0 23 0,0 3-42 0,1-1 24 16,-5 1-40-16,-1-2 5 0,-3-2-14 0,-3 3-6 15,0-1 2-15,-4-3-3 0,-2 1 4 0,-2-1-8 16,-2-1-7-16,1-1-5 0,-6 1-61 16,3-4-24-16,-3-1-68 0,-1 0-79 0,-2-2-88 15,1-3-70-15,-1-3-65 0,1-1-78 0,1-4-449 0,0 1-584 16</inkml:trace>
  <inkml:trace contextRef="#ctx0" brushRef="#br0" timeOffset="60408.04">18574 10771 419 0,'0'0'439'0,"5"-5"-115"16,-5 5-76-16,0 0-44 0,8-6-29 0,-8 6 33 15,0 0-37-15,0 0 21 0,0 0 30 0,4 6-44 16,-4-6 30-16,-2 10-60 0,2-3 21 0,-1 0-60 16,-3 4 16-16,2-2-57 0,-1 3 22 0,-2 2-54 15,1 0 31-15,-2 0-13 0,-2 3-5 0,-2 1-15 0,0-1-5 16,-3 0-7-16,3 0 0 0,-3-2-6 16,0-2-5-16,0 1 3 0,-2-1-7 0,2-5 1 0,2 1-2 15,-1-2 1-15,3-3-2 0,-1 0 0 0,0-1 0 16,10-3-1-16,-16 1 1 0,16-1-4 15,-12-5 2-15,12 5 0 0,-8-7 4 0,8 7-6 0,-4-11 0 16,4 11-3-16,3-11 2 0,-3 11 0 0,6-11-2 16,-6 11 5-16,10-6-4 0,-10 6 1 0,13-4-1 15,-13 4 2-15,17-1-1 0,-17 1-34 0,16 3 43 16,-5-1 1-16,0 3-37 0,-2 0 43 16,1 1-37-16,4 0 42 0,-5 1-38 0,4 2 40 0,-3-2-44 15,-1 2 43-15,3 0-38 0,-2-1 38 16,-1 0-42-16,1 2 42 0,-1-3-48 0,-1 2 6 0,-2-2-122 15,4-2-30-15,-5 2-96 0,3-2-80 0,-1-1-84 16,-1 0-419-16,-6-4-395 0</inkml:trace>
  <inkml:trace contextRef="#ctx0" brushRef="#br0" timeOffset="60790.74">18805 11040 52 0,'0'0'546'0,"0"-8"-163"0,0 8-56 15,0 0-24-15,0-7-31 0,0 7 52 16,-1-7-68-16,1 7 12 0,0 0-37 0,-1-6-72 0,1 6 13 16,0 0-60-16,0 0 13 0,0 0-58 0,2-7 47 15,-2 7-58-15,0 0 37 0,0 0-48 0,9-1 32 16,-9 1-48-16,0 0 36 0,11 0-53 0,-11 0 38 16,10 2-45-16,-10-2 39 0,0 0-45 0,11 4 43 15,-11-4-41-15,7 3 42 0,-7-3-45 0,5 5 43 16,-5-5-42-16,2 7 38 0,-2-7-48 0,0 8 44 15,0-8-45-15,-2 11 41 0,2-11-44 0,-5 13 39 16,1-6-41-16,-1-2 46 0,1 3-49 0,0-1 46 16,-2-1-46-16,3 1 42 0,-1-1-40 0,4-6 41 15,-6 10-38-15,6-10 42 0,-4 7-38 0,4-7 53 16,-4 6-42-16,4-6 48 0,0 0-51 0,5 7 41 16,-5-7-48-16,0 0 45 0,13 0-49 0,-13 0 44 15,17-1-48-15,-7-1 46 0,3 0-51 0,-2 0 42 0,1-1-75 16,2 0-7-16,0 1-47 0,1-3-83 0,-1 0-79 15,0 0-73-15,-1-1-82 0,2 0-104 16,-2 0-289-16,-1-2-355 0</inkml:trace>
  <inkml:trace contextRef="#ctx0" brushRef="#br0" timeOffset="61109.04">19254 10743 244 0,'0'0'512'0,"0"0"-77"0,0 0-88 0,-13 0 6 15,13 0 54-15,0 0-80 0,0 0 6 16,-10-2-81-16,10 2-2 0,0 0-81 0,0 0 5 16,0 0-66-16,0-6-28 0,0 6-14 0,6-5-15 0,-6 5-12 15,13-4-7-15,-4 2-3 0,2 0-12 0,1-1-11 16,1 1-56-16,-2-1-71 0,2 1-71 16,1 0-57-16,0 2-44 0,-2-2-45 0,-1 1-95 15,-11 1-374-15,21 0-340 0</inkml:trace>
  <inkml:trace contextRef="#ctx0" brushRef="#br0" timeOffset="61257.34">19357 10824 4 0,'-7'8'603'16,"2"-2"-197"-16,1-1-69 0,4-5-75 0,-8 7 33 15,8-7-68-15,-4 6 39 0,4-6-73 0,0 0 15 16,0 0-85-16,4 5 16 0,-4-5-70 0,14-1 28 16,-14 1-65-16,18-4 33 0,-5 2-96 0,2-3-42 15,1 0-112-15,0 1-119 0,2 0-105 0,1-4-330 16,0 2-245-16</inkml:trace>
  <inkml:trace contextRef="#ctx0" brushRef="#br0" timeOffset="62107.44">19857 10527 74 0,'0'0'405'0,"0"0"-76"0,0 0-18 16,0 0-16-16,0 0 34 0,0 0-60 15,-4-5 45-15,4 5-72 0,0 0 32 0,0 0-68 16,0 0 11-16,0 0-74 0,0 0 6 0,0 0-64 0,0 0 22 16,0 0-25-16,0 0 64 0,0 0-21 0,-9 6 53 15,9-6-51-15,2 9 4 0,-2-9 10 0,1 12 7 16,3-3-11-16,-2 0-46 0,-1 3 55 0,2-1-58 15,1 4 52-15,0 1-18 0,-2-1-17 0,2 3-11 16,0 0-8-16,2 3-11 0,-2-1-15 0,1 0-4 16,0 1-13-16,2-1-3 0,-2-1-5 0,1-2-5 15,-1 0-2-15,1-2-6 0,0 0-4 0,-1-1-6 16,0-2-4-16,0 1-45 0,0-4-109 0,1 0-149 16,-4-1-124-16,1-1-200 0,-3-7-887 0,0 11-1134 15</inkml:trace>
  <inkml:trace contextRef="#ctx0" brushRef="#br1" timeOffset="80941.62">20489 9148 10 0,'-11'3'372'16,"11"-3"-71"-16,-9 2-68 0,9-2 11 0,-10 2-20 15,10-2-16-15,0 0-11 0,-10 2-28 0,10-2-31 16,0 0-28-16,0 0-16 0,-9 4-10 0,9-4-10 16,0 0 5-16,0 0 5 0,6 7 10 0,-6-7-3 15,9 6-4-15,0-2-8 0,3 2 16 0,-1 0-50 0,4 1 24 16,2 3-48-16,4-1 31 0,0 2-49 0,1 1 43 16,5-1-49-16,-2 2 40 0,2-1-24 15,1 0 24-15,0 0-25 0,2-1 48 0,-1 1-39 16,3-1 42-16,0-1-51 0,0 1 38 0,0-1-42 15,1 1 41-15,-1-3-45 0,0 2 39 0,1-2-41 0,1 2 38 16,-2-2-42-16,2 1 36 0,-2-2-40 16,0 1 34-16,-1 2-3 0,-1-3-6 0,0 1-5 0,-1 0-2 15,-6 0-3-15,0-1 0 0,-2 1-3 0,-1 1 0 16,-1-2-1-16,-3 0 2 0,-1-1 0 0,-4 2-1 16,1-1 3-16,-2-1 2 0,-2 0-30 15,0 0 48-15,-2-2-31 0,0 3 50 0,-2-1-28 0,-1-2 49 16,-3-4-29-16,2 10 60 0,-2-10-44 0,0 12 42 15,0-12-47-15,-4 11 41 0,-1-4-45 0,1 0 47 16,-3 1-52-16,-1 2 39 0,-1 1-49 0,0-1-1 16,-2 4-1-16,-3 1-8 0,0 1-1 0,-3 3-6 15,-2 2-27-15,-3 0 30 0,0 6-28 0,-3 0 28 16,-1 2-1-16,-3 1 2 0,1 1-12 0,-3 0 1 16,2 1-2-16,-2-1 38 0,-5 6-45 0,4-7 36 15,2 2-33-15,-2-3 29 0,2 0-45 0,0-1 40 16,0-1-42-16,3-4 45 0,2 0-46 0,4-5-3 0,5-5 1 15,2 1-2-15,2-4-37 0,2-1-14 16,2-3-98-16,4-2-23 0,4-4-108 0,0 0-29 16,0 0-47-16,0-7-62 0,7-1-78 0,3-4-310 15,3-5-365-15</inkml:trace>
  <inkml:trace contextRef="#ctx0" brushRef="#br1" timeOffset="81202.75">21650 9504 458 0,'0'0'370'0,"0"0"-81"16,0 0-20-16,0 0-12 0,0 0 4 15,0 0-58-15,-10-1 35 0,10 1-37 0,0 0-30 0,0 0-20 16,0 0-23-16,0 0-27 0,4-4-14 0,-4 4-16 15,10-6-17-15,-2 4-48 0,2-1 37 0,0-1-1 16,4-2-16-16,2 2-44 0,1-1 44 0,0 1-49 16,2-1 40-16,-1 0-74 0,1 0-14 0,0 2-75 15,-1-2-58-15,0 1-57 0,-1 2-58 0,-3 1-102 16,-3-1-191-16,-11 2-124 0</inkml:trace>
  <inkml:trace contextRef="#ctx0" brushRef="#br1" timeOffset="81558.67">21728 9594 253 0,'-15'9'407'0,"3"-5"-121"0,2 3-55 16,1-3-50-16,4 0-27 0,5-4-28 16,-8 5-25-16,8-5-18 0,0 0-18 0,0 0-14 0,0 0-8 15,16-5-6-15,-2 0-11 0,0-2-8 0,6-2-6 16,1-1-4-16,4-2-26 0,2-2-37 0,1 1-24 16,-2-2-33-16,2 0-30 0,1-4-22 0,-4 4 7 15,0-2 17-15,-3 0 28 0,-2 1 20 0,-2 0 31 16,-4 2 59-16,-2 0 29 0,-5-1 52 0,2 2 78 15,-6 1 5-15,-2 0 22 0,0 2 35 0,-2 0-2 16,0-1 19-16,-2 3 8 0,1 1-2 0,-2-1-11 16,1 2-28-16,3 6-40 0,-3-11-30 0,3 11-16 15,-4-6-8-15,4 6 34 0,0 0-41 0,0 0 43 16,0 0-61-16,0 9 38 0,2-3-55 0,2 1 34 16,4 2-56-16,-2 1 43 0,3 3-58 0,1 3 31 0,3 1-52 15,-1 0 40-15,0 1-51 0,-1 0 36 0,0 1-39 16,-1 0 42-16,-1 2-48 0,-1-1 41 15,-3-1-48-15,-1 3 42 0,-4-5-54 0,0 1 43 16,-3-2-71-16,-2 1-32 0,-2 1-62 0,-2 0-77 0,-4-3-77 16,-1 1-68-16,-3 0-121 0,2-4-470 0,-3-1-554 15</inkml:trace>
  <inkml:trace contextRef="#ctx0" brushRef="#br1" timeOffset="82249.47">23548 8837 536 0,'4'-6'457'0,"0"0"-93"0,-4 6 15 0,5-8-50 0,-5 8 23 15,4-7-87-15,-4 7-4 0,4-6-80 0,-4 6 1 16,0 0-66-16,0 0 22 0,0 0-45 0,0 0 21 16,0 0-47-16,2 6 27 0,-2-6-55 0,-4 12 30 15,-1-1-49-15,0 0 33 0,-3 1-46 0,-2 5 34 16,0 0-41-16,-2 1-2 0,-3 2 4 0,-2 1-5 15,-2-1 6-15,0 1-3 0,0 0 0 0,-3-1 2 16,1-1-3-16,0-1 1 0,-1-1-2 0,-1-1 1 16,0-2 4-16,5-3-1 0,-1-1-4 0,5-3 8 15,-2-1-4-15,3-2 1 0,0-1 1 0,1-2-1 16,12-1 3-16,-17-1-3 0,17 1-2 0,-13-6 1 16,13 6 1-16,-7-11-5 0,7 5 1 0,0-1-2 15,2 0 3-15,0 0 11 0,5-2-16 0,-1 1-1 0,3 1 6 16,-1 0-8-16,1 2 7 0,3-2-1 15,-1 3 1-15,0 0 2 0,2 2 1 0,0 1 3 16,2 0 1-16,-1 1 1 0,1 1-1 0,1 1-3 16,0 2 1-16,0-1 3 0,0 4-6 0,-2-2 5 15,2 2 10-15,-2 2-17 0,0-1 1 0,0 2 2 16,-3-1-2-16,3 2-4 0,-2-1-9 0,-1 1-33 16,0 0-50-16,-2-2-47 0,1 2-46 0,-3-3-26 0,1 2-31 15,-3-4-55-15,2 1-19 0,0-1-100 0,-7-6-293 16,9 6-218-16</inkml:trace>
  <inkml:trace contextRef="#ctx0" brushRef="#br1" timeOffset="82522.05">23673 9122 95 0,'5'-4'472'0,"-5"4"-98"16,4-7-35-16,-4 7-25 0,4-8 4 0,-4 8-10 15,3-4-36-15,-3 4-38 0,0 0-28 16,0 0-33-16,2-7-23 0,-2 7-2 0,0 0 4 0,0 0 5 15,0 0-1-15,0 0-13 0,8 7 9 0,-8-7-35 16,2 8 7-16,-2-8-36 0,4 10 12 0,0-5-42 16,-1 2 25-16,-1 0-23 0,3 1-11 0,-2 2-9 15,1-2-7-15,1 2-5 0,-3 1-7 0,2-2-2 16,1 2-9-16,-2 0 3 0,-1 0-12 0,2-2-4 16,-1 2-57-16,-1-3-64 0,3 2-42 0,-2-3-50 15,-2 2-58-15,2-3-23 0,-3-6-19 0,4 8-50 16,-4-8-54-16,5 5-451 0,-5-5-422 0</inkml:trace>
  <inkml:trace contextRef="#ctx0" brushRef="#br1" timeOffset="82799.56">24016 8944 231 0,'-5'3'492'16,"5"-3"-114"-16,0 0-95 0,0 0 0 0,0 0-69 15,0 0-20-15,-8 5-26 0,8-5-25 16,0 0-34-16,0 0-21 0,0 0-10 0,13-3 20 0,-13 3-66 15,15-4 40-15,-5 2-61 0,3-2 40 0,2 0-68 16,1 1-57-16,0 0-87 0,-2 1-108 0,3-1-132 16,-3 0-229-16,1 0-142 0</inkml:trace>
  <inkml:trace contextRef="#ctx0" brushRef="#br1" timeOffset="82951.07">24165 9008 154 0,'-4'8'456'0,"-2"-2"-129"0,6-6-65 0,-6 7-56 0,6-7-21 15,-4 7-17-15,4-7-5 0,0 0-25 0,0 0-26 16,6 5-23-16,-6-5-24 0,13-1-9 0,-3-1-15 16,1-2-9-16,2-1-20 0,3 0-61 0,2 0-80 15,-3-2-148-15,6 0-356 0,-2 0-144 0</inkml:trace>
  <inkml:trace contextRef="#ctx0" brushRef="#br1" timeOffset="85403.62">24660 8567 20 0,'-2'-9'578'0,"1"4"-134"16,1-2-105-16,-2 0-56 0,-1 1 6 0,1 0 18 15,-1 0 8-15,3 6-15 0,-2-8-36 0,2 8-44 16,-2-10-48-16,2 10-32 0,0 0-27 0,-4-6 1 16,4 6 7-16,0 0-3 0,0 0-6 0,8 6-9 15,-5 0-26-15,2 0-8 0,0 0-12 0,1 4-9 16,1-1-7-16,-1 4 32 0,4-2-55 0,-1 1 35 16,0 4-44-16,3 0 28 0,-3-1-47 0,2 0 37 15,-1 0-73-15,2 1-29 0,-3-2-101 0,2-2-22 16,-2-1-106-16,0 0-20 0,3-2-42 0,-3 0-80 15,0-3-469-15,1-2-485 0</inkml:trace>
  <inkml:trace contextRef="#ctx0" brushRef="#br1" timeOffset="85693.99">25082 8501 337 0,'5'-8'506'0,"-3"3"-108"16,-2 5-75-16,1-10-43 0,-1 10-22 0,3-7-32 15,-3 7-21-15,0 0 12 0,0 0 46 0,0 0-34 16,0 0 37-16,0 0-60 0,4 7 33 0,-4 0-73 16,1 4 39-16,-1 1-70 0,1 4 32 0,1 2-49 15,0 4 28-15,2 3-53 0,-1 0-11 16,1 6-10-16,1 1-3 0,-2 2-12 0,3 0-10 0,-1 0-6 0,-1 2-47 16,1-1 43-16,0 1-44 0,0-1 47 15,0-2-54-15,-1 2 51 0,0-1-55 0,1 0 49 16,-1-2-6-16,1-2-6 0,-3 0-1 0,2-4-2 15,-1-2-8-15,-1 1-2 0,1-3-8 0,-2-4-7 0,0 0-58 16,2-2-59-16,-2-4-13 0,1 0-88 16,-1 0-6-16,0-4-90 0,0-2-68 0,-1-6-75 15,2 9-104-15,-2-9-368 0,0 0-513 0</inkml:trace>
  <inkml:trace contextRef="#ctx0" brushRef="#br1" timeOffset="86219.67">25347 9066 423 0,'0'0'445'0,"0"0"-93"0,8-5-82 16,-8 5-35-16,0 0-19 0,0 0-1 16,8-2 4-16,-8 2-12 0,0 0-11 0,0 0-17 0,9 1-23 15,-9-1-14-15,6 5-8 0,-6-5-29 0,12 7-16 16,-5-2-18-16,0 0-10 0,0-1-10 0,0 4-9 15,2-2-8-15,-2 1-5 0,2 1-6 0,0-1-8 16,0 2 0-16,-1-2-4 0,0 1 0 0,-1-1-7 16,1-2 5-16,-2 2-5 0,1-1 1 0,-3-3 3 15,1 2 1-15,-5-5 3 0,7 7 4 0,-7-7-1 16,8 5-2-16,-8-5-1 0,0 0-5 0,0 0 1 16,0 0-1-16,0 0-4 0,1-7 0 0,-1 7 0 15,-4-12-8-15,2 5 7 0,-3-3 0 0,-2 1-2 16,2-4-1-16,0 1 1 0,-1-1-3 0,-1 0 2 15,0 0-2-15,2-2 0 0,-2 2 37 0,2 0-42 16,0-2 35-16,0 2-42 0,-2 0 44 0,4 0-47 16,-1 1 40-16,1 2-40 0,-1-2 39 0,2 3-37 15,-1-1 35-15,2 2-36 0,-2-2 37 0,3 3-38 16,-1 1 35-16,-1-1-36 0,2 7 37 0,-2-11-36 16,2 11 36-16,0-12-35 0,0 12 38 0,2-9-40 15,-2 9 42-15,5-8-44 0,-5 8 48 0,5-8-33 0,-5 8 45 16,9-9-25-16,-3 5 33 0,2-1-48 15,-1-1 45-15,2 0-39 0,4 0 27 0,1-3-45 16,-1 3 40-16,2-1-42 0,3-2 40 0,0 0-43 16,2 1 37-16,-1 1-42 0,1-2 35 0,-5 3-115 15,3 0-29-15,-1 0-108 0,-2 1-30 0,0 2-64 16,-3-1-86-16,-2 1-476 0,0 2-460 0</inkml:trace>
  <inkml:trace contextRef="#ctx0" brushRef="#br1" timeOffset="86524.39">25719 8846 12 0,'0'0'495'0,"-4"8"-146"0,4-8-70 0,-2 7-63 0,2-7-23 16,-4 7-2-16,4-7-20 0,-4 6 25 0,4-6-48 16,0 8 33-16,0-8-59 0,0 8 41 0,0-8-56 15,0 8 33-15,0-8-65 0,5 11 30 16,-5-11-57-16,9 10 23 0,-2-3-54 0,0-1 1 0,2 1-3 15,0-1-4-15,3 1-2 0,-1 1 0 0,1-1 0 16,-1-2 3-16,2 3-10 0,-1-2-1 0,-2 0 3 16,0 0-4-16,-1-1-1 0,0-2 3 15,-3 2-1-15,3 0 12 0,-9-5-4 0,8 6 1 0,-8-6-1 16,6 7-2-16,-6-7 0 0,-2 7 1 0,2-7-4 16,-8 6-2-16,8-6 0 0,-9 6-3 0,9-6 5 15,-13 6-4-15,13-6-4 0,-14 5 2 0,14-5-31 16,-13 2-74-16,13-2-57 0,-12 2-57 15,12-2-59-15,-12-3-115 0,12 3-316 0,-9-4-216 0</inkml:trace>
  <inkml:trace contextRef="#ctx0" brushRef="#br1" timeOffset="86686.61">25790 8939 557 0,'1'-7'462'0,"-1"7"-100"0,1-11 9 16,-1 5-74-16,0 6 21 0,5-12-75 0,-4 6 13 15,3 0-64-15,0-2 11 0,0 0-72 0,1 2 7 16,4-2-63-16,-1 0 22 0,3 0-56 0,3-1 28 15,-1 1-51-15,6-2 29 0,-1 0-57 0,3 1-36 16,0 0-138-16,1-2-51 0,2 0-77 0,-1 2-111 16,3-2-418-16,-4 3-384 0</inkml:trace>
  <inkml:trace contextRef="#ctx0" brushRef="#br1" timeOffset="87470.58">24287 9954 185 0,'0'0'350'0,"-5"-8"-106"0,5 8 0 0,-5-7-18 16,5 7-13-16,-4-5-24 0,4 5-34 0,-3-6-32 16,3 6-15-16,0 0 9 0,0 0 3 0,0 0-8 15,-6 6 3-15,6-6 1 0,-2 11-11 0,1-2 28 16,-2 1-52-16,2 2 32 0,-1 2-50 0,-2 2 26 16,0 1-53-16,0 3 33 0,-2 2-53 0,-2-1 36 15,2 3-49-15,-6-1 44 0,1 1-49 0,-3 0 37 16,2-2-43-16,-4-3 41 0,0 1-43 0,2-4 42 0,0-2-44 15,1-1 44-15,-3-1-48 0,2-4 42 16,0-1-40-16,1-2 44 0,0-1-34 0,2-3 45 16,0 0-40-16,-1-3 41 0,3-1-49 0,0 0 37 15,0-4-38-15,4-1 49 0,-2 1-54 0,3-3 38 0,3 2-37 16,0-3 43-16,1 4-41 0,2-4 33 0,2 2-39 16,0 1 39-16,4 0-42 0,1 1 43 0,1 0-35 15,0 0 55-15,4 3-37 0,0-1 41 16,0 3-48-16,-1 0 38 0,4 2-41 0,-3 2 38 15,4 0-41-15,-2 1 35 0,1 2-40 0,-2 2 38 0,2 1-40 16,0 0 38-16,0 3-40 0,-4-1 41 16,4 3-43-16,-6-4 35 0,1 4-43 0,-2-2 38 0,-1 0-55 15,-1 1-9-15,-1-2-90 0,1 1-6 0,-2-3-69 16,-2 2-48-16,0-3-37 0,2 0-97 0,-2-2-361 16,-4-5-272-16</inkml:trace>
  <inkml:trace contextRef="#ctx0" brushRef="#br1" timeOffset="87803.6">24450 10299 502 0,'0'0'388'16,"0"-7"-51"-16,0 7-48 0,0-7 18 0,0 7-65 16,0 0 23-16,0-9-86 0,0 9 24 0,0 0-62 0,4-8 27 15,-4 8-66-15,8-3 24 0,-8 3-63 16,11-1 27-16,-11 1-57 0,10 1 37 0,-2 3-52 15,-8-4 34-15,13 9-45 0,-5-4 39 0,-3 2-48 16,0 1 35-16,-1 1-47 0,1 0 43 0,-3 1-44 16,-2 1 40-16,2 0-42 0,-4-1 43 0,1 2-37 15,-3-4 38-15,2 3-41 0,-1-3 43 0,1 0-41 16,0 0 53-16,-2-1-29 0,4-7 57 0,-2 11-28 16,2-11 55-16,-3 9-40 0,3-9 43 0,0 0-58 0,0 8 30 15,0-8-55-15,0 0 39 0,11 1-49 0,-11-1 35 16,15-5-51-16,-5 1 23 0,0 0-91 0,6-2-9 15,-2 0-94-15,2-1-6 0,2 0-82 16,1-3-56-16,2 2-62 0,-2-4-86 0,0 2-281 0,2-1-263 16</inkml:trace>
  <inkml:trace contextRef="#ctx0" brushRef="#br1" timeOffset="87972.83">24933 10186 160 0,'0'0'418'0,"0"0"-114"0,0 0-9 16,0 0-50-16,0 0-36 0,0 0-37 0,4-6-7 16,-4 6-47-16,8-7 5 0,-2 3-48 0,3-1 13 15,1 1-46-15,1-1 7 0,4-1-33 0,-1 0 13 16,1 0-50-16,1 0-76 0,-1 2-62 0,-1-2-123 16,-1 2-330-16,-2-1-124 0</inkml:trace>
  <inkml:trace contextRef="#ctx0" brushRef="#br1" timeOffset="88104.18">25047 10217 379 0,'-6'7'307'0,"2"-3"-77"0,4-4-43 16,-4 8-31-16,4-8-34 0,0 0-24 0,0 0-20 15,5 7-19-15,-5-7-10 0,10-1-11 0,0-2-34 16,1-1-68-16,3-2-76 0,1 1-86 0,6-4-180 16,-3 0 136-16</inkml:trace>
  <inkml:trace contextRef="#ctx0" brushRef="#br1" timeOffset="88770.01">25498 9921 430 0,'0'0'366'15,"-9"2"-50"-15,9-2-40 0,0 0-18 16,-9 3-12-16,9-3 36 0,0 0-42 0,0 0-18 15,0 0-22-15,-10 1-30 0,10-1-18 0,0 0-29 0,0 0-24 16,0 0-14-16,0 0-18 0,0 0-7 16,9-6-12-16,-9 6-6 0,15-5-6 0,-6 1-7 0,2 1-3 15,1 0-3-15,-1 0-8 0,3-2 0 16,-3 3-5-16,1-3-3 0,0 3-4 0,0-2-3 0,-1 2-3 16,0-1-25-16,0 1-42 0,-1-2-25 0,-2 2-43 15,-8 2-13-15,14-4-21 0,-14 4-14 0,13-4-7 16,-13 4-41-16,10-4 11 0,-10 4-64 0,8-5 17 15,-8 5-289-15,7-6-77 0</inkml:trace>
  <inkml:trace contextRef="#ctx0" brushRef="#br1" timeOffset="89253.36">25857 9618 143 0,'-5'-8'443'0,"5"8"-76"0,-2-6-7 0,2 6-52 16,-3-6 52-16,3 6-5 0,-2-6-43 0,2 6-24 15,0 0-34-15,-4-5-73 0,4 5-2 0,0 0-72 0,0 0 17 16,0 0-30-16,0 0 57 0,0 0-34 15,0 0 39-15,0 0-60 0,2 5 34 0,-2-5-52 16,7 9 32-16,-2-5-57 0,0 3 27 0,1 0-40 0,-2 1 19 16,3 0-55-16,0-1 44 0,-1 4-50 15,2-2 0-15,0 4 1 0,-3-2-1 0,5 0-3 16,-5 0 5-16,3 0-14 0,-3-1-26 0,2-2-56 16,-1 2-38-16,-1-3-45 0,0 1-56 0,0-1-41 15,-1-2-19-15,1 2-22 0,-5-7-60 0,12 6-22 0,-12-6-429 16,11 3-366-16</inkml:trace>
  <inkml:trace contextRef="#ctx0" brushRef="#br1" timeOffset="89538.29">26249 9575 191 0,'2'-7'505'16,"1"1"-84"-16,-3 6-70 0,2-10 34 0,-2 10-53 15,1-7 20-15,-1 7-71 0,0 0 19 0,-1-9-73 16,1 9 3-16,0 0-74 0,0 0 33 15,0 0-49-15,0 0 29 0,0 0-54 0,-6 6 36 0,6-6-52 16,1 10 33-16,-1-2-50 0,1 1 35 0,1 2-45 16,1 1-4-16,0 3-4 0,-2 1-8 0,4 2-1 15,-2 0-14-15,-1 2-41 0,2 2 32 0,0 1-40 16,1 1 40-16,0 0-46 0,-2 0 44 16,1 2-7-16,0-1 0 0,-2 1-10 0,3 0 5 0,-2 0-9 15,-1 0-4-15,3-1-6 0,-3 0 0 0,0-5-8 16,1 3-68-16,-1-3-58 0,0-1-11 15,0-2-104-15,2-2-16 0,-3 1-94 0,2-3-41 0,-2-2-34 16,1 0-102-16,0-3-351 0,-2-1-449 0</inkml:trace>
  <inkml:trace contextRef="#ctx0" brushRef="#br1" timeOffset="90053.47">26468 10102 353 0,'7'-6'461'16,"-7"6"-97"-16,0 0-21 0,5-7-66 15,-5 7 14-15,6-5 25 0,-6 5-73 0,7-3 16 0,-7 3-57 16,0 0 20-16,12-4-67 0,-12 4 11 0,12 1-58 16,-12-1 26-16,11 4-61 0,-11-4 29 0,18 4-57 15,-11 2 32-15,2-3-53 0,1 2 37 0,-3 1-47 16,2-1 34-16,0-1-49 0,0 3 39 0,0 0-46 15,-1-1 41-15,1 1-46 0,-3-1 43 0,1-1-43 16,-1 0 38-16,0 0-41 0,-6-5 41 0,9 8-43 16,-9-8 48-16,8 7-43 0,-8-7 47 0,5 6-43 15,-5-6 39-15,0 0-47 0,0 0 45 0,0 0-47 16,12-3 44-16,-12 3-42 0,1-8 38 0,-1 8-45 16,-1-12 42-16,-1 4-40 0,0-1 37 0,-2-2-44 0,0 0 43 15,0-3-42-15,-1 0 45 0,-1-1-46 0,-1 0 5 16,0-1 4-16,0-2 8 0,0 1-1 15,0-1 1-15,-3 0 3 0,6 3 1 0,-2-1 3 16,-1 2 40-16,2-1-47 0,-1 1 43 0,2 1-47 16,-1 1 48-16,1-1-49 0,0 4 44 0,2-1-44 15,-1 0 41-15,2 1-36 0,-2 1 33 0,3-1-41 16,0 3 41-16,0-1-38 0,0 0 37 0,2 1-43 16,0-1 45-16,1 1-44 0,1 0 43 0,1-1-40 15,1 0 39-15,3 2-43 0,-1-2 43 0,-1 1-37 16,4 2 37-16,-1-2-46 0,1 0 5 0,-2 2-95 0,4-1-11 15,-3 1-58-15,2-1-86 0,-2 2-37 0,0 0-47 16,-1 0-36-16,1 1-75 0,-10 2-223 16,16-2-196-16</inkml:trace>
  <inkml:trace contextRef="#ctx0" brushRef="#br1" timeOffset="90402.73">26841 9849 316 0,'0'0'345'0,"0"8"-71"16,0-8-5-16,-3 8-21 0,3-8-14 15,-3 11-8-15,1-5-9 0,2-6-16 0,-4 10-27 16,1-4 8-16,3-6-67 0,-1 10 25 0,1-10-58 0,-1 11 28 16,1-3-58-16,1-1 33 0,-1-7-58 0,6 11 36 15,-3-4-54-15,4 0 43 0,-3-1-52 0,5 3 38 16,-2-5-44-16,2 4 36 0,2-1-42 0,-1-1 44 15,3 2-49-15,-3-2 45 0,-1 0-46 16,1 0 46-16,-1 0-54 0,-2-1 46 0,-1 0-41 0,1 1 48 16,-2-2-37-16,-5-4 45 0,6 10-36 0,-6-10 49 15,0 10-41-15,0-10 53 0,-4 8-45 0,0-3 38 16,4-5-43-16,-10 8 35 0,10-8-43 16,-11 7 34-16,4-4-43 0,7-3 42 0,-11 5-13 0,11-5-6 15,-10 4-6-15,10-4-51 0,-11 1-28 0,11-1-138 16,-10-1-48-16,10 1-80 0,-9-5-80 15,7-1-399-15,-1-1-349 0</inkml:trace>
  <inkml:trace contextRef="#ctx0" brushRef="#br1" timeOffset="90542.8">26843 9918 525 0,'-2'-6'459'0,"-3"2"-65"0,5 4-13 16,-3-10-3-16,3 10-37 0,-2-9-2 0,2 9-74 15,0-10 6-15,2 3-74 0,-2 7 15 0,8-12-80 16,-4 5 15-16,5 0-69 0,0-1 29 0,4-1-61 15,0 2 29-15,3-1-73 0,2 0-67 0,1-1-192 16,-1 1-131-16,4 0-229 0,-3-1-330 0,-1-1-527 16</inkml:trace>
  <inkml:trace contextRef="#ctx0" brushRef="#br1" timeOffset="91926.14">12170 15145 342 0,'0'0'659'0,"-4"-6"-175"0,4 6-85 0,-2-5-59 15,2 5-18-15,0 0-47 0,-6-7-18 0,6 7-50 16,0 0-32-16,-2-5-46 0,2 5-14 0,0 0-36 15,0 0-7-15,0-7-24 0,0 7-11 0,0 0-42 16,10-4-61-16,-10 4-126 0,13-2-80 0,-13 2-164 16,15-2-495-16,-15 2-506 0</inkml:trace>
  <inkml:trace contextRef="#ctx0" brushRef="#br1" timeOffset="92071.96">12078 15415 233 0,'-8'12'534'0,"3"-2"-145"0,1-2-91 0,-2-1-62 16,3-1-43-16,3-6-37 0,-2 10-28 0,2-10-24 16,0 0-34-16,6 4-43 0,-6-4-62 0,17-4-70 15,-7 0-72-15,7-1-71 0,-2 0-314 0,7-5-78 0</inkml:trace>
  <inkml:trace contextRef="#ctx0" brushRef="#br1" timeOffset="92205.7">12402 15367 60 0,'12'0'528'0,"-12"0"-140"0,0 0-7 0,0 0-88 15,8 3 10-15,-8-3-66 0,0 0-18 16,0 0-77-16,0 0 0 0,0 0-60 0,0 0 11 16,0 0-66-16,0 0-37 0,0 0-134 0,7 4-100 0,-7-4-215 15,8-6-183-15,-3 1-153 0</inkml:trace>
  <inkml:trace contextRef="#ctx0" brushRef="#br1" timeOffset="93020.37">13490 14507 193 0,'-1'-10'339'0,"0"2"-71"0,-1-1 17 15,1 2-32-15,-3-2 40 0,2 0-38 0,-2 2-13 0,-1 0-13 16,2 3-30-16,-2-1-13 0,1 0-3 0,4 5-26 16,-11-5-9-16,11 5-12 0,-12 0-11 0,12 0-11 15,-13 3 0-15,8 1-7 0,-2 3-1 0,2 0-6 16,-1 1-2-16,3 3-9 0,-1 3-1 0,1 2-8 16,0 2-9-16,2 1-5 0,2 5-9 0,2 0-10 15,0 4-6-15,2 1-5 0,0 3-1 0,4 0 0 16,1 4-24-16,0 0 20 0,3-1 1 0,-1 1-4 15,-1-1 3-15,3 0-6 0,-1-1-7 0,2 0-3 16,-3-1-1-16,-1-5-1 0,2 1-40 0,-3-1 44 16,3-2 0-16,-3-1-7 0,-2-3-2 0,0 0-3 15,-1-2 1-15,-3-2-2 0,1-1-2 0,-2-1 0 16,-1-1-3-16,0-2-2 0,-2 1 1 0,-2-3-4 16,1-1 0-16,-3 1-3 0,0-3-45 0,-1 2-40 0,-2-4-35 15,-1 0-68-15,0-1-26 0,-2-3-90 0,-3 0-22 16,2 0-83-16,-4-4-42 0,2 1-417 0,-4-2-432 15</inkml:trace>
  <inkml:trace contextRef="#ctx0" brushRef="#br1" timeOffset="93197.32">13282 15174 275 0,'-1'-8'414'15,"-2"0"-90"-15,3 2-49 0,0-1 1 0,0-1-47 16,1-2 24-16,2 0-55 0,1 1 4 0,1-1-65 15,1-1 0-15,2 0-54 0,1 0 12 0,2 1-42 16,2-1 10-16,2 0-40 0,2 0 25 0,1 2-42 16,-1-1 27-16,2 2-51 0,-1-1-29 0,-2 3-135 15,2 1-62-15,-3 0-107 0,3 0-374 0,-5 2-231 16</inkml:trace>
  <inkml:trace contextRef="#ctx0" brushRef="#br1" timeOffset="93687.4">13773 15150 345 0,'0'0'372'0,"0"0"-15"0,-12-2-68 16,12 2 21-16,0 0-52 0,0 0-27 0,0 0-33 15,0 0-16-15,0 0-57 0,0 0 10 0,0 0-34 16,0 0 13-16,0 0-31 0,9 2 11 0,-9-2-32 16,10 6 17-16,-2-4-23 0,-2 3-8 0,2 0-8 15,0-1-1-15,-1 3-4 0,0 0-9 0,-1-1-2 16,1 1-5-16,-2 1-4 0,1-2-2 0,-2 3-2 16,0-2 0-16,-2-1-1 0,-1 0-6 0,-1-6 3 15,0 11-3-15,0-11 1 0,-3 8-1 0,3-8 0 16,-7 6 7-16,7-6-9 0,0 0 15 0,-14 0-15 0,14 0 2 15,-9-6 0-15,4 1 7 0,1 0-9 16,2-3-3-16,-2 0 22 0,3 0-24 0,1 0 19 16,1-2-20-16,3 1 18 0,-2-2-21 0,3 2 17 15,2-1-14-15,2-1 14 0,0 3-18 0,1-2 17 0,0 3-16 16,2 0 13-16,-2 1-18 0,0 2 23 16,3 1-22-16,-3 1 15 0,2 1-14 0,-1 2 16 15,1 0-14-15,-3 3 24 0,2 0-17 0,-2 2 17 0,-1 1-15 16,0 3 14-16,0-1-19 0,0 2 4 0,-3 0 4 15,3 2-2-15,-5-1-4 0,0 0 17 0,1 0-19 16,-3 0 9-16,2 0-18 0,-3 0 9 16,1-1-107-16,-1-1-53 0,0-1-135 0,-1 0-107 0,2-2-493 15,-1-7-462-15</inkml:trace>
  <inkml:trace contextRef="#ctx0" brushRef="#br1" timeOffset="94227.46">14412 14787 5 0,'0'0'389'0,"-8"3"-74"0,8-3 0 0,0 0-27 16,0 0 34-16,-10 1-45 0,10-1 10 0,0 0-65 15,0 0-16-15,0 0-53 0,0 0 3 0,0 0-48 0,0 0 5 16,0 0-40-16,11-5 8 0,-11 5-36 16,16-4 11-16,-5 2-31 0,-1 1 13 0,3-2-24 15,1 1 15-15,0 0-29 0,0-1 14 0,2 1-21 16,0-1-38-16,0 1-95 0,-3 1-35 0,0-1-99 0,1 1-35 16,-3 1-58-16,0-1-335 0,-11 1-209 0</inkml:trace>
  <inkml:trace contextRef="#ctx0" brushRef="#br1" timeOffset="94371.69">14506 14890 128 0,'-5'5'360'0,"5"-5"-88"0,-8 7-36 15,8-7 9-15,-6 5 11 0,6-5-25 0,0 0 26 16,0 0-73-16,8 4-8 0,-8-4-78 0,11-2 17 16,-1 1-56-16,3-1 21 0,1 0-52 0,4-2 16 15,0-1-147-15,1 1-178 0,3-1-476 0,-3-1-270 16</inkml:trace>
  <inkml:trace contextRef="#ctx0" brushRef="#br1" timeOffset="97719.5">15453 14270 60 0,'-3'-8'425'0,"3"8"-81"15,-2-5-20-15,2 5-36 0,-6-4 65 16,6 4-23-16,-4-5-5 0,4 5-58 0,0 0-14 16,-7-6-46-16,7 6-27 0,0 0-46 0,0 0-17 15,-5-5-1-15,5 5 20 0,0 0 8 0,0 0 18 0,-2 9 1 16,2-9-14-16,0 9-5 0,2-2-11 0,-2 1-11 16,3 0-9-16,-2 3-5 0,2 1-46 0,1 1 24 15,-2 3-43-15,2-2 18 0,1 3-35 0,-1-1 20 16,1 0-31-16,-1 0 20 0,2 0-27 0,-2 0 14 15,4 0-22-15,-3-1 25 0,1-1-30 0,-1-1 16 16,0 2 10-16,3-2-9 0,-3-1-26 16,0 0 17-16,-1-1-50 0,0-1-56 0,1-1-52 0,-4 0-51 15,2 1-31-15,-2-3-74 0,2 0-36 0,-3 1-110 16,-3-1-35-16,1-3-82 0,-1 4-255 16,-2-2-366-16</inkml:trace>
  <inkml:trace contextRef="#ctx0" brushRef="#br1" timeOffset="97985.4">15270 14781 4 0,'0'0'427'0,"-12"5"-130"0,12-5-49 0,-11 4-1 15,11-4-4-15,-7 2-32 0,7-2 41 0,0 0-68 16,-8 2 18-16,8-2-71 0,0 0 33 0,0 0-35 0,0 0 3 16,12-4-38-16,-3 1 19 0,3-2-36 15,1 2 11-15,6-3-33 0,2-1 18 0,2 0-24 0,5-1 13 16,1-2-22-16,2 2 10 0,1-2-25 15,0 2 13-15,0-2-20 0,0 2 7 0,0-2-20 0,0 2 18 16,-2-1-23-16,0 3 2 0,-5 0 1 0,1-2-2 16,-3 2 0-16,-1 1 4 0,-1-2-6 0,-2 4-1 15,-3-2-1-15,0 1 3 0,-3 1-22 0,-1-1-37 16,-1 2-50-16,-2-1-74 0,-9 3-112 16,14-3-99-16,-14 3-443 0,0 0-375 0</inkml:trace>
  <inkml:trace contextRef="#ctx0" brushRef="#br1" timeOffset="98620.53">15471 15189 450 0,'0'0'344'16,"0"0"8"-16,0 0-71 0,-4-6 42 16,4 6-44-16,0 0-16 0,-2-8-37 0,2 8-6 15,0 0-42-15,2-5 2 0,-2 5-36 0,0 0 9 0,12-5-9 16,-12 5-7-16,0 0-28 0,18 1-13 0,-18-1-13 15,16 4-11-15,-7-2-6 0,1 2-8 0,2 0-5 16,-2 0-6-16,-1 2-8 0,5-1-7 0,-4 2-7 16,3 0-4-16,-3 1 3 0,2-1-14 0,-1-1 1 15,-2 1-1-15,0-1-4 0,-1 1 0 0,1-2 2 16,-3 0-5-16,1 0 0 0,-1-1-1 0,0 0-1 16,-6-4 5-16,9 6 3 0,-9-6 5 0,8 7-1 15,-8-7-1-15,5 3 1 0,-5-3-4 0,0 0-1 16,8 4-1-16,-8-4 0 0,0 0-3 0,0 0-1 15,0 0 0-15,-4-6-3 0,4 6 2 0,-4-10-2 16,4 10-1-16,-2-12-1 0,-1 4-1 0,0-2 0 16,2 0-2-16,-4-2 12 0,4-1-9 0,-3-1 5 15,1-1-9-15,-3 0 6 0,4-1-6 0,-4 1 7 16,1 0-6-16,0 1 4 0,1 0-5 0,-3 0 9 0,0 1-9 16,2 0 8-16,-1 0-6 0,-1 3 8 0,0-2-7 15,0 2 7-15,2 2-7 0,0 0 7 16,0-1-7-16,-1 2 8 0,2-2-4 0,0 3 4 0,0 2-10 15,0-3 12-15,4 7-8 0,-4-10 5 0,4 10-5 16,-1-11 4-16,1 11-6 0,3-11 11 0,0 5-12 16,3 0 5-16,0-1-3 0,4 0 6 0,0 0-5 15,2-2 8-15,3 2-10 0,-1-1 6 0,4-1-6 16,3 0 9-16,-2-1-14 0,1 2-10 0,1-1-53 16,-1 1-45-16,1-1-81 0,0 2-15 0,-1 0-90 15,-3 1-34-15,0 3-101 0,0-1-465 0,-3 1-467 16</inkml:trace>
  <inkml:trace contextRef="#ctx0" brushRef="#br1" timeOffset="98971.55">15945 14944 119 0,'0'0'495'0,"-4"7"-116"0,4-7-28 16,-7 4-70-16,7-4 34 0,-5 5-57 15,5-5-9-15,-7 5-62 0,7-5-6 0,-4 6-50 0,4-6 4 16,-5 8-38-16,5-8 3 0,0 9-33 0,0-9 4 16,3 12-24-16,-3-12 6 0,6 12-30 0,-2-6 19 15,2-1-24-15,3 3 13 0,-1-1-25 0,0-1 22 16,1 1-27-16,2 0 18 0,1 0-21 0,0 0 2 16,-1-2 0-16,-2 2-1 0,2-1-2 0,-2-2 1 15,-1 2-2-15,-2-2 1 0,4 1 1 0,-3-1 3 16,-7-4 3-16,6 9-1 0,-6-9 1 0,3 8-1 15,-3-8 5-15,-3 9-5 0,3-9 2 0,-4 9 2 16,-2-5-7-16,-2 1 2 0,2 0-2 16,-2-2 6-16,0 1-5 0,1-1 1 0,-1 1-4 0,-1-1-2 15,9-3 0-15,-11 3-20 0,11-3-84 0,-13 1-89 16,13-1-106-16,-10-2-86 0,6-3-458 0,-1 1-390 16</inkml:trace>
  <inkml:trace contextRef="#ctx0" brushRef="#br1" timeOffset="99116.79">15950 14994 316 0,'0'0'444'0,"0"-11"-70"0,0 11-77 16,2-12 20-16,-2 12-72 0,2-13 25 0,2 6-73 15,0-2-8-15,0 2-58 0,3-3 0 0,2 0-46 16,0 0 1-16,3-1-41 0,0-1 18 0,5-1-45 16,0-1 18-16,3 0-85 0,4-1-106 0,-2-1-91 15,2 0-142-15,6-3-375 0,-1-1-279 0</inkml:trace>
  <inkml:trace contextRef="#ctx0" brushRef="#br1" timeOffset="99585.24">16662 13919 319 0,'-2'-8'493'0,"0"-1"-127"0,-2 4-63 16,2-1-29-16,2 6-12 0,-9-7-2 0,9 7-19 16,0 0-25-16,-12 0-11 0,12 0-17 0,-9 10 4 15,4-3-26-15,0 4 5 0,2 3-20 0,-1 3 3 16,0 4-27-16,1 2 3 0,-1 3-13 16,3 5-13-16,0 4-7 0,-1 0-7 0,4 2-10 0,-1 7-2 15,4 0-44-15,-1 3 37 0,3-2-16 0,1 1-7 16,0 0-11-16,2 0-6 0,4 0-3 0,-2-3-7 15,2 1-7-15,4-2 0 0,0-1 0 0,0-4-3 0,3 0-4 16,2-2-8-16,-1-2-20 0,1-5-45 16,3-1-64-16,-1-3-63 0,1-6-29 0,-3-1-77 15,2-4-67-15,2-4-50 0,-3-2-116 0,2-2-386 0,-6-4-486 16</inkml:trace>
  <inkml:trace contextRef="#ctx0" brushRef="#br1" timeOffset="100005.4">17103 14183 174 0,'0'0'476'16,"6"-7"-60"-16,-6 7-96 0,2-6 2 0,-2 6-53 16,0 0 5-16,1-8-74 0,-1 8 6 0,0 0-25 15,0 0 25-15,0 0-12 0,0 0 7 0,0 0-17 16,10 4 15-16,-10-4-12 0,9 11-16 0,-5-5-5 15,4 3-14-15,-3 0-14 0,1 4-12 0,-1-2-8 0,2 1-19 16,0 3-11-16,1-1-19 0,-3 0-8 16,3 2-43-16,1 1 30 0,-3-1-43 0,2 2 34 15,-2-4-38-15,4 4 30 0,-5-2-38 0,3-3 31 0,-1 1-38 16,-1 0 30-16,2-3-46 0,-1 1-17 16,0-1-60-16,-1-2-66 0,2-1-66 0,-3-1-51 0,1-1-81 15,1 1-95-15,-7-7-87 0,12 4-411 0,-12-4-553 16</inkml:trace>
  <inkml:trace contextRef="#ctx0" brushRef="#br1" timeOffset="100242.89">17466 14349 417 0,'0'0'412'0,"0"0"-86"16,0 0 32-16,0 0-47 0,0 0-13 0,-4-5-7 15,4 5-65-15,0 0-24 0,0 0-55 0,0 0-6 0,4-8-49 16,-4 8-1-16,9-5-35 0,0 3 8 0,-1-2-30 16,1 1 14-16,3-1-32 0,-2 0 18 15,3 1-25-15,3-1 14 0,-2-1-23 0,2-1 13 16,0 3-16-16,0-2 15 0,0 0-23 0,0 0 5 16,-3 0-82-16,4 1-56 0,-6-1-57 0,3 1-26 0,-5 1-87 15,0-1-63-15,1-1-337 0,-10 5-221 0</inkml:trace>
  <inkml:trace contextRef="#ctx0" brushRef="#br1" timeOffset="100455.5">17596 14182 318 0,'-11'-2'388'0,"11"2"-87"16,-9-3-41-16,9 3-31 0,0 0-34 0,-13-3 57 16,13 3-33-16,0 0 31 0,0 0-37 0,-5 5 6 15,5-5-34-15,3 7-3 0,-3-7-26 0,5 11-7 16,0-6-37-16,-1 4-9 0,1-1-29 0,0 3 0 15,1 1-26-15,1 0-7 0,0 3-9 0,1-1-4 16,0 4-7-16,-1-1-6 0,2 2 0 0,0-1-41 0,0 1 33 16,-1-1-74-16,1 0-91 0,-3-3-83 15,2-1-84-15,-3-1-85 0,5-1-488 0,-2-1-462 16</inkml:trace>
  <inkml:trace contextRef="#ctx0" brushRef="#br1" timeOffset="101402.05">17902 14079 355 0,'0'0'358'15,"0"0"-55"-15,0 0 41 0,0 0-75 0,-3-6 2 16,3 6-46-16,0 0-13 0,0 0-17 0,5-5 0 16,-5 5 17-16,0 0-33 0,17 0-1 0,-17 0-19 0,14 3-9 15,-3-1-20-15,1 1-6 0,-2 1-25 0,4 2-13 16,-1 0-22-16,1 2-4 0,-1 0-17 16,1 2 0-16,-3-2-17 0,1 3 4 0,1-3-15 0,-3 3 8 15,3-3-16-15,-3 2 0 0,-1-2-1 0,-1-1-1 16,-1-1-1-16,0 0 3 0,-1-1 4 0,-1 0 2 15,-1-1 5-15,-4-4 2 0,9 4-1 16,-9-4-8-16,0 0 1 0,0 0-5 0,0 0 1 0,0 0-2 16,9-3-1-16,-9 3 2 0,-3-9-6 0,2 3 6 15,-2 0-8-15,1-2 7 0,-2 0-9 16,-2-3-1-16,1-1 6 0,-2-3-9 0,1 1-2 0,-1-4 3 16,-3 0-5-16,3-1 7 0,-4-2 3 0,2 2-4 15,0-1 0-15,0 1 3 0,-1-1 1 0,3 1 0 16,-2 1 2-16,1-1-33 0,-1 2 39 0,3 3-37 0,-1 0 46 15,2 1-37-15,1 1 38 0,-2 1-40 16,3 2 39-16,2 0-40 0,-1 0 44 0,2 2-42 16,1-1 37-16,0 1-37 0,3 1 46 0,2-1-45 0,1 1 40 15,0 2-39-15,4-3 40 0,1 1-39 0,3 2 38 16,1-2-37-16,-1 2 39 0,5-2-4 0,1 1-5 16,0 0-1-16,2 0-5 0,0 1-42 15,-4 1-28-15,0-1-69 0,0 2-63 0,0-1-46 0,1 1-47 16,-4 0-50-16,1 1-50 0,-3 0-74 0,0 1-273 15,-2 0-242-15</inkml:trace>
  <inkml:trace contextRef="#ctx0" brushRef="#br1" timeOffset="101671.16">18382 13814 271 0,'-5'9'365'0,"5"-9"-75"15,-2 11 44-15,2-11-73 0,-7 7-18 0,7-7-12 16,-2 10-12-16,2-10-14 0,-1 8-33 0,1-8-18 15,0 11-17-15,0-11-2 0,2 11-36 0,3-5 2 16,-1 1-37-16,2-1 8 0,1 2-37 0,-1 0 19 16,4 0-35-16,2 1 16 0,-2 0-25 0,3 1 19 15,-2-2-24-15,3 2 17 0,-2-1-25 0,-2 1 19 0,4-2-24 16,-5 1 20-16,0-1-22 0,1-1 19 0,-3 1-20 16,-1-1 21-16,-1-1-21 0,-2-1 22 15,-3-5-36-15,1 10 19 0,-1-10 20 0,-2 10-22 16,2-10 21-16,-11 8-25 0,6-4 23 0,-5 0-21 0,2-1 18 15,-1-2-25-15,9-1-24 0,-19 3-102 0,19-3-33 16,-18-3-108-16,7 2-49 0,2-3-95 0,0-2-249 16,-1-1-185-16</inkml:trace>
  <inkml:trace contextRef="#ctx0" brushRef="#br1" timeOffset="101834.02">18365 13880 334 0,'0'0'425'0,"0"-12"-71"16,1 6-56-16,0-1-38 0,2 2-13 0,0-2-13 15,1 0-25-15,3 0-28 0,-1 1-43 0,2-1-27 16,3-1-62-16,1 2 30 0,0-2-55 0,2 3 39 16,3-1-53-16,-3-1 31 0,4 3-49 0,-1-1 37 15,-1 3-101-15,2-1-60 0,-1 0-50 0,-3 3-90 16,0 0-100-16,-1 0-274 0,-3 2-155 0</inkml:trace>
  <inkml:trace contextRef="#ctx0" brushRef="#br1" timeOffset="102369.08">17311 14664 212 0,'0'0'273'0,"0"0"-23"16,0 0-51-16,0 0 13 0,-10 1-44 0,10-1 28 0,0 0-33 16,0 0 50-16,0 0-52 0,9-4-3 15,-9 4-5-15,15-4-2 0,-3 1 1 0,2-2 6 16,4 1-19-16,2-1 7 0,3-2-9 0,4 1-8 0,3-1-8 16,2-1-6-16,1 0-16 0,6-3-13 0,2 1-43 15,0-1 28-15,1-1-47 0,2 2 34 0,-1-4-11 16,3 4-10-16,-1-2-7 0,2-2 3 0,2 3-17 15,-2-3-2-15,0 1-5 0,-1 1 3 0,2-1-4 16,-2-1 3-16,0 2-6 0,-3-1-1 0,-1 0 1 16,2 0-3-16,-6 0 1 0,2 1 0 0,-1-2 3 15,-7 6-7-15,-2-3-4 0,-1 3 0 0,-2-2-1 16,-3 4-17-16,-3 0-83 0,-2 0-43 0,-4 1-30 16,-1 2-107-16,0-1-17 0,-5 3-78 0,-9 1-90 15,14-3-266-15,-14 3-242 0</inkml:trace>
  <inkml:trace contextRef="#ctx0" brushRef="#br1" timeOffset="102718.33">18303 14597 315 0,'-10'5'418'0,"1"-1"-84"15,0-1 18-15,9-3-22 0,-13 3-22 0,13-3-41 16,-9 2-54-16,9-2-29 0,0 0-7 15,0 0-14-15,0 0-9 0,-1-6-4 0,1 6-24 0,10-6-14 16,-1 4-16-16,3-1-12 0,-1 0-18 0,1 2-13 16,2-1-8-16,-1 2-14 0,-1 2-6 0,1-1-2 15,1 1-3-15,-4 2-5 0,1 1-1 0,-1 1-2 16,-4 1-2-16,-1 1-2 0,-2 3-1 0,-2 0 9 16,-1 2-14-16,-2 1 10 0,-4 0-12 0,1 0 12 15,-2-1-10-15,-1 1 9 0,2-3-6 0,-2 2 11 16,0-4-4-16,3 1 11 0,0-3 7 0,1 0 23 15,-1-1-4-15,5-6-5 0,-1 6-12 16,1-6-5-16,0 0-6 0,10-1 2 0,-1-3-12 16,5-1-4-16,0-3-10 0,8-1-22 0,3-5-32 0,2-1-38 15,8-3-45-15,-1-2-56 0,2-1-62 0,1-1-81 16,-1 0-75-16,1-4-113 0,-3 1-255 0,0-1-301 16</inkml:trace>
  <inkml:trace contextRef="#ctx0" brushRef="#br1" timeOffset="103037.8">18902 13730 209 0,'0'-11'480'0,"2"1"-121"0,-2 2-58 0,2 0-39 0,0 1-9 15,1 0 2-15,3 1-6 0,-1 0-18 0,2 1-9 16,1 2-15-16,1 1-17 0,2 0-12 0,0 2-10 15,2 3-10-15,2 1-12 0,0 2-6 0,4 2-42 16,2 3 36-16,-1 4-5 0,2 3-22 0,0 1-8 16,-1 6-3-16,2 2-6 0,-1 2-2 0,-3 3-6 15,2 0-7-15,-2 2-9 0,-2 3-4 0,0-1-6 16,-4 3-10-16,2-2-4 0,-2 3-10 0,1-1-38 16,-5 1 34-16,0-1-37 0,1 1 35 0,-3-7-35 15,-3 2 27-15,-2 1-36 0,1-1 22 0,-2-2-50 16,-1-5-62-16,-4 0-53 0,2-3-61 0,-2 0-59 15,-3-4-131-15,-1-2-96 0,-1-3-622 0,-1-4-745 16</inkml:trace>
  <inkml:trace contextRef="#ctx0" brushRef="#br1" timeOffset="103687.13">19041 13415 425 0,'-3'-8'353'0,"2"1"-114"0,-1 1 19 15,2 6-53-15,3-12 40 0,0 6-45 0,-1 1 29 16,4 0-52-16,1 0 1 0,-1 2-43 0,1-1 14 16,-7 4-38-16,16-3 10 0,-16 3-33 0,18 2 5 15,-6 0-37-15,-2 1-5 0,0 3-6 0,0-2 5 16,-1 3-29-16,2 1 20 0,-3-1-29 0,-1 0 20 16,-1 0-24-16,-1 1 20 0,-1-2-26 0,0-1 26 15,1 0-12-15,-5-5 14 0,4 10-15 0,-4-10 16 16,0 0-21-16,0 7 23 0,0-7-5 0,0 0 13 15,0 0-15-15,-9-6 17 0,5 0-12 0,4 6 35 16,-4-12-17-16,2 4-2 0,0-2-14 0,1 0 3 0,1-1-10 16,1-2 6-16,1 1-12 0,2-1 12 15,-1 0-11-15,5 0 0 0,-3 2-1 0,4 0-2 0,0 1-6 16,1 0-2-16,1 3-3 0,0-1 2 0,0 5 0 16,1-1 1-16,1 3 5 0,-2 1 3 0,2 2 4 15,1 2-3-15,0 1 1 0,0 3-3 16,-1 0 0-16,2 6-7 0,-2-1 0 0,0 2-3 0,0 2 1 15,-2 1-3-15,-1 0-4 0,-1 1 2 0,-1 0-9 16,1 1-25-16,0-1-69 0,-3 1-56 16,1-1-71-16,-2-2-86 0,-1-2-81 0,2 1-84 0,-2-2-411 15,0 1-450-15</inkml:trace>
  <inkml:trace contextRef="#ctx0" brushRef="#br1" timeOffset="104119.6">19638 14001 324 0,'0'0'395'0,"-11"2"-106"0,11-2 21 0,-10 3-54 15,10-3 40-15,0 0-53 0,-12 1-18 0,12-1-18 16,0 0-34-16,0 0-13 0,0 0 9 0,0 0-27 15,0 0 0-15,0 0-32 0,0 0-1 0,0 0-33 16,17-2 8-16,-8-1-24 0,4 2 0 0,-2-2-22 16,3 0 4-16,2 1-20 0,0-1 10 0,2 1-18 15,-1-2 8-15,-2 2-15 0,4-2 9 0,-3 2-9 16,0-1 4-16,-4 2-16 0,2-1 9 0,-3 1-28 16,-2-2-38-16,-9 3-72 0,18-2-34 0,-18 2-141 0,15-3-131 15,-15 3-471-15,9-6-480 0</inkml:trace>
  <inkml:trace contextRef="#ctx0" brushRef="#br1" timeOffset="104551.11">20532 13395 93 0,'-1'-10'660'0,"1"1"-190"0,-2 2-91 16,1 0-40-16,-3 2-16 0,4 5-7 0,-2-10-39 16,2 10-40-16,-3-8-38 0,3 8-20 0,0 0 5 0,-2-6-4 15,2 6-6-15,0 0-14 0,0 0 7 16,-3 8-8-16,3-8-12 0,5 12-17 0,-4-6-13 16,3 2-21-16,3 1-28 0,-4 1 3 0,4 2-12 15,-1 2-13-15,1 0-7 0,0-1-5 0,2 3-36 16,-1 1 27-16,0 1-37 0,-1 0 33 0,1 0-40 0,-2 0 28 15,1 1-66-15,0 0-31 0,-3-2-107 0,1 1-26 16,-1-1-68-16,-4-2-81 0,3 2-99 0,-3-3-64 16,1-1-437-16,-4-1-562 0</inkml:trace>
  <inkml:trace contextRef="#ctx0" brushRef="#br1" timeOffset="104802.64">20386 13961 5 0,'-8'5'506'15,"3"-1"-119"-15,5-4-117 0,-10 5 0 16,10-5-30-16,-7 4 46 0,7-4-25 0,0 0-19 0,0 0-18 16,0 0-16-16,0 0-27 0,9-3-22 0,-9 3-14 15,19-6-20-15,-6 1-12 0,4-1-8 0,1 1-4 16,5-2-9-16,2-1-1 0,3-1-18 0,1 0-10 16,2-1-10-16,-1-1-8 0,2 2-7 0,0-1-9 15,0 1 0-15,1-1-8 0,1 1-8 0,-4 1 0 16,1-1-4-16,-3 2-1 0,-1 1-40 0,-4 0 37 15,-2 1-69-15,-2 0-19 0,-4 3-60 0,-1-1-62 16,-2 0-57-16,-2 1-37 0,-10 2-68 0,14-3-86 0,-14 3-339 16,0 0-317-16</inkml:trace>
  <inkml:trace contextRef="#ctx0" brushRef="#br1" timeOffset="105470.81">20614 14466 357 0,'0'0'533'0,"1"-7"-119"0,-1 7-80 15,0 0-36-15,3-8-28 0,-3 8-13 0,6-7-17 16,-6 7-30-16,8-6-28 0,-8 6-26 0,11-5-12 16,-11 5-22-16,17-3-14 0,-17 3-17 0,19 0-13 15,-6 2-15-15,-2 0-13 0,2 1-8 0,0 0-8 16,1 1-2-16,-1 2-9 0,-1-1-4 0,2 1-4 15,-1 1-3-15,-1-1-1 0,-1 0-5 0,-2 1 4 16,1-1-4-16,-1 0-2 0,-2-1 0 0,-1 0 3 16,2 0-4-16,-3-1 1 0,1-2 2 0,-6-2 1 15,7 8 4-15,-7-8 3 0,6 5 0 0,-6-5-2 16,8 3 3-16,-8-3-7 0,0 0-3 0,0 0 2 16,0 0-3-16,7-4 0 0,-7 4-1 0,2-9-34 15,-2 9 38-15,0-14-2 0,-2 5-3 0,2-1 0 16,-2-3-6-16,-1-2 1 0,1-1 4 0,-3-1 5 0,1 1-14 15,-3-5 14-15,2-1-10 0,-1 2 8 16,-2 0-12-16,2 2 10 0,-2-1-6 0,-1-1 8 16,0 4-11-16,3 1 12 0,-2 1-11 0,2 0 11 15,-1 0-9-15,0 2 9 0,0 0-9 0,2 2 8 0,0 1-6 16,1 0 9-16,-1 1-6 0,1 0 7 0,2 1-11 16,-1 2 11-16,2-1-10 0,1 6 7 15,-1-12-10-15,1 12 6 0,4-11-6 0,-1 5 13 0,4 0-11 16,-1 0 9-16,2 0-8 0,1 0 11 0,2-1-10 15,2 0 10-15,1-1-11 0,-1 1 11 0,1 0-14 16,3 0 13-16,-2 1-7 0,0-1 6 0,1 0-12 16,0 2 1-16,-2 0-2 0,2-1-10 0,-4 1-45 15,4 1-44-15,-5 2-63 0,1 1-51 16,-12 1-46-16,18-2-41 0,-18 2-110 0,15 1-438 0,-15-1-401 16</inkml:trace>
  <inkml:trace contextRef="#ctx0" brushRef="#br1" timeOffset="105747.45">21113 14176 56 0,'0'12'411'0,"0"-12"-143"0,-3 11-8 0,1-5-37 16,1 0 21-16,-1 0-50 0,0 0 38 16,2 1-63-16,-2-1-19 0,2 0-18 0,0-6-20 15,1 13-13-15,0-4-8 0,3-2-8 0,2 1-15 16,-2 1-14-16,3-1-9 0,2 2-8 0,1-2-7 0,0 2-6 15,0-3-2-15,3 3-1 0,-1-3-8 0,-1 0-3 16,2 0 0-16,-3 0-4 0,-1 0 4 0,0-3-7 16,-1 1-1-16,-2 0 5 0,-1 0 9 0,-1 0-2 15,-4-5-5-15,6 5 5 0,-6-5-2 0,-1 8-5 16,1-8-4-16,-8 6 1 0,8-6-2 16,-10 4-4-16,10-4 0 0,-13 6 3 0,13-6-27 15,-15 4-83-15,15-4-91 0,-15 0-100 0,15 0-164 0,-19-3-187 16,9 0-162-16</inkml:trace>
  <inkml:trace contextRef="#ctx0" brushRef="#br1" timeOffset="105917.96">21088 14248 359 0,'1'-7'460'0,"-1"1"-53"0,0 6-131 0,4-11-7 16,-1 4-66-16,-1 0 22 0,3-2-62 15,-1 2-1-15,5 0-62 0,-1-1 12 0,2-2-53 16,3 2-8-16,-2-2-10 0,8 0 15 0,-2 1-42 15,3-1 24-15,0 0-133 0,1 1-97 0,0-2-157 0,4-1-400 16,-5 0-260-16</inkml:trace>
  <inkml:trace contextRef="#ctx0" brushRef="#br1" timeOffset="106400.35">21588 12921 85 0,'-10'-4'517'0,"10"4"-152"0,-17-1-80 0,8 3-62 15,-1 3-3-15,1 1-19 0,0 4 26 16,0 1-39-16,0 1 43 0,1 6-8 0,2 3-9 0,0 3-18 15,4 1-7-15,1 5-6 0,2 4-1 0,0 3-14 16,4 9-12-16,3-1-10 0,0 2-16 0,3 1-15 16,1 0-9-16,4 8-49 0,-2 1 37 0,4-2-12 15,-1 0-16-15,1-1-11 0,0-1-10 0,2 0-9 16,-3-9-5-16,-1-1-7 0,2 0-10 16,2-4 9-16,-1 0-10 0,1-3-2 0,-1-1-4 0,2-3 1 15,-2-3-12-15,-1-5-61 0,1-2-77 0,-2-2-83 16,2-2-82-16,-4-4-98 0,2-2-107 0,1-2-567 15,-3-3-697-15</inkml:trace>
  <inkml:trace contextRef="#ctx0" brushRef="#br1" timeOffset="106817.3">22041 13287 631 0,'0'0'515'0,"-5"-9"-90"0,5 9-52 16,-6-6-52-16,6 6-53 0,-5-6-39 0,5 6-14 0,0 0 2 15,0 0 0-15,0 0-2 0,0 0 8 16,0 0-1-16,0 0-20 0,2 10-18 0,1-6-20 16,3 3-19-16,-1 0-22 0,0 0-10 0,3 4-27 15,0-1-12-15,1 0-13 0,0 2-16 0,-2-1-5 16,2 2-6-16,0-1-7 0,0 2-9 0,-1-1-33 0,-1 0 32 15,1 0-41-15,-2 0 30 0,2-1-89 16,-4 1-14-16,4-2-63 0,-3 0-60 0,-1-2-60 0,1 0-67 16,-1-2-69-16,-1 0-47 0,1-2-63 0,-4-5-348 15,10 6-430-15</inkml:trace>
  <inkml:trace contextRef="#ctx0" brushRef="#br1" timeOffset="107015.62">22329 13403 372 0,'0'0'440'16,"0"0"-29"-16,4-6-85 0,-4 6 14 0,0 0 14 0,0 0-66 15,4-4-29-15,-4 4-52 0,0 0-22 0,8-8-38 16,-8 8-2-16,9-7-33 0,0 4-12 0,-1-3-32 16,3 3 2-16,2-3-27 0,1 1 2 0,0 0-21 15,3 2 2-15,-3-2-19 0,1 0-33 0,1 1-98 16,-1 1-41-16,-1-1-120 0,1 0-63 0,-2-2-106 0,0 2-357 15,0 0-344-15</inkml:trace>
  <inkml:trace contextRef="#ctx0" brushRef="#br1" timeOffset="107452.3">22749 13191 388 0,'0'0'433'16,"8"-4"-141"-16,-8 4-26 0,0 0-74 0,0 0 41 15,0 0-40-15,0 0-2 0,10 0 1 0,-10 0-6 16,7 6-13-16,-7-6-19 0,8 8-17 0,-1-3-9 16,-1 3-16-16,-1-3-22 0,4 3-6 0,-2 0-19 15,0 0-12-15,1 1-9 0,2 0-6 0,-3 0-8 16,-1-1-8-16,2 0 6 0,-1-1-13 0,-2-2-4 16,1 2 4-16,-1-3 8 0,-5-4 18 0,6 7 6 15,-6-7-13-15,4 6-5 0,-4-6-8 0,0 0-3 16,0 0-4-16,0 0-4 0,-4-8 3 0,2 2-7 0,-4-1-1 15,1 1-1-15,-1-3 0 0,-3-2-3 16,1-1 0-16,1-1 1 0,-2-1-4 0,-1-3 0 16,1 1-1-16,-1-3 2 0,0 1-3 0,3 0 3 15,0 0 2-15,1 3-37 0,0 0 45 0,1-1-37 0,1 1 41 16,1 0-37-16,2 2 41 0,-2 1-7 0,3-1-3 16,0 3-1-16,0-1 2 0,3 0-5 15,-2 2 1-15,3-1 3 0,-1 2-6 0,2-2 2 0,1 3-3 16,0 0 1-16,1-2-1 0,0 3-1 0,2-1 3 15,3 1 0-15,-2-1-2 0,4 1 3 0,-1 0-2 16,1 1-1-16,0-1 4 0,1 1-6 0,-1 1-21 16,2 1-70-16,-1 1-58 0,-1-1-64 0,-1 1-64 15,-2 1-53-15,2-1-44 0,-13 2-87 0,23 2-202 16,-23-2-173-16</inkml:trace>
  <inkml:trace contextRef="#ctx0" brushRef="#br1" timeOffset="107714.45">23025 13056 357 0,'-5'10'357'0,"3"-2"-63"0,-1 1-25 16,2-3-25-16,-2 1-16 0,3 0-9 0,-1 0-15 15,0-1-27-15,1 1-18 0,2 0-3 0,0 1-19 16,0 0-26-16,2 2-17 0,2-2-18 0,-2 1-6 0,4 1-21 16,0 0 8-16,2 1-29 0,-1-1 17 15,-2 0-30-15,2 1-5 0,0 0 22 0,0 0-29 16,-2-4 8-16,-2 2-10 0,1-2 28 0,-2 3-26 0,0-3 26 15,-2 0-19-15,0 0 18 0,-2-7-28 0,-2 11 25 16,1-5-28-16,1-6 20 0,-8 9-23 16,8-9 22-16,-10 9-25 0,10-9 2 0,-10 5-1 0,10-5 0 15,-12 4-37-15,12-4-80 0,-14 0-78 0,14 0-39 16,-13-2-92-16,6-2-82 0,1-2-266 16,-1-1-189-16</inkml:trace>
  <inkml:trace contextRef="#ctx0" brushRef="#br1" timeOffset="107848.01">22987 13120 135 0,'0'-10'350'0,"4"3"-85"0,-2-2-58 0,2 2-13 0,1-1-24 16,2 1-24-16,0 0-25 0,5-3-29 15,-2 3-13-15,2 0-22 0,3-1-10 0,-1 3-11 16,3-3-9-16,-1 3-5 0,1 2-30 0,1-2-92 16,-3 2-111-16,3-1-299 0,-4 2-8 0</inkml:trace>
  <inkml:trace contextRef="#ctx0" brushRef="#br1" timeOffset="108201.26">22402 13797 134 0,'-7'6'415'0,"0"-1"-141"16,0-1 6-16,7-4-30 0,-6 9 23 0,6-9 17 15,0 0-3-15,-5 5-33 0,5-5-34 0,0 0-31 16,11-3-25-16,-2 0-16 0,4-2-19 0,4-1-16 16,4-1-4-16,1-2-14 0,7-1-6 0,10-4 4 0,-2 2-17 15,1-1-12-15,1-1-7 0,3-1-6 16,-1 2-9-16,1 0-6 0,1-1-10 0,-1 0 0 15,3 2-6-15,-3-1-2 0,-1 1-6 0,2 1-1 16,-3-1 1-16,-5 5-6 0,-1-1-2 0,-2 1-4 16,-2 0-5-16,-5 1-63 0,1 2-76 0,-3 0-75 15,-5 1-74-15,-1 0-64 0,0 1-107 0,-4-1-392 16,-3 2-404-16</inkml:trace>
  <inkml:trace contextRef="#ctx0" brushRef="#br1" timeOffset="108517.64">23098 13792 503 0,'-9'7'395'0,"5"-3"-59"15,4-4-40-15,-10 5-25 0,10-5-57 0,0 0-27 16,0 0-9-16,0 0-6 0,0 0-2 0,0 0-22 16,0 0-17-16,12-3-19 0,-12 3-23 0,14-1-15 15,-14 1-16-15,16 0-15 0,-16 0-3 0,18 3-7 16,-8-1-9-16,-2 3-5 0,-2-1 0 0,1 3-9 15,-3 0-3-15,-3 0 2 0,-1 2-7 0,-1 1 23 16,-2 1-27-16,-2 0 23 0,0-1-24 0,-3 1 23 16,1 0-12-16,0-2 28 0,1-1-9 0,-1-1 25 0,2 0 3 15,0 0 26-15,0-3 8 0,5-4-1 16,-4 7-27-16,4-7-14 0,0 0-6 0,0 0-9 16,9-2-10-16,0-2-5 0,5-1-28 0,0-3-56 15,7-1-62-15,4-5-62 0,2 0-85 0,5-3-103 16,3-3-103-16,-1-2-376 0,-2-1-405 0</inkml:trace>
  <inkml:trace contextRef="#ctx0" brushRef="#br1" timeOffset="108834">23418 12863 536 0,'1'-7'417'0,"3"1"-123"16,-4 6 1-16,9-9-48 0,-2 6 9 0,2 0-12 16,5 3-14-16,-2 2-8 0,4 0-15 0,1 3-3 15,5 1-12-15,-1 3-51 0,5 3 23 0,-2 4-33 16,6 4 23-16,-1 5-42 0,-1 1 42 0,-1 4-14 16,0 0-8-16,-2 5-11 0,1 1-8 0,-3 2-3 15,-1 1-12-15,-2 1-19 0,1 4 6 0,-3-3-8 0,-3 2-15 16,2 2-42-16,-6 1 31 0,2-2-34 0,-3 3 23 15,-2-1-41-15,-1 1 32 0,-2-1-8 16,-1 2-8-16,-4-2-6 0,0-6-31 0,-1-3-69 0,-3 0-63 16,2-3-57-16,-3-4-44 0,1-4-90 0,-1-3-85 15,1-6-83-15,-1-3-548 0,-2-2-678 0</inkml:trace>
  <inkml:trace contextRef="#ctx0" brushRef="#br1" timeOffset="109586.34">23694 12644 82 0,'0'0'295'15,"-5"-5"-24"-15,5 5-48 0,-4-5 34 0,4 5-58 16,0 0-2-16,-3-8-54 0,3 8 33 0,0 0-42 16,0 0 35-16,9-3-51 0,-9 3-9 0,10 1-4 15,-10-1-8-15,12 6-9 0,-4-2-20 0,-1 1-10 0,2-1-3 16,0 2-11-16,-1 0-3 0,-1 0-9 0,0 3-3 16,-1-2-13-16,1-1 1 0,-2 1-1 0,-1 0 0 15,-1-2 9-15,0 1 1 0,1-1 19 16,-4-5 11-16,2 8 12 0,-2-8-17 0,0 0-7 0,2 8-4 15,-2-8 3-15,0 0-3 0,0 0 1 0,0 0 2 16,-8-7 2-16,8 7-3 0,-3-9 10 0,0 3-12 16,1-1 7-16,4 1-5 0,-2-4-11 0,0 2-5 15,3-3-6-15,0 0 0 0,-1 0-6 0,2 1-2 16,1-4 1-16,3 2-6 0,0 1-3 0,-1 0 4 16,4 1 6-16,-2 0-4 0,3 2-3 0,-1 1 1 15,1 2 2-15,-1 1 8 0,0 2 17 0,2 2 10 16,0 0 13-16,-2 2 10 0,5 3-1 0,-4 0-7 15,2 2-4-15,-1 1-6 0,1 2-8 0,0 1-2 16,-1 2-8-16,-1 2-4 0,-2-1-4 0,1 1-7 16,-2 2-2-16,0 1-6 0,1 1-4 0,-3 1-30 15,-1 0-142-15,-1 0-180 0,-1 2-212 0,1 0-576 16,-5-3-749-16</inkml:trace>
  <inkml:trace contextRef="#ctx0" brushRef="#br1" timeOffset="129466.4">20059 15436 450 0,'0'0'457'0,"-11"3"-113"0,11-3 4 0,-12 5-51 15,12-5 29-15,-11 3-55 0,11-3-16 0,0 0-53 0,-11 4-17 16,11-4-46-16,0 0-1 0,0 0-16 0,0 0 7 16,0 0-20-16,0 0 5 0,0 0-20 15,11-3 1-15,-4 0-20 0,5-1-4 0,-1-1-18 0,3-2-10 16,2 0-8-16,3 0-8 0,-1-1-1 0,2-1-6 15,0-1-4-15,1 2-1 0,-1-2-4 0,2 1-2 16,-3 0-3-16,3 0 0 0,-2-1-37 0,0 1 36 16,0 0-26-16,-1 1-69 0,-1 1-72 0,-4 0-75 15,2 1-70-15,-4-1-65 0,-1 3-69 16,-2-2-449-16,-3 2-451 0</inkml:trace>
  <inkml:trace contextRef="#ctx0" brushRef="#br1" timeOffset="129665.08">20138 15430 538 0,'-19'10'463'16,"2"1"-65"-16,2-3-127 0,4 1-1 0,0-2-79 16,0 0 31-16,3-1-10 0,2-1 14 0,6-5 8 15,-8 7-19-15,8-7-5 0,0 0-25 0,0 0-5 16,13 2-14-16,-4-3-12 0,2-2-13 0,2-2-18 0,5-1-12 16,0-1-12-16,2 0-18 0,1-2-17 0,1 1-12 15,1-1-9-15,0-1-7 0,1 0-7 16,0 2-7-16,2-3-7 0,-1 0-9 0,-2 1-74 0,-2 1-125 15,0-1-151-15,0 1-213 0,-3-1-638 0,-2-1-804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11:05.474"/>
    </inkml:context>
    <inkml:brush xml:id="br0">
      <inkml:brushProperty name="width" value="0.05292" units="cm"/>
      <inkml:brushProperty name="height" value="0.05292" units="cm"/>
      <inkml:brushProperty name="color" value="#002060"/>
    </inkml:brush>
  </inkml:definitions>
  <inkml:trace contextRef="#ctx0" brushRef="#br0">27471 5525 216 0,'0'0'243'15,"0"0"-50"-15,0 0 3 0,-9-2-32 0,9 2 27 16,0 0-49-16,0 0 19 0,0 0-36 0,-8-3 44 0,8 3-47 15,0 0 1-15,0 0 0 0,0 0-5 16,0 0-9-16,0 0-16 0,-9-2-6 0,9 2-16 16,0 0-14-16,0 0-4 0,0 0-4 0,0 0 0 15,0 0 5-15,0 0 2 0,0 0 2 16,0 0 5-16,0 0 4 0,0 0 7 0,0 0-1 0,0 0 7 0,0 0-4 16,0 0-6-16,0 0-3 0,0 0-3 15,0 0-9-15,6 2-5 0,-6-2-2 0,0 0 0 16,15 3 0-16,-15-3-7 0,12 2-1 0,-12-2-2 15,15 4 4-15,-5-3 6 0,1 0 7 0,3 0-1 16,-1 1 2-16,2-2 1 0,3 1-6 0,2 0 0 0,2 0 6 16,1-1-8-16,4 0-4 0,2 1-4 15,2-1-1-15,1-1-2 0,0 1-2 0,7 0-4 16,-2 0-8-16,0 0 0 0,3-1-3 0,-2 1-4 16,1-1 1-16,0 0-3 0,0 1-1 0,0 0-1 15,0 0 8-15,-2-2-10 0,1 2-26 0,0-1 36 0,-1 1 0 16,1-1-2-16,-1 1-1 0,-2-1 1 15,4 1-3-15,-7-1 0 0,5 2 7 0,-3-2-9 16,3-1 6-16,-5 1 1 0,0 0-6 0,0 1-1 16,0-1-5-16,0 1 4 0,1-2-4 0,-1 2-4 15,-1-1 0-15,-2 0 2 0,2 1-2 0,-3-1-7 0,2 1 4 16,-4-1 4-16,1 1-8 0,-4-1 1 16,-2 1 3-16,0-2 3 0,-2 2-5 0,-2 0-1 0,0 0 8 15,-3 0-7-15,0-1-4 0,-3 1 5 0,-11 0 0 16,21 0 0-16,-21 0-3 0,15-1-6 0,-15 1-7 15,15 0-57-15,-15 0-86 0,0 0-103 0,11 0-87 16,-11 0-177-16,0 0-169 0,0 0-294 0,-11-4-584 16</inkml:trace>
  <inkml:trace contextRef="#ctx0" brushRef="#br0" timeOffset="1805.15">3786 6378 50 0,'0'0'203'16,"0"0"-26"-16,0 0-24 0,0 0-13 0,0 0-11 0,0 0-4 16,0 0-11-16,0 0-34 0,0 0 17 15,-9 1-20-15,9-1-7 0,0 0-6 0,0 0-18 16,0 0 26-16,0 0-22 0,0 0 39 0,0 0-35 0,0 0 33 15,0 0-39-15,0 0 33 0,-7 5-46 0,7-5 29 16,0 0-35-16,0 0 18 0,0 0-22 0,0 0 75 16,0 0-39-16,0 0 43 0,0 0-53 0,1 8 39 15,-1-8-39-15,0 0 9 0,5 4 40 0,-5-4-22 16,0 0 21-16,8 7-15 0,-8-7 33 0,9 4-21 16,-9-4 25-16,11 4-23 0,-11-4 7 0,14 3-26 15,-4-1 10-15,2-1-20 0,-2 0 7 0,3 1-14 16,0-2-8-16,1 1-2 0,0 0-7 15,0-1-3-15,1 1-7 0,1-1-6 0,-1 1-4 0,-1 0-3 16,2-1-2-16,0 2-5 0,-1 0 4 0,1-2-6 16,-1 1 0-16,-1 0 5 0,0 0-2 0,0 1 8 15,1-2 9-15,-2 0 2 0,1 1 2 0,0-1-1 16,-1 1 1-16,1-1 3 0,-1 0 4 0,0 2-2 16,-2-2 6-16,2 0-1 0,-13 0 3 0,23 0-6 0,-9 0-3 15,-14 0-2-15,21-2-5 0,-21 2 1 16,20 0-5-16,-20 0-7 0,19-1-4 0,-19 1 2 15,18-1-9-15,-18 1-3 0,18 0 0 0,-18 0-3 0,14 0-1 16,-14 0-1-16,13-2 2 0,-13 2 0 16,10 0-4-16,-10 0 0 0,0 0 0 0,14-1-2 0,-14 1 2 15,0 0-1-15,0 0-2 0,15 0 5 0,-15 0-8 16,0 0-4-16,0 0-8 0,0 0-44 0,12-1-86 16,-12 1-98-16,0 0-126 0,0 0-183 0,10-3-657 15,-10 3-820-15</inkml:trace>
  <inkml:trace contextRef="#ctx0" brushRef="#br0" timeOffset="18697.59">4733 7387 49 0,'0'0'215'0,"0"0"-51"16,0 0-12-16,0 0-29 0,0 0-5 15,0 0-29-15,0 0 3 0,-1 6-31 0,1-6 10 16,0 0-11-16,0 0 27 0,0 0-31 0,0 0 33 0,0 0-29 15,0 0 29-15,10 1-30 0,-10-1 26 0,0 0-36 16,0 0 29-16,13-2-28 0,-13 2 25 0,0 0-27 16,14 0 0-16,-14 0-1 0,0 0 1 0,17 0 4 15,-17 0 0-15,14-2-11 0,-14 2-8 0,14 0 6 16,-14 0 5-16,16 0-1 0,-16 0-5 0,17 2 4 16,-17-2-13-16,19 0 1 0,-9 1-2 0,3 0 6 15,-3 0-2-15,2 0-4 0,1 0 8 0,0 1-10 16,-1 1 3-16,1-2 4 0,1 0 10 0,0 1 6 15,0-1-8-15,1 0 2 0,2 1 4 0,1-1 12 16,0 0 0-16,-1-1 2 0,0 1 0 16,1-1-6-16,1 0-5 0,2 0-5 0,-3 0-1 0,1 0-2 15,1 0-7-15,0-1-1 0,-1 1 0 0,-1 0-9 16,2-1-3-16,-1 0 2 0,-2 1 2 0,3-2 6 16,-2 2 2-16,3-1 4 0,-1-1 0 0,-2 1-5 15,4-3-2-15,-2 3 2 0,-1-2 0 0,2 1 1 16,-1 0-8-16,0 0-2 0,1 0-5 0,-2 0-1 15,1-2-4-15,-1 3-3 0,1-2 4 0,-2 1-7 0,1 1-1 16,-1 0-1-16,0-2-1 0,-1 3-6 0,0-1 6 16,0 0 8-16,-3 1-13 0,3-1 0 0,-2 1 3 15,0 0 2-15,1-1-1 0,-1 1 4 0,-1 0-2 16,3 0 0-16,-3-2 1 0,0 2 4 0,2 0 1 16,1 0-2-16,-3 0 5 0,3 0-7 0,-3 0 2 15,0 0-1-15,3 0 5 0,-2 0-3 0,0 0 3 16,3 0 6-16,-3 0-2 0,2 0 4 0,1 0 2 15,0 0-2-15,-1-1 3 0,2 0-7 0,-3 1 4 16,2 0-3-16,1-2-2 0,-2 1-4 0,2 1 2 16,-2-1 0-16,1 1 0 0,1-1-9 0,-4 1 5 15,4 0 0-15,-2-1-2 0,1 1 0 0,-3-1 1 16,2 1 0-16,-2 0-1 0,2-2-2 0,-2 2 1 16,2 0-2-16,-3 0 4 0,1-1-41 0,-1 1 51 15,3 0-40-15,-3 0 53 0,1 0-41 0,-1 0 51 16,3-1-46-16,-3 1 46 0,1 0-46 0,-2 0 46 15,3 0-41-15,-1 0 50 0,2-1-45 0,-1 0 41 16,-1 1-40-16,1 0 34 0,0-1-43 0,0 1 40 0,1-2-45 16,0 2 46-16,2 0-48 0,-2 0 42 0,1-1-42 15,-2 1 40-15,2-3-45 0,0 3 41 0,0 0-27 16,0-1 19-16,1 1-39 0,-1 0 45 0,0-1-44 16,0 1 42-16,0-1-41 0,1 1 43 0,-3 0-40 15,2-1 36-15,0 0-39 0,1 1 44 0,-2 0-44 16,3-2 45-16,-2 2-40 0,1-1 38 0,1 1-38 15,1-1 42-15,-4 1-41 0,3 0 45 0,1-1-37 16,-2 1 27-16,0-1-32 0,0 0 38 16,2 1-36-16,-1-2 34 0,1 1-38 0,-1-2 39 0,0 2-28 15,0 0 24-15,0 0-39 0,2 0 37 0,-3 0-33 16,3-1 38-16,-1 1-34 0,0 0 42 0,1 0-48 16,-2 1 32-16,1-1-34 0,-1-2 35 0,3 2-19 15,-1 0 9-15,-2 1-27 0,3-3 37 0,-2 2-35 16,-1 1 32-16,3-1-27 0,-1-1 29 0,-3 0-30 15,8 1 33-15,-7 0-32 0,2 0 35 0,-3 0-29 16,4 0 32-16,-4-2-24 0,3 2 21 0,-4-2-23 0,2 2 22 16,0 0-20-16,0 0 22 0,-2-1-25 0,1 1 24 15,0 0-24-15,1 0 8 0,-1 1-7 16,0-1 4-16,-1 0 1 0,-1 0-2 0,2-1 1 0,0 2 1 16,-3-1-3-16,2 0 5 0,1 0 0 0,-2-1 12 15,1 1 3-15,-4 0-21 0,1 0 18 16,1 1-22-16,-1-2 18 0,-1 1-19 0,1 0 14 0,-2 1-15 15,2-1 16-15,-2 1-20 0,0-1 15 0,1 1-11 16,0-1 11-16,-1 1-13 0,-2-2 12 0,1 2-16 16,-12 0 16-16,24 0-11 0,-24 0 4 0,23-1-7 15,-23 1 16-15,19 0-18 0,-19 0 20 0,17 0-21 16,-17 0 18-16,19 0-23 0,-19 0 24 0,18 0-17 16,-18 0 20-16,19 0-19 0,-19 0 12 0,17 0-12 15,-17 0 17-15,15 1-18 0,-15-1 14 0,17 0-14 16,-17 0 15-16,14 2-17 0,-14-2-4 0,15 0 9 15,-15 0 14-15,14 1-14 0,-14-1 16 0,12 1-13 16,-12-1-1-16,14 1-2 0,-14-1 15 0,11 1-16 0,-11-1 12 16,13 0-11-16,-13 0 15 0,10 1-22 15,-10-1 23-15,11 2-18 0,-11-2 17 0,0 0-15 16,13 0 16-16,-13 0-18 0,0 0 22 0,12 1-17 0,-12-1 18 16,0 0-13-16,0 0 21 0,14 1-14 0,-14-1 10 15,0 0-1-15,0 0 15 0,12 3-18 0,-12-3 14 16,0 0-10-16,0 0 6 0,0 0-11 0,11-2 11 15,-11 2-12-15,0 0 12 0,0 0-15 0,0 0 14 16,0 0-17-16,0 0 12 0,0 0-12 0,0 0 11 16,13 0-15-16,-13 0 9 0,0 0-18 0,0 0 15 15,0 0-11-15,0 0 13 0,0 0-14 0,9-2 8 16,-9 2-11-16,0 0 6 0,0 0-15 0,0 0-9 16,0 0-74-16,0 0-51 0,0 0-131 0,8-3-89 15,-8 3-199-15,0 0-289 0,0 0-421 0,-8-4-884 16</inkml:trace>
  <inkml:trace contextRef="#ctx0" brushRef="#br0" timeOffset="35597.07">8677 10894 512 0,'0'0'373'15,"-10"-2"-79"-15,10 2-37 0,-8-3-10 0,8 3 67 16,-6-3-53-16,6 3 15 0,-5-6-85 0,5 6 6 16,-4-5-74-16,4 5 15 0,-1-7-66 0,1 7 38 15,2-7-55-15,-2 7 28 0,9-6-42 0,-9 6 41 16,9-6-48-16,-9 6 34 0,17-3-20 0,-17 3 17 15,18 0-46-15,-6 4 35 0,0 0-39 0,3 0 35 16,-1 2-44-16,4 4 35 0,0-1-7 0,-1 4-6 16,-1-1-2-16,2 1-8 0,4 2-3 0,-3 2 2 15,-1-1-7-15,2 0-2 0,-3-1-38 0,0-2 46 16,-2 2-40-16,0-1 40 0,-1 1-37 0,-2-4 39 0,3 4-39 16,-7-4 42-16,2-1-41 0,-2 1 44 15,-2-3-38-15,-2 2 36 0,0-1-36 0,-3-1 38 16,2-1-36-16,-3-7 37 0,-2 14-42 0,1-9 46 0,1-5-47 15,-6 9 41-15,1-4-40 0,5-5 44 0,-11 3-43 16,11-3 43-16,-12 1-43 0,12-1 44 0,-15-5-41 16,7-1 43-16,0 1-6 0,-1-6-4 15,2 1-2-15,-1-3-6 0,3 1 4 0,-2-3-4 0,3-1-2 16,2-1-1-16,-1 0-36 0,2-1 47 0,1 0-47 16,1 1 43-16,2-1-39 0,1 1 41 0,-1 2-43 15,4 0 45-15,-2 0-46 0,4 0 44 0,-1 2-52 16,1 3 0-16,-1-3-101 0,0 5-30 0,1 0-108 15,0 2-76-15,1 0-70 0,-1 1-502 0,-2 0-492 16</inkml:trace>
  <inkml:trace contextRef="#ctx0" brushRef="#br0" timeOffset="36131.65">9023 10511 226 0,'0'0'400'0,"0"0"-109"0,-2-6-63 0,2 6-44 16,0 0-44-16,0 0-7 0,0 0-3 0,0 0-6 15,4-4-16-15,-4 4-7 0,0 0-8 0,10 3 13 16,-10-3-33-16,14 5 24 0,-8 0-39 0,2 1 23 16,1-1-42-16,0 2 0 0,-1 0-8 0,2-1-8 15,0 4-2-15,-1-2-1 0,-1 3-5 0,1-3 0 16,-3 2-3-16,-1-2 2 0,0 0 20 0,-1 1-11 16,0-1 20-16,0-1 33 0,-3-2 14 0,-1 2 24 15,0-7 21-15,1 10 7 0,-1-10-12 0,-1 7-22 16,1-7-12-16,0 0-6 0,-9 3-17 0,9-3-11 15,-5-5-12-15,5 5-6 0,-4-8-11 0,3 1-2 16,-2-2 27-16,2 0-47 0,1-1 39 0,0-1-50 0,1 0 39 16,3-2-48-16,-1 0 45 0,1 1-52 15,2-1 42-15,0 0-43 0,2 3 40 0,-2 0-44 16,2 3 41-16,2 0-32 0,-1 2 28 0,-1 0-40 0,1 4 40 16,-9 1-36-16,22 0 39 0,-11 2-37 0,-1 2 38 15,3 2-40-15,-2 1 42 0,1 0-38 0,0 3 1 16,-1-2 0-16,-1 5 9 0,1-3-3 0,-1 2 5 15,0 2-1-15,-1-2 2 0,0 1-1 0,-1 0-4 16,-1 1-8-16,1-1-43 0,-1 1-33 0,0-1-109 16,-2-1-63-16,-2-2-77 0,1 0-62 15,-2 0-512-15,1 0-483 0</inkml:trace>
  <inkml:trace contextRef="#ctx0" brushRef="#br0" timeOffset="36994.68">8939 11137 389 0,'-13'8'519'0,"2"0"-156"16,5-3-63-16,-2 0-83 0,0 0-9 0,4 0-60 16,4-5 40-16,-9 5-78 0,9-5 22 0,0 0-70 15,0 0 33-15,7-5-15 0,-1 0-16 0,4-3-16 16,4-1-10-16,3-2-10 0,6-4-44 0,1-2 42 15,2-5-44-15,2 2 50 0,0-4-57 0,2-1 4 16,-4 0 4-16,1 0 2 0,0-2 5 0,-3 2 3 16,-4-1-3-16,-4 1 10 0,-2 3-18 0,-2-2-11 15,-6 3 49-15,-2 4-57 0,-3 2 4 0,-2 0 8 16,-3 2 4-16,-4 2-1 0,-2 0 7 0,-4 6 3 16,-2-1-3-16,-4 3 2 0,0 2 11 0,-7 3 1 0,2 3 4 15,-6 2 36-15,0 3-31 0,-6 4 40 16,8-1-30-16,-6 5 55 0,3 3-15 0,3 0-8 0,1 3-11 15,6-4 2-15,4 0-12 0,3 1-8 0,3-2-3 16,3-2-3-16,3-2 0 0,5-3-2 0,2 0 2 16,5-1-3-16,3-1-1 0,2-3-3 15,4-2-2-15,3-2-3 0,2-3 5 0,6-3-12 0,2-2-51 16,4-4 45-16,4-5-55 0,1-1 49 16,-3-3-38-16,1 3 9 0,-1-5 8 0,-3-3 8 0,-4 0 8 15,-6 4 3-15,0-2 3 0,-6 0 6 16,-2 3 37-16,-5-1-37 0,-3 2 0 0,-4 0-4 0,-1 2 3 15,-4 2 3-15,-1 0-4 0,-4 0 2 0,-5 5 1 16,1-2 54-16,-5 5-49 0,-1 2-1 0,-1 2 3 16,-6 3-1-16,1 2 0 0,-6 6 3 0,-4 3 5 15,2 4 34-15,-1 3-48 0,-1 6 42 0,3 0-31 16,1 4 56-16,2 1-9 0,2 3-9 0,3 2-6 16,2 0-7-16,6 1-3 0,0-1-43 0,10-3 47 15,1-4-51-15,4-2 52 0,3-2-46 0,3-3 44 16,4-2-44-16,5-2 42 0,3-2-45 0,2-5 42 0,4-4-49 15,4-4 26-15,0-3-60 0,6-3 28 16,0-5-36-16,3-6 27 0,1-4-24 0,0-2 39 0,-1-4-25 16,0-3 42-16,-7-1-26 0,-2 0 37 0,-1-6-26 15,-5 0 28-15,-3 1-28 0,-5-2 7 0,-5 5 2 16,-5 1 4-16,-1 2-2 16,-4 3 10-16,-1 1-1 0,-4 1 20 0,-1 3-2 0,-3 3 27 0,-2 1 1 15,0 5-40-15,-2 3 3 0,0 3-7 16,-2 4 0-16,-1 1 2 0,0 4-4 0,-2 0-2 0,3 8 37 15,-2-1-41-15,4 2-56 0,-1 3-91 0,6-1-111 16,0 4-153-16,5-1-174 0,2-1-109 0</inkml:trace>
  <inkml:trace contextRef="#ctx0" brushRef="#br0" timeOffset="37578.68">10183 10971 37 0,'-9'-6'501'16,"1"-1"-134"-16,2 2-51 0,-1-2-56 0,0 0 18 15,2 1-41-15,-1-1 34 0,1-2-67 0,3 3 21 16,-1-1-71-16,2 1 9 0,1 6-62 0,1-12 36 0,2 6-52 15,2 2 26-15,0 0-44 0,4-1 38 0,1 2-45 16,4 1 37-16,-1 2-48 0,1 0 31 16,5 2-50-16,-2 3 41 0,4 0-51 0,1 2 36 15,0 4-46-15,2 0 33 0,-1 3-43 0,0 2 37 0,-1 1-43 16,0 0 36-16,-3 2-42 0,-2 0 40 16,-1 0-41-16,-4-2 40 0,-1 1-43 0,-1-1 44 15,-1 0-41-15,-2-3 49 0,-1 0-41 0,-2 0 48 0,-2-4-25 16,1 1 65-16,-2-3-30 0,-1 1 48 0,0-9-44 15,-2 10 33-15,2-10-55 0,-7 8 38 16,7-8-53-16,0 0 43 0,-16-4-59 0,8-2 43 0,2-1-52 16,-2-5 42-16,-1-1-48 0,1-4 42 0,2-3-51 15,-3-3 45-15,4 0-48 0,1-1 43 0,2-1-45 16,2 0 5-16,-2 1-1 0,5-2-22 0,-2 2-15 16,6 3-42-16,-2-1-21 0,2 1-24 0,2 2-24 15,0 1-47-15,5 1-46 0,-4 1-25 0,3 1-33 16,1 3-83-16,-1 2-78 0,1 0-259 0,0 2-245 15</inkml:trace>
  <inkml:trace contextRef="#ctx0" brushRef="#br0" timeOffset="38494.75">10593 10460 56 0,'-7'-5'415'0,"7"5"-124"0,-11-8-65 0,11 8-37 15,-6-11-19-15,3 5-11 0,2 0-19 16,1-1-18-16,1 1-30 0,2-1-20 0,1-1-15 0,1 2-9 16,2-1-11-16,2 1-6 0,0 1-2 0,4 0-7 15,-3 2-2-15,3 0-2 0,0 2 2 0,0 1 5 16,0 2-3-16,2 3 5 0,-1 2-14 0,-3 1 1 15,1 3-9-15,-1 1 5 0,-3 2-11 0,-3 2 8 16,-1-1-8-16,-3 3 8 0,-1-1 0 0,-2 1 27 16,-1 0 29-16,-2 1 27 0,-3 1 40 15,-1-1 30-15,0-1 16 0,2-1 44 0,-1-5-40 0,-1 2 30 16,1-2-56-16,3 0 33 0,-1-4-67 0,2-1 30 16,0 2-59-16,-1-3 36 0,5-6-56 0,-1 10-6 15,1-10-9-15,4 6-7 0,-4-6-11 0,12 1-7 16,-1-2-5-16,1-1-5 0,4 0 0 15,0-2-13-15,4-1-30 0,1 0-17 0,2 0-59 0,-1-3-53 16,2 3-79-16,0-1-83 0,2 0-50 0,-2-1-75 16,-2 3-554-16,1-3-588 0</inkml:trace>
  <inkml:trace contextRef="#ctx0" brushRef="#br0" timeOffset="38947.31">10971 10997 231 0,'0'0'423'0,"-11"-2"-117"16,11 2-41-16,-13-1 0 0,13 1-6 0,0 0 56 15,-13-1-32-15,13 1-25 0,0 0-71 0,-10-1 13 0,10 1-71 16,0 0 31-16,0 0-43 0,0 0 36 0,2-6-41 15,-2 6 29-15,12-7-56 0,-3 5 27 0,5-1-57 16,0 0 28-16,3-1-56 0,3 0 36 0,1-1-53 16,3 1 40-16,0 0-46 0,2 0 35 0,-2-1-48 15,2 1 40-15,-1 1-42 0,1-1 38 0,-2 1-42 16,-5 0 43-16,1 1-49 0,1-1 36 16,-4 1-45-16,-2 1 0 0,-2 1-73 0,-3-1 20 15,-10 1-85-15,18-1-30 0,-18 1-80 0,0 0-79 16,13-2-76-16,-13 2-418 0,0 0-394 0</inkml:trace>
  <inkml:trace contextRef="#ctx0" brushRef="#br0" timeOffset="39528.57">11963 10600 132 0,'-1'-11'351'0,"1"11"-48"0,-5-10-53 15,5 10-1-15,-7-8-12 0,7 8-24 0,-9-7 35 16,9 7-57-16,-13-4-15 0,13 4-3 0,-15-2-2 16,15 2-2-16,-18 3-9 0,7-1 4 0,-2 2-10 15,3 3-5-15,-3-1-10 0,0 3 3 0,0 2-15 16,-1 3-18-16,3 1-11 0,-1 0-12 0,0 3-5 16,1 2 32-16,2 2-52 0,0 0 26 0,3 1-56 15,2 1 37-15,-1 2-51 0,4-1 42 0,1 0-51 0,0 0 38 16,2-1-50-16,2 0 51 0,3 0-57 0,-1-2 51 15,4-2-50-15,-1-1 8 0,3-1-5 0,2-1 2 16,0-2 43-16,1-3-46 0,-1 2 46 16,4-6-52-16,-4 1 45 0,3-4-49 0,-2 0 44 15,2-1-48-15,-2-1 46 0,2-3-45 0,-3-2 44 0,2 0-46 16,0-2 48-16,-1-1-49 0,-4 1 44 16,2-2-43-16,-4-2 46 0,-1 1-42 0,-3-3 39 0,1 3-45 15,-3-4 45-15,-2 3-44 0,-4-3 46 16,0 3-52-16,-5-2 47 0,-1 2-46 0,-1-2 48 15,-4 3-48-15,-3 1 48 0,1 0-50 0,-2 1 54 0,-4 3-49 16,4-1 46-16,-2 1-49 0,-1 1 46 0,2 1-51 16,1 0 25-16,4 1-95 0,0 1-24 0,0 0-91 15,1 0-32-15,4 1-77 0,-1 0-47 0,10-3-65 16,-11 6-101-16,11-6-240 0,-7 6-301 0</inkml:trace>
  <inkml:trace contextRef="#ctx0" brushRef="#br0" timeOffset="39978.97">12114 10814 211 0,'-9'-7'398'0,"2"1"-116"0,2 1-27 15,-2-2-5-15,3 2-25 0,-1-3-10 16,2 1-14-16,3 7-16 0,-2-12-26 0,2 5-28 0,1 1-19 16,1 0-16-16,4 0-18 0,0 0-2 0,4 2 0 15,-1-1-11-15,3 1-6 0,2 2-3 0,-3 1-2 16,6 2-3-16,-2 0 0 0,4 2-6 0,-1 1-5 16,0 5 34-16,4-2-50 0,-4 5 34 0,1-2-45 15,-1 4 32-15,-3 0-46 0,2 2 39 0,-3 0-45 16,0-1 39-16,-3 2-42 0,-2-3 39 0,1 1 0 15,-3-3-27-15,-1-2 75 0,-3 1-2 0,1-1 71 0,-3-1-23 16,0-3 55-16,-1-6-54 0,-2 11 40 0,2-11-43 16,-7 5 25-16,7-5-58 0,0 0 31 15,-11-6-38-15,4 0-11 0,2-1-16 0,0-3-11 0,3 1-7 16,-2-6-8-16,0-1-5 0,1 2-2 0,3-2-46 16,0-1 39-16,1-1-45 0,3 1 40 0,2-2-61 15,0 1 1-15,3 1-47 0,1 0-53 16,2 2-42-16,0 5-39 0,0-1-34 0,1 3-41 0,1-1-26 15,0 3-21-15,1 2-86 0,-1-1-71 0,-1 3-249 16,-2 1-272-16</inkml:trace>
  <inkml:trace contextRef="#ctx0" brushRef="#br0" timeOffset="40228.25">12757 10827 278 0,'0'0'522'15,"2"6"-148"-15,-2-6-51 0,0 0-66 0,4 7 68 16,-4-7-44-16,0 0 25 0,0 0-56 0,13 2 12 16,-13-2-73-16,10 0 14 0,-10 0-76 0,15-4 20 15,-6 2-67-15,2 1 27 0,1-4-60 0,1 3 32 16,1-1-53-16,0 0 32 0,3 1-54 0,-2 0 43 0,3-2-38 16,-1 0 26-16,-1 2-48 0,2-1 43 15,0 1-46-15,-3 0 41 0,3 0-44 0,-2-1 38 16,0-1-44-16,1 2 21 0,-3-1-100 0,-3 1-5 15,2 0-105-15,-1-2-56 0,-3 0-73 0,-1 1-56 16,0-2-510-16,-8 5-475 0</inkml:trace>
  <inkml:trace contextRef="#ctx0" brushRef="#br0" timeOffset="40462.18">12960 10679 111 0,'-8'-2'521'15,"8"2"-149"-15,-15-5-78 0,15 5-35 0,-12-3-7 16,12 3 3-16,-11-4 7 0,11 4-38 0,0 0-32 15,-10-1-13-15,10 1 17 0,0 0 11 0,-8 4-3 16,8-4-1-16,-3 7-21 0,3-7-28 0,1 13-15 16,2-6-16-16,-2 3-15 0,3 0-16 0,-1 3 22 15,1 1-63-15,0 0 32 0,1 1-57 0,1 0 36 16,-1 3-53-16,0 0 44 0,3 2-52 0,-2-1 34 0,3-1-51 16,-1 1 36-16,1-2-113 0,-3-3-35 15,3-1-83-15,0 0-90 0,0 0-84 0,1-5-93 16,-1 1-120-16,3-2-275 0,-1-4-426 0</inkml:trace>
  <inkml:trace contextRef="#ctx0" brushRef="#br0" timeOffset="41829.05">13886 10669 8 0,'0'0'307'0,"0"0"-115"16,0 0 13-16,0 0-65 0,0 0 23 0,4-5-49 0,-4 5 25 16,0 0-42-16,3-6 17 0,-3 6-25 0,0 0 12 15,0 0-7-15,-2-9-4 0,2 9 7 0,-1-7-10 16,1 7 5-16,-4-6-14 0,4 6 17 0,-6-6-33 16,6 6 44-16,-10-8-32 0,10 8-8 0,-12-7-12 15,3 2-8-15,-1 1 7 0,0 1 11 0,-2-1-6 16,0 2-4-16,-1-1-13 0,-3 1-4 0,2 0-6 15,-1 2 3-15,0 0-12 0,-3 0 6 0,1 3 6 16,-2 0-3-16,2 0-1 0,-2 2 9 0,0-1 17 16,4 3-20-16,-2-1-6 0,4 2-2 0,-2-2-3 15,2 3-3-15,3 0 2 0,0-1 28 0,1 2-44 16,4-2 39-16,1 1-47 0,1-1 43 0,1 1-45 16,3-3 41-16,0 2-45 0,3-1 40 0,1-1-43 15,2 1 42-15,2-2-43 0,2 0 37 0,-1-1-45 16,4-1 47-16,-1 0-48 0,0-2 42 0,4-1-42 15,-2 0 44-15,4-1-43 0,-1-2 38 0,0 0-43 16,0 0 45-16,0 0-43 0,-2-2 4 0,2-1 5 16,-3 1 6-16,1-1-3 0,-3-1 3 0,-2 0 4 0,2 0 2 15,-6-1 5-15,1 1-1 0,1 0 11 0,-4 0 65 16,0 0-23-16,-1-1 65 0,0 2-19 0,-1 1 62 16,-1-2-40-16,-2 7 6 0,4-9-1 0,-4 9 0 15,4-9-5-15,-4 9-20 0,2-6-18 16,-2 6-6-16,0 0-16 0,0 0 9 0,0 0-27 15,0 0 70-15,0 0-46 0,7 7 57 0,-7-7-44 0,2 16 44 16,0-5-12-16,-1 1-11 0,1 2-14 0,1 3-14 16,0 0-14-16,-1 2-9 0,2 3-11 0,2 1-9 15,-2 1-7-15,1 0-3 0,-1-1-5 0,3 2-1 0,-2-3-6 16,2 1 0-16,-3-1-7 0,2-1-6 16,1-1-12-16,-2 0-44 0,1-5-66 0,-1 0-81 15,1-2-98-15,0-2-56 0,-1-1-130 0,-1-3-65 16,2-1-215-16,-6-6-395 0,9 1-777 0</inkml:trace>
  <inkml:trace contextRef="#ctx0" brushRef="#br0" timeOffset="42170.6">14698 10640 145 0,'-14'1'539'15,"14"-1"-143"-15,0 0-62 0,0 0-40 0,-14 0 12 16,14 0 5-16,0 0-26 0,0 0-23 0,0 0-39 0,0 0-28 15,0 0-26-15,0 0-20 0,0 0-29 0,6-5-19 16,-6 5-21-16,17-2-12 0,-7 1-17 16,3-2-10-16,1 2-7 0,0 0-5 0,3-2-12 15,0 2-5-15,0-1-8 0,2 1-44 0,0-1-74 16,-1 2-81-16,-3-1-54 0,1 1-49 0,-2 0-75 16,-1 0-32-16,-13 0-384 0,20 0-312 0</inkml:trace>
  <inkml:trace contextRef="#ctx0" brushRef="#br0" timeOffset="42342.74">14771 10748 371 0,'-12'5'420'0,"3"-1"-99"0,1 0-71 0,8-4-47 15,-11 6-9-15,11-6-29 0,-10 4 36 0,10-4-52 16,0 0 21-16,0 0-76 0,0 0 27 0,0 0-64 16,18-2 23-16,-7 0-58 0,2 1 38 0,5-3-58 15,2 1-2-15,2-2-1 0,1 0-13 0,4 0-41 16,-2 0-52-16,2 1-63 0,1-1-26 0,4-1-90 15,0 0 19-15,-2 0-290 0,-5 0-69 0</inkml:trace>
  <inkml:trace contextRef="#ctx0" brushRef="#br0" timeOffset="42677.14">15426 10579 281 0,'7'-7'329'0,"-3"2"-38"16,-4 5-15-16,2-10-27 0,-2 10 22 0,0-11-32 15,0 11 46-15,-5-8-70 0,5 8 43 0,-6-8-48 16,6 8 13-16,-9-5-56 0,9 5 33 0,-12-3-51 15,12 3 34-15,-14 2-49 0,14-2 41 0,-14 4-61 0,6 1-4 16,1 1-26-16,0-1-6 0,-2 3-10 16,4 1-5-16,-1 0-10 0,3 2-32 0,-2 1 21 0,3-1-7 15,2 2-4-15,0 0-3 0,2 1-1 0,2 0-3 16,1 0 4-16,3 0-12 0,2-3-2 0,1 2-1 16,4-1 0-16,1-3-5 0,3 1 0 0,-2-3 17 15,5-2-22-15,-4-1-1 0,1-2 1 0,1-1 1 16,-2-1-1-16,1-3 4 0,-2 1-7 0,-2-3 3 15,1 2-3-15,-2-3 3 0,-3-2 0 0,-1 0-3 16,-2 0 4-16,-4 1-7 0,-2-4-2 0,0 1 1 16,-5-1 1-16,-1 0 0 0,-3-2-8 0,-5 1 6 15,-1 0-5-15,-2-1-2 0,-2 3-8 0,-2 1-52 16,1 0-33-16,-5 2-122 0,-1 3-45 0,-1-2-104 16,-2 3-68-16,2 1-55 0,0-1-441 0,2 3-521 15</inkml:trace>
  <inkml:trace contextRef="#ctx0" brushRef="#br0" timeOffset="43144.81">16142 10570 412 0,'-6'8'400'0,"6"-8"-87"0,-7 4-73 15,7-4-50-15,-4 6-6 0,4-6-9 16,0 0-13-16,-7 5 2 0,7-5 4 0,0 0 14 0,0 0 0 16,5 6-26-16,-5-6-20 0,11 1-19 0,-11-1-24 15,17 1-17-15,-2-1-15 0,-2 0-10 0,6 0-12 16,0-1-9-16,2 1-7 0,1-1-4 0,-1 0 0 15,6 0-8-15,-4 0 35 0,4-1-50 0,-1 1 38 16,-5-2-49-16,1 2 1 0,-2 0-96 0,1-2-31 16,-2 1-40-16,-2 1-37 0,-3 0-17 0,-2 0-68 15,0 0-25-15,-12 1-347 0,15 0-183 0</inkml:trace>
  <inkml:trace contextRef="#ctx0" brushRef="#br0" timeOffset="43510.04">16331 10641 87 0,'-18'6'470'0,"3"-1"-134"0,-1 0-77 15,3-2-50-15,2 2-20 0,0-1-11 0,1-1-8 16,1 0 0-16,2-1-7 0,7-2 10 0,-10 6 1 0,10-6-4 16,0 0-14-16,0 0-30 0,8 5-23 0,-8-5-19 15,15 0-18-15,0 0-8 0,-2-1-15 0,6-1-5 16,1-1-11-16,4-1-4 0,1 1-9 0,1-1-2 16,-1 0-2-16,1-3-9 0,2 2-33 0,-2 0-66 15,-1-3-49-15,1 2-34 0,-2 0-36 0,-5-1 3 16,2 0-40-16,-7-1-23 0,0 1-1 0,-4 0 18 15,-1 0 32-15,-3 0 34 0,-2-1 68 0,-1 1 103 16,-3 2 83-16,0 5 80 0,-3-15 29 0,1 9 11 16,-1-1 10-16,-2 0 23 0,1 2-29 0,2-1 56 15,-2 0-57-15,4 6 41 0,-5-8-17 0,5 8-27 16,-4-8-40-16,4 8-27 0,-4-6-9 0,4 6-31 16,0 0 48-16,0 0-41 0,0 0 38 15,0 0-44-15,10 5 33 0,-6 0-56 0,4 1 30 0,1 1-52 16,1 2 34-16,0 0-53 0,3 3-2 0,-2 2 6 15,3 1-6-15,-3 0-3 0,0 2-4 0,-2 1 1 16,-3 1-9-16,-2-2 34 0,-1 1-111 0,-6-1-39 16,1 0-139-16,-5 2-60 0,-4-2-93 0,-2 0-154 15,-5-1-252-15,-5 0-354 0</inkml:trace>
  <inkml:trace contextRef="#ctx0" brushRef="#br0" timeOffset="44110.52">17775 10420 363 0,'0'0'445'16,"-10"-5"-110"-16,10 5-30 0,-9-2-52 0,9 2 11 16,-7-3-37-16,7 3 4 0,-4-7-64 0,4 7 29 15,0 0-59-15,5-4 43 0,-5 4-45 0,0 0 26 16,19 2-55-16,-9-1 31 0,1 2-48 0,4 2 30 16,1 0-49-16,-2 2 21 0,4 2-53 0,0 2 32 15,1-2-54-15,-2 5 37 0,-1-1-48 0,2-1-1 16,-5 2-1-16,0 2-1 0,1-3-1 0,-4 1 0 15,-2-1 2-15,1-1 4 0,-5-2-2 0,-2 1 1 16,0-3-1-16,-2 1 0 0,-2-2-2 0,-3-1 5 16,0 0 29-16,-3-2 25 0,8-4 32 0,-14 2 10 15,14-2-29-15,-19-3 37 0,10-3-44 0,1 1 34 16,0-4-55-16,0-2 28 0,0 0-16 0,3-1-10 16,1-4-13-16,2 0-9 0,-1-1-3 0,6-1-8 0,-1 0-8 15,3-2-11-15,3 1-24 0,1 0-4 0,5 1-77 16,0 0 4-16,3 1-85 0,-2 1-11 0,4 3-58 15,0 0-102-15,-2 3-74 0,2-1-80 16,0 3-430-16,-2 1-524 0</inkml:trace>
  <inkml:trace contextRef="#ctx0" brushRef="#br0" timeOffset="44391.71">18422 10396 498 0,'-6'7'496'0,"6"-7"-151"0,-7 5-25 0,7-5-37 15,0 0 78-15,-5 5-60 0,5-5 20 0,0 0-81 0,0 0-2 16,0 0-86-16,0 0 3 0,0 0-65 0,0 0 19 15,0 0-58-15,12 0 27 0,-12 0-56 0,20-3 34 16,-9 3-49-16,2-3 27 0,3 1-80 0,-1 0-34 16,3 1-120-16,0-1-30 0,-4 1-67 0,2 1-80 15,-3-2-77-15,0 2-330 0,-13 0-304 16</inkml:trace>
  <inkml:trace contextRef="#ctx0" brushRef="#br0" timeOffset="44561.25">18491 10498 544 0,'-12'5'401'0,"2"-1"-94"0,0-1-65 0,2 2-41 0,8-5 18 16,-13 5-46-16,13-5-13 0,-11 2-24 0,11-2-22 16,0 0 30-16,0 0-76 0,0 0 27 0,0 0-58 15,0 0 33-15,19 0-63 0,-8-1 51 0,1-1-65 16,6-2 3-16,-3 0-5 0,5 1-33 0,1-1-47 16,2 1-39-16,2-2-35 0,-2 0-76 0,2 0-65 15,-2 2-322-15,0-4-138 0</inkml:trace>
  <inkml:trace contextRef="#ctx0" brushRef="#br0" timeOffset="45095.81">18961 10330 458 0,'0'0'399'0,"-19"-4"-42"15,10 1-29-15,-1-1-57 0,2 1 14 0,1-2-76 16,0-1-4-16,1 0-81 0,1 0 21 0,1-2-65 16,3 2 28-16,-1-2-61 0,5 1 29 0,-1 0-52 15,6-1 37-15,-2 1-16 0,3 1-11 0,3-1-5 16,2 2-7-16,-1 0-4 0,1 3-5 0,-1 0-4 15,1 1 1-15,-2 2 2 0,0 0-2 0,1 1-1 0,-3 2 0 16,-1 2 5-16,-2 1-7 0,0 1 0 16,-3 1-1-16,-3 0-4 0,-1 2 0 0,-1-1 0 15,-2 2 5-15,-3-1-6 0,1 0 1 0,-4 1-43 0,2-3 50 16,2 1-40-16,-1-3 46 0,1 0-37 0,0 0 39 16,1-1-39-16,4-6 46 0,-5 10-45 15,5-10 47-15,0 0-45 0,2 9 44 0,-2-9-50 16,8 4 48-16,-8-4-47 0,19 4 46 0,-7-2-45 15,0 0 51-15,1 1-46 0,2 0 39 0,0 0-48 0,0 2 48 16,-1-2-45-16,0 3 46 0,-4-3-48 0,1 2 48 16,-3 1-46-16,0 0 48 0,-3-1-45 0,-2 0 46 15,-3-5-38-15,-2 13 39 0,0-6-46 0,-6-1 52 16,1 1-47-16,-5 2 45 0,-1-4-43 0,-1 1 43 16,0 2-41-16,-2-3 37 0,0-1-46 0,2 2 3 15,0-2 0-15,0 0 4 0,5-3-55 0,0 1-56 16,9-2-108-16,-14 2-121 0,14-2-84 0,0 0-259 15,-6-5-201-15</inkml:trace>
  <inkml:trace contextRef="#ctx0" brushRef="#br0" timeOffset="45245.58">19392 10447 884 0,'14'0'536'0,"1"0"-86"16,-15 0-121-16,18 2 9 0,-18-2-46 0,14 2 37 15,-14-2-58-15,13 4 30 0,-13-4-77 16,9 6-29-16,-9-6-34 0,6 6-32 0,-6-6-32 15,3 9-19-15,-3-9-16 0,1 9-16 0,-1-9-15 16,-1 12-50-16,1-12-104 0,-3 11-111 0,3-11-124 0,0 13-100 16,0-13-657-16,0 9-730 0</inkml:trace>
  <inkml:trace contextRef="#ctx0" brushRef="#br0" timeOffset="45926.58">19752 10224 223 0,'0'0'385'0,"-11"-2"-79"0,11 2-49 16,-10-5-52-16,10 5-28 0,-12-7 1 0,12 7-26 15,-5-9-25-15,5 9 5 0,-4-11-44 0,4 11 5 16,5-10-44-16,-1 4 7 0,4 0-29 0,-2 1 14 16,3 0-28-16,3 1 17 0,0 3-30 0,1-2 32 15,1 2-27-15,-1 1 25 0,2 1-27 0,-3 2 19 16,2 2-24-16,1 1 23 0,-4 2-27 0,1 1 22 15,-3 1-4-15,-2 2-1 0,-1 1-4 0,-1 0-27 16,-4 1 26-16,-1-1-18 0,0 1 18 0,-6-1-22 16,2 2 26-16,-2-2-20 0,-1-2 29 0,-2 1-25 15,1-3 40-15,1 0-27 0,1-3 61 0,-1 1-22 16,7-7 44-16,-9 7-52 0,9-7 27 0,0 0-55 0,0 0 42 16,0 0-55-16,0 0 45 0,0 0-13 0,18 0-5 15,-7-2-6-15,1 0-2 0,1 1-6 0,2 1-1 16,-2 0 4-16,0 0-7 0,2 3-3 0,-2-1-39 15,0 1 48-15,-3 1-43 0,-1 2 49 0,-1-1-44 16,-2 2 53-16,-2 0-52 0,-3 2 52 0,-1 0-49 16,-4 0 51-16,-1 3-48 0,-5-1 47 0,-3 2-50 15,0 0 8-15,-6-1-1 0,0 0 1 0,-1 0-2 16,-2-2-74-16,-5 1-112 0,4-4-235 0,-4-1-330 16,3 0-281-16</inkml:trace>
  <inkml:trace contextRef="#ctx0" brushRef="#br0" timeOffset="49876.71">11425 12606 191 0,'0'0'340'15,"0"0"-63"-15,0 0-16 0,0 0-9 0,0 0-18 16,0 0-9-16,0 0-18 0,-1-7-15 0,1 7-18 16,0 0-15-16,0 0-29 0,-3-9-18 0,3 9-4 15,0 0-4-15,0-7-3 0,0 7-1 0,0 0-1 16,-1-12-9-16,1 12-5 0,0-7-2 0,0 7 4 15,-4-12 0-15,4 12-8 0,-3-11-5 0,-3 4-13 16,2 0 1-16,-1-1-8 0,1 0-6 0,-5 0-7 16,0-1 3-16,-1 1-2 0,0 0-5 0,-3-1-38 0,-1 2 45 15,0 0-43-15,1 2 44 0,-3 2-44 16,0-1 38-16,0 1-42 0,0 2 39 0,-3 2-42 16,4 2 35-16,-3 2-41 0,1 1 35 0,-3 1-39 15,1 4 46-15,1-1-11 0,1 1-1 0,2 4-5 0,0-1 5 16,3 3-1-16,-1-1 1 0,3 1-38 0,4 2 44 15,-1-1-42-15,5 1 45 0,0-1-38 0,4 0 44 16,0-2-46-16,2 1 45 0,4 1-45 0,2-1 44 16,3-2-47-16,0-3 44 0,3 2-47 15,1-3 49-15,2-3-49 0,1 0 44 0,-3-4-45 0,2 0 43 16,2-3-46-16,-1-1 43 0,-1-1-42 0,2-3 43 16,-2 2-46-16,2-6 46 0,-1 1-44 0,-1-2 47 15,-1-1-48-15,-4-2 45 0,0 0-3 16,-4 0-3-16,-1-1-3 0,-1-1-5 0,-1 0 3 0,-3 0 2 15,-1-2 2-15,-2 1 3 0,-1 3 5 0,0-1 11 16,0-1-28-16,-4 3 59 0,3 0-15 0,-2 1 42 16,-3 0-44-16,3 2 34 0,0 1-50 0,-1 1 30 15,4 6-39-15,-8-8 20 0,8 8-42 0,0 0 35 16,0 0-40-16,-15 4 35 0,15-4-37 0,-5 11 30 16,2-2-31-16,2 0 36 0,1 2-39 0,0 0 37 15,1 3-38-15,2 3 34 0,2-2-32 0,0 5 25 0,4-1-44 16,-3 0-34-16,4 0-44 0,2-1 6 0,-2 0-82 15,3-1 1-15,2-1-62 0,-2-2 9 16,1-1-78-16,2-2-15 0,-3-3-37 0,2 1-18 0,0-3-86 16,-1-2-300-16,-1-1-285 0</inkml:trace>
  <inkml:trace contextRef="#ctx0" brushRef="#br0" timeOffset="50276.92">11651 12794 402 0,'0'0'445'0,"-5"-9"-72"0,1 3-33 0,4 6-44 15,-4-10 36-15,4 10-37 0,-2-10-35 0,2 10-30 0,-3-6-45 16,3 6-37-16,0-7-29 0,0 7-7 0,0 0-7 16,4-7-11-16,-4 7-11 0,0 0-10 0,13 1-10 15,-13-1-7-15,11 7-47 0,-3-3 37 0,-3 0-40 16,3 3 36-16,-1-1-43 0,0 0 35 0,-1 3-37 16,-1-2 36-16,-1 0-40 0,1 1 44 0,0-2-44 15,-2 2 46-15,-1-4-38 0,-2-4 45 0,3 10-46 16,-3-10 43-16,-1 8-42 0,1-8 53 0,0 0-39 0,-7 4 42 15,7-4-46-15,-7-4 50 0,7 4-50 0,-8-11 38 16,4 4-48-16,2-1 44 0,-1-2-48 16,0-2 44-16,2 2-48 0,1-4 48 0,1 1-51 0,2 1 46 15,0-2-51-15,2 0 45 0,1 1-47 0,-2 1 47 16,5 0-50-16,-1 4 46 0,1-2-48 16,-3 4 49-16,4 0-43 0,-1 3 56 0,0-1-47 0,-9 4 42 15,17 0-50-15,-17 0 43 0,15 4-43 16,-5 1 46-16,-1 1-50 0,-2-1 48 0,-1 4-48 15,1-1 46-15,0 2-47 0,-3 1 42 0,1 0-42 16,-1-1 39-16,-2 1-55 0,1 1 28 0,1-1-100 0,-2 0-21 16,-2-2-106-16,1-1-85 0,1 0-47 0,-1 1-72 15,-1-9-46-15,3 10-380 0,-3-10-413 0</inkml:trace>
  <inkml:trace contextRef="#ctx0" brushRef="#br0" timeOffset="50548.71">12066 12553 10 0,'0'0'670'0,"0"0"-204"0,0 0-109 16,-6 4-32-16,6-4 9 0,0 0 7 0,0 0-5 15,0 0-2-15,0 0-37 0,0 0-51 0,0 0-49 16,0 0-40-16,2-5-30 0,-2 5-25 0,12-5-20 16,-4 2-20-16,2-1-13 0,0 0-11 0,1 0-11 15,1 1-11-15,1-1-43 0,2 0-76 0,1-1-69 16,-1 1-69-16,-2 2-64 0,-2 0-60 0,2-1-45 16,-13 3-79-16,19-1-291 0,-19 1-300 0</inkml:trace>
  <inkml:trace contextRef="#ctx0" brushRef="#br0" timeOffset="50694.56">12165 12641 479 0,'-8'6'503'0,"2"1"-84"0,1-2-90 0,0-2-50 16,5-3-22-16,-7 8-10 0,7-8 1 15,0 0-15-15,0 7-35 0,0-7-42 0,0 0-30 0,13 1-25 16,-13-1-21-16,19-2-21 0,-6-1-27 0,3 0-65 16,4-2-97-16,-2 1-107 0,2-3-110 15,4 0-125-15,-2 2-329 0,1 0-324 0</inkml:trace>
  <inkml:trace contextRef="#ctx0" brushRef="#br0" timeOffset="53160.89">13038 12226 316 0,'0'0'335'0,"6"-5"-69"15,-6 5-22-15,0 0-50 0,5-5-23 0,-5 5-34 0,0 0-19 16,0 0 1-16,0 0 1 0,0 0 14 15,9 6-31-15,-9-6 10 0,0 11-37 0,0-4 33 16,0 1-3-16,0 4-7 0,0 0-14 0,0 2-17 0,-1 3-12 16,0 1-12-16,-2 1-6 0,0 2-2 0,1 2-12 15,-4 1-5-15,1 0-2 0,-2-1-3 0,1-2-4 16,-1 0 3-16,-3 0 4 0,1-3-3 16,-1-1-2-16,-2 0 7 0,2-1 2 0,-1-3-2 0,-1-3 1 15,-1 0 11-15,1-3-10 0,-1 1 4 16,1-3 10-16,0-3 2 0,0-1-2 0,-2 0 4 15,4-2-6-15,-2 0-3 0,1-1 7 0,-1-3-10 0,3 0-4 16,-1-1-1-16,1 0 1 0,0-2-8 0,4 2-2 16,-4-1 2-16,5-2-5 0,2 1 1 0,-1-2-4 15,3 3 1-15,0-1-5 0,1 1-2 0,2 0 3 16,2 0-2-16,0 1 0 0,4 0-1 0,-1 1 2 16,1 1-1-16,2 2 7 0,1 0-2 0,1 2 1 15,1 0 6-15,0 1 4 0,4 1-2 0,-3 1-3 0,4 1 3 16,-1 1-3-16,1 1-1 0,3 2-1 0,-2 0 0 15,-2 0-3-15,3 2-2 0,-3-1 0 16,1 2-1-16,-2 0 0 0,0 0-1 0,1 1-1 16,-1-1-2-16,-2 1 3 0,0-1-6 0,-1-1-4 0,-2 0-25 15,1-2-64-15,-2 2-66 0,0-2-59 16,-4-2-62-16,2 2-76 0,-3-3-74 0,2-1-337 16,-4-1-285-16</inkml:trace>
  <inkml:trace contextRef="#ctx0" brushRef="#br0" timeOffset="53420.65">13323 12635 249 0,'2'-6'460'0,"-2"6"-52"15,3-10-30-15,-3 10-7 0,1-8-6 0,-1 8-28 16,1-6-36-16,-1 6-36 0,0 0-41 0,3-7-39 16,-3 7-27-16,0 0-2 0,0 0 10 0,0 0 14 15,0 0-8-15,5 7-16 0,-5-7-13 0,4 11-46 16,-3-4 31-16,3 3-44 0,1-1 26 0,-2 3-41 0,-1-1 14 15,3 2-43-15,-1 2 21 0,3-3-36 16,-4 3-4-16,4-1-6 0,-2 1-3 0,0-2-2 16,-1-1-2-16,1-1-4 0,-1 0 2 0,-2-2 1 15,5 1-4-15,-5-2-11 0,2 1-50 0,-1-2-52 0,-1-1-49 16,-2-6-62-16,1 7-168 0,-1-7-89 0,0 0-126 16,0 0-467-16,-3 5-687 0</inkml:trace>
  <inkml:trace contextRef="#ctx0" brushRef="#br0" timeOffset="54345.61">13580 12314 56 0,'-7'-3'286'0,"7"3"-53"0,-6-4-20 0,6 4-11 16,-8-2-6-16,8 2-16 0,-9-5 2 16,9 5-2-16,-8-6 15 0,8 6-36 0,-8-7 24 15,8 7-61-15,-5-6-12 0,5 6 29 0,-3-10-63 0,3 10 5 16,-1-8-6-16,1 8-11 0,4-10-12 0,-1 5 0 16,4 0 5-16,-1-2-4 0,3 1 2 0,1 3 32 15,3-2-44-15,-1 1 38 0,3 0-44 0,-2 1 30 16,3 3-44-16,-3-1 34 0,4 1-43 0,-2 1 33 15,1 2-40-15,0 1 31 0,-1 3-38 0,-3-3 38 16,-2 4-39-16,0 2 34 0,-1 0-5 0,-5-1-4 16,0 2-6-16,-3 0 2 0,-1 1-6 0,-2-1-1 15,-2 1-3-15,-1 0 0 0,-2-1-4 16,0 1-1-16,0-2 4 0,1-1-4 0,1-2 2 0,-1 2 4 16,3-4 5-16,-2-1 1 0,5-4-2 0,-5 9-2 15,5-9-4-15,0 0-1 0,0 0-2 0,5 4-2 16,-5-4-1-16,14 0 2 0,-14 0-4 0,21-1-1 15,-9 1 1-15,1 0 2 0,1 0-5 0,1 1 1 16,-1 0 2-16,0 2-4 0,1 0 0 0,-3 2-1 16,1 0 1-16,-3 0-1 0,-1 1 1 0,-3 1 1 15,1-1 1-15,-4 2 1 0,-1 0 1 0,-2-1 0 16,-3 3-3-16,-3-3 8 0,1 2-7 0,-4 0 1 0,0 0 0 16,-4-2 0-16,-1 3-4 0,0-3 0 0,-1 0 2 15,-2 1-13-15,2-4-49 0,-2 1-65 0,-1 0-60 16,2-2-87-16,1-1-73 0,0-2-102 0,4-1-356 15,-2-1-335-15</inkml:trace>
  <inkml:trace contextRef="#ctx0" brushRef="#br0" timeOffset="54846.43">13619 12005 271 0,'0'0'277'16,"-5"-10"-31"-16,5 10-9 0,0-9-20 0,0 9-23 0,-1-9-13 15,1 9-15-15,1-8-12 0,-1 8-8 0,5-5 4 16,-5 5-24-16,8-5-9 0,-8 5-16 0,0 0-4 15,18 0-12-15,-18 0-16 0,16 3-9 0,-16-3-6 16,16 6-13-16,-10-2-8 0,4 1-4 0,-1 0-2 16,-2 0-8-16,-1-1-4 0,2 1-2 0,-3 0-1 15,-5-5 4-15,7 9-5 0,-7-9-2 0,6 8 2 16,-6-8-2-16,2 5 1 0,-2-5-3 0,0 0 5 16,0 0-5-16,-5 6-2 0,5-6 7 0,0 0 10 15,-9-5 10-15,9 5 2 0,-6-6 9 0,6 6 7 16,-8-11-5-16,7 5-9 0,0 0-9 0,-1-1-4 15,4-1 0-15,-1 0-6 0,3 1-3 0,1-1-1 16,1-1-6-16,-1 3-1 0,4-1 1 0,1 2-2 16,-1 0 0-16,2 2 0 0,1 0 3 0,-3 2 7 15,4 1 7-15,0 0 4 0,-2 3 7 0,2 0-6 16,-1 1 0-16,-1 2-5 0,3 1-3 0,-4 2-2 16,1-1 0-16,-1 2-5 0,-2 0-5 0,-1 0 5 0,-2 2-5 15,2-2-6-15,-5 2-38 0,2-2 32 16,-1 1-134-16,-1 1-62 0,-2-2-113 0,1 1-133 0,2-3-430 15,-3 1-434-15</inkml:trace>
  <inkml:trace contextRef="#ctx0" brushRef="#br0" timeOffset="55328.71">14145 12372 307 0,'0'0'309'0,"0"0"-25"16,0 0 6-16,-11-3-4 0,11 3-2 0,0 0-15 15,0 0-27-15,0 0-27 0,-9-3-31 0,9 3-30 16,0 0-27-16,0 0-16 0,0 0-6 0,5-5-9 15,-5 5-8-15,9-3-5 0,-9 3-13 0,14-4-9 16,-5 1-11-16,2 1-9 0,0 0-7 0,-1-1-4 16,3 2-43-16,1 0 40 0,-1 0-42 0,2-1 41 15,-2 0-43-15,2 1 39 0,-1 1-37 0,3-1 36 16,-3 1-42-16,1-2 41 0,-2 2-8 0,3 0-12 16,-2 0-58-16,-3 2-55 0,3-2-73 0,-14 0-17 15,21 0-43-15,-21 0-27 0,16 0-32 0,-16 0-105 16,11-3-211-16,-11 3-130 0</inkml:trace>
  <inkml:trace contextRef="#ctx0" brushRef="#br0" timeOffset="55526.73">14345 12258 293 0,'-6'-6'378'0,"6"6"-61"0,-12-5-36 16,12 5-41-16,-9-4-6 0,9 4-48 0,-9-4 9 16,9 4-41-16,0 0 5 0,0 0 46 0,-11 1-43 15,11-1 26-15,-4 6-60 0,4-6 26 16,0 9-41-16,3-2 27 0,-1 0-56 0,1 1 21 15,2 2-36-15,-3 2 5 0,5 1-17 0,-1 0-8 0,1 3-11 16,-1 1-6-16,3 2-7 0,-3 0-6 0,3 0-13 16,0 2-2-16,-1-2-36 0,-2 1-102 0,2-1-88 15,-3 1-102-15,3-5-98 0,-3 2-505 0,-1-2-500 16</inkml:trace>
  <inkml:trace contextRef="#ctx0" brushRef="#br0" timeOffset="56374.88">15250 12163 285 0,'0'-8'265'0,"0"8"-5"0,0 0-3 16,0-10-3-16,0 10-17 0,0 0-36 0,-1-7-12 16,1 7-54-16,0 0-12 0,0 0-34 0,0 0 42 15,0 0-22-15,0 0 47 0,0 0-26 0,0 0 29 16,0 10-56-16,0-10 7 0,-2 14 32 0,1-5-53 15,1 1 20-15,-1 1-52 0,0 2 33 0,-1 1-20 16,-3 1-10-16,1 1-12 0,-2 0-6 0,0 4-11 16,-2-2-5-16,0-1-5 0,-2-1-2 0,2-2-2 15,1-1-3-15,-2 0 1 0,-3-3-5 0,3 1 5 16,0-2-7-16,-3-2 0 0,3-2 0 0,-2-1 1 16,1 0-4-16,0-2-2 0,10-2 5 0,-20-2-4 15,9 0-2-15,2-3 2 0,-2 1-2 0,3-1 1 16,-1-3-3-16,3 2 9 0,-2-1-10 0,2-3 1 15,2 3-1-15,0-1 2 0,1 0-2 16,2 0-36-16,2 1 45 0,2 0-39 0,0 0 42 0,2 1-39 16,1-1 42-16,3 4-36 0,0-2 43 0,0 3-45 15,4 0 40-15,-2 0-38 0,2 2 43 0,2 2-40 16,1 0 37-16,2 0-38 0,-3 3 39 0,2 0-39 0,-2 1 40 16,3 0-1-16,0 2-8 0,-2 1 3 0,2 0-7 15,-2 1-2-15,-4 1-3 0,1-2 1 16,1 2-4-16,-4 0-6 0,1 0 2 0,0 0-24 0,-2-1-47 15,-1 2-44-15,-1 0-51 0,2-2-59 0,-4-1-64 16,0 0-59-16,1-1-69 0,-1-2-345 0,-1 0-282 16</inkml:trace>
  <inkml:trace contextRef="#ctx0" brushRef="#br0" timeOffset="56693.33">15490 12471 351 0,'-4'-9'385'0,"4"9"-52"16,-2-8-13-16,2 8 5 0,-3-7-21 0,3 7-40 0,0-9-50 16,0 9-45-16,0 0-32 0,0-7-24 15,0 7-7-15,0 0-3 0,9-5-13 0,-9 5-15 16,0 0-10-16,18 3-5 0,-18-3-15 0,14 7-9 0,-5-4-6 16,0 5-8-16,-1-1-3 0,-2 0-4 0,1 3 2 15,-2-2-6-15,0 4-1 0,-3-2-3 0,-2 1 2 16,0 2-1-16,0-3 2 0,-2 2 16 15,-2-1 7-15,0-1 32 0,0 1 24 0,-1-3 24 0,3 1 18 16,-4-1 5-16,2-3-1 0,2 3 4 0,-3-3-19 16,4 1-10-16,1-6-50 0,-4 8 35 0,4-8-54 15,0 0 31-15,0 0-57 0,4 6 37 0,-4-6-49 16,0 0 31-16,18-2-25 0,-8 1-63 0,1-3-70 16,1 2-71-16,3-3-78 0,-1 0-96 0,-1 1-115 15,4-1-133-15,-5-2-327 0,4 0-526 0</inkml:trace>
  <inkml:trace contextRef="#ctx0" brushRef="#br0" timeOffset="57611.11">16212 12114 68 0,'0'0'337'16,"0"0"-79"-16,-10-4-57 0,10 4-38 0,-4-6-39 16,4 6-19-16,-2-6-18 0,2 6-14 0,1-8-16 15,-1 8-12-15,5-11-6 0,2 6-6 0,0 0 25 16,1 0 18-16,1 0 7 0,1 1 0 0,3-1-3 0,-2 1 8 15,3 1-3-15,-1 2-6 0,2 0-6 16,-2 1-21-16,1 1 6 0,0 0-3 0,0 3-11 0,0 2-4 16,-1 0-29-16,-1 1 21 0,-3 3-25 15,-3-1 23-15,-1 2-27 0,-1 0 21 0,0 0-30 0,-3 0 25 16,-2 1-25-16,-3 1 26 0,3-3-30 0,-3 0 44 16,-1 1-29-16,1-3 38 0,-1 2-26 15,1-3 65-15,0 0-17 0,-1-1 46 0,5-6-47 0,-6 7 27 16,6-7-53-16,-3 6 28 0,3-6-49 0,0 0 34 15,0 0-49-15,9 4 37 0,-9-4-46 16,13-1 42-16,-13 1-49 0,16 0 43 0,-16 0-47 0,22 0 48 16,-12 1-52-16,3 0 44 0,-3 3-42 0,2-2 47 15,-2 2-43-15,2 2 35 0,-3 0-3 0,-1 0-1 16,0 1 0-16,-3 2-3 0,-1-1-3 0,0 0 2 16,-4 2 9-16,0-2-11 0,-1 1-4 0,-2 0 2 15,-3-2 5-15,-1 2-6 0,-2-1-2 0,-1 0 1 16,-3-1-4-16,-1-1-2 0,2-2-2 0,-5 1 3 15,3-2-22-15,0-1-67 0,-3-2-74 0,4-1-82 16,-4-1-65-16,0-2-88 0,4-2-356 0,0 1-265 16</inkml:trace>
  <inkml:trace contextRef="#ctx0" brushRef="#br0" timeOffset="59110.21">16335 11776 64 0,'0'0'266'0,"0"0"-66"0,0 0-4 0,-6-4-50 15,6 4 7-15,0 0-31 0,0 0 29 0,0 0-44 16,-3-6 27-16,3 6-36 0,0 0 33 16,0 0-46-16,0 0 3 0,0 0 5 0,5-6-9 0,-5 6-4 15,0 0 8-15,0 0-5 0,0 0-2 0,13 2-3 16,-13-2-12-16,8 4-12 0,-8-4-2 0,7 7-8 15,-7-7-2-15,8 7-7 0,-2-2-7 0,-2 0-6 16,1-1-6-16,-1 2 1 0,0-1-7 0,0 0 7 16,-2 2-8-16,3-3-1 0,-2 1-2 0,-3-5 0 15,4 10-2-15,-4-10 5 0,4 8-2 0,-4-8 5 16,2 7-2-16,-2-7-1 0,1 6 2 0,-1-6 1 16,0 0 2-16,2 7-7 0,-2-7 1 0,0 0 1 15,0 0-7-15,0 0 5 0,0 0 0 0,-5 5 6 16,5-5-6-16,0 0-7 0,0 0 2 0,-6-5 4 0,6 5-6 15,-2-7 2-15,2 7 0 0,-3-7 6 16,3 7-9-16,-5-11 1 0,5 11-5 0,-2-11 3 16,1 4 6-16,-1 0-4 0,0 0-2 0,0-2 4 0,1 1-1 15,0 0-2-15,0 0 0 0,1 0 8 0,-2 0-4 16,2 0-4-16,0 0 4 0,0 1-3 0,2-2 0 16,-1 2-2-16,1-1 5 0,2 0-2 15,0 1-3-15,2 0 0 0,-2 2 1 0,3-1-2 16,-1 0 1-16,2 2 2 0,1 0 6 0,-2 0-8 0,1 2-2 15,1-2 4-15,1 3-3 0,-10 1 9 0,17-1-3 16,-17 1 4-16,20 2 6 0,-11 1-1 0,1-1 2 16,-1 1 6-16,-1 3 10 0,0-2 0 0,0 3 3 15,0-1-2-15,0 3 4 0,-3 0 6 0,4 2-5 16,-4-3 0-16,0 5-2 0,0-4-4 0,1 2-9 16,-4-1 0-16,4 0-4 0,-3 0 2 0,-1-1-6 15,1 0 1-15,2 0 0 0,-2 0-8 0,-1-1 1 16,2 0 0-16,-1-1 1 0,-1-1-8 0,3 0-3 15,-2 1-88-15,-3-7-126 0,5 10-133 0,-5-10-174 16,3 8-267-16,-3-8-314 0</inkml:trace>
  <inkml:trace contextRef="#ctx0" brushRef="#br0" timeOffset="60608.41">15664 12229 198 0,'0'0'255'0,"0"0"-33"0,0 0-23 16,0 0-14-16,0 0-24 0,1-7-28 0,-1 7-8 15,0 0-4-15,0 0-5 0,9-5-13 0,-9 5 9 16,0 0-15-16,12-1 1 0,-12 1-15 0,11 2 12 16,-11-2-29-16,13 4 27 0,-5 0-32 0,1-2 24 15,-2 2-46-15,1 1 29 0,-2 2-45 0,3-3 33 16,-1 3-2-16,-3 1-5 0,3-1-7 0,-1 1-8 15,-2 0-5-15,1 0 2 0,-1 1-9 0,-1-2 1 16,-2 1 0-16,2-2 1 0,0 1 0 0,-2 1 3 16,-2-8 1-16,2 10 0 0,-2-10-1 0,0 10-4 15,0-10 3-15,-2 7 3 0,2-7 0 0,-2 7-7 16,2-7-3-16,0 0-1 0,-8 6-3 0,8-6-2 16,0 0-2-16,0 0 3 0,-11-1-4 0,11 1-1 0,-7-6-3 15,7 6 1-15,-9-8-2 0,7 3-3 0,-1-1 12 16,-2-3-12-16,4 2 3 0,-2-1-6 0,1 0-38 15,-1-1 48-15,3 0-42 0,-1 0 46 16,1 0-41-16,1-1 47 0,-1 0-48 0,3 0 45 0,-1 1-39 16,2 0 44-16,0 0-39 0,0 0 36 0,1 1-7 15,1 0 0-15,-1-1-3 0,2 4-2 0,-1-3-1 16,2 2-1-16,-2 0 0 0,3 1-2 0,-1 1 0 16,1 0-1-16,-3 2 6 0,-6 2-6 0,16-6-4 15,-16 6-37-15,16-1 50 0,-16 1-41 0,16 1 51 16,-16-1-43-16,16 6 45 0,-10-3-40 0,2 2 45 15,0 1-38-15,-2-1 41 0,1 1-40 0,0 1 43 16,-3 0-38-16,4 1 39 0,-2 0-41 0,-1-1 38 16,-1 3 0-16,1-3-1 0,-1 3-3 0,2-2-6 15,-2 1 4-15,0 0-8 0,1 0-1 0,-1 0 4 16,0 0 1-16,0 0-4 0,1-2-1 0,-3 2 0 16,1-4-3-16,1 4-1 0,0-3 0 0,-2 0 4 15,2 0-9-15,-1 0 7 0,-1-1-6 0,2-1-1 0,-4-4-2 16,9 9-10-16,-9-9-35 0,9 7-94 0,-9-7-144 15,10 5-201-15,-10-5-462 0,13-2-516 0</inkml:trace>
  <inkml:trace contextRef="#ctx0" brushRef="#br0" timeOffset="66760.11">17931 9279 78 0,'0'0'216'0,"0"0"-57"0,0 0-6 16,-10 1 0-16,10-1 1 0,0 0-4 0,0 0-11 15,0 0-16-15,0 0-18 0,0 0 0 0,0 0 19 0,0 0-3 16,0 0-9-16,0 0-1 0,0 0-11 0,0 0 0 16,12-2-24-16,-12 2 24 0,15 0-39 15,-15 0 27-15,18 1-39 0,-18-1 33 0,25 1-29 16,-11-1 32-16,0 1-38 0,4 0 39 0,2 0-49 0,0 1 41 16,1 0-44-16,1-1 41 0,5 1 0 0,0 0-6 15,1-1-5-15,0 2-38 0,3-2 41 0,0 0-43 16,-1-1 36-16,9 1-46 0,-4-1 34 0,5 0-43 15,-2 0 38-15,3 0-43 0,0 0 35 0,1-1-37 16,-1 1 35-16,4-1-38 0,-3 1 36 0,2-1-40 16,0 1 37-16,0-3-4 0,-2 2-39 0,0-1 38 15,-2 1-38-15,-1 0 38 0,1 0-38 0,-3-1 37 16,-2 2-41-16,-3-3 42 0,-3 2-42 0,0 0 39 16,-2 0-40-16,1 0 43 0,-6 1-41 0,-2-2 37 0,2 2-39 15,-3-1 39-15,1 1-38 0,-4 0 39 16,-2-1-29-16,0 1 27 0,-2 1-36 0,0-1 37 15,-12 0-34-15,18 0 35 0,-18 0-41 0,17 1 41 16,-17-1-41-16,14 2 31 0,-14-2-93 0,14 0-39 16,-14 0-96-16,12 0-74 0,-12 0-130 0,12-3-424 15,-3 0-389-15</inkml:trace>
  <inkml:trace contextRef="#ctx0" brushRef="#br0" timeOffset="67690.81">21853 9304 171 0,'0'0'206'0,"0"0"-39"0,0 0-25 0,0 0-28 16,0 0-11-16,-10-3-27 0,10 3-3 0,0 0 27 0,0 0 10 15,0 0 6-15,7-5 3 0,-7 5 1 0,7-4 1 16,-7 4 3-16,10-4 15 0,-10 4-29 16,17-3 20-16,-7 1-38 0,1 1 20 0,1 0-34 15,1 0 27-15,2 0-48 0,3 0 34 0,0-1-50 0,1 2 35 16,3-1-50-16,2 1 51 0,-1-1-47 0,4 1 29 16,1 0-46-16,3 0 46 0,1-2-36 0,6 2 41 15,-1-1-37-15,2 0 39 0,-1 0-49 0,4 0 35 16,0 0-44-16,7-1 38 0,0 0-45 0,0 0 39 15,-1-1-44-15,3-1 44 0,0 2-46 0,0 0 39 16,3-1-41-16,-1 1 36 0,0-3-39 0,-1 1 32 16,1 1-36-16,0 1 43 0,-3-2-40 0,1 1 34 15,0-1-39-15,-3 0 39 0,-1 1-40 0,-6-1 40 16,-3 2-42-16,0-1 2 0,-3 0 7 0,-6 0-36 16,-4 2-59-16,-2-2-44 0,-4 2-46 15,-3-1-58-15,-2 2-49 0,-2-2-495 0,-12 2-324 0</inkml:trace>
  <inkml:trace contextRef="#ctx0" brushRef="#br0" timeOffset="68711.85">13118 13041 58 0,'0'0'144'16,"-15"0"8"-16,15 0-51 0,0 0-2 0,0 0-28 0,0 0 32 15,0 0 2-15,0 0 22 0,0 0-25 16,0 0 4-16,0 0-13 0,0 0 19 0,9 5-43 0,-9-5 29 16,0 0-28-16,18 0 23 0,-18 0-38 15,19-3 21-15,-9 2-39 0,4-2-7 0,-1 2 1 0,2-1-11 16,-1-1-1-16,3 1-6 0,0-1 0 0,-1-1-4 16,1 0-1-16,-2 2-3 0,2-2 0 0,-1 1-2 15,0-1-6-15,-1 1-15 0,-1-1-76 16,1 1-76-16,-3 0-60 0,3-2-245 0,-5 2 39 0</inkml:trace>
  <inkml:trace contextRef="#ctx0" brushRef="#br0" timeOffset="68904.38">13200 13138 49 0,'-11'6'358'0,"2"-2"-126"15,2-1-33-15,1 1-12 0,6-4 10 0,-9 4 7 16,9-4-28-16,0 0 21 0,0 0-71 0,0 0 24 15,0 0-53-15,10-2 26 0,-1-2-60 0,0-1-12 16,6 1-17-16,3-2-8 0,1-3-2 0,4 3-5 16,-1-2-4-16,1 1-2 0,5-1 5 0,-1-1-12 15,2 1-6-15,1-1-15 0,-1 2-83 0,1-1-98 16,-6 2-115-16,5-1-299 0,-2-1-123 0</inkml:trace>
  <inkml:trace contextRef="#ctx0" brushRef="#br0" timeOffset="69449.2">15249 12909 213 0,'0'0'212'0,"-8"6"-21"0,8-6-21 0,0 0-16 16,0 0-7-16,0 0-2 0,0 0-31 0,0 0-15 16,0 0 11-16,0 0-6 0,10-1-25 0,-10 1-13 15,14-6-13-15,-5 4-6 0,2 0-10 0,1-2-8 16,1 0-2-16,2-2-9 0,1 2-2 0,0 0 26 16,1 0-37-16,-1-3 24 0,1 2-35 0,2 1 27 15,-3-1-58-15,0 0-46 0,-3 0-103 0,2 2-77 16,-2-2-225-16,-1 1 24 0</inkml:trace>
  <inkml:trace contextRef="#ctx0" brushRef="#br0" timeOffset="69644.12">15315 12980 257 0,'-6'6'233'0,"6"-6"-23"15,-9 7-3-15,9-7 10 0,-5 4 6 0,5-4 3 16,0 0-23-16,0 0-19 0,0 0-26 0,0 0-50 15,9 1 6-15,-9-1-52 0,14-4 18 0,-3 0-43 16,2-3 13-16,2 2-28 0,-1 0 16 0,4 0-38 16,0-2 26-16,1 0-24 0,-2 3-142 0,1-4-175 15,-2 3-383-15,-3 1-205 0</inkml:trace>
  <inkml:trace contextRef="#ctx0" brushRef="#br0" timeOffset="118134.16">22108 6438 102 0,'0'0'225'16,"0"0"-49"-16,-4-6-23 0,4 6-26 16,0 0-10-16,0 0-14 0,0 0-6 0,0 0-16 15,-5-3-9-15,5 3-10 0,0 0-6 0,0 0-6 16,0 0-5-16,0 0-4 0,-8-5-8 0,8 5-3 0,0 0-4 16,0 0-3-16,0 0 7 0,0 0 3 15,0 0-3-15,0 0 3 0,0 0-2 0,0 0 6 16,0 0 6-16,0 0 9 0,0 0 17 0,0 0 9 15,0 0 35-15,0 0-39 0,0 0 28 0,5-3-31 0,-5 3 20 16,0 0-37-16,12-1 39 0,-12 1-52 0,0 0 42 16,15-2-36-16,-15 2 32 0,15 0-55 15,-15 0 41-15,16 0-54 0,-16 0 46 0,21 0-47 16,-9 0 51-16,3 0-46 0,-2 0 48 0,4 0-11 0,-2 0 5 16,5 2 0-16,1-2-15 0,-2 0-4 0,4 1 1 15,-1-1 1-15,1 0-8 0,-1 0 0 0,2 0-4 16,0 1 2-16,0-1-6 0,2 0-7 15,-2 0-37-15,2 0 41 0,-1 1-39 0,-2-1 42 16,3 1-40-16,-2-1 43 0,-1 0-44 0,0 1 39 16,0 1-39-16,0-2 33 0,0 1-27 0,0 0 36 0,5-1-38 15,-6 1 46-15,5-1-46 0,-3 1 45 16,2-1-40-16,-1 1 39 0,3-1-39 0,-6 0 40 16,6 0-40-16,-1 0 38 0,-3 0-42 0,3 0 40 0,1 0-41 15,-3 0 39-15,0 0-41 0,2 0 42 0,0 0-3 16,0 0-42-16,-2 0 33 0,3-1-35 0,-1 1 41 15,-1 0-41-15,2 0 42 0,-1-1-41 0,0 1 43 16,-1-1-40-16,0 0 34 0,1 0-36 0,-2-1 41 16,2 0-43-16,0 1 41 0,-1 0-41 0,-1-2 39 15,3 2-35-15,-2-2 35 0,-2 2-34 0,4-1 33 16,-2 1-38-16,1-2 38 0,-2 1-37 0,2 1 37 16,-1 0-40-16,-1-2 43 0,2 2-6 0,-1-1-2 15,0 0-2-15,1 2 1 0,-1-1-6 0,-2 0-2 16,0 0 0-16,-1 0-1 0,0 1 1 0,-1-2 0 15,1 1-4-15,1 1 1 0,-1-1-36 16,-1 1 47-16,1 0-43 0,0 0 45 0,-1 0-40 0,0 0 42 16,1-1-40-16,-2 1 44 0,0 0-43 0,2-1 41 15,-3 1-39-15,4-1 43 0,-3 1-41 0,1-2 43 16,1 2-40-16,-2-1 42 0,4-1-34 0,-2 1 37 16,2 0-41-16,2 1 39 0,-5-1-40 0,1 0 38 15,0 1-43-15,1-1 42 0,-2 1-4 0,1-2-3 16,-2 2-1-16,1 0-7 0,1 2-4 0,-1-2-36 15,-2 0 55-15,1 0-15 0,-1 1-2 0,1-1 1 16,-3 1-1-16,1-1 1 0,-1 1-3 0,0-1 3 16,-2 0-33-16,0 1 55 0,-2-1-46 0,1 1 46 15,-2-1-36-15,2 2 42 0,-2-2-40 0,0 1 46 16,-2-1-42-16,3 2 49 0,-14-2-44 0,23 0 50 16,-11 0-52-16,-12 0 45 0,19 0-46 0,-19 0 47 15,18 0-46-15,-18 0 44 0,15-2-49 0,-15 2 46 16,17 0-55-16,-17 0 51 0,13-1-51 0,-13 1 41 15,12-2-45-15,-12 2 43 0,12-1-46 0,-12 1 40 16,0 0-51-16,15-1-10 0,-15 1-135 0,0 0-104 16,10-3-149-16,-10 3-711 0,4-7-751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13:17.974"/>
    </inkml:context>
    <inkml:brush xml:id="br0">
      <inkml:brushProperty name="width" value="0.05292" units="cm"/>
      <inkml:brushProperty name="height" value="0.05292" units="cm"/>
      <inkml:brushProperty name="color" value="#002060"/>
    </inkml:brush>
  </inkml:definitions>
  <inkml:trace contextRef="#ctx0" brushRef="#br0">15710 6788 161 0,'0'0'210'16,"0"0"2"-16,0 0-50 0,0 0 31 15,0 0-14-15,-9 1-44 0,9-1-2 0,0 0-22 16,0 0-16-16,0 0-16 0,0 0 6 0,0 0-4 0,0 0 5 16,0 0 0-16,0 0-8 0,0 0 2 0,0 0-16 15,0 0-6-15,0 0-11 0,0 0-6 0,0 0 0 16,0 0 4-16,0 0 4 0,0 0 8 0,0 0-9 15,0 0-1-15,0 0 1 0,0 0 4 0,0 0 13 16,0 0-5-16,0 0 7 0,14 1 3 0,-14-1-6 16,12 0-7-16,-12 0-10 0,14 3 15 0,-14-3-16 0,16 0-1 15,-16 0-2-15,18 1-2 0,-18-1 0 0,22 1 2 16,-12 0-7-16,4-1-1 0,-1 0-1 16,1 1-4-16,-1-1-2 0,1 2 1 0,1-2-1 0,1 1-6 15,0-1-1-15,-2 0-2 0,5 0 1 0,0 0-2 16,1 1-2-16,-1-1-3 0,1 0-13 15,-2 0 13-15,3 0-1 0,0 1 2 0,-1-1 1 16,1 1 9-16,0-1-5 0,-1 1-2 0,2-1-5 0,-2 2-1 16,1-1 2-16,-1 1-6 0,2-1-2 15,-3 0 0-15,0 1 0 0,2-1-1 0,-2 0-3 0,0 2 5 16,-1-2-4-16,1 1-1 0,2 1 1 0,-2-2-1 16,1 2 2-16,-3-2-2 0,2 0 3 0,1 1 0 15,0 0 0-15,-1-1 3 0,1 1 2 0,-2-1 3 16,3 1 4-16,-2 0-3 0,-1 0-3 0,1 0 0 15,-1 0 1-15,0-1-3 0,1 2 0 0,-1-1 1 16,1-1 2-16,-1 0 12 0,1 0-7 0,1 1 13 16,-2-1 4-16,3 0 3 0,-2-1-3 0,1 1 3 15,2-1 3-15,0-1-8 0,-2 1-1 0,3-1-6 16,1-2 0-16,-2 2-8 0,5-1 1 0,-3 0-21 16,3-1 16-16,-3 1-16 0,3-1 17 0,-4 1-18 15,4-1 15-15,-3 1-18 0,3 0 19 0,-4-1-19 0,2 1 19 16,-2 1-18-16,1-1 16 0,-3 0-14 0,0 1 18 15,2-2-22-15,3 1 16 0,-5 1-15 16,1 0 19-16,0-1-20 0,-1 1 18 0,1 0-17 0,1 0 15 16,-2 0-13-16,0 1 14 0,0-1-16 15,-1 0 19-15,3 1-22 0,-2-2 20 0,0 2-15 16,1-1 17-16,0-1-15 0,2 1 18 0,-2 1-15 0,1-2 26 16,-1 2-26-16,1-1 19 0,0 0-22 0,0-1 20 15,-3 1-24-15,3 0 22 0,0 0-21 0,-1 0 21 16,0 0-20-16,-1-1 20 0,2 2-17 0,-2-1 22 15,-1 1-24-15,2-1 22 0,-2-1-23 0,2 1 22 16,-3 1-21-16,2-1 19 0,-1 0-25 0,1 0 31 16,-1 1-27-16,-1-1 19 0,0 1-23 0,-1-2 25 15,1 2-25-15,-2-1 26 0,2 0-22 0,0 1 25 16,-5 0-22-16,4-1 26 0,-1 1-25 0,0 0 27 16,-2-1-27-16,0 1 27 0,1-1-27 0,0 1 27 15,-2-2-30-15,3 1 31 0,0 1-31 0,0-1 33 0,0-1-20 16,2 1 16-16,0 0-31 0,-1-1 32 0,1 1-28 15,1-1 27-15,-1 2-32 0,1-1 29 16,-2 0-34-16,1 0 32 0,2 1-29 0,-3-1 23 16,2 1-25-16,-2-1 37 0,1 1-40 0,1-2 34 15,-1 2-35-15,1 0 35 0,0 0-33 0,-2-1 39 16,0 1-38-16,0 0 40 0,2 0-29 0,1 0 41 0,-3 3-38 16,2-3 41-16,-1 0-43 0,-2 0 40 0,2 0-45 15,-1 0 39-15,1 0-39 0,-1 1 41 0,0-1-42 16,-1 0 51-16,-2 0-54 0,2 0 46 0,-1 1-45 15,-1-2 46-15,1 2-48 0,-1-1 61 0,3 1-57 16,-3-1 43-16,2 0-45 0,0 0 49 0,-2 0-48 16,2 0 51-16,-2-1-53 0,4 1 55 0,-2 0-57 15,1 0 50-15,-2 0-55 0,2-1 54 0,-1 1-57 16,1 0 53-16,-2 0-56 0,0 0 56 0,3 1-51 16,0-1 48-16,-2 0-51 0,2 0 54 0,-1 1-44 15,1-1 47-15,-1 0-50 0,0 0 54 0,1 0-56 16,-1 0 60-16,1 0-60 0,1 0 57 0,-2 0-56 15,1 0 56-15,-1 0-54 0,3 0 54 0,-1 0-58 16,-2 0 54-16,4 0-58 0,-2 0 57 0,1 0-61 0,-1 1 8 16,0-1 3-16,1 0 3 0,-1 1 1 15,1-1 3-15,-2 2 2 0,2-2 0 0,0 1 2 0,-3 0 7 16,3 0-7-16,-2 0 2 0,0-1 1 0,0 1 0 16,-2 1-3-16,-1-2 4 0,1 1-1 15,0-1 2-15,-3 1 4 0,2-1-7 0,-3 2 0 0,2-2 1 16,-2 0-2-16,0 1 3 0,-2-1 1 0,2 1 4 15,-13-1-11-15,18 0-10 0,-18 0-29 0,19 0-2 16,-19 0-92-16,12-1-89 0,-12 1-136 0,0 0-103 16,6-5-167-16,-6 5-505 0,-4-7-754 0</inkml:trace>
  <inkml:trace contextRef="#ctx0" brushRef="#br0" timeOffset="5697.51">15180 8034 93 0,'0'0'129'0,"0"0"-2"16,0 0-28-16,0 0 1 0,0 0-5 0,0 0-10 16,0 0-8-16,0 0-8 0,0 0-12 0,-7 4-12 15,7-4-6-15,0 0-11 0,0 0-6 0,0 0-5 16,0 0-4-16,0 0-1 0,0 0-4 0,0 0-1 16,0 0-4-16,0 0 0 0,0 0-1 0,0 0 5 15,0 0 2-15,0 0 0 0,0 0 4 0,0 0 0 16,0 0 15-16,0 0 36 0,0 5 20 0,0-5 12 15,0 0-3-15,0 0-4 0,10 3 0 0,-10-3-2 0,0 0-10 16,0 0-4-16,16 0 1 0,-16 0-4 16,0 0-13-16,15 0-3 0,-15 0-12 0,12-1 6 15,-12 1-17-15,15 0 7 0,-15 0-12 0,12 0 18 16,-12 0-21-16,15 0 16 0,-15 0-27 0,14 0 16 16,-14 0-20-16,15 0 19 0,-15 0-24 0,14 1 19 15,-14-1-17-15,17 1 26 0,-17-1-24 0,17 2 21 16,-17-2-34-16,16 3 38 0,-16-3-35 0,18 2 25 0,-8 0-28 15,-1 0 28-15,-9-2-30 0,21 3 32 0,-11-1-30 16,0-1 23-16,0 0-29 0,-10-1 31 0,18 2-31 16,-6 0 30-16,-12-2-29 0,19 2 29 0,-8-1-30 15,-2 2 31-15,2-2-29 0,0 0 28 0,-11-1-33 16,21 2 42-16,-9 0-38 0,-3-1 27 0,2 0-30 16,1 0 35-16,0 0-36 0,-2 0 47 0,1 2-39 15,2-2 34-15,-1 1-38 0,-1-1 41 0,0 1-45 16,1 0 43-16,0 0-41 0,-2 0 44 0,4-1-42 15,-4 0 37-15,4 2-39 0,-2-2 42 0,-2 2-41 0,4-1 39 16,-1 0-43-16,0-1 48 0,-1 1-42 16,1-1 45-16,1 0-43 0,0 1 45 0,2-2-48 15,-3 1 45-15,4 2-44 0,-4-2 47 0,1 1-48 16,0-2 47-16,0 1-46 0,-1-1 48 0,2 1-47 16,-2 0 44-16,0-1-42 0,2 0 49 0,-2 1-37 15,1 0 33-15,0-1-35 0,0 0 40 0,-2 2-42 16,2-2 40-16,-1 0-44 0,-2 0 41 0,3 0-42 0,0 0 41 15,0 0-44-15,-1 0 43 0,1 0-42 0,-2 0 37 16,0 0-42-16,2 0 40 0,-1 0-40 0,1 0 37 16,-1 0-38-16,1 0 43 0,-1 0-38 0,0 0 35 15,-1-2-43-15,1 2 42 0,1 0-41 0,-1 0 41 16,1-1-41-16,-2 1 41 0,0 0-39 0,1-1 37 16,0 1-41-16,1 1 44 0,-2-1-41 0,-1 0 38 15,3 1-38-15,-2-1 52 0,-12 0-57 0,24 2 45 16,-13-2-40-16,2 0 47 0,0 0-40 0,1 0 38 15,-3 0-43-15,1 0 40 0,2 0-36 0,0 0 47 16,0 0-45-16,0 0 39 0,0-2-38 0,-1 2 36 16,2 0-35-16,-2-1 40 0,1 0-37 0,2 1 34 15,-2-1-37-15,2 1 36 0,-3-1-41 0,1 0 40 16,2 1-40-16,1-3 35 0,-4 3-35 0,4-1 42 16,-3-1-43-16,1 1 40 0,-1 1-41 0,3-1 41 15,-3 0-42-15,1 0 40 0,-1 1-40 0,0-1 37 16,0-1-39-16,2 1 38 0,-2 0-37 0,0 0 36 0,0 0-37 15,-1 1 36-15,1-1-38 0,0 1 39 0,0-2-40 16,-1 2 43-16,1-1-28 0,0 0 53 0,1 1-46 16,-1-2 37-16,1 1-18 0,1 0 8 15,2 0-40-15,-4 0 36 0,4 0-38 0,-4-1 35 0,2 1-41 16,1-1 40-16,-2 1-38 0,3 0 37 0,-4-1-43 16,2 1 43-16,0 0-43 0,-2-1 40 0,3 2-41 15,-2-1 41-15,-1 0-40 0,2 1 45 0,-1-1-47 16,-1 1 43-16,1-1-43 0,-2 1 42 0,2-1-40 15,-2 1 40-15,0 0-39 0,2 0 37 0,-2 0-39 16,0-2 40-16,0 2-36 0,-1 0 38 0,1 0-43 0,-1-1 41 16,2 1-39-16,-3 0 40 0,2 0-41 15,-1-1 41-15,-1 1-41 0,3 0 45 0,-14 0-46 16,24-1 40-16,-13 0-38 0,-11 1 40 0,21 0-42 16,-21 0 41-16,21-1-31 0,-21 1 29 0,20 0-42 15,-20 0 45-15,19 0-39 0,-19 0 38 0,20-2-40 16,-20 2 38-16,19 0-41 0,-19 0 44 0,16 0-38 15,-16 0 37-15,21-1-42 0,-21 1 46 0,19 0-44 0,-19 0 41 16,18-1-43-16,-18 1 40 0,19-1-39 16,-19 1 43-16,18 0-40 0,-18 0 38 0,19-2-42 0,-19 2 43 15,19-1-41-15,-19 1 40 0,17-1-41 0,-17 1 42 16,18 0-42-16,-18 0 40 0,15 0-39 0,-15 0 38 16,19 0-38-16,-19 0 45 0,16 0-47 0,-16 0 43 15,16 0-42-15,-16 0 43 0,19 0-41 0,-19 0 39 16,17 0-39-16,-17 0 40 0,18 0-45 0,-18 0 49 15,17 0-42-15,-17 0 41 0,16 0-41 0,-16 0 43 16,17 0-26-16,-17 0 24 0,16 0-42 0,-16 0 42 16,16 0-41-16,-16 0 47 0,16 0-46 0,-16 0 39 15,16 0-41-15,-16 0 41 0,16 0-41 0,-16 0 41 16,13 0-39-16,-13 0 36 0,14 0-40 0,-14 0 41 16,14 0-40-16,-14 0 35 0,14 0-45 0,-14 0 2 15,13 0-142-15,-13 0-84 0,10 0-120 0,-10 0-213 16,12-2-349-16,-12 2-510 0</inkml:trace>
  <inkml:trace contextRef="#ctx0" brushRef="#br0" timeOffset="7115.77">18675 8168 216 0,'0'0'234'16,"0"0"-83"-16,0 0 17 0,0 0-61 0,0 0 23 16,0 0-50-16,0 0 20 0,0 0-35 0,0 0 5 0,0 0-6 15,0 0 24-15,9-3-23 0,-9 3 18 0,0 0-21 16,0 0 10-16,10-2-16 0,-10 2 13 16,0 0-8-16,9-3-2 0,-9 3-3 0,0 0-7 0,10-2 1 15,-10 2-1-15,0 0 9 0,13-2-17 0,-13 2 14 16,0 0-23-16,15-1 26 0,-15 1-35 0,0 0 27 15,13-1-22-15,-13 1 33 0,12-1-33 16,-12 1-3-16,11-3 16 0,-11 3-5 0,13 0 3 16,-13 0 54-16,15 0-42 0,-15 0 46 0,14 0-35 15,-14 0 36-15,21-1-48 0,-21 1 35 0,19 0-41 16,-5 0 48-16,-1 0-47 0,1 0 36 0,0 0-42 0,1-1 34 16,2 0-40-16,1 0 39 0,0 1-37 0,0-1 33 15,2-2-40-15,-1 1 39 0,0 1-48 0,1 0 38 16,0-1-42-16,2 1 34 0,-1-1-47 0,-1 0 40 15,1 0-41-15,0 1 36 0,-1-1-43 0,2 0 39 16,-2 0-42-16,0 1 38 0,1 0-43 0,-4 0 40 16,3 0-41-16,1 0 44 0,-2-1-44 0,0 2 42 15,2-1-43-15,-3 0 40 0,1 0-42 0,-3 0 43 16,2 0-41-16,1 1 39 0,-1-2-38 0,0 2 39 16,0-1-42-16,1 1 50 0,-2 0-49 0,-2-1 46 15,4-1-41-15,-1 2 43 0,-3 0-40 0,2-1 42 0,-2 1-42 16,2 0 39-16,-2-1-44 0,1 1 43 0,-1 0-44 15,1 0 40-15,-1 0-43 0,0 0 40 0,-1 0-42 16,2 0 44-16,-1 0-45 0,-1 0 44 16,1 1-43-16,-2-1 44 0,2 0-45 0,-2 1 42 0,4 1-42 15,-4-2 43-15,1 1-40 0,0 0 39 16,0-1-43-16,0 2 44 0,-1-1-42 0,2 0 42 16,-2 0-41-16,-1 0 42 0,1-1-43 0,0 1 42 0,0 1-43 15,-13-2 46-15,24 0-47 0,-14 1 45 0,2-1-42 16,-12 0 43-16,22 1-47 0,-22-1 46 0,20 0-47 15,-20 0 6-15,18 1 2 0,-18-1 6 0,19 1 2 16,-19-1 5-16,18 0-2 0,-18 0-1 0,18 1 2 16,-18-1 4-16,20 2-3 0,-10-1-1 0,1 0 2 15,0 1 1-15,-1-1 0 0,1 0 1 0,0 1-1 16,-1-1 3-16,1 1-3 0,0 0-2 0,-1-1 3 0,1 0-3 16,1 0 4-16,-3 1 38 0,3-1-47 15,-1 1 47-15,-2-1-49 0,3 0 39 0,-1 0-44 16,-11-1 45-16,21 1-42 0,-10 0 10 0,-1-1 54 0,3 1-42 15,-3 1 41-15,-10-2-46 0,23 0 2 16,-10 0 6-16,-13 0 4 0,23 0 0 0,-23 0 5 16,23 0 1-16,-11 1-7 0,-12-1-4 0,21-1 1 15,-9 1 1-15,-12 0-2 0,20 0 1 0,-20 0-2 16,20-2 0-16,-20 2 1 0,20-1-3 0,-20 1-1 16,19 0 0-16,-19 0 6 0,18-1-11 0,-18 1 3 15,21 0-2-15,-21 0 3 0,19 0-1 0,-19 0 8 0,16 0 4 16,-16 0-9-16,18 0 0 0,-18 0-4 0,18 0 4 15,-18 0 1-15,17 1 7 0,-17-1 3 0,15 1-9 16,-15-1-1-16,19 2-2 0,-19-2 2 0,18 1-3 16,-18-1-3-16,17 1 1 0,-17-1-2 0,16 0 3 15,-16 0-4-15,18 1 2 0,-18-1 1 0,17 1 6 16,-17-1-9-16,17 1 0 0,-17-1 1 0,17 0 0 16,-17 0 1-16,13 0 2 0,-13 0-1 0,17 2-6 15,-17-2 2-15,13 0 1 0,-13 0 0 0,13 0 1 16,-13 0 0-16,12 0 4 0,-12 0-17 0,0 0-10 15,17-2-72-15,-17 2-87 0,0 0-102 0,11 0-118 0,-11 0-163 16,0 0-550-16,7-2-728 0</inkml:trace>
  <inkml:trace contextRef="#ctx0" brushRef="#br0" timeOffset="13180.22">21843 11453 152 0,'0'0'359'0,"0"0"-48"0,0 0-47 0,0 0-3 15,0 0-7-15,0 0-35 0,-9-3-27 16,9 3-32-16,0 0-24 0,0 0-36 0,0 0-21 16,0 0-17-16,0 0-9 0,0 0-12 0,0 0-9 0,0 0 8 15,0 0 11-15,0 0 8 0,1 6 5 0,-1-6-2 16,6 5 3-16,-6-5 35 0,7 8-57 0,-7-8 37 15,9 9-47-15,-2-4 36 0,-2 1-40 0,1-1 30 16,-1 0-48-16,3 3 38 0,-2-3-39 0,1 1 37 16,-1 2-37-16,3-2 36 0,-3 0-40 0,1 1 35 15,-1-1-40-15,-2-2 46 0,5 4-33 0,-3-3 41 16,-2-1-33-16,1 2 43 0,-1-2-31 0,1 0 41 16,-5-4-34-16,10 6 43 0,-10-6-33 0,8 5 49 15,-8-5-43-15,9 4 51 0,-9-4-52 0,0 0 42 16,13-1-52-16,-13 1 41 0,8-2-46 0,-8 2-5 15,9-5 1-15,-9 5 5 0,11-7-7 0,-5 2-2 16,1-1 2-16,-2 0-2 0,1 0 0 0,3-3-8 16,0 1-4-16,0-2 1 0,1 2-4 0,-1-3 0 0,2 1-33 15,0-1 48-15,-1-1-16 0,1 1-3 16,0-1 2-16,-1 1 2 0,2-1 10 0,-1 0 2 16,-2 1-1-16,3 0 0 0,-1 1 4 0,-2-1 2 15,1-1 3-15,2 2 3 0,-3 0 7 0,0 1-5 0,0-1 2 16,-2 3-2-16,0-1 3 0,-1 1-8 0,2 1-2 15,-2-3 0-15,-1 4-2 0,-1 0-2 16,3-1-1-16,-7 6-5 0,8-10-2 0,-8 10-5 16,7-8-2-16,-7 8-4 0,6-7-3 0,-6 7 3 15,5-7-9-15,-5 7 3 0,4-4-3 0,-4 4-3 16,4-6-6-16,-4 6-6 0,0 0-72 0,5-4-94 0,-5 4-80 16,0 0-194-16,0 0-142 0,3-7-824 0,-3 7-1023 15</inkml:trace>
  <inkml:trace contextRef="#ctx0" brushRef="#br0" timeOffset="25580.66">2770 8385 134 0,'-11'-2'360'0,"11"2"-68"0,-13-2-37 0,13 2-21 16,-9-4-12-16,9 4-20 0,-9-5-25 0,9 5 10 0,-10-3-19 16,10 3 5-16,-7-4-58 0,7 4 48 15,-6-5-7-15,6 5-10 0,-4-4-18 0,4 4-13 16,0 0-18-16,-5-7-16 0,5 7-4 0,0 0-5 0,1-7-4 16,-1 7-14-16,0 0-2 0,8-4-1 0,-8 4 8 15,12-3 4-15,-12 3-3 0,16 1 5 0,-7 1 3 16,3 0-28-16,0 1 44 0,3 3-42 15,0-1 53-15,-1 4-13 0,5-1-9 0,-1 4-11 16,1-1-12-16,0 2-6 0,2 4-10 0,-1 0 0 16,-2 1-8-16,0 0-4 0,0 1-3 0,-4-2-3 0,0-1-2 15,-3 1-2-15,1-1 4 0,-2 1-4 0,-2-4-6 16,0 1 6-16,-3-2-2 0,0 1 1 0,-3-2 4 16,2-2 2-16,-3 1-1 0,-1-2 5 0,0-1-2 15,-1 0 5-15,1-7 1 0,-4 10 5 0,4-10-4 16,-9 7 0-16,9-7-5 0,-10 3-1 0,10-3-1 15,-12-2-2-15,12 2-5 0,-13-8-3 0,6 3 1 16,1-1-2-16,-2-4-4 0,1 2 1 0,0-4-1 16,1 0 0-16,-1-2-4 0,1-2-1 0,2 1 0 15,0-2-43-15,0-1 49 0,2-2-39 0,1 2 42 16,-1-1-43-16,2 1 45 0,-1-2-55 0,4 1 38 16,-1 1-66-16,2 1 34 0,1 0-30 0,1 1-36 15,1 1-30-15,-1-1-52 0,2 2-51 0,0 1-81 0,2 0-84 16,-3 2-60-16,2 1-503 0,1 0-554 15</inkml:trace>
  <inkml:trace contextRef="#ctx0" brushRef="#br0" timeOffset="29347.98">3069 7986 50 0,'0'0'290'0,"0"0"-51"16,-11-1-27-16,11 1-14 0,0 0-36 0,-9-5 0 0,9 5-58 16,-7-5 10-16,7 5-46 0,-5-5 16 15,5 5-44-15,-6-8 45 0,6 8-22 0,-4-10 49 16,4 10-42-16,-1-10 43 0,1 10-53 0,1-13 38 0,3 8-37 16,0-2 17-16,-2 0-48 0,2 0 2 0,3 1 3 15,-1-1 3-15,-1 1-6 0,5 0 2 0,-3 2 9 16,0 0-11-16,1 0 5 0,2 1 11 0,-10 3-11 15,17-1-7-15,-17 1-1 0,18 5-5 0,-9-1 3 16,-2 2 0-16,1-1-10 0,0 4 8 0,-3-2-15 16,-1 1-1-16,0 1-3 0,-2 1 3 0,-1 0 3 15,1 1-1-15,-2-1-7 0,-3 1 10 0,3-1-9 16,-2 0 18-16,-1-1 17 0,-1-1 14 0,2-1 6 16,-1-1 12-16,2 1 8 0,1-7-8 0,-6 9-6 15,6-9-9-15,-3 7-10 0,3-7-10 0,0 0-6 16,0 0-10-16,0 0-5 0,0 0-5 0,0 0 1 15,0 0-7-15,0 0-2 0,15-1 1 0,-15 1-4 16,14-3-3-16,-14 3-1 0,14-1-1 0,-14 1 0 0,17 4 0 16,-10-1 2-16,1 1-1 0,1 1 2 15,0 1-2-15,-4 2 2 0,4 2-4 0,-5-1 6 0,-1 1-2 16,-2 0 0-16,-1 3 0 0,-1-1 6 16,-3 1-5-16,-3 0 0 0,1 0 4 0,-4 1-2 0,-2 0-1 15,1-1 0-15,-2-3-36 0,0-1 44 0,-1-2-10 16,0 0-32-16,0-3-76 0,1 0-104 0,2-3-97 15,-2-2-103-15,3-2-430 0,-2 0-386 0</inkml:trace>
  <inkml:trace contextRef="#ctx0" brushRef="#br0" timeOffset="30015.35">3370 8439 56 0,'0'0'320'0,"0"0"-60"16,0 0-30-16,0 0-10 0,0 0-20 0,0 0-15 0,0 0-9 16,0 0-7-16,0 0-25 0,0 0 12 15,0 0-36-15,0 0 27 0,0 0-48 0,0 0 41 16,0 0-37-16,0 0 39 0,0 0-52 0,0 0 38 0,0 0-54 15,0 0 41-15,0 0-53 0,0 0 36 16,0 0-45-16,0 0 61 0,0 0-36 0,0 0 39 0,0 0-43 16,0 0 33-16,12-3-50 0,-12 3 33 0,16-4-52 15,-6 2 37-15,0 0-53 0,2-1 37 0,0 1-53 16,0 1 43-16,2-2-51 0,3 1 39 0,-2-1-46 16,0 1 45-16,2 0-50 0,-3-1 46 0,1 3-32 15,-1-2 24-15,0 1-42 0,-1-1 44 16,0 1-44-16,-2 0 45 0,0 0-44 0,-11 1 40 0,17-2-42 15,-17 2 49-15,15-1-42 0,-15 1 42 0,10-2-46 16,-10 2 45-16,0 0-54 0,15-1 42 0,-15 1-72 16,0 0-25-16,0 0-147 0,9-3-70 0,-9 3-102 15,0 0-142-15,0 0-380 0,2-5-492 0</inkml:trace>
  <inkml:trace contextRef="#ctx0" brushRef="#br0" timeOffset="30811.81">4176 8081 50 0,'0'0'311'0,"0"0"-74"0,-5-6-31 16,5 6-26-16,0 0 4 0,0 0-15 0,-10-3-9 15,10 3-3-15,0 0 1 0,0 0-6 0,-13 2-7 16,13-2-9-16,-10 3-2 0,10-3-10 15,-9 5 4-15,9-5 2 0,-12 6 2 0,7-1 7 16,-2 1-9-16,0-1-6 0,-1 2 9 0,2 1-7 16,-3-1-2-16,1 4-6 0,2 0-6 0,-3-1-45 0,1 4 41 15,2-3-34-15,0 3 21 0,-1 0-56 0,2 0 44 16,0 1-53-16,3 2 37 0,-2 0-48 0,2-1 37 16,1 2-49-16,1 0 41 0,1 2-46 0,2-1 42 15,0-1-48-15,0 4 45 0,5-2-52 0,-3 0 46 16,3-1-48-16,-2 0 48 0,3-1-48 0,0-1 45 15,0 0-46-15,4-2 47 0,-3-1-48 0,-1-2 48 16,4 1-47-16,-3-4 49 0,0 2-43 0,3-4 38 16,-3 1-47-16,2-1 48 0,0-2-47 0,0 0 47 15,1-2-48-15,-3-1 48 0,3-1-50 0,-1-1 49 16,0-1-52-16,1 0 48 0,-2-2-46 0,1 1 49 16,-1-3-50-16,1 1 47 0,-2-1-47 0,0 0 45 15,-1-2-45-15,-1 1 51 0,1-2-47 0,-3 1 39 0,-2 0-45 16,1-1 47-16,-2 1-45 0,-2-2 44 15,-1 1-48-15,-3 0 47 0,0-1-49 0,-3 1 48 16,0 0-49-16,-4 1 48 0,-2 0-44 0,0 1 2 0,-4 0 4 16,1 1 2-16,0 1 2 0,-3 2 45 15,0 1-48-15,0 0 47 0,1 1-45 0,-1 1 37 0,2 0-54 16,-2 1 38-16,1 2-91 0,3-2-27 0,1 2-62 16,1 0-85-16,1-1-96 0,0 2-78 0,5-2-90 15,6-3-383-15,-12 6-472 0</inkml:trace>
  <inkml:trace contextRef="#ctx0" brushRef="#br0" timeOffset="32228.59">4437 8285 178 0,'0'0'307'0,"-8"-4"-70"0,8 4-35 15,0 0-14-15,-6-5-15 0,6 5-25 0,0 0-19 0,-7-6-18 0,7 6-9 16,0 0-5-16,2-7-4 0,-2 7-6 0,6-6 0 15,-6 6 5-15,8-5-8 0,-8 5-1 0,10-5-11 16,-10 5-27-16,15-4 31 0,-15 4-38 0,18-1 45 16,-18 1-52-16,21 2 57 0,-10 0-62 0,2 2 55 15,0-1-61-15,1 4 43 0,-2 1-48 0,1-1 2 16,1 1-4-16,-1 2-2 0,0 1 0 0,-3 0 40 16,-1-1-52-16,2 0 46 0,-2 2-45 0,-1-3 49 15,0 0-37-15,-3 0 49 0,0-1-23 0,0-2 61 16,-1 1-21-16,-1-1 63 0,-3-6-25 0,2 10 37 15,-2-10-63-15,0 8 27 0,0-8-45 0,-5 5 20 0,5-5-28 16,0 0 6-16,-13-1-49 0,13 1 38 16,-11-5-49-16,6-1 37 0,-2 0-51 0,1 0 2 15,1-2 3-15,-3-1 36 0,3-2-48 0,0 3 44 0,1-3-52 16,0 0 45-16,1 1-48 0,2-1 40 16,-1 0-46-16,2 0 42 0,0 1-63 0,1-1 17 15,0 2-28-15,3-2-24 0,0 2-24 0,1-1-27 0,0 2-25 16,4-1-37-16,-1 1-36 0,-1 0-47 15,1 2-51-15,4-1-47 0,-5 0-86 0,2 3-201 0,-1-2-173 16</inkml:trace>
  <inkml:trace contextRef="#ctx0" brushRef="#br0" timeOffset="33213.99">4650 7921 205 0,'-6'-6'284'0,"2"2"-78"0,0-1 7 16,-1-1-44-16,3 1-25 0,2 5-16 0,-7-11-19 0,7 11-23 16,-4-10-11-16,4 10-19 0,0-11-11 15,0 11-9-15,5-9-4 0,1 3-4 0,-1 1 28 0,2 1-3 16,2 0-13-16,-1 0 9 0,2 2-5 16,2 0 2-16,-1 2 0 0,-1 2-3 0,2-1 2 0,-2 4-8 15,3-1-3-15,-3 2-6 0,-1 3-1 0,1-2-4 16,-2 2-1-16,-3 0 2 0,0 1 8 0,-2-1 12 15,-2 2 17-15,3-2 24 0,-4 4 25 0,-3-4 13 16,2 1 17-16,-2 0 15 0,2-1-3 0,-3-1 0 16,2-2 0-16,-1 1-2 0,2-1-4 0,1-6-13 15,-3 10-18-15,3-10-14 0,-1 8-1 0,1-8-17 16,0 0-19-16,0 0-9 0,4 4-15 0,-4-4-5 16,9-2-10-16,0-2-4 0,0 0-7 0,1-1-69 15,4-1-4-15,-1-1-45 0,2 0-56 16,-1 2-68-16,4-2-78 0,-4 1-33 0,3-1-51 0,-3 2-57 15,1 1-384-15,-2-1-370 0</inkml:trace>
  <inkml:trace contextRef="#ctx0" brushRef="#br0" timeOffset="34329.25">5197 8321 274 0,'0'0'237'0,"0"0"-4"0,-10 1-45 16,10-1 14-16,0 0-39 0,0 0-5 0,0 0-24 15,0 0-8-15,-10 1-7 0,10-1-19 0,0 0-1 16,0 0-19-16,0 0-3 0,0 0-11 0,0 0-1 16,0 0 0-16,0 0-5 0,-9 2-7 0,9-2 1 15,0 0-1-15,0 0-5 0,0 0 0 0,0 0 0 16,0 0 0-16,0 0 1 0,0 0-3 0,0 0-1 0,0 0 1 16,0 0-9-16,0 0 9 0,0 0 4 15,0 0 8-15,9-2 9 0,-9 2 11 0,11-2 29 16,-11 2-54-16,18-4 30 0,-9 2-48 0,5 0 32 15,-2-1-38-15,4-1 19 0,-3 2-44 0,5-3 35 0,-4 3-44 16,4-2 37-16,-4 1-39 0,4 0 34 16,-4 1-40-16,4-2 43 0,-5 2-49 0,0-1 41 0,0 1-41 15,-1-1 42-15,1 2-45 0,-3 0 34 0,1 0-51 16,-11 1 25-16,16-3-54 0,-16 3 36 0,14-1-50 16,-14 1 39-16,10-1-75 0,-10 1-1 0,0 0-70 15,12-1-49-15,-12 1-19 0,0 0-83 0,0 0-394 16,0 0-238-16</inkml:trace>
  <inkml:trace contextRef="#ctx0" brushRef="#br0" timeOffset="34546.83">5381 8193 412 0,'0'0'348'0,"-14"-4"-85"0,14 4-2 16,-11-4-3-16,11 4 11 0,-12-3-42 0,12 3 53 15,-11-3-81-15,11 3 5 0,0 0-43 0,-13-1-30 16,13 1-9-16,-9 3-10 0,9-3-31 0,-4 5 38 15,4-5-46-15,-2 11 29 0,2-11-48 0,1 13 29 0,0-4-38 16,3 1 29-16,1 0-50 0,0 3-5 0,0 0-1 16,2 2 1-16,-1 0 28 0,4 3-42 15,-1-2 34-15,0 2-48 0,3 0 33 0,-2 2-46 16,0-4-17-16,0 1-120 0,-2 0-40 0,1-4-80 0,0 0-79 16,0-1-89-16,0-1-362 0,-1-2-342 0</inkml:trace>
  <inkml:trace contextRef="#ctx0" brushRef="#br0" timeOffset="35910.61">5877 8047 424 0,'0'0'328'16,"-8"-4"-72"-16,8 4-1 0,-7-2 8 15,7 2 28-15,-8-3-33 0,8 3 50 0,0 0-40 0,-10-4-42 16,10 4-47-16,0 0-28 0,0 0-44 0,0 0 3 16,-13 4-4-16,13-4-25 0,-1 9 42 0,1-9-48 15,-1 13 32-15,1-6-46 0,1 3 41 0,0-1-53 16,2 4 31-16,2-1-52 0,-3 1 36 0,3 2-54 15,2 0 0-15,-2 1-1 0,3 0 1 0,0 1-2 16,0 1 0-16,1-1-3 0,3 0-3 0,-3-1 0 16,0-1-7-16,1-2-25 0,-3-1-70 0,2 0-46 15,-1-1-41-15,2-2-36 0,-1 0-21 0,-2-1-35 16,-1-3-27-16,3 1-91 0,-4-2-379 0,-5-4-294 0</inkml:trace>
  <inkml:trace contextRef="#ctx0" brushRef="#br0" timeOffset="36178.56">6037 8103 255 0,'-1'-13'446'15,"1"2"-108"-15,-2 2-25 0,2 0-14 0,-1 0-31 0,1 2 77 16,0-2-11-16,0 2-14 0,0 7-33 0,-1-12-81 16,1 12-6-16,0-10-76 0,0 10 14 0,0-8-72 15,0 8 26-15,0 0-4 0,0 0-43 0,0 0 37 16,0 0-52-16,0 0 40 0,13 6-50 0,-8-1 42 15,1 3-45-15,-1 0 43 0,3 2-49 0,-2 1 44 16,3 2-54-16,-1-1 43 0,-2 1-50 0,3 3 43 16,0 0-48-16,0 0 46 0,0 1-44 0,0 0-4 15,1 1 3-15,-2-1-4 0,1 0-14 0,0-1-68 16,-3-1-55-16,-1-1-82 0,2-2-73 0,-1 0-63 16,-1-2-132-16,0-1-422 0,-1 0-494 0</inkml:trace>
  <inkml:trace contextRef="#ctx0" brushRef="#br0" timeOffset="36793.75">6333 8093 123 0,'0'0'445'0,"0"-8"-123"15,0 8-62-15,0 0-37 0,0 0-24 16,0 0-7-16,0 0-4 0,0 0-35 0,0 0 37 0,3-4-59 16,-3 4 41-16,0 0-17 0,0 0-23 0,15 1-11 15,-15-1 8-15,15 1-33 0,-15-1-1 16,17 3-18-16,-5 0-52 0,-2 0 40 0,0 0-46 16,1 2 35-16,1-2-45 0,0 4 38 0,-1 0-50 0,1-2 41 15,-1 3-45-15,1-1 43 0,-3 2-43 0,1-1 37 16,-3-1-43-16,0 2 3 0,-1-1 4 15,1-1 0-15,-2 1 4 0,0 0 5 0,-4-2-4 0,3 1 1 16,-4-7 1-16,1 11 0 0,-1-11 5 0,0 9-2 16,0-9-1-16,-1 9 1 0,1-9 1 15,-4 7 3-15,4-7 1 0,-5 3 2 0,5-3 0 0,0 0 40 16,-11 2-40-16,11-2 38 0,0 0-44 0,-12-4 44 16,12 4-40-16,-9-8 40 0,4 3-37 0,1 0 33 15,-1-3-46-15,1-1 38 0,2 0-43 0,-1-1 34 16,-1-1-42-16,3-1 53 0,-2 1-21 0,2-3-7 15,1 2-2-15,0-1 0 0,1 0-6 0,2 1 4 16,-2-2-7-16,3 1-3 0,1 1 1 0,-1-1-6 16,1 2-45-16,4 0 9 0,-4 2-66 0,3 0 23 15,-2 1-77-15,2 1 14 0,1 0-52 0,0 0-25 0,-1 0-41 16,2 3-40-16,-3-2-57 0,1 1-321 16,1 1-193-16</inkml:trace>
  <inkml:trace contextRef="#ctx0" brushRef="#br0" timeOffset="38675.93">7012 8049 172 0,'0'0'254'0,"0"0"-49"0,0 0-33 0,0 0-3 16,0 0 10-16,-12 3-1 0,12-3-3 0,0 0-1 16,0 0-3-16,0 0-24 0,0 0 23 0,-10 1-34 15,10-1 38-15,0 0-49 0,0 0 44 0,0 0-31 16,0 0 10-16,0 0-20 0,0 0-15 0,0 0-14 15,0 0-16-15,0 0-16 0,-9 1-12 0,9-1-9 0,0 0-6 16,0 0-1-16,0 0 8 0,0 0-25 16,0 0 55-16,0 0-30 0,14 0 37 0,-14 0-42 15,16 0 40-15,-16 0-47 0,19-1 36 0,-8 0-49 0,2 1 40 16,0 0-55-16,2-1 38 0,-1 1-51 0,4-2 43 16,-5 2-46-16,5 0 44 0,-4 0-48 15,4 0 39-15,-3 0-40 0,-1-1 41 0,0 2-44 0,2-1 42 16,-5 0-39-16,3 0 33 0,-4 2-39 0,-10-2 42 15,18 0-38-15,-18 0 42 0,17 0-43 0,-17 0 51 16,13 1-50-16,-13-1 47 0,0 0-46 0,15 0 46 16,-15 0-45-16,0 0 42 0,13-1-50 0,-13 1 41 15,0 0-45-15,7-3 1 0,-7 3-104 0,0 0-35 16,7-5-124-16,-7 5-60 0,4-4-62 0,-4 4-61 16,5-8-373-16,-5 8-386 0</inkml:trace>
  <inkml:trace contextRef="#ctx0" brushRef="#br0" timeOffset="39212.35">7747 7736 108 0,'-4'-8'377'0,"4"8"-115"0,-4-6-12 0,4 6-13 15,-6-8-15-15,6 8 6 0,-8-6-19 0,8 6-5 16,-6-3-21-16,6 3-18 0,-8-5-36 0,8 5-10 16,0 0-23-16,-10-2-7 0,10 2-10 0,0 0-5 15,-12 4 40-15,12-4-40 0,-11 6 42 0,7-1-42 16,-1 3 29-16,0-1-43 0,1 1 31 0,-1 3-44 16,0 0 33-16,1 1-42 0,0 2 31 0,0 2-42 15,2 1 36-15,-1-1-45 0,3 3 38 0,0 0-50 16,0 0 36-16,1 0-41 0,3 0 36 0,0 2-42 15,1-1 39-15,0-1-41 0,4 0 40 0,-1-2-43 16,1 0 44-16,2-2-40 0,-2-2 39 0,2-1-42 16,1-1 42-16,0-2-45 0,-1 0 43 0,2-1-42 0,1-1 40 15,0-2-42-15,-1 1 47 0,0-3-49 0,-2 0 42 16,1 0-43-16,0-2 44 0,0 0-43 0,-12-1 41 16,23-1-43-16,-23 1 44 0,19-4-45 0,-10 2 43 15,0-1-34-15,-1-1 32 0,-2 0-40 0,-1-1 41 16,-1 0-42-16,1-1 41 0,-4 0-38 15,-1 6 37-15,2-13-42 0,-5 7 43 0,1-1-45 0,-2-2 41 16,-1 2-40-16,-4 1 39 0,1-2-44 0,-2 2 44 16,-3-1-41-16,-1 2 41 0,0 0-41 0,-1 1 42 15,-2 1-42-15,2 0 41 0,-3 2-38 0,2 0 38 16,1 1-41-16,0 0 40 0,-1 1-37 0,2 0 34 16,-1 1-43-16,5 0 22 0,-2 0-101 0,0 0-12 15,3 1-104-15,-1 1-1 0,3-2-59 0,7-2-50 16,-10 7-45-16,10-7-76 0,-4 5-248 0,4-5-209 15</inkml:trace>
  <inkml:trace contextRef="#ctx0" brushRef="#br0" timeOffset="39506.07">8240 7845 508 0,'0'0'356'0,"0"0"-75"0,0 0-20 16,0 0-15-16,-5 5 34 0,5-5-59 0,0 0 20 0,0 0-89 16,0 0 17-16,0 0-62 0,0 0 34 0,0 0-52 15,0 0 21-15,0 0-57 0,14-3 26 0,-14 3-50 16,14-7 32-16,-4 4-49 0,1-1 35 0,-1 0-49 15,4-1 39-15,-1 1-48 0,2-1 3 0,-1 0-4 16,1 1-25-16,-1 0-76 0,3-1 10 0,-3 2-101 16,-2 1-38-16,0-1-95 0,1 0-57 0,-1 2-241 0,-2 0-146 15</inkml:trace>
  <inkml:trace contextRef="#ctx0" brushRef="#br0" timeOffset="39700.97">8429 7946 468 0,'0'0'364'0,"-5"6"-86"0,5-6-51 16,-5 6-31-16,5-6-24 0,0 0-21 0,-5 6-40 15,5-6-14-15,0 0-39 0,0 0 17 0,0 0-33 16,10-4 1-16,-10 4-18 0,13-8 2 0,-5 5-13 16,3-3 2-16,1-1-13 0,0 2 0 0,5-4-39 15,0 1-73-15,2-2-59 0,0 2-56 0,0-3-73 16,2 0-187-16,0-1 33 0</inkml:trace>
  <inkml:trace contextRef="#ctx0" brushRef="#br0" timeOffset="40127.58">9071 7521 213 0,'0'0'390'0,"-8"-6"-85"0,8 6-61 0,-8-6-39 0,8 6-4 15,-10-3-21-15,10 3 9 0,-14-2-34 16,14 2-21-16,-14 2-20 0,14-2-27 0,-18 3 2 16,9 1 5-16,0 1 4 0,-1-1 6 0,1 3-9 0,-1 1-12 15,0 0-17-15,1 2-7 0,0-2-4 0,0 2-10 16,4-2-8-16,0 3 35 0,1-1-53 0,0 1 35 16,3-2-49-16,-2 3 44 0,4 0-49 15,1-1 37-15,-1 1-41 0,4-3 38 0,-1 5-45 0,4-2 41 16,-1-2-44-16,2 3 44 0,0-4-46 0,3 2 43 15,-2-4-45-15,0 2 47 0,4-4-46 16,-2 2 44-16,2-1-37 0,-3-4 38 0,0-1-47 0,1-1 44 16,0-1-44-16,-1-1 50 0,2-1-50 0,-1-3 2 15,0 0 7-15,-2 0 4 0,1-2 1 0,-1-1 4 16,-1-1 10-16,-4 2 12 0,0-3 3 0,-1 2 1 16,0-3 2-16,-4 0-1 0,-3 1 3 0,1-3-7 15,-5 1-1-15,0 1-9 0,-2-2-2 0,-5 1-4 16,-2 0-1-16,1 1 37 0,-2 1-42 0,-2 1 30 0,0 2-44 15,0 1 34-15,-3 1-46 0,3 1 39 0,1 0-133 16,-2 2-108-16,-2 1-91 0,3 0-169 16,-3 1-364-16,3 1-395 0</inkml:trace>
  <inkml:trace contextRef="#ctx0" brushRef="#br0" timeOffset="48442.67">4310 9795 307 0,'0'0'329'0,"-8"-4"-52"0,8 4-21 16,-7-4-20-16,7 4-14 0,-5-3-33 15,5 3-30-15,0 0-25 0,-4-7-19 0,4 7 21 0,0 0-74 16,4-8 35-16,-4 8-24 0,10-4 5 0,-10 4-2 16,13-4-7-16,-13 4-4 0,19-3-10 0,-9 3-9 15,3 0 0-15,0 0-7 0,1 0-5 16,1 2 7-16,2 0-12 0,-1 2-8 0,1-1-2 0,1 2-3 15,0 2-2-15,0-1-41 0,-2 0 45 16,0 3-23-16,0-2 25 0,-3-1-44 0,1 1 47 16,-1 0-38-16,-3 3 50 0,1-3-45 0,-3 0 44 0,0 0-40 15,-3-2 49-15,0 3-42 0,0-2 51 0,-1 0-43 16,-4-6 37-16,3 9-43 0,-3-9 53 0,-2 10 8 16,2-10-2-16,-4 5 1 0,4-5-48 0,-6 3 38 15,6-3-39-15,0 0 36 0,-14-1-41 0,14 1 41 16,-12-5-42-16,5-1 31 0,2 0-46 0,-2-1 41 15,1 0-11-15,2-2 0 0,-1 0-3 0,1-2-3 16,2 3-7-16,-1-4 3 0,3 1-7 0,0 0-2 16,0-1-3-16,0 0 1 0,3 1-3 0,2-1-4 15,0 0 7-15,0 1-6 0,1 0-2 0,2-2-15 16,2 4-36-16,-2-1-46 0,2 2-49 0,2-1-47 0,-1 2-47 16,-2-1-53-16,4 3-41 0,-3-1-99 15,0 2-256-15,2-2-205 0</inkml:trace>
  <inkml:trace contextRef="#ctx0" brushRef="#br0" timeOffset="49575.91">4907 9784 100 0,'0'0'272'0,"0"0"-46"16,-5 5-24-16,5-5-10 0,0 0 8 0,0 0-34 15,0 0-9-15,0 0-5 0,0 0-10 0,0 0-2 0,-4 4-24 16,4-4 21-16,0 0-33 0,0 0 34 0,0 0-44 15,0 0 50-15,0 0-39 0,0 0 36 0,0 0-53 16,0 0 40-16,0 0-50 0,0 0 36 16,0 0-52-16,0 0 33 0,0 0-49 0,0 0 37 0,0 0-45 15,0 0 33-15,0 0-43 0,0 0 35 0,0 0-36 16,0 0 30-16,0 0-42 0,0 0 39 0,0 0-45 16,0 0 35-16,13-2-44 0,-13 2 41 0,13-2-50 15,-13 2 40-15,15-6-43 0,-4 2 41 16,0 2-45-16,-1-2 41 0,3 2-40 0,-2-2 38 0,3 2-6 15,-2-3-2-15,-1 3-2 0,2-2-3 16,-1 3-2-16,-1-2-4 0,1 1 0 0,-3-2-1 0,1 2 2 16,-10 2 3-16,14-3 2 0,-14 3 6 0,11-3-4 15,-11 3 2-15,12-1-2 0,-12 1-2 0,0 0-3 16,10-3-5-16,-10 3 2 0,0 0-8 0,0 0-3 16,9-2-3-16,-9 2-22 0,0 0-67 0,0 0-75 15,0 0-82-15,0 0-63 0,0 0-73 0,0 0-49 16,6-4-370-16,-6 4-342 0</inkml:trace>
  <inkml:trace contextRef="#ctx0" brushRef="#br0" timeOffset="49843.16">5278 9563 49 0,'-2'-12'520'0,"2"12"-135"0,-1-7-54 15,1 7-21-15,-5-8 20 0,5 8-4 0,-3-8-22 16,3 8-26-16,-2-4-34 0,2 4-41 0,-4-5-41 0,4 5-34 15,0 0-23-15,0 0-27 0,-1-8-12 0,1 8-12 16,0 0-7-16,0 0-5 0,0 0-7 0,6 4-2 16,-6-4-2-16,9 7 6 0,-1-2 3 0,-2 1 3 15,1 1 2-15,-1 0 2 0,3 3-10 0,0 1-6 16,0 1-6-16,-1 0-4 0,0 1-1 0,0 1-4 16,0 0-37-16,-1-1 41 0,1 1-43 0,-2 1 40 15,1-2-42-15,-2 0 38 0,0-1-48 0,-1-1-9 16,0 0-119-16,-2-3-37 0,2 2-105 0,-1-4-83 15,-2 1-125-15,-1-7-355 0,0 7-419 0</inkml:trace>
  <inkml:trace contextRef="#ctx0" brushRef="#br0" timeOffset="50094.78">5441 9438 379 0,'5'-6'522'0,"-1"0"-122"15,-4 6-96-15,7-8-65 0,-7 8-31 0,10-6-1 16,-10 6-17-16,10-6-3 0,-10 6-11 0,14-1-2 16,-14 1-21-16,21 1-14 0,-10 1-6 0,4 2-20 15,1 1-7-15,0 0-16 0,2 4-11 0,1-1-14 16,0 4-12-16,0 1-8 0,-2-1-5 0,-1 3-7 16,0 2-6-16,-3 0-3 0,1 0-4 0,-5 2-39 15,-1 0 36-15,-3 1-41 0,-5-2 35 0,0 1-49 16,-4 3-8-16,-5 1-113 0,-3 2-63 0,-7 3-39 15,-2-1-74-15,-5 1-81 0,-2-4-409 0,-8 0-363 0</inkml:trace>
  <inkml:trace contextRef="#ctx0" brushRef="#br0" timeOffset="50492.85">4167 9570 145 0,'-6'-5'420'16,"-2"3"-145"-16,8 2-17 0,-14-2-69 0,14 2 39 15,-14 2-33-15,6 0 56 0,-1 5-39 0,3 0-12 16,-3 2-12-16,2 3-7 0,0 3-13 0,3 1-14 16,-2 4-22-16,2 1-24 0,1 3-14 0,2 1-55 15,1 2 32-15,3 1-10 0,-1 4-9 0,6 0-13 16,2 6-5-16,2-2-6 0,2-3-11 0,5 0-3 15,4-2-5-15,0-2-35 0,1-4-46 0,6-1-62 0,3-5-76 16,0-2-88-16,5-4-68 0,3-3-472 16,-5-5-379-16</inkml:trace>
  <inkml:trace contextRef="#ctx0" brushRef="#br0" timeOffset="51046.17">6194 9311 290 0,'-4'-10'301'16,"4"10"-46"-16,-2-9-1 0,2 9 7 0,-4-7-5 16,4 7-34-16,-7-4 30 0,7 4-77 0,-6-5 2 15,6 5-75-15,-9-2 23 0,9 2-7 0,-8 4 17 16,8-4 2-16,-11 7-2 0,5 0-5 0,-1 1 1 16,1 2-1-16,-1 2-7 0,0 2 1 0,0 2 2 15,1 2-16-15,-1 2-5 0,2 2-11 16,-1-1-14-16,2 2-13 0,0 2-13 0,3 1-6 0,-2-2-49 15,3 2 44-15,2-1-47 0,-1-1 40 0,3 2-45 16,1-2 47-16,4-2-51 0,-1-1 4 0,1-1 1 16,3-2 1-16,1-1-15 0,0-2-11 0,3-1-14 15,1-5-14-15,0 1-80 0,-1-4-49 0,1-3-53 16,-1 1-34-16,1-2-34 0,0-2-47 0,-1-3-138 16,1-1-267-16,-3 1-277 0</inkml:trace>
  <inkml:trace contextRef="#ctx0" brushRef="#br0" timeOffset="51391.93">6386 9552 180 0,'-4'-6'423'0,"3"0"-152"0,-2-1-20 0,3 7-78 0,-1-11 31 16,1 11-55-16,1-13-9 0,-1 13-15 0,3-10-13 15,-3 10-15-15,6-8 9 0,-6 8-13 16,13-7-14-16,-13 7-5 0,15-3-1 0,-15 3-5 15,21 2-7-15,-11 0-6 0,2 1-6 0,1 1-5 0,0 3-8 16,1 0-5-16,-2 0 3 0,-1 2-4 0,1 0-9 16,-3 0-1-16,-1 1-2 0,-1 0 5 0,-2-2 11 15,0 0 16-15,-2 1 33 0,-2-3 29 0,0 1 6 16,-1-7 10-16,-2 9 10 0,2-9 5 0,-8 8 6 16,8-8-9-16,-13 2-3 0,13-2-19 0,-12-3-24 15,4-2-16-15,0 0-10 0,3 0-12 0,-3-3-12 0,2 0-8 16,2-2-6-16,0 0-6 0,3-2-8 0,0 1-4 15,1-1-3-15,1 1-50 0,2-3 30 0,2 1-75 16,1-1-2-16,3 4-40 0,-1-2-42 0,2 1-42 16,3 1-27-16,-2 1-43 0,2 0-38 0,1 2-36 15,0 0-56-15,3 1-383 0,-4 1-321 0</inkml:trace>
  <inkml:trace contextRef="#ctx0" brushRef="#br0" timeOffset="51600.66">6801 9457 267 0,'0'0'442'0,"0"0"-87"16,0 10-32-16,0-10-20 0,0 0-47 0,0 0 38 15,0 7-36-15,0-7-36 0,0 0-34 0,0 0-25 16,0 0-42-16,0 0-24 0,0 0-20 0,13 1-14 16,-13-1-14-16,11-3-9 0,-3 0-9 0,1 1-12 15,4-1 2-15,-3-1-8 0,2 0-4 0,3 1-12 16,-1-2-43-16,1 0-57 0,1 0-70 0,-1 0-43 0,0 1-67 15,2-3-29-15,-2 3-58 0,2-2-295 0,-2-1-174 16</inkml:trace>
  <inkml:trace contextRef="#ctx0" brushRef="#br0" timeOffset="51893.71">7091 9311 146 0,'0'0'389'0,"-6"-6"-87"0,6 6-54 16,-5-5-33-16,5 5-14 0,-4-8-3 0,4 8 0 15,-3-9-49-15,3 9 19 0,3-9-64 0,-3 9 9 0,6-9-47 16,-6 9 18-16,11-8-52 0,-4 3 43 0,1 2-46 16,-1 1 44-16,-7 2-46 0,18-2 45 0,-18 2-57 15,18 2 46-15,-8 1-50 0,-2 0 44 0,1 4-7 16,-2 0-8-16,-2 0-5 0,0 4-3 0,-3-3-7 16,1 3-7-16,-3 1-1 0,0 0-1 0,-2 0 0 15,1 1 1-15,-1-2 0 0,2 0 1 0,-3-2-3 16,-1 2-2-16,3-3 0 0,0 1 2 0,0-3 8 15,1-6 0-15,0 13 2 0,0-13 7 0,2 8-10 0,-2-8-2 16,10 5-6-16,-10-5-13 0,13-1-46 0,0-2-71 16,0-1-81-16,1-1-91 0,1-4-93 15,2-1-417-15,-1-2-322 0</inkml:trace>
  <inkml:trace contextRef="#ctx0" brushRef="#br0" timeOffset="52144.56">7362 9056 535 0,'0'0'383'0,"-6"-8"-84"0,6 8-72 16,-7-6-43-16,7 6-28 0,0 0-16 0,0 0 61 0,0 0-34 15,0 0 38-15,0 0-44 0,13 6 38 0,-6 0-63 16,3-1-11-16,1 2-4 0,2 3-12 0,1-2-8 16,0 4 28-16,3 2-50 0,-3-2 25 0,2 4-55 15,-1 0 30-15,1 3-52 0,-3-1 34 0,0 1-48 16,-4 2 37-16,-2 0-11 0,0 2-2 0,-2 0-11 15,-3 0-6-15,-2-3-2 0,0 3-5 0,-5-2-40 16,0 2 38-16,0-1-3 0,0-2-27 0,-3-1-55 16,-1 0-53-16,2-1-62 0,0-5-81 0,-1-1-55 15,2 0-61-15,0-4-95 0,1-1-255 0,-1-1-241 16</inkml:trace>
  <inkml:trace contextRef="#ctx0" brushRef="#br0" timeOffset="52426.87">7739 9150 259 0,'0'-11'429'0,"0"2"-90"0,-2 0-29 0,0 3-57 16,1 1 17-16,-2-3-57 0,3 8 2 0,-3-9 13 16,3 9-77-16,-6-9 10 0,6 9-69 0,0 0 19 15,-6-5-60-15,6 5 40 0,0 0-43 0,-10 7 7 16,10-7 9-16,-1 13 41 0,-2-6-48 0,3 4 41 15,1 1-43-15,2 1 33 0,-2 2-54 0,3 1 32 16,1 2-14-16,1 2-4 0,2 1-10 0,-1-1-8 16,3 2 0-16,0 2-11 0,3 0-3 0,-1-3-2 15,3 0-6-15,-3-3-4 0,1-1-3 0,4-1-44 16,-3-2-44-16,4-3-40 0,-3 0-51 0,3-4-52 16,-1 1-54-16,-1-5-58 0,2 0-67 0,0-3-353 15,0-3-278-15</inkml:trace>
  <inkml:trace contextRef="#ctx0" brushRef="#br0" timeOffset="52708.93">8161 9049 208 0,'-8'-7'390'0,"-2"3"-91"0,4-2-33 0,-1 2-24 0,-2-1 18 16,2 1-38-16,7 4 43 0,-12-7-65 0,12 7-3 15,-10-5-39-15,10 5-33 0,0 0 0 0,-14 0-53 16,14 0 40-16,-8 6-42 0,8-6 39 0,-4 10-48 16,3-3 36-16,1 2-40 0,0 0 3 0,3 2 40 15,-1 2-51-15,2 0 29 0,1 3-52 0,-1 1 34 16,6 1-47-16,-2 1 32 0,1-1-8 0,2 1-5 16,1 0-8-16,-1-1-9 0,3 0-2 15,-1-1-10-15,2-2-44 0,0-2-61 0,1-1-63 0,-3-1-85 16,1-4-59-16,-1 0-82 0,1-2-115 0,-4-1-234 15,2-3-245-15</inkml:trace>
  <inkml:trace contextRef="#ctx0" brushRef="#br0" timeOffset="53280.35">8022 9153 159 0,'-16'0'448'0,"16"0"-118"0,-11-2-49 0,11 2-57 16,0 0-14-16,-16-1-24 0,16 1 6 0,0 0-52 16,-7-2 32-16,7 2-60 0,0 0 20 0,0 0 29 15,13-2-49-15,-13 2 37 0,19 3-52 0,-6-1 39 0,2 2-46 16,0 1 28-16,3 2-45 0,0-1 34 15,4 4-50-15,-2-1 33 0,-2 3-44 0,2 0 23 0,-1 0-47 16,2 5 33-16,-4-2-46 0,-2-1 36 0,0 1-4 16,-2 1-6-16,-2 1-2 0,-1-3-1 0,-4 0-3 15,-1 0 2-15,-1-2 5 0,0-1 7 0,-4-1 14 16,-4 1 15-16,3-2 18 0,-4 0-32 0,-2-3 73 16,2-1-23-16,5-5 45 0,-18 3-38 0,18-3 14 15,-18-4-43-15,7-1 13 0,-1-4-31 0,3 1 4 16,-2-5-28-16,-1-3-8 0,3 1-9 0,-1-4-8 15,4 0-1-15,1-3-3 0,1 1-2 0,1 2-55 16,3 0 29-16,4 0-55 0,0-3-49 0,4 2-49 16,-1 1 2-16,7-1-74 0,-1-1 2 0,5 3-70 15,1 0-9-15,-4 3-47 0,3 3-30 0,-1 2-45 16,2-1-69-16,-1 4-241 0,-1 0-255 0</inkml:trace>
  <inkml:trace contextRef="#ctx0" brushRef="#br0" timeOffset="53508.71">8528 9153 178 0,'0'0'519'0,"-3"9"-159"15,3-9-42-15,-1 10-42 0,1-10 54 16,0 0-20-16,-3 7 43 0,3-7-39 0,0 0 17 0,0 0-101 16,1 7-4-16,-1-7-88 0,0 0 12 15,0 0-70-15,15-5-17 0,-15 5-12 0,15-6-5 0,-6 3-14 16,1 0-6-16,0-1-5 0,3 0-4 15,0-1-9-15,2 0-5 0,-1 1-19 0,2-1-49 0,-1 0-52 16,0 1-65-16,1 0-64 0,-1-1-45 0,-2 0-55 16,2 1-32-16,-2 0-485 0,-2-1-412 0</inkml:trace>
  <inkml:trace contextRef="#ctx0" brushRef="#br0" timeOffset="53879.94">8906 9018 261 0,'0'0'470'0,"-4"-8"-83"0,4 8-80 0,-2-7-7 16,2 7-50-16,-4-8 40 0,4 8-67 0,-3-10 21 16,3 10-24-16,-1-10-20 0,1 10-51 0,1-10-29 15,-1 10-25-15,7-7-17 0,-7 7-19 0,7-8-14 16,-7 8-5-16,14-4-6 0,-14 4-6 16,13-1-7-16,-13 1-39 0,14 4 40 0,-5-2-41 0,-1 3 39 15,-2 1-39-15,2-1 38 0,-3 2-38 0,-1 0 38 16,-3 0-38-16,3 2 43 0,-3-1-44 0,-1-1 4 15,0 3 5-15,0-3 4 0,1 3 3 0,1-3 38 16,-2 3-45-16,0-2 41 0,1 0-37 0,-1 1 45 16,3 0-42-16,-1 0 41 0,1-1-38 0,2 0 35 15,0 1-37-15,0-1 37 0,0-1-36 0,3 2 33 16,1-2-41-16,-3 0 40 0,3 0-41 0,0-1 38 16,0 2-40-16,0-2 37 0,-3-2-46 0,1 1 40 15,0 1-49-15,-3-1 40 0,-4-5-36 0,5 8 43 16,-5-8-38-16,-1 11 34 0,-3-6-41 0,0 1 41 0,-6 0-62 15,1-1-2-15,-1-2-84 0,-3 2 27 16,2-1-73-16,-5-3-11 0,3 0-45 0,1-2-81 16,-2 0-75-16,1-5-335 0,-2 0-234 0</inkml:trace>
  <inkml:trace contextRef="#ctx0" brushRef="#br0" timeOffset="54110.52">8998 8848 503 0,'8'-10'420'0,"-1"4"-103"0,-2 1-63 0,2 0 7 16,1 2 24-16,-8 3-2 0,16-2-30 0,-4 3-6 0,0 0-14 16,0 4-21-16,2 1-9 0,1 0-52 0,4 4 27 15,1 1-47-15,1 4 41 0,2 1-74 0,-2-1 25 16,2 3-66-16,-3 1-3 0,-1 1-14 0,2 1 3 16,-3 1-12-16,-4-1-4 0,1 1-4 0,-6-3-1 15,0 0-7-15,-1-1 43 0,-2-1-51 0,-3 0 33 16,-2-2-51-16,-1 0 43 0,-1-2-50 0,-2 1 30 0,-2 0-101 15,1-5-47-15,-5 2-131 0,4-4-54 0,-3-1-90 16,0-1-153-16,8-5-367 0,-15 2-505 16</inkml:trace>
  <inkml:trace contextRef="#ctx0" brushRef="#br0" timeOffset="54349.54">9463 8947 52 0,'0'0'724'16,"0"-5"-252"-16,0 5-44 0,0 0-71 0,-5-7 39 15,5 7-64-15,0 0 10 0,-1-6-76 0,1 6 2 16,0 0-97-16,4-8 6 0,-4 8-76 0,7-7 19 16,2 2-65-16,0 2 37 0,3-4-61 0,2 1 30 15,0 2-53-15,4-2 35 0,2-1-46 0,1 3 26 16,-1-4-98-16,4 2-35 0,-6 2-74 0,4-1-76 15,-3 1-70-15,-2 2-57 0,-1-1-72 0,-3 1-395 16,-1 1-402-16</inkml:trace>
  <inkml:trace contextRef="#ctx0" brushRef="#br0" timeOffset="54492.48">9614 8986 361 0,'-9'8'402'0,"2"-2"-93"0,1-1-59 15,6-5-42-15,-7 8 23 0,7-8-23 0,0 0-10 0,0 0-30 16,2 8-38-16,-2-8 16 0,14-2-71 15,-4 0 23-15,6-3-65 0,-1 1 16 0,5-3-104 16,1 0-70-16,2-1-79 0,4-3-66 0,2 0-86 16,-2-2-224-16,1 1-95 0</inkml:trace>
  <inkml:trace contextRef="#ctx0" brushRef="#br0" timeOffset="54774.47">10093 8739 267 0,'0'0'378'0,"-1"-10"-78"0,1 10-19 16,-3-7-20-16,3 7 7 0,-6-7-37 0,6 7 55 15,0 0-84-15,-9-2 28 0,9 2-27 0,0 0-12 16,-9 5-11-16,9-5-13 0,-5 8-8 0,5-8-11 16,-4 13-55-16,2-6 28 0,2 1-54 0,2 1 33 15,-2 3-57-15,4-2 34 0,-2 2-50 0,4 1 38 16,0-2-49-16,0 3 40 0,5-4-49 0,-2 1 47 16,1-2-40-16,1 0 33 0,1-1-43 0,1 0 45 15,1-5-44-15,-3 1 41 0,2-2-50 0,-3 0 47 16,-10-2-53-16,23-2 47 0,-14 0-45 0,-9 2 51 15,17-6-47-15,-11 0 42 0,-1-3-50 0,-2 2 42 16,-2-2-49-16,-2-1 39 0,-2-1-51 0,-2 0 29 16,-5 0-87-16,1-2-21 0,-5 3-93 0,-5-1-32 15,-3 1-85-15,0 2-47 0,-9 2-74 0,0 0-500 0,-6 4-516 16</inkml:trace>
  <inkml:trace contextRef="#ctx0" brushRef="#br0" timeOffset="55462.48">5841 10883 531 0,'0'0'419'0,"-10"-3"-42"0,10 3-28 0,-5-4-9 16,5 4-19-16,-4-5-37 0,4 5-33 0,-2-7-29 15,2 7-31-15,1-6-14 0,-1 6-18 0,5-7-50 16,-5 7 39-16,11-7-52 0,-3 3 32 0,2 2-55 16,3 0 37-16,-1 1-60 0,0 1 31 0,4 1-16 15,-1 0-12-15,3 2-5 0,1 2-12 0,0 4-7 16,2-1-4-16,-2 3-5 0,0-1-4 0,0 4-4 0,-1-1-6 16,0-1-3-16,-4 1-6 0,3 1-2 0,-7-4-3 15,-1 1-1-15,1-2 1 0,-4 0 1 0,-2-1 7 16,-1 1-4-16,-2-3 4 0,-1-6 2 0,-4 12 3 15,-1-9 7-15,5-3 2 0,-11 5 28 0,11-5 22 16,-19 0 5-16,8-2 2 0,0-2-38 0,-2-2 42 16,3-3-45-16,-3 0 29 0,3-2-47 0,0-1 41 15,2-1-45-15,3 0 36 0,1-3-45 0,3 3 30 16,2 1-36-16,2-3 33 0,2 0-39 0,1 1 34 16,4-2-42-16,3 1-26 0,1 0-36 0,0 1 2 15,4 0-78-15,-1 4-2 0,0-2-71 0,3 2-3 16,0 2-88-16,-1-2-21 0,1 2-28 0,-1 1-91 15,1-1-421-15,-2 1-443 0</inkml:trace>
  <inkml:trace contextRef="#ctx0" brushRef="#br0" timeOffset="55693.34">6553 10723 342 0,'0'0'506'0,"0"0"-134"16,-4 5-18-16,4-5-63 0,0 0 33 0,0 0-77 0,0 0-7 16,0 0-88-16,0 0 11 0,0 0-69 0,4-4 19 15,-4 4-67-15,13-7 33 0,0 3-54 0,-2-1-4 16,2-1-4-16,4 0-4 0,-2 2-9 0,2-2-8 16,-2 0-27-16,3 2-30 0,0-1-93 15,-3 2-49-15,1-1-36 0,-4 1-89 0,0 1-56 16,-12 2-245-16,16 1-140 0</inkml:trace>
  <inkml:trace contextRef="#ctx0" brushRef="#br0" timeOffset="55840.59">6603 10845 248 0,'-9'9'427'0,"3"-3"-106"0,-1-1-69 0,3 1-58 16,4-6-30-16,-6 7-22 0,6-7-26 16,0 0-23-16,0 0-10 0,11 1-23 0,-3-5-14 0,4 1-11 15,3-4 5-15,0 2-27 0,7-5-46 0,4-1-74 16,-1-1-76-16,2-1-110 0,-1 0-214 0,2-3-3 15</inkml:trace>
  <inkml:trace contextRef="#ctx0" brushRef="#br0" timeOffset="56078.81">7023 10521 268 0,'0'0'656'0,"-6"-6"-150"0,6 6-98 15,-6-5-43-15,6 5-26 0,-8-3-8 16,8 3-9-16,0 0-35 0,-5-4-47 0,5 4-46 15,0 0-26-15,0 0 8 0,0 0-37 0,0 0 42 0,0 0-44 16,-1 8 16-16,1-8-48 0,6 11 25 0,-1-5-40 16,3 1-10-16,-2 2-9 0,2 0-12 0,1 2-12 15,0 1-8-15,0 0-3 0,0 1-12 0,2 2 3 16,-2 2-7-16,0-1-23 0,2-1-30 0,-3-2-58 16,0 2-13-16,-2-2-103 0,3 0-21 0,-4-1-59 15,2 1-67-15,-2-3-65 0,0-1-52 0,1-2-39 16,-2 0-398-16,1 0-474 0</inkml:trace>
  <inkml:trace contextRef="#ctx0" brushRef="#br0" timeOffset="56245.73">7371 10694 497 0,'10'-2'413'0,"-10"2"-102"0,9-4-29 16,-9 4-20-16,11-1 10 0,-11 1 0 0,0 0-30 15,13 1 12-15,-13-1-69 0,8 5 7 0,-8-5-66 16,9 8 12-16,-5-3-60 0,1 2 20 0,-3 2-56 0,1-1 30 15,1 1-55-15,-4 1 29 0,1 2-53 16,-1-1-2-16,-1 1-104 0,0-2-118 0,-1 0-107 0,1 0-112 16,-2-3-387-16,2-1-376 0</inkml:trace>
  <inkml:trace contextRef="#ctx0" brushRef="#br0" timeOffset="56675.13">7798 10447 305 0,'-5'-4'412'0,"0"-1"-55"15,-2 0-16-15,5 1-21 0,-6-3-15 16,6 0-22-16,-2 2-30 0,0-3-9 0,1 1-26 15,2 0-33-15,1-1-31 0,1 0-34 0,2 1-14 0,2 0-13 16,0 0-13-16,3-1-13 0,-2 2-9 0,3 3-2 16,0-2-2-16,2 1 2 0,0 2-8 0,-1 1-3 15,-10 1-7-15,22 1-2 0,-12 2-5 0,0 2-5 16,-1 0 0-16,-1 3-7 0,-2 2-3 0,-1 1-3 16,-2 0-4-16,-3 3-2 0,0 1-39 0,-3 1 47 15,-2 1-43-15,-1-1 48 0,1-1-44 0,-3 1 45 16,1-3-42-16,0 0 51 0,1-2-44 0,0 0 44 15,1-2-38-15,0 0 60 0,1-2-21 0,2-1 21 0,-2 0 23 16,4-6 9-16,-4 9-4 0,4-9-18 16,0 0-11-16,0 7-9 0,0-7-2 0,0 0-16 15,18-1-7-15,-6-2-18 0,0 1 7 0,4-2-103 0,1-1-18 16,1 1-98-16,4-3-18 0,1-1-103 0,-1 1-31 16,1 0-44-16,0-1-48 0,0 0-413 15,-1 0-423-15</inkml:trace>
  <inkml:trace contextRef="#ctx0" brushRef="#br0" timeOffset="56838.12">8294 10425 553 0,'0'0'424'16,"0"0"-57"-16,0 0-31 0,0 0-40 0,0 0 62 0,0 0-20 15,9 3-16-15,-9-3-18 0,0 0-78 0,-4 8 8 16,4-8-83-16,-4 8 16 0,4-8-72 0,-2 10 21 16,-1-4-64-16,3-6 29 0,-1 13-55 0,-1-4 31 15,1-2-57-15,1 1 10 0,0 0-128 0,0 2-42 16,1-3-118-16,1 3-36 0,-1-2-68 0,2-2-54 15,-2 1-453-15,-1-7-446 0</inkml:trace>
  <inkml:trace contextRef="#ctx0" brushRef="#br0" timeOffset="57376.93">8565 10261 403 0,'0'0'380'0,"-11"-5"-48"0,11 5-14 16,-10-7-29-16,5 2-67 0,5 5 21 0,-6-10-31 16,3 4-30-16,2 0-34 0,1 6-27 0,1-13-24 15,-1 7-20-15,4-1-15 0,1-2-14 0,3 3-2 16,-2 0-14-16,3 0-5 0,0 3 3 0,1 0-20 16,1 1 41-16,-11 2-4 0,19 0-9 0,-8 2-3 0,-2 1-4 15,0 0-7-15,-1 4-4 0,-2 1-3 16,1 0 0-16,-4 3-6 0,0 0-4 0,-2 0 3 15,-1 0-6-15,-1 0-2 0,0 2 1 0,-2-2 3 16,2 0-5-16,-3 0-1 0,3-3 3 0,-2 2-2 16,2-4 3-16,0 1 2 0,-2-1-1 0,3-6 4 15,0 11 5-15,0-11-3 0,4 10 3 0,-4-10-5 16,8 9 2-16,-2-4-3 0,1 1 0 0,3-1 6 0,0 1 1 16,1 0-1-16,2 1 2 0,1 0 6 0,-2 1-1 15,-1-1-1-15,-1 1 3 0,-1 0-36 16,-1 1 50-16,-3-1-35 0,-1 2 41 0,-4-2-38 0,0 3 42 15,-4-1-50-15,-2 1 38 0,-3-1-41 0,-4 2 34 16,-2-1-49-16,-7 5-65 0,-2-5-151 0,-2 0-142 16,-3-3-651-16,-7 1-642 0</inkml:trace>
  <inkml:trace contextRef="#ctx0" brushRef="#br0" timeOffset="58957.77">4756 12511 349 0,'0'0'354'15,"0"0"-86"-15,0 0 42 0,0 0-80 0,0 0 45 16,-7 4-49-16,7-4-13 0,0 0-15 0,0 0-23 16,0 0-13-16,0 0-9 0,0 0-7 0,-12 1-7 15,12-1-8-15,0 0-11 0,0 0-9 0,-8-5-16 16,8 5-11-16,-6-4-4 0,6 4 3 0,-5-7-2 16,5 7 0-16,-9-8 4 0,5 5-8 0,-2-4-8 15,-2 1-2-15,2 2-2 0,-2-2-7 0,-1-2-5 0,-2 4 15 16,0-1-9-16,-1-1-12 0,-1 0-9 15,-1 2 1-15,0 1 3 0,-1 0-13 0,2 1-6 16,-2 2-5-16,0 1-6 0,0 0-1 0,-2 3-4 0,3 1 0 16,-2 2-2-16,0 0-1 0,1 3-2 0,-1 2 1 15,3 1-2-15,0-1 2 0,0 2-3 16,4 0-1-16,3 0 3 0,-1-1 0 0,5 1 0 16,-1 2 1-16,2-1 4 0,2-4-1 0,3 4-1 0,0-1-2 15,2 0 2-15,3-4-2 0,1 2-5 16,1-2 5-16,0 0-4 0,3-3-6 0,-1 0-1 15,2-2-4-15,-1-1-2 0,3-2 4 0,-3-1-2 0,1-1 1 16,-2-1 0-16,1-1 0 0,1-1 3 0,1-1 0 16,-5-2 4-16,1 0 1 0,-1 0 0 0,-1-2 1 15,-2 1 0-15,1-2-1 0,-4 1 2 0,2-2 6 16,-2 1-2-16,-1-1-3 0,-2 1 2 0,1-3-1 16,-2 3 0-16,3-2 9 0,-3 3 7 0,0-1 15 15,1 2 13-15,-1 0 4 0,-1 7 1 0,1-11-11 16,-1 11-4-16,0-11-15 0,0 11-5 0,1-7-8 15,-1 7-1-15,0 0 0 0,3-7-1 0,-3 7 3 0,0 0-6 16,0 0 0-16,5 7-1 0,-5-7 2 16,4 10-3-16,-4-10 3 0,5 12-1 0,-1-3 0 15,2-1 1-15,-2 2 2 0,1-1-3 0,3 3-4 0,-2-2 0 16,3 3-11-16,-1-1-54 0,0-2-28 0,2 1-28 16,-1-1-46-16,0 0-29 0,0-3-22 15,2 1-41-15,-2-2-40 0,1-2-47 0,0-1-42 0,1 1-30 16,-1-3-412-16,-10-1-370 0</inkml:trace>
  <inkml:trace contextRef="#ctx0" brushRef="#br0" timeOffset="59357.58">4945 12652 113 0,'0'0'526'0,"0"0"-160"16,-1-9-37-16,1 9-26 0,0 0 2 0,0 0-45 16,0-8-43-16,0 8-42 0,0 0-35 0,0 0-24 15,0 0-27-15,0-6-11 0,0 6 10 0,0 0-3 16,0 0-6-16,12 4-7 0,-12-4-3 0,9 6-16 15,-3-3 1-15,2 1-4 0,-2 2-6 0,2 0-4 16,-2-2-8-16,4 5-3 0,-3-2-5 0,-1 1 1 16,1 1-7-16,0-2-4 0,-2 2 0 0,-1-1 5 15,1 1-4-15,-2-3 3 0,-1 0 6 0,1 2-1 0,-3-8 1 16,2 9 2-16,-2-9-29 0,0 10 45 0,0-10-2 16,0 0 10-16,-5 5-15 0,5-5-3 15,0 0 0-15,-7-5-6 0,7 5-2 0,-7-10 1 0,3 6-10 16,1-5-1-16,0 1-3 0,1 0 1 0,0-4-2 15,1 4-2-15,1-2 1 0,3 3-6 0,-3-2 0 16,2 0-3-16,1 2 3 0,-1 1-2 0,2 0-2 16,0 0 5-16,0 1 5 0,1 2 4 0,-5 3 5 15,10-5-1-15,-10 5 2 0,14-1 2 0,-14 1-4 16,14 2-4-16,-5 2 1 0,0-1-2 0,-1 3-3 16,-1 0 3-16,2 0-1 0,0 3-4 0,-2-2 0 15,-1 0-4-15,3 3 1 0,-4-3-7 0,1 3-8 16,1-3-15-16,-2 1-56 0,0-1-62 0,-1 0-69 15,0 0-87-15,0-1-94 0,-4-6-83 0,5 6-435 16,-5-6-482-16</inkml:trace>
  <inkml:trace contextRef="#ctx0" brushRef="#br0" timeOffset="59615.77">5381 12480 24 0,'0'0'704'0,"0"0"-195"0,0 0-119 16,0 0-52-16,-5-5-22 0,5 5-16 0,0 0-12 16,0 0-21-16,0 0-34 0,0 0-42 0,3-7-38 15,-3 7-30-15,6-4-24 0,-6 4-18 0,9-7-17 16,0 4-13-16,1-1-13 0,-1-1-9 0,0 0-9 15,4 1-50-15,-3 0-70 0,3 1-80 0,-3-3-84 16,2 2-93-16,-1 1-75 0,-2 1-465 0,0 0-460 16</inkml:trace>
  <inkml:trace contextRef="#ctx0" brushRef="#br0" timeOffset="59744.08">5499 12526 423 0,'-4'6'426'0,"1"-1"-133"0,3-5-25 0,-2 10-82 16,2-10 4-16,-1 7-60 0,1-7 38 15,2 8-62-15,-2-8-18 0,8 3-19 0,-8-3-14 0,14 0-21 0,-4-2-62 16,7-1-96-16,-2-3-84 0,4-1-149 16,4-1-180-16,4-3-44 0</inkml:trace>
  <inkml:trace contextRef="#ctx0" brushRef="#br0" timeOffset="61874.78">6556 12026 122 0,'0'0'530'0,"2"-5"-134"0,-2 5-73 15,0 0-47-15,3-7-24 0,-3 7-13 0,0 0-19 0,0 0-14 16,0 0 8-16,0 0-14 0,0 0-25 15,0 8-22-15,0-8-14 0,-3 11-24 0,2-3-15 16,0 0-23-16,-2 2-14 0,0 0-45 0,2 3 34 0,-5 1-43 16,2 1 33-16,-1 1-42 0,0 0 34 0,-3 2-4 15,-1 0-8-15,2 0 1 0,-4-1-8 0,1-2 0 16,-1 1-4-16,-1-2 1 0,2-2-3 0,0 0 0 16,-2-2 0-16,1-2 1 0,-1-1 4 0,1-1-4 15,-2-1 5-15,3-2 1 0,-3-1 0 16,13-2-2-16,-18 0-1 0,8-1 2 0,0-3-7 0,2 0 2 15,0-1 0-15,3 0-3 0,-1-1-39 0,3 0 44 16,2-1-41-16,1 7 42 0,1-13-39 0,2 6 41 16,2 1-41-16,1-1 41 0,1 2-37 0,0 0 38 15,1 1-40-15,5 0 43 0,-3 2-37 0,1 1 38 16,2-1-38-16,-1 4 44 0,2-1-43 0,-1 0 39 16,2 4-42-16,-1-1 43 0,2 1-42 0,-1 2 42 15,0 1-42-15,-2 0 39 0,1 2-7 0,0 0-5 16,-3 2-10-16,2-1-22 0,-1-1-50 0,-3 1-47 15,-2-2-53-15,2 0-57 0,-5-1-55 0,2-1-44 16,1 0-39-16,-3-3-60 0,-4-4-269 0,6 7-206 0</inkml:trace>
  <inkml:trace contextRef="#ctx0" brushRef="#br0" timeOffset="62064.35">6686 12315 360 0,'4'-4'504'0,"-4"4"-107"0,5-6-34 0,-5 6-79 16,5-6 27-16,-5 6-78 0,0 0 9 0,5-5-71 15,-5 5 37-15,0 0-24 0,0 0 45 0,0 0-53 16,8 5 23-16,-8-5-66 0,4 7 27 0,-4-7-60 16,6 13 30-16,-3-7-67 0,2 2 27 0,-2 0-56 15,3 1 35-15,-2 1-11 0,1-1-13 0,0 1-7 16,-1 1-12-16,3 0-7 0,-3 0-7 0,2-1-16 16,0 0-86-16,-1-1-75 0,1 1-78 0,-2-1-103 15,1-1-90-15,-2-1-82 0,-1-1-433 0,-2-6-533 16</inkml:trace>
  <inkml:trace contextRef="#ctx0" brushRef="#br0" timeOffset="63040.18">6930 12059 108 0,'0'0'340'0,"-6"-4"-78"0,6 4-28 16,-8-5-6-16,8 5-14 0,-6-7-5 0,6 7-10 15,-5-6-28-15,5 6-30 0,-3-8-25 16,3 8-24-16,0-8-13 0,0 8 6 0,5-9 2 0,-2 3-5 16,-3 6-9-16,10-8-4 0,-2 4-1 0,-2 0-4 15,3 1-5-15,1 2 9 0,0-2 5 0,2 3 1 16,1 0-7-16,-2 2-2 0,3 0-1 0,-1 0-16 15,2 4-4-15,1 0-3 0,-2 0-10 0,0 2-5 16,-1 0-4-16,3 4 8 0,-3-1-16 0,0-1-42 16,-2 1 46-16,1 1-41 0,-2-1 43 0,-2-1-32 15,-2 0 42-15,3-1-26 0,-4 0 44 0,0-1-34 16,-2 0 52-16,-2-1-42 0,-1-7 40 0,0 12-42 16,0-12 42-16,-4 10-21 0,4-10 58 0,-9 6-44 15,9-6 41-15,-11 2-51 0,11-2 34 0,-13-2-53 16,5-2 30-16,1 0-48 0,-1-3 42 0,2-1-47 15,0-2 37-15,1-1-11 0,0-4-6 0,3 2-9 16,2-2-4-16,1 0-11 0,0-2-16 0,4 0-24 16,-1 0-22-16,3 2-19 0,-1-1-24 0,2-1-36 15,2 4-39-15,-3 0-28 0,3 1-56 0,-2 1-62 16,0 1-42-16,0 2-78 0,-2 2-329 0,2-1-291 16</inkml:trace>
  <inkml:trace contextRef="#ctx0" brushRef="#br0" timeOffset="65804.53">7236 11989 10 0,'0'0'149'16,"0"0"-18"-16,-6 5-39 0,6-5-12 0,0 0-30 16,0 0 3-16,0 0-28 0,0 0 13 0,-5 4-22 15,5-4 12-15,0 0-17 0,0 0 12 0,0 0-8 16,0 0 8-16,0 0-10 0,0 0 16 0,0 0-14 15,0 0 19-15,0 0-22 0,0 0 32 0,0 0-6 16,0-7 26-16,0 7-19 0,0 0 9 0,-1-5-25 16,1 5 10-16,0 0-26 0,-9-6 25 0,9 6-28 15,0 0 12-15,-9-3-22 0,9 3 18 0,0 0-22 16,-10 1 13-16,10-1-18 0,-10 2 18 0,10-2-17 16,-11 6 14-16,11-6-12 0,-10 5 14 0,10-5-13 0,-10 7 12 15,10-7-14-15,-6 8 15 0,6-8-16 16,-8 9 23-16,8-9-24 0,-4 8 17 0,4-8-15 15,-4 8 6-15,4-8-1 0,0 0 3 16,-1 9 9-16,1-9-9 0,0 0 22 0,0 0-24 0,6 3 16 16,-6-3-2-16,0 0-2 0,8-2-18 0,-8 2 20 15,5-5-20-15,-5 5 19 0,7-8-17 0,-7 8 16 16,7-7-18-16,-7 7 20 0,4-11-20 0,-4 11 22 0,5-10-19 16,-5 10-23-16,0-12-59 0,0 12-49 0,1-11-219 15,-2 5 192-15</inkml:trace>
  <inkml:trace contextRef="#ctx0" brushRef="#br0" timeOffset="66125.22">7206 11907 109 0,'0'0'405'0,"-5"-4"-39"0,5 4-51 0,0 0 13 16,-11-3 1-16,11 3-10 0,-9-2-22 0,9 2-32 15,-12 0-29-15,12 0-32 0,-14 2-23 0,14-2-5 16,-14 6-9-16,6-2-4 0,1 1 3 0,-1 2-14 16,2 0-5-16,-2 1-16 0,2 1-1 0,-2 2-51 15,4 1 44-15,0 1-48 0,-1 0 34 0,4 2-23 16,1-2-8-16,-2 1-7 0,5 3 5 0,-2 0-8 16,6-2-4-16,-3 2-9 0,2 1-6 0,3 0-7 0,-1-1-9 15,2 0-2-15,0 0-5 0,2-2-5 0,-1-1-1 16,3 1-6-16,-1-2-5 0,0-3-9 15,1 2-51-15,0-1-12 0,-1-2-95 0,-2-1-14 0,3 0-100 16,-2-1-6-16,0 0-46 0,0-3-69 0,-2-1-50 16,2 0-48-16,-12-3-470 0,18 0-547 15</inkml:trace>
  <inkml:trace contextRef="#ctx0" brushRef="#br0" timeOffset="66390.27">7426 12033 557 0,'-4'-9'455'0,"0"1"-44"16,0 2-4-16,1 1 5 0,-2 0-41 0,1 0-18 16,0-1-13-16,4 6-27 0,-7-7-38 0,7 7-50 15,-6-6-44-15,6 6-44 0,-4-6-28 0,4 6-11 16,0 0 1-16,0 0 1 0,0 0-48 0,-7 6 38 16,7-6-40-16,1 9 37 0,-1-9-47 0,4 11 27 0,-2-4-37 15,1 0 19-15,-1 2-33 0,2 0-4 0,0 0-2 16,3 1 0-16,-2 2-2 0,2-2-2 0,0 1 5 15,-1 2-9-15,0-1-3 0,2 1-9 16,0 1-62-16,-2-2-63 0,2-1-25 0,-3-2-103 0,2 0-13 16,0 0-73-16,-2-2-8 0,0-2-7 0,0 2-63 15,-5-7-79-15,13 4-275 0,-13-4-300 0</inkml:trace>
  <inkml:trace contextRef="#ctx0" brushRef="#br0" timeOffset="66622.98">7578 11965 316 0,'-1'-8'410'16,"1"-1"-46"-16,-1 3-8 0,1-1 1 0,0 7-12 16,-2-10-38-16,2 10-52 0,-1-10-49 0,1 10-45 15,0-6-27-15,0 6-2 0,0 0 10 0,0 0-3 16,0 0-1-16,12 1 2 0,-12-1-17 0,12 8-6 16,-3-3 1-16,0 2-16 0,1 2-22 0,2 0-12 15,-2 1-9-15,3 1-46 0,0 2 37 0,1 1-46 0,-3 0 43 16,0 1-51-16,0 1 44 0,-2-2-51 0,-3-1 40 15,1 2-51-15,-2-1 35 0,-2 0-79 16,0-2-21-16,-3 1-111 0,0-2-64 0,-3-1-110 0,1-1-104 16,-4 0-543-16,-1-2-628 0</inkml:trace>
  <inkml:trace contextRef="#ctx0" brushRef="#br0" timeOffset="67311.02">7541 11611 286 0,'-9'-7'286'0,"9"7"-41"16,-8-8-19-16,8 8-12 0,-6-8-31 0,6 8-25 15,-4-8-20-15,4 8-26 0,-4-9-22 0,4 9-20 16,-1-8 11-16,1 8-26 0,3-9-2 0,-3 9 7 16,5-6-19-16,-5 6 17 0,6-5-19 0,-6 5 28 15,9-4-30-15,-9 4 24 0,12-1-32 0,-12 1 33 16,11 2-37-16,-11-2 36 0,13 5-51 0,-13-5 32 15,10 7-5-15,-3-2 1 0,-2 1-9 0,1 0-4 0,-2-2-2 16,-2 2-1-16,2 0 6 0,-4-6 16 16,4 8 30-16,-4-8 22 0,3 10 23 0,-3-10 20 15,2 5 14-15,-2-5-7 0,0 0-17 0,-1 7-25 0,1-7-14 16,0 0-14-16,0 0-11 0,0 0-4 0,-8-3-45 16,8 3 43-16,-4-6-49 0,4 6 39 15,-2-10-43-15,2 10 36 0,0-11-47 0,1 4 42 16,-1-1-46-16,4 2 38 0,-2-3-46 0,2 4 41 15,0-2-44-15,0 0 40 0,2 3-45 0,-6 4 38 0,11-7-40 16,-11 7 45-16,10-5-50 0,-10 5 46 0,11-2-42 16,-11 2 44-16,13 4-40 0,-5 1 41 0,-3 1-1 15,4-1-7-15,-3 3-1 0,1 0-6 0,-1 5-8 16,2-2-16-16,-3 1-54 0,1 2-53 0,-2-1-57 16,1 0-53-16,-1 1-66 0,1 0-54 0,-3-1-39 15,1-1-91-15,1-1-241 0,0 0-235 0</inkml:trace>
  <inkml:trace contextRef="#ctx0" brushRef="#br0" timeOffset="67709.42">8101 11940 45 0,'0'0'474'15,"0"0"-56"-15,0 0-76 0,-12 2-19 0,12-2 15 16,0 0-10-16,0 0-28 0,0 0-32 0,-11 1-34 15,11-1-34-15,0 0-23 0,0 0-22 0,0 0-6 16,0 0-7-16,0 0-27 0,0 0-13 0,0 0-16 16,5-7-14-16,-5 7-11 0,18-4-13 0,-9 1-5 15,5-1-13-15,-1 0-4 0,3-1-7 0,0 0-3 16,1 1-2-16,0 1-2 0,2-1-8 0,-2 0-18 16,-1 0-49-16,2 1-47 0,-2 0-56 0,0 0-43 0,-3 1-50 15,-1 0-46-15,0-1-49 0,-1 1-48 16,-1 1-71-16,-10 1-220 0,13-4-199 0</inkml:trace>
  <inkml:trace contextRef="#ctx0" brushRef="#br0" timeOffset="67911.36">8245 11808 161 0,'-10'-5'487'0,"4"0"-125"0,6 5-11 16,-12-5 2-16,12 5-3 0,-9-6-23 0,9 6-50 15,-7-4-46-15,7 4-48 0,-8-3-39 0,8 3-27 0,0 0 0 16,0 0 18-16,-7 5 1 0,7-5-12 0,2 8-22 15,0-1-13-15,1 1-19 0,-1 1-11 0,2 1-11 16,0 1-9-16,4 3-8 0,-3 0-2 0,1 2-3 16,2 1-12-16,1 2-6 0,-3 0-41 0,3 1 13 15,-1-1-118-15,1-1-31 0,-2 0-99 0,2-2-62 16,-1-2-51-16,2-1-161 0,-3-1-247 0,0-1-310 16</inkml:trace>
  <inkml:trace contextRef="#ctx0" brushRef="#br0" timeOffset="68474.45">9029 11616 313 0,'0'0'341'0,"1"-6"-88"0,-1 6-35 15,0 0 10-15,0 0 20 0,0 0 3 0,0 0 3 16,0 0-11-16,5 5-29 0,-5-5-23 0,0 11-18 15,0-3-18-15,0 0-29 0,0 2-18 0,-1 2-15 16,0 0-12-16,-2 0-17 0,0 2-6 0,1 2-14 16,-3-1-7-16,-1 2-7 0,-1 1-3 0,-2 0-8 15,0-1-2-15,-1 1 0 0,-3-2-5 0,1 1-1 16,-1-5 1-16,1 2 2 0,-2-3-5 0,4-2-2 16,-2-2 5-16,-2 1-4 0,4-2 2 0,0-3 0 15,-2-1 1-15,2 0-4 0,10-2 0 0,-20-2-1 0,12-1 0 16,-1-1-3-16,0 0 2 0,4-2-1 15,0 0-3-15,1-3 3 0,0 3-4 0,4-1-1 16,0 0 1-16,1 1 2 0,2-1-4 0,2 0-1 0,0 0 5 16,3 1-5-16,-2 2 0 0,3 0 1 0,0 0 3 15,1 2-5-15,2 1 2 0,-2 1 0 16,4 0 3-16,-2 1-3 0,0 1 1 0,1 1 1 0,4 1 0 16,-3 0 4-16,1 2-4 0,-1 2 0 0,3-2-1 15,-3 2-5-15,0-1-24 0,1 1-45 0,-2 1-63 16,1-2-54-16,-2 1-50 0,0 0-52 0,-1-1-56 15,-2-1-63-15,1-2-286 0,-4 0-207 0</inkml:trace>
  <inkml:trace contextRef="#ctx0" brushRef="#br0" timeOffset="68774">9182 11887 244 0,'0'0'347'0,"-5"-7"-13"0,5 7-17 0,-4-7-56 0,4 7-28 15,-3-7-22-15,3 7-39 0,-1-5-27 16,1 5-36-16,0 0-24 0,4-9-19 0,-4 9-12 16,6-4-9-16,-6 4 3 0,0 0 0 0,18 2-11 0,-18-2-3 15,13 5-6-15,-6-2 1 0,-1 3-2 0,3 2-9 16,-4-1 6-16,0 2-10 0,-2 0-40 0,-1 3 46 16,0-2-41-16,-2 1 44 0,-2 1-41 0,2-1 64 15,-2 1-27-15,-1-2 71 0,-1 1-29 0,4-3 49 16,-2 1-41-16,-1-4 31 0,2 1-42 0,1-6 37 15,-3 11-44-15,3-11 36 0,0 10-41 16,0-10 30-16,0 0-51 0,3 6 35 0,-3-6-55 0,0 0 29 16,13-4-62-16,-6 2-6 0,3-3-102 0,1-1-14 15,3 0-78-15,-1-2-69 0,2-2-67 0,1-2-103 16,2 1-243-16,-2-1-215 0</inkml:trace>
  <inkml:trace contextRef="#ctx0" brushRef="#br0" timeOffset="69391.45">9526 11578 375 0,'-4'-6'326'0,"-1"3"-37"0,1-2-27 16,0-1-23-16,0 1-27 0,-1-1 21 15,4 1-67-15,-2-2-2 0,3 7-66 0,-1-10 8 16,4 3-53-16,-1 3 18 0,3-1-42 0,0-1 32 0,3 1-48 16,0 1 27-16,1 2-30 0,1 0 39 0,0-1-34 15,-10 3 41-15,21 2-45 0,-10 0 50 16,-1 0-49-16,1 3 46 0,-2 0-47 0,2 3 47 0,-5 1-9 15,1 1-6-15,-1 0-5 0,-3 2-6 0,-2 0 2 16,-1 0-10-16,0 2 3 0,-2 1 1 0,0-1 8 16,-3 1 18-16,1-2 17 0,2-1 13 15,-2-2 0-15,1 0-4 0,1-1-5 0,-2-1-3 0,1-1 2 16,2-2 2-16,0 2 4 0,1-7 9 0,-4 9 9 16,4-9-16-16,3 7-13 0,-3-7-9 0,0 0-11 15,12 4-9-15,-12-4-7 0,13-2-5 0,-4 0-7 16,1-1-5-16,2 0-3 0,-1 0-5 0,2 0 1 15,1-2-5-15,0 1-11 0,-1-1-43 0,1 0-39 16,-1-1-34-16,-2 0-36 0,1 2-56 0,-3-2-47 16,0 0-55-16,-2 0-42 0,1 0-42 0,-3-1-82 15,-2 0-246-15,-1 1-234 0</inkml:trace>
  <inkml:trace contextRef="#ctx0" brushRef="#br0" timeOffset="69873.32">9555 11237 74 0,'-5'-4'414'0,"1"-2"-83"0,2 1-44 16,2 5-32-16,-6-8-17 0,6 8-19 0,-3-10-19 0,3 10-46 15,-4-7-30-15,4 7-26 0,0 0-24 0,0-8-8 16,0 8 2-16,7-4 2 0,-7 4-4 0,0 0-6 16,17 2-9-16,-17-2 11 0,14 4-22 0,-6-1-7 15,1 1-6-15,0 2-5 0,0 0-2 0,-3 0 3 16,2 0-6-16,-1 2 5 0,-2-2-4 0,1 1-45 16,-3 0 53-16,0-3-37 0,-3-4 61 0,5 13-42 15,-5-13 45-15,-1 6-31 0,1-6 52 0,-4 8 15 0,4-8 2 16,0 0 1-16,-6 4-15 0,6-4-9 15,0 0-13-15,-9-5-12 0,9 5-33 0,-5-8 38 16,5 8-8-16,-3-10-9 0,3 2 2 0,0 2-11 16,1 0-1-16,2-2 1 0,1 1-2 0,-1-2-7 15,1 2-3-15,1 0 2 0,1 1-7 0,0 0 0 16,2 1-5-16,-3 1 5 0,-5 4-2 0,14-3 0 16,-14 3 0-16,15 0 3 0,-15 0-1 0,16 6 3 0,-9-1-2 15,2 1 0-15,0 1 4 0,-1 1-8 16,2 2 2-16,-2 2-38 0,-2 0 47 0,2 0-43 0,-2 1 31 15,-1 2-65-15,2-1-20 0,-2 0-98 0,-1 2-23 16,-2 0-67-16,2-2-65 0,0 2-66 0,-2-3-418 16,1 0-356-16</inkml:trace>
  <inkml:trace contextRef="#ctx0" brushRef="#br0" timeOffset="70274.73">10071 11569 60 0,'0'0'425'0,"0"0"-88"0,0 0-15 0,0 0-4 15,-11 0-43-15,11 0 55 0,0 0-59 0,0 0 11 16,0 0-73-16,0 0 20 0,0 0-58 0,0 0 7 16,-9-2-62-16,9 2 18 0,0 0-55 0,9-6 23 15,-9 6-54-15,10-4 24 0,-1 1-47 0,3 0 31 16,-2 0-46-16,1 0 34 0,2 0-45 0,3-3 40 15,0 4-48-15,0-3 37 0,0 2-43 0,1-2 41 16,1 1-47-16,-1 1 31 0,0-1-77 0,0 1-12 16,-2-1-91-16,-1 0 0 0,-2 3-60 0,-2-3-24 0,1 2-18 15,-2-1-58-15,-9 3-19 0,13-6-358 16,-13 6-214-16</inkml:trace>
  <inkml:trace contextRef="#ctx0" brushRef="#br0" timeOffset="70491.89">10217 11413 323 0,'-9'-5'374'0,"4"1"-42"16,5 4-8-16,-11-3-29 0,11 3 9 0,-11-5-3 16,11 5 6-16,-7-4-84 0,7 4-7 0,-7-5-84 0,7 5 16 15,0 0-50-15,0 0 46 0,0 0-33 0,0 0 0 16,-5 5-4-16,5-5-4 0,3 9-11 0,-2-5-13 16,4 5-8-16,-2-1 24 0,2 1-60 0,0 0 36 15,0 5-54-15,0-2 35 0,-1 2-50 0,2 2 44 16,1-1-54-16,-1 2 37 0,-1 0-46 0,0-1 39 15,2-1-64-15,-2 1-81 0,2-1-76 0,1-1-78 16,-1-2-74-16,-1-2-68 0,4-1-110 0,-1-1-292 16,0-2-356-16</inkml:trace>
  <inkml:trace contextRef="#ctx0" brushRef="#br0" timeOffset="70991.22">10976 11204 149 0,'0'0'325'15,"0"0"-73"-15,7-4-23 0,-7 4 5 0,0 0-10 16,0 0-18-16,0 0-7 0,0 0-28 0,0 0 24 15,0 0-49-15,10 1 49 0,-10-1-58 0,2 8 30 16,-2-8-44-16,3 9 41 0,-2-1-59 0,1-1 23 16,-2 0-42-16,0 3 12 0,-3 1-50 0,2 0 26 15,-2 2-50-15,-2 0-4 0,0 1-1 0,-3 2-3 16,1 0 32-16,-2 2-42 0,0-1 36 0,-4 0-49 16,3-1 39-16,-3-2-44 0,0 0 45 0,3-1-45 15,-1-4 41-15,0 1-2 0,0-2-7 0,1-1-2 16,1-2-35-16,-1 0 46 0,0-3-38 0,10-2 36 0,-14 2-39 15,14-2 36-15,-14-3-39 0,14 3 40 0,-10-8-43 16,7 2 42-16,2 1-38 0,0-2 1 16,1 0 39-16,1 0-44 0,2 2 43 0,1-2-46 0,1 0 42 15,2 1-40-15,1 1 37 0,0-1-39 0,1 4 41 16,1 0-38-16,-1-1 38 0,1 2-42 0,-10 1 5 16,22 1 5-16,-12 2 3 0,3-1 1 0,-2 0 2 15,5 4 2-15,-5-1 2 0,2 1 34 16,2 1-49-16,-3 1 34 0,2-1-60 0,-1 1-8 15,-1 1-86-15,0-1 0 0,-2 0-68 0,3 1-27 16,-4-1-45-16,1-1-46 0,0 1-80 0,-2-4-283 0,-2 1-193 16</inkml:trace>
  <inkml:trace contextRef="#ctx0" brushRef="#br0" timeOffset="71390.45">11146 11481 316 0,'0'0'330'16,"-5"-9"-86"-16,2 3 0 0,2 0-33 0,-1 0-14 16,-1-1 9-16,2 0-29 0,1 0 3 0,0 0-56 15,0 1 7-15,4 0-59 0,-2-1 17 0,2 1-47 0,0 1 36 16,0-1-53-16,1 2 39 0,-5 4-46 0,13-4 39 16,-13 4-40-16,11-3 1 0,-11 3 37 15,12 1-49-15,-12-1 1 0,11 4 1 0,-11-4 3 0,8 8 8 16,-8-8-6-16,5 10-2 0,-5-10-2 0,4 10-3 15,-4-10 49-15,2 10-59 0,-2-10 42 0,3 10-49 16,-3-10 46-16,6 10-43 0,-6-10 45 0,4 9-46 16,-4-9 48-16,8 9-50 0,-4-3 43 0,2 0-47 15,2 0 44-15,-2-1-47 0,2 2 46 0,0 0-44 16,2-1 41-16,-3 1-50 0,2-1 47 0,-1 1-40 16,2 0 46-16,-2-1-12 0,-3 2 1 0,1-1 3 15,1-1 6-15,-5 1 12 0,1-1 8 0,-3-6 6 16,-2 12-14-16,1-6-4 0,-5 0-5 0,0 0-6 15,-2 0-3-15,-1 0-5 0,-1-1-2 0,2 0-4 16,-2-2-1-16,-3 1-4 0,4-1-4 0,-1-2-7 16,10-1-62-16,-18 1-84 0,18-1-100 0,-13-4-117 15,7 0-504-15,1 0-425 0</inkml:trace>
  <inkml:trace contextRef="#ctx0" brushRef="#br0" timeOffset="71989.87">11508 11172 248 0,'-9'-8'355'0,"9"8"-52"0,-4-6-28 15,4 6-39-15,-4-7-42 0,4 7-39 16,-1-9-7-16,1 9-15 0,5-11-35 0,-2 6-16 0,3-1-16 15,0 1-17-15,2-1-8 0,1 1-9 16,1 2-1-16,1-2-11 0,-1 2-5 0,1-1-3 16,1 2 4-16,-12 2 4 0,20-1-4 0,-20 1 4 15,18 4-7-15,-10 0-3 0,-2-1 0 0,-1 2-2 16,-1 0 1-16,-1 2-4 0,-2-1-3 0,-1 1 1 0,-1 1-3 16,-1-1 4-16,1-2 26 0,0 3-55 15,-2-2 33-15,2 1-7 0,-2-1 0 0,3-6-1 0,-2 12-18 16,2-12 27-16,0 12-26 0,0-12 39 0,2 11-33 15,1-5 26-15,1-2-26 0,1 4 25 0,3-2-25 16,-1 0 23-16,2 1-20 0,0-2 23 0,4 1-28 16,-3 2 28-16,2-2-25 0,-1-1 26 0,1 1-28 15,-3 0 4-15,1-1 22 0,-2 0-29 0,-2 0 34 16,-6-5-25-16,6 8 29 0,-6-8-27 0,3 11 5 16,-3-11 2-16,-4 8-3 0,4-8 0 0,-9 9 0 15,4-6-2-15,-3 2 5 0,-2-3 0 0,1 2-4 16,0 0-2-16,-1-1 4 0,1-1-3 0,0 0-4 15,9-2 4-15,-18 2-29 0,18-2-65 0,-15-2-95 16,15 2-107-16,-13-5-349 0,8 0-158 0</inkml:trace>
  <inkml:trace contextRef="#ctx0" brushRef="#br0" timeOffset="72423.36">11569 10833 146 0,'-2'-7'343'0,"2"7"-91"16,-4-11-57-16,4 11-11 0,0-11 0 0,0 11-11 16,4-10-13-16,-4 10-20 0,5-8-4 0,-5 8-31 15,9-2 4-15,-9 2-27 0,10-1 13 0,-10 1-37 16,17 3 9-16,-10 0-30 0,1-1 13 0,2 3-31 15,-2 0 21-15,-3-2-27 0,3 2 26 0,-1 3-28 16,-3-4 36-16,-4-4-40 0,8 7 44 0,-8-7-29 16,4 9 46-16,-4-9 1 0,1 6-14 0,-1-6 0 15,0 0 3-15,-4 6 3 0,4-6 1 0,0 0 13 0,0 0-8 16,-10-5 1-16,10 5-11 0,-4-6-6 16,4 6-46-16,-5-12 46 0,5 6-48 0,0 6 34 0,0-16-32 15,4 9 37-15,-2-4-41 0,1 3 41 0,3-1-42 16,-2 4 2-16,3-3-3 0,0 1 1 0,1 2 4 15,-2 0 8-15,3 2 5 0,-9 3 9 0,17-4 3 16,-17 4 39-16,16 3-42 0,-6 0 33 0,0 2-40 16,-1 0 35-16,2 3-45 0,-2 1 34 0,0 1-43 15,-1 1 35-15,0 4-42 0,0-1 32 0,-1 1-8 16,-2 5-59-16,0-3-107 0,-3 2-126 0,-1 1-158 16,1 1-577-16,-5 2-614 0</inkml:trace>
  <inkml:trace contextRef="#ctx0" brushRef="#br0" timeOffset="78112.39">6581 12737 64 0,'0'0'303'0,"0"0"-44"0,0 0-57 16,0 0 6-16,0 0-46 0,0 0-11 0,0 0-14 16,0 0-11-16,0 0-6 0,0 0-6 0,0 0-10 0,-5-4-1 15,5 4-18-15,0 0-11 0,0 0-7 16,0 0-11-16,0 0-7 0,0 0 11 0,0 0 18 15,0 0 3-15,0 0-2 0,0 0-1 0,10-2-1 16,-10 2-1-16,0 0 5 0,16-2-1 0,-16 2-1 0,12-3-4 16,-4 0-6-16,1 0-6 0,2 1-11 0,1-2-9 15,1-1-8-15,2 0-5 0,-2-1-7 16,4 2-2-16,-3-2-4 0,1-2-5 0,0 4 1 0,1-2-6 16,-1-2-1-16,-1 4-1 0,0-2 5 0,-1 0-4 15,-3 2-8-15,-1 1 7 0,1-2-5 0,-3 1-2 16,-1 2-2-16,-6 2 0 0,12-5-8 0,-12 5-18 15,8-2-50-15,-8 2-80 0,0 0-77 0,7-4-56 16,-7 4-33-16,0 0-106 0,0 0-220 0,0 0-158 16</inkml:trace>
  <inkml:trace contextRef="#ctx0" brushRef="#br0" timeOffset="78355.92">6625 12820 233 0,'-9'7'389'16,"1"-4"-104"-16,0 4-62 0,2-4-35 0,6-3-5 16,-9 6 7-16,9-6 6 0,-9 5-40 0,9-5 20 0,-6 5-49 15,6-5 25-15,0 0-55 0,0 0 47 16,0 0-57-16,0 0 37 0,0 0-16 0,9-3-14 16,-9 3-11-16,14-7-17 0,-5 2-11 0,2 1-8 0,2-3-12 15,2 3-5-15,-2-3-7 0,4-1 0 0,-2 1-10 16,2 0-1-16,-2 1-6 0,3-1-6 0,-1-1-24 15,-1 4-68-15,0-2-81 0,-1-2-90 0,0 4-93 16,2-2-476-16,-3-2-372 0</inkml:trace>
  <inkml:trace contextRef="#ctx0" brushRef="#br0" timeOffset="79071.11">9054 12255 113 0,'0'0'264'0,"0"0"-56"0,0 0-19 16,0 0-13-16,0 0-10 0,0 0-9 0,0 0-22 15,0 0-4-15,0 0-2 0,0 0 3 0,0 0 2 16,0 0-3-16,0 0 41 0,0 0-52 0,9 3 36 15,-9-3-50-15,10-3 45 0,-10 3-54 0,12-4 27 16,-12 4-53-16,14-4 28 0,-4 1-54 0,2 2-10 16,-1-5-6-16,1 3 2 0,0-2-11 0,4 1-2 15,-2-2-5-15,1 1-4 0,-1 1-1 0,3-1-2 16,-2 0-4-16,-1 1-12 0,2 0-45 0,-1-1-47 16,-5 1-39-16,3 2-46 0,-2-1-36 0,-2 0-99 15,-9 3-44-15,17-2-253 0,-17 2-132 0</inkml:trace>
  <inkml:trace contextRef="#ctx0" brushRef="#br0" timeOffset="79287.07">9176 12346 104 0,'-7'5'361'0,"2"-1"-98"16,5-4-42-16,-10 7-13 0,10-7-4 15,-8 5-10-15,8-5-10 0,-5 5-13 0,5-5-24 0,0 0-8 16,-5 6-23-16,5-6 50 0,0 0 7 0,0 0 6 15,0 0-2-15,0 0-15 0,10-2-57 0,-2-2 25 16,-2 0-58-16,4-2 20 0,2 1-55 0,2-3 31 16,-1 1-48-16,1-2 30 0,4 0-47 0,1 0-5 15,-1-1-31-15,1 1-84 0,-1 0-72 0,1 0-75 16,1 0-126-16,0-1-477 0,-1 1-416 0</inkml:trace>
  <inkml:trace contextRef="#ctx0" brushRef="#br0" timeOffset="79938.38">11075 11851 224 0,'0'0'313'16,"-8"4"-42"-16,8-4-28 0,0 0-2 0,-5 3-15 15,5-3-29-15,0 0-4 0,-5 4-50 16,5-4 0-16,0 0-46 0,0 0 3 0,0 0-41 0,0 0 27 15,0 0-43-15,0 0 49 0,0 0-55 0,0 0 43 16,0 0-58-16,18-2 44 0,-18 2-55 0,11-4 38 16,-11 4-50-16,17-5 42 0,-8 2-52 0,0 0 45 15,1-1-53-15,0 1 52 0,2 0-14 0,-2-2-45 16,0 2 37-16,0-2-63 0,1 2-26 0,-1-1-59 0,-3 0-64 16,1 1-55-16,0-1-80 0,-8 4-280 0,10-6-124 15</inkml:trace>
  <inkml:trace contextRef="#ctx0" brushRef="#br0" timeOffset="80122.31">11108 11910 292 0,'0'0'250'0,"-9"8"-21"0,9-8-22 16,-4 7 9-16,4-7 1 0,-5 5-10 0,5-5 26 15,0 0-47-15,-1 7 14 0,1-7-61 0,0 0 26 0,0 0-73 16,14-1 28-16,-8-2-62 0,3-1 30 0,0 0-57 15,5 0 34-15,-1-3-15 0,2 0-7 0,1 0-17 16,0 0-42-16,2 0-107 0,-4-1-129 0,2 0-174 16,-3 1-305-16,0 0-234 0</inkml:trace>
  <inkml:trace contextRef="#ctx0" brushRef="#br0" timeOffset="90778.03">3472 6424 4 0,'0'0'161'0,"0"0"-15"15,0 0 3-15,-12-1-31 0,12 1-5 0,0 0-30 16,0 0 18-16,-10-1-16 0,10 1 38 0,0 0-45 15,0 0 29-15,-9-1-26 0,9 1 28 0,0 0-29 16,0 0 38-16,0 0-33 0,-11-1 39 0,11 1-45 16,0 0-4-16,0 0-5 0,0 0-5 0,0 0-8 15,0 0-2-15,0 0-6 0,0 0-10 0,0 0-4 16,0 0-4-16,0 0 10 0,-12 0 25 0,12 0 11 16,0 0 23-16,0 0 9 0,0 0 8 0,9 2-15 15,-9-2-6-15,0 0-2 0,17 0 5 0,-17 0 1 16,13 1-4-16,-13-1-1 0,16 0-15 0,-16 0-7 0,21 1 11 15,-10 0-16-15,2-1-5 0,1 2-3 0,0-1 2 16,1 0-2-16,2 0 0 0,1 0-8 16,0 2-5-16,1-2-6 0,0 0-4 0,0 2-9 0,3-1 4 15,-2-1 3-15,1 0 3 0,2 1 12 0,-2 0 0 16,3-2-1-16,-1 0 3 0,1 0-2 0,3 0-32 16,1-1 39-16,-1-2-50 0,2 2 48 15,-2-1-49-15,1 0 48 0,1-2-52 0,1 1 44 0,-2 0-49 16,1-2 42-16,5 0-45 0,-6 1 41 15,0 1-45-15,0-2 40 0,-1 1-45 0,1-1 43 0,-1 2-44 16,-3-2 40-16,4 1-43 0,-4 0 46 0,2 1-32 16,-3 0 27-16,-3 0-45 0,2 0 45 0,-3 1-43 15,2-1 46-15,-1 0-40 0,0 2 34 16,0-1-42-16,-1 0 49 0,1 0-43 0,-2 0 50 0,3 0-30 16,-5-1 26-16,2 3-35 0,0-2 40 0,-1-1-41 15,1 2 43-15,-4 0-36 0,0 0 33 0,-1-2-40 16,1 2 38-16,-2-1-37 0,0 1 36 0,-1 0-39 15,1-1 42-15,-2 1-37 0,-1-1-4 0,-9 2 5 16,17-3 5-16,-17 3-2 0,16-2 3 0,-16 2-1 16,13-1 6-16,-13 1-5 0,14-3-1 0,-14 3 4 15,12-1 2-15,-12 1 5 0,11-2-5 0,-11 2-3 0,14-4 1 16,-14 4 2-16,9-1 1 0,-9 1 3 0,10-2 5 16,-10 2-3-16,12-2-3 0,-12 2-2 0,9-1 0 15,-9 1 1-15,0 0 0 0,10-2-5 0,-10 2-1 16,0 0 2-16,13-2-4 0,-13 2 3 0,0 0-2 15,9-2 5-15,-9 2-4 0,0 0-1 0,0 0-3 16,9-2 1-16,-9 2-1 0,0 0-4 0,0 0 7 16,0 0-30-16,10-3-42 0,-10 3-47 0,0 0-20 15,0 0-107-15,0 0-61 0,0 0-146 0,5-4-147 16,-5 4-544-16,0 0-754 0</inkml:trace>
  <inkml:trace contextRef="#ctx0" brushRef="#br0" timeOffset="92071.96">6199 6370 175 0,'0'0'224'0,"0"0"-40"0,0 0-8 16,0 0-17-16,0 0-3 0,0 0-7 0,0 0-15 15,-5-3-13-15,5 3-11 0,0 0-11 0,0 0 2 16,0 0 1-16,0 0 6 0,0 0 7 0,-5-6 2 15,5 6-24-15,0 0 19 0,0 0-40 0,0 0 38 16,0 0-53-16,0 0 48 0,0 0-38 0,0 0 37 0,0 0-8 16,0 0-3-16,0 0-4 0,0 0 2 0,0 0-7 15,-8-2-4-15,8 2 0 0,0 0-7 0,0 0-1 16,0 0-2-16,0 0 3 0,0 0-4 0,0 0-37 16,0 0 45-16,0 0-44 0,0 0 40 15,0 0-44-15,0 0 36 0,0 0-49 0,0 0 42 0,0 0-53 16,0 0 41-16,0 0-49 0,0 0 44 15,0 0-47-15,0 0 43 0,0 0-29 0,0 0 26 0,0 0-44 16,0 0 42-16,0 0-38 0,0 0 50 16,0 0-43-16,0 0 42 0,0 0-37 0,9 2 48 15,-9-2-47-15,0 0 53 0,14 0-38 0,-14 0 44 0,13 2-41 16,-13-2 45-16,15 0-42 0,-15 0 46 0,18-2-43 16,-18 2 36-16,23 0-45 0,-10-1 34 0,0 1-36 15,0-1 33-15,-1 1-40 0,4-1 39 0,-2 1-37 0,1 0 29 16,-1-1-40-16,3 0 2 0,-2 1 0 15,3-2 2-15,-4 1-3 0,3 1 4 0,-2-1-4 16,4 1 1-16,-5-1 0 0,3 1 2 0,-1 0 8 0,0-1-4 16,0 1 3-16,0 0 0 0,3 0-1 0,-5-1 0 15,4 1-3-15,-4 0 7 0,2 0 11 0,0 0-21 16,-1 0-4-16,1 0 4 16,0 0-1-16,-2 0 3 0,3 0-5 0,-3 0 2 0,4 0 3 0,-3 0-3 15,0 0-1-15,1 0 1 0,2 1 2 16,-4-1-3-16,2-1-1 0,0 1-4 0,-1 0 4 15,2 0-1-15,-2 0 0 0,2 0-3 0,-1 0 5 0,-2 0-4 16,3 0-2-16,-3 0 2 0,3 0 0 0,-3 0 6 16,2 0-7-16,-3 0 1 0,4 0 1 0,-3 0 2 15,1 0-1-15,-1 0 6 0,3-2 1 0,-3 2 0 16,1 0 1-16,0-1 2 0,2 1 0 0,-3-1 2 16,3 1 2-16,-2-1 2 0,0 1-5 0,1-2-1 15,-1 1 0-15,3 0 8 0,-3 1-14 0,1-1-1 16,0 1 4-16,-2-1-2 0,3-1 2 0,-3 1 1 15,3 0 3-15,-3 0-2 0,3 0 3 0,-2 0 4 16,1-1 0-16,-2 1-1 0,3 0 3 0,-3 0-3 0,1-1-4 16,-1 1 1-16,3 0-4 0,-4 0-1 0,2 0-1 15,-1-1 4-15,0 1-11 0,-1 0 3 16,1-1-3-16,-3 1-7 0,1-1-18 0,1 1-33 16,-3 0-62-16,-10 1-65 0,18-1-55 0,-18 1-51 15,14-3-112-15,-14 3-57 0,14-2-136 0,-14 2-616 16,9-3-819-16</inkml:trace>
  <inkml:trace contextRef="#ctx0" brushRef="#br0" timeOffset="93153.43">10665 6489 159 0,'0'0'152'16,"0"0"-33"-16,-7-5-14 0,7 5-4 0,0 0-11 0,-5-5-12 16,5 5-17-16,0 0-11 0,0 0-14 0,-7-3-5 15,7 3-8-15,0 0-5 0,0 0 2 0,0 0-11 16,0 0 1-16,-5-4-7 0,5 4 6 0,0 0-6 15,0 0 4-15,0 0 3 0,0 0 3 0,0 0 9 16,0 0 25-16,0 0 18 0,0 0 15 0,0 0 15 16,0 0 7-16,0 0 0 0,0 0 6 0,0 0 3 15,0 0 2-15,4-5-3 0,-4 5 24 0,0 0-23 0,0 0 48 16,0 0-49-16,12-2 53 0,-12 2-38 16,10-2 45-16,-10 2-44 0,17-3 26 0,-7 1-41 15,1 1 26-15,1-2-49 0,1 2 33 0,3-2-49 16,0 1 36-16,3-1-51 0,-1 0 37 0,0 1-49 15,3 0 39-15,2-2-53 0,-1 1 41 0,4-1-53 16,-1 0 48-16,3 1-49 0,-2-1 38 0,2 0-51 16,4-1 48-16,1 1-48 0,-1-2 47 0,1 1-45 0,0 0 45 15,2 0-53-15,0 1 52 0,-1 1-45 0,2-1 47 16,-2 1-49-16,1-1-1 0,-1 0 3 0,1 2 2 16,-2 0 5-16,-1 0 2 0,-3 0 2 0,2 0 5 15,0 1 4-15,-2-2-5 0,3 2 0 0,0-2-4 16,3 2 1-16,0-2-4 0,-4 1-5 0,1 1 8 15,0-1-11-15,-1 1 0 0,2 0-2 0,-5-1-1 16,3 1 3-16,-2 0 3 0,2 0-8 0,-3 1-1 16,1-2 1-16,-2 1-1 0,0 1 0 0,0 0 1 15,-4 0 7-15,-3 0-8 0,3 0 0 0,0 1 0 16,0-1 0-16,-2 2-2 0,-1-2 0 0,2 1 2 16,-3-1 3-16,0 1-1 0,-1-1 8 0,1 0-1 15,-6 1 6-15,4-1 6 0,-3 0-7 0,1 2 1 16,-2-2 0-16,-1 0 0 0,0 1 3 0,-12-1-4 0,23 0 12 15,-11 0-16-15,-12 0-1 0,17 0-3 16,-17 0-1-16,16-1 4 0,-16 1-1 0,15 0-9 16,-15 0-6-16,13-2-28 0,-13 2-61 0,11-1-83 0,-11 1-114 15,8-2-138-15,-8 2-212 0,0 0-480 16,6-6-739-16</inkml:trace>
  <inkml:trace contextRef="#ctx0" brushRef="#br0" timeOffset="108819.64">21991 9375 231 0,'0'0'234'0,"0"0"-8"0,0 0-61 16,0 0 24-16,0 0-36 0,0 0 3 0,0 0-35 0,0 0-5 15,0 0-28-15,0 0-3 0,0 0-25 16,0 0 9-16,0 0-2 0,0 0 11 0,0 0 35 16,0 0-28-16,0 0 13 0,0 0-1 0,0 0 5 15,0 0 11-15,0 0 1 0,-9 2 7 0,9-2 8 0,0 0 7 16,0 0 4-16,0 0 6 0,0 0-3 15,0 0-2-15,0 0 0 0,0 0-5 0,0 0-1 16,2 6-1-16,-2-6-1 0,0 0-11 0,0 0-8 0,11 2-19 16,-11-2-16-16,0 0-10 0,17 2-8 0,-17-2 4 15,15-2-25-15,-15 2-2 0,21 0-12 0,-10-1-5 16,-11 1-7-16,26-1-1 0,-12 1 1 0,-1 0 0 16,-1 0-6-16,4 0-5 0,-2 0-2 0,1 1 3 15,-1-1-1-15,1 0 22 0,1 1-20 0,0-1-10 16,-1 0 4-16,0 0-2 0,0 0 3 0,-1 2-2 15,0-2 7-15,0 0 1 0,-2 0-8 0,1 0 2 16,-13 0-2-16,23 0 2 0,-23 0 1 0,20 0 3 16,-20 0-6-16,17 0 1 0,-17 0 0 0,16 0-1 15,-16 0-1-15,13-2 1 0,-13 2 0 0,0 0-5 0,17 0-5 16,-17 0-24-16,0 0-46 0,14 0-42 16,-14 0-44-16,0 0-50 0,11-2-69 0,-11 2-60 15,0 0-49-15,9-4-109 0,-9 4-445 0,0 0-534 0</inkml:trace>
  <inkml:trace contextRef="#ctx0" brushRef="#br0" timeOffset="109134.45">22078 9501 524 0,'0'0'414'0,"-11"6"-101"16,11-6-57-16,-8 3-46 0,8-3 2 0,0 0 29 15,-9 5 17-15,9-5-1 0,0 0-11 0,0 0-15 16,0 0-17-16,0 0-32 0,13-1-23 0,-13 1-15 16,15-3-15-16,-6 1-18 0,3 1-12 0,-1 0-7 15,2-2-17-15,1 1-16 0,0 0-7 0,0-1-6 16,4 0-10-16,-3 1-7 0,2 0-2 0,0 0-5 16,-2-1-4-16,4 1 17 0,-2 0-18 0,-2-1 14 15,-1 0 0-15,0 2 1 0,-2-1 0 0,0 1 5 16,0-1-4-16,-3 1 8 0,2 0 7 0,-11 1 2 15,17-2-2-15,-17 2-9 0,14-2-4 0,-14 2-11 16,12-3-3-16,-12 3-10 0,10-3-10 0,-10 3-71 16,11-3-121-16,-11 3-126 0,8-4-216 0,-8 4-769 15,5-8-906-15</inkml:trace>
  <inkml:trace contextRef="#ctx0" brushRef="#br0" timeOffset="120951.86">10373 5499 71 0,'0'0'350'0,"0"0"-70"0,0 0-35 15,0-9 6-15,0 9 0 0,0 0-10 0,-1-9 38 0,1 9-49 16,0 0 42-16,-2-7-60 0,2 7 17 0,0 0-62 16,-1-8 18-16,1 8-76 0,0 0 11 15,0 0-59-15,-1-6 22 0,1 6-50 0,0 0 41 0,0 0-29 16,0 0 56-16,4 10-32 0,-3-3 50 0,3 0-38 15,-2 4 53-15,2 1-53 0,0 4 27 16,1 2-53-16,2 2 33 0,-2 4-56 0,0 0 37 0,1 5-56 16,-1 1 39-16,4 1-49 0,-5-1-1 15,3 1-1-15,-2 2 3 0,0-4 2 0,0 3-21 0,1-1 22 16,-2-2-3-16,1-4-6 0,-1-1-5 0,0-2-42 16,-2-3-45-16,1-2-49 0,2-2-55 0,-2-2-58 15,-2-4-35-15,1 0-67 0,-2-9-127 0,3 9-431 16,-3-9-486-16</inkml:trace>
  <inkml:trace contextRef="#ctx0" brushRef="#br0" timeOffset="122289.45">10479 5493 186 0,'0'0'374'0,"0"-8"-111"0,0 8-61 0,0 0-41 15,1-7-34-15,-1 7-26 0,0 0-21 16,7-4 18-16,-7 4-52 0,6-3-9 0,-6 3-9 16,12-3-3-16,-12 3 1 0,16-2-2 0,-7 0-7 0,3 1 1 15,3-1-4-15,1 0-1 0,1 1 1 0,4-1-4 16,-2-2 0-16,6 1 0 0,1 1-1 0,2-2-2 16,0 1 16-16,3-1-21 0,2-1 7 0,2 2-10 15,-1-1 14-15,2 1-14 0,1-1 16 0,0-1-21 16,0 2 4-16,0 0-2 0,2 0 2 0,-2 0 5 15,2-2-4-15,1 2 0 0,-3-2 16 0,3 2-16 16,6-3 13-16,-8 2-19 0,8-2 14 0,-4 0-16 16,-3 0 20-16,5 0-18 0,-2 0 17 0,2-2-2 15,-1 3-14-15,-2-1 9 0,4-3-11 0,-3 3 18 16,0 0-18-16,2-1 17 0,-1 0-16 0,0 1 17 16,0-1-17-16,-5 2 17 0,7-3-21 0,-3 1 18 15,1 2-12-15,1-3 9 0,-2 1-6 0,0-1 9 16,3 0-18-16,-4 1 23 0,1 0-22 0,0-1 3 15,-6 1-1-15,6-1 8 0,-1 0-6 0,1-1 1 16,2 2 0-16,-9 1 4 0,8-2-3 0,0 1 1 16,-6-1 5-16,4 1-4 0,-3 3-1 0,-1-4 0 15,2 2 4-15,-2 2-4 0,0-3 0 0,0 3 6 0,-1-1-4 16,-2 0 0-16,1 0 0 0,-2 2 1 16,-4 0-1-16,1 0 0 0,-1 0 19 0,-2 0-20 15,0 1-1-15,0 1 3 0,-3-1 0 0,-2 0 0 0,-1 2-2 16,-1-1 1-16,0 1 0 0,-1 0 1 0,-3 0-2 15,-1 0 5-15,-1 0-4 0,1 0 4 0,-3 0-2 16,-1 1 0-16,2-1 2 0,-13 0 6 0,21 3-2 16,-21-3-3-16,16 1 8 0,-7 1-11 0,-9-2 13 15,14 4-11-15,-5-1 5 0,-1-1-2 0,-1 2-1 16,1 0 7-16,-2 3 3 0,1-3 8 0,-2 3 9 16,3 2 10-16,-3-1 7 0,1 4-5 0,-2 3 19 15,1-2-19-15,3 3-2 0,-4 5-2 0,1 1 26 16,-1 3-38-16,-1 0 20 0,0 2-26 0,2 2 28 15,-1 3-35-15,2 0 30 0,-1-1-38 0,0 2 37 16,3-1-42-16,-3-1 33 0,3 0-38 0,0 1 35 16,-2-1-39-16,2-1 36 0,-1 0-36 0,0-3 2 15,-1 2-2-15,1-5 0 0,-2-1 3 0,1 1 0 16,-1-1 2-16,0 1 0 0,-2-3 8 0,-2 0 34 16,2-3-48-16,-2 1-1 0,0-2-1 0,-1 1 3 15,-1-2 6-15,0 0 0 0,-2-1-2 0,1-1 2 16,-2-1 3-16,-2 1-6 0,3-5 0 0,-5 2 8 0,2-1-3 15,-2-1-3-15,-2 0 2 0,0 0-1 0,-2-3-3 16,-2 3 4-16,0-3 4 0,-4 0-6 0,3 0-1 16,-7 0 2-16,-1 1-1 0,-1-1-3 0,-6 1-1 15,-3 0-12-15,-4 0-18 0,-5 0-12 0,-3 2 1 16,-2-2-6-16,-3 2 15 0,0-1-2 0,-4 0 9 16,1-2 4-16,-3 0 8 0,2 1 0 0,-2 0 8 15,-2-3-8-15,2 2 23 0,-2-3-14 0,1 1 6 16,2-2-1-16,-1-1 4 0,-1-1-3 0,3-1 3 15,-3 0-7-15,4-3 10 0,-2 0-3 16,1-2 3-16,-1 2-5 0,3-3 5 0,-1-1-8 0,0 0 16 16,3-1-26-16,-4 1 16 0,3-1 1 0,1 1-2 15,-1 0-4-15,0 1 7 0,2 0-2 0,-2 0 0 16,0 3 1-16,1-1-3 0,2 0 5 0,0 1-8 0,-2 2 12 16,10 0-10-16,-2 0 0 0,-1 1 0 15,4 1 1-15,-2-1 0 0,1 2-7 0,3-1 9 16,4 0 1-16,1 0 3 0,0 0-5 0,1 0 2 0,0 0 2 15,2 0 0-15,2 0 8 0,3 0-11 0,1 1 4 16,1-1 0-16,1 0 6 0,0 0-9 0,1 0 23 16,1 0-5-16,2 0 18 0,2 2-21 15,-2-2-2-15,4 0 10 0,-2 0-1 0,3-2 7 0,12 2-4 16,-20 0 2-16,20 0 0 0,-18 0 0 0,18 0 5 16,-14-1-22-16,14 1 5 0,-13 0-5 0,13 0-2 15,0 0-2-15,-15-1-1 0,15 1-5 0,0 0 4 16,-10 0 1-16,10 0-3 0,-7-3-3 0,7 3 0 15,0 0-1-15,0 0 0 0,0 0 3 0,-11 1 1 16,11-1-4-16,0 0 2 0,0 0-1 0,0 0 3 16,0 0-5-16,0 0 5 0,0 0-2 0,-13 1-1 15,13-1 4-15,0 0 2 0,0 0 10 0,0 0 2 16,0 0 11-16,0 0-6 0,0 0 1 0,0 0-5 16,0 0-1-16,0 0 0 0,-8 2-8 0,8-2-2 15,0 0-2-15,0 0 2 0,0 0-1 0,0 0-5 16,0 0 8-16,0 0-9 0,0 0 2 0,0 0 0 15,0 0 1-15,0 0 5 0,0 0 16 0,0 0 0 0,0 0-1 16,0 0 0-16,0 0-1 0,0 0-6 0,0 0 3 16,-6-3-4-16,6 3-13 0,0 0 0 0,0 0-2 15,0 0-1-15,1-8-3 0,-1 8-6 0,0 0-64 16,0-6-80-16,0 6-97 0,0 0-216 0,0-10-246 16,0 10-217-16</inkml:trace>
  <inkml:trace contextRef="#ctx0" brushRef="#br0" timeOffset="123234.87">8096 6114 38 0,'6'3'458'0,"-6"-3"-124"16,0 0-64-16,0 0-66 0,9 3-45 0,-9-3-9 16,0 0-32-16,0 0-21 0,0 0-13 0,0 0-9 15,0 0-4-15,0 0-14 0,0 0-11 16,0 0-9-16,0 0-12 0,0 0-6 0,-4-4 2 0,4 4-6 15,0 0-3-15,0 0-30 0,0 0-82 0,-5-6-58 16,5 6-146-16,0 0-230 0,-4-5-41 0</inkml:trace>
  <inkml:trace contextRef="#ctx0" brushRef="#br0" timeOffset="126721.21">5427 14061 301 0,'0'0'305'0,"0"0"-13"0,0 0-2 15,0 0-12-15,0 0-46 0,0 0 21 0,0 0-78 16,0 0 17-16,0 0-71 0,10-4 27 0,-10 4-31 15,0 0 26-15,0-8-32 0,0 8 6 0,-2-10-11 16,2 10 25-16,-1-10-17 0,-2 3 2 16,2 0-32-16,-2 0 2 0,1-1-21 0,-3-1 9 0,-1 2-26 15,1-2 3-15,-4 2-17 0,0-3 0 0,-1 4-14 16,-1-2 3-16,-1 1 18 0,1 3-10 0,-2 0-6 16,0 1-2-16,-1 2-6 0,3 0-5 0,-1 2 0 15,-2 1 4-15,1 4 0 0,-2-2-16 0,3 5 14 16,1-1-15-16,1 3 10 0,1 0-11 0,1 2 10 15,-1 1-12-15,5 1 11 0,0-1-12 0,3 3 14 16,0 0-13-16,2-1 13 0,3 0-12 0,1 0 12 16,-1-3-11-16,5 1 10 0,0-1-12 0,0-4 12 0,2 1-7 15,1-3 9-15,1-1-13 0,-2-3 13 16,2 0-10-16,0-3 9 0,-2-1-10 0,2-2 1 16,1-3 0-16,-1 0 8 0,-1-1-8 0,0-1 6 0,-3-2-5 15,1-1 10-15,-2 0 0 0,-3 0 20 0,0-2 2 16,0 1 15-16,0 2 15 0,-4-2 15 0,2 0 15 15,-2 2 12-15,1 1 5 0,-1 0 0 16,0 3-13-16,1-1-16 0,-1 1-24 0,-1 6-17 16,1-10-3-16,-1 10-11 0,3-6-1 0,-3 6-7 15,0 0-2-15,7 5-3 0,-7-5-4 0,10 11-3 0,-3-4 2 16,1 3-3-16,-2 0 0 0,4 2-1 0,2 4-7 16,-2 0-6-16,4-1-49 0,-2 1-43 0,1 0-43 15,0-1-33-15,1-1-35 0,-1 1-3 0,0-6-62 16,1 1 5-16,-1-2-67 0,1 0-1 0,-1-3-54 15,-2-3-10-15,3-1-37 0,-4-1-224 0,3-2-174 16</inkml:trace>
  <inkml:trace contextRef="#ctx0" brushRef="#br0" timeOffset="127002.31">5776 14087 408 0,'-1'-5'371'0,"-3"-2"14"16,4 7-63-16,-4-9 21 0,4 9-52 0,-5-8-5 15,5 8-63-15,-9-3 0 0,9 3-39 0,0 0-8 0,-14 2-38 16,14-2-3-16,-9 9-37 0,5-2-6 15,0 0-32-15,2 2 5 0,-1 0-28 0,1 2 11 16,2 1-25-16,0 0 9 0,1-1-17 0,0 1 11 0,3 1-15 16,1-1 12-16,2 0-9 0,-1-4 6 0,4 2-15 15,-3-4-2-15,2 1 5 0,1-2-3 0,0-1 0 16,-1-2 4-16,-9-2-7 0,22 0 12 16,-12-2-12-16,-1-2 9 0,1 0-14 0,-1-2 14 0,-1 1-17 15,-2-4 13-15,-1 1-13 0,-1-1 14 0,0 0-18 16,-3-1 10-16,-1 0-9 0,-2-1 6 0,-2 1-16 15,-1 0 13-15,-4 1-21 0,0-2-20 0,-2 3-56 16,0-1-1-16,1 2-73 0,-3-1-1 0,4 3-98 16,-2 1-38-16,2-2-80 0,0 1-385 0,1 0-298 15</inkml:trace>
  <inkml:trace contextRef="#ctx0" brushRef="#br0" timeOffset="127210.24">6056 13916 35 0,'0'0'619'0,"0"0"-181"0,8 3-98 0,-8-3-55 15,0 0-7-15,0 0 18 0,7 3-62 16,-7-3-9-16,0 0-48 0,0 0-5 0,0 0-50 16,16-3-5-16,-16 3-42 0,12-5 2 0,-3-1-33 15,4 3-7-15,0-4-15 0,2 0-56 0,1 0-70 0,3 0-80 16,-1-1-88-16,1 0-76 0,0 0-93 0,-4 2-260 15,2 2-207-15</inkml:trace>
  <inkml:trace contextRef="#ctx0" brushRef="#br0" timeOffset="127365.22">6257 13955 517 0,'-11'13'479'0,"2"-5"-149"0,1 1-36 0,0-1-92 0,1 0 14 16,2-2-78-16,-1-1 20 0,2 1-68 15,4-6 35-15,-4 6-49 0,4-6 24 0,0 0-49 16,0 0 17-16,18-3-52 0,-8-2 19 0,6-2-105 15,2-2-38-15,2-3-94 0,4-3-46 0,2-1-98 0,6-4-257 16,-3 1-114-16</inkml:trace>
  <inkml:trace contextRef="#ctx0" brushRef="#br0" timeOffset="127665.34">6547 13741 459 0,'0'0'465'0,"-17"-3"-76"0,17 3-52 0,-11-5-27 0,11 5-47 15,-12-4-47-15,12 4-42 0,-9-8-18 0,9 8-28 16,-2-9-19-16,2 9-18 0,3-10-20 0,1 3-11 16,3 2-12-16,2-1-4 0,-2 0-11 0,4 1-6 15,0 3 0-15,-2-2 2 0,3 3-8 0,-12 1-1 16,21 1 11-16,-9 1-12 0,-2 2 0 0,-1 3-38 16,-1 2 49-16,-2 2-6 0,0 1 4 0,-2 1-3 15,-1 1 1-15,-2-1 30 0,-1 2 20 0,0-2 24 16,-1 0 12-16,-1 1 2 0,1-1-12 0,0-1-18 15,-2-1-12-15,3-2-19 0,-1 1-13 0,0-2-7 16,1-8-3-16,-3 12 1 0,3-12-6 0,0 11-7 16,0-11-1-16,5 6-11 0,-5-6-12 0,0 0-45 15,17-1-57-15,-4-3-57 0,-2-2-66 0,6-2-71 16,-2-1-89-16,4-1-83 0,-1-1-436 0,0-1-480 16</inkml:trace>
  <inkml:trace contextRef="#ctx0" brushRef="#br0" timeOffset="128366.7">7361 13708 56 0,'0'0'511'0,"0"6"-146"0,0-6-52 15,0 0-48-15,0 0-16 0,0 0-44 16,0 0 17-16,0 0-74 0,0 0 28 0,0 0-64 16,14-3 32-16,-7-1-17 0,1-1-21 0,3-1-22 0,1 1-16 15,2-2-13-15,1-1-11 0,2 0-8 0,2-1-8 16,-1 1-3-16,3 0-3 0,-1 0-10 0,-1-1-4 15,2 1-6-15,-1 1-19 0,-2 1-82 0,-1 0-78 16,-2 1-78-16,-1 1-67 0,-2 1-109 0,-2-1-227 16,-10 4-165-16</inkml:trace>
  <inkml:trace contextRef="#ctx0" brushRef="#br0" timeOffset="128507.3">7471 13747 387 0,'-9'4'341'16,"2"0"-74"-16,7-4-55 0,-6 3-50 0,6-3-30 15,0 0-26-15,0 0-24 0,8-3-14 0,-8 3-13 16,15-8-9-16,-5 1-13 0,2-1-6 0,3 1-9 16,2-4-56-16,1 0-69 0,2 1-59 0,-2-3-93 0,5-1-173 15,-5 1 99-15</inkml:trace>
  <inkml:trace contextRef="#ctx0" brushRef="#br0" timeOffset="128715.7">7697 13530 272 0,'-5'-4'472'0,"5"4"-113"0,-12-5-34 0,12 5-18 15,-7-6-20-15,7 6-34 0,-5-6-49 0,5 6-42 16,-7-4-34-16,7 4-16 0,0 0 9 0,0 0 3 16,0 0-9-16,0 0-7 0,17 3-21 0,-6 0-16 15,-2 2-8-15,3 1-5 0,2 0-9 0,0 3-9 16,1 2-3-16,1 2-7 0,-1-1-6 0,-1 4-6 16,-1 1-4-16,-2 1-5 0,-3 0-4 0,-2 1-6 0,-1-2-61 15,-2 1-65-15,-3 0-68 0,-1 0-87 0,-2-1-64 16,-3 1-138-16,-2 0-265 0,-1-1-258 0</inkml:trace>
  <inkml:trace contextRef="#ctx0" brushRef="#br0" timeOffset="130350.88">8672 13354 501 0,'0'0'454'0,"1"-10"-108"0,-1 10-84 0,0-7-44 16,0 7-8-16,0 0-69 0,0 0 18 0,0 0 10 16,0 0-1-16,0 9 11 0,0-9-43 0,0 12-1 15,0-3-36-15,-2 2 5 0,-2 1-31 0,3 2-11 16,-2 2-8-16,-2 1-7 0,1-2-8 0,-1 5-5 16,-1-1-7-16,-3-1 1 0,1 0-4 0,-1-1 12 15,-1-3-25-15,2-1 43 0,1-1-34 0,-3-1 42 16,0-3-39-16,3 1 39 0,-1-4-38 0,-1-2 30 15,9-3-41-15,-14 5 35 0,14-5-43 0,-14-3 33 16,14 3-4-16,-14-9-4 0,9 3-9 0,2-1-4 16,-1-1-3-16,3 1-2 0,0 0-3 0,2 0-6 0,0 0 0 15,3 1 0-15,-1 0-3 0,2 0 1 16,0 2-2-16,5 0 0 0,-10 4 4 0,16-2-5 16,-5 2-3-16,2 1 5 0,-2 2 0 0,5 1-1 0,-1 1-5 15,2 1 6-15,-2 2-12 0,4 1-31 0,0 1-45 16,1 0-39-16,-4 0-50 0,2 2-75 0,-1-1-12 15,-3-3-60-15,0 0-35 0,-1 0-47 16,-1-2-292-16,-3-2-204 0</inkml:trace>
  <inkml:trace contextRef="#ctx0" brushRef="#br0" timeOffset="130539.57">8893 13602 287 0,'0'0'421'0,"3"-9"-4"0,-3 9-97 0,1-11-31 15,-1 11-27-15,1-6-25 0,-1 6-27 0,0 0 13 16,0 0 16-16,0 0-2 0,0 0-22 0,0 0-27 15,7 7-31-15,-6-1-25 0,2 2-28 0,-2 0-19 16,0 0-17-16,3 3-44 0,0 0 28 0,-2 1-45 16,2 1 38-16,1 2-13 0,-1-1-10 0,1 1-8 15,-1 0-6-15,4-2-50 0,-3 2-78 0,1-3-63 16,-1 0-66-16,2-3-62 0,-1 0-60 0,-1-2-54 16,2-2-395-16,-7-5-353 0</inkml:trace>
  <inkml:trace contextRef="#ctx0" brushRef="#br0" timeOffset="130756.59">9118 13575 43 0,'0'0'557'0,"3"-7"-153"0,-3 7-83 16,1-6-30-16,-1 6-7 0,0 0 2 16,4-8-9-16,-4 8-23 0,0 0-25 0,4-8-23 0,-4 8-20 15,8-5-32-15,-8 5-25 0,13-8-25 0,-5 2-18 16,5 2-18-16,-2-2-16 0,3-1-7 0,0 1-9 15,4 0-7-15,-4 0-8 0,5-2-7 0,1 1-8 16,0-1-32-16,-1 2-76 0,1-1-70 0,0 0-79 16,-2 1-82-16,-3-1-51 0,-1 1-85 0,1-2-277 15,-3 0-252-15</inkml:trace>
  <inkml:trace contextRef="#ctx0" brushRef="#br0" timeOffset="130943.2">9330 13322 376 0,'0'0'492'15,"-11"-3"-114"-15,11 3-101 0,0 0-52 0,-16 0-12 16,16 0 34-16,0 0 11 0,-7 7 11 0,7-7-11 16,-3 8-40-16,3-8-31 0,1 14-31 0,2-5-28 0,1 0-27 15,0 1-16-15,1 3-20 0,2 0-10 0,1 0-10 16,0 4-10-16,2 0-8 0,0 1-11 16,0 1 0-16,2 0-56 0,1-1-62 0,-3 2-118 0,5-4-7 15,-5 2-76-15,3-2-87 0,0-2-83 0,1-2-281 16,-1-1-263-16</inkml:trace>
  <inkml:trace contextRef="#ctx0" brushRef="#br0" timeOffset="131531.7">9898 13143 237 0,'0'0'403'15,"7"-5"-111"-15,-7 5-59 0,0 0-41 0,8-4 7 16,-8 4 17-16,0 0 10 0,5 6-2 0,-5-6-29 16,3 8-32-16,-2-1-20 0,-1 0-22 0,0 0-18 15,-1 3-14-15,-2 1-13 0,2 0-13 0,-3 4-15 16,-1-2-8-16,0 1-7 0,-3 2-2 0,-1 1-9 15,0-4-4-15,0 1-2 0,0-2-3 0,0 1-2 16,0-4 1-16,1 1 3 0,0-2-3 0,0-2 1 16,-1-1 4-16,2 0 0 0,7-5-1 0,-13 4-1 15,13-4-1-15,0 0-2 0,-17-2 0 0,17 2-4 16,-9-6 1-16,9 6-2 0,-5-9 3 0,5 9-6 0,0-10-1 16,0 10-1-16,5-11 1 0,-5 11-4 15,9-8 1-15,-4 4 5 0,4 1-7 0,0 0-1 16,1 2 2-16,-10 1 1 0,22 1 1 0,-9 1-1 15,1 1 2-15,0 2-1 0,3 0 0 0,-2 1-1 0,0 2-2 16,2 1-3-16,1 1 5 0,-3 0-7 0,0 0-3 16,3 0-64-16,-6 0-49 0,-2-2-46 0,3 2-57 15,-3-2-49-15,-2-1-47 0,1-1-76 0,-2-1-231 16,0 1-141-16</inkml:trace>
  <inkml:trace contextRef="#ctx0" brushRef="#br0" timeOffset="131799.64">10119 13368 396 0,'0'0'352'0,"0"-13"-44"0,0 13-35 16,-3-9-28-16,3 9-25 0,0-10-33 0,0 10-31 15,3-8-33-15,-3 8-23 0,2-7-14 0,-2 7-17 16,8-5-8-16,-8 5-8 0,0 0-15 0,14 0-6 16,-14 0-11-16,14 6-2 0,-9-2-5 0,4 2 0 15,-5-1-2-15,2 4-8 0,-2-1-2 0,0 2 0 16,-1-1-1-16,-1 1-2 0,-2 0 23 0,1 0-14 15,-1 0-5-15,0-1 32 0,0 0-32 0,0 0 9 0,0-2 8 16,0 1 2-16,0-1 5 0,0-7 0 0,2 12 9 16,-2-12 7-16,1 9 13 0,-1-9-7 0,6 6-12 15,-6-6-4-15,13 1-11 0,-13-1-9 16,18-4-27-16,-4-1-69 0,0-1-70 0,0-1-76 0,4-2-62 16,-1-1-125-16,-1-2-237 0,2 0-162 0</inkml:trace>
  <inkml:trace contextRef="#ctx0" brushRef="#br0" timeOffset="131968.7">10368 13263 379 0,'0'0'369'0,"-10"-4"-86"0,10 4-41 15,-8-4-45-15,8 4-5 0,0 0 4 0,-5-3-5 16,5 3-9-16,1-7-26 0,-1 7-21 0,9-8-32 16,0 4-17-16,1-3-18 0,3 0-15 0,1 0-10 15,4-1-8-15,1 0-2 0,2-2-7 0,-1 2-15 16,-1-2-16-16,3 1-79 0,-4 0-86 0,1 2-86 15,-1-3-100-15,-1 2-310 0,-6-1-176 0</inkml:trace>
  <inkml:trace contextRef="#ctx0" brushRef="#br0" timeOffset="132154.91">10474 13036 360 0,'0'0'289'0,"-15"1"-68"0,15-1-39 15,-13 4-5-15,9-1-5 0,4-3 6 16,-9 9-12-16,9-9-6 0,-4 12-13 0,4-5-24 0,0 1-23 15,0 2-20-15,4 1-18 0,-1 0-11 0,1 4 19 16,1 1-36-16,1-2-14 0,2 4-5 0,-1 0-5 16,1 0-2-16,2 0-2 0,2-1-11 15,-3 0-50-15,1-2-36 0,0-3-86 0,0-1-48 16,1 0-85-16,0-4-242 0,2 0-63 0</inkml:trace>
  <inkml:trace contextRef="#ctx0" brushRef="#br0" timeOffset="132498.69">11001 12958 156 0,'7'-8'510'15,"1"1"-145"-15,-3 5-83 0,-5 2-33 0,9-4-23 0,-9 4 35 16,0 0-55-16,8 3-23 0,-8-3 0 16,2 7 28-16,-2-7-51 0,-1 13 14 0,0-5-65 15,-2 0 23-15,-2 0-59 0,0 4 27 0,0-1-12 16,-2 1-14-16,-3 1-16 0,2-1-10 0,1 0-6 0,-3 1-12 15,1-2-5-15,0 1-4 0,0-2-2 16,0-1-3-16,1-1 1 0,2-1 3 0,1-1 6 0,-3 0 1 16,8-6-7-16,-9 6-2 0,9-6-4 0,0 0-1 15,-9 2-5-15,9-2-3 0,0 0 5 16,-5-5-8-16,5 5-2 0,0 0 1 0,1-7 2 0,-1 7-6 16,0 0 2-16,7-5-3 0,-7 5 1 0,0 0 2 15,11 3-3-15,-11-3 3 0,13 6-4 0,-5-1 3 16,-2-1-8-16,2 3-27 0,2-2-32 0,-3 2-10 15,3 2-36-15,0-1-41 0,-1 0-47 0,1 0-31 16,-1-2-44-16,-2 1-46 0,1-1-52 0,1-2-348 16,0 0-231-16</inkml:trace>
  <inkml:trace contextRef="#ctx0" brushRef="#br0" timeOffset="132864.65">11169 13116 207 0,'0'-7'365'0,"-2"1"-56"15,-2-1-12-15,3 1-50 0,-1-1-9 0,1-1-53 16,1 8-3-16,0-11-56 0,0 3-5 0,0 8-49 16,4-10 7-16,0 3-40 0,-1 4 19 0,3-2-38 15,-6 5 17-15,11-6-31 0,-11 6 23 0,15-3-27 0,-15 3 19 16,16 0-29-16,-16 0 32 0,15 4-31 16,-15-4 19-16,13 7-28 0,-8-2 30 0,-1 1-5 0,2 0 11 15,-5 0-7-15,2 2-9 0,-2-1 7 0,1 0 8 16,-2 0 22-16,1 0 9 0,-1 2-2 0,1-2 5 15,-1 0-3-15,0 1-2 0,1-1-7 0,1 1-1 16,0 0-4-16,2-1-9 0,0 1 0 0,2-3-6 16,1 4-3-16,-1-3-1 0,3 0-2 0,1 0 0 15,-2 0-2-15,2-1-5 0,-1 0-2 0,1 0-2 16,-2-1 4-16,0 1-5 0,-1-1 1 0,-3 1 11 16,-4-5 1-16,7 8-4 0,-7-8-3 0,-2 8 7 15,0-2-6-15,-3-1-2 0,-4 1-1 0,1 0 0 16,-1-1 0-16,-1-1-2 0,0 2 3 0,-1-2-4 0,0 0-2 15,2-2-2-15,0 0-6 0,9-2-68 0,-15 2-97 16,15-2-124-16,-12-4-109 0,12 4-389 16,-6-12-317-16</inkml:trace>
  <inkml:trace contextRef="#ctx0" brushRef="#br0" timeOffset="133040.81">11544 12957 201 0,'0'0'469'0,"0"0"-126"0,6-6-61 16,-6 6-13-16,0 0-33 0,4-7 8 0,-4 7-82 16,5-3-4-16,-5 3-71 0,10-5 19 0,-2 1-57 15,0 0 23-15,3-1-49 0,-2 1 29 0,5-1-76 16,0-1-87-16,-2 2-111 0,2-1-136 0,-3 0-284 16,0 1-153-16</inkml:trace>
  <inkml:trace contextRef="#ctx0" brushRef="#br0" timeOffset="133181.56">11610 13020 496 0,'-5'8'397'0,"1"-3"-81"16,4-5-71-16,-1 8-50 0,1-8-32 15,4 5-23-15,-4-5-36 0,0 0 6 0,18-3-57 0,-7-2-1 16,2 3-27-16,2-4-3 0,5-4-82 0,1 2-93 16,2-6-76-16,5 3-359 0,-5-3-99 0</inkml:trace>
  <inkml:trace contextRef="#ctx0" brushRef="#br0" timeOffset="133633.6">12010 12736 30 0,'0'0'413'0,"-9"-4"-116"0,9 4-62 0,-5-6-45 15,5 6-38-15,-2-7 1 0,2 7-6 0,2-7-16 16,-2 7-11-16,5-9-14 0,-5 9-23 0,10-6 0 15,-10 6-4-15,16-4-6 0,-16 4 5 0,15-2-11 0,-15 2 10 16,19 4-12-16,-10-1-11 0,-1 2 6 0,1 1 3 16,0 1-5-16,-3 2-11 0,1-1-4 0,-3 3-4 15,-2 0 6-15,3 0-41 0,-4 1 48 0,-1 0-26 16,0 0 53-16,0-2-30 0,0 3 65 0,-1-4-34 16,-1 2 44-16,2-3-40 0,-2 1 40 0,1-3-37 15,1 2 45-15,0-8-30 0,3 11 74 0,-3-11-35 16,7 10-13-16,-7-10-20 0,13 3-20 0,-13-3-19 15,22 0-13-15,-8-1 28 0,5-2-59 16,0-1 30-16,4-2-103 0,0 1-51 0,1-2-126 0,1-1-61 16,-2 3-126-16,-3-4-134 0,2 2-501 0,-5 0-664 15</inkml:trace>
  <inkml:trace contextRef="#ctx0" brushRef="#br0" timeOffset="134664.44">5728 15001 315 0,'0'0'288'0,"0"0"-39"0,0 0-11 16,0 0-11-16,0 0-16 0,-4-6-7 0,4 6-12 16,-4-5-13-16,4 5-4 0,-3-6-16 0,3 6-15 15,-5-8 6-15,5 8-13 0,-5-9-13 0,5 9-18 0,-5-10-8 16,1 5-7-16,-1 0-4 0,1-1-12 15,-2 1-14-15,-2-1-6 0,2 2-10 0,-3 1-9 0,-1 0-8 16,-1 1-9-16,11 2-3 0,-21 1-14 16,9 2 11-16,-2 0-4 0,0 3 0 0,-1 3-2 0,-2 2-2 15,0 1-1-15,1 2 6 0,2 2-1 16,0 0 1-16,1 1-18 0,0 1 19 0,4 1-11 0,0 1 12 16,3-1-9-16,2-1-1 0,3 0 14 0,1-1-17 15,1-1 16-15,2-1-15 0,4-2 15 0,-3-1-10 16,5-1 10-16,0-3-12 0,1-2 13 0,2-2-13 15,-1-3 11-15,3-1-16 0,2-3 5 0,0 0 6 16,2-5-11-16,-4 1 14 0,4-2-14 0,-1-2 10 16,-2-1-12-16,-2-1 14 0,-3 2-15 0,1-3 17 15,-2 1-19-15,-2-2 11 0,2 2 7 0,-4-2 3 16,-1 1-4-16,-3 2 3 0,2 0 6 0,-2 0 10 16,0 2 10-16,0-1 8 0,1 4-1 0,-2-1 1 15,1 2-22-15,-1 0-9 0,0 6 3 0,1-10 0 0,-1 10-14 16,0 0 10-16,0 0-11 0,0 0 7 0,4 7-8 15,-4-7 5-15,4 12-7 0,2-3 9 16,-3 0-8-16,1 2 7 0,1 3-9 0,1-1 5 16,1 1-15-16,3 3-3 0,-3 0-48 0,3 0-58 15,1-2-53-15,-1 1-54 0,-1-2-53 0,1-2-16 16,2-1-65-16,-2-1-40 0,0-3-373 0,-1-2-289 16</inkml:trace>
  <inkml:trace contextRef="#ctx0" brushRef="#br0" timeOffset="134864.56">6025 15069 160 0,'1'-6'606'0,"2"1"-158"0,-3 5-39 16,4-8-47-16,-4 8-31 0,3-7-51 0,-3 7-37 15,0 0-12-15,0 0-6 0,0 0-12 0,0 0-6 16,0 0-41-16,6 7-27 0,-6-7-30 0,3 12-16 16,-2-4-18-16,0 2-7 0,-1 2-17 0,3-1-12 15,0 2-9-15,1 1-5 0,-3 2-6 0,2 1-7 16,2 0-7-16,-2 0 3 0,1-1-56 0,-1 1-41 0,1 1-47 15,1-3-32-15,-1 1-54 0,0-1-88 0,0-3-31 16,0 0-74-16,0-4-81 0,-2 2-244 0,2-4-248 16</inkml:trace>
  <inkml:trace contextRef="#ctx0" brushRef="#br0" timeOffset="135072.81">6273 15013 512 0,'-1'-6'574'0,"1"6"-130"16,0 0-76-16,-1-9-29 0,1 9-22 0,0 0-19 0,0-7-25 15,0 7-26-15,0 0-35 0,1-9-31 0,-1 9-45 16,5-9-22-16,0 3-30 0,3-1-9 0,2-1-23 16,2-1-22-16,-1 1-67 0,3-1-48 0,0 1-60 15,1-1-63-15,0 1-115 0,0 0-57 0,-2 2-81 16,-2 0-365-16,1 1-364 0</inkml:trace>
  <inkml:trace contextRef="#ctx0" brushRef="#br0" timeOffset="135430.7">6387 15022 197 0,'0'0'306'0,"0"0"-83"0,8 4-53 0,-8-4-16 16,11-4-49-16,-2 1-19 0,4-3-24 0,1-3-8 15,4 0-12-15,0-2-9 0,5-3-10 0,1-1-19 16,0 0-44-16,3-2-34 0,-4 0-28 0,4 0-22 0,-1 0-2 15,-2 0 5-15,0-1 20 0,-3 2 18 0,-1 0 21 16,-3 3 22-16,-2 0 26 0,-3-2 58 0,-2 6 49 16,-3-2 33-16,-2 3 17 0,-1-1 14 0,-1 4 14 15,-3 5-19-15,1-11 60 0,-1 11-35 0,-1-8 50 16,1 8-44-16,0 0 19 0,-5-7-61 0,5 7 16 16,0 0-41-16,0 0 6 0,0 0-42 0,-3 6 14 15,3-6-34-15,4 11 12 0,1-5-32 0,-2 1 16 16,4 3-35-16,1-2 16 0,1 3-6 0,0 0-3 15,4 0-11-15,-3 1-1 0,3-2 0 0,-2 1-5 16,-1 0-3-16,2 0-2 0,-3 0-1 0,-1-3-10 16,-2 0 14-16,0 1 7 0,-2-2-2 15,0 1 0-15,-4-1-3 0,0 0-3 0,-1 0-18 0,-3-2 22 16,1 3-26-16,-4-3 22 0,-1 0-23 0,3-1-9 0,-3 0-103 16,8-4-55-16,-14 2-148 0,14-2-109 0,-15-3-365 15,7-1-330-15</inkml:trace>
  <inkml:trace contextRef="#ctx0" brushRef="#br0" timeOffset="135576.31">6839 14761 719 0,'3'-12'610'15,"-3"12"-118"-15,1-10-83 0,-1 10-46 0,3-9-74 0,-3 9-28 16,4-12-56-16,-3 6-29 0,5-2-45 0,-1 1-16 16,3-1-33-16,1-1-10 0,2-1-24 0,4 4-21 15,1-6-66-15,2 3-88 0,4-2-103 0,2 1-115 16,3-1-91-16,2-1-451 0,-1 1-447 0</inkml:trace>
  <inkml:trace contextRef="#ctx0" brushRef="#br0" timeOffset="135827.5">7554 14744 421 0,'0'0'600'0,"-4"8"-179"0,4-8-46 16,-1 7-77-16,1-7 4 0,0 0-54 0,-3 7-9 0,3-7-38 16,0 0-13-16,0 0-44 0,0 0-17 0,17-3-30 15,-17 3-12-15,15-6-26 0,-3 3-2 16,2-2-19-16,0-1 3 0,2 0-20 0,1 0 9 0,3-2-22 16,2 3 7-16,-3-2-43 0,3 0-45 0,-4 1-83 15,-1 2-17-15,-1-1-105 0,0 1-37 0,-4 1-76 16,-3 0-43-16,0 1-253 0,-9 2-192 0</inkml:trace>
  <inkml:trace contextRef="#ctx0" brushRef="#br0" timeOffset="136149.07">7652 14782 256 0,'-11'8'347'0,"2"-3"-92"0,1-1-47 16,2 1-29-16,6-5-21 0,-8 7 4 0,8-7-32 16,0 0 22-16,0 0-66 0,8 5 25 0,-8-5-57 15,18-4 19-15,-7 1-14 0,4-2-46 0,5-2 34 16,0-1-47-16,2-2 44 0,3-1-63 0,0-2-34 15,0-2-87-15,-1 1-33 0,1 0-21 0,-6-1-30 16,0 1 6-16,-1 0 11 0,-5 2 46 0,1-2 30 16,-7 2 52-16,1 0 43 0,-4 2 84 0,0 0 36 0,-3 0 66 15,2 1-1-15,-3 0 49 0,0 2-3 16,0-2 11-16,-2 4 27 0,2 5-1 0,-1-13-26 0,1 13-48 16,0-9-32-16,0 9-27 0,3-8-12 0,-3 8 11 15,0 0 11-15,10-2-9 0,-10 2-11 0,10 2-2 16,-2 4-16-16,1 0-14 0,0-1 5 15,0 4-24-15,2 2 9 0,-2 1-26 0,1 0 9 16,2 2-18-16,-6 3 6 0,1 1-23 0,-2-1 13 0,-4 0-84 16,0 1-44-16,-1-2-111 0,-2 0-38 0,-2 1-82 15,-1-4-133-15,-2 1-207 0,-3 0-198 16</inkml:trace>
  <inkml:trace contextRef="#ctx0" brushRef="#br0" timeOffset="137081.46">8960 14330 471 0,'2'-7'376'0,"-2"7"-35"16,0 0-105-16,0 0 1 0,0 0-81 0,0 0 31 15,0 0-38-15,0 0 0 0,0 0-14 0,-1 7-15 0,1-7-25 16,-4 12-6-16,0-4-26 0,0 1-10 16,-2 0-13-16,2 3-6 0,-4 1 0 0,2-1-3 15,-4 3-14-15,1 1-2 0,-1-1-8 0,-3 0 2 16,3-1 1-16,-2-2 3 0,1-2-6 0,-1 0 1 16,2-2-2-16,-1 1 22 0,2-3 11 0,-2-2 2 15,1 1 1-15,1-3 6 0,9-2-1 0,-13 2-9 16,13-2-8-16,-14-3-1 0,14 3-3 0,-9-8-6 0,9 8-3 15,-4-9-3-15,4 9-3 0,2-11-7 0,-2 11-1 16,6-10 3-16,-6 10-4 0,9-10 0 0,-4 6-2 16,4 1 2-16,0 0 3 0,-9 3-1 0,19-1 6 15,-7 2-2-15,-2 1 1 0,4 1-3 0,0 0 1 16,0 2-3-16,0 3 2 0,3-1-2 0,-3 0-4 16,4 3 4-16,-3 1-7 0,0-1-4 0,0 1-5 15,-3-2-62-15,1 2-71 0,-3-1-72 0,2 0-56 16,-2-3-96-16,-2 0-424 0,1-1-317 0</inkml:trace>
  <inkml:trace contextRef="#ctx0" brushRef="#br0" timeOffset="137264.59">9144 14572 49 0,'0'0'552'0,"3"-8"-143"0,-3 8-79 16,4-6-47-16,-4 6-15 0,0 0-57 0,4-5 52 15,-4 5-11-15,0 0-18 0,0 0-26 0,0 0-27 16,9 4-31-16,-9-4-27 0,5 8-25 0,-5-8-19 15,4 11-15-15,-1-4-13 0,-2-1-11 0,1 2-9 0,1 2-4 16,1 0-12-16,-3-1-7 0,3 1-8 0,1-1-77 16,-4 3-59-16,3-4-107 0,0 0-38 15,-1 1-84-15,-1-4-53 0,2 1-345 0,-4-6-279 0</inkml:trace>
  <inkml:trace contextRef="#ctx0" brushRef="#br0" timeOffset="137481.56">9440 14482 527 0,'8'-3'463'15,"-8"3"-102"-15,6-4-75 0,-6 4-23 0,7-2 11 16,-7 2-2-16,7-4-25 0,-7 4-28 0,13-5-29 16,-13 5-39-16,14-3-27 0,-3-1-28 0,1 2-13 0,1-3-20 15,2-1-10-15,3 2-9 0,-3-2-14 16,3 1-6-16,-1-1-10 0,2 2-44 0,-2-2-67 15,1-2-68-15,-3 4-72 0,-1-2-44 0,-1 0-104 16,-2 1-433-16,-4-1-352 0</inkml:trace>
  <inkml:trace contextRef="#ctx0" brushRef="#br0" timeOffset="137642.91">9604 14326 341 0,'-17'-1'382'0,"17"1"-126"0,-14 0-15 15,14 0-80-15,-9 1 49 0,9-1-24 0,-9 4 24 16,9-4-16-16,-5 6-22 0,5-6-27 0,0 9-11 15,0-9-27-15,4 11-17 0,0-3-20 0,0-2-14 16,2 4-12-16,0 0-7 0,2 2-6 16,0 1-7-16,2-1-13 0,0 4-35 0,2 0-107 0,-1 1-77 15,2-1-63-15,0 0-146 0,-2-2-230 0,2 0-156 16</inkml:trace>
  <inkml:trace contextRef="#ctx0" brushRef="#br0" timeOffset="151780.07">10001 14189 189 0,'0'0'338'0,"0"0"-79"0,-14 0 12 16,14 0-52-16,0 0 25 0,-14-1-46 0,14 1 25 15,0 0-75-15,-11-2-18 0,11 2-23 0,-5-5-35 16,5 5-11-16,0 0-12 0,2-7-10 0,-2 7-10 0,11-8-1 16,-3 4 2-16,1 1 10 0,1 0-14 15,-1-1 14-15,3 0 3 0,-1 2-10 0,2 1-3 16,-1 1 2-16,-1 0-7 0,1 2-1 0,0 2-1 15,-4 0 4-15,1 2-3 0,0 1-7 0,-3 2-3 0,-1 2 0 16,-1 0-3-16,-2 2-4 0,-2 1 17 16,-2 2-17-16,0-1-3 0,-4 1 0 0,-1 0 5 15,2-1 7-15,-3-1 16 0,0-1-34 0,1 0 54 0,-3-1-29 16,2-2 59-16,-1 1 17 0,0-3 8 16,4-1-26-16,-2-1 29 0,2 0-45 0,1-2 37 15,4-4-63-15,-7 7 27 0,7-7-14 0,0 0-6 0,0 0-11 16,0 0-5-16,0 0-9 0,15 0-5 0,-8-4-2 15,4 0-3-15,-1 0-5 0,3-2-6 16,4-1-5-16,-1 0-32 0,5-2-38 0,-1 0-45 0,0-1-36 16,1 0-45-16,2 1-47 0,-2-2-5 0,-1-1-62 15,3 3-10-15,-5-2-57 0,4-2-281 0,-3 2-171 16</inkml:trace>
  <inkml:trace contextRef="#ctx0" brushRef="#br0" timeOffset="152129.15">10573 14001 43 0,'3'-8'385'0,"4"0"-21"0,-5 2-50 0,2 2 30 0,-4 4-76 16,5-9-36-16,-5 9-37 0,4-7-25 0,-4 7-11 15,0 0-8-15,0 0-2 0,0 0 19 0,5 5-40 16,-5-5-2-16,0 11-44 0,0-3 3 0,-2 2-27 16,-2 0 3-16,1 5-31 0,-3-1 12 0,-2 3-21 15,-1 2 10-15,0 2-26 0,-6 1 22 0,2 1-25 16,0 0 18-16,-2-1-22 0,0-2 6 0,1-2-5 0,1-2 3 15,-1-2 2-15,1-1-1 0,0-1 2 0,3-4 2 16,1 0 2-16,1-3-3 0,-2-2-1 16,10-3 2-16,-11 4-3 0,11-4-1 0,-9-4-2 0,9 4 0 15,-5-7-1-15,5 7 19 0,2-12-24 0,1 6 16 16,0-1-18-16,4 0 17 0,-1 1-18 0,2-2 18 16,2 2-18-16,-1 1 16 0,3-1-19 0,-1 3 18 15,1-1-15-15,0 2 11 0,1 2-25 0,-1-1 29 16,-1 2-18-16,2 0 18 0,2 1-22 0,-3 2 3 15,2 0-57-15,1 1 2 0,-2-2-71 0,1 3-48 16,-2-1-15-16,0 0-84 0,-1-2-44 0,-2 1-95 0,2-1-203 16,-3 0-139-16</inkml:trace>
  <inkml:trace contextRef="#ctx0" brushRef="#br0" timeOffset="152412.07">10741 14168 348 0,'0'0'284'0,"1"-7"-64"16,-1 7-17-16,6-5-15 0,-6 5 19 16,5-6-50-16,-5 6 25 0,9-4-71 0,-9 4 22 0,0 0-63 15,16 2 29-15,-16-2-55 0,13 4 33 0,-4 1-53 16,-4 1 42-16,1 1-46 0,0 2 31 0,-3-2-46 16,0 4 7-16,1-2 7 0,-3 2 14 0,-1 0 17 15,-1 0 26-15,-3 0 17 0,3-1 13 0,-2 1 18 16,-1-2 1-16,2 0-17 0,-1-1-15 0,2 0-6 15,-2-2-22-15,2-1-10 0,1-5-9 0,-1 10 2 16,1-10-11-16,1 6-2 0,-1-6-11 0,6 2-4 16,-6-2-19-16,13-2-31 0,-1 0-55 0,-2-3-49 15,5-1-65-15,-1-1-70 0,4-3-48 0,0 1-109 16,0-2-300-16,-1-1-233 0</inkml:trace>
  <inkml:trace contextRef="#ctx0" brushRef="#br0" timeOffset="152595.54">11006 14116 87 0,'0'0'462'0,"0"0"-163"16,-12-4-25-16,12 4-83 0,0 0 6 0,-5-4-31 0,5 4 42 15,0 0-55-15,5-6-18 0,-5 6-16 16,9-8-35-16,1 3-17 0,1 0-13 0,0-2-10 0,3-1-5 16,3 1-11-16,2-1 11 0,1 0-26 0,-2-1-3 15,3 1-6-15,-2 0-24 0,0 1-57 0,-1 1-37 16,-4 0-92-16,1 0-59 0,-3 1-88 0,-2-1-160 15,-1 1-11-15</inkml:trace>
  <inkml:trace contextRef="#ctx0" brushRef="#br0" timeOffset="152770.66">11159 13955 170 0,'0'0'321'0,"-18"0"-55"0,18 0-70 0,-14 0 6 16,14 0-53-16,-14 2 20 0,14-2-35 0,-9 2 39 15,9-2-57-15,-9 5-11 0,9-5-12 0,-2 7-16 16,2-7-11-16,1 11 29 0,0-4-55 0,2 0 20 15,-1 3-48-15,3-2 36 0,-1 4-47 0,3 0 39 16,-2 0-45-16,1 3 38 0,2-1-48 0,-2 0 41 16,2 0-48-16,0 1 42 0,-2-1-79 0,4-2-2 15,-2-1-98-15,0 2-51 0,0-3-83 0,0 0-264 0,0-3-73 16</inkml:trace>
  <inkml:trace contextRef="#ctx0" brushRef="#br0" timeOffset="153163.44">11370 13962 466 0,'-3'-9'334'0,"1"-1"-34"0,1 2-67 0,-1 0-15 16,2-1-8-16,2 2-9 0,-1-2-38 0,3 1-30 15,0 1-28-15,-1 0-24 0,5 0-19 0,-3 3-10 16,4-1-2-16,-9 5-17 0,15-3 0 0,-15 3-7 15,16 1-3-15,-16-1 0 0,16 6-10 0,-9-2-3 16,-2 3-3-16,0-2 0 0,0 4-3 0,-1-2-2 16,1 2 6-16,-3 0-7 0,1 0-1 0,1 0-3 15,-3 1 2-15,3-1 0 0,-1 2 4 0,-1-2 2 0,1 3 1 16,1-4-6-16,1 3 2 0,0-3-1 0,1 3 2 16,-2-3-5-16,4 1 6 0,-1-1 5 15,1 0-7-15,-3 1-3 0,3-2 31 0,-3 1-35 0,2-3-1 16,-1 4-4-16,-4-3 15 0,2-1-8 15,-4 2 3-15,0-7 2 0,-3 11-3 0,0-4 1 16,-3 0 3-16,-1-1 4 0,-2 1-7 0,1-1 28 16,-2-1-33-16,-1 1-1 0,-1-2 6 0,1 0-5 0,0 0 1 15,1-2-5-15,0 1-38 0,10-3-26 0,-13 1-129 16,13-1-83-16,-10-6-426 0,10 6-216 16</inkml:trace>
  <inkml:trace contextRef="#ctx0" brushRef="#br0" timeOffset="153513.9">11738 13776 327 0,'9'-8'502'0,"-2"4"-93"0,0-2-122 15,-2 0-23-15,-5 6-54 0,9-5 45 0,-9 5-56 16,0 0 38-16,0 0-49 0,11 1 9 0,-11-1-63 16,3 8 11-16,-3-8-31 0,0 12-23 0,-1-4-16 15,-1 2-14-15,1 2-14 0,-5 1-10 0,2 1-5 16,-2 2-9-16,-1 0-4 0,-1 2 11 0,0 0-15 0,-1 1-1 15,0-1-7-15,-3-1 8 0,2-2-16 16,4-2 14-16,-2-1-16 0,-1-3 17 0,3 0-17 16,-1-2 17-16,1-3-16 0,6-4 13 0,-12 6-15 15,12-6 12-15,0 0-13 0,-10-2 13 0,10 2-13 0,-2-6 11 16,2 6-17-16,1-7 3 0,-1 7 3 0,5-9-5 16,0 5 6-16,-5 4-2 0,10-6 1 0,-10 6 1 15,12-4 2-15,-12 4 0 0,15-1-2 16,-15 1 6-16,18 2-4 0,-9 1 1 0,1 0 0 0,2 0 4 15,-3 3-5-15,2-1 2 0,-1 1 1 0,2-1-6 16,1 3-5-16,-2-2-32 0,-1 1-30 0,-1-1-30 16,0-1-45-16,-1-1-49 0,2 1-59 0,-2-1-34 15,-8-4-74-15,11 5-412 0,-11-5-292 0</inkml:trace>
  <inkml:trace contextRef="#ctx0" brushRef="#br0" timeOffset="153913.79">11982 13937 521 0,'0'0'373'0,"0"0"-51"0,0 0-32 16,0-7-12-16,0 7-14 0,0 0-26 0,0 0-39 15,3-6-35-15,-3 6-29 0,0 0-17 0,0 0-6 0,5-5-7 16,-5 5-16-16,0 0-12 0,14 2-23 0,-14-2-5 16,10 3-3-16,-10-3-6 0,15 5-10 15,-8-1-6-15,-1-1 2 0,1 3 0 0,-2-1 16 16,1 1-18-16,-2-1 16 0,0 3-14 0,-2-1 18 0,-2 0-19 15,2 2 16-15,-4 0-16 0,1 1 15 0,-3 0-10 16,1-1 17-16,1 1-8 0,-3-1 3 0,1-1-15 16,2 0 5-16,-1-1-15 0,-1 0 5 0,4-7-14 15,-4 10 13-15,4-10-12 0,-2 11 10 0,2-11-12 16,-3 8 9-16,3-8-11 0,4 9 1 0,-4-9-1 16,5 8-3-16,-1-4 8 0,1 0-10 0,-1 0 6 15,2 1-12-15,1 0 0 0,-1 1 10 0,-2-1-16 16,1 1 11-16,-2-2-11 0,0 3 14 0,1 0-12 15,-4-7 8-15,0 13-5 0,-2-7 1 0,-2 1 3 16,0-1 2-16,-1 0-1 0,1 1-1 0,-1-1 7 16,-3 0-4-16,2-1 0 0,0 0 0 0,-1-1 1 15,7-4-6-15,-9 4-17 0,9-4-63 0,0 0-84 16,-14-2-87-16,14 2-104 0,-5-9-85 0,5 1-452 16,-1-1-460-16</inkml:trace>
  <inkml:trace contextRef="#ctx0" brushRef="#br0" timeOffset="154097.57">12217 13747 311 0,'0'0'532'16,"-1"-8"-153"-16,1 8-43 0,-1-7-50 16,1 7 38-16,0 0-92 0,0-9-15 0,0 9-43 0,2-7-38 15,-2 7-28-15,7-7-20 0,-1 2-13 0,2 1-19 16,3-1-17-16,-1 1-15 0,6-1-88 0,-2 1-106 15,1-1-98-15,-1 1-84 0,0 0-429 16,-1 2-300-16</inkml:trace>
  <inkml:trace contextRef="#ctx0" brushRef="#br0" timeOffset="154229.81">12300 13830 388 0,'-5'9'425'0,"0"-3"-130"0,3 1-23 15,2-7-89-15,-3 9-1 0,3-9-72 0,0 0 16 16,5 3-61-16,-5-3-15 0,14-2-11 0,-2-2-3 15,0-1-51-15,5-2-78 0,1-1-62 0,4-3-75 0,3 0-295 16,-2-3-27-16</inkml:trace>
  <inkml:trace contextRef="#ctx0" brushRef="#br0" timeOffset="154473.24">12662 13565 480 0,'0'0'368'0,"0"0"-95"0,-5-4-40 16,5 4-11-16,0 0 5 0,0 0 0 0,0 0-11 15,0 0-18-15,0 0-17 0,0 7-25 0,0-7-20 16,9 8-24-16,0-4-14 0,-2 3-21 0,5-1-15 16,2 1-11-16,-1 1-10 0,3 1-7 0,0 0-8 15,0 0-44-15,1 0 44 0,-2 0-45 16,-2 0 43-16,1 0-40 0,-4-2 45 0,1 1 5 0,-5 0 2 16,2 0 0-16,-6-1-2 0,2-1-6 0,-3 1-4 15,-2 1-7-15,-3-2 0 0,2 1-7 0,-6-1-4 16,4 0-4-16,-5-2-5 0,3 2-53 0,-2-3-121 15,-1 0-105-15,9-3-127 0,-17 1-460 0,7-4-422 16</inkml:trace>
  <inkml:trace contextRef="#ctx0" brushRef="#br0" timeOffset="154610.16">12732 13581 644 0,'5'-10'576'0,"-1"1"-137"0,0 1-88 15,0-1-60-15,1 0-63 0,0-2-36 0,4 0-39 16,-3-1-30-16,2 0-24 0,1 1-21 0,2-1-19 15,1-3-17-15,3 2-62 0,-1-1-123 0,2-1-141 16,-1 0-140-16,4-3-339 0,-2 1-277 0</inkml:trace>
  <inkml:trace contextRef="#ctx0" brushRef="#br0" timeOffset="155345.44">12891 12509 23 0,'-5'-5'343'0,"2"-1"-119"0,3 6-32 16,0-12-51-16,0 5 12 0,3 1-23 0,-2 1 9 15,5-1-43-15,-1 0 9 0,2 1-41 0,-1 2 11 16,-6 3-32-16,17-4 21 0,-17 4-32 0,18 4 32 16,-7 1-28-16,-2 2 44 0,1 5-35 0,0 1 39 15,1 3-54-15,-3 5 37 0,-2 1-42 0,0 2 35 0,-2 2-38 16,1 3 24-16,-2-3 26 0,1 1 10 15,-2-2-24-15,1 2 55 0,1-1-48 0,-1-1 36 16,1 0-42-16,0-1 36 0,1-1-10 0,2-2-11 16,-1 0-17-16,1 0-3 0,1-3-11 0,0-3-5 0,1-1-7 15,1-2-4-15,2-1-4 0,-1 0-3 16,3-4-5-16,-1 2-1 0,4-4-2 0,-3 1-5 16,2 0-3-16,-3-1 0 0,2 0 1 0,-2 3-6 0,-1-3 0 15,-2 3 6-15,-2-1 3 0,-2 2 9 0,1 2 14 16,-1 1 19-16,-4 1 16 0,1 2 21 15,-2 2 20-15,2-2 9 0,-1 3 0 0,-2-1-5 0,2 1-2 16,-1 1-15-16,0-1-9 0,3 2-14 0,0-2-10 16,1 2-9-16,0-1-7 0,0 0-8 0,2-1-3 15,1 0-4-15,0-4-8 0,0 1-3 0,1-3-2 16,-1 0-3-16,2 0-44 0,-1-1 47 0,-1-2-42 16,-1 0 28-16,-1-1-53 0,-2-1 44 0,0 1-1 15,-3-1-1-15,-1 0-82 0,-5 1-23 0,0 0-53 16,-5 1-70-16,-4 0-85 0,-4 0-94 0,-4 0-96 0,-5 1-425 15,-2-1-512-15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6T10:16:25.615"/>
    </inkml:context>
    <inkml:brush xml:id="br0">
      <inkml:brushProperty name="width" value="0.05292" units="cm"/>
      <inkml:brushProperty name="height" value="0.05292" units="cm"/>
      <inkml:brushProperty name="color" value="#002060"/>
    </inkml:brush>
  </inkml:definitions>
  <inkml:trace contextRef="#ctx0" brushRef="#br0">15316 7400 207 0,'0'0'252'0,"-11"0"-80"16,11 0 6-16,0 0-51 0,0 0 20 0,0 0-6 15,-8-5-19-15,8 5-13 0,0 0-14 0,0 0-7 16,-4-5 2-16,4 5-11 0,0 0 2 0,0 0-7 16,-6-3 1-16,6 3-2 0,0 0-3 0,0 0 0 15,-2-6 15-15,2 6-17 0,0 0 3 0,0 0-2 16,0 0 1-16,0 0 10 0,-3-6-2 0,3 6-1 15,0 0-1-15,0 0-1 0,0 0-7 0,0 0-5 0,0 0-5 16,-4-5-11-16,4 5-2 0,0 0-9 0,0 0-4 16,0 0-6-16,0 0 3 0,0 0-5 15,0 0-2-15,3-6 0 0,-3 6-2 0,0 0 5 0,6-5 1 16,-6 5 1-16,8-3-4 0,-8 3 1 0,7-4 3 16,-7 4-5-16,11-3 0 0,-11 3-4 15,12-6 2-15,-12 6-2 0,12-3 2 0,-12 3 5 16,13-4-10-16,-13 4 4 0,15-2-3 0,-15 2-2 0,14-1-1 15,-14 1 0-15,17-1 3 0,-17 1 4 0,15 0-2 16,-15 0-3-16,15 0-2 0,-15 0-2 16,14 1 0-16,-14-1 0 0,16 0 3 0,-16 0-4 0,13 1 1 15,-13-1-1-15,12 1 1 0,-12-1-2 0,12 1 0 16,-12-1 0-16,0 0-2 0,14 2 1 0,-14-2 0 16,0 0 1-16,11 2-1 0,-11-2 2 0,0 0-1 15,0 0-1-15,11 1-1 0,-11-1 2 0,0 0-2 16,0 0 0-16,0 0 7 0,0 0-12 0,12 0 5 15,-12 0-2-15,0 0-2 0,0 0 17 0,0 0-23 16,0 0-8-16,0 0 0 0,0 0-30 0,0 0-83 16,0 0-91-16,0 0-56 0,0 0-59 0,0 0-90 15,-6 6-43-15,6-6-279 0,-9 5-250 0</inkml:trace>
  <inkml:trace contextRef="#ctx0" brushRef="#br0" timeOffset="417.28">15343 7454 276 0,'0'0'277'15,"0"0"-42"-15,0 0-16 0,-7 5-15 0,7-5-12 16,0 0-4-16,0 0-16 0,0 0-12 0,-8 2-18 16,8-2 41-16,0 0-67 0,0 0 24 0,0 0-21 15,0 0-41-15,0 0 18 0,0 0-28 0,0 0 6 16,-9 4-26-16,9-4 18 0,0 0-14 0,0 0 12 15,0 0-4-15,0 0 7 0,0 0 1 0,0 0 5 16,0 0 1-16,0 0 7 0,15 0-4 0,-15 0-11 16,0 0-9-16,12-1-1 0,-12 1 3 0,11-1-4 15,-11 1-1-15,13-3-3 0,-13 3 0 0,15-1 0 16,-15 1-9-16,13-4 2 0,-13 4 1 0,19-2-1 0,-10-1-8 16,-1 2-5-16,1-1-5 0,1 1-5 0,-1 0 1 15,0-2-5-15,1 2-1 0,-10 1-2 16,16-4 5-16,-6 2-4 0,-10 2 0 0,14-3-1 15,-14 3 2-15,14-3-5 0,-14 3-2 0,13-1 13 0,-13 1-18 16,11-3-1-16,-11 3 0 0,8-2 4 16,-8 2-6-16,0 0 9 0,14-2-6 0,-14 2-1 15,0 0 4-15,8-3 1 0,-8 3-4 0,0 0 3 0,0 0 3 16,9-3-10-16,-9 3-9 0,0 0-33 0,6-4-73 16,-6 4-91-16,0 0-122 0,4-5-89 0,-4 5-184 15,1-6-339-15,-1 6-520 0</inkml:trace>
  <inkml:trace contextRef="#ctx0" brushRef="#br0" timeOffset="1616.14">21226 6009 443 0,'0'0'354'0,"0"0"-51"0,-4-6-35 0,4 6-10 16,0 0 3-16,-1-7 10 0,1 7 0 0,0 0-34 15,-3-7-24-15,3 7-37 0,0 0-37 0,0 0-30 16,0 0-19-16,0 0-9 0,0 0 3 0,0 0 6 0,0 0-4 15,4-5 8-15,-4 5 1 0,0 0 4 0,8 7 0 16,-8-7 4-16,9 11-4 0,-7-6 13 0,3 5-23 16,-1-2 28-16,-1 5-39 0,-1-2 25 0,2 3-4 15,-1 1-8-15,-1 1-9 0,3 1-18 0,-4 1-6 16,2 0-11-16,0-1-9 0,-1 2-5 0,2-1-3 16,-1 0-7-16,1 0 2 0,-2-1-8 15,4 0-1-15,-2-2-2 0,3 1-5 0,-2-4-3 0,1 1-3 16,1-1-1-16,0-2-5 0,2-1-12 0,-1-1-27 15,1-2-35-15,0-1-40 0,0 0 0 16,0-2-91-16,1-2-9 0,-10-1-84 0,19-1-22 16,-9 0-66-16,-1-4-80 0,-2 2-92 0,-1-4-272 15,0 1-373-15</inkml:trace>
  <inkml:trace contextRef="#ctx0" brushRef="#br0" timeOffset="1773.49">21326 6274 476 0,'-16'0'379'15,"16"0"-88"-15,-13-1-33 0,13 1-47 0,-14-1-22 16,14 1-51-16,-7-5-28 0,7 5-24 0,-7-6-27 16,7 6-1-16,0-9-11 0,4 2-12 0,1 0-8 15,0-2-10-15,4 0-4 0,3-2-20 0,-1 1-46 16,6-1-75-16,-2-3-41 0,2 1-128 0,0 1-246 16,-1-1-53-16</inkml:trace>
  <inkml:trace contextRef="#ctx0" brushRef="#br0" timeOffset="2218.79">21977 5909 429 0,'0'0'421'0,"0"0"-73"0,0 0-28 0,0 0-49 16,9-1 13-16,-9 1-7 0,0 0 21 0,0 0-61 15,0 0 16-15,0 0-65 0,0 0 15 0,-2 7-64 16,2-7-11-16,-5 7-11 0,1-2-18 0,-1-1-13 0,-2 3-14 16,1 0-12-16,-2-1-7 0,-2 4-15 15,2-1-2-15,-1 1-6 0,0-1-9 0,-1 2-4 16,0-2-4-16,0 2-1 0,0-3-1 0,1 2-1 0,0-2-4 16,0 0 6-16,1-1-7 0,2 0 1 15,-1-1 3-15,3-2 2 0,-3 1 5 0,7-5-2 0,-8 9 0 16,8-9 8-16,-6 5-5 0,6-5-1 15,-6 7 5-15,6-7-2 0,0 0 2 0,-1 7-1 16,1-7 1-16,0 0-3 0,8 3 5 0,-8-3-8 16,9 4-4-16,-9-4-1 0,13 2 0 0,-13-2-2 15,12 3-3-15,-12-3 3 0,18 2-3 0,-9 1-1 16,2-2-1-16,0 1-1 0,-1-1 2 0,1 1-1 16,1-2 1-16,-3 1-3 0,2 0-1 0,-11-1 16 0,19 2-23 15,-19-2-5-15,16 2-28 0,-16-2-43 0,17 2-46 16,-17-2-43-16,14 3-46 0,-14-3-38 0,13 1-8 15,-13-1-15-15,9 3-27 0,-9-3-72 16,6 3-23-16,-6-3-339 0,9 3-245 0</inkml:trace>
  <inkml:trace contextRef="#ctx0" brushRef="#br0" timeOffset="2666.96">21862 6271 24 0,'-9'-3'407'0,"9"3"-90"0,0 0-31 0,0 0-16 16,0 0 0-16,0 0-27 0,0 0 45 0,-12 0-56 0,12 0 13 15,0 0-66-15,0 0 10 0,0 0-72 16,0 0 19-16,0 0-52 0,0 0 44 0,0 0-35 15,5-5 40-15,-5 5-55 0,0 0 24 0,14-2-55 16,-14 2 28-16,13-1-52 0,-13 1 34 0,16 0-44 0,-16 0 31 16,18 0-46-16,-18 0 42 0,23 0-49 15,-9 1-2-15,-2-1 1 0,-1 1-2 0,3 0-38 16,0-1-35-16,-1 1-102 0,0-1-50 0,-2-1-58 16,3 1-87-16,-3-2-61 0,1 0-318 0,-1-2-274 15</inkml:trace>
  <inkml:trace contextRef="#ctx0" brushRef="#br0" timeOffset="2987.76">22363 5860 506 0,'0'0'447'0,"-2"-8"-91"16,2 8-6-16,-3-6-47 0,3 6 49 0,-2-8-68 15,2 8 34-15,-4-4-54 0,4 4 30 0,0 0-69 0,-5-6 12 16,5 6-86-16,0 0 9 0,-5-6-74 16,5 6 23-16,0 0-66 0,0 0 30 0,0 0-43 15,0 0 46-15,0 0-46 0,0 0 45 0,-3 9-48 0,3-9 43 16,6 8-47-16,-6-8-5 0,4 13-1 0,1-4-1 16,-1 1-2-16,0-2-2 0,1 3 0 0,-1 0-3 15,4 2 1-15,-3 0-27 0,0 2 32 0,1-1-31 16,-2 0 30-16,4 0-6 0,-3 1-2 0,1-3-6 15,-2 1-3-15,1 1-35 0,-1-3-59 0,2-2-42 16,-3 1-48-16,1-1-48 0,-2-1-66 0,2-1-24 16,-3-2-47-16,-1-5-26 0,4 10-516 0,-4-10-483 15</inkml:trace>
  <inkml:trace contextRef="#ctx0" brushRef="#br0" timeOffset="3407.2">22607 5834 318 0,'0'0'357'0,"0"-9"-84"0,0 9-51 15,0 0-22-15,-2-7 3 0,2 7-12 0,0 0 2 16,-4-5-50-16,4 5 10 0,0 0-61 0,0 0 7 16,-14 1-51-16,14-1 20 0,-10 4-36 0,3-1 20 15,1 3-38-15,-3-2 25 0,3 1-39 0,-1 1 31 16,-1 0-32-16,1-2 33 0,1 1-45 0,-1 1 42 15,1-1-41-15,-1 0 31 0,2 0-31 0,5-5 36 16,-9 8-30-16,9-8 12 0,-9 6-1 0,9-6 1 0,-6 7 4 16,6-7 10-16,-8 5 34 0,8-5-53 15,0 0 47-15,-5 5-44 0,5-5 72 0,0 0-43 16,-2 6 47-16,2-6-31 0,0 0 54 0,2 6-36 16,-2-6 45-16,7 6-35 0,-7-6 47 0,8 5-48 0,-8-5 48 15,12 6-29-15,-6-1-5 0,3-2-8 16,0 1 0-16,0 1 8 0,1 2-5 0,-1-3-2 15,0 0-26-15,2 3 31 0,0-2-18 16,-1 1-36-16,2 1 24 0,-1 0-37 0,-2-3 26 0,0 3-34 0,1-2 22 16,-3 0-3-16,2 0-38 0,-2 0 36 15,1 1-12-15,-3-3-7 0,2 1-20 0,-7-4-88 16,12 7-106-16,-12-7-120 0,7 5-136 0,-7-5-767 16,0 0-834-16</inkml:trace>
  <inkml:trace contextRef="#ctx0" brushRef="#br0" timeOffset="25688.45">19078 7350 78 0,'0'0'182'0,"0"0"-28"16,-12 1-25-16,12-1-8 0,0 0-18 0,0 0-11 15,0 0-13-15,0 0-10 0,0 0-11 0,0 0-11 16,0 0-5-16,0 0-9 0,0 0-5 0,0 0-5 15,0 0-8-15,0 0 0 0,0 0-2 0,0 0 0 0,0 0 2 16,0 0 6-16,0 0 2 0,0 0 7 16,0 0 1-16,0 0-4 0,0 0 5 0,-12 0 3 15,12 0 3-15,0 0 1 0,0 0 0 0,0 0-3 0,0 0 0 16,0 0 4-16,0 0 16 0,0 0-4 0,0 0 15 16,0 0-2-16,0 0-3 0,0 0-6 0,0 0 4 15,0 0-3-15,0 0-11 0,13 0-2 16,-13 0-14-16,9-2 3 0,-9 2-14 0,14-2 4 0,-14 2-12 15,13-4 8-15,-13 4-11 0,17-3 4 0,-17 3-11 16,18-2 23-16,-8-1-30 0,-1 2 17 0,-9 1-15 16,19-1 9-16,-19 1-9 0,15-4 11 0,-15 4-10 15,18-2 10-15,-18 2-16 0,16-3 22 16,-16 3-17-16,15-2 9 0,-15 2-11 0,11-1 11 0,-11 1-12 16,11-1 9-16,-11 1-12 0,0 0 15 0,14-2-19 15,-14 2 6-15,0 0-33 0,0 0-65 0,9 3-44 16,-9-3-97-16,0 0-67 0,0 0-191 0,0 0 3 15</inkml:trace>
  <inkml:trace contextRef="#ctx0" brushRef="#br0" timeOffset="25886.17">19145 7390 74 0,'0'0'248'16,"-10"4"-73"-16,10-4 34 0,-8 3-36 0,8-3 30 0,0 0-37 15,-9 6-7-15,9-6-31 0,0 0-11 0,0 0-22 16,-7 3-7-16,7-3-15 0,0 0 0 15,0 0 13-15,0 0-17 0,0 0-4 0,0 0-16 16,0 0 3-16,0 0-22 0,0 0 5 0,11 1-19 0,-11-1 12 16,12-2-14-16,-12 2 1 0,14-2-17 0,-14 2 9 15,17-3-43-15,-17 3-91 0,21-3-85 16,-12 2-441-16,4 0-163 0</inkml:trace>
  <inkml:trace contextRef="#ctx0" brushRef="#br0" timeOffset="26839.34">26068 7347 172 0,'0'0'180'0,"0"0"-44"15,0 0-9-15,0 0-7 0,0 0-12 16,-2-7-13-16,2 7-2 0,0 0-4 0,0 0-3 16,0 0 12-16,0 0-24 0,-3-5-4 0,3 5-9 15,0 0-2-15,0 0 0 0,0 0-1 0,0 0 0 16,0 0 1-16,0 0 2 0,0 0-7 0,0 0-8 0,0 0 1 15,0 0-1-15,0 0 7 0,0 0 8 16,1-6-1-16,-1 6 0 0,0 0-3 0,0 0-27 16,13-2 13-16,-13 2-25 0,0 0 14 0,14-3-20 15,-14 3 14-15,9-1-20 0,-9 1 11 0,13-1-15 0,-13 1 14 16,12-1-19-16,-12 1 21 0,12-3-14 0,-12 3 4 16,12-1-18-16,-12 1 22 0,11-1-19 15,-11 1 12-15,13-1-17 0,-13 1 19 0,10-2-10 16,-10 2 2-16,12-2-24 0,-12 2-16 0,0 0-32 15,11-2-29-15,-11 2-43 0,0 0-43 0,9-3-51 0,-9 3-49 16,0 0-174-16,0 0 59 0</inkml:trace>
  <inkml:trace contextRef="#ctx0" brushRef="#br0" timeOffset="27089.18">26095 7372 42 0,'0'0'191'0,"-6"5"-33"0,6-5-32 15,0 0 1-15,0 0 7 0,-5 5-1 16,5-5-1-16,0 0-5 0,0 0-10 0,0 0-34 16,0 0 1-16,5 5-3 0,-5-5-7 0,0 0-8 0,0 0-8 15,11 1-8-15,-11-1-12 0,0 0-7 0,14 0 1 16,-14 0-9-16,0 0-4 0,13 0-4 0,-13 0-3 16,0 0 0-16,15-2-1 0,-15 2-3 0,11-1-1 15,-11 1-3-15,10-3-1 0,-10 3 5 0,9-1-6 16,-9 1-4-16,0 0 0 0,13-3-1 15,-13 3-2-15,0 0-12 0,10-2-38 0,-10 2-62 0,0 0-79 16,0 0-309-16,6-5 0 0</inkml:trace>
  <inkml:trace contextRef="#ctx0" brushRef="#br0" timeOffset="28204.52">19706 7449 72 0,'0'0'28'0,"0"0"58"15,0 0-20-15,0 0 64 0,0 0-51 0,0 0 38 16,0 0-34-16,0 0 36 0,0 0-32 0,0 0 33 16,7 5-42-16,-7-5 25 0,0 0-34 0,10-1 3 15,-10 1-16-15,0 0 18 0,17-3-32 0,-17 3 22 16,11-1-30-16,-11 1 16 0,15-2-29 0,-15 2 16 16,16-4-29-16,-16 4 20 0,18-2-23 0,-18 2 15 15,15-5-25-15,-15 5 15 0,17-3-20 0,-17 3 23 16,15-3-28-16,-15 3 8 0,15-2-84 0,-15 2-23 15,11-1-94-15,-11 1-211 0,0 0 118 0</inkml:trace>
  <inkml:trace contextRef="#ctx0" brushRef="#br0" timeOffset="28430.62">19757 7532 234 0,'0'0'237'0,"0"0"-43"0,-6 6-31 0,6-6-13 16,0 0-19-16,0 0-20 0,0 0-10 0,0 0-15 16,0 0-4-16,0 0-4 0,0 0 1 0,0 0-1 15,0 0-11-15,0 0-2 0,10 2-16 0,-10-2-7 16,10-3-6-16,-10 3-10 0,12-5-7 0,-12 5-10 16,18-5 6-16,-9 4-6 0,2-1-18 15,-2-1 5-15,3 1-81 0,-1 0-65 0,2-2-166 0,-1 0-154 16,0 2 44-16</inkml:trace>
  <inkml:trace contextRef="#ctx0" brushRef="#br0" timeOffset="29489.35">26854 7427 159 0,'0'0'247'16,"0"0"-47"-16,0 0-41 0,0 0-22 0,0 0-15 15,0 0-20-15,0 0-12 0,0 0-18 0,-5 3-16 16,5-3-9-16,0 0-8 0,0 0-10 0,0 0-1 16,0 0-4-16,0 0-5 0,0 0-1 0,12 2-6 15,-12-2 0-15,0 0-4 0,15 0 3 16,-15 0-7-16,10 1-1 0,-10-1 2 0,14 0 0 15,-14 0 5-15,16 2-10 0,-16-2 0 0,17 0 0 0,-17 0 1 16,14-2-3-16,-14 2 0 0,18 0-5 0,-18 0-43 16,13-1-54-16,-13 1-67 0,12 0-237 0,-12 0 134 15</inkml:trace>
  <inkml:trace contextRef="#ctx0" brushRef="#br0" timeOffset="29663.9">26953 7465 15 0,'0'0'186'0,"-7"5"-34"16,7-5-39-16,0 0-14 0,0 0-2 0,0 0-2 16,0 0-4-16,-2 6-11 0,2-6-9 0,0 0-13 15,0 0-13-15,13-2-9 0,-13 2-6 0,12-1-4 16,-12 1-2-16,14-3-12 0,-14 3-1 0,16-4-6 16,-7 3-19-16,-9 1-62 0,14-5-84 15,-7 0-152-15,-7 5 229 0</inkml:trace>
  <inkml:trace contextRef="#ctx0" brushRef="#br0" timeOffset="30660.31">21163 7452 63 0,'0'0'82'0,"0"0"56"16,4 6-56-16,-4-6 32 0,0 0-40 0,0 0 28 15,0 0-52-15,10-2 46 0,-10 2-42 0,0 0 26 16,11-1-44-16,-11 1 6 0,0 0-21 0,12-2 29 16,-12 2-37-16,0 0 24 0,18-1-39 15,-18 1 32-15,12-3-37 0,-12 3 33 0,12-2-36 0,-12 2 24 16,15-2-29-16,-15 2 34 0,12-2-46 0,-12 2-16 16,12-2-110-16,-12 2-20 0,0 0-77 15,11-1 79-15</inkml:trace>
  <inkml:trace contextRef="#ctx0" brushRef="#br0" timeOffset="30846.55">21202 7513 5 0,'0'0'188'0,"0"0"1"0,-4 5-79 16,4-5 18-16,0 0-60 0,0 0 27 0,0 0-40 15,0 0 26-15,0 0-48 0,0 0 27 0,11-3-45 0,-11 3 30 16,13-5-44-16,-4 3 34 0,1-2-42 15,2 2 39-15,-2-1-46 0,7-2-1 0,-2 1-121 16,1-1-167-16,2 2 239 0</inkml:trace>
  <inkml:trace contextRef="#ctx0" brushRef="#br0" timeOffset="31786.98">28440 7400 93 0,'0'0'171'0,"-11"-1"-17"15,11 1-11-15,0 0-6 0,0 0-6 0,0 0-2 16,0 0-9-16,0 0 2 0,0 0-17 0,0 0-7 0,0 0-4 16,0 0-2-16,0 0-6 0,0 0-11 15,0 0-5-15,0 0-6 0,0 0-7 0,0 0-7 16,0 0-7-16,0 0-8 0,0 0-3 0,0 0-8 15,0 0 7-15,11-4-13 0,-11 4-3 0,10-3-2 16,-10 3-4-16,13-3 19 0,-13 3-25 0,17-4 1 0,-8 0-5 16,0 1-2-16,1 1 1 0,-1 0 6 0,1-1-12 15,-1 2-4-15,0-1 18 0,-9 2-67 0,14-4-46 16,-14 4-28-16,13-3-22 0,-13 3-3 0,9-2-41 16,-9 2-22-16,0 0-153 0,0 0 167 0</inkml:trace>
  <inkml:trace contextRef="#ctx0" brushRef="#br0" timeOffset="31937.88">28513 7407 12 0,'-11'4'222'0,"11"-4"-53"16,-7 4-40-16,7-4-24 0,0 0-24 0,-6 4-8 15,6-4-9-15,0 0 5 0,0 0 0 16,0 0-4-16,0 0-6 0,0 0-2 0,0 0-19 0,0 0 1 16,8 4-16-16,-8-4-7 0,11-1-5 15,-11 1 0-15,13-4-4 0,-13 4-3 0,15-3-6 0,-15 3-34 16,14-3-82-16,-14 3-253 0,17-4 176 15</inkml:trace>
  <inkml:trace contextRef="#ctx0" brushRef="#br0" timeOffset="41263.15">25519 5934 160 0,'0'0'141'0,"0"0"-31"0,3-6-29 15,-3 6 0-15,0 0 2 0,7-3-6 0,-7 3 2 16,6-4-3-16,-6 4-12 0,0 0-8 0,12-3-1 16,-12 3 11-16,11 0-4 0,-11 0-2 0,13 0 4 15,-13 0-6-15,15 3-5 0,-7 0-1 0,1-1-8 16,1 1-8-16,-2 1-1 0,0 1 19 0,1 1-30 15,1-1 18-15,-4 1-29 0,3 1 17 0,-1-1-23 16,-2 1 18-16,2 0-27 0,-2-1 24 0,-2 1-24 16,2 0 24-16,-2-3-24 0,0 1 28 0,-1 0 10 15,-3-5 7-15,3 8-1 0,-3-8 13 0,3 7 6 16,-3-7 3-16,0 0-2 0,-4 5 4 0,4-5 3 16,0 0-3-16,0 0 2 0,-9-4-4 0,9 4-10 15,-9-9-11-15,6 1-6 0,-1 0-12 0,0 0-3 16,0-2 27-16,0 1-42 0,0-2 35 0,3 2-46 15,-3-4 42-15,3 3-48 0,0-1 38 0,1-1-44 16,0 1 38-16,2-1-39 0,1 3 35 0,-1-2-8 16,1 1-4-16,1 2-26 0,1-2-63 0,0 3-36 15,0 1-56-15,1-3-57 0,1 4-82 0,-1 0-301 16,-1 0-128-16</inkml:trace>
  <inkml:trace contextRef="#ctx0" brushRef="#br0" timeOffset="41529.83">25843 5920 197 0,'0'0'351'0,"0"7"-106"0,0-7-50 16,0 0-20-16,3 7-17 0,-3-7-16 0,0 0 0 15,1 8-2-15,-1-8-6 0,0 0 0 0,0 8-26 16,0-8 14-16,3 7-39 0,-3-7 29 0,2 9-42 15,-2-9-13-15,7 13-9 0,-5-7-6 0,1 0-8 16,-1 1-6-16,2-1-6 0,1 3-5 0,-1-1-3 16,-1 0-1-16,2 2 0 0,-3-2-3 0,3 2-6 15,-1-2 0-15,0 2 34 0,-1 0-47 0,1-1 36 16,-2 0-50-16,1-1-55 0,0-2-65 0,-1 0-100 16,0 1-107-16,-2-7-291 0,0 7-150 0</inkml:trace>
  <inkml:trace contextRef="#ctx0" brushRef="#br0" timeOffset="41755.46">26066 5953 1 0,'0'0'408'0,"0"0"-117"15,9-4-72-15,-9 4-43 0,0 0-34 0,0 0-39 16,0 0 3-16,0 0 30 0,0 0-3 0,10 1-14 15,-10-1-17-15,0 0-22 0,4 7-11 0,-4-7-15 16,2 7-6-16,-2-7-15 0,2 10 1 0,0-4-16 16,-2-6 24-16,0 12-32 0,1-5-2 0,1-1-6 15,-2 2-63-15,0-1-73 0,-3-2-165 0,3-5-276 16,-2 14-89-16</inkml:trace>
  <inkml:trace contextRef="#ctx0" brushRef="#br0" timeOffset="42178.48">26133 5819 300 0,'0'0'295'0,"2"-8"-64"0,-2 8-20 16,1-9-10-16,-1 9-24 0,1-7 4 0,-1 7 5 15,0-7-7-15,0 7-27 0,3-6-24 0,-3 6-33 16,4-6-14-16,-4 6-5 0,7-5-27 0,-7 5 9 16,9-4-7-16,-9 4-5 0,16-1-36 0,-16 1 29 15,15 1-6-15,-4 2 11 0,-3-1-12 0,4 1-38 16,-2-1 41-16,0 2-41 0,-1 0 38 0,2 2-38 16,-2-2 39-16,0 2-44 0,1 2 46 0,-2-3-41 15,1 1 39-15,-4 1-42 0,3 0 40 16,-4-3-33-16,0 1 54 0,-2 0-36 0,-2-5 50 0,5 7-31 15,-5-7 57-15,0 0-19 0,0 9 34 0,0-9-36 16,0 0 52-16,0 0-54 0,-9-4 33 0,9 4-49 16,-6-8 34-16,3 3-54 0,0-1 32 0,0-1-14 15,1-2-12-15,0 0-7 0,2 0-5 0,2-1-11 16,-1-1-7-16,0 2-28 0,3-2-51 16,1 2-50-16,0-1-47 0,0 1-60 0,2 0-54 0,-1 1-61 15,3-1-60-15,-1 3-419 0,-1 0-355 0</inkml:trace>
  <inkml:trace contextRef="#ctx0" brushRef="#br0" timeOffset="42462.58">26504 5785 78 0,'0'0'401'0,"0"0"-98"15,1 9-29-15,-1-9-1 0,0 0-16 0,0 0-1 16,3 6-48-16,-3-6 39 0,0 0-32 0,0 0-22 15,0 0-38-15,0 0-31 0,2 6-26 0,-2-6-19 16,0 0-17-16,0 0-15 0,2 6-4 0,-2-6 0 16,0 0-5-16,5 7-2 0,-5-7-11 0,4 8-5 15,-4-8-2-15,5 9 1 0,-1-4 1 0,-4-5-8 16,7 11-42-16,-4-3 47 0,-1-1-40 0,2 0 43 16,0 1-42-16,-1 0 42 0,1 1-39 0,-2-1 36 15,3-1-47-15,-2 1 22 0,-1-1-104 0,3 1-31 16,-2-2-29-16,-2 0-47 0,3-2-40 0,-4-4-114 15,5 10-327-15,-5-10-207 0</inkml:trace>
  <inkml:trace contextRef="#ctx0" brushRef="#br0" timeOffset="42685.28">26711 5794 91 0,'0'0'349'0,"0"0"-77"0,10-3-86 0,-10 3-13 16,0 0-24-16,0 0-4 0,0 0-22 15,10 1-10-15,-10-1-6 0,0 0-8 0,8 3-18 0,-8-3-13 16,4 6-15-16,-4-6-9 0,3 9-10 0,-3-9-5 16,3 9-5-16,-3-9-10 0,0 12-5 0,0-12 1 15,-3 12 3-15,0-5-134 0,-1-1-102 0,0 1-114 16,-1 0-137-16,1-3 44 0</inkml:trace>
  <inkml:trace contextRef="#ctx0" brushRef="#br0" timeOffset="42871.01">26824 5774 128 0,'0'0'265'0,"0"0"-55"0,5-8-69 0,-5 8-9 16,0 0-47-16,5-5-1 0,-5 5-34 0,0 0 5 16,9-4-29-16,-9 4 13 0,9-8-125 0,-3 5-77 15,1-2-139-15,1 0 239 0</inkml:trace>
  <inkml:trace contextRef="#ctx0" brushRef="#br0" timeOffset="43019.81">27089 5668 139 0,'0'0'273'16,"11"2"-72"-16,-11-2 7 0,0 0-33 0,0 0 24 16,0 0-53-16,0 0-17 0,0 0-17 0,9 3-21 15,-9-3-16-15,0 0-23 0,0 0-38 0,7-4-73 16,-7 4-81-16,9-5-124 0,-9 5-163 0,9-5 104 16</inkml:trace>
  <inkml:trace contextRef="#ctx0" brushRef="#br0" timeOffset="43176.02">27296 5626 387 0,'0'0'279'15,"0"0"-40"-15,0 0-53 0,0 0 8 16,0 0-76-16,0 0 5 0,0 0-57 0,0 0 18 0,0 0-49 16,11-2 21-16,-11 2-50 0,3-6-20 0,-3 6-87 15,7-5-56-15,-7 5-97 0,9-6-143 0,-9 6 148 16</inkml:trace>
  <inkml:trace contextRef="#ctx0" brushRef="#br0" timeOffset="43327.46">27419 5568 213 0,'0'0'287'15,"5"4"-5"-15,-5-4-59 0,5 6 20 0,-5-6-66 16,4 10 30-16,-4-10-68 0,1 9-24 0,1-3-20 16,-2-6-19-16,2 12-14 0,0-4-11 0,-1-2-9 15,0 3-12-15,-1-1-6 0,3 2-8 0,-2-2-26 16,0 1-91-16,1-1-79 0,-1-2-142 0,-1-6-200 15,1 12-24-15</inkml:trace>
  <inkml:trace contextRef="#ctx0" brushRef="#br0" timeOffset="43661.98">27590 5514 425 0,'0'0'389'0,"-2"-8"-68"16,2 8-51-16,-3-6-44 0,3 6-27 0,0 0-19 16,0-10-52-16,0 10-22 0,0 0-17 0,5-8-12 15,-5 8 1-15,0 0-4 0,13-4-6 0,-13 4-3 16,13 0-25-16,-13 0-7 0,15 3-7 0,-5-1 1 16,-1 1-4-16,2 0-2 0,-2 2-1 0,1 0-1 15,-1-1-8-15,0 1 2 0,0 0-6 0,-2 0 0 16,-3 0-5-16,3 0 4 0,-4-1 0 0,-3-4 11 15,7 7 12-15,-7-7 1 0,2 6 12 0,-2-6 21 16,0 0 8-16,0 0-1 0,0 0 3 0,-10-2-7 16,10 2-2-16,-4-8-6 0,4 8-15 0,-5-11-7 15,5 4-5-15,0-2-13 0,0 0-2 0,3-1-50 16,1-1-50-16,1-1-59 0,2 0-62 0,2-1-43 16,2 2-47-16,0 1-38 0,0-1-63 0,5-2-215 15,-3 4-122-15</inkml:trace>
  <inkml:trace contextRef="#ctx0" brushRef="#br0" timeOffset="43869.53">28002 5412 406 0,'0'0'307'0,"2"8"-52"0,-2-8-16 0,3 5-13 16,-3-5-7-16,0 0 3 0,1 7 0 0,-1-7-20 16,0 0-26-16,3 8-16 0,-3-8-18 0,0 0-14 0,2 7-15 15,-2-7-8-15,2 6-15 0,-2-6-16 0,2 7-14 16,-2-7-7-16,5 8-12 0,-3-1-10 15,-2-7-1-15,7 11-10 0,-4-3-7 0,1-1-3 16,2 0-5-16,-2 2-20 0,2-1-62 0,-1 1-62 0,1-1-55 16,-1 0-51-16,2-1-31 0,0 1-103 0,0-2-326 15,2-2-213-15</inkml:trace>
  <inkml:trace contextRef="#ctx0" brushRef="#br0" timeOffset="44128.28">28397 5198 573 0,'0'0'368'0,"-3"-10"-43"0,3 10-113 0,-4-6 8 16,4 6-53-16,0 0 17 0,-12-1-3 0,12 1-7 0,-8 5-13 16,2 1-7-16,0 2-21 0,1 0-55 15,-2 4 24-15,2 2-18 0,1 1-12 0,0 0-19 0,1 2-1 16,1 1-14-16,0 1-8 0,2 1-4 15,2 0-7-15,0 0-7 0,2 1-1 0,1-2-12 16,4 1-36-16,0-1-30 0,1-2-28 0,4-3-48 0,-1 0-8 16,1-2-91-16,2-2-36 0,-1-2-110 0,2-2-251 15,0-2-148-15</inkml:trace>
  <inkml:trace contextRef="#ctx0" brushRef="#br0" timeOffset="44678.56">28619 5429 72 0,'-4'-6'413'0,"-1"1"-96"16,1-2-38-16,2 1-32 0,-1 0-9 0,1 0-11 15,0-1-16-15,-1 2-60 0,1-2 12 0,2 7-65 16,2-11 18-16,-2 11-61 0,5-9 31 16,-5 9-49-16,7-6 40 0,-7 6-58 0,11-4 47 15,-11 4-18-15,15-3-7 0,-15 3-4 0,17 4-7 0,-7-1-8 16,-3 0 3-16,2 0-7 0,-1 2 0 0,0 0-9 15,-1 1 0-15,-3 0 0 0,3 0-7 0,-5-1 0 16,-2-5 0-16,5 11 4 0,-5-11 4 0,0 7-5 16,0-7-3-16,-4 7 4 0,4-7-5 0,-6 5 2 15,6-5 2-15,0 0 9 0,-15 0 8 0,15 0 9 16,-10-5-6-16,4 2 5 0,6 3-9 0,-9-9 0 16,7 2-6-16,-1 1-4 0,3 0 9 0,-1-1-15 15,1 7 0-15,1-12 3 0,2 4-43 0,1 3 43 16,2 0-24-16,-1-1 28 0,5 1-49 15,-3 1 46-15,2 2-39 0,0 0 44 0,-9 2-45 0,19 0 48 16,-19 0-2-16,20 2-7 0,-9-1-3 0,-4 3-4 16,3-1-1-16,-2 1 0 0,-2 1-3 0,1-1 6 15,-7-4-5-15,10 6 3 0,-10-6 2 0,5 9 3 16,-5-9 9-16,4 5 1 0,-4-5 13 0,0 0 21 16,0 0 18-16,0 0 14 0,0 0-3 0,0 0 0 15,0 0-12-15,-11-5-1 0,11 5 8 0,-2-10-6 16,2 10-51-16,-1-12 37 0,1 5-47 0,1 0 35 15,1-2-45-15,1 1 38 0,0 0-9 0,1 1-5 16,0 0-2-16,-1-1-9 0,3 2-3 0,0 3-5 16,0-2-1-16,-1 1-7 0,-5 4-39 0,13-2 37 15,-13 2-40-15,17 1 17 0,-17-1-67 0,15 6 6 16,-5-1-73-16,-1 0 18 0,0 0-53 0,-1 3 4 16,1-1-39-16,-1 2-43 0,-1-2-33 0,0 1-46 15,0-2-297-15,0 1-163 0</inkml:trace>
  <inkml:trace contextRef="#ctx0" brushRef="#br0" timeOffset="44841.62">29045 5338 319 0,'0'-7'376'15,"0"7"-43"-15,0 0-9 0,0-10-48 0,0 10 24 16,0 0-82-16,0-7 17 0,0 7-99 0,0 0 12 16,0 0-53-16,0 0 0 0,2-6-61 0,-2 6 37 15,0 0-14-15,0 0-11 0,9 6-8 0,-9-6-12 16,8 10 0-16,-2-6-14 0,1 2 1 0,-2 1-40 0,4 0-48 15,-2-1-63-15,2 2-67 0,-1-2-54 16,1 1-108-16,1-2-299 0,-2 0-174 0</inkml:trace>
  <inkml:trace contextRef="#ctx0" brushRef="#br0" timeOffset="45210.62">29325 5199 98 0,'0'0'279'0,"0"0"-49"0,0 0-68 0,0 0-15 15,0 0-48-15,0 0 4 0,0 0-39 0,0 0 27 16,0 0-31-16,12-4 18 0,-12 4-40 0,11-4 11 16,-4 1-25-16,1-1 12 0,2-1-29 15,0 2 20-15,1-2-26 0,1 1 20 0,-1 0-29 0,1-1 20 16,1-1-41-16,-1 0-30 0,0 1-57 0,-3 0-52 15,2-1-229-15,-1 0 149 0</inkml:trace>
  <inkml:trace contextRef="#ctx0" brushRef="#br0" timeOffset="45461.6">29534 5025 274 0,'0'0'277'0,"-2"-9"-35"0,2 9-18 0,-3-9 3 16,3 9-21-16,-3-7-8 0,3 7-22 0,0 0-26 15,-2-7-70-15,2 7 23 0,0 0-58 0,0 0 33 0,0 0-23 16,0-7 37-16,0 7-37 0,0 0 35 15,6 5-52-15,-6-5 39 0,7 7-51 0,-7-7 41 16,9 9-41-16,-4 0 26 0,0-1-34 0,1 1 1 16,-2 0-1-16,3 3-1 0,-1 1-3 0,0-1 3 15,1 0-5-15,-1 1-1 0,-1-4 1 16,2 5-4-16,-1-1 1 0,0-3 1 0,1 3-40 0,-1-2 47 0,2 0-41 16,-2 0 50-16,1-5-4 0,-1 3-2 15,0-1-46-15,3-1 46 0,-2 1-4 0,0-4-5 0,1 2-19 16,2-1-74-16,-2-1-31 0,-8-4-64 15,13 3-67-15,-13-3-85 0,12 1-342 0,-12-1-179 16</inkml:trace>
  <inkml:trace contextRef="#ctx0" brushRef="#br0" timeOffset="45718.54">29710 5177 441 0,'0'0'345'0,"-5"-9"-7"0,5 9-104 0,-7-7-14 15,7 7-76-15,-1-7 7 0,1 7-45 0,1-9-4 16,-1 9-59-16,4-9 32 0,1 4-55 0,1-1 35 0,0 2-54 15,2 0 39-15,2-1-40 0,-1 0 25 0,2 2-45 16,-1-1 30-16,1 0-62 0,-2 1 3 0,3 1-40 16,-12 2 40-16,19-3 12 0,-19 3 2 0,15-1 7 15,-15 1 2-15,14 0 6 0,-14 0 6 0,12 4 4 16,-12-4-20-16,9 4 42 0,-4 1-23 0,-5-5 36 16,6 6-14-16,-6-6 46 0,5 8-30 0,-5-8 41 15,4 10-44-15,-4-10 35 0,5 7-36 16,-5-7 21-16,3 9-46 0,-3-9 37 0,2 5-40 0,-2-5 31 15,0 0-37-15,4 7 13 0,-4-7-111 0,0 0-78 16,0 0-110-16,0 0-229 0,0 0-29 0</inkml:trace>
  <inkml:trace contextRef="#ctx0" brushRef="#br0" timeOffset="46550.9">29808 5046 152 0,'-6'-7'239'0,"4"0"-63"0,-4 2-33 15,6 5-36-15,-3-11-24 0,3 11-14 0,-1-10-19 16,1 10-7-16,1-8-11 0,-1 8-4 0,9-7-7 15,-9 7-7-15,10-5-2 0,-10 5-5 0,12-2-19 16,-2-1-37-16,-10 3-10 0,15 1-10 0,-15-1 10 16,17 2 12-16,-8 0 9 0,-9-2 12 0,18 2 4 15,-18-2 1-15,16 3 7 0,-8-1 3 0,-8-2 10 16,15 4 48-16,-15-4 48 0,13 3 25 16,-13-3 21-16,13 5 4 0,-13-5-11 0,10 4 3 0,-10-4-5 15,9 6-2-15,-9-6-19 0,10 6-8 0,-10-6-48 16,9 6 33-16,-9-6-49 0,7 7 43 0,-7-7-63 15,6 7 38-15,-6-7-51 0,6 7 41 16,-6-7-46-16,4 5 46 0,-4-5-46 0,4 6 47 0,-4-6-37 16,3 5 59-16,-3-5-35 0,0 0 45 0,0 0-50 15,0 0 41-15,0 0-41 0,0 0 51 0,0 0-33 16,0 0 26-16,0 0-36 0,0 0 20 0,0 0-36 16,-2-6 20-16,2 6-32 0,2-6 25 0,-2 6-35 0,5-7 26 15,-5 7-33-15,6-7 27 0,-6 7-33 16,9-5 30-16,-9 5-4 0,10-5 2 0,-10 5-8 15,11-3 0-15,-11 3-29 0,12-1 31 0,-12 1-6 16,14 1-29-16,-14-1 32 0,14 3-27 0,-14-3 2 0,13 5 3 16,-13-5 22-16,11 5-37 0,-11-5 33 0,8 5-34 15,-8-5 39-15,7 5-26 0,-7-5 25 16,0 0-23-16,0 0 35 0,0 0-40 0,0 0 42 16,0 0-33-16,0 0 39 0,0 0-34 0,0 0 31 15,-3-9-34-15,3 9 25 0,-1-7 4 0,1 7-5 16,0-11-8-16,0 11-3 0,1-11 6 0,-1 11-5 15,5-11-6-15,-5 11-2 0,8-9 4 0,-4 3-1 16,1 2-5-16,1-1-8 0,-6 5-5 0,11-5-7 0,-11 5-9 16,11-3-4-16,-11 3-5 0,14-1-51 0,-14 1 26 15,12 0-9-15,-12 0-10 0,14 2-14 0,-14-2-18 16,11 4-16-16,-11-4-2 0,12 3 4 0,-12-3 17 16,11 5 24-16,-11-5 17 0,8 4 18 0,-8-4 15 15,8 2 12-15,-8-2 11 0,0 0 3 0,7 2 4 16,-7-2 11-16,0 0 0 0,0 0 9 0,0 0 31 15,12-1 6-15,-12 1 11 0,0 0 11 0,5-5 21 16,-5 5 14-16,0 0 0 0,0 0 7 0,5-4-9 16,-5 4-16-16,0 0-13 0,0 0-6 0,0 0-14 15,0 0-9-15,4-5 8 0,-4 5-57 0,0 0 46 16,0 0-51-16,0 0 44 0,0 0-2 0,0 0-44 16,7-3 45-16,-7 3-42 0,0 0 41 0,0 0-48 15,0 0 44-15,0 0-42 0,9-3 44 0,-9 3-48 16,0 0 44-16,9-3-42 0,-9 3 40 0,0 0-40 15,0 0 40-15,11-1-3 0,-11 1-46 0,0 0 52 16,11 1-47-16,-11-1 52 0,0 0-9 0,10 5-37 16,-10-5 42-16,7 4-5 0,-7-4-44 0,7 4 45 15,-7-4-45-15,5 4 48 0,-5-4-47 0,7 4 43 16,-7-4-37-16,6 5 43 0,-6-5-52 0,0 0 43 16,7 3-60-16,-7-3 16 0,0 0-60 0,0 0-77 15,0 0-91-15,0 0-75 0,12-3-272 0,-12 3-115 16</inkml:trace>
  <inkml:trace contextRef="#ctx0" brushRef="#br0" timeOffset="46729.15">30529 4745 436 0,'5'-9'434'0,"0"4"-44"0,-3-2-100 0,3 3 17 16,-5 4-67-16,8-7 12 0,-8 7-59 0,10-6 4 15,-10 6-45-15,14 0-2 0,-14 0-39 0,18 4 2 16,-8 0-22-16,1 1-16 0,1 2-17 0,1 0-4 15,-1 2-15-15,4 4-2 0,-3 0-16 0,2 1-11 16,-4 3-66-16,1 0-93 0,-5 1-176 0,-2 2-206 16,-4-2-287-16,-3 1-352 0</inkml:trace>
  <inkml:trace contextRef="#ctx0" brushRef="#br0" timeOffset="67976.45">16790 11982 207 0,'0'0'207'0,"0"0"-31"0,0 0-17 0,0 0-3 15,0 0-7-15,0 0-1 0,0 0-2 0,0 0-13 16,-8-3-3-16,8 3-10 0,0 0-7 0,0 0-7 15,0 0-10-15,0 0-2 0,0 0-16 0,0 0-10 16,0 0 19-16,0 0-57 0,0 0 19 0,0 0 2 0,0 0 23 16,0 0-34-16,0 0 42 0,0 0-36 0,0 0 50 15,0 0-8-15,13-2-2 0,-13 2-10 16,0 0-1-16,17 0-4 0,-17 0-1 0,13-1 2 0,-13 1-2 16,17 0-47-16,-17 0 44 0,17-1-43 0,-17 1 41 15,24 0-36-15,-24 0 30 0,23-2-40 0,-10 2 49 16,0 0-53-16,0 0 34 0,-1 0-7 0,1 0 3 15,0 0-7-15,0 0-4 0,0 0-2 0,-1 0-5 16,0-1-3-16,2 1-4 0,-14 0-4 0,22 0-1 16,-10 0 1-16,-12 0-7 0,22 0 0 0,-22 0 1 15,19-1 1-15,-19 1-3 0,19 0 0 0,-19 0 2 16,17-1-2-16,-17 1-1 0,18-1 1 0,-18 1 0 16,15-1-1-16,-15 1-1 0,14-2 0 0,-14 2-36 15,13-1 41-15,-13 1-1 0,12-1-2 0,-12 1-1 16,12-3 2-16,-12 3-5 0,0 0-5 0,13-2-7 0,-13 2-17 15,0 0-83-15,13-2-94 0,-13 2-111 16,0 0-130-16,13-4-560 0,-13 4-603 0</inkml:trace>
  <inkml:trace contextRef="#ctx0" brushRef="#br0" timeOffset="68732.2">18016 11977 37 0,'0'0'276'16,"0"0"-52"-16,0 0-27 0,0 0-12 0,0 0-13 15,0 0-12-15,0 0-13 0,0 0-14 0,0 0-6 16,0 0-5-16,0 0 2 0,-6-4-15 0,6 4-2 16,0 0 4-16,0 0 0 0,9-2-34 0,-9 2 37 0,0 0-49 15,14-2 43-15,-14 2-12 0,11-1-5 16,-11 1-4-16,14-2-8 0,-14 2-7 0,16-2-5 15,-16 2-7-15,18-2-6 0,-6 1-3 0,-1 0-7 0,1 1-7 16,-1-1-6-16,1 1-4 0,-1-1-5 0,2 1-4 16,0-1 2-16,-13 1-8 0,23 0-2 0,-11 0 1 15,0 0-6-15,-12 0 0 0,24 0 0 0,-24 0 1 16,17 0-3-16,-17 0-1 0,19 0-1 0,-19 0 3 16,18 0-2-16,-18 0-2 0,14 0 9 15,-14 0-11-15,13 1 3 0,-13-1 0 0,0 0-3 0,15 0 1 16,-15 0 4-16,0 0-4 0,13 1-1 15,-13-1 4-15,0 0-1 0,0 0-1 0,14 0-1 0,-14 0-1 16,0 0-11-16,0 0-67 0,12 1-87 0,-12-1-87 16,0 0-129-16,12 0-479 0,-12 0-412 0</inkml:trace>
  <inkml:trace contextRef="#ctx0" brushRef="#br0" timeOffset="73459.66">24483 10353 274 0,'0'0'237'15,"0"0"-31"-15,0 0-16 0,0 0-13 16,0 0-13-16,7-5-23 0,-7 5-9 0,0 0-15 16,0 0-1-16,0 0-11 0,1-6-5 0,-1 6-9 15,0 0 0-15,0 0 2 0,2-7-19 0,-2 7 21 0,0 0-36 16,1-7 31-16,-1 7-40 0,1-7 59 0,-1 7-29 16,0 0 23-16,0-10-45 0,0 10 41 0,0-10-2 15,0 10-6-15,-2-8-9 0,-1 3-12 0,-1-1-5 16,0 2-6-16,0-3-12 0,-1 0-6 0,-5 3-4 15,4-3 1-15,-2 1-4 0,-1 2-5 0,-2 0-6 16,0 0 0-16,-1 2-6 0,-1-2-6 0,1 3-1 16,-2 1 3-16,0 0-6 0,0 3-3 0,1-1 3 15,-3 1-5-15,2 3-1 0,-2-1 0 0,4 2 1 16,-4 1 0-16,5 1 1 0,-2 0 3 0,0 1-4 16,4 1 4-16,0 3 1 0,4-3 4 0,-1 3-34 15,2 0 41-15,1-1-34 0,3-1 43 0,2 1-42 16,0-1 38-16,2 2-35 0,5-3 37 0,-1 0-27 15,-1 0 26-15,5-1-38 0,-1-2 39 0,1-1-38 16,2 0 37-16,0-3-40 0,1 0 42 0,1-3-42 0,0 1 38 16,-2-2-40-16,1-2 39 0,2 0-40 15,0-2 40-15,0 1-37 0,-2-2 36 0,0-4-36 16,-1 2 39-16,-2-2-44 0,0 0 40 0,-1-2-39 16,-4 2 40-16,1-3-36 0,0 1 36 0,-3-1-36 15,-1 0 47-15,-2 1-45 0,-2-1 50 0,3 2-23 16,-3 0 68-16,0 1-26 0,-2 0 54 0,1 1-41 15,1 0 40-15,0 2-53 0,0 6 33 0,-2-12-59 0,2 12 32 16,-2-8-49-16,2 8 35 0,0 0-47 0,0 0 42 16,0 0-50-16,0 0 43 0,-6 5-47 0,6-5 46 15,1 13-42-15,-1-6 43 0,3 2-47 0,-1 1 44 16,2 2-42-16,1 1 42 0,-1 2-49 16,5-1 49-16,-4 0-48 0,4 0 4 0,0-1 3 0,1 2-2 15,1-1-2-15,-1-3-5 0,1 1-36 0,1-2-43 16,-2 0-46-16,5-2-46 0,-4 0-45 0,1-2-45 15,1-1-29-15,-1 1-59 16,0-4-38-16,-1-1-472 0,1 0-432 0</inkml:trace>
  <inkml:trace contextRef="#ctx0" brushRef="#br0" timeOffset="73907.53">24767 10442 377 0,'-4'-6'351'0,"4"6"-54"0,0 0-13 15,-3-7-49-15,3 7-8 0,0 0-59 0,0 0-9 16,-3-5-38-16,3 5 33 0,0 0-41 0,0 0 41 16,0 0-44-16,10 5 27 0,-10-5-53 0,12 4 31 15,-7 1-58-15,1 0 31 0,3 1-54 0,0 0 33 16,0 4-53-16,-1-4 41 0,-1 3-47 0,2 1 35 16,-1 1-36-16,-3-3-4 0,0 3-6 0,-1-3-1 15,0 2 0-15,0-3 0 0,-3 1 4 0,-1-8 3 16,-1 12 2-16,1-12 0 0,-4 11-1 0,4-11-1 15,-6 5 3-15,6-5 4 0,0 0 1 0,-13-1-3 0,13 1 3 16,-9-6 0-16,4 1 37 0,1-2-46 16,1 0 38-16,-1-3-48 0,3 0 46 0,1 0-52 15,0 0 42-15,3-2-45 0,-1 0 43 0,2 3-46 16,4-4 44-16,-2 2-5 0,3 2-7 0,0 0-2 0,1 0-3 16,-1 4 2-16,2 0-5 0,1 1 5 15,-3 1 0-15,3 2 7 0,0 1 6 0,0 0-43 16,-2 2 48-16,3 3-44 0,-4 0 43 0,2 0-38 15,-2 2 40-15,0 2-38 0,0-1 42 0,-1 0-43 0,-2 1 35 16,1 0-37-16,-2 0 38 0,-1 0-42 0,1 1 2 16,-2 0 8-16,0-2-2 0,0 1-2 0,-1 0-5 15,-2-1-47-15,2 0-64 0,-2-8-64 16,1 11-54-16,-1-11-69 0,1 9-163 0,-1-9-277 0,0 0-265 16</inkml:trace>
  <inkml:trace contextRef="#ctx0" brushRef="#br0" timeOffset="74127.97">25263 10323 531 0,'0'0'421'16,"0"0"-95"-16,0 0-48 0,0 0-50 0,0 0 11 15,4-7-72-15,-4 7 15 0,6-4-83 0,-6 4 24 16,9-5-66-16,-2 2 28 0,0-1-57 0,5 2 48 16,-2-2-71-16,2 0 20 0,0 1-85 0,1-1-71 15,0 1-97-15,-2 1-125 0,3-1-310 0,-5 0-171 0</inkml:trace>
  <inkml:trace contextRef="#ctx0" brushRef="#br0" timeOffset="74273.64">25360 10368 200 0,'-7'8'659'0,"0"-1"-210"15,-1 0-69-15,3-2-95 0,-1 2 14 0,2-2-77 16,4-5 31-16,-6 8-48 0,6-8 16 16,-2 9-69-16,2-9 13 0,7 6-70 0,-7-6 16 15,14 2-61-15,-4-1 21 0,4-2-105 0,4-1-56 16,2 0-121-16,6-2-90 0,0-3-109 0,7 0-463 16,1-3-424-16</inkml:trace>
  <inkml:trace contextRef="#ctx0" brushRef="#br0" timeOffset="75523.14">26230 9932 24 0,'0'0'442'0,"-1"-6"-96"15,1 6-73-15,0 0-33 0,-7-4-26 16,7 4-13-16,0 0-3 0,-13 1-8 0,13-1-5 0,-13 9-6 16,4-4 26-16,-1 4-58 0,1 2 29 15,-3 0-50-15,2 4 33 0,-1 2-47 0,-1 2 25 0,1 5-17 16,-2 1-23-16,3 1-14 0,1 1-14 0,2 1-13 15,0 1-9-15,4-4-6 0,1 0-6 0,2 0-39 16,2 1 38-16,6-2-39 0,1 2 35 0,2-1-44 16,3-2 40-16,4-3-48 0,3 0-14 15,3-5-103-15,3 1-48 0,3-6-54 0,4-1-49 0,1-3-52 16,5-3-90-16,5-3-354 0,5-2-307 0</inkml:trace>
  <inkml:trace contextRef="#ctx0" brushRef="#br0" timeOffset="76344.23">28733 9517 123 0,'0'0'300'16,"0"0"-72"-16,0 0-1 0,0 0-40 0,0 0 14 16,-7-4-54-16,7 4 10 0,0 0-68 0,0 0 40 15,0 0-25-15,0 0 3 0,13 0 9 0,-13 0-5 16,14 1 5-16,-14-1 1 0,17 4-9 0,-6-1 11 15,0 1 3-15,2 0 1 0,2 0-11 0,0 5-5 16,0-2-6-16,1 5 10 0,2-1-9 0,-3 3-12 16,2 0 9-16,-1 4-9 0,1 1-10 15,-2 2 1-15,-1-1-42 0,-1 2 39 0,1 2-40 16,-4 0 35-16,-1-3-51 0,-1 1 35 0,-2 0-46 16,-2 1 42-16,0-1-11 0,-3-1-3 0,1-2-8 15,-4 0-4-15,1 0-4 0,-3 1-4 0,0-1-4 0,-1 0-5 16,-1-1-9-16,-4-1-14 0,3-2-90 0,-2-2-120 15,-2-1-148-15,1-2-173 0,-1 0-464 0,-1-3-611 16</inkml:trace>
  <inkml:trace contextRef="#ctx0" brushRef="#br0" timeOffset="77690.48">29109 9641 261 0,'0'0'296'0,"0"0"12"0,-9-1-23 0,9 1-2 15,0 0-21-15,-7-4-22 0,7 4-25 0,0 0-28 16,0 0-24-16,-2-7-10 0,2 7-7 0,0 0-6 15,7-5-4-15,-7 5-9 0,11-2-9 0,-11 2-16 16,16-3-16-16,-16 3-6 0,21 0-10 0,-9 2-16 16,0-1-10-16,1 1-7 0,-2 3-7 15,2 0-3-15,1 2-2 0,-1-1-7 0,0 3-5 16,-3-3-1-16,0 4 3 0,1-3-9 0,-3 1 2 0,1 0-5 16,-4-2-2-16,3 3 0 0,-4-4 3 0,0 2-2 15,-2-1 0-15,-2-6 0 0,0 8 6 0,0-8-5 16,0 7 5-16,0-7 1 0,-6 4 10 0,6-4 34 15,0 0 29-15,-15-1 13 0,9-4-1 16,6 5 3-16,-10-9-14 0,4 2-16 0,-1-1-3 16,4 2-8-16,-1-5-8 0,1 0-9 0,1 0-9 0,0-2-8 15,2 1-1-15,2 0 1 0,0-4-8 0,3 5-3 16,2-4-4-16,0 2-5 0,2 1-12 0,0 1-42 16,3 0-47-16,-1 3-48 0,-2-1-38 0,4 2-37 15,-3 0-52-15,0 3-36 0,0 0-30 0,1 1-82 16,-2 2-78-16,-9 1-248 0,16-1-258 0</inkml:trace>
  <inkml:trace contextRef="#ctx0" brushRef="#br0" timeOffset="77958.97">29483 9649 230 0,'0'0'498'0,"3"5"-74"0,-3-5-30 16,0 0-11-16,3 7-5 0,-3-7-34 0,0 0-17 15,0 0-23-15,0 8-24 0,0-8-31 0,0 0-39 16,0 0-43-16,2 7-22 0,-2-7-1 0,0 0 6 16,2 7-27-16,-2-7 32 0,5 10-42 0,-5-10 23 15,4 10-39-15,1-3-19 0,-1 0-7 0,0 0-14 16,2 2-12-16,-2-1-6 0,1 1-7 0,2 0-6 16,-2 0-4-16,0 0-5 0,1 0 3 0,-1 0-9 15,1 0-2-15,-3 0-13 0,3-1-26 0,-3-1-70 16,1 0-65-16,1 0-22 0,-2-3-85 0,-3-4-66 15,4 8-127-15,-4-8-161 0,0 0-465 0,0 0-708 16</inkml:trace>
  <inkml:trace contextRef="#ctx0" brushRef="#br0" timeOffset="78760.81">29302 9300 145 0,'-3'-7'303'0,"3"7"-54"0,0 0 21 0,0-8-33 16,0 8-20-16,0-7-13 0,0 7-16 0,0-8-14 15,0 8-20-15,5-5-16 0,-5 5-21 0,5-4-6 16,-5 4-8-16,7-5-19 0,-7 5-2 0,10-4-4 15,-10 4-9-15,13-1-12 0,-13 1 3 0,11 2-4 16,-11-2-10-16,13 5-11 0,-13-5-6 0,14 7-6 16,-8-2 0-16,1 0-5 0,0 1-3 0,-2-1-3 15,1-1-2-15,-1 3-1 0,0-1 6 0,-1-3-5 16,0 2 3-16,-4-5-4 0,6 10 5 0,-6-10-1 16,4 7 3-16,-4-7 0 0,2 8-2 0,-2-8-1 15,0 0 4-15,-2 6 7 0,2-6 10 0,0 0 4 16,0 0 19-16,0 0 7 0,-13 0-16 0,13 0-7 15,-6-4-5-15,6 4 6 0,-7-7-6 0,7 7-2 16,-4-10-4-16,4 10-3 0,-2-14-5 0,0 8 2 16,1-2-1-16,2 1-5 0,1 1-4 0,0-3-1 15,-2 2-4-15,4-1 0 0,1 1-3 0,-1 1-1 16,1-3 0-16,2 3 2 0,-2 2-6 0,1-3 4 16,1 3 2-16,0 0 9 0,-7 4 7 0,14-3 7 15,-14 3 0-15,16-2 2 0,-16 2 3 0,16 2 8 16,-7 0-10-16,0 0-2 0,-1 3-2 15,-1 0-3-15,1 0-4 0,1 1-2 0,-3 1 0 0,1 1-4 16,-1-1-1-16,1 3-2 0,-1-1-2 0,-1 4-8 16,0-1-7-16,0 1-21 0,-1 0-80 0,-1 2-94 15,-2-2-123-15,2-1-122 0,0 1-137 0,-1-1-333 16,-1-1-484-16</inkml:trace>
  <inkml:trace contextRef="#ctx0" brushRef="#br0" timeOffset="79324.23">29870 9547 331 0,'0'0'357'0,"0"0"-8"15,0 0-41-15,0 0 1 0,0 0 10 0,0 0-11 16,-4-4-41-16,4 4-30 0,0 0-26 0,0 0-30 15,0 0-31-15,2-6-24 0,-2 6-14 0,0 0-8 0,9-4-11 16,-9 4-10-16,11-5-16 0,-11 5-3 16,17-3-22-16,-7 0 0 0,3 0-17 0,0 1 6 15,2-2-16-15,0 0 6 0,0 2-15 0,2-2 4 16,-3 0-11-16,3 1 3 0,-2-1-36 0,-1 1-18 16,0 0-63-16,0-2-8 0,-3 0-69 0,1 2-27 15,-3 1 4-15,-1-3-64 0,0 0-6 0,-3 1-23 0,-5 4-33 16,6-7-18-16,-6 7-156 0,1-11-16 15</inkml:trace>
  <inkml:trace contextRef="#ctx0" brushRef="#br0" timeOffset="79491.12">30102 9399 453 0,'-7'-3'247'0,"7"3"-63"0,-13-6 18 0,13 6-20 15,-15-6 45-15,15 6-31 0,-9-3 52 0,9 3-58 16,-10-3-18-16,10 3-24 0,0 0-6 0,-13-2 6 16,13 2 24-16,0 0 14 0,-9 3-24 0,9-3 11 15,-4 8-28-15,4-8-2 0,-2 9-19 0,2-9-14 16,1 14-10-16,0-9-27 0,1 6-9 0,0-2-17 15,-1 3-2-15,3-1-18 0,-1 4-11 0,0 2-14 0,0 0-108 16,-1 2-123-16,1 0-129 0,-3 1-135 16,-1 1-490-16,-3 4-575 0</inkml:trace>
  <inkml:trace contextRef="#ctx0" brushRef="#br0" timeOffset="80206.45">26785 11228 185 0,'-4'-9'463'0,"4"9"-99"0,0 0-23 0,-5-3-19 16,5 3-14-16,0 0-23 0,0 0-58 0,0 0-39 15,-11-1-20-15,11 1 2 0,-5 6-5 0,2-1-10 16,-1 2-44-16,2 0 33 0,0 4-39 0,-3-1 28 0,4 2-58 16,0 4 26-16,0 1-50 0,-1 1 23 0,4 0-49 15,-1 2 33-15,0 2-49 0,4-1 43 0,-1 3-50 16,2-2 38-16,1 0-40 0,0-1 36 0,5 0-9 16,1-1-3-16,3 0-3 0,1 0-13 0,3-2-19 15,0-1-57-15,5-4-53 0,1-2-56 0,2-1-77 16,2-3-58-16,4-1-74 0,2-4-89 0,4-3-356 15,1-3-370-15</inkml:trace>
  <inkml:trace contextRef="#ctx0" brushRef="#br0" timeOffset="80877.37">29032 10732 417 0,'0'0'345'0,"0"0"-12"15,-3-4-11-15,3 4-36 0,0 0 37 0,-2-6-60 16,2 6 5-16,0 0-68 0,0 0 12 0,0 0-76 16,-3-8 22-16,3 8-35 0,0 0 42 0,0 0-40 15,0 0 40-15,13 3-46 0,-8 0 36 0,3 1-51 16,1 1 34-16,2-1-63 0,0 4 32 0,1 0-58 16,2 2 38-16,3 0-14 0,-2 4-8 0,2-3-15 15,-2 4-5-15,-1 1-10 0,0 2-11 0,3 1 6 16,-7-1-10-16,2 0-12 0,-1 0 8 0,-2 1-5 15,-2-1-4-15,-2-2-4 0,0-2-7 0,-3 0-7 16,-2 0-7-16,0-1-44 0,-2-2-42 0,-1 1-51 16,-1-2-47-16,2-1-74 0,-1-2-64 0,-2 0-57 0,3-2-41 15,2-5-105-15,-6 6-252 0,6-6-321 16</inkml:trace>
  <inkml:trace contextRef="#ctx0" brushRef="#br0" timeOffset="81409.57">29489 10801 67 0,'0'0'404'0,"-7"-7"-101"0,7 7-4 15,-5-7-6-15,5 7-12 0,-5-5-1 0,5 5-21 16,-4-7-27-16,4 7-34 0,-4-6-28 16,4 6-30-16,0 0-18 0,1-7-16 0,-1 7-9 0,5-5 1 15,-5 5-11-15,9-3-2 0,-9 3-8 0,13-1-10 16,-13 1-12-16,15 1-9 0,-6 1-5 0,1 1-4 15,1 0-6-15,0 2-6 0,-1 0-2 0,2 2 1 16,1-1-5-16,-2 1-8 0,0 3-2 16,0-3-1-16,-1 2-2 0,-2-1 3 0,1 1 8 0,-2-2-13 15,-1-2 2-15,-1 3-2 0,1-2-2 16,-2-2 9-16,0 3 0 0,-4-7 2 0,5 7-3 16,-5-7 1-16,1 7-5 0,-1-7-1 0,0 0 6 15,-5 6-2-15,5-6-2 0,0 0 1 0,-13-2 1 0,13 2 1 16,-7-8 11-16,1 5 6 0,1-3 0 0,0-3-2 15,1 1 0-15,1-2-9 0,-1 1 1 0,1-3-6 16,1-1-2-16,0 2-37 0,2-3 44 0,0 2-45 16,2-1 46-16,0 0-40 0,1 2 39 0,2-2-12 15,0 0-18-15,1 2-29 0,2 0-35 0,0 0-41 16,-1 3-38-16,2-1-54 0,0 2-49 0,0 2-18 16,1-1-40-16,-2 3-49 0,0-1-416 0,-8 4-302 15</inkml:trace>
  <inkml:trace contextRef="#ctx0" brushRef="#br0" timeOffset="81826.75">29851 10839 56 0,'0'0'397'0,"0"0"-97"0,0 0 20 0,0 0-43 15,0 0-10-15,0 0-8 0,0 0-10 0,0 0-25 16,0 0-28-16,0 0-30 0,0 0-27 0,0 0-26 16,0 0-19-16,0 0-14 0,0 0-10 0,10-3-8 15,-10 3-9-15,0 0-3 0,11-1-14 0,-11 1-2 16,10 2-2-16,-10-2-4 0,11 5-5 0,-11-5-4 16,9 5 0-16,-4 1-5 0,-1-1 18 0,0 2-25 15,1 1 14-15,-4 0-17 0,1 2 19 0,-2-2-23 16,0 2 17-16,-2-1-18 0,-1 2 17 0,0-3-19 15,1 2 21-15,-2-2-19 0,2 2 17 0,-1-3-13 16,-1 0 1-16,2 0 17 0,-2-1-14 16,4-6 35-16,-3 9 9 0,3-9 28 0,-3 7 15 15,3-7-14-15,0 0-15 0,0 0-10 0,0 0-7 0,0 0-16 16,0 0-5-16,12-1-6 0,-12 1-6 0,13-7-5 16,-5 2-10-16,0-1-36 0,0 0-43 0,1-1-21 15,2 1-77-15,-2-4-53 0,0 3-67 0,1-1-34 16,-1-2-72-16,-2 3-55 0,0-4-263 0,0 4-226 15</inkml:trace>
  <inkml:trace contextRef="#ctx0" brushRef="#br0" timeOffset="82701.62">29680 10417 137 0,'0'0'269'0,"0"0"-62"0,0 0 6 15,-3-6-35-15,3 6 31 0,0 0-55 0,0 0 21 16,0 0-65-16,-2-6 19 0,2 6-47 0,0 0 31 16,0 0-44-16,5-4 46 0,-5 4-50 0,0 0 47 15,0 0-49-15,0 0-5 0,15 1 15 0,-15-1-13 16,8 2-7-16,-8-2-4 0,10 4-8 0,-10-4-2 15,10 6-2-15,-10-6-11 0,11 7 2 0,-11-7-13 16,10 8-2-16,-10-8 1 0,9 6-4 0,-9-6 7 16,7 7-2-16,-7-7 2 0,9 6 10 0,-9-6-3 15,4 5 8-15,-4-5-6 0,3 4-2 16,-3-4-1-16,0 0-7 0,0 0 1 0,0 0 1 16,0 0 5-16,0 0 5 0,0 0 22 0,0 0 1 0,-8-2-6 15,8 2-1-15,-6-6 1 0,6 6-17 0,-3-7 0 16,1 1-3-16,2 6-4 0,-2-11 16 0,2 11-23 15,0-13 13-15,2 6-22 0,-1 1 17 0,0 0-19 16,3-1 12-16,0 1-20 0,-4 6 19 0,7-9-23 16,-1 5 21-16,-6 4-19 0,9-7 20 0,-9 7-18 15,12-3 20-15,-12 3-16 0,12-2 15 0,-12 2-17 16,11 3 18-16,-11-3-18 0,14 7 17 0,-7-4-15 16,-1 3 15-16,-1 0-20 0,3 2 17 0,-2-1-21 15,-2 2 1-15,1 1-37 0,2 2-59 0,0 0-69 16,-2-1-60-16,1 2-68 0,1-2-70 0,-2 0-424 15,3-3-320-15</inkml:trace>
  <inkml:trace contextRef="#ctx0" brushRef="#br0" timeOffset="82990.28">30251 10632 259 0,'0'0'344'0,"0"0"-42"15,0 0-12-15,0 0-31 0,0 0-22 0,0 0-25 16,0 0-13-16,0 0-26 0,0 0-32 0,3-9-24 16,-3 9-26-16,9-4-12 0,-9 4 4 0,11-4-39 15,-11 4-11-15,17-7-10 0,-8 4-1 0,0-1-6 16,1 2-4-16,4 0 1 0,-4-2-4 0,3 0-1 15,-3 1-14-15,2 0-27 0,0 0-52 0,-3 1-49 16,-1-1-21-16,2-1-75 0,-10 4-55 0,13-4-73 16,-13 4-168-16,8-7-27 0</inkml:trace>
  <inkml:trace contextRef="#ctx0" brushRef="#br0" timeOffset="83174.35">30325 10512 56 0,'0'0'331'0,"-11"-3"-94"0,11 3-6 0,-9-2-49 0,9 2 13 15,0 0-63-15,-11-3 54 0,11 3-24 0,0 0 39 16,-7 4-42-16,7-4-4 0,0 0-7 0,-1 8-19 16,1-8-12-16,2 8-15 0,-2-8-9 0,4 13-23 15,-3-7-10-15,3 3-13 0,-1 0-5 0,-1 0-14 16,1 2 0-16,1 1-8 0,0 2 0 0,-2 0-12 16,4 1-3-16,-3 2-22 0,-1 0-72 0,2 1-74 15,-2 0-67-15,0 0-130 0,-2-1-366 0,1 1-232 16</inkml:trace>
  <inkml:trace contextRef="#ctx0" brushRef="#br0" timeOffset="83666.11">28232 11862 400 0,'0'0'408'0,"10"2"-131"0,-10-2-22 0,0 0-90 15,0 0 24-15,0 0-77 0,0 0 18 0,0 0-67 16,9 1 23-16,-9-1-56 0,0 0 31 0,0 0-59 16,0 0-6-16,14-1-106 0,-14 1-77 0,0 0-116 15,13 0-191-15,-13 0 15 0</inkml:trace>
  <inkml:trace contextRef="#ctx0" brushRef="#br0" timeOffset="83805.56">28343 12012 111 0,'1'7'317'0,"-1"-7"-65"0,2 10-34 16,-2-10-17-16,2 11-22 0,-2-11-32 0,3 7-26 16,-3-7-30-16,1 7-21 0,-1-7-11 0,4 5-19 15,-4-5-81-15,5 3-138 0,-5-3-318 0,6 4 9 16</inkml:trace>
  <inkml:trace contextRef="#ctx0" brushRef="#br0" timeOffset="84348.43">27470 13333 237 0,'0'0'426'0,"0"0"-67"0,0 0-76 15,-6 4 33-15,6-4-29 0,0 0-28 0,0 0-3 16,0 0-69-16,0 0-7 0,0 0-51 0,0 0-7 16,0 0-45-16,0 0 8 0,5-7-39 0,-5 7 12 15,13-7-32-15,-3 3 17 0,0 0-24 0,2 0 12 16,2-1-31-16,1 0 19 0,0 0-54 0,1 0-14 15,0 1-79-15,-3-3-36 0,4 4-17 0,-4-2-70 0,0 1-25 16,-2-3-81-16,-1 4-274 0,-1-2-141 0</inkml:trace>
  <inkml:trace contextRef="#ctx0" brushRef="#br0" timeOffset="84509.79">27641 13211 324 0,'0'0'294'0,"-12"-2"-22"0,12 2-52 15,-11-1 7-15,11 1-68 0,0 0 20 0,-15-2-42 16,15 2 39-16,0 0-54 0,-9 5 26 15,9-5-53-15,-2 6-19 0,2-6-11 0,1 9 27 0,-1-9-65 16,2 13 44-16,2-6-51 0,0 2 33 0,-1 1-45 16,4 1 30-16,-2 1-41 0,2 0 34 0,1 1-76 15,0-1-40-15,1 0-93 0,0 1-53 0,0-1-116 16,3-2-264-16,-2 0-122 0</inkml:trace>
  <inkml:trace contextRef="#ctx0" brushRef="#br0" timeOffset="85091.11">28167 12982 124 0,'0'0'451'0,"-8"-7"-106"0,8 7-45 15,-9-5-30-15,9 5-28 0,-10-1 29 0,10 1-54 16,-13 2 30-16,7 0-51 0,-1 3 27 0,1 0 0 16,-2 3-15-16,3 1-15 0,-1 3-24 0,-1 1-11 15,2 1-8-15,1 2-17 0,-1 2-22 0,3 1-7 16,1 1-20-16,-1 1-16 0,4 3-12 0,-1 0-11 16,4 0-6-16,1 0-6 0,3 4-3 0,0-3-7 15,5 1-7-15,2-1-5 0,3-1-5 0,4 1-40 16,1-4-63-16,4-1-52 0,-1-4-33 0,2-3-82 15,3-2-53-15,0-3-27 0,4-3-84 0,2-1-59 16,-6-4-288-16,8-3-293 0</inkml:trace>
  <inkml:trace contextRef="#ctx0" brushRef="#br0" timeOffset="85489.24">29498 12690 478 0,'-2'-7'430'0,"2"7"-67"16,0 0-79-16,-3-8 31 0,3 8-75 0,0 0-2 15,1-7-62-15,-1 7 14 0,0 0-32 0,8-3 24 16,-8 3-28-16,12 3 3 0,-2 0-27 0,0 2-3 16,2 1-30-16,3 2-4 0,0 2-29 0,3 2-1 15,0 1-24-15,-1 0-3 0,2 4-7 0,0 1-6 16,-2 1 1-16,-2 0-11 0,0 2 1 0,-3-2-7 15,-1 0-4-15,-2 1-3 0,-2 2-6 0,-2-1-28 16,-3-3-43-16,1-1-3 0,-2-2-77 0,-1 0-25 16,-2 0-120-16,-1-2-53 0,1-1-109 0,-4-1-319 15,3-3-303-15</inkml:trace>
  <inkml:trace contextRef="#ctx0" brushRef="#br0" timeOffset="86088.97">30052 12698 156 0,'-7'-5'371'0,"7"5"-55"0,-5-9-37 16,5 9-15-16,-3-6-4 0,3 6-54 0,1-8 20 16,-1 8-62-16,6-9 13 0,-6 9-58 0,10-7 25 15,-3 4-39-15,2-1 10 0,1 0-38 0,1 3 19 16,1 1-9-16,2 0-12 0,-1 0-7 0,3 1-10 16,0 3-12-16,0 0-6 0,1 2-8 0,0-1-8 15,2 4-21-15,-3-1 28 0,0 3-30 0,-5-1 21 16,2 1-25-16,-2-2 21 0,-2 2-22 0,-1-2 23 15,0 1-20-15,-3-2 19 0,0 1-10 0,-1-2 18 16,-2-1-19-16,-2-6 18 0,0 10-19 0,0-10 16 16,-2 4-12-16,2-4 47 0,0 0-12 0,-11-2 23 15,11 2-16-15,-11-8 23 0,7 0-19 0,-2 0-3 16,1-3-19-16,1 1 1 0,-1-4-14 0,0 0 4 16,2-2-7-16,3 1 0 0,-1-2-12 0,2 0 6 15,-1-1-14-15,5 1 6 0,0 1-51 0,0-1-38 16,2 1-73-16,1 1-13 0,0 3-85 0,1-2-12 15,0 4-68-15,2 1-60 0,1-1-417 0,-3 3-346 16</inkml:trace>
  <inkml:trace contextRef="#ctx0" brushRef="#br0" timeOffset="86589.4">30548 12766 316 0,'0'0'332'0,"0"0"-21"0,0 0-10 16,0 0-55-16,-6-7 48 0,6 7-59 0,0 0 26 15,0 0-77-15,0 0-11 0,0 0-61 0,-3-4 1 16,3 4-42-16,0 0 30 0,0 0-23 0,0 0 22 15,2 6-20-15,-2-6 12 0,5 8-29 0,-5-8 11 16,7 10-24-16,-3-3 14 0,-1-1-18 0,1 3 17 16,3-1-18-16,-2 2-4 0,0-1-4 0,0 2-10 15,0 0-3-15,3 1-3 0,-3 1 0 0,1-1-7 16,-1 1 8-16,2-1-15 0,0-1 9 0,-2 2-11 16,3-3 7-16,-1 1-4 0,0 0 8 0,1-4-8 15,0 0 8-15,-1 0-14 0,2-1 8 0,3-1-22 16,-2 0-12-16,1-2-58 0,1 0-30 0,0-1-88 15,0-1-38-15,-12-1-103 0,23-1-63 0,-10 0-447 16,-3-2-396-16</inkml:trace>
  <inkml:trace contextRef="#ctx0" brushRef="#br0" timeOffset="86751.6">30713 12889 196 0,'-8'-2'293'0,"8"2"-43"16,-14-3-51-16,14 3 26 0,-12-2-45 0,12 2 15 15,-9-2-75-15,9 2 10 0,0 0-55 0,-10-4 21 16,10 4-53-16,0 0 25 0,0 0-47 0,3-8 29 16,-3 8-46-16,10-6 35 0,-2 1-77 0,2 0-22 15,1 0-74-15,0-2-88 0,1 0-319 0,2 0-47 16</inkml:trace>
  <inkml:trace contextRef="#ctx0" brushRef="#br0" timeOffset="87504.97">30389 12420 249 0,'0'0'249'0,"0"0"-25"0,0 0-14 0,0 0-4 16,0 0-25-16,-4-5-30 0,4 5-24 0,0 0-16 0,0 0 7 15,0 0-9-15,0 0-1 0,0 0 3 0,0 0-53 16,12 1 34-16,-12-1-41 0,8 4 25 0,-8-4-52 16,5 5 39-16,-5-5-52 0,10 6 36 0,-10-6-45 15,6 6 39-15,-6-6-45 0,9 7 46 0,-9-7-43 16,5 7 33-16,-5-7-40 0,5 6 40 0,-5-6-39 16,3 6 44-16,-3-6-43 0,0 0 43 0,4 6-44 15,-4-6 36-15,0 0-45 0,0 0 45 0,0 0-46 16,-5 4 41-16,5-4-43 0,0 0 48 0,-9-4-45 15,9 4 42-15,-7-5-33 0,7 5 34 0,-5-9-45 16,5 9 42-16,-6-10-42 0,3 3 42 0,2 1-43 16,-2-1 45-16,1 0-48 0,1 0 47 0,-2-2-43 15,3 2 47-15,0-1-47 0,0 1 15 0,1 2-8 16,1-3 2-16,-1 2 2 0,-1 6 3 0,6-10 0 16,-3 6 9-16,-3 4 13 0,7-7 12 0,-7 7 35 15,11-7-30-15,-11 7 35 0,11-2-31 0,-11 2 25 16,13 0-23-16,-13 0 25 0,13 2-39 0,-13-2 18 15,11 6-28-15,-4-4 27 0,-2 1-36 0,1 3 20 16,0-1-28-16,1 1 21 0,-1-1-27 0,-2 4 22 16,1-4-51-16,0 4-75 0,-1-1-191 0,1 0-213 15,-3 1-279-15,0-1-318 0</inkml:trace>
  <inkml:trace contextRef="#ctx0" brushRef="#br0" timeOffset="109520.89">16859 12015 223 0,'0'0'225'16,"0"0"-22"-16,0 0-27 0,0 0-19 0,0 0-20 16,0 0-17-16,0 0-32 0,0 0-16 0,0 0-15 15,0 0-11-15,0 0-9 0,0 0-4 0,0 0-2 16,0 0-10-16,0 0-3 0,0 0-3 0,0 0 8 16,0 0 7-16,0 0 12 0,0 0 5 0,0 0 11 15,11 1 8-15,-11-1-11 0,0 0-2 0,0 0-1 16,0 0 9-16,13 0 3 0,-13 0 10 0,0 0-5 15,12-1-10-15,-12 1-24 0,0 0 20 0,15-1-28 0,-15 1 23 16,12-1-30-16,-12 1 35 0,12 0-35 0,-12 0 30 16,13-1-35-16,-13 1 36 0,14-1-32 0,-14 1 39 15,14-1-8-15,-14 1-7 0,14 0-6 0,-14 0-6 16,16 0-8-16,-16 0 3 0,14 1-7 16,-14-1-2-16,15 1 3 0,-15-1 4 0,15 2 12 0,-15-2-4 15,17 1-3-15,-17-1 1 0,19 1-2 16,-19-1-4-16,18 2 0 0,-5-2 5 0,-13 0-7 0,20 1 0 15,-7-1-2-15,-13 0-3 0,19 2-2 0,-6-2 1 16,-3 1 0-16,-10-1-6 0,23 1 2 16,-12-1-5-16,0 1-3 0,-1-1 1 0,2 1-2 0,-12-1 3 15,20 3-2-15,-10-2 2 0,2 1-3 0,-2-1 3 16,0 0 7-16,2 1 12 0,-2-1 6 0,3 2 2 16,-2-2 0-16,0 0-4 0,1-1-2 0,0 1 2 15,-1-1 1-15,2 1-8 0,0 0-1 0,0 1 0 16,-2-2-2-16,2 1 0 0,0 1 1 0,-2-2-2 15,3 1 0-15,-2-1 4 0,-1 1-41 0,3-1 42 16,-1 0-37-16,0 0 42 0,-2 2-41 0,1-2 38 16,3 0-37-16,-3-2 41 0,2 2-40 0,-1 0 41 15,1-1-37-15,-2 1 36 0,4 0-40 0,-3-1 38 16,-2 1-39-16,3 0 37 0,0 0-38 0,-1 0 36 0,0 0-34 16,-2 0 37-16,3 0-43 0,-3 1 39 0,1-1-38 15,0 0 40-15,-12 0-39 0,23 1 44 16,-13-1-38-16,-10 0 40 0,24 2-35 0,-24-2 38 0,23 0-37 15,-23 0 37-15,22 1-39 0,-22-1 40 0,23 0-44 16,-23 0 52-16,24 1-52 0,-24-1 43 16,23 0-44-16,-10 1 43 0,-1-1-44 0,-1 0 38 15,1 2-40-15,0-2 42 0,-1 1-42 0,-11-1 40 0,21 0-41 16,-9 1 40-16,-12-1-42 0,20 1 42 0,-20-1-34 16,18 1 33-16,-18-1-40 0,19 2 40 0,-19-2-41 15,18 1 43-15,-18-1-35 0,19 0 39 0,-19 0-43 16,21 1 48-16,-21-1-46 0,19 2 44 0,-19-2-44 15,20 1 44-15,-20-1-44 0,22 0 42 0,-22 0-43 16,19 0 44-16,-6 2-46 0,-13-2 43 0,22 0-44 0,-22 0 46 16,24 0-42-16,-24 0 41 0,23-2-46 15,-11 2 45-15,0 0-42 0,1 0 43 0,0 0-45 16,-2 0 46-16,1 0-45 0,3 0 45 16,-2 0-47-16,0 0 44 0,0 0-44 0,-2-1 47 0,3 1-47 15,-1 0 47-15,2-1-47 0,-2 1 46 0,1-2-46 16,0 2 51-16,1 0-46 0,0-1 38 0,0-1-46 15,-1 2 47-15,1-1-43 0,-1 1 42 0,2 0-46 0,-1-1 45 16,0 1-47-16,1-1 46 0,-1 1-47 0,-1-1 46 16,3-1-45-16,-3 2 43 0,2-1-42 15,-3 1 42-15,3-1-43 0,0 0 46 0,1 1-48 0,-3 0 48 16,0-2-42-16,4 2 39 0,-2-1-47 0,-2 1 49 16,4-1-47-16,-4 1 44 0,4-1-44 0,-5 0 48 15,5 1-48-15,-4-1 46 0,3 1-46 0,-2 0 43 16,2-2-40-16,-3 2 40 0,2 0-42 0,0 0 46 15,-1 0-47-15,-1 0 47 0,3-1-47 0,-2 1 48 16,0 0-42-16,1 0 39 0,0 0-44 0,-3-1 43 16,6 1-42-16,-3 0 47 0,-1 0-48 0,-1 0 40 15,1-1-39-15,-1 1 48 0,3 0-47 0,-3-1 45 16,1 1-44-16,1-1 46 0,0 1-46 16,-3 0 44-16,4-2-45 0,-2 2 46 0,0 0-41 0,-1-1 49 15,3 1-49-15,-3 0 37 0,1 0-42 0,-1 0 45 16,2 0-43-16,-2 0 46 0,0-1-46 0,1 1 45 15,1 0-45-15,-1-2 47 0,-2 2-45 0,3 0 43 0,-3-1-39 16,1 1 41-16,0-1-47 0,0 1 47 0,-1-1-43 16,2 0 42-16,-2 0-39 0,1 1 41 0,0-2-38 15,-1 2 34-15,2 0-40 0,0-1 40 0,-2 1-39 16,2-1 43-16,-1 1-42 0,0-1 41 0,0 1-41 16,0 0 44-16,0-1-44 0,1 0 40 0,-2 1-29 15,2-2 23-15,-2 2-35 0,1-1 40 0,0 1-40 16,0-2 35-16,-1 2-36 0,2 0 37 0,-2-1-35 15,-1 1 33-15,2-1-39 0,-1 1 39 0,-1 0-39 16,1-1 41-16,2 1-40 0,-3 0 34 0,1 0-35 16,-1 0 37-16,1-1-38 0,1 1 36 0,-14 0-33 15,22 0 30-15,-8 0-33 0,0 0 37 0,0 0-35 16,0 0 36-16,0 1-39 0,-1-1 37 0,2 0-30 16,-2 1 31-16,0-1-41 0,2 1 41 0,-2-1-37 15,2 0 41-15,0 1-42 0,0-1 38 0,0 2-38 16,-1-2 34-16,2 1-34 0,-1-1 37 0,0 0-33 15,2 2 28-15,-2-2-31 0,2 1 37 0,-2-1-38 0,0 1 39 16,2-1-40-16,0 0 40 0,-1 1-33 0,2 0 31 16,-4-1-37-16,4 1 37 0,1 1-40 0,-3-1 44 15,0 2-36-15,1-2 34 0,1 1-39 16,-2-2 38-16,4 1-37 0,-5 0 39 0,4-1-37 0,0 2 29 16,-1 0-31-16,1-2 40 0,-2 1-38 0,2-1 36 15,0 0-33-15,1 1 1 0,0 0 3 0,0-1 4 16,-2 2 6-16,3-1 0 0,-3-1 0 0,2 2 6 15,-1-1 3-15,-1-1-7 0,1 1 0 0,0 1 1 16,-2-1 1-16,2-1 1 0,-1 1-2 0,1-1 30 16,-2 1-30-16,2-1 0 0,-1 0 30 0,1 2-34 15,0-2 30-15,-1 0-37 0,0 0 32 0,1 0-33 16,0 0 31-16,2-2-32 0,-1 2 30 0,0 0-28 16,1 2 1-16,-2-4 25 0,2 2-31 0,-1 0 1 15,3 0 7-15,-3 0 2 0,1 2-1 0,1-2 7 16,-2 0-7-16,2 0 1 0,1 1 0 0,-1-1 1 15,0 1 8-15,-1-1-4 0,2 0-7 0,-2 1 4 16,-1-1 0-16,3 0-1 0,1 1 2 0,-3-1 1 0,3 0 0 16,-2 2-2-16,0-2 0 0,1 0 0 0,0 0 0 15,-2 1 7-15,1-1-8 0,1-1 0 16,0 1 1-16,0 0 0 0,-2 0-1 0,2 0 3 0,-1 0 6 16,0 0-4-16,3 0-8 0,-2 0 2 0,-1 1 2 15,0-1-1-15,1 0 6 0,2 0-6 0,-3 0 0 16,5 0 1-16,-5 0-2 0,1 0 3 0,0 1 0 15,-1-1 5-15,0 0-3 0,1 0-2 0,-3-1-2 16,-1 1 1-16,2 0 1 0,-1 0-2 0,-2-1 1 16,-3 1 2-16,1-2-3 0,-2 2-2 0,-3-1-3 15,1 1-17-15,-1-2-71 0,-2-1-58 0,-9 3-156 16,9-6-67-16,-9 6-90 0,5-9-120 0,-5 9-518 16,-1-12-718-16</inkml:trace>
  <inkml:trace contextRef="#ctx0" brushRef="#br0" timeOffset="110818.93">17075 11386 150 0,'0'0'211'0,"0"0"-87"0,0 0 13 0,0 0-63 15,0 0 9-15,0 0-44 0,0 0 27 0,0 0-48 0,6 4 33 16,-6-4-35-16,0 0 36 0,0 0-34 0,0 0 46 16,0 0-29-16,4 6 26 0,-4-6-33 15,0 0 30-15,0 0-33 0,0 0 32 0,0 0-20 0,0 0 33 16,4 5 2-16,-4-5 20 0,0 0-2 0,0 0 16 15,0 0-1-15,0 0-11 0,0 0-4 0,0 0-15 16,0 0-18-16,0 0-9 0,0 0-9 0,0 0-5 16,0 0 0-16,0 0-5 0,0 0-6 0,0 0-3 15,0 0-4-15,0 0-1 0,-1-6-9 0,1 6 4 16,0 0-4-16,0 0-1 0,0 0 1 0,0 0-5 16,0 0 0-16,0 0-4 0,0 0 2 0,0 0-6 15,0 0-54-15,0 0-86 0,0-8-71 0,0 8-150 16,0 0-176-16,0 0-54 0</inkml:trace>
  <inkml:trace contextRef="#ctx0" brushRef="#br0" timeOffset="111719.69">18643 11321 200 0,'0'0'212'0,"0"0"-12"16,0 0-51-16,0 0 22 0,0 0-51 0,0 0 16 16,0 0-54-16,-1-7 13 0,1 7-46 0,0 0 15 15,0 0-38-15,0 0 20 0,0 0-35 0,0 0 24 16,0 0-33-16,0 0 33 0,0 0-25 0,0 0 31 0,0 0-22 15,10 3 26-15,-10-3-25 0,5 5 18 16,-5-5-8-16,5 4 20 0,-5-4-22 0,5 6 10 16,-5-6-21-16,7 9 11 0,-7-9-12 0,9 7 7 15,-9-7-8-15,6 10-2 0,-6-10-4 0,8 8 0 0,-8-8 2 16,6 9 2-16,-6-9 3 0,10 7 3 0,-10-7 2 16,7 5 7-16,-7-5-6 0,6 8 12 0,-6-8 2 15,7 3 9-15,-7-3 10 0,0 0 5 16,10 4-1-16,-10-4-10 0,0 0 7 0,0 0-5 0,10-2-4 15,-10 2-7-15,0 0-1 0,5-7 9 16,-5 7-6-16,5-8-2 0,-5 8 8 0,4-8-3 0,-3 2 35 16,3 0-45-16,-3 0 37 0,2-2-54 0,-2 3 37 15,0-2-46-15,2-2 39 0,-2 3-45 0,1-2 38 16,0 0-40-16,-1 1 37 0,2-1-48 0,-2 2 40 16,1-1-41-16,0-1 43 0,-2 8-44 0,3-10 34 15,-2 3-44-15,-1 7 45 0,4-9-45 0,-4 9 41 16,2-10-31-16,-2 10 26 0,3-7-47 0,-3 7 1 15,2-8-90-15,-2 8-28 0,4-6-55 0,-4 6-97 0,4-6-85 16,-4 6-319-16,7-8-213 0</inkml:trace>
  <inkml:trace contextRef="#ctx0" brushRef="#br0" timeOffset="113524.23">21933 11258 104 0,'0'0'231'0,"0"0"-41"0,0 0-18 15,0 0-26-15,0 0-22 0,-3-5-19 16,3 5-18-16,0 0-16 0,0 0-17 0,0 0-7 0,0 0-9 15,0-8 11-15,0 8 7 0,0 0 18 0,0 0-13 16,4-6-3-16,-4 6-3 0,0 0-2 0,0 0-4 16,0 0 1-16,5-4-6 0,-5 4 0 0,0 0 2 0,0 0-1 15,0 0 4-15,0 0-11 0,0 0 8 0,0 0-10 16,0 0 0-16,13 0-12 0,-13 0 4 16,0 0-20-16,6 4 19 0,-6-4-12 0,5 5 5 15,-5-5-8-15,4 3 5 0,-4-3-11 0,8 5 7 0,-8-5-18 16,6 5 22-16,-6-5-17 0,8 6 11 0,-8-6-14 15,8 5 9-15,-8-5-8 0,6 4 13 0,-6-4-17 16,6 4 19-16,-6-4-9 0,8 4 20 0,-8-4-11 16,0 0 25-16,8 5-19 0,-8-5 47 15,0 0-39-15,0 0 10 0,9 2-1 0,-9-2-1 16,0 0 5-16,0 0 34 0,10-2-51 0,-10 2 46 0,0 0-53 16,6-8 41-16,-6 8-52 0,3-5 43 0,-3 5-53 15,4-8 42-15,-4 8-46 0,3-10 41 16,-3 10-46-16,7-10 45 0,-5 2-58 0,2 1 56 0,-1 0-46 15,1-1 44-15,-2 1-48 0,3-2 47 0,-1 1-51 16,1-2 51-16,0 3-45 0,-1-2 42 0,0 2-45 16,-1-3 45-16,0 5-40 0,1-2 61 0,0-2-41 15,-1 3 42-15,2-1-46 0,-3-1 43 0,2 4-45 16,-1-2 50-16,-1 0-50 0,-2 6 41 0,5-11-43 16,-2 5 45-16,-3 6-36 0,4-8 45 0,-4 8-35 15,4-9 42-15,-4 9-44 0,5-7 46 0,-5 7-50 16,2-6 39-16,-2 6-46 0,3-6 41 0,-3 6-45 0,0 0 35 15,2-6-42-15,-2 6 37 0,0 0-43 0,0 0 42 16,4-7-7-16,-4 7-37 0,0 0 41 16,0 0-45-16,0 0 39 0,3-6-40 0,-3 6 42 0,0 0-42 15,0 0 34-15,0 0-44 0,0 0-4 0,0 0-105 16,4-6-35-16,-4 6-95 0,0 0-146 16,0 0-433-16,0 0-394 0</inkml:trace>
  <inkml:trace contextRef="#ctx0" brushRef="#br0" timeOffset="116469.43">17428 12833 32 0,'0'0'195'16,"0"0"-38"-16,0 0-29 0,0 0-33 0,0 0-21 0,0 0-15 15,0 0-16-15,0 0-9 0,0 0-6 16,0 0-8-16,0 0-2 0,0 0-3 0,0 0-4 15,-3 6-5-15,3-6 3 0,0 0-5 0,0 0 3 16,0 0-1-16,0 0-2 0,0 0 1 0,0 0-4 16,0 0 5-16,0 0-3 0,0 0 0 0,0 0 1 0,0 0 0 15,0 0-3-15,0 0 6 0,0 0 1 0,0 0 6 16,0 0-1-16,0 0 2 0,0 0-2 0,0 0-3 16,0 0 3-16,0 0-6 0,0 6-4 0,0-6 0 15,0 0 1-15,0 0 0 0,0 0-4 0,0 0 6 16,0 0-3-16,0 0 1 0,0 0-8 0,0 0-36 15,0 0-39-15,0 0-61 0,0 0-123 0,0 0 83 16</inkml:trace>
  <inkml:trace contextRef="#ctx0" brushRef="#br0" timeOffset="118222.05">19195 12815 194 0,'0'0'213'0,"0"0"-37"0,0 0-21 16,0 0-12-16,0 0-7 0,0 0-7 0,0 0-14 16,-9 3-11-16,9-3-2 0,0 0 6 0,0 0 12 15,0 0-22-15,0 0-7 0,0 0-7 0,0 0-4 16,0 0-12-16,0 0-11 0,0 0-9 0,0 0-9 16,0 0-6-16,0 0-6 0,-9-2-7 0,9 2-3 15,0 0-3-15,0 0-2 0,0 0-3 0,9-2 1 16,-9 2-3-16,9-3 1 0,-9 3-2 0,14-2-1 15,-14 2-2-15,13-2 1 0,-13 2 1 0,15-4 3 16,-15 4-7-16,16-3-2 0,-16 3 1 0,16-4 2 0,-16 4 0 16,13-4 0-16,-13 4 6 0,15-2 13 15,-15 2-29-15,11-3 6 0,-11 3-1 0,10-2 3 16,-10 2 9-16,0 0 16 0,11-2 1 0,-11 2 13 16,0 0-19-16,0 0 32 0,12-3-34 0,-12 3 28 0,0 0-36 15,0 0 29-15,0 0-42 0,0 0 30 0,9-1-36 16,-9 1 34-16,0 0-39 0,0 0 26 0,0 0-28 15,0 0 23-15,0 0-55 0,10-3-42 0,-10 3-66 16,0 0-74-16,0 0-98 0,8-2-277 0,-8 2-120 16</inkml:trace>
  <inkml:trace contextRef="#ctx0" brushRef="#br0" timeOffset="119451.27">22521 12819 102 0,'0'0'177'0,"0"0"-39"0,0 0-29 0,0 0-22 15,0 0-18-15,0 0-11 0,0 0-15 0,0 0 0 16,0 0 15-16,0 0 3 0,0 0 0 15,1 7 7-15,-1-7 3 0,0 0 4 0,0 0-1 16,7 2-4-16,-7-2 0 0,0 0 0 0,0 0 1 16,13 2 1-16,-13-2-11 0,0 0 2 0,11 2-10 0,-11-2 5 15,0 0-2-15,16 0-8 0,-16 0-5 0,12-2-8 16,-12 2-6-16,14 0-2 0,-14 0 3 0,16 0-10 16,-16 0 1-16,17-1-1 0,-17 1-2 0,17 0-1 15,-17 0-4-15,19 0 5 0,-19 0-9 0,20 0 0 16,-20 0 8-16,21 0 2 0,-9-1 6 0,-1 1-9 15,0-1 17-15,0 0-24 0,1 1 17 0,0-3-15 0,0 3 13 16,0-2-23-16,-1 1 23 0,2 0-7 16,-1-2 1-16,0 1-18 0,-1 2 14 0,1-2-17 15,-1 1 21-15,-1-1-22 0,1 1 15 0,-2 0-18 16,0-3 24-16,-9 4-18 0,19-2 19 0,-19 2-29 0,15-3 35 16,-15 3-29-16,16-2 41 0,-16 2-49 15,14-2 23-15,-14 2-22 0,14-2 36 0,-14 2-37 16,14-1 24-16,-14 1-23 0,14-1 20 0,-14 1-18 15,11-1 22-15,-11 1-24 0,11-3 32 0,-11 3-29 0,0 0 31 16,15-1-23-16,-15 1 35 0,0 0-29 16,11-1 43-16,-11 1-42 0,0 0 44 0,10-2-42 0,-10 2 47 15,0 0-51-15,0 0 49 0,9-2-54 0,-9 2 43 16,0 0-49-16,0 0 42 0,0 0-50 0,9-4 48 16,-9 4-48-16,0 0 44 0,0 0-50 0,0 0 43 15,0 0-50-15,6-3 49 0,-6 3-67 0,0 0-40 16,0 0-61-16,5-6-78 0,-5 6-74 0,0 0-92 15,0-10-180-15,0 10-88 0</inkml:trace>
  <inkml:trace contextRef="#ctx0" brushRef="#br0" timeOffset="127252.83">16583 11526 58 0,'0'0'223'0,"0"0"-38"0,0 0-17 16,0 0-26-16,0 0-25 0,0 0-22 0,0 0-21 16,0 0-14-16,0 0-10 0,0 0 19 0,0 0 5 0,0 0 19 15,-4 7 11-15,4-7-5 0,3 7 18 0,-3-7-9 16,0 13 4-16,1-5 1 0,-1 1-6 0,0 2-4 16,0 0-4-16,0 1-11 0,0 0-21 0,2 2-5 15,-2 0-3-15,0 1-8 0,0-2-6 0,0 2 4 16,2 0-21-16,-2 0-3 0,0-1-6 0,1-1-5 15,0 1 4-15,-1-1-1 0,3-1-9 0,-2-1 2 16,-1 0-2-16,3 1-5 0,-1-3 0 0,-1 0 1 0,2-4-3 16,0 2-30-16,-3-7-53 0,4 10-63 15,-4-10-66-15,5 6-102 0,-5-6-375 0,0 0-192 16</inkml:trace>
  <inkml:trace contextRef="#ctx0" brushRef="#br0" timeOffset="128017.89">16570 11560 159 0,'0'0'141'0,"3"-6"-34"16,-3 6-20-16,0 0 13 0,6-3 11 0,-6 3-11 15,10-3-3-15,-10 3 22 0,14-2-36 0,-14 2-9 16,21-3-7-16,-11 0-10 0,4 2-4 0,-1 0 1 15,1-2-4-15,4 2 4 0,0-1-9 0,0 0-9 16,1 0-3-16,0 0-11 0,0-1-2 0,3 1 1 16,-3-1-8-16,3 1 0 0,-1 0-4 0,0-1 2 15,3 1-5-15,2 0 1 0,-2-2-4 0,0 2 2 16,-2-1-1-16,4-1 0 0,-5 2 3 0,2 0-8 16,-3-1 5-16,1 1-3 0,0 0 3 0,-2-1 4 0,1 2 2 15,-3-2 3-15,2 1 1 0,0 0 4 16,-3 1-5-16,0-2-1 0,0 2-2 0,-3 0 0 15,0 0-2-15,1 0-4 0,-3 1 5 0,0-2-2 16,1 2-4-16,-12 0 0 0,16-1 3 0,-16 1 2 16,18 1-4-16,-18-1 7 0,14 0-1 0,-14 0 4 0,14 3 3 15,-14-3 6-15,10 2 1 0,-10-2 6 16,11 5 14-16,-11-5-8 0,10 4 1 0,-10-4 0 0,8 7-2 16,-8-7 1-16,6 8-5 0,-6-8 4 0,5 8 5 15,-5-8-3-15,4 11-4 0,0-5 4 0,-2 0 1 16,1 4-4-16,-2-4-2 0,0 2 1 0,1-1-1 15,0 3-4-15,0-1 6 0,-1 1 4 0,0 0-7 16,2 2-5-16,-1-1 4 0,0 2-4 0,0 0 2 16,1 1-7-16,0 1-5 0,1 0-4 0,-1 1 0 15,1 0-1-15,-2-1-4 0,2 0 4 0,1-1-1 16,-1 1-5-16,2-1 4 0,-2-1 0 0,1 1-1 16,2-2 1-16,-2 0 13 0,0 1-15 0,1-3-3 15,-2 0-2-15,1-1-1 0,-1 0 1 0,1 0 4 0,-1-1-6 16,0-1 8-16,0 0-5 0,-2-1-5 15,2 0 2-15,-3 0-2 0,-1-6 10 0,6 9-8 16,-6-9 4-16,2 9-5 0,-2-9 7 0,3 9 3 16,-3-9 2-16,2 7 5 0,-2-7-5 0,-2 7-3 0,2-7-4 15,-4 6 0-15,4-6 1 0,-9 7-2 16,0-2 0-16,1-1-2 0,-1-1 2 0,-2 1-4 16,-6 0 1-16,3 2 1 0,-4-3 5 0,-5 2-8 0,-1-1 2 15,2 2-1-15,-5-3 1 0,1 1-1 0,-1-1-39 16,-3 1 50-16,2-2-35 0,-2 1 35 0,0-2-43 15,1 1 47-15,-2-2-43 0,0 3 44 0,2-3-41 16,0 0 46-16,2-2-6 0,-1 1-5 0,2 0-1 16,3 0-4-16,3-2-1 0,2 0-24 0,1-1-50 15,2 1-72-15,2-1-100 0,4-1-82 0,3-3-423 16,0 3-259-16</inkml:trace>
  <inkml:trace contextRef="#ctx0" brushRef="#br0" timeOffset="128719.97">17862 11465 87 0,'0'0'146'0,"0"0"-4"16,0 0-26-16,-9-1-12 0,9 1-26 0,0 0-20 15,0 0-11-15,0 0-4 0,-9 3-5 0,9-3 22 16,0 0 5-16,-1 8 15 0,1-8 3 0,0 9 2 15,0-9-5-15,1 14 7 0,1-5 5 0,1 0-5 16,-3 3-12-16,2 0-9 0,-2 3-5 0,1 2-13 16,0 3 0-16,-1-2-12 0,0 0-6 0,3 1-4 15,-3-1-2-15,2 1 10 0,-2-1 12 0,2 0 0 16,0 0-14-16,-2-1-7 0,3 0-3 0,-2-2-4 0,0-1-3 16,2-1 0-16,-2-1-1 0,0-1-5 15,2-1 0-15,-2-1-3 0,3 0-3 0,-3-1 2 16,1 0-5-16,0-2 6 0,-1-1-11 15,-1-5-27-15,4 9-42 0,-4-9-61 0,4 6-53 0,-4-6-61 16,0 0-257-16,0 0-1 0</inkml:trace>
  <inkml:trace contextRef="#ctx0" brushRef="#br0" timeOffset="129586.39">17881 11494 15 0,'0'0'38'0,"5"-4"-5"0,-5 4-2 16,11-5-3-16,-11 5 32 0,16-5 11 0,-16 5-7 0,18-2-4 16,-5-1 18-16,0 2-12 0,1 0-12 0,1 0-8 15,-1 0-2-15,4 1-1 0,1-2-4 0,-1 2-15 16,3 0-1-16,-2 2-4 0,0-2-6 0,0 1 2 15,-1 0-4-15,1 0-3 0,0 0 0 0,-1 0-1 0,0 1 0 16,0-1-3-16,1 0 2 0,0 0-4 16,-3 1-4-16,-1-1 6 0,-1-1 1 0,1 1-4 15,-2-1 1-15,0 1 3 0,0 0-4 0,-13-1 2 16,23 0 24-16,-23 0 9 0,18 0-2 0,-18 0 5 0,17 0-16 16,-17 0-7-16,15 0-1 0,-15 0 0 15,14 0-2-15,-14 0 1 0,0 0 4 0,15 0 1 0,-15 0 0 16,0 0 0-16,13 0-4 0,-13 0-2 0,0 0 1 15,11 2-3-15,-11-2-1 0,0 0-1 0,0 0 6 16,11 1 4-16,-11-1 8 0,0 0 11 0,0 0 6 16,5 3 2-16,-5-3 3 0,0 0-7 15,2 5-6-15,-2-5-6 0,0 0-2 0,3 7-6 0,-3-7-4 16,0 0 1-16,2 10-7 0,-2-10 0 0,0 6-1 16,0-6 7-16,3 9 1 0,-3-9-1 0,1 10-1 15,3-4-2-15,-3 0-1 0,2-1 0 0,-2 2 10 16,2 0-5-16,-1 1 1 0,1 0 4 0,1 1-4 15,-1 0 1-15,0-2-6 0,1 3 2 0,-2 0-4 16,2-1 2-16,-1 0-5 0,1 1 3 0,-2-1 10 16,1 1 5-16,2-1-1 0,-3 1-2 0,1-1 2 15,-1 2-12-15,2-3-5 0,-1 2 3 0,-1 0-1 16,2-1-4-16,-1-2-1 0,-2 3 7 0,3-2-6 16,0 1 6-16,-2-1 8 0,1 0 3 0,-2 1-4 0,2-2 7 15,-2 1 44-15,0-1-47 0,1 1-2 16,-2-8-2-16,1 13-3 0,-1-6 3 0,0-7 0 15,0 12 4-15,0-12-4 0,-1 12 4 0,1-12 2 0,-2 10 0 16,2-10-1-16,-2 11-4 0,2-11-2 16,-3 9-3-16,3-9-2 0,-5 8-2 0,5-8 0 0,-9 9 5 15,9-9-7-15,-8 8-1 0,3-4 0 16,5-4-2-16,-9 7-4 0,2-3 5 0,7-4-6 0,-12 7 1 16,7-3 1-16,5-4-1 0,-13 7 0 0,13-7 2 15,-10 6 1-15,10-6-5 0,-9 5-3 0,9-5 0 16,-10 7-1-16,10-7 1 0,-8 6 1 0,8-6 7 15,-9 5-9-15,9-5 0 0,-7 6 2 0,7-6 2 16,-9 5 4-16,9-5-6 0,-8 6 0 0,8-6-1 16,-8 4 1-16,8-4 0 0,-15 5-2 0,7-1 3 15,-1-2 0-15,0 1-3 0,-5-1-2 16,3-1 3-16,-3 2 2 0,0-2 0 0,-4 0-4 0,1 0 8 16,-1-1-8-16,-2-1 1 0,3 0 1 0,-3-2 1 0,1 1 6 15,-2-1-7-15,0-4 9 0,1 1-8 16,-1-1-2-16,2 0-2 0,3 0 0 0,1-1-1 15,1-1-48-15,1 1-71 0,1-1-73 0,2 0-93 16,3-1-450-16,0 1-242 0</inkml:trace>
  <inkml:trace contextRef="#ctx0" brushRef="#br0" timeOffset="138287.37">2011 8474 75 0,'0'0'345'0,"-9"-3"-53"0,9 3-11 16,0 0-7-16,-8-5-60 0,8 5 24 0,0 0-81 15,-5-5 15-15,5 5-66 0,0 0 36 0,0 0-65 16,0 0 49-16,5-6-56 0,-5 6 4 0,0 0 35 15,15-2-36-15,-15 2 27 0,12 0-32 0,-12 0 13 16,18 3-5-16,-6 0 20 0,-2 1-24 0,4 0 21 16,-1 4-16-16,0 1 14 0,3 3-21 0,-3 1 5 15,2 2-28-15,1 0 5 0,0 4-20 0,-2 2 3 16,3-2-17-16,-3 1 13 0,0 0-20 16,-2-2 13-16,-1 0-17 0,0 0 11 0,0-3-14 0,-2 2 11 15,0-1-9-15,-3-3 16 0,2-1-15 0,-3 1 16 0,0-1-12 16,1-2 16-16,-2-1-9 0,-1 0 16 15,-1-1-5-15,0-1 15 0,-1-1-11 0,0 1 10 16,-1-7-7-16,-1 10 5 0,1-10-11 0,-4 6 1 16,4-6-12-16,0 0 4 0,-14 2-8 0,14-2 6 15,-10-4-8-15,3 0 2 0,1 1-10 0,-3-4 6 16,3-1-4-16,-2 1 4 0,0-4-1 0,1 0-1 16,0-1-3-16,2-2 5 0,0-2-5 0,1 0 4 0,0 0-8 15,3-2 7-15,1-2-5 0,2 0 0 0,1-3-5 16,4 2 1-16,-1-2-1 0,2 2 3 15,3-4 3-15,1 3-5 0,-1 1-3 0,2 2 1 0,-2 2 0 16,3 0-4-16,1 2 6 0,-2 1-1 0,2 0-5 16,-1 3 1-16,-3 2-3 0,2 1-2 0,1 1-6 15,-2 3-4-15,-1 0-2 0,-1 1-20 0,1 2-38 16,-11 1-33-16,19 0-66 0,-19 0-75 0,14 5-92 16,-14-5-85-16,12 5-134 0,-12-5-243 0,9 8-341 15</inkml:trace>
  <inkml:trace contextRef="#ctx0" brushRef="#br0" timeOffset="143198.64">2631 8066 122 0,'0'0'362'0,"0"0"-69"0,-9-3-24 15,9 3 2-15,-5-5-45 0,5 5 39 0,-5-7-68 16,5 7 24-16,-5-8-53 0,2 3 4 0,2-2-65 16,1 7 21-16,0-14-47 0,1 7 18 15,0 0-42-15,3-3 14 0,0 2-35 0,1-2 22 0,2 3-35 16,-1-3 28-16,3 3-29 0,0 0 19 0,0 1-24 15,1 1 24-15,-1 0-28 0,0 2 20 0,-9 3-23 16,19-1 19-16,-19 1-24 0,18 5 22 0,-9 0-26 16,-4 1 21-16,1 3-26 0,0-1 24 0,-3 3-26 15,0 0 23-15,-1 0-24 0,0 2 22 0,-2-1-22 16,-2-1 23-16,0 1-21 0,2-1 15 0,-3 0-30 16,2-1 37-16,1-1-26 0,-1-2 24 0,0 0-24 15,1 0 24-15,0-7-23 0,0 11 27 0,0-11-25 16,2 9 23-16,-2-9-22 0,9 9 20 0,-9-9-20 15,14 8 11-15,-5-5-9 0,1 0 17 0,0 1-24 0,2-1 24 16,1 2-21-16,-2 0 17 0,2 1-24 0,-1 1 0 16,-1-1-2-16,-1 3 5 0,-2-2 0 15,-3 1 5-15,0 0-2 0,-1 1 1 0,-3 2 4 16,-2-3 1-16,0 3 2 0,-4 2-1 0,-2-2 1 16,-2 1-1-16,-1-1 2 0,0-1-4 0,-3 0 2 0,-1 1-2 15,1-4 6-15,-1 3-14 0,1-4-46 0,-1 0-66 16,3-2-78-16,-1 0-88 0,1 0-90 0,2-3-410 15,9-1-311-15</inkml:trace>
  <inkml:trace contextRef="#ctx0" brushRef="#br0" timeOffset="144132.97">2945 8645 124 0,'0'0'343'0,"0"0"-63"0,0 0-25 0,0 0-45 15,0 0 24-15,0 0-42 0,-6 4 38 0,6-4-51 16,0 0 41-16,0 0-45 0,0 0 16 0,0 0-16 16,0 0 9-16,-9 3-24 0,9-3 10 0,0 0-21 15,0 0-2-15,0 0-7 0,0 0 0 0,0 0-13 16,0 0-4-16,0 0-14 0,0 0-10 0,-6 2-14 16,6-2-8-16,0 0-4 0,0 0-6 0,0 0-9 15,0 0-4-15,0 0-9 0,0 0-4 0,0 0 2 16,0 0 5-16,10 3 2 0,-10-3 1 0,12 1-3 0,-12-1-5 15,19-1-1-15,-19 1-7 0,25 0-3 16,-11-1-10-16,1 1 2 0,3-3-7 0,0 3-3 16,1-1 3-16,1 0-11 0,0 0-35 0,-1 0 48 0,-1-1-42 15,3 1 40-15,-2 0-20 0,-4 0 18 0,4-1-34 16,-6 1 34-16,2 1-42 0,-2-1 45 16,-3 0-39-16,-10 1 46 0,22-1-47 0,-22 1 45 0,17 0-42 15,-17 0 44-15,11 0-42 0,-11 0 38 0,12-2-33 16,-12 2 25-16,0 0-27 0,14 0 38 0,-14 0-42 15,0 0 40-15,0 0-39 0,14 0 37 16,-14 0-35-16,0 0 27 0,0 0-60 0,11-1 16 0,-11 1-47 16,0 0-50-16,0 0-77 0,8-3-95 15,-8 3-97-15,0 0-91 0,0-9-56 0,0 9-435 0,-1-9-573 16</inkml:trace>
  <inkml:trace contextRef="#ctx0" brushRef="#br0" timeOffset="144381.54">3159 8508 61 0,'0'0'537'0,"-13"-2"-190"0,13 2-42 16,-10-2-36-16,10 2-7 0,0 0-2 0,-14-1-13 15,14 1-42-15,0 0-43 0,0 0-30 0,-12-1-30 0,12 1-10 16,0 0 11-16,0 0 27 0,-4 7 31 0,4-7 9 16,4 9-7-16,-1-3-16 0,1 2 1 0,1 0-14 15,1 5-16-15,-1-1-7 0,3 3-21 0,-3 1-16 16,3 2-13-16,-1 1-12 0,1 0-7 0,0 1-7 15,-2 0-8-15,2-1-6 0,-3 0-6 0,0-3-6 16,0-1-4-16,-1 1-25 0,1-3-64 0,-1-2-65 16,0 1-64-16,-2-4-78 0,2 1-64 0,-1-4-66 15,-3-5-108-15,5 5-332 0,-5-5-409 0</inkml:trace>
  <inkml:trace contextRef="#ctx0" brushRef="#br0" timeOffset="144982.44">3647 8500 69 0,'0'0'391'16,"-9"-1"-81"-16,9 1-42 0,-8-3-29 0,8 3-35 15,-7-4-23-15,7 4-17 0,-9-7-4 0,9 7-10 16,-5-6-19-16,5 6-19 0,-3-8-55 0,3 8 38 15,3-11-43-15,1 6 47 0,-4 5-54 0,10-10 50 16,-4 3-56-16,3 1 49 0,-1 0-46 0,3 2 44 16,-2 0-54-16,1 0 39 0,2 1-47 0,-2 2 41 15,-10 1-8-15,19 1-1 0,-9 1-12 0,-2 2-3 16,1 1-8-16,-1 2 0 0,-2 1-8 0,-2 2-4 16,-1 0-5-16,-1 1-3 0,-2 0-1 0,0 2-15 15,-2-2 12-15,-1 1 0 0,-1 0 3 0,0-1-4 0,0 0 1 16,2-3 1-16,-2 2 1 0,3-3-13 15,-3-1 15-15,3 1 2 0,1-7-6 0,-4 9-4 0,4-9 1 16,0 8 1-16,0-8-2 0,5 6 0 0,-5-6-3 16,13 5-1-16,-13-5 4 0,15 7-3 15,-5-5-2-15,2 1 1 0,-2-1 2 0,3 2-1 16,-3 1-3-16,-1-1 0 0,1 1 5 0,-1 2-8 16,0 0 2-16,-1 1 4 0,-3 1-5 0,-1-1-13 0,-3 2 18 15,-1-1 3-15,0 1-5 0,-4-1 1 16,0 2-1-16,-2-1 1 0,-2 1 0 0,-1-2 0 0,-1 1-3 15,0-2-2-15,-2 0 5 0,2-2-3 0,-3-1-21 16,3-1-59-16,-1-1-71 0,2 0-79 0,9-3-67 16,-17-2-58-16,17 2-464 0,-14-6-358 0</inkml:trace>
  <inkml:trace contextRef="#ctx0" brushRef="#br0" timeOffset="145364.5">3970 8472 428 0,'0'0'396'0,"4"-7"-58"0,-4 7-28 15,4-6-50-15,-4 6 40 0,0 0-61 0,4-6 14 16,-4 6-80-16,0 0 7 0,5-6-52 0,-5 6 24 16,9-2-61-16,-9 2 34 0,10-2-44 0,-10 2 23 15,17 0-44-15,-6 3 27 0,-2-1-44 0,4 1 31 0,1 2-44 16,1 2 30-16,-1 1-8 0,4 0-3 0,-2 4-11 15,0 0-7-15,0 2-4 0,-1 0-4 0,-2 1-5 16,-1 1-2-16,-1 0 2 0,-2 1-5 0,-3-3 2 16,2 0 0-16,-6 1 2 0,2-2-1 0,-4-1 8 15,0 0 11-15,-1-1 14 0,-2-1 17 0,1-1 5 16,-3-2-48-16,0 1 49 0,-1-5-49 0,6-3 37 16,-13 1-53-16,13-1 42 0,-16-4-9 0,10-2-4 15,-4-2-55-15,3-2 49 0,-2-3-53 0,4-1 49 0,-2-2-53 16,4-1 46-16,-1 1-56 0,1-3 27 0,2 1-69 15,2-1 10-15,3 0-60 0,0-1 17 16,1-1-65-16,3 2-24 0,-2 1 5 0,4 0-60 16,1 2-38-16,-1 0-19 0,1 1-86 0,1 0-407 15,-3 2-336-15</inkml:trace>
  <inkml:trace contextRef="#ctx0" brushRef="#br0" timeOffset="145699.26">4158 8078 260 0,'-5'-9'415'0,"0"1"-110"0,1 0-8 0,3 2-102 16,-3-1-23-16,4 0-9 0,0 7-10 0,4-15-14 16,-2 8-15-16,2 0-21 0,3 1-18 0,-1 0-16 15,3 2-7-15,4 1-10 0,-2 0-7 0,3 2 8 16,-1 2-20-16,4 3-2 0,-3 0-7 0,1 3-2 15,-1 2-8-15,-1 1-5 0,0 2 4 0,-3 1 3 16,-2 0-11-16,-1 2 0 0,-3 0-27 0,1 1 58 16,-4-1-8-16,2 0 62 0,-3-2-30 0,0 1 49 15,0-1-41-15,1-1 38 0,-1-2-48 0,0 0 35 0,2-1-39 16,-2-1 43-16,1 0-42 0,0-2 49 16,3-1-40-16,-4-5 30 0,9 9-52 0,-3-6 33 15,-6-3-57-15,22 1 32 0,-9-3-63 0,3-3-22 0,1 1-100 16,6-2-107-16,-1-2-117 0,0 0-118 0,-1-1-428 15,2-2-471-15</inkml:trace>
  <inkml:trace contextRef="#ctx0" brushRef="#br0" timeOffset="146648.19">4750 8636 227 0,'0'0'253'0,"0"0"-21"0,0 0-50 16,0 0-10-16,0 0-15 0,-4 5-19 0,4-5-11 16,0 0-20-16,0 0-12 0,0 0-9 15,0 0-6-15,0 0-8 0,0 0-6 0,0 0 20 16,0 0-21-16,-6 4 2 0,6-4 3 0,0 0 3 0,0 0 5 15,0 0-1-15,0 0 8 0,0 0 5 0,0 0 6 16,0 0 5-16,0 0 1 0,0 0 3 0,0 0 0 16,0 0-6-16,0 0-4 0,0 0-5 0,0 0 1 15,0 0-7-15,0 0-6 0,0 0 2 0,0 0-9 16,0 0-3-16,0 0-3 0,-6 4 2 0,6-4-2 16,0 0 2-16,0 0-3 0,0 0 0 15,0 0-4-15,0 0-1 0,0 0 4 0,0 0 4 0,0 0-4 16,0 0-2-16,0 0-3 0,0 0-2 0,0 0-43 15,0 0 42-15,0 0-45 0,0 0 44 0,0 0-49 16,0 0 41-16,0 0-50 0,0 0 42 0,0 0-44 0,0 0 43 16,0 0-39-16,0 0 44 0,0 0-46 15,0 0 39-15,0 0-44 0,0 0 43 0,0 0-39 16,9-3 35-16,-9 3-41 0,13-2 43 0,-1 0-42 0,-2 0 39 16,3-2-41-16,0 2 36 0,2 0-36 0,1-2 41 15,2 2-44-15,-1-1 40 0,2 0-41 0,-1-1 39 16,1 2-41-16,0-1 40 0,1 0-40 0,-4 0 40 15,2 2-41-15,-3 0 43 0,0-1-42 16,0 0 29-16,-2 2-50 0,-2-1 30 0,1 1-69 16,-12 0 23-16,19-1-65 0,-19 1 32 0,14 0-62 0,-14 0 25 15,10 1-44-15,-10-1-73 0,0 0-98 0,8 3-48 16,-8-3-44-16,0 0-51 0,0 0-330 0,-14 2-345 16</inkml:trace>
  <inkml:trace contextRef="#ctx0" brushRef="#br0" timeOffset="146873.87">4911 8513 371 0,'0'0'362'16,"-9"-7"-61"-16,9 7-22 0,-6-6-22 0,6 6-37 15,-7-4 19-15,7 4-70 0,0 0 11 0,-10-5-87 16,10 5 30-16,0 0-13 0,0 0 43 0,0 0 3 16,-4 6 1-16,4-6-18 0,1 12-16 0,2-3-9 0,1 0-5 15,-2 2-15-15,2 2-28 0,1 1-13 0,2 1-7 16,-2 1-6-16,2 3-10 0,1-1-2 15,0 2-7-15,0-2-3 0,-1 1-43 0,2 1 40 0,0-2-41 16,-1-1 40-16,2-1-42 0,-4-1-14 16,2-2-110-16,-3-2-13 0,5 1-79 0,-5-4-62 15,2 0-67-15,-2-1-116 0,3-3-218 0,-8-4-215 0</inkml:trace>
  <inkml:trace contextRef="#ctx0" brushRef="#br0" timeOffset="147414.57">5370 8535 124 0,'0'0'370'0,"-11"-4"-62"0,11 4-19 15,-10-6-33-15,10 6-41 0,-12-8-4 16,6 2-28-16,1-1 39 0,1 2-75 0,0-2 36 0,3-1-66 16,-1 2 27-16,2-1-73 0,0-1 43 0,2-1-51 15,1 0-2-15,2 1 4 0,0 0-7 16,2 1 23-16,1 0-45 0,0 0 38 0,1 3-44 0,0 1 35 16,2 1-34-16,0-1 22 0,-11 3-47 0,20 3 39 15,-8-1-45-15,-3 2 40 0,1 1-42 16,-4 3 32-16,2-1-42 0,-3 3 42 0,0 0-11 0,0 1-3 15,-2 0-5-15,-2 1 2 0,-1 0-6 0,0-1-2 16,0 1 0-16,-1-2-1 0,-1 1-1 0,1-4-1 16,1 1 8-16,0-2-10 0,-1 1 4 0,1-7-4 15,0 11 1-15,0-11-1 0,1 11 4 0,-1-11-2 16,7 10-6-16,-7-10 9 0,9 9-4 0,-3-4 2 16,3 1-3-16,-1 0 5 0,1 0-6 0,1 0 1 15,-1 1 10-15,0 0-13 0,0 0-1 0,-2 0 1 0,2 1 2 16,-2 1-2-16,-2-1 1 0,0 0-2 15,-3 1 3-15,0-1 1 0,-4 1 2 0,0-1-3 16,-3 2 4-16,-2-3 2 0,0 2-3 0,-5 0-1 0,1-1-1 16,-2-1 5-16,-2-1-6 0,-1 1 2 15,2-2 4-15,-1-1-5 0,1-2 0 0,2-1-6 16,1-1-38-16,-2 0-63 0,3-2-77 0,2 0-69 16,0-1-51-16,3-2-48 0,3 0-74 0,2 5-257 0,-2-11-191 15</inkml:trace>
  <inkml:trace contextRef="#ctx0" brushRef="#br0" timeOffset="147817.96">5664 8501 71 0,'0'0'434'0,"0"0"-110"16,0-9-69-16,0 9-35 0,1-7-10 0,-1 7 14 0,2-7-36 15,-2 7 22-15,7-6-66 0,-7 6-14 16,11-7-22-16,-11 7-19 0,14-4-3 0,-14 4 0 16,21-2 31-16,-21 2-49 0,23 0-7 0,-9 2-8 0,0 2 43 15,3-1-51-15,-2 3 33 0,2-1-48 16,-3 2 39-16,2 2-50 0,-2 0 42 0,2 2-47 16,-5 0 39-16,2 0-8 0,-3 2-3 0,-1-2-9 15,-1 2-5-15,-2 2 3 0,-2-4 1 0,-2 0-1 16,1 1 16-16,-3-2 28 0,0-1-5 0,0-1 74 0,-1-2-55 15,-2-1 39-15,3-5-68 0,-6 7 35 0,6-7-60 16,-13-1 41-16,13 1-53 0,-11-8 39 0,4 0-31 16,1-2 15-16,-2-3-49 0,3-1 38 0,1-2-52 15,0-1 3-15,3-1-1 0,1 0-9 0,3-1-15 16,0-1-15-16,3-1-27 0,0 2-24 0,7 1-40 16,-3 0 5-16,1 2-74 0,2-1 2 0,0 3-52 15,1 0-28-15,1 2-9 0,1 1-85 0,-2 1-405 16,0 2-312-16</inkml:trace>
  <inkml:trace contextRef="#ctx0" brushRef="#br0" timeOffset="148499.22">6190 8622 98 0,'0'0'283'0,"0"0"-46"0,0 0-27 16,0 6-16-16,0-6-11 0,0 0-20 0,0 0-17 15,0 0 9-15,0 0-12 0,0 0-2 0,0 0 0 16,0 0 1-16,0 0-39 0,0 0 34 0,0 0-48 15,0 0 43-15,0 0-8 0,0 0-8 0,0 0-3 16,0 0-8-16,0 0-6 0,0 0-1 0,0 0-5 16,0 0-5-16,0 0-2 0,0 0-10 0,0 0-3 15,0 0 4-15,0 0-10 0,12 0-3 0,-12 0-10 16,12-2-41-16,-3-2 31 0,0 2-46 0,4-2 44 16,-1 2-50-16,3-2 37 0,-1 0-39 0,3 1 38 15,-2-1-43-15,3 1 41 0,-1-1-44 0,-1 2 41 16,2-2-43-16,0 1 39 0,-3 0-42 0,3 1 24 15,-1-1-77-15,-5 1 5 0,0 1-82 0,2 0 7 0,-4-1-64 16,2 0 6-16,-12 2-10 0,15-2-13 16,-15 2-25-16,10-1-43 0,-10 1-89 0,0 0-221 15,0 0-116-15</inkml:trace>
  <inkml:trace contextRef="#ctx0" brushRef="#br0" timeOffset="148715.28">6361 8478 46 0,'0'0'485'0,"-10"-5"-124"0,10 5-74 16,-6-5-56-16,6 5-18 0,-8-4-26 16,8 4 8-16,0 0-57 0,-6-3 23 0,6 3-37 15,0 0 67-15,-7 5-49 0,7-5 41 0,0 9-43 0,2-1 24 16,-1 0-21-16,0 1-5 0,4 2-21 0,-1 3-15 16,0 0-20-16,1 2-12 0,2 2-11 0,-1 1-15 15,3 0-8-15,0 2-4 0,0-1-5 0,1 0-46 16,-1 0 39-16,1-1-44 0,0 0 35 0,2-2-118 15,-3 0-20-15,2-3-99 0,-2-2-35 0,0-2-45 16,1-1-81-16,1-1-456 0,-2-4-385 0</inkml:trace>
  <inkml:trace contextRef="#ctx0" brushRef="#br0" timeOffset="149381.75">6797 8472 281 0,'0'0'345'0,"0"0"-82"0,0 0-24 0,0 0-50 16,-10-4-32-16,10 4-15 0,-2-7-1 15,2 7-22-15,-3-10-22 0,3 10-11 0,1-12 5 16,2 6-14-16,1-2-9 0,1 2-11 0,1-2-10 0,-1 1-12 16,4 0 1-16,0 2-8 0,0-1-2 0,0 2 6 15,0 0-9-15,4 1 1 0,-3 2-6 16,-10 1 1-16,22 0-3 0,-13 3-5 0,1 1 0 16,-1 2 0-16,-3 0-4 0,1 2 36 0,-2 1-45 0,-3 1 30 15,2 1-38-15,-4 0 34 0,-1 2-35 0,-3-1 31 16,3-1-39-16,-2 1 45 0,-2-1-41 15,1-1 37-15,2-1-35 0,-2 0 34 0,1-3-28 0,2 1 38 16,0-2-44-16,1-5 43 0,-3 10-40 0,3-10 39 16,3 11-46-16,-3-11 58 0,7 8-40 0,1-3 30 15,0 0-45-15,3 0 45 0,1 1-48 0,2 0 47 16,-2 0-46-16,4 0 46 0,-3 1-55 0,1 0 49 16,0 0-44-16,-4 2 45 0,3-1-44 0,-4 2 45 15,-3-3-45-15,-2 2 48 0,0 0-50 0,-3-1 49 16,-2 2-51-16,-3-1 59 0,-1-1-54 0,-3 0 44 15,-2 2-48-15,1-3 48 0,-4 2-44 0,-1-3 45 16,4-3-42-16,-3 2 41 0,-1-3-48 0,1 0 45 0,13-2-68 16,-24-2-36-16,14 0-72 0,0-2-93 15,2 0-103-15,0-2-338 0,3-3-195 0</inkml:trace>
  <inkml:trace contextRef="#ctx0" brushRef="#br0" timeOffset="150231.43">7537 8508 83 0,'0'0'375'0,"0"0"-126"0,0 0-6 0,0 0-41 15,0 0 3-15,-10 3-12 0,10-3-19 0,0 0 21 16,0 0-40-16,0 0-9 0,0 0-18 0,0 0-13 16,-8 3-8-16,8-3 0 0,0 0-8 0,0 0-1 15,0 0 1-15,0 0-5 0,0 0 6 0,0 0-4 16,0 0-5-16,0 0-14 0,8-4-10 0,-8 4-13 16,10-3-9-16,-10 3-8 0,16-6-7 0,-6 2-7 15,-1 2-5-15,1-2-3 0,1-1-3 0,2 2-2 16,0-2-6-16,1 1 2 0,0 0-7 0,0-1-4 15,0 0-40-15,0 1-51 0,-1 2-54 0,1-3-32 16,-2 3-21-16,-2 0-42 0,1-1-33 0,-3 2-102 16,-8 1-307-16,14-3-192 0</inkml:trace>
  <inkml:trace contextRef="#ctx0" brushRef="#br0" timeOffset="150440.81">7673 8561 435 0,'0'0'336'0,"-8"7"-58"0,8-7-54 0,-5 5-23 16,5-5-5-16,-5 3-32 0,5-3 19 0,0 0-49 16,-5 5 17-16,5-5-53 0,0 0 32 0,0 0-67 15,0 0-10-15,11-1-6 0,-11 1-13 0,13-4-10 16,-2 1-2-16,0 1-4 0,0-2-10 0,3-2 3 16,2 2 2-16,0 0-11 0,0-2-16 0,0 2-18 15,2-2-18-15,0 2-58 0,0-1-47 0,-3-1-23 16,3 2-97-16,-3-1 1 0,2 1-269 0,-3-2-52 15</inkml:trace>
  <inkml:trace contextRef="#ctx0" brushRef="#br0" timeOffset="150866.15">8220 8317 259 0,'0'0'404'0,"-3"-9"-95"0,3 9-15 15,0 0 0-15,-6-5-36 0,6 5-17 0,-8-4-15 16,8 4-23-16,-9-2-25 0,9 2-18 16,0 0-11-16,-13 0-12 0,13 0-13 0,-12 1-7 0,12-1-13 15,-12 5-7-15,12-5-3 0,-14 5-8 0,9 0-4 16,-2 0 1-16,1 1-18 0,1-1-10 0,-1 2 4 16,2 0-1-16,0 1-7 0,0 0-5 0,1 1-5 15,2 0 37-15,1 0-53 0,0 2 42 0,0-2-54 16,3 3 44-16,1-2-46 0,0 3 33 0,3-1-49 15,-2 0 43-15,4 0-45 0,0 0 38 0,0-1-43 16,1-1 48-16,1-1-50 0,1 0 43 0,-1 0-45 16,0-1 47-16,3-2-48 0,-2-1 45 0,-1-1-47 15,1-2 4-15,-1 0 3 0,2-2 2 0,-3 0 4 16,2-2 1-16,-1 0 5 0,-1-2-3 0,1 1 0 0,-1-3 29 16,-1 1-31-16,-2-2-1 0,2-1 5 0,-2-1 3 15,-2 0 5-15,-3 0 2 0,1-1 3 0,-3-2-3 16,0 0-15-16,-4 1 24 0,-1-3-7 15,-2 1-6-15,-1-1-2 0,-5 0-1 0,-2 0-3 0,-1 0-4 16,0 3 1-16,-2 1-14 0,-4 0-78 16,3 2-85-16,-6 1-204 0,1 2-214 0,-5 0-467 15,-7 3-682-15</inkml:trace>
  <inkml:trace contextRef="#ctx0" brushRef="#br0" timeOffset="153713.46">6930 8468 207 0,'0'0'326'0,"0"0"-91"0,0 0 8 15,0 0-29-15,-10 0-13 0,10 0 9 0,0 0-26 16,0 0-7-16,0 0-6 0,0 0-5 0,0 0-17 0,0 0 5 15,0 0-6-15,0 0-3 0,0 0-1 0,0 0-6 16,0 0 0-16,0 0-2 0,0 0-6 0,-8-3-3 16,8 3-4-16,0 0-4 0,0 0-5 0,0 0-4 15,0 0-5-15,0 0-5 0,0 0-15 0,0 0-5 16,0 0-9-16,0 0-5 0,0 0-8 0,0 0-10 16,0 0-7-16,-5 3-10 0,5-3-5 0,0 0-6 15,0 0-2-15,0 0 2 0,0 0 9 0,0 9 7 16,0-9 17-16,1 8 26 0,2-2 14 0,-3 0-50 15,5 0 55-15,-2 4-11 0,-1 1 6 0,1 1 1 16,1 3-11-16,-1 1 1 0,3 0-19 0,-3 5-3 16,4 1-16-16,-2-1-6 0,0 1-4 0,0-1-7 0,0 3-7 15,0-2-1-15,2 0-5 0,-2-2-1 16,1-1-2-16,-2-1-38 0,0-2 49 0,0-1-41 16,1-3 45-16,-4 1-22 0,3-4 24 0,-3 2-30 0,3-4 71 15,-3 2-15-15,-1-9 71 0,3 10-30 0,-3-10 22 16,1 8-58-16,-1-8 22 0,0 0-50 0,0 0 26 15,0 0-41-15,-9-8 24 0,7 2-41 0,-2-1 35 16,-3-3-42-16,1-1 22 0,1-1-23 0,-3-4 30 16,1-1-6-16,-1-1-4 0,-1-1-5 0,1 0 0 15,1-2-37-15,-1 2 39 0,-1 0-35 0,3 1 40 16,-2 0-39-16,2 2 39 0,-1 2-37 0,2 1 40 16,0 0-38-16,-1 3 29 0,2-1-29 0,0 2 37 15,0 1-38-15,0 2 40 0,2-1-42 0,-1 1 37 16,3 6-44-16,-4-7 36 0,4 7-39 0,-6-7 43 15,6 7-33-15,0 0 35 0,0 0-37 0,0 0 39 16,-1 5-4-16,1-5-1 0,3 11-1 0,1-2-1 16,-3-1-2-16,2 3 0 0,2-1-2 0,-2 3-1 15,2 1 1-15,-1-1 1 0,2 2-2 0,-1-1 0 16,-1 2 1-16,1-2-2 0,2 1 1 0,-2 0 1 16,1 0-1-16,-1-1 2 0,-1-1-38 0,1 1 40 0,0-1-41 15,-1-3 19-15,0 1-81 0,1-2-7 0,-3-1-51 16,1-1-109-16,1 0-43 0,-1 0-89 15,-1-3-94-15,-2-4-59 0,4 10-141 0,-4-10-555 0,1 6-853 16</inkml:trace>
  <inkml:trace contextRef="#ctx0" brushRef="#br0" timeOffset="161962.84">11210 4966 137 0,'0'0'253'16,"0"0"-68"-16,-8 2-42 0,8-2-2 0,0 0 3 15,-8 2 5-15,8-2-2 0,0 0-7 0,0 0 0 16,-9 3-7-16,9-3-4 0,0 0 8 0,0 0-11 15,0 0-9-15,0 0-35 0,0 0 7 0,-11-1-46 0,11 1 15 16,0 0-20-16,-2-8 3 0,2 8-31 16,0-8 19-16,0 8-3 0,0-11-4 0,0 11-32 15,-2-12 25-15,2 4-2 0,-1 0-3 0,1-1-4 0,-2 0-2 16,-2-1 4-16,1-1-24 0,1 0 23 0,-2 1-21 16,0-1 17-16,0 1-20 0,-1 2 26 0,1-2-29 15,-2 1 33-15,2 1-28 0,0 1 23 0,2 1-21 16,-2 1 21-16,4 5-23 0,-7-6 23 0,7 6-23 15,0 0 26-15,0 0-26 0,-11 4 27 0,11-4-2 16,-4 10-1-16,4-2-4 0,-1 0 19 0,0 3-22 16,1 0-3-16,1 1 3 0,0 1-22 0,-1-1 30 15,3 0-26-15,-2 0 26 0,3-1-29 0,-2-1 32 16,1-1-24-16,-2 1 24 0,3-3-23 0,-1-1 46 16,-3-6-40-16,5 8 29 0,-5-8-30 0,7 4 29 15,-7-4-36-15,9-4 36 0,-9 4-32 0,7-9 24 16,-3 2-3-16,-2-2-3 0,2-1-3 0,-1-3-2 15,-1 1-25-15,-2-1 31 0,3-1-29 0,-3-1 25 16,-2 2-24-16,1-3 26 0,-1 1-31 0,-1-1 32 16,-1 2-30-16,0 0 27 0,-1 3-25 0,-1-1 24 15,1 2-25-15,-2 2 26 0,1 1-27 0,1 1 22 16,-2 2-20-16,7 4 21 0,-15-4-18 0,15 4 26 0,-14 4-27 16,4 0 35-16,2 3-33 0,-1 0 21 15,0 3 2-15,2 0-4 0,0 4 2 0,1-4 10 16,1 2-34-16,1-1 25 0,0 1-3 0,1-2 0 0,2 0-21 15,1-1 23-15,0 0-19 0,1-1 30 0,2-2-34 16,1-1 31-16,-4-5-29 0,6 10 29 0,-6-10-34 16,9 4 36-16,-9-4-7 0,13 0-24 15,-13 0 26-15,17-7-2 0,-11 0-5 0,3 0 1 0,1-2-1 16,-1-1 0-16,-1-1-5 0,-1-2-22 0,1 0 28 16,-3 2-25-16,-1-4 30 0,1 0-28 15,-2 0 25-15,-2 0-29 0,-1 1 31 0,0-4-28 0,-1 4 25 16,-3 0-31-16,-1 2 41 0,0-1-33 0,-3 2 21 15,-1 0-21-15,1 2 1 0,1 1 0 0,-2 4 4 16,-1-2 28-16,1 3-34 0,-2 1 24 0,11 2-17 16,-18 0 18-16,8 4-24 0,0 1 24 0,1 1-16 15,-1 3 15-15,2 3 1 0,-1 1 1 0,1 0-3 16,2 3 1-16,2 1 7 0,-2 3-11 0,3-1 3 16,2 1 0-16,0 0-3 0,2 0 1 0,0 0 3 15,2-2-23-15,1-2 22 0,-1 0-20 0,3-1 25 16,0-1-23-16,1-3 25 0,-2-1-29 0,2-2 40 15,0-1-32-15,-1-2 24 0,-6-5-25 0,15 2 25 0,-15-2-26 16,13-1 25-16,-4-4-1 0,1-1-7 0,-3-1 0 16,-1-3-5-16,2-1-1 0,-1-3 5 0,0 0-3 15,-3-2-24-15,-1-1 22 0,0-1-21 16,0 1 26-16,-2 1-21 0,-1-1 26 0,-1 0-32 0,-1 0 27 16,1 3-20-16,-3-1 19 0,4 4-19 0,-5 0 22 15,2 1-30-15,0 3 34 0,-2 0-28 0,1 1 23 16,4 6-23-16,-9-3 24 0,9 3-19 0,-9 2 34 15,4 4-37-15,-3 2 22 0,4 0-20 0,-1 4 22 16,1 1 1-16,2 3-5 0,-2 1 1 0,3 1 7 16,1 1-13-16,0 0 2 0,1 1-17 0,0 0 24 15,3 0-27-15,0-2 30 0,1-1-27 0,0 0 28 16,3-2-26-16,1 1 27 0,-3-4-24 0,2-1 29 16,1-2-30-16,-3-1 29 0,2-2-31 0,1-3 28 0,0 2-27 15,-9-5 28-15,15 0-3 0,-7-2 4 0,0-2-11 16,2-2 0-16,-4 0-6 0,2-2 3 15,-1-1-3-15,0-3 9 0,-2 0-5 0,0-1-8 16,-2-1 1-16,-1 2 2 0,-2-1-5 0,0 1 2 0,0-1 3 16,-2 1-26-16,-2 1 28 0,0 1-27 15,0-1 25-15,-1 4-22 0,0-1 24 0,-2 0-20 16,1 4 37-16,1 1-21 0,5 3 0 0,-12-1 3 16,12 1-2-16,-15 7 7 0,10-2-11 0,-2 3 7 0,2 2 0 15,-2 2 0-15,2 0 2 0,1 2-3 16,1 0 1-16,1 3-19 0,-1-1 24 0,3 1-23 0,0-1 25 15,0 0-21-15,4 0 24 0,-3-2-31 0,3 2 39 16,1-4-30-16,-1-1 26 0,2-2-26 0,-1 1 27 16,1-3-28-16,0-1 28 0,-1-1-26 0,-5-5 25 15,15 4-32-15,-15-4 35 0,15-4-30 0,-9 0 33 16,3-3-37-16,-3 0 49 0,3-3-30 0,-4-1 2 16,3-2-4-16,-3-1-1 0,0-2 2 0,-2 1-1 15,-2-2-2-15,2 0-1 0,-3 1-1 0,-2-1-1 0,1 0-21 16,-3 1 27-16,0 2-23 0,-1-1 20 15,0 2-22-15,-2 2 21 0,0 3-20 0,2 0 21 16,-3 2-22-16,-1 1 31 0,2 2-30 0,7 3 25 16,-16-1-1-16,16 1 1 0,-15 6-1 0,7-1-2 0,1 2 9 15,-1 0-7-15,3 3-2 0,0 0-1 16,0 1 2-16,1 0 2 0,1 3-3 0,2-2 8 0,0 1-5 16,1 0-3-16,1 0-24 0,0-1 30 15,2 0-27-15,-1 0 33 0,2-1-28 0,0-1 23 16,1-2-16-16,3 0 18 0,-2-2-20 0,1-1 27 0,-1-3-27 15,-6-2 22-15,15 3-4 0,-6-7 2 0,-1 1-6 16,1-3 1-16,1-3 3 0,-1 0-1 0,0-3-7 16,0-1 0-16,-1 0 0 0,-2-3-1 0,-1-3-1 15,0 2 11-15,0-1-33 0,-2-1 23 0,-2-1-19 16,-1 1 21-16,0 1-15 0,-2 0 20 0,0 0-26 16,-4 1 30-16,2 2-27 0,-1 0 22 0,0 2-23 15,-3 1 21-15,3 1-22 0,-2 3 23 0,0 0-23 16,-1 4 23-16,1-1-18 0,7 5 20 0,-14-2-18 0,14 2 24 15,-16 2-22-15,7 3 16 0,3-1-17 16,-2 3 19-16,2 1-1 0,-2 1 0 0,3 2 31 16,-1 1-58-16,2 2 21 0,0-1 0 0,0 1-2 0,2-2 6 15,0 2-3-15,0 0 3 0,2-2 2 16,4 0-5-16,-3 1 1 0,0-2-3 0,3-2 1 16,0 2-1-16,0-3 2 0,2 1 8 0,-2-2-9 15,4-2 1-15,-2-1-3 0,-6-4 2 0,15 2 4 16,-15-2-5-16,20-3 17 0,-11-3-21 0,2 1 2 15,-1-2 1-15,1-1 0 0,-1-2 2 0,-1 0-5 0,-2-2 3 16,1 0-1-16,0 0 0 0,-5-1-1 0,0 1-21 16,0 1 24-16,-2-2-18 0,-2 1 15 0,-2 1-16 15,0-1 18-15,0 2-17 0,-5-2 19 0,0 1-23 16,1 3 28-16,-1 1-22 0,-2 0 14 0,2 2-13 16,-1 0 17-16,-1 2-17 0,0 2 17 0,10 1-13 15,-18 3 14-15,8-2-11 0,1 4 14 0,1 2-23 16,-2 1 27-16,2 3-5 0,-1 1 21 0,3 2-24 15,-2 3-2-15,2 2 2 0,1 2-2 0,-1 1 5 16,2 1-2-16,3-1-2 0,-1 1 1 0,-1-2 0 16,3 0 2-16,3 0-16 0,-2-1 20 15,0-1-17-15,2-1 18 0,-2-1-19 0,4-2 16 0,-2-1-13 0,-1-3 18 16,4-1-21-16,-4-4 31 0,2 0-32 16,2-2 24-16,-6-4-20 0,9 2 16 0,-9-2-3 15,12-5 0-15,-5 0 4 0,-2-2-10 0,1-1-1 0,-1-2 2 16,1-3-1-16,-2 0 1 0,1-1-2 15,-4-3 4-15,3 0-7 0,-4-1 0 0,0 0 2 16,0 0 1-16,0 0 0 0,-1 0-3 0,-2 1 3 0,-2 1-3 16,3 1-19-16,-2 2 21 0,-1 0-11 0,0 3 16 15,1 2-20-15,-1 0 15 0,-2 1 0 0,2 4-4 16,5 3 4-16,-9-3 2 0,9 3 4 0,-11 5 3 16,3 0-9-16,3 3 4 0,0 2-5 0,-3 2 3 15,4 3 1-15,-2 2 2 0,2 0 4 0,2 1-7 16,-1 1 0-16,3 1 3 0,0 0-1 0,0 2-14 15,1 0 16-15,2 1-11 0,-1 0 14 0,1 0-14 16,3-4 15-16,-1 1-15 0,1-3 20 0,-1-2-18 16,1 0 16-16,2-2-19 0,-2 1 19 0,0-5-13 15,2 1 12-15,-3-3-20 0,3 0 24 0,0-3-17 16,-8-4 15-16,11 5-17 0,-11-5 15 0,14-2-12 16,-14 2 11-16,14-4-21 0,-7-3 14 0,0 2-13 15,-3-1 20-15,1-3 0 0,-1 0-5 0,-1 0 9 16,-1-1-8-16,-2-1-8 0,0-1 1 0,-1 1-2 15,-3 0 1-15,1-1-5 0,0-1 1 0,-4 1 3 16,0 0 3-16,-1 1-10 0,2 1 0 0,-4 1-1 0,3 2 1 16,-2 2-3-16,3-1 8 0,-3 1-6 15,9 5 2-15,-16-4 1 0,16 4 2 0,-14 2 2 0,14-2 0 16,-15 7 4-16,9-1-2 0,-1 0 3 0,2 1-2 16,-1 2 3-16,3 0 0 0,1 2-9 0,-1-2 8 15,3 3-4-15,0-1 11 0,3 0-11 0,-2 1 10 16,1-3-13-16,1 1 20 0,3 0-16 0,-2-2 4 15,1-1-5-15,-1-1 10 0,1-1-12 0,-5-5 12 16,12 5-11-16,-12-5 10 0,11-1-9 0,-11 1 8 16,14-6-1-16,-5-1-1 0,-1 0-1 0,-2-4 7 15,2-2-9-15,-1-1-2 0,1 0 2 0,-4-5 1 16,3-1-2-16,-5-1-3 0,2-1 1 0,0 3-1 16,-4-2 1-16,-2 0 0 0,0 2-2 0,-2-2-2 15,-1 1 0-15,0 3 2 0,-2 3-1 0,1 0-2 16,-3 3-3-16,3 1-2 0,-2 2 25 0,0 3-32 15,-1 1-23-15,9 4-82 0,-15-1-99 0,15 1-393 16,-14 6-130-16</inkml:trace>
  <inkml:trace contextRef="#ctx0" brushRef="#br0" timeOffset="168113.56">6950 8467 191 0,'0'0'273'16,"0"0"-45"-16,-1-8-5 0,1 8 0 0,-2-5 3 16,2 5-15-16,-4-7-29 0,4 7 8 0,-4-5-39 0,4 5 22 15,0 0-50-15,-2-9 6 0,2 9-1 0,-3-5 4 16,3 5 36-16,0 0-51 0,-4-6 34 16,4 6-50-16,0 0 24 0,-1-5-55 0,1 5 26 0,0 0-53 15,0 0 32-15,-4-6-51 0,4 6 32 16,0 0-45-16,0 0 33 0,0 0-40 0,0 0 41 15,0 0-27-15,0 0 36 0,-6 3-34 0,6-3 49 16,-2 8-27-16,2-8 56 0,-1 9-31 0,1-2 48 0,0 1-47 16,0 1 47-16,-1 1-53 0,2 3 35 0,-2 0-47 15,2 0 36-15,-1 4-43 0,3 0 34 0,-2 1-45 16,0 0 32-16,2 0-46 0,-2 0 39 0,3 1-48 16,0-1 39-16,-2 0-40 0,2 2 32 0,-1-4-42 15,3 1 38-15,-4-2-43 0,2 0 37 0,-1 0-28 16,1-2 18-16,-3-3-31 0,3 1 37 0,-1-2-37 0,-2 0 42 15,0-3-15-15,2 1 50 0,-3-7 2 16,1 11 36-16,-1-11 17 0,4 9-8 0,-4-9-35 16,0 0-5-16,0 0-22 0,0 0 2 0,-8-3-25 0,4-3 9 15,0 0-19-15,1-3 1 0,-4-1-11 16,3-3 10-16,-3 0-16 0,2-2 11 0,-3-2-14 16,1-3 9-16,1 1-15 0,-2-1 7 0,2 1-3 15,2 0 3-15,-2 2-2 0,2 1 1 0,0-1-2 16,-1 0 3-16,0 1-1 0,2 1 2 0,1 1-1 0,-1 0 0 15,1 2 1-15,-1 1-2 0,0 1 3 16,2 1-2-16,-1 0 0 0,-2 1-1 0,3 1 2 0,1 7-9 16,-3-12 3-16,3 12-2 0,-2-9-2 0,2 9 0 15,-3-8-4-15,3 8 1 0,0 0-2 0,0-7 10 16,0 7-3-16,0 0 4 0,0 0-1 0,0 7 4 16,0-7-6-16,3 9 4 0,-2-3 1 0,0 0-2 15,2 1-13-15,-2 2 23 0,3 1 10 0,-2 1-21 16,-2-1 20-16,4 1-20 0,-1 0 13 0,-1 0-14 15,1 1 15-15,-1-1-17 0,1 1 12 0,1 0-39 16,0-1-38-16,-1 1-105 0,1-3-77 0,0 1-144 16,-1 0-163-16,-1-2-280 0,1-1-371 0,-3-7-822 0</inkml:trace>
  <inkml:trace contextRef="#ctx0" brushRef="#br0" timeOffset="172947.43">4497 10160 244 0,'0'0'229'0,"-8"-4"-9"0,8 4-51 0,-5-5 26 16,5 5-45-16,-8-4 32 0,8 4-26 0,-6-7 42 15,6 7-45-15,-5-7 4 0,5 7 4 0,-5-6-3 16,5 6-13-16,-4-7-10 0,4 7-14 0,-4-6-26 16,4 6-13-16,0 0-18 0,0-8-8 0,0 8-5 15,1-6-8-15,-1 6-3 0,5-5-4 0,-5 5 3 16,9-3 3-16,-9 3 2 0,12-2-2 15,-12 2 1-15,18 2-7 0,-8-1-1 0,1 1 1 0,1 2-1 16,2 0-1-16,-1 3-4 0,0-2-2 0,2 4-5 16,-1-1-1-16,1 3-5 0,1 0-1 0,-2-1 0 15,-1 1-8-15,-2 0 1 0,1 0-1 0,-1 0 6 16,-1-1-6-16,-2 0 1 0,0-1 7 0,-3-1 2 16,1 1 8-16,-2-2 18 0,-2 0 19 0,1-1 19 15,-3-6 21-15,3 11 12 0,-3-11-11 0,-3 7-14 16,3-7-1-16,-4 5 2 0,4-5-5 0,0 0-20 15,-12-4-13-15,12 4-5 0,-11-8-8 0,6 2-8 16,1-2-7-16,-2-2 11 0,2 0-21 0,-1-1-1 16,1-3-3-16,3-1 0 0,0 3-6 0,-2-2 4 0,3 0-46 15,1 0 38-15,1 1-34 0,0 0 43 16,1 1-52-16,-1-1 31 0,2 1-75 0,1 0 26 16,1 2-65-16,1-1 18 0,1 1-60 0,-2 1 11 15,3 2-71-15,0 1 18 0,-1-1-49 0,3 0-5 0,-2 3-34 16,1-2-38-16,2 2-46 0,-2-1-364 15,0 1-252-15</inkml:trace>
  <inkml:trace contextRef="#ctx0" brushRef="#br0" timeOffset="173227.26">4985 10108 498 0,'0'0'499'16,"-1"6"-88"-16,1-6-45 0,0 0-9 0,-2 10-2 16,2-10-23-16,0 0-12 0,-1 6-40 0,1-6-40 0,0 0-41 15,0 0-35-15,0 0-32 0,0 0-21 16,3 8-22-16,-3-8-24 0,0 0-11 0,0 0-13 0,10-1-5 16,-10 1-7-16,13-4-6 0,-13 4-2 15,16-4-7-15,-5 1-2 0,1 1-2 0,0-2-3 0,3-1 2 16,-1 2-9-16,1-1-27 0,1 0-38 15,-1 2-51-15,-3 0-46 0,-1-2-44 0,2 2-32 16,-1 0-44-16,-2-1-44 0,-1 1-34 0,-9 2-40 0,11-4-390 16,-11 4-311-16</inkml:trace>
  <inkml:trace contextRef="#ctx0" brushRef="#br0" timeOffset="173462.02">5095 10036 444 0,'0'0'386'0,"-10"-5"-30"0,10 5-46 0,-11-6 39 15,11 6-65-15,-10-3 15 0,10 3-92 0,-7-3-2 16,7 3-79-16,0 0 6 0,-9-2-65 0,9 2 26 16,0 0 6-16,-7 6 1 0,7-6-9 0,0 9-17 15,0-9-10-15,0 12-14 0,3-5-5 0,-2 2-8 16,2 2-5-16,-1 0-7 0,2 0-7 0,0 2 3 16,0 0-7-16,2 0-3 0,-1 0-3 0,-1 2-5 15,1-3-3-15,2 1-6 0,-1-1-47 0,-1-2-68 16,0-1-65-16,0 0-70 0,0 0-51 0,1-3-44 0,-1 0-117 15,1-2-230-15,-6-4-205 0</inkml:trace>
  <inkml:trace contextRef="#ctx0" brushRef="#br0" timeOffset="173696.12">5353 9963 298 0,'4'-7'644'16,"-3"1"-160"-16,-1 6-13 0,4-10-61 0,-4 10 20 15,3-8-48-15,-3 8 23 0,0 0-73 0,1-9-56 16,-1 9-55-16,0 0-52 0,0-7-37 0,0 7-28 16,0 0-22-16,0 0-15 0,0 0-15 0,0 0-7 15,0 0-8-15,13 2 28 0,-13-2-42 0,6 9 27 16,-1-3-44-16,-1 1 36 0,1 0-46 0,3 3 36 0,-2 0-41 16,2 1 35-16,0 1-47 0,-2-1-14 15,3 2-93-15,-3-1-3 0,2 1-51 0,1-1-58 16,-3-1-53-16,1 1-70 0,-2-4-75 0,0 0-76 15,0-2-404-15,0 0-490 0</inkml:trace>
  <inkml:trace contextRef="#ctx0" brushRef="#br0" timeOffset="173945.57">5523 9845 571 0,'-1'-8'470'0,"1"0"-81"16,0 8-62-16,0-11-32 0,0 11-45 0,0-11-50 15,0 11-12-15,1-7-16 0,-1 7-15 0,8-5-11 16,-8 5-2-16,10 0 5 0,-10 0-26 0,19 4-11 16,-9 0-49-16,3 1 32 0,4 2-47 0,-2 3 37 15,3 1-53-15,1 2 30 0,-1 3-48 0,1 4 35 16,-1 1-46-16,-1 0 37 0,-3 3-46 16,0 0 33-16,-4 2-8 0,-1 1-8 0,-3-4-8 0,-2 2-56 15,-4 1-34-15,-2-2-45 0,-6 0-80 0,-1 5-70 16,-4-4-83-16,-6 5-79 0,-4-6-396 0,-6 3-382 15</inkml:trace>
  <inkml:trace contextRef="#ctx0" brushRef="#br0" timeOffset="174327.33">4255 9923 82 0,'-4'-5'487'15,"1"-1"-137"-15,-4 3-75 0,7 3-66 0,-12-5-4 16,12 5-3-16,-16 2 40 0,6 1-35 0,2 3 30 16,-2 2-13-16,1 4-12 0,-2 4-5 0,2 2-17 15,1 2-17-15,-1 3-15 0,4 5-22 0,0 1-26 16,2 4-20-16,3-5-10 0,0 5-19 0,3 1-10 0,2-2-6 16,5 1-6-16,2 2-7 0,3-3-6 15,7-3-8-15,2-2-13 0,3-2-33 0,5-4-54 16,2-3-57-16,5-3-62 0,4-6-84 0,0-2-104 15,0-4-113-15,5-4-357 0,4-6-408 0</inkml:trace>
  <inkml:trace contextRef="#ctx0" brushRef="#br0" timeOffset="175045.44">5692 9518 415 0,'0'0'358'0,"-14"-5"-94"16,14 5 16-16,-12-6-47 0,12 6-2 0,-10-8-31 15,6 2-11-15,-1 2-29 0,5 4-19 0,-5-13-29 16,5 13-22-16,0-11-15 0,3 4-19 0,-1 0-7 16,4 2-12-16,1-3 1 0,0 3-2 0,1 1-7 15,4-1-2-15,-3 2 0 0,-9 3-1 0,20-2-6 0,-11 3 0 16,0 3-1-16,2 1-6 0,-2-1-3 15,-1 3-2-15,0 1-5 0,-2 0 7 0,-1 3-5 16,-2-3-1-16,-2 3-1 0,0 0 2 0,-2 0-2 0,0 0-3 16,-2-2 13-16,-2 2 11 0,0-1 9 0,1-1 6 15,-1-2 5-15,1 1 3 0,3-2 2 16,1-6 3-16,-5 9-13 0,5-9-4 0,-2 6-13 16,2-6-6-16,0 0-8 0,0 0 2 0,12 3-7 15,-12-3-3-15,18-4-5 0,-8 3-7 0,3-2-5 0,1 2-1 16,-1 1 5-16,2 0-5 0,-2 0 1 15,2 1-1-15,-2 2-3 0,0 1 2 0,-3-1 1 0,0 2 6 16,0 1-4-16,-3 1 4 0,-2-1-1 0,-1 3 5 16,-4-2 3-16,0 0 1 0,-4 3 2 0,0-2-34 15,-2 0 44-15,-4 2-44 0,-2-2 49 0,2 1-46 16,-4-1 55-16,1-2-49 0,-1 0 26 0,2-2-100 16,1-1-54-16,-1 0-108 0,12-3-131 0,-16 0-361 15,16 0-268-15</inkml:trace>
  <inkml:trace contextRef="#ctx0" brushRef="#br0" timeOffset="175756.83">6203 9915 148 0,'0'0'419'0,"0"0"-98"0,-6 3-31 0,6-3-27 16,0 0 13-16,0 0-52 0,-7 3 23 0,7-3-79 15,0 0 7-15,0 0-71 0,0 0 18 0,0 0-48 16,0 0 22-16,0 0-57 0,0 0 36 0,0 0-54 15,12-3 42-15,-12 3-58 0,15-4 41 0,-3-1-52 16,0 2 44-16,1-2-49 0,2 1 43 0,1-1-55 16,-1-1 12-16,0 2-92 0,3 0-38 0,-5-1-56 0,4 0-98 15,-6 2-98-15,1 0-259 0,-1 1-161 0</inkml:trace>
  <inkml:trace contextRef="#ctx0" brushRef="#br0" timeOffset="175945.45">6269 10012 389 0,'-6'6'377'0,"6"-6"-95"0,-5 10-54 0,5-10-43 16,-4 5 5-16,4-5 0 15,0 0 3-15,0 0-16 0,4 7-36 0,-4-7-63 0,0 0 21 0,18-3-16 16,-9 1-53-16,1-2 27 0,4-1-45 0,0 1 31 16,1-3-41-16,2 3 27 0,2-3-41 0,3-1-4 15,-2 1-82-15,2-1-82 0,0 1-63 0,0 0-162 16,-1-2-166-16,1 1-88 0</inkml:trace>
  <inkml:trace contextRef="#ctx0" brushRef="#br0" timeOffset="176544.37">6469 9769 208 0,'0'0'405'0,"-11"-5"-94"0,11 5 0 0,-11-5-65 0,11 5 14 16,-11-4 3-16,11 4 4 0,-11-2-21 0,11 2-19 16,-10-5-32-16,10 5-34 0,-9-2-34 0,9 2-23 15,0 0-24-15,-8-3-5 0,8 3 5 16,0 0 4-16,0 0 13 0,0 0 8 0,7 7 1 0,-7-7 3 15,13 6-33-15,-3-1 47 0,0 1-54 0,3 0 34 16,2 2-56-16,-1 0 37 0,4 3-55 0,0-1 2 16,0 2-9-16,0 1-2 0,-1-1-5 0,-1 3 0 15,-1 1 40-15,1-2-54 0,-5 2 39 0,2 1-48 16,-5-1 35-16,-2 1-48 0,-3 0 19 0,-2 1-102 16,-2 0-16-16,-4 2-68 0,-3 0-94 0,-5 5-88 15,-2-2-92-15,-7 4-557 0,-2-3-628 0</inkml:trace>
  <inkml:trace contextRef="#ctx0" brushRef="#br0" timeOffset="177515.52">6589 9916 182 0,'0'0'208'0,"0"0"-10"16,0 0 11-16,-5 5 15 0,5-5 2 0,0 0-46 15,0 0-45-15,0 0-17 0,0 0-31 0,0 0-20 0,0 0-8 16,0 0-12-16,1-10-6 0,-1 10-14 15,3-5 2-15,-3 5-13 0,2-8 6 0,-2 8-15 0,4-8 7 16,-4 8-8-16,4-9 6 0,-4 9-9 0,1-8-1 16,-1 8-1-16,0-8 1 0,0 8 18 0,0 0-17 15,0-10 7-15,0 10 2 0,0 0-4 0,-1-8-4 16,1 8 2-16,0 0-4 0,0 0 0 0,0 0-1 16,0 0 0-16,-12 2 6 0,12-2-8 0,-5 7 5 15,4-1-4-15,1-6 6 0,-4 11-3 0,4-3-1 16,0 0-2-16,0 2 3 0,0 0 6 0,3 2-7 15,-2 0 2-15,3-1-4 0,0-1 4 0,1 0 2 16,0 1-1-16,0-4 6 0,3 1-4 0,-2-1 4 16,3-1-1-16,-1-2 3 0,0-1-3 0,-8-3 0 15,16 2 7-15,-16-2-11 0,15-1-1 0,-6-3 0 16,-4 1 1-16,2-2-6 0,-1 0 13 0,-2-1-6 16,1-2 34-16,-2 2-14 0,-3-1-4 0,0-1-3 15,-2 2 5-15,1-1 33 0,-3 0-38 0,-1 0 18 0,0 0-35 16,0 1 25-16,-3 2-28 0,3-1 27 0,5 5-33 15,-15-4 24-15,15 4-28 0,-17 1 25 16,17-1-26-16,-19 4 24 0,11 0-28 0,1 0 32 16,-1 2-33-16,8-6 28 0,-10 10-29 0,7-4 20 0,-2 2-51 15,5-1-36-15,0-7-52 0,0 12-75 16,3-5-80-16,0-4-311 0,3 2-114 0</inkml:trace>
  <inkml:trace contextRef="#ctx0" brushRef="#br0" timeOffset="177896.75">7053 9735 366 0,'0'0'320'16,"-5"-11"-43"-16,1 6-17 0,0 0-28 0,4 5 8 16,-13-7-5-16,7 3-20 0,-2 1-35 0,8 3-30 15,-15-3-12-15,15 3-14 0,-17 0-3 0,7 2-21 16,1 0-7-16,0 2-6 0,0 1-10 0,2 0-10 15,-1 3-9-15,0 0-36 0,3 1 40 0,0 1-47 0,1 0 47 16,3 2-55-16,0 0 40 0,3 0-47 16,-1 2 47-16,3 1-47 0,4-2 36 0,-2 0-44 15,3 0 41-15,3 1-42 0,-2-5 43 0,3 3-8 0,2-3-6 16,-2-1-37-16,3-2 43 0,0-1-5 0,-1 0-40 16,1-3 47-16,-1 0-41 0,-2-2 40 0,2 0-43 15,-5-2 42-15,3-1-41 0,0-1 41 0,-3-1-31 16,3-1 30-16,-4-1-43 0,-3-1 42 0,1-1-41 15,-4 0 41-15,1-1-3 0,-4 0-9 0,0 0-7 16,-5-1 3-16,0-3-10 0,-3 3-2 0,-1-2-3 16,-6 0 0-16,0 3-39 0,-5-2-48 0,0 3-32 15,1 3-48-15,-3 0-53 0,2 2-65 0,-1 3-74 16,-2 1-439-16,-2 3-331 0</inkml:trace>
  <inkml:trace contextRef="#ctx0" brushRef="#br0" timeOffset="178559.8">5269 11304 357 0,'0'0'339'0,"-12"-3"-55"16,12 3-22-16,-11-2-29 0,11 2 9 15,-12-2-2-15,12 2-53 0,-9-4 33 0,9 4-35 0,-7-5-25 16,7 5-21-16,-4-5-28 0,4 5-22 15,-3-6-11-15,3 6-8 0,3-6-3 0,-3 6 3 0,9-4-5 16,-9 4-6-16,11-6 4 0,-3 3 1 0,3 2-8 16,1-1-5-16,-1 2-8 0,2 2-4 0,1-1-6 15,3 2-4-15,-3 1-6 0,4 1-2 0,-4 0-4 16,2 3-4-16,-1-1 3 0,0 3-4 0,-2-2-38 16,1 1 41-16,-3 0-33 0,-2 0 39 0,1 0-37 15,-2-2 46-15,-2 1-39 0,1-1 47 0,-3-1-35 16,1 0 52-16,-5-6-32 0,3 9 45 0,-3-9-42 15,2 9 53-15,-2-9-49 0,0 0 44 0,-5 5-49 16,5-5 37-16,0 0-48 0,-13-6 37 0,8 1-50 16,0 0 39-16,1-2-10 0,-1-3-7 0,-1 2-4 15,2-4-6-15,1 1-5 0,-1-1-6 0,3-1-14 16,0 0-19-16,1 0-31 0,0-2-25 0,2 2-33 16,-1-1-25-16,3-1-34 0,2 2-41 0,0 0-51 0,-1 1-48 15,3 0-32-15,-2 2-88 0,3-1-317 0,-2 3-269 16</inkml:trace>
  <inkml:trace contextRef="#ctx0" brushRef="#br0" timeOffset="180077.93">5794 11173 143 0,'-5'6'292'15,"5"-6"-57"-15,-5 3-41 0,5-3 37 16,-5 5-29-16,5-5-2 0,-8 4 4 0,8-4-11 0,0 0-25 15,0 0-25-15,-8 5-27 0,8-5-25 0,0 0-18 16,0 0-13-16,0 0-11 0,0 0-4 16,0 0-14-16,-5 3-7 0,5-3-2 0,0 0 2 0,0 0 4 15,0 0 9-15,0 0-8 0,11 1-2 0,-11-1-4 16,0 0 0-16,15-2-5 0,-15 2-4 0,14-1-2 16,-14 1-4-16,18-5 0 0,-9 3-6 0,1-1-7 0,4-1-15 15,-2 2-41-15,0 0-49 0,0-2-43 0,-2 1-47 16,3 0-46-16,-3-1-92 0,3 2-236 15,-4 0-87-15</inkml:trace>
  <inkml:trace contextRef="#ctx0" brushRef="#br0" timeOffset="180268.56">5849 11290 104 0,'0'0'334'0,"-5"7"-91"0,5-7-46 16,-4 6-10-16,4-6 6 0,0 0-16 0,-6 5-14 0,6-5-9 15,0 0-11-15,0 0-30 0,0 0-1 0,0 0-35 16,0 0 1-16,0 0-34 0,0 0 5 0,12 2-23 16,-5-6 9-16,-7 4 2 0,13-5-33 0,-3 2 14 15,-1 0-6-15,1 0-8 0,1 0-34 0,1 1-74 16,1-2-85-16,-2 1-95 0,2-2-310 0,1 2-108 16</inkml:trace>
  <inkml:trace contextRef="#ctx0" brushRef="#br0" timeOffset="180861.52">6505 11096 49 0,'-12'4'387'0,"12"-4"-114"15,-9 2 3-15,9-2-34 0,-13 2 36 0,13-2-36 0,-10 1 8 16,10-1 3-16,0 0-26 0,-13 3-26 15,13-3-28-15,0 0-27 0,-10 2-19 0,10-2-18 16,0 0-17-16,0 0-14 0,0 0-11 0,0 0-8 0,0 0-4 16,0 0 0-16,0 0-7 0,0 0-4 0,0 0-2 15,7-5-8-15,-7 5-7 0,16-4-5 0,-4 1-1 16,-1 0-8-16,1-2 1 0,2 1-2 0,1 1-4 16,0-2 0-16,2-1-5 0,-2 2 2 0,3 0-1 15,-4-1 3-15,3 0-4 0,-3 0-7 0,1 2 1 16,-3 0-15-16,-1 0-34 0,1-1-28 0,-12 4-16 15,15-4-5-15,-15 4-9 0,14-3-19 0,-14 3-31 16,9-3-51-16,-9 3-45 0,0 0-40 0,0 0-35 16,10-2-39-16,-10 2-172 0,0 0-52 0</inkml:trace>
  <inkml:trace contextRef="#ctx0" brushRef="#br0" timeOffset="181144.37">6825 10845 24 0,'0'0'413'0,"-1"-9"-83"0,1 9-17 0,-5-10-3 16,5 10-41-16,-4-7 53 0,4 7-59 0,-4-8 9 0,4 8-78 15,0 0 5-15,-5-7-75 0,5 7 14 0,0 0-73 16,-4-4 24-16,4 4-55 0,0 0 36 0,0 0-6 16,0 0 8-16,-1 5 8 0,1-5-4 0,5 12 8 15,-4-7-7-15,2 2-10 0,2 2-9 0,-2 0-5 16,2 2-7-16,0 2-9 0,-1-2-5 0,1 4-5 15,0-1-3-15,0 2-7 0,-1-1 3 0,2 2-7 16,-2 0-3-16,1-1-5 0,-1 2-1 0,0-3-5 16,0 1-28-16,-3-2-50 0,4-1-53 0,-2 1-67 15,-1-5-57-15,2 2-48 0,-1-1-37 16,0-2-36-16,1-1-66 0,0-2-232 0,0 0-183 0</inkml:trace>
  <inkml:trace contextRef="#ctx0" brushRef="#br0" timeOffset="181320.19">7090 11100 8 0,'0'0'293'0,"0"0"-22"0,15-2-32 0,-15 2 43 15,0 0-37-15,12 3-5 0,-12-3-9 0,6 3-12 0,-6-3-19 16,9 6-22-16,-9-6-34 0,5 10-18 0,-5-10-26 16,4 8-17-16,-1-1-15 0,-3-7-12 15,2 10-10-15,-2-2-9 0,0-8-16 0,-1 12-4 0,0-3-47 16,-3-1-117-16,-1 1-125 0,1-2-137 0,-4-1-304 15,2 0-219-15</inkml:trace>
  <inkml:trace contextRef="#ctx0" brushRef="#br0" timeOffset="181660.43">7237 10968 28 0,'0'0'505'0,"1"-9"-140"0,-1 9-59 0,0 0-29 0,0 0 6 16,0-6 17-16,0 6-7 0,0 0-34 15,0 0-26-15,0 0-27 0,3-6-22 0,-3 6-36 16,0 0-27-16,6-6-20 0,-6 6-16 0,8-4-14 0,-8 4-7 15,11-3-13-15,-3 1-11 0,1-2-1 0,2 2-10 16,1-2-6-16,-1 0-4 0,2 2-3 0,-1-2-4 16,3 1-4-16,-1-2-36 0,1 1 39 0,0 2-45 15,0-2 11-15,-2 2-83 0,-1-1-13 0,1-1-89 16,-1 1-16-16,-1 0-37 0,-2 2-65 0,0-3-67 16,1 1-355-16,-3-3-258 0</inkml:trace>
  <inkml:trace contextRef="#ctx0" brushRef="#br0" timeOffset="181893.55">7527 10767 172 0,'-1'-8'459'0,"1"8"-106"0,0-9-27 0,0 9-47 15,-3-7-13-15,3 7 15 0,0 0-8 0,0-8-23 16,0 8 3-16,0 0-79 0,0 0 7 0,0-7-75 16,0 7 11-16,0 0-49 0,0 0 41 0,0 0-48 0,0 0 38 15,0 0-43-15,3 5 31 0,-3-5-50 16,6 10 35-16,-3-5-49 0,-1 3 33 0,2 1-47 0,-1 0 35 15,0 2-46-15,3 1 38 0,-3 1-43 0,4 2 37 16,-2 0-45-16,0 1 39 0,0 0-10 0,0-2-41 16,0 1-62-16,2 0-55 0,-2-1-52 0,0 1-62 15,-1-3-64-15,1 2-63 0,-1-5-82 0,1 0-295 16,-1-3-278-16</inkml:trace>
  <inkml:trace contextRef="#ctx0" brushRef="#br0" timeOffset="182073.81">7835 10932 246 0,'0'0'432'16,"10"-3"-124"-16,-10 3-59 0,0 0-48 0,9-1 9 15,-9 1 16-15,0 0 17 0,9 2-13 0,-9-2-32 16,0 0-20-16,8 6-29 0,-8-6-22 0,2 7-30 16,-2-7-18-16,3 11-15 0,-3-11-18 0,0 14-4 0,0-8-11 15,-3 3-5-15,2 0-11 0,-4 2-23 16,2-3-92-16,1 2-104 0,-3-2-100 0,0 2-116 0,-1-3-330 15,1-2-260-15</inkml:trace>
  <inkml:trace contextRef="#ctx0" brushRef="#br0" timeOffset="182360.04">7969 10847 316 0,'0'0'566'0,"0"0"-94"0,10-1-139 15,-10 1 9-15,0 0-36 0,0 0-22 0,8-4-6 16,-8 4-20-16,8-6-63 0,-8 6 8 0,9-8-69 16,-3 5 20-16,2-1-68 0,2-2 25 0,1 0-59 15,1 0 31-15,2 0-59 0,0 0 36 0,3 0-50 16,-3 0 37-16,2-1-52 0,0 1 30 0,0 1-70 15,1-1-48-15,0 0-48 0,-3 1-68 0,0 0-43 16,0 1-40-16,1-1-66 0,-5 3-30 0,3-3-420 0,-4-1-339 16</inkml:trace>
  <inkml:trace contextRef="#ctx0" brushRef="#br0" timeOffset="182643.15">8377 10546 337 0,'0'0'387'0,"1"-7"-30"0,-1 7-33 16,0-7 7-16,0 7-43 0,0 0 44 0,0-8-79 15,0 8 13-15,0 0-74 0,0 0 4 0,0-8-75 16,0 8 14-16,0 0-14 0,0 0 64 0,0 0-39 16,0 0 49-16,1 8-44 0,-1-8-4 0,3 8-5 15,-3-8 6-15,5 11 8 0,-1-3-50 0,1 1 41 16,-1-2-66-16,0 4 41 0,1-3-67 0,0 4 42 15,1-2-58-15,2 1 34 0,-2 2-60 0,1-3 45 16,-1 3-9-16,2 0-11 0,-2-1-10 0,-1 2-11 16,2 0-21-16,-3 1-58 0,-1-1-81 0,0 2-64 0,1-1-185 15,-3 2-119-15,-2 0-238 0,-3 0-435 16,0 0-796-16</inkml:trace>
  <inkml:trace contextRef="#ctx0" brushRef="#br0" timeOffset="183444.47">7627 11580 186 0,'0'0'339'0,"-8"3"-90"16,8-3-51-16,0 0-19 0,-8 4-29 0,8-4-13 16,0 0 3-16,0 0 4 0,0 0-6 0,0 0-6 15,12-4 2-15,-6 1-32 0,3 1 15 0,1-3-42 16,3 2 26-16,3-2-44 0,1 0 40 0,5-2-45 15,2-1 36-15,6-2-45 0,1 1 45 0,0-2-53 16,9-2 35-16,0 1-54 0,-2-3 38 0,3 1-52 16,2 1 38-16,0 0-45 0,-1-2 43 0,-1-1-43 15,1 4 35-15,-1-2-43 0,-2 2 38 0,2-3-43 16,-5 5 44-16,2-2-41 0,-6 1 36 0,-1 1-3 16,-2 2-18-16,-6 1-32 0,2 0-37 0,-5 0-63 15,-3 0-37-15,-2 4-23 0,-1-2-84 0,-4 2-106 0,-1 0-252 16,-9 3-144-16</inkml:trace>
  <inkml:trace contextRef="#ctx0" brushRef="#br0" timeOffset="183695.23">7946 11626 458 0,'-14'13'368'0,"0"-4"-88"0,4 1-57 0,0-2-46 16,1-1-40-16,1 0-24 0,3-2-12 0,0 2 13 15,0-3 18-15,5-4 19 0,-3 7 9 0,3-7-13 16,10 3-4-16,-10-3-3 0,16-1-2 0,-2-2-10 16,1-1-5-16,8-2-6 0,1-1-14 0,4-3-11 15,3 0-12-15,6-4-9 0,0-1-51 0,3 1 35 16,-2-2-49-16,3 0 37 0,-1-1-46 0,1 1 40 16,-1 1-43-16,0-1-1 0,0 0 4 0,1 0 33 15,-3 1-45-15,-1 1 34 0,0 0-84 0,-4-1-22 16,-3 4-110-16,-3 1-81 0,-6 2-133 0,0-1-480 15,-6 3-451-15</inkml:trace>
  <inkml:trace contextRef="#ctx0" brushRef="#br0" timeOffset="193525.84">3036 13829 381 0,'0'0'336'0,"0"0"-21"16,0 0 2-16,0 0-24 0,0 0-83 0,0 0 25 15,0 0-53-15,9-2 15 0,-9 2-54 0,0 0 4 16,0-9-38-16,0 9 22 0,0-7-20 0,0 7 36 0,0-9-13 16,0 9-3-16,0-12-3 0,0 12 4 0,-1-13-27 15,-2 8 2-15,2-1-9 0,-2-2 9 16,1 1-23-16,-3 2-4 0,0-3-23 0,-2 1-7 0,-1 2-19 16,0-1 1-16,-3 0-16 0,1 3 4 0,-4-1-11 15,3 1 2-15,-2 2-4 0,-4 1 4 0,3 1-9 16,-5 2 4-16,1 2-3 0,0-1 4 15,-1 5-9-15,0-2 8 0,0 4-8 0,0 1 4 0,3 0-10 16,0 2 8-16,0 1 0 0,2 0 3 0,5 1-2 16,-1 2 1-16,0 1-1 0,3 0 1 0,5-2 1 15,-2 1-2-15,4 0 5 0,0-1-5 0,2-1 5 16,2-1-3-16,3-2 3 0,-1 1 3 0,3-3-6 16,1-1 9-16,3 0-3 0,-1-3-1 0,0-2-2 15,4-2 1-15,-3-1-1 0,2-2-15 0,-1-1 18 16,4-2-1-16,-3-2 1 0,3 1-3 0,-1-5 1 15,2-2-2-15,-3 0 0 0,0 1-4 0,-1-4 7 16,-2 0-2-16,-3 3 3 0,1-4-1 0,-3 0-2 16,0 2 3-16,-2-2 4 0,1 1-1 0,-4 0 1 0,0 0 5 15,0 2 14-15,-1 1 5 0,-2 0 1 16,0 1 11-16,0 0 11 0,0 2 9 0,0 1 9 16,0 0-9-16,0 7-11 0,0-13-16 0,0 13-9 0,-1-9-8 15,1 9-10-15,0 0 8 0,0 0-16 0,0 0 4 16,0 0-4-16,-7 5-2 0,7-5 2 0,-1 12-27 15,1-5 30-15,0 3-34 0,0 0 37 16,3 1-27-16,-2 1 23 0,2 1-28 0,-1 1 28 16,2 0-31-16,1 0 5 0,3 1-29 0,-2-2-15 0,2 2-62 15,0-2-50-15,0 0-53 0,1 0-59 16,-1-1-62-16,4-2-76 0,-4 1-76 0,1-4-75 0,-2 0-274 16,2-1-392-16</inkml:trace>
  <inkml:trace contextRef="#ctx0" brushRef="#br0" timeOffset="193926.7">3154 13994 180 0,'-3'-10'568'0,"3"10"-118"0,-2-9-63 15,2 9-27-15,-3-6-21 0,3 6-41 0,-1-8-54 0,1 8-50 16,0 0-38-16,0-7-33 0,0 7-23 16,0 0-13-16,0 0-11 0,7-3-20 0,-7 3 0 15,10 3-3-15,-10-3-13 0,12 8-1 0,-5-2-4 0,0 1-4 16,-2 0-6-16,3 4-5 0,0-2 3 15,-2 2-6-15,0 1 1 0,-2-1-2 0,1-1-4 16,-1-1 9-16,0 1 8 0,-1-2 11 0,-1-1 25 16,-1-1 41-16,1 1 32 0,-2-7 2 0,1 9-32 0,-1-9-14 15,0 0-43-15,0 0 17 0,0 0-23 0,0 0 6 16,-9-6-23-16,5-1 8 0,2 0-24 0,-1-3 11 16,2-1-16-16,-2 0 7 0,3-1-14 0,0-1 11 15,0 1-15-15,3 0 7 0,-2 0-7 0,3 0 6 16,0 3-10-16,0-2 6 0,1 2-12 0,2 1 11 15,0 1-14-15,0 1 13 0,1 3-9 0,2 0 8 16,-10 3-9-16,16-2 12 0,-5 4-9 0,-2 2 2 16,0 0 1-16,0 2 6 0,1 2-5 0,-1 1 5 15,0 1-2-15,0 1 5 0,-1 0-5 0,-2 1 3 16,1 0-7-16,-2 0-7 0,1-2-28 0,-2 0-43 16,0 0-48-16,-2 1-65 0,1-3-67 0,-1 0-92 15,1 0-111-15,-2-2-106 0,-1-6-307 0,4 9-440 16</inkml:trace>
  <inkml:trace contextRef="#ctx0" brushRef="#br0" timeOffset="194193.83">3670 13772 588 0,'0'0'530'0,"0"0"-97"0,0 0-104 16,0 0 25-16,0 0-29 0,0 0 9 0,3-7-35 15,-3 7-33-15,0 0-57 0,0 0-45 0,6-8-30 16,-6 8-26-16,9-5-19 0,-9 5-22 0,13-5-12 0,-7 2-11 16,4-1-10-16,-1 2-11 0,0 0-19 15,4-2-49-15,-3 2-72 0,2-1-72 0,-1 2-76 16,1-2-74-16,-1 3-68 0,1-1-132 15,-12 1-249-15,15 0-311 0</inkml:trace>
  <inkml:trace contextRef="#ctx0" brushRef="#br0" timeOffset="194344.07">3771 13865 259 0,'-4'7'639'0,"4"-7"-165"16,-8 8-107-16,8-8-53 0,-5 6-17 0,5-6-31 15,0 0-38-15,0 0-38 0,0 0-37 0,0 0-32 0,7 3-22 16,-7-3-24-16,16-3-33 0,-5-1-20 0,0 2-99 15,6-3-61-15,-2 1-147 0,3-1-102 0,3 0-452 16,-2 1-380-16</inkml:trace>
  <inkml:trace contextRef="#ctx0" brushRef="#br0" timeOffset="197292.02">4659 13159 268 0,'0'0'256'0,"-9"4"-50"0,9-4 12 0,-14 5 22 15,5-1 6-15,0 0-11 0,1 2 8 0,-2 1-53 16,0 1 23-16,0 0-27 0,-3 3-12 16,3 3-9-16,-3 1 1 0,-1 0 4 0,4 3-9 0,-3 0 0 15,3 1-16-15,-2 2-1 0,2 2-12 0,1 0 8 16,0 2-22-16,4-2 11 0,-1 2-15 0,1 0-9 15,2 0-7-15,2 2-3 0,-1 0-17 0,4 1-8 16,-1 3-17-16,3 1-6 0,5 1-19 16,-3-2 4-16,6 5-14 0,3 0 8 0,0 0-13 15,4-3 6-15,2 1-15 0,2-2 6 0,4-2-31 16,1-2-34-16,3-2-51 0,2-4-66 0,1-2-28 0,3-3-70 16,4-6-42-16,3-1-113 0,3-4-61 0,3-4-475 15,4-3-546-15</inkml:trace>
  <inkml:trace contextRef="#ctx0" brushRef="#br0" timeOffset="197964.36">7942 12767 93 0,'-6'-6'368'16,"6"6"-72"-16,-5-5-5 0,5 5-61 0,0 0 7 15,-7-5-62-15,7 5 8 0,0 0-65 0,0 0 45 16,3-5-35-16,-3 5 21 0,10-2-47 0,-10 2 29 15,17-1-46-15,-6 2 23 0,2 1-33 0,0 1 33 16,2 1-24-16,3 1 12 0,0 4-27 0,2 0 0 16,0 4 2-16,3 2-10 0,0 3 1 0,-3 3 1 15,3 4-1-15,-1 5-5 0,-2 1-6 0,-2 1-2 16,0 3-11-16,-4 1 6 0,1 1-17 16,-3 3 7-16,-1-2-18 0,-3 2 6 0,0-1-11 0,-2-5 7 15,-2 0-9-15,1-2-5 0,-5-4-1 0,1-2-4 16,-2 1 2-16,1-3-7 0,-5 0 0 0,3-3-20 15,-5 0-94-15,2-2-103 0,-3-3-106 0,1-3-109 16,-4-1-476-16,1-3-483 0</inkml:trace>
  <inkml:trace contextRef="#ctx0" brushRef="#br0" timeOffset="198475.54">8785 12753 137 0,'-7'-4'430'0,"7"4"-129"15,-11-5 0-15,11 5-28 0,-16-4 59 0,16 4-37 0,-15-1-4 16,15 1-24-16,-18 2-15 0,9 1-28 15,-1 1-19-15,1-1-8 0,0 2-9 0,1 3-3 0,-2 0-8 16,1 2-12-16,3 0-3 0,-2 2-56 0,2 2 24 16,1-2-52-16,1 4 36 0,1 0-53 0,-1 2 32 15,3 1-41-15,1 0 29 0,1 2-44 0,2 1 30 16,1 0-8-16,0 1-14 0,2-1-9 0,2-2 2 16,-1 0-4-16,2-1-8 0,3 1 0 15,-2-4-5-15,4 1-7 0,0-2 2 0,0-2-2 16,3-1-5-16,-2-1-5 0,3-3-14 0,0-2-42 0,0 0-47 15,1-2-67-15,-1-2-53 0,1-2-25 0,-1 0-62 16,2-1-59-16,-2-3-72 0,0 0-56 0,0-1-492 16,-4-2-581-16</inkml:trace>
  <inkml:trace contextRef="#ctx0" brushRef="#br0" timeOffset="198694.45">8942 13034 436 0,'-12'-4'359'0,"12"4"-56"0,-10-4-14 0,10 4 10 16,-9-4 0-16,9 4-24 0,-6-4-42 0,6 4-40 16,-4-5-37-16,4 5-19 0,0 0-21 0,4-9-14 15,-4 9-21-15,9-8-16 0,-1 5-12 0,1-2-10 16,2-1-10-16,3 1-4 0,-1-1-6 0,0 0-4 16,2 1-4-16,1-1-3 15,-2 2-8-15,3-3-11 0,-2 1-55 0,2 2-66 0,-3-4-81 0,1 4-39 16,-1-2-53-16,0-1-50 0,-1 2-52 0,-4-4-180 15,1 3-98-15</inkml:trace>
  <inkml:trace contextRef="#ctx0" brushRef="#br0" timeOffset="198925.06">9196 12783 20 0,'-4'-7'522'0,"4"7"-144"0,-5-8 15 0,5 8-68 16,-2-10 16-16,2 10-2 0,-4-7-36 0,4 7-17 15,-3-5-40-15,3 5-45 0,-4-7-36 0,4 7-32 0,0 0-23 16,0 0 3-16,0 0 8 0,0 0-4 15,0 0-12-15,0 0-5 0,2 7-9 0,-2-7-11 16,5 9-14-16,-1 0-12 0,-2-2-10 0,2 2-7 0,2 1-44 16,1 2 40-16,-2 0-47 0,0 1 46 0,0 0-47 15,4 2 43-15,-4-2-45 0,3 1 39 16,-2 0-46-16,1-2 16 0,-1 1-100 0,0-1-18 0,1-3-69 16,-1 1-68-16,-2-2-56 0,2 0-50 0,1-3-70 15,-2-1-471-15,-5-4-480 0</inkml:trace>
  <inkml:trace contextRef="#ctx0" brushRef="#br0" timeOffset="199192.14">9402 12633 10 0,'-3'-8'634'0,"2"4"-165"0,1 4-95 0,-4-13-68 15,4 13-45-15,-2-8-34 0,2 8-37 0,-2-6-9 16,2 6 3-16,0 0-7 0,0 0 0 0,0 0-11 0,11 3-6 15,-6 1-12-15,3 1-12 0,3 4-16 16,-1 0-14-16,4 3-7 0,1 1-10 0,2 2-13 16,-2 0-11-16,5 3-11 0,-5 1-8 0,3 2-7 0,-2-1-5 15,-3 3-41-15,0 0 44 0,0 0-46 0,-4-2 39 16,-3 0-43-16,2-1 36 0,-6-2-3 16,-1 1-7-16,-1-1-8 0,-1 0-8 0,-1-1-53 0,-6-1-72 15,3-2-81-15,-3 0-99 0,-1-3-124 0,-1-1-120 16,-4-3-370-16,0-1-494 0</inkml:trace>
  <inkml:trace contextRef="#ctx0" brushRef="#br0" timeOffset="200026.46">9371 12241 198 0,'0'0'333'0,"0"0"-47"0,-5-6-21 15,5 6-7-15,0 0-28 0,-3-6-7 0,3 6-56 16,0 0-9-16,2-6-43 0,-2 6 10 0,0 0-47 0,5-7 24 15,-5 7-42-15,0 0 35 0,13-2-49 0,-13 2 42 16,0 0-42-16,15 0 40 0,-15 0-49 16,15 4 37-16,-15-4-13 0,14 7-10 0,-6-4-4 15,0 2-13-15,-2-1-4 0,2 3 7 0,-2-3-20 0,-1 2 1 16,2 0-1-16,-4 0-3 0,1-2 0 0,0 2 6 16,-4-6 12-16,5 9 11 0,-5-9 14 0,4 6 17 15,-4-6 0-15,3 6-3 0,-3-6-6 0,0 0-2 16,0 0-3-16,0 0-7 0,0 0-3 0,0 0 1 15,0 0-4-15,-5-6-7 0,5 6-5 0,-3-9-44 16,3 9 41-16,0-13-43 0,0 6 40 0,0-2-41 16,0 2 36-16,3-4-41 0,-1 3 40 0,1-3-2 15,-2 2-9-15,5-1-2 0,-3 0-3 0,2 1 0 16,-1 0-6-16,1 1 2 0,-1 1-2 0,1-1-1 0,1 1 1 16,-1 3-2-16,-1-2-2 0,-4 6 2 15,11-7 2-15,-11 7-1 0,10-2 1 0,-10 2 3 16,0 0 5-16,15 1 3 0,-15-1 8 0,13 6 8 15,-13-6-31-15,10 9 45 0,-2-5-35 0,-2 3 45 16,2 0-37-16,-2 0 41 0,2 1-48 0,0-1 42 16,-1 2-51-16,2-2 41 0,0 2-45 0,-1 1 40 15,2-2-8-15,-1 2-10 0,0-2-42 0,1 1-115 0,-1 0-145 16,-1-1-172-16,-2-3-258 0,4 2-271 16,-2-2-582-16</inkml:trace>
  <inkml:trace contextRef="#ctx0" brushRef="#br0" timeOffset="206991.01">5102 13405 304 0,'0'0'285'16,"0"0"-39"-16,0 0-3 0,-1-7 5 16,1 7-3-16,0 0-74 0,0 0 19 0,-1-7-65 0,1 7 15 15,0 0-66-15,0 0 17 0,0 0-57 0,0 0 29 16,0 0-48-16,0 0 43 0,0 0-30 0,0 0 52 15,0 0-46-15,0 0 53 0,0 0-31 0,0 10 37 16,0-10-22-16,1 8 23 0,-1-8-26 0,0 12 22 16,0-12-22-16,1 12 25 0,-1-4-27 0,0 0 13 15,-1 0-26-15,1 2 10 0,-1 2-17 0,0-2-1 16,-3 2-23-16,0 1-2 0,0 0-3 0,-1 0-6 16,0 1 2-16,0 0-1 0,-4-1-8 0,3 1 4 15,-1-1-1-15,-2 0-3 0,2 0 1 0,-1-1 3 16,-1-1-7-16,1-1-7 0,-1 1 10 0,2-2 1 0,-1-1-3 15,0 0-1-15,1-2 2 0,-1 0-3 16,2-1 0-16,-2-2 0 0,8-3 3 0,-14 7-2 16,14-7 1-16,-13 0-1 0,13 0-1 0,-13-1 1 0,13 1 2 15,-10-4-5-15,10 4 3 0,-9-7 2 0,5 2-4 16,4 5 0-16,-7-8 1 0,7 8 1 0,-5-10-4 16,5 10 3-16,-4-9 12 0,4 9-18 0,-3-10 13 15,3 10-15-15,1-9 13 0,-1 9-13 0,3-10 18 16,2 4-19-16,-5 6 17 0,5-8-17 0,0 4 17 15,2-1-11-15,-7 5 7 0,11-8-9 0,-11 8 12 16,14-7-15-16,-14 7 16 0,13-3-15 0,-13 3 2 16,15-3 2-16,-15 3 9 0,16 0 1 0,-16 0 3 15,15 3 7-15,-15-3 7 0,15 5 6 0,-7-1 4 16,2 0 4-16,-2 1 0 0,0 1-1 0,-2 1 1 16,4-1 0-16,-3 1-2 0,2 2 0 0,-2 0-2 15,2 0-7-15,0 0-6 0,0 2-4 0,-1-3-1 16,-1 2-4-16,1-2 2 0,-1 0-3 0,-1 0-2 0,0 0 0 15,2 0-3-15,-3-1-1 0,3 0-2 0,-2 0-9 16,-1-1-37-16,3 0-47 0,-3 0-91 16,0-1-27-16,3 1-105 0,-3-3-61 0,-5-3-106 15,9 8-393-15,-9-8-425 0</inkml:trace>
  <inkml:trace contextRef="#ctx0" brushRef="#br0" timeOffset="207506.7">5362 13766 21 0,'0'0'277'0,"0"0"-20"0,0 0-55 0,0 0 12 16,0 0-42-16,0 0 17 0,0 0-44 15,0 0 28-15,0 0-40 0,0 0-1 0,-1-7-2 16,1 7 19-16,0 0 9 0,0 0-6 0,0 0 3 0,0 0-1 16,0 0 5-16,0 0-7 0,0 0-8 15,0 0-2-15,0 0-8 0,-3-4-3 0,3 4-10 16,0 0-4-16,0 0 1 0,0 0-14 0,0 0-7 0,0 0-13 15,0 0-16-15,0 0-11 0,0 0-13 0,0 0-8 16,0 0-11-16,0 0-7 0,0 0-4 0,0 0-5 16,0 0 5-16,0 0 3 0,0 0-4 0,-2 6 1 15,2-6 3-15,2 6 4 0,-2-6 3 0,3 9 17 16,-3-9-12-16,5 11 1 0,-4-5 4 0,2 2-1 16,-1-4-1-16,2 3-2 0,-1 1-4 0,-1-2-12 15,1 1 7-15,-1 0-12 0,1-1 4 0,-2 1-10 16,2-1 12-16,-1 0-5 0,1 0-6 0,-2 0 4 15,-1-6-6-15,3 10 3 0,-3-10-5 0,2 11 8 16,-2-11-21-16,4 8 13 0,-4-8-10 0,1 10-31 16,-1-10-48-16,3 7-52 0,-3-7-32 0,1 7-80 15,-1-7-42-15,0 0-136 0,-1 6-85 0,1-6-457 16,0 0-565-16</inkml:trace>
  <inkml:trace contextRef="#ctx0" brushRef="#br0" timeOffset="208091.01">5614 13573 5 0,'0'0'433'0,"0"0"-126"0,0 0-38 15,0 0-50-15,0 0 29 0,0 0-42 0,0 0 29 16,-9-1-69-16,9 1 15 0,0 0-79 0,0 0 24 16,0 0-61-16,0 0 13 0,0 0 39 0,0 0-46 15,10-1 27-15,-10 1-32 0,13-1 24 0,-13 1-39 16,13-1 17-16,-13 1-32 0,16-3 9 0,-16 3-26 16,18-2 17-16,-18 2-29 0,21-1 22 0,-10 0-30 15,-1 0 25-15,2-1-29 0,-2 1 2 0,1 0-3 16,0-1 0-16,-1 1-4 0,-10 1-44 0,19-1-49 15,-19 1-50-15,17-1-9 0,-17 1-79 0,13-2-16 16,-13 2-63-16,10-2-335 0,-10 2-165 0</inkml:trace>
  <inkml:trace contextRef="#ctx0" brushRef="#br0" timeOffset="208356.58">5733 13474 150 0,'-5'-6'429'0,"5"6"-100"0,-8-7-29 0,4 2-22 15,4 5-46-15,-9-6 31 0,9 6-50 0,-5-5-18 16,5 5-76-16,0 0 5 0,-8-5-55 0,8 5 20 16,0 0-32-16,0 0 47 0,0 0-14 0,-5 5 24 15,5-5-30-15,0 10 27 0,0-10-13 0,3 10-1 16,-2-1-27-16,-1-1 1 0,3 2-23 0,-2 0 6 16,0 3-25-16,2-2-5 0,-2 0-5 0,3 2 2 15,-3-1-6-15,3 1-5 0,0-1-2 0,-2 0 1 16,2-2-6-16,0 2-2 0,1 1-16 0,-1-4-74 15,0 1-56-15,0-2-52 0,1 0-51 0,0 0-47 16,-1 0-59-16,1-2-92 0,0-2-231 0,0-1-183 16</inkml:trace>
  <inkml:trace contextRef="#ctx0" brushRef="#br0" timeOffset="208907.81">6185 13311 331 0,'0'0'341'0,"5"-5"-71"0,-5 5-40 16,0 0-29-16,7-6-21 0,-7 6-3 16,0 0-23-16,0 0 55 0,0 0-52 0,0 0 27 0,5 6-54 15,-5-6 25-15,0 8-32 0,0-8 13 0,-2 10-24 16,2-10 20-16,-1 12-32 0,1-6 8 0,-2 1-28 15,0 1 7-15,1 0-17 0,-3 0 18 0,3 2-21 16,-3 0 5-16,0-1-26 0,-1 1 6 0,0 1-15 16,-1 0 5-16,-1 1-13 0,-2 0 2 0,2-1-17 15,-2 1 7-15,0 0-11 0,0 0-3 0,-3 0 7 16,2-1-10-16,0 1-1 0,-3-1-1 0,3 0-1 16,-2-2 1-16,2 0 0 0,1-1 5 0,0-2-5 15,3 0 1-15,-2-1-3 0,2-1 4 0,6-4-1 16,-13 7-1-16,13-7 6 0,-10 2-7 15,10-2 0-15,0 0 0 0,-13-1 1 0,13 1-2 0,-9-4-1 16,9 4 10-16,-4-7-13 0,4 7 1 0,-4-7 1 16,4 7 7-16,-1-10-10 0,1 10 10 0,0-9-12 15,0 9 11-15,1-9-12 0,-1 9 9 0,3-9-10 0,-3 9 10 16,5-7-7-16,-5 7 9 0,9-5-13 16,-9 5 12-16,6-5-10 0,-6 5 11 0,11-1-11 15,-11 1 12-15,11 1-10 0,-11-1 13 0,12 3-9 0,-12-3 7 16,12 6-9-16,-3-2 14 0,-2 1-12 0,-1 1 9 15,2-2-10-15,1 3 1 0,-3 0 4 0,2 0-3 16,-2 0 5-16,3 0-5 0,-1 2 1 0,-2-2-1 16,1 1 1-16,-1 0 0 0,0 0-3 0,2-1 1 15,-3 0-26-15,2 2-55 0,-2-3-56 0,1 1-51 16,-1-1-62-16,0 0-57 0,-1-1-35 0,0-1-91 16,-4-4-339-16,10 8-290 0</inkml:trace>
  <inkml:trace contextRef="#ctx0" brushRef="#br0" timeOffset="209189.66">6273 13659 238 0,'0'0'410'0,"3"-5"-51"0,-3 5-49 0,0 0 27 16,1-7-59-16,-1 7-4 0,0 0-31 16,0 0-15-16,1-7-59 0,-1 7-11 0,0 0-52 15,0 0-1-15,0 0-39 0,0 0 2 0,0 0-21 16,0 0 24-16,0 0-7 0,0 0 4 0,0 0 10 0,0 0 6 15,8 3 4-15,-8-3 8 0,4 7 0 0,-4-7-15 16,4 9 1-16,-3-3 3 0,3 0-1 0,-3 0-17 16,3 2-13-16,-2 0-10 0,1 1-8 0,1 0-6 15,-3 0-6-15,3 1-2 0,-1-1-7 0,-1 1-3 16,-2-1-6-16,4 0-2 0,-3 0-5 0,3 0-5 16,-3-1-48-16,0-2-46 0,1 0-72 0,-1 1-45 15,-1-7-100-15,3 10-30 0,-3-10-118 0,2 5-477 16,-2-5-523-16</inkml:trace>
  <inkml:trace contextRef="#ctx0" brushRef="#br0" timeOffset="209810.36">6381 13511 95 0,'-3'-7'358'0,"3"7"-59"0,0 0-10 16,0 0-5-16,-3-7-58 0,3 7 34 0,0 0-70 15,0 0 19-15,-1-7-79 0,1 7 8 0,0 0-64 16,0 0 21-16,0 0-60 0,0 0 35 0,0 0-56 15,0 0 43-15,0 0-35 0,0 0 38 0,0 0-38 16,0 0 30-16,9 3-30 0,-9-3 24 0,8 7-31 16,-8-7 29-16,6 10-36 0,-2-4 32 0,1 0-40 15,-1 0 34-15,0 2-30 0,0-1 26 0,-2 1-33 16,3-1 3-16,-2 0 1 0,-1-1 5 0,1 2-3 16,-3-8 2-16,5 10 2 0,-5-10 7 0,3 10 11 15,-3-10 23-15,2 8 31 0,-2-8 13 0,3 6 24 16,-3-6-13-16,0 0-17 0,0 0-15 0,0 0-14 15,0 0-8-15,0 0-11 0,0 0 0 0,0 0-1 16,0-7-19-16,0 7 7 0,-1-11-14 0,1 11 7 0,0-13-14 16,1 6 8-16,0 0-12 0,-1 0 13 0,3-1-15 15,-2-1 9-15,3 1-11 0,-2 0 12 0,1 1-11 16,1 0 9-16,-2-2-13 0,2 3 12 0,1-1-11 16,-1 1 9-16,1 2-13 0,-5 4 11 0,8-8-11 15,-8 8 12-15,7-7-12 0,-7 7 14 0,9-3-14 16,-9 3 14-16,0 0-11 0,16 0 12 0,-16 0-10 15,9 3 11-15,-9-3-9 0,10 6 11 0,-10-6-6 16,10 8 6-16,-6-3-14 0,1 1 15 16,-1 0-10-16,1 1 8 0,0 0-11 0,0 0 8 0,-1 0-6 15,1 1 2-15,-2 1-2 0,1-1 3 0,-2-1-5 16,2 1 6-16,1 1-4 0,-1-1-1 0,-3 2-2 16,3-3-5-16,-1 1-27 0,-1 1-61 0,-1-3-41 15,2 1-58-15,-3-7-56 0,4 10-58 0,-4-10-56 16,2 8-100-16,-2-8-264 0,0 0-239 0</inkml:trace>
  <inkml:trace contextRef="#ctx0" brushRef="#br0" timeOffset="210156.22">6733 13536 265 0,'0'0'361'16,"-6"-3"-26"-16,6 3-54 0,0 0 37 0,0 0-33 16,-4-5-8-16,4 5-15 0,0 0-33 0,0 0-18 15,0 0-9-15,-4-5-31 0,4 5-13 0,0 0-13 16,0 0-12-16,0 0-14 0,0 0-16 0,0 0-19 16,-2-6-10-16,2 6-18 0,0 0-11 0,0 0-9 15,0 0-6-15,0 0-7 0,7-2-3 0,-7 2 3 16,0 0-8-16,13 1-2 0,-13-1-3 0,13 1 0 15,-13-1-6-15,15 1 3 0,-15-1 2 0,14 1-6 16,-14-1 2-16,18 3-1 0,-18-3 0 0,21 1-1 16,-10 1-3-16,-11-2-3 0,19 2-1 0,-19-2-19 0,22 1-49 15,-22-1-30-15,18 1-69 0,-18-1-12 16,14 1-75-16,-14-1 8 0,14-1-67 0,-14 1-27 0,9-1-91 16,-9 1-252-16,0 0-196 0</inkml:trace>
  <inkml:trace contextRef="#ctx0" brushRef="#br0" timeOffset="210347.52">6874 13462 278 0,'0'0'384'0,"0"0"-76"0,-5-5-29 0,5 5-78 15,0 0 28-15,-5-3-56 0,5 3 24 16,0 0-48-16,0 0 5 0,0 0-42 0,0 0 41 0,0 0-43 16,-7 4 16-16,7-4-39 0,0 7 11 0,0-7-30 15,0 11 15-15,0-11-40 0,0 16 16 0,0-8-34 16,0 3 2-16,0 1-12 0,0 0-2 0,0 3-7 15,0-2-3-15,0 4-2 0,0 0-64 0,1-1-105 16,-2 0-104-16,2-2-112 0,2-2-406 0,-3 1-313 16</inkml:trace>
  <inkml:trace contextRef="#ctx0" brushRef="#br0" timeOffset="211056.79">7356 13339 348 0,'0'0'270'15,"0"0"-70"-15,0 0-22 0,0 0-11 0,0 0-21 0,0 0-24 16,0 0-9-16,0 0 26 0,0 0-21 0,0 0 44 16,-3 4-36-16,3-4 45 0,-1 10-48 15,1-10 23-15,-2 11-39 0,1-4 23 0,1-1-45 0,-2 4 13 16,-2-1-47-16,0 2 16 0,3 0-34 0,-4 1 19 16,1 1-38-16,-1-4 27 0,-3 6-27 15,2-1-9-15,-2-1 5 0,-1 0-5 0,-1-2 0 16,2 1-1-16,1-1 4 0,-3-1 4 0,3-3 1 0,-2 0-3 15,3 0 4-15,-1-2-5 0,1-1 0 0,-2-1-1 16,8-3 5-16,-14 3-4 0,14-3 1 0,-11-1 21 16,11 1-29-16,-12-6 24 0,8 1-30 0,2-1 33 15,-1 0-36-15,2 0 21 0,-2 0-23 0,3-2 24 16,0 8-22-16,0-14 24 0,1 8-27 0,2-1 25 16,-2 0-27-16,-1 7 25 0,4-11-26 0,-4 11 26 15,8-9-23-15,-8 9 20 0,6-8-22 0,-6 8 26 16,9-5-25-16,-9 5 24 0,12-3-24 0,-12 3 26 15,11 1-23-15,-11-1 26 0,14 2-25 16,-14-2 23-16,16 6-21 0,-9-1 24 0,2 0-24 0,-1 1 21 0,0 0-18 16,0 1 20-16,0 0-25 0,1 1 2 15,0 1 4-15,-1 0-4 0,-2 1 3 0,2 0 0 16,-2-1-6-16,2 1 0 0,-3 0-22 0,0-2-56 16,0 2-58-16,-1-2-74 0,2 0-56 0,-2 1-58 15,0-2-96-15,0-1-200 0,-4-6-139 0</inkml:trace>
  <inkml:trace contextRef="#ctx0" brushRef="#br0" timeOffset="211366.87">7439 13630 264 0,'0'0'331'0,"0"0"-82"15,0 0 6-15,0-9-46 0,0 9 20 0,0 0-69 16,0 0-32-16,0 0-26 0,1-7-14 0,-1 7-21 15,0 0 1-15,0 0-5 0,0 0-7 0,0 0-9 16,10 2-7-16,-10-2 0 0,7 5-15 0,-7-5-6 0,4 6-3 16,-4-6-1-16,3 9 8 0,-3-9-16 0,3 12 6 15,-3-12-10-15,0 11 2 0,0-4-3 16,-1 0 0-16,1-7 3 0,-3 12 2 0,3-12 6 16,-1 11-6-16,1-11-1 0,-3 9 2 0,3-9-1 15,-1 9 12-15,1-9 4 0,-1 6 13 0,1-6 17 16,0 0 3-16,1 6-7 0,-1-6 5 0,0 0-58 15,0 0 40-15,15-3-51 0,-15 3 42 0,13-5-44 0,-4 0 31 16,1 1-61-16,-1-2-4 0,0 0-49 16,4 0-48-16,-3-1-44 0,-1-1-55 0,2 0-98 0,0 0-211 15,-5 1-67-15</inkml:trace>
  <inkml:trace contextRef="#ctx0" brushRef="#br0" timeOffset="211841.23">7595 13446 87 0,'-3'-7'328'0,"3"7"-44"15,0-6-51-15,0 6 31 0,0 0-53 0,-2-7 28 16,2 7-65-16,0 0-1 0,-3-6-75 0,3 6 31 16,0 0-51-16,0 0 40 0,0 0-34 0,0 0-16 15,0 0-7-15,0 0-2 0,17 1-7 0,-17-1-3 16,6 6-6-16,-6-6-11 0,6 7 2 0,-2-2-1 15,1 0-6-15,-1 0-4 0,0 1-3 0,0-2 0 16,-2 2-7-16,-2-6 4 0,6 10 2 0,-6-10 5 0,2 9 14 16,-2-9 11-16,4 9 22 0,-4-9 25 0,4 7 4 15,-4-7-9-15,0 0-13 0,0 0-12 0,0 0-12 16,-4 7-7-16,4-7-8 0,0 0-2 0,-4-8 9 16,4 8-16-16,-1-9-4 0,1 9-15 0,-3-11 11 15,2 3-16-15,1 1 11 0,0-1-16 0,0 1 7 16,3-1-9-16,-3-1 13 0,2 2-11 0,1-2 9 15,2 2-15-15,-3 0 14 0,2 0-14 0,1 1 13 16,0 0-15-16,1 1 13 0,0 0-16 0,-6 5 18 16,13-5-16-16,-13 5 12 0,14-3-10 0,-14 3 15 15,16 0-11-15,-16 0 13 0,13 2-8 0,-3 0 12 16,-3 2-11-16,-1-1 9 0,2 3-5 0,-3-2 5 16,2 3-12-16,-1 0 13 0,-1 0-14 0,-1 0 12 15,0 1-13-15,-2 0 12 0,3 0-15 0,-2-1 10 0,-2-1-15 16,0 1 1-16,-1-7-6 0,3 11-39 15,-2-5-53-15,-1-6-68 0,1 9-83 0,-1-9-110 16,0 0-118-16,-1 8-361 0,1-8-390 0</inkml:trace>
  <inkml:trace contextRef="#ctx0" brushRef="#br0" timeOffset="212174.67">7749 13121 123 0,'-6'-6'462'0,"6"6"-113"0,-4-10-43 15,4 10-59-15,-5-9-15 0,5 9-9 0,-3-10-51 16,3 10-4-16,-1-10-37 0,1 10-22 0,4-7-25 16,-4 7-11-16,8-5 0 0,-8 5-13 0,10-3-3 15,-10 3-9-15,10 0-4 0,-10 0 0 0,12 5-9 16,-5-2-4-16,-3 3 1 0,1 2 1 0,-2 0 1 15,-2 2 32-15,2-1-11 0,-3 1 51 0,0-1 16 16,0 3 38-16,-2-3 4 0,1 2 13 0,1-4-9 16,-1 1-4-16,-1-1-9 0,1 0-5 0,1-7 3 15,0 11 9-15,0-11 3 0,0 8-17 0,0-8-22 0,0 0-20 16,11 1-20-16,-11-1-19 0,17-6-10 16,-4 0-25-16,1-2-1 0,4-2-103 0,0-1-100 0,1 0-171 15,-1 0-202-15,-1-2-933 0,-2 1-1101 0</inkml:trace>
  <inkml:trace contextRef="#ctx0" brushRef="#br0" timeOffset="-206591.94">6277 13743 193 0,'0'0'195'0,"0"0"-36"16,0-9-40-16,0 9-15 0,0-5-6 0,0 5 18 16,3-8-24-16,-3 8 13 0,3-9-24 0,-3 9 20 15,6-9-22-15,-3 4 22 0,1 0-27 0,-4 5 34 16,9-9-38-16,-2 5 35 0,-2 0-42 0,1-1 31 15,2 1-47-15,-8 4 27 0,11-6-33 0,-4 3 41 16,-7 3-46-16,14-3 30 0,-14 3-37 0,14-1 40 16,-14 1-43-16,15 1 39 0,-15-1-22 0,13 5 1 15,-13-5-3-15,13 7 2 0,-6-1 9 0,-3-1 11 16,1 3-1-16,-1 0-2 0,0 0-2 0,-1 1 23 0,-1-1-30 16,-1 2 22-16,1-2-19 0,-2 1 9 15,0 0-28-15,-2 1 18 0,1-1-21 0,-1 2 23 0,-1-2-19 16,-1 1 11-16,2 0-13 0,-2-1 22 0,-2 1 1 15,3 0-1-15,-5-2 5 0,4 0 0 0,-1 1-5 16,0-2 16-16,1 0-5 0,0 0 11 16,-1-2-5-16,3 0 5 0,-2 1-14 0,4-6-1 0,-5 9-6 15,5-9-8-15,-4 4 3 0,4-4-4 16,-4 7-1-16,4-7-8 0,0 0-4 0,-4 7-5 16,4-7 2-16,0 0-10 0,0 0 6 0,8 4-12 0,-8-4 5 15,0 0-4-15,14 0 4 0,-14 0-8 0,17-2 6 16,-8 1-9-16,2-2 6 0,-2 2-12 0,1-2 10 15,2 1-4-15,-1 0-2 0,0-1 1 0,0 1-2 16,-1 1-1-16,0-1 0 0,3-1-1 0,-4 0-5 16,1 1 2-16,2-2-3 0,-2 2-4 0,0 1-40 15,2-1-57-15,-2-1-71 0,-1 2-55 0,4-2-112 16,-3 1-103-16,0 0-84 0,3-2-500 0,-3 2-638 0</inkml:trace>
  <inkml:trace contextRef="#ctx0" brushRef="#br0" timeOffset="-205556.97">7457 13696 24 0,'0'0'122'16,"0"0"11"-16,0 0-19 0,0 0 4 15,-12-2-8-15,12 2 10 0,0 0-28 0,0 0 13 0,-10-1-21 16,10 1 11-16,0 0-32 0,0 0 6 0,-6-6-33 16,6 6 11-16,0 0-26 0,0 0 19 0,-4-5-20 15,4 5 16-15,0 0-22 0,-3-6 23 0,3 6-27 16,0 0 51-16,4-8 0 0,-4 8 46 0,5-7-26 16,-1 4 39-16,-4 3-36 0,10-8 25 0,-2 4-45 15,-2 0 41-15,2 1-52 0,2-1-5 0,-2 1-6 16,1 2 13-16,-9 1-11 0,15-2 3 0,-15 2-16 15,15 1-6-15,-15-1 6 0,14 5-4 0,-14-5 15 16,11 7-21-16,-7-2 4 0,-2-1 7 0,1 3 2 16,-2-1 1-16,-1 1-4 0,-1 0-4 0,-1 1-3 15,0 1-1-15,-2 0 0 0,0 0-1 0,-1 0 8 16,0-1 0-16,1-1-2 0,-2 0 1 0,3-1-8 16,-2 0 7-16,1-1-10 0,4-5-5 0,-5 8 2 15,5-8-6-15,-4 7 2 0,4-7 0 0,0 0 7 16,1 9-7-16,-1-9-3 0,0 0-1 0,11 5-3 15,-11-5 1-15,10 3 0 0,-10-3 0 0,18 5 0 16,-10-2 0-16,2 0 0 0,-1 0 27 0,0 0-27 0,-2 1 23 16,2 0-25-16,0 0 23 0,-2 1-10 0,-2-2 28 15,1 3-7-15,-2 1 26 0,-3-2-9 16,-1-5 8-16,0 14-20 0,-1-7 5 0,-3 1-20 0,-1-1 6 16,-1 3-17-16,-1-3 5 0,-2 3-15 0,-1-2 10 15,1 0-20-15,-1 1 9 0,-3-2-61 16,3 2-70-16,-3-3-140 0,2 0-120 0,-2 0-587 15,0-3-563-15</inkml:trace>
  <inkml:trace contextRef="#ctx0" brushRef="#br0" timeOffset="-198241.89">2677 14902 285 0,'-7'-4'242'16,"7"4"-36"-16,-3-5-24 0,3 5-17 0,0 0-14 16,-8-5-28-16,8 5-46 0,0 0 22 0,0 0-41 15,-2-5 52-15,2 5-15 0,0 0 40 0,6-6-26 16,-6 6 9-16,10-5-17 0,-2 2 3 0,1-1-25 16,2 0 3-16,2-2-17 0,4 2-9 0,-2-2-4 15,4 0-9-15,-1 2-3 0,5-2-7 0,3-1 12 16,-1 1-7-16,6-2 7 0,-2 0-14 0,3 1 13 15,0 0-4-15,3 0-9 0,-1 0-4 0,2-2 1 0,7 2-9 16,1-1 2-16,-2 0-8 0,5 1 5 16,1-1-6-16,0 1-1 0,3 0 0 0,-1-2 0 15,5 2 4-15,0-2-4 0,-1 1 9 0,12-3 0 16,1 2-2-16,-2-4-24 0,3 2 4 0,2 1 26 16,0-2-26-16,2 1 26 0,2 0-30 0,0-1 25 15,0 2-24-15,1-3 26 0,1 2-30 0,-1 0 30 16,2-3-30-16,1 4 24 0,-1-2-26 0,3-2 25 15,-2 3 0-15,4-4-7 0,-2 2 0 0,2 1 0 16,-1 0 0-16,-1-1-2 0,2-1-2 0,0 1 3 0,1-1-7 16,0 0 6-16,1 2-3 0,2-3-3 0,-3 2 3 15,3-1-2-15,-2 2 3 0,0-3-6 0,-1 1 8 16,2 1-1-16,-2 1 0 0,0-2-2 0,1 2 1 16,-1 0-3-16,1-1 2 0,0 2 1 0,0-2-2 15,-1 1 5-15,0 0-4 0,-2 0 2 0,0 0-6 16,0 1 6-16,1-1-1 0,-2 0-3 0,1 0 1 15,-1 0 1-15,-2 0 0 0,1 1-3 0,-1-2-18 16,-2 2 25-16,-2 1-21 0,1-1 26 0,0-1-25 0,-3 1 25 16,1 2-21-16,-1-2 25 0,-1 2-24 15,0-2 25-15,-4 3-20 0,1-1 27 0,-9 3-25 16,-2-2 13-16,1 0-7 0,-2 0 0 0,0 0-2 16,-2 2 2-16,1-1 4 0,-1 0-4 0,-1-1-4 0,-3 1 8 15,0 1-7-15,1-2 0 0,-5 0 1 16,1 2 2-16,-2-1-2 0,0-1 2 0,-2 2-4 15,0-1-2-15,-6 1 1 0,1 0 3 0,-1-1 0 0,4 0-2 16,-5-1 3-16,1 1-2 0,0 1 0 0,-1-1-2 16,1 0 5-16,5-1-7 0,-1 0 2 0,-6 1 2 15,8 0-3-15,-5 0 2 0,3-1-1 0,1 1 3 16,0 0-3-16,2 1 1 0,-7-1-2 16,6 1 0-16,-4-1 2 0,0 3-3 0,3-2 3 0,3 0 0 15,-8 1 3-15,1-1-5 0,1 1 1 0,-2-1 1 16,0 0 3-16,0 2-3 0,1-2 0 0,-2 1 0 15,1-1 18-15,0-1-23 0,-1 3 19 0,0-3-16 16,-2 0 10-16,-2 2-18 0,-1-2 21 0,-4 1-28 16,-4 2-1-16,1-2-68 0,-5 2-8 0,-2-1-142 15,-2-1-133-15,-2 1-517 0,-5-1-444 0</inkml:trace>
  <inkml:trace contextRef="#ctx0" brushRef="#br0" timeOffset="-196206.95">1933 15049 128 0,'0'0'183'0,"3"-9"-35"0,-3 9-7 16,0 0 0-16,4-7-18 0,-4 7-6 15,5-7-3-15,-5 7-9 0,6-5-10 0,-6 5-3 16,13-6 8-16,-6 3 1 0,1-2-9 0,5 1-8 0,-3 1-9 15,7-3-6-15,-2 0-7 0,7 1-11 0,0-2-6 16,2-1-9-16,7 0-34 0,2-1 29 0,0 0-34 16,9-2 29-16,-1 0-26 0,4 0 25 0,1 1-34 15,1-1 32-15,2 0-37 0,2 2 34 16,0-4-33-16,3 4 25 0,-1-1-28 0,11-1 28 0,-9 0-134 16,9-2-70-16,0 2-154 0,0-2-137 15,-11 3 29-15</inkml:trace>
  <inkml:trace contextRef="#ctx0" brushRef="#br0" timeOffset="-192959.19">2994 15972 113 0,'0'0'359'16,"-9"-6"-48"-16,9 6-92 0,-8-6-3 0,8 6-72 15,-4-7 16-15,4 7-54 0,2-9 17 0,-2 9-40 16,6-6 17-16,-6 6-32 0,12-6 27 0,-5 4-19 15,5-2 16-15,-2 3-22 0,4 1 5 0,-1 0-19 16,1 0-4-16,4 2-4 0,-2 2-4 0,1 1-3 16,3 2-6-16,-2 0-5 0,2 3-7 0,-1 1-1 15,-4-1-5-15,2 3 3 0,-3-1-8 0,-3 0-2 16,1-1-1-16,-3-1 8 0,-2 1 6 0,2-2 16 16,-5 0 21-16,0-1 32 0,-2 1 29 0,1-3 16 15,-3 0 2-15,0-6-4 0,-4 7-4 0,4-7 6 16,0 0-24-16,-9 2 9 0,9-2-12 0,-11-4-11 15,6-1-20-15,0-2-13 0,-2-2-20 0,2 0-2 0,0-6-8 16,1 2-13-16,4-2 1 0,-1-1-11 16,1-1-6-16,1-1-8 0,3 1-8 0,1-1-16 15,0-1-32-15,4 1-18 0,-1 0-28 0,3 2-55 0,-2 2 6 16,2 2-38-16,0 1-15 0,-1 2-25 16,0 1-51-16,3 1-13 0,-4 2-105 0,1 0-382 15,0 2-300-15</inkml:trace>
  <inkml:trace contextRef="#ctx0" brushRef="#br0" timeOffset="-192459.8">3368 15486 127 0,'-1'-6'379'0,"-1"0"5"0,2 6-32 0,-4-9-27 16,4 9-18-16,-4-8-24 0,4 8-32 0,-4-7-49 15,4 7-62-15,-4-6-8 0,4 6-37 0,0 0-8 16,0 0-17-16,-3-6 3 0,3 6 4 0,0 0 1 15,3 6-3-15,-3-6-8 0,4 7-5 0,0-1-11 16,0 1-28-16,1 3 15 0,0-1-31 0,2 2 20 16,0 3-20-16,1-2 19 0,-2 2-26 0,3 0 17 15,-1-1-24-15,-2-1 15 0,2 2-73 0,1-3-30 16,-3 0-51-16,3 0-43 0,0-2-27 0,0-2-88 16,0-1-18-16,0-1-64 0,1-3-256 0,0 0-155 15</inkml:trace>
  <inkml:trace contextRef="#ctx0" brushRef="#br0" timeOffset="-192153.5">3615 15504 183 0,'-1'-7'441'0,"-2"1"-86"15,1 1-4-15,2 5-34 0,-6-11-22 16,6 11-28-16,-6-7-55 0,6 7-46 0,-5-5-31 16,5 5-29-16,0 0-15 0,-13 2-19 0,13-2 7 0,-7 8-33 15,4-2 15-15,-1-1-23 0,1 3 9 0,1 0-23 16,2 2 14-16,0 0-28 0,0 0 18 0,1 1-19 15,2 0 19-15,-2 0-24 0,3-2 22 0,1-1-22 16,0 1 20-16,2-2-26 0,0-1 29 0,0-1-24 16,-1-1 21-16,-6-4-26 0,17 3 26 0,-17-3-28 15,15 0 22-15,-15 0-24 0,14-3 25 16,-6-2-24-16,-2 1 21 0,-1-2-24 0,-1 0 29 0,0-1-22 16,0 1 23-16,-2-1-25 0,-2 0 21 0,0-1-29 15,-2 1 20-15,-2-1-23 0,0 0 23 0,-1 0-31 16,0 1 26-16,0 1-26 0,-2 1-10 0,1 1-58 15,6 4-85-15,-12-4-43 0,12 4-88 0,-11-1-28 16,11 1-84-16,-10 3-211 0,10-3-139 0</inkml:trace>
  <inkml:trace contextRef="#ctx0" brushRef="#br0" timeOffset="-191912.15">3816 15843 245 0,'0'0'507'0,"2"7"-111"0,-2-7-103 0,0 0-41 15,4 4-44-15,-4-4-16 0,0 0-20 0,0 0-22 16,10 2-27-16,-10-2-38 0,13-2 0 0,-13 2-27 16,14-3-8-16,-3 0-15 0,0 1 7 0,2-1-4 15,-2 0-23-15,5-1 6 0,-1-1-4 0,0 2-5 16,-1 0-15-16,2-3-17 0,-1 3-69 0,-2-2-67 15,-1 2-34-15,-1-1-110 0,-2 0-33 0,1-1-264 16,-4 2-110-16</inkml:trace>
  <inkml:trace contextRef="#ctx0" brushRef="#br0" timeOffset="-191737.49">3947 15722 453 0,'0'0'320'0,"-11"-3"-42"15,11 3-95-15,0 0-9 0,-15 0-58 0,15 0 47 16,-7 3-50-16,7-3 19 0,-5 5-40 0,5-5 13 0,-4 9-41 15,4-9 9-15,1 11-30 0,1-3-1 0,0 0-20 16,1 1 17-16,2 0-26 0,0 3 16 0,3 0-27 16,-2 0 0-16,2 1-2 0,1 0-56 0,1-2-63 15,-1 1-55-15,1-2-45 0,0 0-61 0,2-2-224 16,-2-3-1-16</inkml:trace>
  <inkml:trace contextRef="#ctx0" brushRef="#br0" timeOffset="-191588.66">4239 15825 83 0,'0'0'438'0,"0"0"-164"0,6-5-22 0,-6 5-79 15,0 0 2-15,0 0-64 0,8-4 10 0,-8 4-59 16,0 0 20-16,6-4-53 0,-6 4 13 0,8-2-104 16,-8 2-48-16,10-5-128 0,-2 0-214 0,-2 2 73 15</inkml:trace>
  <inkml:trace contextRef="#ctx0" brushRef="#br0" timeOffset="-191452.85">4537 15725 102 0,'0'0'383'0,"0"0"-72"0,0 0-105 0,0 0 3 16,15 0-67-16,-15 0-1 0,0 0-61 0,0 0 16 0,9-3-63 16,-9 3-37-16,6-2-130 0,-6 2-58 0,13-5-243 15,-13 5 98-15</inkml:trace>
  <inkml:trace contextRef="#ctx0" brushRef="#br0" timeOffset="-191326.94">4846 15644 175 0,'0'0'284'0,"0"0"-37"0,0 0-94 16,15 0 8-16,-15 0-70 0,0 0 23 0,0 0-68 16,0 0 21-16,14 0-65 0,-14 0-51 0,0 0-186 15,13-4-97-15,-13 4 209 0</inkml:trace>
  <inkml:trace contextRef="#ctx0" brushRef="#br0" timeOffset="-191189.79">5164 15559 526 0,'13'1'432'0,"-13"-1"-121"0,9 3-53 16,-9-3-75-16,0 0-13 0,10 2-57 0,-10-2-1 16,0 0-42-16,9 1 5 0,-9-1-40 0,0 0 6 15,0 0-86-15,13 2-55 0,-13-2-138 0,0 0-75 0,16-3-198 16,-16 3-7-16</inkml:trace>
  <inkml:trace contextRef="#ctx0" brushRef="#br0" timeOffset="-190928.1">6105 15423 453 0,'0'0'403'0,"0"0"-46"0,0 0-41 0,0 0-14 16,0 0-12-16,0 0-24 0,0 0-39 0,0 0-32 15,12-1-24-15,-12 1-27 0,0 0-29 0,7-6-22 16,-7 6-18-16,6-7-12 0,-6 7-21 0,12-8-2 16,-4 3-8-16,0 0-7 0,3 0-12 0,1-1-32 15,0-1-45-15,2 2-26 0,-1-1-85 0,1 0-17 16,0 0-65-16,-1 0-62 0,2 3-86 0,-2-4-259 15,-2 4-172-15</inkml:trace>
  <inkml:trace contextRef="#ctx0" brushRef="#br0" timeOffset="-190777.33">6235 15463 61 0,'-4'6'638'0,"0"-1"-172"0,4-5-117 0,-4 7-68 15,4-7-55-15,0 0-43 0,0 0-39 0,0 0-33 0,0 0-22 16,18-1-19-16,-9-4-25 0,3 2-79 0,3-3-106 15,-1-1-118-15,7-1-149 0,-2 1-162 0,0 0-85 16</inkml:trace>
  <inkml:trace contextRef="#ctx0" brushRef="#br0" timeOffset="-188706.76">5198 16677 90 0,'0'0'268'0,"0"0"0"0,-10-4-65 0,10 4 40 15,0 0-38-15,-10-4 8 0,10 4-40 0,0 0 10 16,-6-3-37-16,6 3-9 0,0 0-18 0,-7-5-21 15,7 5-8-15,0 0-7 0,0 0-23 0,0 0-6 16,-2-6-11-16,2 6-9 0,0 0-5 0,6-4-4 16,-6 4-6-16,0 0 0 0,12-2 1 0,-12 2-8 15,12-1 15-15,-12 1-13 0,13 1 10 0,-13-1-9 16,19 3 7-16,-10 1-12 0,2 0 6 0,1 1-9 16,0 0 9-16,-1 3-9 0,3-1 7 0,-1 0-4 15,0 2 3-15,0-1-7 0,-2 1-3 0,1-1 1 16,-2 0 3-16,0 3 4 0,-1-2-9 0,-1-1 3 15,-2-1-3-15,2 0 5 0,-3 0-40 0,0 0 51 0,-1-2-2 16,-2 1 0-16,1-1 0 0,0 1 2 0,-3-6 3 16,2 8 6-16,-2-8-6 0,0 8 1 0,0-8-2 15,0 0 2-15,-1 6 4 0,1-6 4 0,0 0 6 16,0 0-4-16,0 0-5 0,-8 3-2 0,8-3-2 16,0 0-1-16,-6-3-5 0,6 3 0 0,0 0-2 15,-7-5 2-15,7 5-2 0,-6-5-2 0,6 5 0 0,0 0-4 16,-4-6 3-16,4 6-2 0,0 0 0 0,-6-6-1 15,6 6 2-15,0 0 0 0,-5-6 0 16,5 6-3-16,0 0-1 0,-6-5-1 0,6 5 1 0,0 0 2 16,0 0 3-16,-3-4-4 0,3 4 2 0,0 0 1 15,0 0-2-15,0 0 3 0,-4-6-2 0,4 6-3 16,0 0-2-16,0 0-1 0,0 0 0 0,0 0 0 16,0 0 3-16,0 0-3 0,-4-5-2 0,4 5-1 15,0 0 0-15,0 0-3 0,0 0 4 0,0 0 1 16,0 0-3-16,0 0 4 0,0 0-4 15,0 0 2-15,0 0-3 0,0 0 4 0,-4-6 0 0,4 6 1 16,0 0 0-16,0 0-1 0,0 0 2 0,0 0-3 16,0 0 2-16,0 0 0 0,0 0-1 0,0 0-2 15,0 0-1-15,0 0 1 0,0 0-5 0,0 0 8 16,0 0 0-16,-2-5 0 0,2 5 1 0,0 0 2 16,0 0 3-16,0 0-1 0,0 0 0 0,0 0 1 15,0 0-2-15,-3-6 0 0,3 6-2 0,0 0 0 16,0 0 3-16,0 0-1 0,-6-4 2 0,6 4 1 0,0 0-1 15,0 0-4-15,-4-4 2 0,4 4 1 0,0 0 0 16,0 0-2-16,-5-5 1 0,5 5-4 0,0 0 0 16,0 0-1-16,0 0-1 0,-5-5 1 15,5 5 0-15,0 0-2 0,0 0 0 0,0 0 1 0,0 0 1 16,0 0-2-16,-4-5 2 0,4 5-2 0,0 0 2 16,0 0-3-16,0 0 4 0,0 0-1 15,0 0 0-15,-4-5 2 0,4 5-3 0,0 0-2 16,0 0 1-16,0 0 0 0,0 0 3 0,-5-4 0 15,5 4 1-15,0 0 3 0,0 0 7 0,0 0 5 16,-4-7 1-16,4 7 4 0,0 0 3 0,0 0 0 0,-4-6-1 16,4 6-1-16,0 0-1 0,0 0-1 0,-4-5-6 15,4 5 3-15,0 0-5 0,-2-6-4 0,2 6-2 16,0 0 0-16,0 0-2 0,0 0-5 0,-4-7 4 0,4 7-4 16,0 0 2-16,0 0-5 0,0 0 0 15,0 0 1-15,-4-4-9 0,4 4 10 0,0 0-4 16,0 0 5-16,0 0-9 0,0 0 10 0,0 0-6 15,0 0 1-15,0 0 0 0,0 0 0 0,0 0 0 0,0 0 0 16,0 0-1-16,0 0-1 0,0 0 2 16,0 0 2-16,-2-6-1 0,2 6 0 0,0 0-2 15,0 0 4-15,0 0-8 0,0 0 1 0,0 0-9 0,0 0-41 16,0 0-60-16,0 0-33 0,0 0-64 0,0 0-46 16,0 0-49-16,0 0-110 0,0 0-55 15,0 0-303-15,0 0-293 0</inkml:trace>
  <inkml:trace contextRef="#ctx0" brushRef="#br0" timeOffset="-188159.64">5288 16683 17 0,'-1'7'185'0,"1"-7"-8"16,0 0-44-16,0 0-17 0,0 0-21 0,0 7-18 15,0-7-10-15,0 0-7 0,0 0 7 0,0 0 16 16,0 0-12-16,0 0 58 0,6 2-26 0,-6-2 2 0,0 0-52 16,8-4 23-16,-8 4-47 0,6-5 27 15,-6 5-39-15,4-7 35 0,-4 7-46 0,6-9 36 16,-6 9-42-16,3-9 44 0,-3 9-41 0,0-10 38 16,0 10-40-16,-3-11 38 0,3 11-22 0,-7-8 18 0,3 3-33 15,4 5 33-15,-9-8-35 0,9 8 33 0,-10-5-40 16,10 5 33-16,-13-4-37 0,13 4 39 15,-13 0-43-15,13 0 36 0,-11 2-38 0,11-2 39 0,-12 8-37 16,6-3 31-16,0-1-26 0,3 3 34 16,-2 0-38-16,2 0 38 0,2 1-35 0,0-1 35 0,1 2-34 15,1-1 38-15,1 1-39 0,1-1 37 16,3 0-38-16,-2 0-4 0,1-3 15 0,2 1-1 0,-1 0 4 16,3-2 5-16,-9-4 28 0,14 4-42 0,-14-4 33 15,15 1-34-15,-15-1 34 0,16-2-34 0,-16 2 23 16,14-6-27-16,-8 2 33 0,-2-1-30 0,1 0 29 15,-2 1-17-15,-2-2 14 0,2-1-29 0,-5 0 26 16,1 1-26-16,1 6 33 0,-4-10-25 0,4 10 30 16,-9-9-31-16,9 9 17 0,-9-7-22 0,9 7 28 15,-10-5-32-15,10 5 28 0,0 0-27 0,-13 0 31 16,13 0-22-16,-5 4 16 0,5-4-23 0,-5 7 29 16,5-7-30-16,1 10 30 0,-1-10-27 0,8 9 22 15,-3-3-24-15,1 0 25 0,2 1-28 0,2 0 22 16,0-3-76-16,1 1-21 0,0-2-101 0,2 3-33 15,0-4-334-15,0-1-71 0</inkml:trace>
  <inkml:trace contextRef="#ctx0" brushRef="#br0" timeOffset="-187427.33">6094 16482 367 0,'-10'1'317'15,"10"-1"-61"-15,0 0 19 0,-10-1-60 16,10 1-3-16,0 0-56 0,-12-3-2 0,12 3-41 0,-5-5-11 16,5 5-27-16,-7-8 9 0,7 8-13 0,-4-8 7 15,4 8-10-15,0-10-9 0,0 10-12 0,1-11-7 16,3 4-4-16,0 3-7 0,1-3 0 0,1 0-6 16,1 3-6-16,3-2 4 0,-3 1 9 0,2 0-9 15,2 1 7-15,0 2-12 0,-1 0 14 16,2 1-20-16,-12 1 12 0,23 0-17 0,-10 2 17 0,-3 1-16 15,0 1 17-15,0 2-27 0,1 1 21 0,-2 1-13 16,-3 4 13-16,1 0-19 0,-1-1 15 0,-4 2-18 16,1 0 18-16,-3-1-16 0,-2 1 12 0,0 1-11 15,-2-1 12-15,0 1-15 0,-3-1 19 0,0-1-27 16,1 0 26-16,-2-1-11 0,2-1 20 0,-2-1-21 16,0-2 32-16,2 1-14 0,0-1 42 0,-2-2-2 15,2 1 40-15,6-6-20 0,-9 8 18 0,9-8-27 16,-7 7 9-16,7-7-24 0,-9 6 8 0,9-6-24 0,0 0 12 15,-6 6-22-15,6-6 4 0,0 0-20 0,0 0 11 16,-4 5-22-16,4-5 17 0,0 0-18 0,0 0 11 16,8 2-17-16,-8-2 17 0,0 0-17 15,15 1 17-15,-15-1-17 0,16 0 15 0,-16 0-17 16,21-1 15-16,-9 0-14 0,2-2 16 0,1 1-23 16,3 0-4-16,-1-1-48 0,2-1-24 0,1 0-63 15,-2-1-16-15,4 0-47 0,-1 1-106 0,0-3-46 0,-1 2-94 16,1-1-253-16,-4-1-222 0</inkml:trace>
  <inkml:trace contextRef="#ctx0" brushRef="#br0" timeOffset="-186191.92">6230 16651 148 0,'0'0'206'0,"0"0"-23"0,9 4-17 16,-9-4-32-16,7-3-26 0,-7 3-22 0,12-4 1 0,-7-1 4 15,4-1-13-15,-1 1 5 0,-2-1 16 16,0-1-5-16,2 0-22 0,-3-1 0 0,0-1-11 0,-1 1-8 16,0-1-9-16,-1 1 3 0,-3 0-1 0,0 1-1 15,-3-1-15-15,0 1 46 0,0-2-36 16,-4 2 17-16,1 1-21 0,-2-1 30 0,-1 2-27 0,-1 0 12 16,0 2-30-16,-2 0 12 0,3 1-22 0,9 2 15 15,-21 0-21-15,9 1 18 0,1 2-9 0,2 0 6 16,-2 2-14-16,1 1 19 0,2 1-8 0,1-1 11 15,2 4-10-15,-3-2 6 0,6 2-11 0,-1 0 12 16,2 1-12-16,1 0 4 0,1 0-7 0,2 0 4 16,-1-1 1-16,6 0-10 0,-3 0 1 0,1-2 1 15,2-1 1-15,2 1-2 0,-1-4 3 0,0 1 5 16,1-1-8-16,2-3-1 0,-2 0-3 0,3-2-24 16,-4 0 30-16,1-3-4 0,0 1 6 0,-2-1-13 15,-1-2 10-15,1 0-6 0,-4-1 1 0,1-1-1 16,-4 1-1-16,1-1-5 0,-4 1 4 0,0-1-3 15,-5-2-2-15,1 3 3 0,0-2 0 0,-3 2 9 16,-3 1-7-16,2 0-13 0,1 2 5 0,-4 1 8 16,3 2-4-16,0-1 6 0,10 2-6 0,-22 0 12 15,13 3-13-15,-1-1 9 0,2 2-8 0,2 0 8 0,1 2-10 16,0-1 10-16,5-5-2 0,-3 11-18 0,6-4-28 16,0-1-20-16,2 2-95 0,3-1-53 0,0-1-109 15,6 0-301-15,-1 0-132 0</inkml:trace>
  <inkml:trace contextRef="#ctx0" brushRef="#br0" timeOffset="-185794.42">6547 16379 446 0,'-9'-6'426'15,"2"1"-82"-15,1 0-33 0,2 0-33 0,-1 2-30 16,5 3-7-16,-8-8-50 0,8 8-15 0,-6-8-50 16,6 8-7-16,-3-6-46 0,3 6 5 0,0 0-38 15,7-6 24-15,-7 6-28 0,11-1 14 0,-11 1-34 16,17 3 23-16,-4-1-23 0,-2 1 20 0,2 1-26 0,4 3 17 16,-3-1-23-16,5 2 20 0,1 2-29 0,-4 0 23 15,0-1-24-15,1 3 24 0,-2-2-25 16,-3 0 19-16,-2-1-21 0,1 1 17 0,-2-2-17 15,-2 1 26-15,0-3-17 0,-2 1 35 0,-1-2-25 0,0 1 41 16,-4-6-25-16,0 6 33 0,0-6-4 0,0 0 43 16,0 0-14-16,-11 0 1 0,11 0-10 15,-13-9 5-15,8 2-35 0,-3-1 15 0,2-3-27 0,-2 0 12 16,2-2-9-16,1-1-4 0,1 1-9 0,1-2-8 16,2-1-4-16,2 2-15 0,0-3-22 0,2 3-34 15,2-1-42-15,3 1-35 0,1-1-40 0,0 4-31 16,1-2-63-16,3 4-65 0,-2-1-23 0,2 2-113 15,1 1-246-15,-1 0-225 0</inkml:trace>
  <inkml:trace contextRef="#ctx0" brushRef="#br0" timeOffset="-185558.76">6982 16248 58 0,'0'0'538'16,"0"0"-109"-16,-7 4-58 0,7-4-30 0,0 0-34 16,0 0 1-16,0 0-69 0,0 0-14 0,0 0-56 15,0 0 4-15,0 0-45 0,0 0-7 0,0 0-47 16,0 0 3-16,6-5-9 0,-6 5-12 0,9-6-15 0,-1 1-7 16,2 2-12-16,-1-1-25 0,0-1-49 0,4 1-50 15,-3 1-62-15,0-1-75 0,2 0-34 0,-2 1-94 16,-1 1-13-16,1-1-316 0,-10 3-206 0</inkml:trace>
  <inkml:trace contextRef="#ctx0" brushRef="#br0" timeOffset="-185408.48">7044 16318 52 0,'-5'6'519'16,"5"-6"-174"-16,-8 7-34 0,8-7-88 0,-5 3-7 16,5-3-57-16,0 0-17 0,0 0-48 15,0 0-5-15,0 0-30 0,13-4 10 0,-7 0-36 0,3-2 2 16,3 0-23-16,0 0 13 0,1-2-82 0,2 1-36 15,2-5-100-15,1 3-35 0,-1-1-337 0,2 0-81 16</inkml:trace>
  <inkml:trace contextRef="#ctx0" brushRef="#br0" timeOffset="-185061.78">7385 16118 126 0,'0'0'303'0,"-5"-6"-58"0,5 6-20 16,-5-7 13-16,5 7-14 0,-3-8-12 0,3 8-28 16,2-10-32-16,-2 10-29 0,1-10-64 0,5 6 26 0,-6 4-10 15,7-8-19-15,-1 4-7 0,-1 0-37 0,-5 4 35 16,15-2-41-16,-15 2 38 0,17 0-35 0,-17 0 32 16,18 2-45-16,-9 2 42 0,-1 1-49 0,-1 1 40 15,0 1-9-15,-1 1 2 0,-2 0-12 0,0 3-3 16,-3 0-1-16,-1 1-3 0,0 0 4 0,-1 1-6 15,0-1 4-15,-2-1-2 0,-1 0 21 0,1-1 9 16,2-2 22-16,-3 2-2 0,3-3 42 0,-2-3-10 16,3-4 38-16,-1 11-23 0,1-11 21 0,-2 9-26 15,2-9 1-15,0 0-12 0,0 0-19 0,6 4-17 16,-6-4-3-16,12-6-13 0,-5 3-11 0,5-2-30 16,-1-1-29-16,3-1-40 0,2 1-34 0,1-3-50 15,2 1-62-15,0-2-65 0,1 1-65 0,-2 0-73 16,1 0-248-16,-1 0-182 0</inkml:trace>
  <inkml:trace contextRef="#ctx0" brushRef="#br0" timeOffset="-184894.1">7820 16095 56 0,'0'0'387'0,"1"7"-109"0,-1-7 15 16,0 0-51-16,1 7-18 0,-1-7-21 15,0 0-35-15,0 9-30 0,0-9-25 0,0 9-22 0,0-9-21 16,3 11-8-16,-3-11 1 0,1 10-34 0,0-3 8 15,1 1-25-15,0-1-8 0,-2 2-130 0,0-1-96 16,3-1-158-16,-3 1-164 0,1-1-53 0</inkml:trace>
  <inkml:trace contextRef="#ctx0" brushRef="#br0" timeOffset="-184493.39">7950 15978 222 0,'-4'-5'509'0,"-1"0"-120"0,2-1-68 0,3 6-55 0,-5-8-28 16,5 8-33-16,-2-10-32 0,2 10-38 0,1-8-21 15,-1 8-20-15,5-7-17 0,2 3-7 16,-7 4-11-16,12-5 0 0,-12 5-11 0,18-2-3 15,-18 2-2-15,23 0-9 0,-13 1-13 0,2 2 4 0,-1-1-3 16,0 3-1-16,-1 0-4 0,0 1-1 16,-2 1-10-16,-2 0 0 0,1 1-27 0,-2 1 36 0,-3-1-8 15,1 1 3-15,-2-1-2 0,-1 0-4 0,-1 0 7 16,-1-1 2-16,1 1 2 0,-1-1 11 16,-2-1 11-16,4-6 8 0,-4 11 12 0,4-11 11 0,-1 10-2 15,1-10 2-15,-1 8-2 0,1-8 1 0,0 0 4 16,-2 7 0-16,2-7-7 0,0 0-1 0,5 5-4 15,-5-5-8-15,0 0-14 0,16-2-2 0,-10-2-16 16,3 3 4-16,1-3-11 0,-1 1 7 0,0-1-17 0,3 0-13 16,-2 0-68-16,0-1-56 0,3 0-120 15,-3 0-87-15,0 1-130 0,3-2-476 0,-4-1-532 16</inkml:trace>
  <inkml:trace contextRef="#ctx0" brushRef="#br0" timeOffset="-184315.38">8448 15975 590 0,'0'0'513'0,"11"2"-163"0,-11-2-31 0,0 0-32 15,11 1 27-15,-11-1-24 0,0 0-2 0,0 0-50 0,9 2-32 16,-9-2-55-16,0 0-19 0,8 4-39 0,-8-4-6 16,0 0-28-16,3 9 0 0,-3-9-24 0,3 9-4 15,-3-2-60-15,0 0-108 0,-1 2-165 0,-2 2-164 16,2-2-506-16,-4 2-563 0</inkml:trace>
  <inkml:trace contextRef="#ctx0" brushRef="#br0" timeOffset="-183559.18">8750 15764 38 0,'0'0'359'0,"-13"-3"-21"0,13 3-69 16,-14-6 8-16,8 2-56 0,-1-1-19 0,2 2-22 16,-1-3-7-16,6 6-28 0,-5-10-17 0,5 10-39 15,0-11-16-15,1 5-11 0,5-1-4 0,1 0-2 0,-1 1-8 16,5 1-4-16,-1-1-5 0,1 3-2 0,-1-1-6 15,3 2 2-15,0 1-4 0,0 0-8 0,-2 2-2 16,1 2-2-16,-1 1-2 0,1-1-1 0,-3 3-4 16,0 0 4-16,-3 1-10 0,0 0-1 0,0 2-1 15,-4 0 1-15,1 0 0 0,-3-1-1 0,0 1 1 16,0-2-4-16,-3 1 8 0,3 0-9 0,0-1-2 16,-2-2 6-16,2-5 0 0,-2 11 2 15,2-11-5-15,-1 10 8 0,1-10-10 0,3 7 0 16,-3-7 2-16,5 6 5 0,-5-6-9 0,8 7 4 0,-8-7-1 15,12 5 1-15,-5 0 0 0,-7-5-5 0,13 8 11 16,-5-6-9-16,-4 3 6 0,3-2 0 0,-7-3 0 16,10 8 1-16,-10-8 0 0,6 8 5 0,-6-8-2 15,3 11-2-15,-3-11 0 0,-3 8-3 0,-1-2 3 16,0-1 0-16,-3 1-3 0,0-2 0 0,1 1 0 16,-2 0-2-16,-2-1 0 0,4-2-2 0,-2 2-32 15,8-4-71-15,-14 2-73 0,14-2-91 0,0 0-96 0,-10-5-311 16,10 5-185-16</inkml:trace>
  <inkml:trace contextRef="#ctx0" brushRef="#br0" timeOffset="-183404.91">9067 15790 64 0,'0'0'498'16,"15"-4"-144"-16,-15 4-55 0,0 0-30 0,13 1-2 0,-13-1-7 16,0 0-20-16,10 4-26 0,-10-4-39 15,4 6-28-15,-4-6-29 0,3 7-21 0,-3-7-20 0,0 8-14 16,0-8-14-16,0 11-11 0,0-11-6 0,-2 13-10 15,1-5-9-15,1-2-38 0,0 2-97 0,0-8-118 16,0 12-120-16,0-12-446 0,3 11-336 0</inkml:trace>
  <inkml:trace contextRef="#ctx0" brushRef="#br0" timeOffset="-182958.91">9187 15626 486 0,'-5'-3'404'0,"0"-2"-32"15,0-1-52-15,1-1-46 0,0-1-32 0,3 0-17 0,-2 1-32 16,3-2-31-16,4 0-23 0,-1-1-21 0,0 1-20 16,3-1-14-16,0 1-29 0,3-1 19 0,1 0-29 15,-1 3 10-15,0 1-26 0,2 1 14 0,-2 3-24 16,2-1 16-16,-11 3-9 0,15 1-10 0,-15-1-2 15,14 8 0-15,-10-2-2 0,0 1 1 0,-2 1-10 16,-2 2-3-16,-2 2-1 0,-1-1-3 0,1-2 9 16,-1 2-6-16,1 0 1 0,-1-1 0 0,0 0-1 15,1-1-1-15,1 0 2 0,-2-1-2 0,3-1-1 16,0-7-3-16,0 13 3 0,3-6-3 0,-1-1 3 16,2 0 3-16,1 1-2 0,3 1 0 0,-1-4 4 15,1 2-4-15,1 1-1 0,1-3-6 0,-1 2 9 16,2-1-2-16,-1 0 0 0,-3-1-3 0,0 0-2 15,-1 1 1-15,-6-5-3 0,10 9 10 0,-10-9-2 16,2 9-1-16,-2-9 1 0,-4 11-1 0,-3-6 4 16,1 1-5-16,-2 1 6 0,1-2-3 0,-3 0-3 0,-1 2-1 15,2-4 3-15,2 2-5 0,-1-2-11 16,8-3-35-16,-13 7-66 0,13-7-104 0,-10 2-100 0,10-2-88 16,0 0-333-16,-4-5-251 0</inkml:trace>
  <inkml:trace contextRef="#ctx0" brushRef="#br0" timeOffset="-182809.78">9495 15673 106 0,'0'0'484'0,"13"-3"-166"0,-13 3-5 15,0 0-59-15,11 2-4 0,-11-2-14 0,0 0-34 0,8 6-27 16,-8-6-40-16,4 7-33 0,-4-7-15 0,4 10-21 16,-4-10-10-16,2 10-11 0,-2-10-5 0,0 14-16 15,0-6-9-15,0 1-7 0,0-1-104 0,0 0-126 16,0-1-125-16,1 1-367 0,-1-8-222 0</inkml:trace>
  <inkml:trace contextRef="#ctx0" brushRef="#br0" timeOffset="-182361.83">9573 15510 150 0,'-8'-8'493'0,"2"4"-93"0,0-1-27 16,6 5-59-16,-9-10 18 0,5 6-45 0,1-1-53 16,-3-1-40-16,5 0-49 0,-1 0-4 0,4 0-50 0,-2 6-1 15,6-13-37-15,-1 4 11 0,0 3-35 16,4 0 16-16,0 0-31 0,1 1 16 0,2 2-23 0,-1 1-6 16,0 0-1-16,0 2 18 0,-11 0-22 0,20 3 15 15,-10 0-2-15,-2 2-3 0,-1 1-2 0,-1 1-2 16,-3 0-2-16,1 2 2 0,-4-1-3 0,0 2 2 15,1-2-3-15,-2 2-7 0,1-2 5 0,-3 2 6 16,3-1 0-16,-1 0-2 0,-1-2 0 0,1 0-2 16,1-7 3-16,0 13-8 0,3-7 6 0,-2 1-2 15,2 0 1-15,-1-1 3 0,2 0-1 0,4 1-3 16,-2-1-2-16,-1-1 8 0,4 2-2 0,-1 0-4 16,-1-2 2-16,1 2 0 0,0-1 5 0,-2 0-10 15,0 1 3-15,0-1-2 0,-1 0-1 0,-3 1 2 16,-2-7 2-16,3 12 0 0,-4-5 0 0,-2 1 3 15,2-1-3-15,-4-1-1 0,1 1 1 0,-3 0-1 16,1 0-5-16,1-3 4 0,0 1-5 0,5-5-42 16,-8 9-52-16,8-9-78 0,-9 3-90 0,9-3-54 15,0 0-129-15,0 0-197 0,-4-6-158 0</inkml:trace>
  <inkml:trace contextRef="#ctx0" brushRef="#br0" timeOffset="-182237.9">9867 15629 275 0,'10'-5'533'0,"-10"5"-118"0,13-2-80 0,-13 2-32 0,9-2-10 15,-9 2-16-15,0 0-26 0,14 3-30 0,-14-3-33 16,8 3-31-16,-8-3-30 0,6 8-28 0,-6-8-15 16,6 11-17-16,-3-5-12 0,-2 2-24 0,2-1-3 15,1 2-49-15,-2-1-114 0,1 1-136 0,-1-1-170 16,2 0-461-16,0-1-466 0</inkml:trace>
  <inkml:trace contextRef="#ctx0" brushRef="#br0" timeOffset="-181711.64">10180 15400 316 0,'0'-8'333'0,"-1"2"6"15,-3-1-37-15,4 1 36 0,0 6-50 0,-4-11 0 16,4 11-34-16,-4-10-42 0,4 10-42 16,-2-8-34-16,2 8-31 0,0 0-18 0,0 0 13 0,0 0-11 15,0 0 4-15,0 0-30 0,0 0 15 0,0 8-32 16,0-8 10-16,6 11-21 0,-2-2 6 0,1-1-5 15,1 0-6-15,1 1-5 0,1 1-2 0,-2-2-2 16,4-1-1-16,-2 0-3 0,0 1-4 0,2-2 2 16,-1-2 0-16,0 0-3 0,2-1 2 0,-2-1-8 15,-9-2-6-15,18 0 8 0,-8-2 2 0,-1-2-3 16,0 0-5-16,1-3-7 0,-3 1 14 0,-1-2-12 16,1-1 15-16,-2 1-5 0,0 0 15 0,-2-2-7 15,0 2 21-15,2 0 3 0,-4 1 22 0,2 1-9 16,-2 0-4-16,-1 6-14 0,4-11-11 0,-4 11-7 0,3-6 4 15,-3 6-11-15,0 0 9 0,0 0-13 0,0 0 8 16,11 3-12-16,-11-3 9 0,7 8-13 16,-2-1 10-16,0-1-8 0,0 2-1 0,1 1-12 0,1 0-42 15,-1 3-61-15,2-1-47 0,1 0-48 0,-3 1-30 16,2-1-39-16,-2 0-37 0,2-3-10 0,-3 1-81 16,0-2-337-16,0-1-252 0</inkml:trace>
  <inkml:trace contextRef="#ctx0" brushRef="#br0" timeOffset="-181545.6">10584 15459 312 0,'5'-7'447'0,"-5"7"-87"16,3-6-69-16,-3 6-45 0,0 0-7 0,5-3-6 15,-5 3-8-15,0 0-28 0,0 0-28 0,4 5-29 16,-4-5-29-16,2 8-21 0,1-2-12 0,-3-6-20 16,5 12-11-16,-3-4-9 0,1 1-3 0,-1 0-14 15,1 2-9-15,2-2-5 0,-2 1-81 0,1 1-90 16,-2-2-89-16,2-1-56 0,1-1-113 0,-3-2-253 15,1 1-183-15</inkml:trace>
  <inkml:trace contextRef="#ctx0" brushRef="#br0" timeOffset="-181176.14">10663 15352 382 0,'-2'-8'351'0,"-1"3"-74"0,3 5-14 16,-3-9-95-16,3 9 7 0,-1-6-68 0,1 6 38 0,0 0-25 0,0 0 35 15,0 0-64-15,0 0 21 0,1 6-46 16,-1-6 21-16,7 11-50 0,-3-7 39 0,2 5-6 0,0-1-15 16,2 0-14-16,-1 1-6 0,-1-1-4 0,4-1-6 15,-1 1 4-15,0-2 0 0,1-1-8 0,1 1 2 16,-4-3-4-16,3 1 1 0,-10-4-5 0,16 2-3 16,-16-2-1-16,14-2-31 0,-14 2 38 0,10-8-39 15,-5 2 40-15,-1-1-34 0,1-1 41 0,-5-1-41 16,3 0 39-16,-2-1-27 0,-1 0 9 0,0-1 17 15,0 0 9-15,-1 0 45 0,1 3-5 0,-2-2 24 16,2 4-27-16,-1-1 2 0,1 0-32 0,0 7 5 16,0-10-23-16,0 10 7 0,0 0-16 0,0-8-3 15,0 8-4-15,0 0 1 0,9 5 13 0,-9-5-19 16,8 9 16-16,-3-2-14 0,0 0 14 0,0 2-21 0,5 2 15 16,-2 1-17-16,0 0 13 0,1 1-24 15,1-2-11-15,-3 2-78 0,2-1-41 0,2-1-94 16,-2-1-15-16,0 0-60 0,1-2-71 0,-1-1-318 15,-2-3-209-15</inkml:trace>
  <inkml:trace contextRef="#ctx0" brushRef="#br0" timeOffset="-181009.72">11117 15339 490 0,'5'-7'353'0,"-5"7"-48"0,3-5-96 15,-3 5 13-15,0 0-53 0,0 0 31 0,0 0-66 16,0 0 20-16,0 0-72 0,7 4 20 0,-7-4-56 15,4 7 26-15,-4-7-35 0,1 9 16 0,-1-9-51 16,3 12 34-16,-2-6-47 0,0 1 41 0,2 0-109 16,-2 0-76-16,2 1-132 0,-2-1-398 0,2 0-193 15</inkml:trace>
  <inkml:trace contextRef="#ctx0" brushRef="#br0" timeOffset="-180577.41">11185 15207 102 0,'0'0'404'0,"-3"-6"-81"0,3 6-107 0,0 0-13 16,0 0-49-16,0 0 44 0,0 0-61 0,0 0 32 15,0 0-54-15,0 0 30 0,0 0-54 0,5 8-12 16,-5-8-11-16,5 8-9 0,2-5-3 0,-7-3-9 15,9 9-7-15,-3-5-7 0,-1 0-9 0,4 1 4 16,-3-2-3-16,2 2 4 0,-8-5-11 0,15 4-2 16,-15-4-1-16,13 3-2 0,-13-3 0 0,16 1-1 15,-16-1 4-15,14-4-11 0,-14 4 2 0,11-4-4 16,-3-2-3-16,-3 2 1 0,0-2 5 0,-1-1 29 16,0 0-40-16,-2-1 36 0,1 1-38 0,-2 0 45 15,-1-1-27-15,1 0 37 0,1 1-13 0,-2 7 41 0,0-11-8 16,0 11 25-16,0-11-28 0,0 11-1 15,1-8-31-15,-1 8 12 0,0 0-29 0,0-7 19 16,0 7-21-16,0 0 24 0,0 0-22 0,6 6 19 16,-6-6-19-16,5 8 15 0,-1-3-21 0,0 2 7 0,1 0-11 15,2 1 0-15,0 1 2 0,1 2-7 0,0-1 13 16,2 1-26-16,-3 1-47 0,2-1-103 16,0 0-26-16,1 0-77 0,0 0-53 0,-1-1-70 0,1-3-365 15,-4 0-264-15</inkml:trace>
  <inkml:trace contextRef="#ctx0" brushRef="#br0" timeOffset="-180401.06">11664 15252 466 0,'6'-8'405'0,"-6"8"-6"0,4-7-91 16,-4 7-14-16,3-5-23 0,-3 5-32 0,0 0-46 16,5-6-37-16,-5 6-37 0,0 0-22 0,0 0-20 15,0 0-15-15,0 0-12 0,9 4-9 16,-9-4-7-16,2 7-5 0,-2-7-9 0,4 10-6 0,-1-4-7 15,-1 1-5-15,1 1-41 0,1-1-130 0,-2 1-40 16,2 0-95-16,2-1-70 0,-2 0-320 0,0-1-199 16</inkml:trace>
  <inkml:trace contextRef="#ctx0" brushRef="#br0" timeOffset="-179927.41">11817 15021 120 0,'0'0'232'15,"0"0"-24"-15,0 0-11 0,0 0-11 16,0 0-11-16,0 0-18 0,0 0-4 0,-7 2-13 0,7-2-11 15,0 0-10-15,2 8-8 0,-2-8-27 0,3 6 39 16,-3-6-51-16,6 6 34 0,-1-1-58 0,-5-5 32 16,12 9-57-16,-5-5 38 0,2 1-52 0,-1-1 37 15,0 0-46-15,3 1 42 0,-2-1-47 0,0 0 38 16,0-1-24-16,0 0 19 0,-3-1-42 0,-6-2 48 16,16 5-43-16,-16-5 46 0,11 1-52 0,-11-1 42 15,9-1-44-15,-9 1 45 0,10-5-46 0,-10 5 39 16,9-7-35-16,-6 3 39 0,-1-1-45 0,1-1 45 0,0 0-47 15,-1-2 45-15,-1 3-31 0,3-1 50 16,-4-2-31-16,0 8 53 0,4-10 2 0,-3 3-4 0,-1 7-13 16,3-7-9-16,-3 7 8 0,2-4 1 15,-2 4 38-15,0 0 8 0,0 0-8 0,13 1-13 0,-13-1-28 16,10 7 13-16,-5-2-23 0,2 1 8 0,1 1-27 16,2 2 13-16,-3 1-17 0,4 0 5 0,-2 2-19 15,1 0 10-15,-3 1-84 0,3 0-103 0,-2 4-113 16,-1-1-125-16,-1-1-480 0,-3 1-461 15</inkml:trace>
  <inkml:trace contextRef="#ctx0" brushRef="#br0" timeOffset="-178268.34">12421 15103 45 0,'0'0'419'0,"0"0"-69"0,5-6-13 0,-5 6-62 15,0 0 27-15,5-6-60 0,-5 6 14 0,0 0-76 16,0 0-6-16,2-5-65 0,-2 5 7 0,0 0-34 16,0 0 4-16,0 0-28 0,0 0 20 0,4 5-37 15,-4-5 19-15,0 7-37 0,0-7 22 0,1 10-32 16,-1-10 21-16,-1 12-32 0,1-5 2 0,0 0 19 15,-1 0-26-15,1 0-10 0,-2 1-28 0,1-1-64 16,1-7-69-16,0 11-64 0,0-11-52 0,-2 9-132 0,2-9-230 16,-2 7-163-16</inkml:trace>
  <inkml:trace contextRef="#ctx0" brushRef="#br0" timeOffset="-177911.4">12408 15008 42 0,'-2'-6'429'0,"2"6"-105"0,-1-11-59 0,1 11-44 16,-1-9-52-16,1 9-33 0,-2-6 2 0,2 6-15 16,0 0 3-16,0 0-14 0,0 0-12 0,0 0-11 15,0 0-19-15,4 6-6 0,-4-6-12 0,7 9-45 0,-3-4 40 16,1 1-47-16,1 1 42 0,-1 0-49 0,4 0 41 16,-2 0-42-16,-1 0 41 0,4-3-40 0,-1 3 39 15,0-4-38-15,1 1 32 0,-1-2-39 16,0 0 39-16,-9-2-45 0,17 0 45 0,-17 0-41 0,15-3 45 15,-7-1-43-15,-2 1 35 0,1-3-43 0,-2 0 46 16,0-1-39-16,-1-2 57 0,1 2-23 0,-3-2 55 16,2 1-3-16,-1 0 52 0,-1 1-18 0,0 1 53 15,-1-2-4-15,-1 8 13 0,1-10-16 0,-1 10-19 16,4-9-32-16,-4 9-6 0,0 0 0 0,3-7 29 16,-3 7 4-16,0 0-12 0,0 0 5 0,7 7-18 0,-4-1-13 15,-1 1-10-15,2 1-15 0,1 2-16 16,2 3-8-16,0 1-14 0,3 2-20 0,1 4-154 15,3 5-206-15,-3 0-254 0,2 3-667 0,2 4-880 16</inkml:trace>
  <inkml:trace contextRef="#ctx0" brushRef="#br0" timeOffset="-174623.85">7558 16387 67 0,'0'0'218'16,"0"0"-44"-16,0 0-21 0,-3 6-16 15,3-6 1-15,0 0 3 0,0 0 1 0,-5 5-3 0,5-5-40 16,0 0 39-16,0 0-34 0,0 0 28 0,-4 6-16 16,4-6 31-16,0 0-8 0,0 0 3 0,0 0-5 15,0 0-25-15,0 0 22 0,0 0-26 0,0 0 16 16,0 0-32-16,0 0 13 0,0 0-36 0,0 0 16 15,0 0-31-15,0 0 31 0,0 0-32 0,9 1 21 16,-9-1-36-16,15-3 21 0,-4 1-27 0,1-1 19 16,2-1-31-16,3 1 16 0,0-1-27 0,2-1 16 15,3 0-21-15,1 1 17 0,0-1-26 0,1 0 25 16,-1-1-21-16,3 1 17 0,-2-1-25 0,0 0 24 16,0 1-18-16,-3 0 19 0,-1-2-21 0,1 3 17 0,-6-1-14 15,3 1 11-15,-4 0-13 0,0 0 20 16,-4 0-16-16,-1 1 19 0,3 0-11 0,-6 0 20 15,-6 3-19-15,14-7 15 0,-14 7-15 0,10-3 11 16,-10 3-20-16,11-6 15 0,-11 6-20 0,6-5 7 16,-6 5-40-16,8-5-63 0,-8 5-112 0,7-4-151 15,-7 4-141-15,4-6-386 0,-4 6-453 0</inkml:trace>
  <inkml:trace contextRef="#ctx0" brushRef="#br0" timeOffset="-173729.44">6873 17376 311 0,'0'0'372'0,"0"0"-38"16,0 0-20-16,-7 5-16 0,7-5-22 0,0 0-30 16,0 0-15-16,0 0-59 0,-5 4 5 0,5-4-38 15,0 0 1-15,0 0-40 0,0 0 10 0,0 0-35 16,0 0 10-16,0 0-25 0,0 0 14 0,0 0-34 15,0 0 19-15,0 0-38 0,14-1 22 0,-14 1-31 16,15-5 23-16,-4 2-33 0,-1 1 21 0,4 0-26 16,-2-1 18-16,3 1-48 0,-2 0-33 0,2 0-73 15,-2 0-56-15,2 0-89 0,-1 1-105 0,-1 0-448 16,0 0-380-16</inkml:trace>
  <inkml:trace contextRef="#ctx0" brushRef="#br0" timeOffset="-173548.46">6962 17506 382 0,'-5'5'533'0,"0"-1"-123"0,5-4-101 0,-9 4-52 0,9-4-28 16,0 0-23-16,-5 5-24 0,5-5-59 0,0 0-2 16,0 0-42-16,0 0 2 0,14-5-37 0,-4 3 6 15,2-2-24-15,4-1 15 0,3 1-32 0,3-1 6 16,5-2-65-16,4-1-105 0,1 1-113 0,1 0-186 15,0 0-233-15,3-2-195 0</inkml:trace>
  <inkml:trace contextRef="#ctx0" brushRef="#br0" timeOffset="-172445.69">7965 16931 309 0,'0'0'461'16,"-10"-4"-74"-16,10 4-85 0,-9-1-39 0,9 1 27 0,-14 0-27 16,5 3 6-16,-1-1-46 0,-3 3 2 0,-1 0-38 15,1 3 11-15,-5 2-14 0,2 1 7 0,-1 3-19 16,-3 3 22-16,3 2-32 0,-2 0 4 0,3 3-41 15,0 0-1-15,3 1-41 0,1 4 6 0,0-2-33 16,4 1 4-16,1-2-24 0,3-1 11 0,3 1-20 16,1 1 11-16,1-1-5 0,4 1-15 0,1-3-2 15,6 3 3-15,3 0-2 0,2-3-13 0,3-1-22 16,8 0-72-16,3-2-51 0,2-3-96 0,6-1-37 16,0-4-69-16,7-1-132 0,-1-4-104 0,6-4-385 15,0-1-552-15</inkml:trace>
  <inkml:trace contextRef="#ctx0" brushRef="#br0" timeOffset="-171843.19">9780 16729 335 0,'-4'-6'336'0,"4"6"-35"0,0 0-62 15,0-7 24-15,0 7-9 0,0 0-6 0,9-5-9 16,-9 5-41-16,13 0-11 0,-13 0-37 0,19 3 5 16,-7 1-27-16,4 0 27 0,-2 2-10 0,5 3-11 15,1 0-9-15,-1 3-18 0,4 4-19 0,-3 1-12 16,2 2-30-16,-2 1-13 0,0 2-3 0,-4 2 11 15,2 0-22-15,-4 2 9 0,-5 0-21 0,3 1 15 16,-7-4-16-16,-1-1-9 0,-2-2 4 0,-2 0 20 16,-1-2-20-16,-3 1 12 0,0-2-24 0,0 0 19 15,-3-1-27-15,0-2-32 0,1 0-84 0,-2-3-53 0,-2-1-74 16,4-3-127-16,-1-1-136 0,-1-3-283 0,8-3-339 16</inkml:trace>
  <inkml:trace contextRef="#ctx0" brushRef="#br0" timeOffset="-171362.77">10418 16743 65 0,'-9'-5'456'0,"9"5"-140"0,-9-6 24 0,9 6-27 16,-9-5-16-16,9 5-19 0,-4-6-59 0,4 6-33 16,-4-6-57-16,4 6-8 0,2-6-41 0,-2 6 1 15,5-5-35-15,-5 5 19 0,11-3-21 0,-11 3 9 0,14 0-21 16,-14 0 10-16,19 2-28 0,-8 0 15 0,-2 2-18 15,1 1 16-15,-1 1-20 0,-2 1 16 0,1 2 0 16,-2-1-7-16,0 3-2 0,-4-1-21 0,1 1 20 16,-2 0-21-16,-2 1 20 0,-2-1-19 0,-1 1 21 15,-1 0-19-15,-1 0 19 0,-2 0-22 0,0-2 32 16,1 0-12-16,0-1 41 0,0-1-13 0,-1-1 42 16,3-1-7-16,-2 0 24 0,1-1-17 0,1 1 8 0,5-6-16 15,-6 8 5-15,6-8-16 0,-7 7 9 0,7-7-21 16,0 0 13-16,-2 5-32 0,2-5 8 0,0 0-22 15,0 0 12-15,11 0-22 0,-11 0 15 16,17-4-22-16,-7 0 18 0,3-1-5 0,2 0-16 0,-1 1-29 16,3-2-41-16,-2 0-46 0,3 0-85 0,-1 0-3 15,-2 0-62-15,2 0-77 0,-3-2-40 0,1 2-513 16,-3-1-463-16</inkml:trace>
  <inkml:trace contextRef="#ctx0" brushRef="#br0" timeOffset="-170929.75">10419 16512 34 0,'-6'-7'475'0,"1"0"-137"0,-2 1-6 0,5 0-41 16,-2 0-5-16,-1 1-21 0,2-1-54 0,3 6-30 15,-4-8-50-15,4 8-16 0,-1-10-32 0,1 10 18 16,5-6-24-16,-5 6 9 0,9-4-31 0,-9 4 15 16,12-2-24-16,-12 2 13 0,14 1-33 0,-14-1 16 15,20 4-30-15,-12-1 21 0,3-1-28 0,-4 3 23 16,0-1-26-16,1 0 21 0,-2 0-27 0,-2 1 18 16,-4-5-12-16,8 8 23 0,-8-8-24 0,4 8 21 15,-4-8-29-15,0 0 33 0,0 8-24 0,0-8 34 16,0 0-21-16,0 0 38 0,0 0-18 0,0 0 29 0,-8-4-27 15,8 4 16-15,0-10-24 0,3 3 20 0,0-1-23 16,3-1 13-16,1-1-25 0,2 1 12 0,3-2-16 16,-2 2 15-16,1-1-21 0,2 2 11 0,1-1-14 15,-2 2 13-15,2 0-15 0,-3 3 17 0,1 1-14 16,0 2 15-16,0 0-20 0,-2 2 18 0,2 3-18 16,-2-1 14-16,3 5-19 0,-3-1 15 0,2 3-32 15,-2 0-48-15,0 4-83 0,-1 0-54 0,4 2-77 16,-4 0-151-16,2-1-472 0,-2 0-476 0</inkml:trace>
  <inkml:trace contextRef="#ctx0" brushRef="#br0" timeOffset="-170569.25">11045 16809 24 0,'0'0'533'0,"-9"2"-140"15,9-2-15-15,0 0-11 0,-9 2 16 0,9-2-21 16,0 0-47-16,0 0-55 0,0 0-52 16,0 0-39-16,0 0-37 0,0 0-20 0,6-7-23 0,1 3-17 15,5 1-15-15,2-2-9 0,1 1-11 0,2 0-7 16,2-1-7-16,2 0-6 0,1-1-7 0,3 1-29 16,-2 1-56-16,0 0-69 0,-2-2-39 0,-2 3-73 15,1 0-42-15,-5-1-106 0,0 1-60 0,-3-1-225 16,-2 0-197-16</inkml:trace>
  <inkml:trace contextRef="#ctx0" brushRef="#br0" timeOffset="-170375.13">11176 16638 141 0,'-7'-4'590'0,"-2"2"-140"0,9 2-85 0,-10-6-56 0,10 6-18 16,-8-3-41-16,8 3-5 0,0 0-29 0,0 0 23 15,0 0-17-15,-12 2 0 0,12-2-42 0,0 8-3 16,0-8-29-16,1 14-30 0,3-6-21 15,-2 3-17-15,-1 0-17 0,3 3-7 0,0 0-19 16,0 3-7-16,1 0-8 0,3 2-37 0,-1 0-77 0,1 2-101 16,0-1-57-16,2 0-64 0,-1 0-148 0,3-2-117 15,0-3-255-15,1 0-374 0</inkml:trace>
  <inkml:trace contextRef="#ctx0" brushRef="#br0" timeOffset="-170010.05">12459 16340 230 0,'-4'-9'373'0,"0"2"-74"16,-1-1 24-16,1 1-36 0,-1 1 14 0,1 0-3 16,-1 2-22-16,-2-1-53 0,7 5-26 0,-12-5-30 15,12 5 32-15,-17 1-7 0,10 2 19 0,-4 0-3 16,0 4 0-16,1 2-10 0,-2 1-11 0,-2 4-22 16,3 1-16-16,-3 3-15 0,2 2-9 0,-1 1-10 15,2 3-7-15,1-1-18 0,2 1 26 0,0-1-57 0,3 2 32 16,4-1-55-16,1 1 21 0,1 1-31 0,3 1 29 15,5 2-42-15,1-2 15 0,2 1-58 0,7 2-17 16,1-4-76-16,2 1-80 0,2-4-107 0,3-1-42 16,0-5-68-16,4 0-163 0,-2-4-571 0,2-2-767 15</inkml:trace>
  <inkml:trace contextRef="#ctx0" brushRef="#br0" timeOffset="-169479.75">14477 16127 313 0,'0'0'501'0,"-3"-10"-76"15,3 10-127-15,3-8 8 0,-3 8-33 0,2-6 22 0,-2 6-32 16,8-3-27-16,-8 3-19 0,15 2-20 0,-6 0-16 16,4 2-15-16,0 0-20 0,1 5-3 0,5 0-1 15,0 4-10-15,2 2-14 0,-1 2-17 0,2 2-17 16,-3 3-19-16,4 4-29 0,-3 2 13 0,-3 0-30 15,0 0 15-15,-6 0-27 0,1 1 21 0,-6-1-30 16,-1 0 22-16,-1-2-21 0,-1 0 12 0,-3-2-14 16,-2-2-39-16,1 1-51 0,-3-3-58 0,-1-1-72 15,1 0-92-15,-3-5-146 0,0-1-106 0,-2-2-358 16,1 0-497-16</inkml:trace>
  <inkml:trace contextRef="#ctx0" brushRef="#br0" timeOffset="-168679.02">15154 16195 401 0,'0'0'313'0,"-13"-4"19"16,13 4-49-16,-10-7-31 0,10 7-21 0,-8-9-27 15,7 3-37-15,1 6-31 0,0-12-34 0,3 5-10 16,1 1-18-16,2 0-42 0,3-2 40 0,0 3-32 15,1 0 24-15,1 0-46 0,1 1 32 0,1 2-43 16,-2 1 29-16,0-1-8 0,1 4 2 0,-3 0-12 16,0 0-2-16,-2 4-6 0,-1 1 2 0,-2-2-3 15,-3 4-6-15,-1-2 2 0,-1 1-2 0,-2 2 8 16,1-2-11-16,-2 2-6 0,-1-2 9 0,2 2-12 16,-2-3 14-16,1 2-13 0,2-2 18 0,-1 0-12 15,0 0 11-15,2-1-11 0,1 2 23 0,0-1-15 16,3-2 12-16,2 4-15 0,0-1 12 0,2 2-16 15,3 0 18-15,-1-1-28 0,2 1 25 0,1 1-20 16,-1-3 18-16,-2 3-20 0,3-3 17 0,-5 2-17 16,1-3 19-16,-3 2-19 0,-1-2 24 0,0 0-16 0,-4-7 17 15,0 12-20-15,-4-8 19 0,0 3-25 0,-1-1 15 16,-3-2-11-16,1 2 19 0,-5-3-17 0,3 1 12 16,-1-2-18-16,-1 0 13 0,0 0-24 15,11-2-27-15,-21-1-64 0,12 0-108 0,-2-2-63 0,4-1-130 16,-1-2-250-16,3-1-172 0</inkml:trace>
  <inkml:trace contextRef="#ctx0" brushRef="#br0" timeOffset="-168229.78">15108 15872 37 0,'-5'-8'360'16,"4"-1"-26"-16,-1 2-38 0,1 2 26 0,1 5-40 15,0-15-6-15,0 15-22 0,3-13-38 0,-2 7-43 16,-1 6-23-16,5-12-21 0,-2 7-8 0,-3 5-16 0,5-9-16 16,-5 9-6-16,6-4-5 0,-6 4-13 0,9-4-9 15,-9 4-10-15,0 0-7 0,14 4-12 16,-14-4-4-16,9 5 2 0,-9-5-1 0,5 8-4 0,-5-8-5 15,3 9 3-15,-3-9-3 0,-1 10-3 0,1-10-1 16,-7 9-3-16,7-9 3 0,-5 9-1 16,5-9 6-16,-8 6-13 0,8-6 8 0,-10 3-2 15,10-3 4-15,0 0 12 0,-11-1 2 0,11 1 0 0,-4-6 2 16,4 6-4-16,-2-9 1 0,2 9-2 0,6-12-4 16,-1 4-4-16,1 1-1 0,3 0-5 0,1 0-1 15,1-1-3-15,1 2 1 0,1 0-1 0,2 1-1 16,-4 0-4-16,0 3-2 0,3-1 6 0,-2 2 3 15,-2 2 1-15,3 0 1 0,-2 2 0 0,-1 2-1 16,-1-1-1-16,0 2-3 0,-1 2 2 0,1 0-1 16,-3 2-3-16,1 0-4 0,-2 1-2 0,0 0-45 15,1 1-67-15,-2 0-69 0,1 0-80 16,0-2-110-16,1 1-143 0,-1-2-314 0,0 1-370 0</inkml:trace>
  <inkml:trace contextRef="#ctx0" brushRef="#br0" timeOffset="-167795.84">15663 16287 338 0,'0'0'447'0,"-10"-4"-42"0,10 4-34 16,-7-4-42-16,7 4-9 0,-4-4-68 0,4 4-20 0,0 0-62 16,2-12-12-16,-2 12-56 0,9-5 3 15,-1 0-32-15,3 0 2 0,2 0-36 0,3 0 14 16,-1 0-8-16,5-1-10 0,1 2-9 0,0-1-1 16,0 0-8-16,1 0-8 0,-1 2-30 0,-2-1-53 0,1 0-51 15,-3 1-50-15,-2-1-59 0,1 1-53 0,-4 0-21 16,-1 0-136-16,-4 1-171 0,0-2-127 0</inkml:trace>
  <inkml:trace contextRef="#ctx0" brushRef="#br0" timeOffset="-167631.1">15837 16109 67 0,'-11'-4'422'0,"2"1"-85"16,9 3-29-16,-14-5-24 0,14 5-31 0,-10-4-30 16,10 4 7-16,0 0-4 0,-14 0-26 0,14 0-5 15,-4 5-13-15,4-5-19 0,-1 8-11 0,1-8-20 16,3 12-19-16,-2-3-17 0,1 0-38 0,3 3 7 15,-1 2-35-15,0 1 13 0,1 2-24 0,-1 2 10 16,1 2-28-16,3 0-1 0,-2 0-107 0,-1 1-48 16,-1-1-87-16,3-1-159 0,-4 0-116 0,4-4-246 15,-4 0-279-15</inkml:trace>
  <inkml:trace contextRef="#ctx0" brushRef="#br0" timeOffset="-167263.83">16826 15795 259 0,'0'-8'372'16,"-1"0"-15"-16,-1-1-51 0,-3 1-15 15,4 0 28-15,-2-1 4 0,-2 2-23 0,1 0-28 0,0 1-27 16,-2 0-27-16,2 2-28 0,4 4-9 0,-13-5-5 16,13 5 13-16,-15 2-2 0,6 1-3 0,0 2-13 15,-4 3-10-15,3 2 10 0,-3 4-45 0,-1 3 25 16,3 1-45-16,-3 6 23 0,2 1-50 0,-2 2 30 16,4 1-22-16,1 4-39 0,3 0 14 0,-1 1-39 15,5 2 23-15,2 1-41 0,1-1 6 0,8 7-8 16,1-2-11-16,2-1-28 0,7-2-35 0,1-2-33 0,5-3-51 15,3-2-73-15,2-3-74 0,5 0-65 0,3-4-92 16,2-3-109-16,5-3-546 0,2-3-730 0</inkml:trace>
  <inkml:trace contextRef="#ctx0" brushRef="#br0" timeOffset="-166645.98">19535 15730 298 0,'0'0'482'0,"-8"-7"-76"15,8 7-50-15,-5-4-35 0,5 4-29 0,0 0-46 16,-5-6-37-16,5 6-13 0,0 0-12 0,0 0-12 16,10-3-10-16,-10 3-10 0,16 5-7 0,-7-1-15 15,2 3-6-15,2 0-13 0,-2 3-14 0,6 2-12 16,-3 1-27-16,3 2 0 0,-2 3-13 0,3 3-8 16,-4 1-13-16,1-1 2 0,-2 2-7 0,-3 2-2 15,1-2-13-15,-5 0 3 0,-1-1-4 0,-2 2-6 0,-3-2-4 16,-2 1-47-16,0 0-35 0,-3-3-37 15,-2 0-59-15,-3 1-18 0,1-4-65 0,-1 0-34 16,0-4-102-16,1-3-42 0,-2-1-309 0,3-3-268 16</inkml:trace>
  <inkml:trace contextRef="#ctx0" brushRef="#br0" timeOffset="-166195.84">19989 15863 186 0,'0'0'504'16,"-3"-10"-145"-16,3 10-34 0,-2-8-49 0,2 8-10 16,-3-8-18-16,3 8-46 0,0-7-47 0,0 7-32 15,0 0-18-15,0 0-3 0,0 0-1 0,0 0-8 0,0 0-14 16,3 7-4-16,-3-7-9 0,6 11-15 15,-1-4-8-15,-1 1-8 0,2-1-7 0,1 3-7 16,-1-3-1-16,2 4 0 0,1-3-6 0,-3 0 1 16,2 0-4-16,-2-1-3 0,2 0-1 0,-2-2 7 15,2-1-4-15,-3 1 1 0,-5-5-3 0,12 5 0 16,-12-5-5-16,12 1 0 0,-12-1 2 0,12-3-4 0,-12 3 1 16,11-9 0-16,-7 5 0 0,1-4-1 0,0 0 1 15,-1 0 6-15,0-1 4 0,1 1 15 0,0-1 22 16,-1 1 26-16,0-1 21 0,-1 2 3 0,-1 2-8 15,-2 5-19-15,5-11-16 0,-5 11-12 0,4-7-6 16,-4 7 8-16,0 0 4 0,10-3-12 0,-10 3-8 16,9 5 0-16,-5-2-7 0,1 3-6 0,-1 2-2 15,4-1-4-15,-3 3-2 0,1 0 3 0,1 2-9 16,-1 0 2-16,1 0-6 0,1 3 2 0,-1-4-55 16,-1 1-50-16,2 1-87 0,-2-3-36 0,-1-1-101 15,-1 0-50-15,1-1-74 0,-1-2-438 16,-1-2-451-16</inkml:trace>
  <inkml:trace contextRef="#ctx0" brushRef="#br0" timeOffset="-165624.78">20132 15561 132 0,'-3'-6'373'0,"3"6"-22"0,-7-8-69 0,7 8-36 15,-3-10-22-15,3 10-27 0,0-8-23 0,0 8-19 16,0-7-23-16,0 7-16 0,8-5-9 0,-8 5-12 16,7-4 3-16,-7 4-4 0,12 3-7 0,-12-3-10 15,13 3-13-15,-13-3-10 0,11 9-11 0,-4-4-5 16,-1 0-9-16,0 2-3 0,-2-1-3 0,-1 0-2 15,-1 0-2-15,-2-6 7 0,4 10 5 0,-4-10 4 16,-1 10 0-16,1-10-4 0,-3 6 10 0,3-6 3 16,0 0-4-16,-9 5 4 0,9-5-6 0,-6-5-3 0,6 5-5 15,-4-7 2-15,4 7 7 0,-1-12-4 0,2 5-6 16,1-2-2-16,-1 0-3 0,5-1 0 0,-1-1-1 16,4-1-1-16,0 1-6 0,1 2-13 0,-1-2 15 15,2 3-10-15,1-1 15 0,-3 1-8 0,2 3 7 16,0 0-3-16,-1 2 13 0,-1 0-11 0,-9 3 7 15,21 1-9-15,-11 2 5 0,1 0-3 0,-2 5-3 16,0 0-7-16,3 3-6 0,-5 1-27 0,2 4-122 16,-1 1-170-16,-2 2-286 0,-3 0-389 0,-3-1-586 15</inkml:trace>
  <inkml:trace contextRef="#ctx0" brushRef="#br0" timeOffset="-160478.78">8287 17067 47 0,'0'0'433'16,"0"0"-93"-16,0 0-36 0,-1-8-27 0,1 8-29 15,0 0-55-15,0 0-46 0,0 0-7 0,0 0-38 16,0 0 17-16,0 0-14 0,0 0-11 0,-2 8 1 16,2-8-16-16,0 10-15 0,0-10-2 0,0 15-10 0,-2-8-11 15,1 3-14-15,0 0 5 0,-2 1-10 16,2 2-3-16,-3-1-7 0,-2 2 4 0,-1-1-4 16,1 2-8-16,-2-1 11 0,-3 1-10 0,0 0 5 15,1-2-4-15,-4 0-1 0,4-1-5 0,-3-2-6 16,3-1 8-16,-3 0 1 0,2-1-1 0,0-4 0 15,1 0 2-15,0 0-6 0,0 0 3 0,10-4 2 16,-18 1 2-16,18-1 1 0,-18-2 1 0,18 2-2 16,-13-5-2-16,8 0-4 0,5 5 1 0,-6-9 8 15,6 9-8-15,-3-12 1 0,3 12 4 0,3-11 0 16,1 6 1-16,-1-2-11 0,5 2 8 0,-3 0 7 0,4 0-1 16,-1 0-3-16,3 4 8 0,-2-1 2 15,2 1-4-15,-11 1 6 0,22 0 0 0,-10 1-2 16,-1 1-4-16,1 2-3 0,1-1-1 0,0 3 6 0,-2 0-7 15,2 3 20-15,-3-1-35 0,-1 2 30 0,2 0-32 16,-2 0 27-16,-1 1-34 0,2 1 33 0,-2-1-39 16,-3 0-23-16,2-1-41 0,-1 0-49 0,0-1-36 15,-2 0-60-15,1-1-59 0,-1 0-78 0,1-2-275 16,-2-2-155-16</inkml:trace>
  <inkml:trace contextRef="#ctx0" brushRef="#br0" timeOffset="-160248.15">8417 17401 461 0,'0'0'398'0,"0"0"-27"0,2-9-30 16,-2 9-24-16,0 0 2 0,0-7-57 0,0 7-13 15,0 0-68-15,0 0-9 0,0 0-59 0,1-6 12 16,-1 6-16-16,0 0 41 0,0 0-21 0,0 0 1 16,4 7-31-16,-4-7 2 0,1 8-26 0,-1-8-4 0,3 10-25 15,-2-4 5-15,2 0-22 0,-2 0 8 0,2 1-21 16,-1 2 10-16,2-2-19 0,-1 1 12 0,-1 0-22 15,1 0 7-15,2-1-45 0,-4-1-34 0,3 2-71 16,0 0-22-16,-2-2-52 0,2-1-53 0,-1 1-27 16,1-2-65-16,-4-4-60 0,6 8-335 0,-6-8-271 15</inkml:trace>
  <inkml:trace contextRef="#ctx0" brushRef="#br0" timeOffset="-160029.97">8625 17499 157 0,'0'0'314'0,"0"0"-35"0,0 0-13 0,8-5-19 0,-8 5-9 16,0 0-45-16,0 0 2 0,0 0-30 0,0 0-6 15,0 0-17-15,0 0-20 0,8-2-2 0,-8 2-20 16,0 0 10-16,0 0-30 0,0 0 4 0,0 0-26 16,0 0 9-16,0 0-32 0,0 0 20 0,0 0-35 15,0 0 25-15,0 0-28 0,4 5 17 0,-4-5-29 0,0 0 19 16,-1 8-28-16,1-8 23 0,-1 8-32 0,1-8-27 15,-5 10-77-15,5-10-132 0,-4 10-65 16,4-10-110-16,-4 8-270 0,4-8-200 0</inkml:trace>
  <inkml:trace contextRef="#ctx0" brushRef="#br0" timeOffset="-159264.15">8741 17356 196 0,'0'0'280'0,"0"0"-66"0,0 0-17 16,0 0-18-16,0 0-18 0,0 0-22 15,0 0-17-15,0 0-14 0,0 0-11 0,-9 2 6 16,9-2-1-16,0 0 10 0,-5 5 2 0,5-5-8 16,-4 6-9-16,4-6-15 0,-5 8 1 0,5-8-14 0,-3 9-9 15,3-9 1-15,-1 9-16 0,1-9 2 16,0 11-7-16,0-4 1 0,0-7-14 0,1 11 11 0,2-5-27 15,0 1 18-15,-2 0-15 0,3-3 15 0,0 4-18 16,1-3 19-16,1 1-24 0,-1-2 25 16,-5-4-13-16,10 8 18 0,-10-8-17 0,13 4 16 0,-13-4-24 15,12 3 18-15,-12-3-29 0,11-2 29 16,-11 2-27-16,14-3 19 0,-14 3-25 0,12-5 20 0,-6 1-19 16,-1-1 18-16,-1 1-17 0,1-2 28 0,-2 0-30 15,-2-1 22-15,2 1-30 0,-3-2 2 0,0 1-4 16,-3 0 30-16,0 0-27 0,0 0 2 0,-3 0-3 15,0 0-15-15,-1 2-24 0,-1-1-24 0,0 2-51 16,-2 0-27-16,1 1-61 0,0-1-60 0,0 0-71 16,0 2-294-16,0 0-147 0</inkml:trace>
  <inkml:trace contextRef="#ctx0" brushRef="#br0" timeOffset="-158944.75">8865 17173 259 0,'0'0'372'0,"0"0"-58"15,0 0-4-15,-9-4-28 0,9 4-19 0,0 0-48 16,0 0-36-16,0 0-30 0,-1-6-38 0,1 6-24 16,0 0-11-16,7-5-15 0,-7 5-8 0,9-5-14 15,-1 3-22-15,1-2 15 0,0 1-7 0,0 0-11 16,2-1-2-16,1 1-4 0,0 0 3 0,0 0-12 16,0-1 5-16,-2 1-22 0,4-1-54 0,-4 2-29 15,2-2-82-15,-3 2-79 0,0-1-89 0,-2 0-246 16,-7 3-110-16</inkml:trace>
  <inkml:trace contextRef="#ctx0" brushRef="#br0" timeOffset="-158714.39">8994 17036 459 0,'0'0'373'16,"-5"-6"-20"-16,5 6-46 0,-8-6-12 0,8 6-25 15,-6-4-44-15,6 4-32 0,0 0-58 0,-6-4-18 0,6 4-42 16,0 0 20-16,0 0-2 0,-7 4 21 0,7-4-43 15,-1 9 10-15,0-4-37 0,1-5 13 0,0 15-35 16,0-6 24-16,0 2-39 0,1 1 2 0,0 0 0 16,-1 1 0-16,3 2-7 0,-2 0-6 0,2 1-1 15,-1 0-10-15,1-2-52 0,2 1-43 0,-3-1-74 16,2-1-31-16,0-2-77 0,1-2-86 0,0 0-327 16,2-2-210-16</inkml:trace>
  <inkml:trace contextRef="#ctx0" brushRef="#br0" timeOffset="-158297.87">9369 16962 157 0,'0'0'477'15,"2"-8"-80"-15,-2 8-83 0,4-7-27 0,-4 7-40 16,4-5-40-16,-4 5 3 0,0 0-32 0,0 0 7 0,0 0-51 15,0 0 11-15,0 0-40 0,2 6 14 16,-2-6-28-16,0 8 21 0,-1-1-38 0,0-1 11 0,-3 2-42 16,3 1 16-16,-2 1-33 0,-1-1 18 15,-1 2-29-15,0 2 19 0,-1-2-29 0,-3 1 17 0,1 0-20 16,-1 0 22-16,-2-1-30 0,-1-1 24 0,0-1-26 16,1 0 26-16,1-2-31 0,1-1 28 0,-1-3-25 15,1 1 29-15,1-2-25 0,8-2 23 0,-15 0-25 16,15 0 24-16,-12-4-24 0,12 4 25 0,-9-7-25 15,9 7 21-15,-6-10-26 0,6 10 26 0,-1-10-26 16,1 10 19-16,1-8-18 0,-1 8 22 0,6-7-24 16,-6 7 23-16,7-5-29 0,-7 5 32 0,0 0-27 15,13-1 26-15,-13 1-24 0,11 2 27 0,-6 1-29 16,-5-3 26-16,14 7-24 0,-5-1 23 0,-1-1-31 16,-1 0 26-16,1 3-40 0,2-1-12 0,-2 0-66 15,1 2-21-15,0-1-33 0,0-1-73 0,-3 0-43 16,2 0-55-16,0 0-53 0,-1-1-261 0,0-1-163 15</inkml:trace>
  <inkml:trace contextRef="#ctx0" brushRef="#br0" timeOffset="-158104.22">9461 17180 448 0,'0'0'444'0,"0"0"-44"16,2-7-33-16,-2 7-41 0,0 0 1 0,0 0-77 15,0 0-7-15,0 0-60 0,0 0 8 16,0 0-40-16,0 0 1 0,0 0-34 0,0 0-2 0,0 0-34 15,-5 9-5-15,5-9-25 0,3 11 2 16,-3-11-24-16,2 13 12 0,1-6-20 0,-1 3 4 0,2-2-25 16,1 2 10-16,-1-1-60 0,1 0-33 15,-1 0-73-15,2-1-24 0,1 1-33 0,-1-2-38 0,1 0-61 16,-1-1-61-16,-1 0-66 0,4-2-213 0,-9-4-162 16</inkml:trace>
  <inkml:trace contextRef="#ctx0" brushRef="#br0" timeOffset="-157797.58">9651 17202 331 0,'0'0'331'0,"0"0"-40"16,0 0-18-16,0 0-26 0,-1-4-19 0,1 4-15 15,0 0-33-15,0 0-13 0,0 0-11 0,0 0-30 0,0 0-12 16,0 0-3-16,0 0 11 0,0 0-28 0,0 0 13 15,0 0-31-15,0 0 29 0,-1-8-51 0,1 8 23 16,0 0-32-16,0 0 20 0,0 0-27 0,0 0 15 16,0 0-20-16,0 0 27 0,0 0-23 0,0 0 21 15,0 0-25-15,0 0 17 0,0 0-27 16,0 0 15-16,0 9-26 0,0-9 16 0,0 0-21 0,1 8 12 16,-1-8-19-16,0 10 12 0,0-10-29 0,-3 10-3 15,2-2-108-15,-3-1-60 0,0 1-85 16,-2 1-124-16,1-1-113 0,-4 1-276 0,1-1-308 0</inkml:trace>
  <inkml:trace contextRef="#ctx0" brushRef="#br0" timeOffset="-157480.83">9730 17092 227 0,'0'-9'438'15,"0"9"-61"-15,0 0-26 0,0-9-43 16,0 9 36-16,0 0-43 0,0-8-11 0,0 8-65 16,0 0-11-16,0 0-53 0,-1-8-7 0,1 8-40 0,0 0 25 15,0 0 1-15,0 0 12 0,0 0-13 0,0 0 0 16,0 8-36-16,0-8 6 0,1 8-39 0,-1-8 15 15,4 11-39-15,-3-4 17 0,2 0-37 16,1 2 17-16,-2 0-29 0,3 0 19 0,-1 1-30 0,0 1 16 16,1 0-43-16,-1 1-53 0,1 0-93 0,-1 1-52 15,2 0-97-15,-2-2-163 0,-1 1-129 0,1-2-306 16,-3 1-487-16</inkml:trace>
  <inkml:trace contextRef="#ctx0" brushRef="#br0" timeOffset="-156448.1">9703 16915 178 0,'0'0'331'16,"-3"-4"-57"-16,3 4-65 0,0 0 30 0,0 0-65 16,-6-6 23-16,6 6-35 0,0 0 1 0,0 0-29 15,-2-5-7-15,2 5-33 0,0 0 3 0,0 0-17 16,0 0-3-16,4-6-10 0,-4 6-19 0,0 0 32 15,0 0-19-15,10 2 13 0,-10-2-25 0,8 4 17 16,-8-4-18-16,10 6 16 0,-10-6-24 0,10 6 31 16,-6-1-28-16,1-2 16 0,1 2-32 0,1 0 28 15,-3 1-37-15,1 1 17 0,0-1-24 0,-1 0 16 16,1 0-24-16,-1 0 20 0,-4-6-27 0,5 10 27 0,-5-10-25 16,5 9 25-16,-5-9-32 0,4 8 39 0,-4-8-14 15,4 4 32-15,-4-4-32 0,0 0 21 0,0 0-30 16,0 0 20-16,0 0-25 0,0 0 22 15,0 0-30-15,0 0 27 0,-3-7-26 0,3 7 25 0,-1-11-25 16,-2 5 24-16,2-1-25 0,0 0 23 0,-1-1-23 16,1 1 21-16,1-1-22 0,0 1 22 15,-1-1-5-15,2 0 2 0,-1 1-1 0,0-1-3 0,0 8-1 16,3-13-4-16,-2 6-6 0,0 1 6 0,-1 6 5 16,5-10-5-16,-5 10-4 0,7-8 4 0,-7 8-2 15,7-6 2-15,-7 6-3 0,9-4 7 0,-9 4 4 16,0 0 6-16,13 0 4 0,-13 0 2 0,10 3 11 15,-10-3-5-15,9 7 21 0,-9-7-10 0,9 9 14 16,-4-3-17-16,2 0 8 0,-2-1-12 0,0 2 15 16,-1 0-28-16,2-1 15 0,-2 1-23 0,2 0 13 15,-2 1-20-15,0-2 17 0,1 1-20 0,-1-1 9 16,1 1-16-16,-1-1 8 0,2 0-56 0,1 0-72 16,-2 0-117-16,1-1-99 0,-1 0-147 0,-5-5-516 0,13 5-604 15</inkml:trace>
  <inkml:trace contextRef="#ctx0" brushRef="#br0" timeOffset="-153614.45">8930 16080 197 0,'0'0'315'0,"0"0"-66"15,0 0 35-15,0 0-29 0,-5 5-46 0,5-5-15 16,0 0-17-16,0 0-13 0,0 0-12 0,0 0-3 16,0 0-14-16,0 0-6 0,0 0 0 0,0 0 0 15,0 0 0-15,0 0-7 0,0 0-9 0,12-1-2 16,-12 1-14-16,15-5-6 0,-5 1-5 0,2 1-10 15,3-2-5-15,2 0-11 0,2 0-11 0,1-1 3 0,2 0-7 16,4-1-9-16,-1 1-4 0,1 0-3 0,3-1-5 16,4-1-5-16,-1 0-6 0,0 1 0 15,4-2-1-15,4 0-7 0,0 0 1 0,0 0 2 16,1-1-4-16,1 2 3 0,-2 0-3 0,-4-1 0 0,-2 2-11 16,1 0 10-16,0 0-3 0,-4 1 4 15,-5 1-2-15,-1-1 1 0,-2 1 0 0,-4 2 0 0,1-1-1 16,-4 0 0-16,-3 2 5 0,0-1 6 0,-3 1 5 15,0 1-4-15,-10 1 4 0,15-4-4 16,-15 4 0-16,12-4-5 0,-12 4-1 0,11-2-2 0,-11 2-8 16,8-2 0-16,-8 2-9 0,0 0-52 0,12-3-68 15,-12 3-78-15,0 0-125 0,9-3-124 16,-9 3-515-16,0 0-564 0</inkml:trace>
  <inkml:trace contextRef="#ctx0" brushRef="#br0" timeOffset="-151630.8">12635 16468 289 0,'0'0'299'16,"0"0"-54"-16,4-6 51 0,-4 6-40 0,0 0-1 0,0 0-43 15,4-6-18-15,-4 6-36 0,0 0-26 16,0 0-26-16,0 0-21 0,0 0-17 0,0 0 0 15,0 0 0-15,0 0 18 0,0 0-18 0,0 0 14 16,0 7-26-16,0-7 26 0,-3 11-29 0,2-4 15 0,-2 0-36 16,2 3 22-16,-4-1-30 0,1 2 17 0,-1 1-28 15,0 0 18-15,-4 1-26 0,3 0 20 16,-3-1-27-16,0 1 21 0,-1-1-2 0,1-1-2 0,-2 2-4 16,-1-4-4-16,3 2 2 0,-3-1-5 0,1-2 0 15,0-1 12-15,2-1-12 0,-1 0 3 0,3-1-4 16,-4-1-3-16,4-2 3 0,7-2 2 0,-14 2 0 15,14-2 0-15,-12-2-22 0,12 2 25 0,-11-5-25 16,11 5 14-16,-7-8-13 0,7 8 25 0,-4-9-21 16,4 9 23-16,0-10-29 0,0 10 33 0,4-11-23 15,0 6 22-15,0-1-20 0,0 1 17 0,3 0-23 16,0 2 27-16,-1-1-29 0,-6 4 29 0,17-4-22 16,-17 4 36-16,15-3-20 0,-15 3 29 0,19 1-27 15,-10 2 23-15,3-1-20 0,-2 0 23 0,0 2-6 16,-1 1-5-16,3 1-3 0,-3 0-12 0,1 2 2 15,1 1 4-15,-2-1-8 0,-1 2-1 0,0 0-1 16,-1 1-7-16,2 0-5 0,-2-2-24 0,-2 1-66 0,2 0-44 16,-3 0-65-16,0-2-89 0,0-1-78 15,0 1-490-15,-3-1-409 0</inkml:trace>
  <inkml:trace contextRef="#ctx0" brushRef="#br0" timeOffset="-151015.72">12737 16795 56 0,'0'0'326'0,"-8"-5"-46"0,8 5-17 15,-4-4 1-15,4 4-23 0,0 0-26 0,-7-6-13 16,7 6-9-16,0 0-29 0,-4-6-28 0,4 6-26 16,0 0-22-16,0 0-15 0,2-8-13 0,-2 8-6 15,0 0 2-15,6-4-7 0,-6 4-12 0,0 0 4 16,14 0-7-16,-14 0-2 0,8 2-4 0,-8-2-2 16,7 5-4-16,-7-5-4 0,7 10 0 0,-7-10-2 15,4 9-8-15,-4-2 2 0,-3 3 1 0,3-2-5 16,-2-1 3-16,-2 3-6 0,0 0 2 0,-3-1-4 0,2 0 8 15,-3-1-22-15,1 0 12 0,-1 0-7 0,2 0 20 16,-3-2-20-16,3 0 19 0,1-1-11 0,-2 0 25 16,7-5-8-16,-10 6 38 0,10-6-6 0,-9 6 21 15,9-6-29-15,0 0 18 0,0 0-32 16,0 0 13-16,0 0-3 0,0 0-6 0,0 0-5 0,10-4-7 16,-10 4-2-16,17-5-5 0,-7 3-4 0,0-2 3 15,3 1-6-15,1 1-3 0,0-3-10 0,-1 1-29 0,4 0-30 16,-3 1-30-16,0 1-23 0,-1-2-29 0,-1 1-43 15,0 1-7-15,-2-1-65 0,3 1 12 0,-4 0-66 16,0 0 33-16,1-1-253 0,-10 3-43 0</inkml:trace>
  <inkml:trace contextRef="#ctx0" brushRef="#br0" timeOffset="-150866.02">12961 16833 366 0,'9'-5'160'0,"-9"5"75"0,8-5-24 0,-8 5 56 16,7-5-53-16,-7 5 14 0,0 0-4 0,8-6-11 0,-8 6-34 15,0 0-30-15,0 0-19 0,6-3-4 16,-6 3-14-16,0 0-14 0,0 0-17 0,7 6-13 0,-7-6-15 15,0 0-9-15,4 7-10 0,-4-7-7 0,1 8-6 16,-1-8-7-16,5 11-4 0,-5-11-20 0,1 12 11 16,-1-12-66-16,1 12-76 0,-1-12-42 0,2 12-109 15,-2-12-37-15,1 10-384 0,-1-10-218 0</inkml:trace>
  <inkml:trace contextRef="#ctx0" brushRef="#br0" timeOffset="-150546.45">13099 16788 124 0,'0'0'361'0,"0"-7"-101"0,0 7 19 0,0 0-48 0,-2-7-7 15,2 7-44-15,0 0-18 0,0 0-22 0,0 0-17 16,-11 1-14-16,11-1-11 0,-6 6-13 0,6-6-11 16,-5 7-5-16,5-7-17 0,-4 10-8 0,3-4-10 0,1-6-1 15,1 12-7-15,-1-12-6 0,4 12 2 0,-2-6-2 16,-2-6-5-16,7 10 0 0,-7-10-3 0,7 7 1 15,-7-7-2-15,12 3-3 0,-12-3 1 0,13 1-3 16,-13-1 0-16,11-2-2 0,-11 2 2 0,13-6-1 16,-13 6 0-16,9-7-1 0,-9 7 4 0,5-10 1 15,-5 4 2-15,0 6-3 0,0-12 0 0,-4 5 1 16,2 0-4-16,-2 0-1 0,-3-1-1 0,1 2 6 16,-2 1-6-16,2-2-7 0,-2 1 4 0,1 2-4 15,2-1 0-15,-2 1-6 0,7 4 3 0,-9-6-67 16,9 6-42-16,-5-4-90 0,5 4-36 0,0 0-115 0,-5-6-253 15,5 6-121-15</inkml:trace>
  <inkml:trace contextRef="#ctx0" brushRef="#br0" timeOffset="-150288.28">13136 16599 322 0,'0'0'344'0,"-2"-6"10"0,2 6-58 15,0 0-21-15,-2-6-26 0,2 6-59 0,0 0-31 0,5-8-30 16,-5 8-32-16,8-5-19 0,-8 5-15 0,9-5-13 16,-1 2-9-16,1-1-3 0,1 1-11 0,0-1-1 15,0 2-9-15,2-2-11 0,1-1 21 0,-1 3-22 16,1-2-6-16,1 2-8 0,-2-1-73 0,-2 0-29 15,3 1-88-15,-3-2-24 0,-2 3-65 0,-8 1-300 0,11-5-103 16</inkml:trace>
  <inkml:trace contextRef="#ctx0" brushRef="#br0" timeOffset="-150098.65">13231 16492 75 0,'0'0'256'0,"0"0"-52"0,0 0 8 16,-14 0 12-16,14 0 14 0,0 0-54 0,-7 7 25 15,7-7-60-15,-2 6 10 0,2-6-40 0,0 10-3 0,0-10-31 16,1 11-7-16,0-3-32 0,1-1 7 0,0 3-28 16,-1-1 15-16,3 1-25 0,-1 0 13 15,-1 1-24-15,2 0 12 0,1 1-22 0,-1-2-7 0,0 0-78 16,0 0-42-16,0-2-106 0,1 1-31 0,2-3-287 16,-3 0-68-16</inkml:trace>
  <inkml:trace contextRef="#ctx0" brushRef="#br0" timeOffset="-149649.83">13580 16413 276 0,'0'0'410'0,"0"0"-100"0,1-7-1 0,-1 7-53 16,0 0-14-16,0 0-12 0,0 0-18 0,0 0-37 15,0 0-9-15,0 0-37 0,0 0 5 0,0 0-33 16,-3 7 19-16,3-7-36 0,-2 12 11 0,2-12-41 0,-2 12 13 16,1-5-35-16,0 0 18 0,-2 3-32 15,2-2 19-15,-4 2-27 0,1-2 19 0,2 3-31 16,-5-3 25-16,2 2-22 0,0-2 22 0,-6 3-30 0,4-4 29 16,-2 2-27-16,-1-4 25 0,1 1-30 0,1 0 28 15,1-2-17-15,-4-2 13 0,11-2-24 0,-14 4 23 16,14-4-22-16,-15-1 18 0,15 1-21 0,-9-6 23 15,9 6-20-15,-9-9 22 0,9 9-25 0,-3-9 28 16,3 9-29-16,0-10 28 0,0 10-28 0,6-10 25 16,-6 10-24-16,6-9 25 0,-6 9-28 0,9-5 28 15,-9 5-29-15,13-2 28 0,-13 2-24 0,13 0 23 16,-13 0-30-16,14 5 34 0,-14-5-25 0,14 6 24 16,-8-1-25-16,3 0 24 0,-3 0-25 0,2 3 25 15,-1-1-28-15,0 0 28 0,1 1-35 16,-2-1 31-16,1 4-5 0,-2-3-30 0,2 1-46 0,-3 1-51 15,1-2-53-15,-1 0-68 0,0 1-37 0,1-2-110 16,-1-1-349-16,1 0-247 0</inkml:trace>
  <inkml:trace contextRef="#ctx0" brushRef="#br0" timeOffset="-149145.41">13668 16718 324 0,'-14'-2'351'0,"14"2"-3"16,-9-3-38-16,9 3-24 0,-8-3-13 0,8 3-28 16,-6-4-39-16,6 4-30 0,-8-3-28 0,8 3-30 15,0 0-21-15,-1-6-20 0,1 6-13 0,0 0-16 16,5-6-9-16,-5 6-10 0,0 0-2 0,13-3-5 16,-13 3 0-16,11 2-3 0,-11-2-8 0,10 2 4 15,-10-2 0-15,9 6-3 0,-9-6-2 0,7 6 1 16,-7-6-2-16,4 10-2 0,-4-10 4 0,-2 12-5 15,1-6 1-15,-3 1 1 0,2 0-3 0,-2 1 0 16,0-4-1-16,1 2 1 0,-3-1-2 0,4 0-2 16,2-5 3-16,-7 8 2 0,7-8-3 0,-4 6 2 0,4-6 3 15,0 0-6-15,-2 7-4 0,2-7 6 16,0 0-8-16,6 3-10 0,-6-3-45 0,14-1-16 0,-14 1-39 16,17-4-21-16,-8 1-62 0,2 0 4 15,-2-1-33-15,3 1 28 0,-1-1-28 0,-2 2 55 0,0-3-10 16,1 1 73-16,-1 1-11 0,-2-2 56 0,-1 2-19 15,2-1 60-15,-8 4-16 0,9-6 91 0,-9 6 7 16,7-5 89-16,-7 5 10 0,5-6 50 0,-5 6 9 16,7-5 8-16,-7 5-13 0,0 0-9 0,5-6-15 15,-5 6-16-15,0 0-18 0,0 0-22 0,0 0-19 16,6-4-9-16,-6 4 1 0,0 0-5 0,0 0-11 16,0 0-14-16,7 3-10 0,-7-3-10 0,0 0-12 15,5 8-9-15,-5-8-6 0,4 8-5 0,-4-8-6 16,6 8-5-16,-6-8-5 0,5 10-7 0,-5-10-46 0,5 9-66 15,-5-9-48-15,4 11-53 0,-4-11-84 0,5 9-40 16,-5-9-124-16,3 8-357 0,-3-8-352 0</inkml:trace>
  <inkml:trace contextRef="#ctx0" brushRef="#br0" timeOffset="-148930.52">13927 16663 329 0,'0'0'425'0,"2"-7"-34"0,-2 7-50 16,0 0-39-16,1-8-17 0,-1 8-58 0,0 0-24 16,0 0-38-16,2-5 8 0,-2 5-39 0,0 0 11 15,0 0-47-15,9 5 11 0,-9-5-38 0,4 4 11 16,-4-4-38-16,8 9 11 0,-4-4-31 0,0-1 18 0,1 1-12 16,1 3-4-16,-1-3-11 0,-2 2-2 0,2-1-14 15,0-1-82-15,-3 2-37 0,2-2-71 0,-4-5-73 16,8 6-35-16,-8-6-143 0,4 5-298 0,-4-5-248 15</inkml:trace>
  <inkml:trace contextRef="#ctx0" brushRef="#br0" timeOffset="-148494.96">13937 16410 216 0,'0'0'363'0,"-5"-6"-41"0,5 6-67 0,0 0 7 16,-3-6-55-16,3 6-8 0,0 0-54 0,0 0 3 16,-2-6-9-16,2 6-8 0,0 0-6 0,0 0-7 15,0 0 13-15,10 5-25 0,-10-5 13 0,8 4-35 16,-8-4 7-16,12 7-45 0,-7-4 21 0,2 2-35 16,0 0 18-16,-2 0-33 0,0-1 22 0,0 2-25 0,-5-6 25 15,10 8-22-15,-10-8 29 0,5 7-24 16,-5-7 23-16,4 8-25 0,-4-8 20 0,0 0-33 15,0 7 24-15,0-7-23 0,0 0 22 0,0 0-29 16,0 0 26-16,0 0-22 0,-9-2 20 0,9 2-25 0,-1-6 7 16,1 6-7-16,-4-10 19 0,4 10-21 15,-1-11 20-15,1 4-23 0,4 2 24 0,-3-2-26 16,0-1 28-16,-1 8-24 0,4-10 19 0,-4 10-28 16,5-10 26-16,-5 10-18 0,7-6 21 0,-7 6-13 15,6-5 18-15,-6 5-11 0,0 0 14 0,14 2-13 0,-14-2 15 16,9 5-23-16,-9-5 16 0,9 7-17 0,-3 0 16 15,1-2-28-15,-2 2 25 0,0 1-18 0,0 0 14 16,3 0-18-16,-3 1 14 0,0 0-24 0,0 0-33 16,-1-1-85-16,1 2-27 0,-1-2-54 15,3 1-111-15,-1-1-47 0,-3-1-81 0,3-1-286 0,-2-1-244 16</inkml:trace>
  <inkml:trace contextRef="#ctx0" brushRef="#br0" timeOffset="-148280.68">14229 16492 57 0,'0'0'450'0,"0"0"-114"0,1-8 27 16,-1 8-42-16,0 0-23 0,0 0-6 0,5-7-49 15,-5 7-16-15,0 0-44 0,8-4-11 16,-8 4-43-16,11-4 7 0,-11 4-45 0,13-4 10 16,-13 4-45-16,18-4 13 0,-9 1-33 0,1 1 16 0,2 0-38 15,-1-1 20-15,2 0-26 0,-3 1 6 0,2 0-24 16,-1-1-26-16,1 2-61 0,-3-1-20 0,1 0-44 15,-2-3-75-15,-8 5-28 0,11-3-96 0,-11 3-35 16,9-6-236-16,-9 6-143 0</inkml:trace>
  <inkml:trace contextRef="#ctx0" brushRef="#br0" timeOffset="-148132.5">14366 16379 108 0,'0'0'313'16,"0"0"-17"-16,-13 1-46 0,13-1 35 0,-8 4-39 15,8-4 12-15,-4 4-25 0,4-4-25 0,-6 9-22 16,6-9-49-16,-1 11-12 0,1-11-35 0,0 13-4 0,0-6-35 15,0 3 12-15,1 0-37 0,-1 3 11 16,2-1-25-16,0 2 8 0,0 1-92 0,-2 2-159 16,0 0-118-16,0 1-406 0,0 0-267 0</inkml:trace>
  <inkml:trace contextRef="#ctx0" brushRef="#br0" timeOffset="-147483.28">13815 17087 480 0,'0'0'369'0,"0"0"-81"0,-4-5-52 16,4 5 18-16,0 0-17 0,0 0-3 0,0 0-15 0,-3 5-43 15,3-5-6-15,-1 11-43 0,-1-4-4 0,0 0-37 16,0 2 13-16,-1 0-39 0,1 2 22 0,-1 1-39 16,-2 1 17-16,1 2-34 0,-4-1 21 0,2 0-32 15,-2 1 15-15,-1 1-29 0,-1-1 29 0,-1 0-29 16,-2-2 26-16,3-2-33 0,-2-1 30 0,1-1-30 15,-1-1 32-15,2-2-30 0,-1-2 25 0,0-1-26 16,2 0 29-16,9-3-31 0,-20 0 26 0,12-4-29 16,-2 1 27-16,4-4-23 0,-1 1 21 15,3 0-22-15,0-3 21 0,2 1-26 0,2 2 25 0,0-2-21 16,1 1 23-16,0 0-29 0,3 0 30 0,0 1-29 16,-4 6 29-16,12-10-26 0,-5 7 30 0,2 0-23 15,-9 3 39-15,17-3-35 0,-17 3 27 0,22 1-29 16,-10 1 27-16,-1 1-27 0,0 0 23 0,-1 2-27 15,3 1 26-15,0 0-31 0,1 1 32 0,-2 2-33 16,0-1 25-16,-2 0-32 0,2 2 12 0,-2 0-74 16,0-1-30-16,1 1-37 0,-1-2-83 0,-1 2-36 15,-1-3-77-15,-1 0-84 0,1-1-258 0,-2-1-193 16</inkml:trace>
  <inkml:trace contextRef="#ctx0" brushRef="#br0" timeOffset="-147198.68">13958 17358 365 0,'0'0'430'0,"-7"-8"-51"16,7 8-31-16,-6-8 4 0,6 8-49 0,-4-8-2 15,4 8-74-15,-4-7 1 0,4 7-70 0,-2-8-6 16,2 8-57-16,4-6 4 0,-4 6-39 0,0 0 15 16,9-4-37-16,-9 4 16 0,0 0-36 0,15 3 18 15,-15-3-28-15,10 5 24 0,-6 0-32 0,0 2 24 16,-2-2-26-16,1 2 22 0,-3 1-28 0,0-1 24 15,-1 0-24-15,-2 2 29 0,-1-1-26 0,2-1 26 16,-2 1-28-16,0 0 29 0,-2-2-21 0,3 0 21 16,-1-1-22-16,4-5 25 0,-5 9-23 0,5-9 23 15,-2 6-9-15,2-6 13 0,0 0-28 0,2 7 22 16,-2-7-23-16,0 0 9 0,13 2-55 0,-13-2-17 16,19-3-68-16,-7 1-34 0,0 0-46 0,1-1-111 0,2-1-29 15,0 0-69-15,0-1-310 0,-1-1-235 16</inkml:trace>
  <inkml:trace contextRef="#ctx0" brushRef="#br0" timeOffset="-146997.98">14161 17342 435 0,'0'0'367'0,"0"0"-48"0,-4-4-10 0,4 4-32 0,0 0-37 16,0 0-37-16,0 0-30 0,0 0-44 15,0 0 10-15,0 0-19 0,0 0 15 0,0 0-40 0,8-4 8 16,-8 4-46-16,0 0 18 0,5 5-33 0,-5-5 11 15,5 6-31-15,-5-6 16 0,4 9-33 0,-4-9 24 16,0 11-32-16,0-11 20 0,-1 11-46 0,-2-3-30 16,2-1-80-16,-3 1-64 0,0-1-51 0,-1 0-86 15,1 1-408-15,-1-3-258 0</inkml:trace>
  <inkml:trace contextRef="#ctx0" brushRef="#br0" timeOffset="-146648.08">14189 17259 503 0,'0'0'434'0,"1"-10"-50"0,-1 10-51 16,2-11-38-16,-2 11-10 0,2-8-74 0,-2 8-22 16,2-8-60-16,-2 8-8 0,5-7-40 0,-5 7 8 0,6-6-34 15,-6 6 29-15,10-4-35 0,-10 4 19 0,11-1-37 16,-11 1 24-16,11 1-35 0,-11-1 19 0,13 4-29 15,-13-4 22-15,10 8-30 0,-5-3 21 0,-2-1-29 16,2 3 30-16,-5-7-28 0,4 11 20 0,-4-11-24 16,1 12 25-16,-1-5-25 0,-1 1 25 0,-1-2-25 15,2-6 23-15,-2 12-23 0,2-12 27 0,-4 9-26 16,4-9 29-16,-1 9-27 0,1-9 33 0,0 0-19 16,-1 9 35-16,1-9-23 0,0 0 25 0,1 7-30 15,-1-7 18-15,0 0-28 0,10 3 20 0,-10-3-27 16,10 1 14-16,-10-1-57 0,17 0-24 0,-17 0-65 15,19-2-32-15,-10 0-44 0,2 1-66 0,0-1-60 16,-2 1-57-16,2-3-312 0,-2 2-210 0</inkml:trace>
  <inkml:trace contextRef="#ctx0" brushRef="#br0" timeOffset="-146198.03">14371 17165 120 0,'0'0'419'0,"-5"-3"-40"15,5 3-17-15,0 0-44 0,-4-7-37 16,4 7-15-16,0 0-69 0,0 0-27 0,-3-6-45 0,3 6-4 16,0 0-29-16,0 0 19 0,0 0-24 0,0 0 19 15,12 2-36-15,-12-2 20 0,10 4-35 0,-10-4 6 16,10 7-32-16,-2-3 25 0,-2 1-35 0,-1 0 26 15,2 0-37-15,-2 1 28 0,-1-2-29 0,3 2 25 16,-7-6-26-16,4 9 26 0,-4-9-26 0,3 10 24 16,-3-10-29-16,0 7 27 0,0-7-22 0,-3 6 23 15,3-6-27-15,0 0 26 0,0 0-26 0,0 0 23 16,0 0-23-16,-10-3 19 0,10 3-24 0,0-8 21 16,0 8-23-16,0-12 22 0,0 5-30 0,4-2 28 15,-2 0-21-15,1 1 19 0,-1-1-20 0,2 0 18 16,0 2-20-16,3-1 14 0,-2 1-15 0,0 1 19 15,1 1-21-15,-1 0 20 0,-5 5-23 0,9-6 25 0,-9 6-25 16,13-1 25-16,-13 1-22 0,13 1 27 16,-13-1-23-16,10 6 23 0,-1-2-22 0,-3 1 18 15,1 2-20-15,-1-2 24 0,2 3-25 0,-2 0 20 0,2 1-26 16,-2-1 11-16,-2 1-63 0,2-1-24 0,-2 1-59 16,0-1-64-16,1-1-58 0,-2-1-96 0,-1 0-89 15,-2-6-264-15,4 10-227 0</inkml:trace>
  <inkml:trace contextRef="#ctx0" brushRef="#br0" timeOffset="-145883.36">14497 16933 61 0,'-6'-8'651'16,"-2"1"-174"-16,3 1-104 0,1 1-20 0,-1-1-19 15,1 1-43-15,4 5-41 0,-4-9-45 0,4 9-35 16,-5-8-28-16,5 8-20 0,0 0-20 0,7-6-22 0,-7 6-5 16,0 0-10-16,11 3-11 0,-11-3-31 15,10 6 16-15,-3-1-21 0,-2 1 12 0,-1 0-26 16,0 1 20-16,-2 0-17 0,1-1 17 16,-2 1-5-16,2 0 29 0,-2 0 9 0,0 0 37 0,-1-7 2 0,0 9 31 15,0-9-25-15,0 11 30 0,0-11-4 0,3 7-6 16,-3-7-8-16,1 5-18 0,-1-5-15 15,0 0-17-15,0 0-12 0,17-1-9 0,-10-3-14 0,1 0-52 16,5 0-100-16,-2-2-145 0,3 0-153 0,0-1-310 16,0-2-469-16,2 1-811 0</inkml:trace>
  <inkml:trace contextRef="#ctx0" brushRef="#br0" timeOffset="-139949.33">16977 16013 227 0,'0'0'314'0,"0"0"-16"16,2-9-8-16,-2 9-8 0,0 0-57 15,0-7 33-15,0 7-63 0,0 0 10 0,0 0-76 16,1-7 13-16,-1 7-52 0,0 0 23 0,0 0-33 0,0 0 7 16,0 0-22-16,0 0 28 0,0 0-19 0,0 0 19 15,0 0-21-15,0 0 22 0,0 0-19 0,7 6 20 16,-7-6-12-16,2 10 14 0,-2-10-20 0,0 14-2 16,0-5-17-16,-1-1-2 0,0 4-13 0,-3-2-1 15,3 3-12-15,-2-1-3 0,-1 2-6 0,0 0-4 16,1 1-1-16,-3-1-4 0,1 0-2 0,-2 0-3 0,-1 0 1 15,0 1-6-15,1-4 3 0,-2 2-3 16,0-1 1-16,1-2-1 0,-2 0 0 0,2-2-1 16,-1 1 2-16,1-3-4 0,0-2 2 15,0 2 2-15,0-3-3 0,8-3 3 0,-15 4-5 0,15-4 5 16,-13 0 1-16,13 0-3 0,-10-4 2 0,10 4-6 16,-11-6 6-16,11 6-4 0,-7-8 2 0,7 8-1 15,-4-13 0-15,4 13 0 0,0-10 0 0,2 4-1 0,-1 0-4 16,1 0 2-16,2 1 3 0,0-2-1 15,4 2-4-15,-2 0 5 0,2 0 2 0,0 2-2 16,0-1 1-16,3 3-1 0,-2-1 4 0,-9 2-4 0,23 1 0 16,-12-1 2-16,3 2-1 0,0 2-1 0,0-1-1 15,2 2 2-15,-1 1 0 0,0 2-2 0,-1 1-4 16,2 0-4-16,0 4-22 0,-3-1-45 0,2 2-68 16,-3 0-32-16,-2 1-53 0,0-2-90 0,-2 0-47 15,-2 0-90-15,1 0-334 0,-3-4-313 0</inkml:trace>
  <inkml:trace contextRef="#ctx0" brushRef="#br0" timeOffset="-139259.72">17118 16400 179 0,'0'0'279'0,"0"0"-55"0,-5-8 13 15,5 8-67-15,-2-6 11 0,2 6-69 0,0-7 28 0,0 7-32 16,2-9 32-16,-2 9-30 0,5-9 31 0,-1 4-20 0,3 0 1 16,-2-1-21-16,4 3-17 0,-3-2-14 15,0 1-14-15,2 2-8 0,-8 2-5 0,13-4 2 16,-13 4-10-16,10 2-5 0,-10-2-6 0,9 4 1 16,-9-4-12-16,4 10 4 0,-4-10-15 0,0 12 8 0,0-6-3 15,-3 1 4-15,2 1-7 0,-3 1 3 16,2-1-3-16,-1 0 0 0,-1-1-6 0,2-2 6 0,-2 3-5 15,4-8 4-15,-3 10-7 0,1-3 11 0,2-7-28 16,0 9 31-16,0-9-8 0,2 9 8 0,-2-9-9 16,8 9 9-16,-4-5-9 0,2 2 2 0,1-1-5 15,0-1 4-15,1 1-3 0,0 0 2 0,-2 1-6 16,3-1 7-16,-1 1-1 0,-3-1 1 0,1 1-7 16,-2-2 4-16,0 3-5 0,-4-7 9 15,4 9-11-15,-4-9 10 0,-3 10-4 0,3-10 4 0,-9 9 1 16,4-4-5-16,-1 0 10 0,-2 0-6 0,-1-2-3 15,1-1-1-15,2 3 2 0,6-5 0 0,-15 4-4 16,15-4-27-16,-12 3-62 0,12-3-33 0,0 0-120 16,-12 0-47-16,12 0-75 0,0 0-180 0,0 0-62 15</inkml:trace>
  <inkml:trace contextRef="#ctx0" brushRef="#br0" timeOffset="-139086.04">17378 16484 78 0,'0'0'605'0,"12"-4"-154"15,-12 4-75-15,10-3-38 0,-10 3-42 0,0 0-15 16,9-2-67-16,-9 2-6 0,0 0-59 0,0 0-15 0,6 4-44 16,-6-4 10-16,0 0-43 0,2 8 10 0,-2-8-36 15,2 8 17-15,-2-8-50 0,2 11 31 0,-2-11-33 16,0 12-51-16,0-12-74 0,3 11-87 0,-3-11-41 16,1 12-106-16,2-7-38 0,-3-5-271 0,3 7-180 15</inkml:trace>
  <inkml:trace contextRef="#ctx0" brushRef="#br0" timeOffset="-138783.75">17513 16419 124 0,'0'0'300'0,"-1"-9"-15"0,1 9-62 0,0 0 34 16,-6-6-53-16,6 6 20 0,0 0-50 0,0 0-4 15,-11 2-53-15,11-2-5 0,-3 6-26 0,3-6-9 0,-2 9-26 16,2-9 3-16,0 9-27 0,0-9 11 0,4 13-18 15,0-8 1-15,1 2-10 0,-1-1 10 16,5-2-17-16,-3 0 13 0,3 0-16 0,-9-4 16 16,17 2 3-16,-17-2-14 0,15-1-9 0,-15 1 11 0,17-5-12 15,-10 1 12-15,1 0-14 0,-4-2 6 16,2-1-3-16,-2 0 20 0,-1 2-25 0,-3-3 14 16,0 0-12-16,-3-1 11 0,-1 1-9 0,-2-2 8 15,-2 3-10-15,1 0 14 0,-2-2-18 0,-3 2 17 0,3 1-14 16,0 1 3-16,-1 1-8 0,1-1 12 15,3 2-83-15,-1 0-44 0,7 3-123 0,-12-4-61 16,12 4-277-16,0 0-103 0</inkml:trace>
  <inkml:trace contextRef="#ctx0" brushRef="#br0" timeOffset="-138505.35">17533 16157 285 0,'2'-6'292'0,"-2"6"-5"0,9-4 1 16,-9 4-33-16,9-6-36 0,-9 6-29 0,13-6-29 15,-4 2-24-15,0 2-18 0,1-1-54 16,1-1 28-16,1-1-56 0,3 0 32 0,-1 2-50 15,0-2 35-15,3 1-49 0,-3-1 39 0,3 2-50 0,-3-1 35 16,2 1-42-16,-4 1 23 0,2-1-94 16,-4 0-26-16,-1 1-92 0,-9 2-37 0,17-2-48 0,-17 2-250 15,9-3-42-15</inkml:trace>
  <inkml:trace contextRef="#ctx0" brushRef="#br0" timeOffset="-138265.39">17669 16045 50 0,'0'0'420'16,"-6"-5"-45"-16,6 5 2 0,-8-4-61 0,8 4 22 15,0 0-57-15,-6-5-17 0,6 5-68 0,0 0 7 16,0 0-24-16,-9 2 10 0,9-2-12 0,-4 6 1 16,4-6-33-16,-3 11-6 0,3-11-31 0,0 15-10 15,0-7-18-15,0 4-18 0,2 0-9 0,0 0-13 16,1 4-6-16,-1-1-13 0,2 0-4 0,0 2-9 15,1-1-11-15,3 0-75 0,-3-1-63 0,1 1-70 16,1-3-54-16,-1 0-36 0,2-2-109 0,-3-2-60 16,1 0-313-16,-2-2-302 0</inkml:trace>
  <inkml:trace contextRef="#ctx0" brushRef="#br0" timeOffset="-137867.86">18064 15983 329 0,'4'-5'494'0,"0"0"-96"0,-4 5-75 15,5-7-42-15,-5 7-34 0,5-5-12 0,-5 5-12 0,0 0-2 16,0 0-18-16,0 0-27 0,5 5-29 0,-5-5-38 16,1 9 0-16,-1-9-27 0,0 12 4 0,-1-4-29 15,-1 1 5-15,-1 1-13 0,-1-1-10 0,0 2-6 16,-2 2-7-16,-3-1-5 0,0 1-1 0,1-2-5 15,-1-1-4-15,-1 1-1 0,0-3 2 0,0 1-1 16,0-3-2-16,2-2 2 0,-1 1-2 0,-1-2-2 16,10-3-3-16,-14 2 2 0,14-2 2 0,-12-2-2 15,12 2-13-15,-11-8 13 0,11 8-12 0,-7-9 15 16,7 9-15-16,-4-11 13 0,4 11-12 0,0-11 9 0,0 11-12 16,4-9 9-16,-4 9-10 0,7-7 10 0,-7 7-6 15,9-7 9-15,-9 7-11 0,11-2 11 16,-11 2-11-16,14 1 13 0,-4 3-16 0,-1-1 14 0,2 0-1 15,0 2 1-15,-1-1-2 0,1 4-6 0,1-1-2 16,0 0-4-16,-2 2-35 0,3 0-37 0,-3 0-38 16,-1 0-34-16,1 0-45 0,-1 0-56 0,-2 0-28 15,1-2-106-15,-4 0-60 0,3 0-207 16,-2-2-165-16</inkml:trace>
  <inkml:trace contextRef="#ctx0" brushRef="#br0" timeOffset="-137494.09">18249 16187 397 0,'-6'-8'389'0,"6"8"-16"0,-4-10-7 0,4 10-15 15,-5-8-20-15,5 8-45 0,-4-10-38 0,4 10-45 16,-1-7-37-16,1 7-34 0,1-8-26 0,-1 8-25 16,3-6-17-16,-3 6-6 0,8-1-13 0,-8 1-9 0,0 0-8 15,15 1-8-15,-15-1-7 0,10 6-5 0,-10-6 1 16,9 9 0-16,-3-4-8 0,-3 0 2 0,-2 2-3 15,-1-7-2-15,3 11 1 0,-3-11 3 16,1 13-2-16,-2-8-1 0,1-5 0 0,0 11 1 0,0-11-17 16,0 10 19-16,0-10 1 0,0 11-2 0,0-11-1 15,2 10 1-15,-2-10-29 0,4 9 30 0,-4-9 2 16,9 9-21-16,-5-5 25 0,2 2-23 0,-2 0 23 16,3 0-37-16,-1-1 38 0,-1 1-24 0,1 0 30 15,-1 0-30-15,-2-1 24 0,2 2-25 16,-5-7 25-16,3 10-26 0,-3-10 31 0,-3 11-30 0,3-11 26 15,-5 9-21-15,1-4 22 0,4-5-23 0,-12 8 19 16,5-3-25-16,2-2 26 0,-2 1-25 0,0 0 21 16,7-4-62-16,-8 5-8 0,8-5-58 0,-9 2-84 15,9-2-64-15,0 0-119 0,0 0-396 0,-6-2-308 16</inkml:trace>
  <inkml:trace contextRef="#ctx0" brushRef="#br0" timeOffset="-137325.02">18433 16261 318 0,'0'0'480'0,"8"-2"-88"0,-8 2-56 16,0 0-32-16,9-4-16 0,-9 4-17 16,0 0-20-16,0 0-28 0,10 3-35 0,-10-3-37 0,5 4-32 0,-5-4-18 15,4 8-24-15,-4-8-12 0,5 7-14 16,-5-7-11-16,5 10-7 0,-2-6-14 0,2 2-10 16,-5-6-43-16,8 11-84 0,-4-6-81 0,-4-5-58 0,7 8-114 15,-7-8-50-15,8 8-316 0,-8-8-241 16</inkml:trace>
  <inkml:trace contextRef="#ctx0" brushRef="#br0" timeOffset="-137101.78">18561 16157 93 0,'1'-7'539'0,"-1"7"-141"0,2-10 7 16,-2 10-65-16,0-10 10 0,0 10-57 0,0-5-16 15,0 5-33-15,0 0 11 0,2-7-27 0,-2 7-16 16,0 0-31-16,0 0-11 0,9 4-28 0,-9-4-18 0,8 8-28 15,-2-3-17-15,-1 1-21 0,1 1-7 16,0 0-13-16,-1 2-6 0,3 0-11 0,-2 1-4 16,1-2-20-16,-2 2-55 0,1 0-52 0,0-2-53 15,-2 0-66-15,0 1-66 0,1-2-83 0,-2 0-42 0,-3-7-517 16,5 9-512-16</inkml:trace>
  <inkml:trace contextRef="#ctx0" brushRef="#br0" timeOffset="-136565.75">18681 16016 142 0,'0'0'412'0,"0"0"-38"0,-6-5-36 16,6 5 19-16,0 0-69 0,-1-7-9 0,1 7-88 15,0 0-14-15,0 0-58 0,0 0 25 0,0 0-32 16,0 0 20-16,0 0-29 0,0 0 7 0,16 1-34 0,-16-1 10 15,9 7-30-15,-9-7 10 0,12 7-31 0,-7-3 13 16,-5-4-19-16,9 8 6 0,-9-8-19 16,8 6 17-16,-8-6-7 0,6 7 22 0,-6-7 4 15,6 6 23-15,-6-6-11 0,0 0 0 0,4 5-15 0,-4-5 6 16,0 0-18-16,0 0 7 0,0 0-18 0,0 0 8 16,0-10-14-16,0 10 2 0,1-9-3 0,-1 9 4 15,4-14-8-15,-3 7 2 0,3-2-11 0,0 1 7 16,1 0-7-16,2-1 2 0,-1 3-7 0,-1-2-1 15,2 1 3-15,-1 1 6 0,2 0-11 0,-1 1 4 16,-7 5 0-16,11-5 10 0,-11 5-5 0,12-1 11 16,-12 1-8-16,9 3 8 0,-9-3-9 0,11 7 6 15,-6-3-7-15,1 1 3 0,0 1-8 0,-2 3 6 16,0-1-7-16,1 0 2 0,0 2-9 0,0-2-1 16,-1 2-35-16,1-2-49 0,2 0-57 0,-3 0-62 15,-2 1-54-15,3-2-66 0,0 0-68 0,-1-1-94 16,1-1-344-16,-5-5-373 0</inkml:trace>
  <inkml:trace contextRef="#ctx0" brushRef="#br0" timeOffset="-136323.45">19078 15968 164 0,'0'0'559'0,"0"0"-121"0,0 0-49 0,-5-5-12 15,5 5-8-15,0 0-39 0,0 0-43 0,0 0-36 16,1-5-52-16,-1 5-32 0,9-4-30 0,-9 4-28 16,11-5-17-16,-2 1-15 0,3 2-19 0,-1-1-6 15,1 0-11-15,2-2-8 0,0 2-15 0,2-1 3 16,0 1-4-16,0-1-7 0,0 0-29 0,-2 3-54 16,-1-3-49-16,-1 1-41 0,0 2-38 0,-2-3-65 15,0 2-83-15,-10 2-85 0,12-6-378 0,-12 6-343 16</inkml:trace>
  <inkml:trace contextRef="#ctx0" brushRef="#br0" timeOffset="-136147.92">19212 15838 453 0,'0'0'409'0,"-9"-3"-65"0,9 3-46 16,-8-2-17-16,8 2 9 0,0 0 8 0,0 0-4 16,-11 2-9-16,11-2-18 0,0 0-26 0,-4 8-37 0,4-8-28 15,0 8-24-15,0-8-26 0,2 13-18 0,-2-5-29 16,2 2-9-16,0-1-23 0,-2 4-4 0,4 2-14 15,-3 1-38-15,3 2-102 0,-4 1-87 0,3 2-111 16,-3 2-156-16,0 2-150 0,-2 1-262 0,1-1-432 16</inkml:trace>
  <inkml:trace contextRef="#ctx0" brushRef="#br0" timeOffset="-135416.5">17599 16941 389 0,'4'-9'454'0,"-4"9"-123"16,2-6-34-16,-2 6-56 0,0 0-20 0,0-7 6 15,0 7-29-15,0 0-13 0,0 0-43 0,-2 8-10 16,2-8-40-16,-8 10 1 0,6-2-38 0,-2 1 8 16,0 0-34-16,-1 4 19 0,-2-1-35 0,-3 2 19 15,2 2-29-15,-2 0 25 0,-1 0-27 0,-1 0 18 0,1-1-19 16,-3-1 12-16,1 0-20 0,-1-2 23 16,2-3-22-16,-2-1 22 0,3 1-18 0,-1-3 17 15,2-1-30-15,0-2 33 0,-1-1-22 0,11-2 24 16,-17-1-26-16,10-3 23 0,0 0-21 0,-1-2 12 0,4 1-17 15,0-3 29-15,3 1-23 0,0 0 22 16,2-1-27-16,2 1 24 0,-1 0-23 0,6 0 25 16,-2 1-27-16,2 1 25 0,1 0-19 0,2 3 32 0,-2-2-30 15,3 3 28-15,-1 1-28 0,2 0 21 0,1 1-24 16,-2 2 24-16,-1-1-29 0,4 3 25 0,0 0-23 16,-3 1 25-16,0 0-30 0,1 1 21 0,-1 0-37 15,-1 0 3-15,-1 1-62 0,-1-1-28 0,-3 0-36 16,2 0-65-16,-3 0-76 0,1 0-81 0,2-2-321 15,-4 0-202-15</inkml:trace>
  <inkml:trace contextRef="#ctx0" brushRef="#br0" timeOffset="-135047.25">17754 17124 448 0,'0'0'415'16,"-3"-11"-37"-16,3 11-29 0,-1-9-14 0,1 9-54 15,-1-10-32-15,1 10-80 0,0-8-9 0,0 8-53 16,2-6-12-16,-2 6-31 0,0 0 10 0,9-3-36 16,-9 3 15-16,8 3-39 0,-8-3 22 0,9 6-27 15,-4-1 20-15,2-1-35 0,-3 2 20 0,1 2-24 0,-2-2 21 16,1 1-28-16,-2-1 24 0,0 1-23 0,-2-7 25 16,2 12-22-16,-2-12 26 0,0 12-32 0,0-12 27 15,0 10-13-15,0-10 20 0,0 8-27 0,0-8 23 16,1 9-20-16,-1-9 27 0,5 5-30 0,-5-5 29 15,4 7-25-15,-4-7 22 0,9 6-26 0,-9-6 26 16,11 7-25-16,-3-3 19 0,-8-4-17 0,13 7 19 16,-8-4-22-16,-5-3 19 0,12 9-29 0,-8-6 27 15,-4-3-26-15,5 11 34 0,-5-11-24 0,0 7 21 16,-3-1-22-16,3-6 25 0,-10 10-27 0,5-5 24 16,-3 0-21-16,2 2 22 0,-2-4-20 0,-1 2 20 15,0 0-29-15,3-2 25 0,-1 1-18 0,7-4 17 16,-11 5-53-16,11-5-41 0,-8 3-97 0,8-3-106 15,0 0-77-15,0 0-358 0,-2-5-233 0</inkml:trace>
  <inkml:trace contextRef="#ctx0" brushRef="#br0" timeOffset="-134898.28">17990 17223 580 0,'0'0'492'0,"14"-4"-94"16,-14 4-80-16,9-2-23 0,-9 2-67 0,0 0-15 0,0 0-49 15,0 0-5-15,12 2-58 0,-12-2 7 0,0 0-42 16,0 10 9-16,0-10-38 0,0 9 16 0,0-9-43 15,0 12 19-15,0-12-77 0,0 13-68 0,1-6-84 16,-1-7-122-16,0 14-146 0,0-14-220 0,1 10-195 16</inkml:trace>
  <inkml:trace contextRef="#ctx0" brushRef="#br0" timeOffset="-134614.05">18072 17067 319 0,'-3'-10'505'0,"3"2"-72"0,0 2-56 0,0 6-61 16,-1-12-11-16,1 12-66 0,1-11-17 0,-1 11-56 15,5-7-8-15,-5 7-48 0,8-5 3 0,-8 5-44 16,13 0 8-16,-13 0-39 0,11 3 14 0,-4-1-31 16,-2 4 15-16,2-2-32 0,-3 4 26 0,0-2-31 0,1 1 23 15,-2 1-34-15,-2 1 29 0,2-2-25 0,-3 0 27 16,1 0-28-16,0 1 22 0,-1-8-25 15,0 11 28-15,0-11-29 0,0 11 25 0,0-11-26 16,0 10 28-16,0-10-33 0,2 7 26 0,-2-7-38 0,5 5 4 16,-5-5-55-16,11 2-28 0,-11-2-51 0,14-2-110 15,-2 1-56-15,-2-3-130 0,0-1-225 16,4 0-191-16</inkml:trace>
  <inkml:trace contextRef="#ctx0" brushRef="#br0" timeOffset="-134183.45">18246 16904 61 0,'0'0'403'0,"0"0"-41"0,-4-5-75 16,4 5 1-16,0 0-43 0,0 0-11 0,0 0-21 15,0 0-9-15,0 0-47 0,0 0 2 0,0 0-33 16,14 2 5-16,-14-2-33 0,10 6 4 0,-10-6-37 15,9 7-7-15,-3-2-17 0,-2 0 14 0,1 0-31 16,-1-1 20-16,0 1-33 0,-1 1 28 0,-3-6-28 16,2 12 27-16,-2-12-29 0,0 10 23 0,0-10-27 0,-4 7 24 15,4-7-30-15,-5 6 33 0,5-6-29 16,0 0 30-16,-10 1-28 0,10-1 23 0,-5-4-31 16,5 4 28-16,-4-8-26 0,4 8 26 0,-1-13-23 15,2 6 19-15,-1-3-24 0,5 2 17 0,-1 0 2 0,0-1 3 16,2 1-7-16,-1-1-1 0,2 2-3 15,0 0-1-15,2 1-2 0,0 1 1 0,-2 0 11 16,1 2 5-16,0 0 2 0,-8 3 4 0,16-1-6 0,-16 1 11 16,15 3 0-16,-15-3-3 0,14 4-8 0,-5 0-3 15,-1 0-18-15,-2 3 13 0,-1-1-21 0,4 1 20 16,-4-1-20-16,0 2 19 0,0 1-24 0,1-1 13 16,-3 0-58-16,2 0-26 0,-1 0-72 0,-1-2-54 15,-1 0-61-15,0 0-134 0,-2-6-91 0,2 9-263 16,-2-9-270-16</inkml:trace>
  <inkml:trace contextRef="#ctx0" brushRef="#br0" timeOffset="-133916.41">18334 16710 324 0,'-5'-11'538'0,"1"3"-107"15,0 0-53-15,0 0-43 0,1 2-18 0,2-1-79 16,1 7-16-16,0-11-59 0,0 11-7 0,3-7-44 0,-3 7 1 15,9-4-46-15,-9 4 14 0,14 1-36 16,-5 1 15-16,-2 0-36 0,3 3 17 0,-2 1-4 16,0 0-20-16,-3 1 11 0,2-1-5 0,-4 3-4 0,4-2-1 15,-5 1-5-15,-1-1 8 0,1 0 0 0,-2-7 4 16,1 13 2-16,-1-13 7 0,0 11 3 0,0-11 5 16,0 8-1-16,0-8 3 0,0 6 4 0,0-6-7 15,5 5-13-15,-5-5-4 0,0 0-17 0,16 1-26 16,-16-1-67-16,20-2-57 0,-5 1-65 0,1-3-64 15,3 2-86-15,-1 0-40 0,2-1-470 0,-1 0-419 16</inkml:trace>
  <inkml:trace contextRef="#ctx0" brushRef="#br0" timeOffset="-133635.04">18706 16936 331 0,'0'0'320'16,"0"0"35"-16,0 0-16 0,0 0-9 0,8 2-1 15,-8-2-25-15,0 0-8 0,0 0-30 0,11-1-2 0,-11 1-14 16,0 0-10-16,10-5-17 0,-10 5-23 0,10-5-17 16,-10 5-32-16,16-4-33 0,-9 0-26 0,5 2-14 15,-2-2-17-15,3 2-18 0,0-2-2 0,1 2-6 16,2-2-10-16,0 2-9 0,0-1-7 0,3 1-44 15,-5 1-59-15,2-2-51 0,-2 2-49 0,-1 0-46 16,-1 0-49-16,0 0-51 0,-1-1 6 0,-11 2-61 16,16-3-5-16,-16 3-372 0,10-3-288 0</inkml:trace>
  <inkml:trace contextRef="#ctx0" brushRef="#br0" timeOffset="-133468.53">18941 16822 265 0,'-8'-3'351'0,"8"3"-7"0,-14-2-56 0,14 2-15 16,-13-1-6-16,13 1-17 0,0 0-19 0,-16 2-15 15,16-2-16-15,-8 5-25 0,8-5-27 0,-4 8-19 16,4-8-23-16,-2 11-38 0,2-5 8 0,0 1-39 16,2 2 17-16,-1 1-33 0,2 0 16 0,2 2-33 0,-1 1 18 15,2 1-39-15,-2 0-61 0,1 0-75 0,-1 2-108 16,1-2-63-16,-1-1-119 0,1 1-283 0,0-3-233 16</inkml:trace>
  <inkml:trace contextRef="#ctx0" brushRef="#br0" timeOffset="-132717.49">19320 16730 113 0,'0'0'555'0,"3"-7"-154"0,-3 7-40 16,0 0-43-16,6-7-32 0,-6 7-32 0,0 0-60 16,0 0-40-16,0 0 3 0,0 0-19 0,0 0-27 15,0 0-22-15,5 5-7 0,-5-5-21 0,2 9-10 16,-2-9-11-16,1 13-4 0,-1-13-12 0,0 14 0 0,-1-6-8 15,1 2 0-15,-3-1 0 0,2 1-35 16,-2 0 35-16,-2-1-25 0,0 1 24 0,1-2-28 16,-1 1 29-16,-1-2-23 0,1 0 23 0,-3-1-25 0,8-6 28 15,-13 8-31-15,13-8 33 0,-10 5-28 16,10-5 26-16,-13 3-31 0,13-3 29 0,-9-3 5 0,9 3-9 16,-9-3 1-16,9 3-4 0,-6-7-2 15,6 7-1-15,0-8-2 0,0 8 0 0,6-7 0 16,-6 7-2-16,7-6-2 0,-7 6 1 0,9-4 8 0,-9 4-10 15,12-1-1-15,-12 1-2 0,13 1-1 0,-13-1 4 16,17 6-6-16,-10-4 8 0,1 3-3 0,1-1-1 16,1 1-39-16,-2 1 38 0,0 1-31 0,-1 1-6 15,2-1-58-15,0 0-28 0,-2 2-31 0,2-1-80 0,-2 0-41 16,0 1-80-16,-1-4-362 0,-1 3-225 0</inkml:trace>
  <inkml:trace contextRef="#ctx0" brushRef="#br0" timeOffset="-131949.42">19511 16976 56 0,'0'0'316'15,"-8"-3"-45"-15,8 3-42 0,-9-5 44 0,9 5-63 16,-5-5 12-16,5 5-56 0,-6-7 6 0,6 7-48 16,-3-7-2-16,3 7-27 0,1-8-3 0,1 3-10 15,-2 5 4-15,7-9-7 0,-3 5-9 0,4 0-5 0,-2 0-9 16,3 2-9-16,0 0-7 0,-9 2-7 0,19-3-3 15,-19 3-3-15,16 0-3 0,-16 0-5 0,15 4-12 16,-15-4 13-16,10 6-15 0,-5-1 14 0,-5-5-18 16,5 9 12-16,-5-9-13 0,2 12 16 0,-5-5-15 15,2 0 17-15,-3 0-16 0,0 1 20 0,0-1-18 16,-1-1 20-16,-1 1-19 0,1-3 10 0,5-4-19 16,-8 9 24-16,8-9-22 0,-4 9 17 0,4-9-16 15,-4 7 19-15,4-7-26 0,2 9 25 0,-2-9-24 16,5 8 21-16,1-3-29 0,-2 0 26 0,6 2-18 15,-2-2 18-15,0 1-22 0,2 0 22 0,-1 0-34 16,0 1 31-16,0-1-23 0,-2 0 12 0,2 0-20 0,-5 0 11 16,1 0-1-16,-1 0 19 0,-1 0-18 0,-3-6 19 15,0 10-17-15,0-10 14 0,-4 11-19 0,0-6 15 16,0 0-33-16,0 0-25 0,-2 0-39 0,6-5-83 16,-12 7-11-16,12-7-57 0,-9 5-76 0,9-5-309 0,-6 3-141 15</inkml:trace>
  <inkml:trace contextRef="#ctx0" brushRef="#br0" timeOffset="-131789.62">19820 17063 296 0,'0'0'611'0,"10"-4"-134"0,-10 4-113 16,0 0-27-16,11-2-58 0,-11 2-12 0,0 0-57 16,0 0-8-16,0 0-62 0,2 7-6 0,-2-7-53 15,-4 8 14-15,4-8-43 0,-5 9 7 0,4-3-33 16,-2 0 10-16,1 1-66 0,-1-1-70 0,1 1-47 15,0-1-104-15,0 2-87 0,-2-1-121 0,4-7-285 0,-4 10-252 16</inkml:trace>
  <inkml:trace contextRef="#ctx0" brushRef="#br0" timeOffset="-131349.87">19842 16879 417 0,'-4'-9'350'0,"4"9"-27"0,-4-11-22 0,4 11-14 16,-1-11-33-16,1 11-41 0,0-10-43 0,0 10-43 15,4-9-24-15,-4 9-8 0,6-9-33 0,-6 9-4 16,9-5-20-16,-9 5-6 0,10-3-3 0,-10 3 1 15,0 0-13-15,13 4-1 0,-13-4-5 0,9 6 1 0,-9-6 0 16,5 8-7-16,-5-8-2 0,1 12-7 16,1-6 4-16,-4 1-4 0,2 1 5 0,-1-2 6 15,0 1-7-15,-2-1-7 0,3 1 13 0,-2-1-18 0,2-6 19 16,-2 11-7-16,2-11 3 0,0 11-6 0,0-11 2 16,0 9-1-16,0-9 4 0,4 11-9 0,-1-6 10 15,1 0-3-15,-1-1 4 0,1 1-11 0,0 0 15 16,0 0-17-16,-4-5 14 0,9 8-10 0,-5-4 4 0,-4-4-6 15,4 8 14-15,-4-8-11 0,-2 8 11 16,2-8-7-16,-5 7 11 0,5-7-16 0,-10 7 9 0,5-3-6 16,-3-1 3-16,-1 1-8 0,0-1 8 0,0-1-5 15,2 3 2-15,7-5-16 0,-17 3-69 16,17-3-23-16,-11 4-116 0,11-4-84 0,0 0-386 0,-13-4-205 16</inkml:trace>
  <inkml:trace contextRef="#ctx0" brushRef="#br0" timeOffset="-130935.25">19952 16736 102 0,'0'-7'623'16,"0"7"-151"-16,-2-10-72 0,2 10-50 0,2-11 7 16,-2 11-86-16,0-7-13 0,0 7-51 0,4-6-5 15,-4 6-44-15,0 0-14 0,11-3-21 0,-11 3-18 16,13 1-15-16,-13-1-21 0,17 5-12 0,-7-1-10 15,-1 0-8-15,0 1-9 0,1 0-5 0,-1 1-5 0,-2 0-2 16,1 0-6-16,0 1-1 0,-2-1-1 0,-1 1 0 16,-2-3 0-16,-3-4-4 0,4 10 2 0,-4-10-1 15,0 7 3-15,0-7-1 0,0 0 1 0,-6 4 2 16,6-4-3-16,0 0-2 0,-9-4 4 0,9 4 1 16,-5-9-7-16,0 5 2 0,3-3-4 0,1-2 3 15,-1 0 2-15,2-1-17 0,0 1 18 0,0-1-18 16,3 0 20-16,1 0-17 0,2 1 2 0,-1 2-1 15,1-2 20-15,2 2-23 0,1 1 15 0,-1 1-13 16,1 1 16-16,0 0 0 0,1 3 5 0,-10 1 0 16,15-3-1-16,-15 3 6 0,18 3-2 0,-10-1-4 15,0 2 0-15,0 1-2 0,-1-1-3 0,-1 1 1 16,-1 2-3-16,0 0 2 0,2 1-3 0,-3 0-3 0,-2 1-3 16,1-1-11-16,-1 2-21 0,0-1-41 0,-2-1-55 15,0 1-58-15,-2-2-56 0,1 3-95 0,-3-3-54 16,2-1-153-16,-1 0-273 0,-2-1-352 0</inkml:trace>
  <inkml:trace contextRef="#ctx0" brushRef="#br0" timeOffset="-130283.98">19980 16352 349 0,'-7'-7'382'0,"1"0"-58"16,2 1-8-16,-1 0-45 0,3-1-23 0,0 1-33 0,0 0-38 15,2-1-31-15,0 7-31 0,2-11-16 0,-2 11-23 16,7-10-17-16,-2 7-7 0,-5 3-8 0,14-6-10 16,-14 6-3-16,15-1 0 0,-15 1-4 0,15 3-16 15,-7 1 2-15,0-1-10 0,-3 3 16 0,1 2-15 16,-3-1 15-16,-2 1-15 0,2-1 9 0,-5 2-10 16,1-1 17-16,-1 0-29 0,-2 1 29 0,-1-2-15 15,0 2 18-15,1-4-15 0,1 0 20 0,-1 1-28 16,4-6 19-16,-5 10-11 0,5-10 19 0,-4 7-20 15,4-7 18-15,0 0-21 0,4 7 19 0,-4-7-32 16,12 4 27-16,-12-4-26 0,18 3 26 0,-8-2-25 16,0 2 18-16,3 0-18 0,-3 0 17 0,2 0-18 0,0 1 15 15,-4 0-20-15,1 1 17 0,0 1-13 0,-3-1 17 16,-2 2-23-16,0-1 23 0,-3 1-17 0,-1-1 22 16,-2 1-20-16,-2 0 20 0,-3 1-25 0,1-1 23 15,-3 0-23-15,-1-1 24 0,-2 1-21 16,0-1 18-16,0 0-27 0,1-1 17 0,-1-2-64 15,3 2-101-15,-2-2-83 0,11-3-172 0,-14 1-338 0,14-1-271 16</inkml:trace>
  <inkml:trace contextRef="#ctx0" brushRef="#br0" timeOffset="-126449.33">12505 16270 139 0,'-3'-8'250'16,"3"8"-39"-16,-2-7-25 0,2 7-24 0,-4-7-11 0,4 7-19 16,-5-7-18-16,5 7 10 0,-5-6-28 15,5 6-15-15,-5-8-43 0,5 8 50 0,-7-5-33 0,7 5 44 16,-4-5-29-16,4 5 30 0,-5-5-52 0,5 5 34 15,-5-5-50-15,5 5 40 0,0 0-56 0,-9-2 44 16,9 2-44-16,0 0 55 0,0 0-39 0,-13 1 52 16,13-1-22-16,-7 6 49 0,7-6-25 0,-12 10 29 15,7-3-40-15,1 1 44 0,-2 0-5 0,-1 5-2 16,0 0 1-16,-1 1-3 0,2 4 10 0,-3 3 6 16,0 0-1-16,-1 4-4 0,1 3 12 15,-3 2 3-15,3 1-9 0,-1 5 11 0,0 3-8 0,1-1-10 16,-3 3-4-16,5 1-10 0,0 1-15 0,2 0-42 15,0 2 24-15,1-2-39 0,2 0 26 0,0-6-44 16,2-1 38-16,3-1-39 0,2-2 41 0,0-1-44 16,4-1 38-16,5 2-42 0,3-2 33 0,3-2-48 0,3-1 43 15,4-3-43-15,0-2 38 0,4-2-57 0,4-2-5 16,0 0-18-16,1-3-69 0,2-2-77 0,0 0-56 16,3-1-68-16,0-2-73 0,-1 0-159 0,-1-1-124 15,-3-2-303-15,-1-3-572 0</inkml:trace>
  <inkml:trace contextRef="#ctx0" brushRef="#br0" timeOffset="-125684.88">14578 16128 239 0,'-3'-5'310'16,"3"5"-11"-16,0 0-39 0,-5-6 52 0,5 6-49 15,0 0 4-15,-3-7-19 0,3 7-32 0,0 0-18 16,0 0 3-16,6-6 6 0,-6 6 7 0,0 0 5 16,15 0 0-16,-15 0 12 0,17 5 1 0,-6-2-21 15,2 5-20-15,3 2-18 0,1 1-7 0,3 5-13 16,1 2-13-16,2 2-17 0,1 4-12 0,3 4-33 15,-1 1 25-15,-2 2-39 0,2 2 20 0,-1 1-34 16,-1 2 24-16,-1 1-11 0,-2 2-7 0,-1-1-9 16,2 1-13-16,-3 2-4 0,0-2-2 0,-2-1-7 15,1 1-11-15,0-1-21 0,-4-2 25 0,2 0-30 0,-4 0 22 16,-2-5-28-16,-1-1 17 0,-4-1-50 0,0-1 5 16,-3-1-63-16,-2-2-22 0,-2 0-71 0,-3-1-69 15,-1 0-63-15,-2-3-72 0,-2 0-127 0,0-2-96 16,-4-3-414-16,2-2-664 0</inkml:trace>
  <inkml:trace contextRef="#ctx0" brushRef="#br0" timeOffset="-124885.95">16883 15589 149 0,'0'0'256'0,"0"0"-30"0,-11 2 0 0,11-2 11 0,0 0 6 15,-14 3-54-15,14-3 34 0,-9 2-64 16,9-2 20-16,-11 2-56 0,11-2 39 0,-11 6-50 16,11-6 31-16,-9 5-38 0,9-5 30 0,-10 9-22 0,5-3 27 15,-3 1-23-15,4 2 6 0,-2 0-12 0,1 3 14 16,-2 2-19-16,0-1 20 0,-1 5-3 16,0 2 17-16,1 0 3 0,-2 1 3 0,0 0-1 0,0 4-3 15,-3 0 0-15,2 2-40 0,1-1 42 0,-1 2-31 16,1 0 6-16,1 1 21 0,-1-1-7 15,2 4-6-15,-1-1-20 0,2 1 6 0,-1 2-4 16,0 1-30-16,2 4 20 0,1-4-29 0,0 2 14 0,1 0-22 16,3 2 7-16,0-1-12 0,3 7-4 0,1-1-6 15,2 0-5-15,3 1 0 0,1 0-8 0,2 1-8 16,4 0-2-16,2 5-14 0,5 1 11 0,0 0-18 16,4-3 11-16,1-1-14 0,0-2 15 0,3 2-20 15,-1-4 18-15,4-1-16 0,0-3 15 0,1-2-22 16,2-1 20-16,0-1-17 0,-1-7 12 0,-2-2-32 0,2-2-16 15,1-3-74-15,2 0-10 0,1-1-42 0,-1-5-78 16,0 0-87-16,2-4-87 0,1 0-59 0,2-5-139 16,-7-2-178-16,4-5-297 0,-2-1-712 0</inkml:trace>
  <inkml:trace contextRef="#ctx0" brushRef="#br0" timeOffset="-124067.84">19471 15615 413 0,'0'0'365'0,"0"0"-118"0,0 0-16 0,0 0-53 16,14-3 64-16,-14 3-30 0,13-3 51 15,-4 1-50-15,4 1 6 0,-2 0-37 0,4 0 8 16,2-1-37-16,2 2 9 0,2 2-7 0,3 0 6 15,3-1-19-15,0 4 1 0,6 1-16 0,0 0-1 16,-1 3-20-16,8 2-11 0,-2 4-18 0,0-1 0 16,2 3-9-16,-2-1-4 0,-1 5 7 0,1-1 3 15,-3 3-3-15,1 0 2 0,-1 1 1 0,0 3 5 0,-1-1-41 16,-4 3 46-16,2 1-39 0,0 1 29 0,3 6-7 16,-6-3 0-16,-1 0-5 0,4 5-1 0,-4-3-6 15,-3 0-27-15,0 0 35 0,-1 0-35 0,1 1 43 16,-2 0-42-16,-1 0 33 0,-1 2-34 0,1-1 30 15,-3-1-9-15,0 1-6 0,2-2-7 0,-5 1-3 16,1 1-7-16,-2-4-8 0,-1 2-3 0,-2-1-37 16,-3-5 31-16,0-1-25 0,-2 0 32 0,-3-4-31 15,0-2 24-15,-1 1-27 0,-2-3 26 0,-2-2-34 16,-2 2 20-16,2-3-65 0,-4-1 31 0,1-1-58 16,-3-2-6-16,0 0-61 0,0-3-54 0,2-3-61 15,-4 0-73-15,3-4-30 0,6-4-136 0,-13 4-76 16,13-4-435-16,-9-7-644 0</inkml:trace>
  <inkml:trace contextRef="#ctx0" brushRef="#br0" timeOffset="-123468.34">20347 15655 324 0,'0'0'365'0,"-14"5"-95"0,14-5-53 16,-11 3-53-16,11-3-31 0,-9 4-15 0,9-4-3 16,0 0-13-16,-10 3-18 0,10-3-20 0,0 0-12 15,0 0-11-15,-6-5-9 0,6 5-8 0,2-9-1 16,1 3-1-16,0-1 11 0,-1 0-60 0,1-3 37 16,0 2-2-16,-1-1-33 0,-1 0 37 0,0 0-32 15,-2 1 27-15,-2-2-33 0,0 2 38 0,-2 0-37 16,-2-1 37-16,1 3-35 0,-3 0 39 0,-3 0-10 15,2 3 0-15,-3-1 0 0,2 3 0 0,-2 1 11 16,0 0-8-16,0 2-6 0,-1 1-7 0,3 0 1 16,-1 2 2-16,2 0 0 0,0 1 0 0,2-1 2 15,2 2 7-15,-2-1-6 0,4-1 3 0,3 1-1 16,1-6-2-16,-1 7 0 0,1-7 2 0,6 5 3 16,-6-5-7-16,14-1 0 0,-6-2-1 0,2-2 2 15,0 0 0-15,2-2 0 0,-2 0 7 0,1-2-39 0,0 0 41 16,-4 0-22-16,2 0 61 0,-5 1-31 15,1 1 53-15,-2-2-44 0,-2 3 41 0,-1 6-45 16,-1-12 37-16,1 12-52 0,-5-7 45 0,5 7-55 16,-9-2 37-16,9 2-46 0,-14 2 41 0,9 3-46 0,-2 0 40 15,3 4-43-15,1 2 18 0,0 0-57 0,3 2-76 16,3 4-88-16,2-1-114 0,2 5-238 0,4 3-87 16</inkml:trace>
  <inkml:trace contextRef="#ctx0" brushRef="#br0" timeOffset="-123034.02">20921 16173 223 0,'-2'-7'631'0,"0"2"-148"0,-1-2-47 15,-1 1-58-15,0 1-4 0,2-2-25 0,-2 1-5 16,1 2-27-16,3 4-43 0,-8-9-53 0,8 9-49 15,-4-6-34-15,4 6-31 0,0 0-15 0,0 0 2 16,0 0-3-16,0 0-8 0,-4 6-11 0,4-6-21 16,2 12 1-16,2-5-25 0,0 3 13 0,2-1-24 15,1 4 11-15,-1-2-19 0,3-1 17 0,0 1-21 0,-1 0 12 16,-1-3-12-16,1 0 11 0,1 0-13 0,-3-3 13 16,1-1-17-16,-1 0 15 0,-6-4-16 0,14 2 20 15,-14-2-31-15,10-7 25 0,-3 1-16 0,-2-2 17 16,1-2-2-16,-2-3-2 0,1 1-3 0,-1-2 7 15,-1-1 10-15,1 1-13 0,-2 2 73 0,-1 0-7 16,2 1 22-16,-2 1-1 0,2 1 1 0,-1 2-29 16,0 0-4-16,-1-1-26 0,-1 8 3 0,2-8-25 15,-2 8 20-15,0 0-10 0,8-4 6 0,-8 4-16 16,9 5 4-16,-5 0-4 0,2 1-2 0,1 1-1 0,-1 1-4 16,2 4-4-16,1 2-6 0,-2-3-12 15,1 4-41-15,0 0-24 0,1-3-48 0,-2 2-40 16,-2 0-36-16,2-2-46 0,-2-1-46 0,1 0-9 15,-3-3-25-15,-1 1-79 0,1-3-86 0,-3-6-99 16,1 8-298-16,-1-8-451 0</inkml:trace>
  <inkml:trace contextRef="#ctx0" brushRef="#br0" timeOffset="-122669.3">20984 15869 507 0,'-3'-13'433'15,"-1"4"-70"-15,1-1-36 0,1 2-70 0,0-1 32 16,2 2-33-16,0 0-26 0,0 7-26 0,0-12-30 16,0 12-18-16,5-8-9 0,-5 8-32 0,8-5 0 15,-8 5-27-15,14-1-8 0,-14 1-15 16,13 2 4-16,-5 0-25 0,-1 2 5 0,2 0-18 0,-1 1 6 16,-2 0-18-16,3 1 9 0,-4-2-14 0,0 1 7 15,1-2-12-15,-6-3 13 0,5 8-11 0,-5-8 10 16,0 0-11-16,2 6 10 0,-2-6-8 0,0 0 19 15,0 0 4-15,-5-7 18 0,5 7 9 0,-2-11 15 16,2 4-3-16,0-2-3 0,0 0 7 0,2-2-2 16,-2 1 6-16,5-1-26 0,0 2 11 0,-1 0-6 15,1 1-9-15,2 0-12 0,-1 2-2 0,4 1-1 16,-1 1 1-16,-9 4-13 0,17-1-4 0,-7 2-1 0,0 3-6 16,-1 1 0-16,5 3-4 0,-3 2-8 0,0 0-34 15,-1 5-37-15,2 2-61 0,-2 1-68 0,0 2-91 16,-3 1-81-16,-2 3-116 0,1 0-97 0,-5-1-416 15,2 4-601-15</inkml:trace>
  <inkml:trace contextRef="#ctx0" brushRef="#br0" timeOffset="-122245.46">20869 17154 180 0,'0'0'704'0,"-11"2"-143"16,11-2-148-16,-10 2-26 0,10-2-55 0,0 0 15 16,-11 0-42-16,11 0-2 0,0 0-36 0,0-6-38 15,0 6-38-15,11-9-31 0,-2 3-34 0,3-1-20 16,1-1-15-16,6-2-22 0,1 1-7 0,6-3-13 15,0 1 6-15,3-1-25 0,-1-1 5 0,4 1-22 16,3-1-6-16,1-1-53 0,-6 3-70 0,2 0-36 16,-2 2-41-16,-1 0-41 0,-5 1-40 0,-1 1-62 15,-3 1-68-15,-3 1-56 0,-4 2-422 0,-3 0-442 16</inkml:trace>
  <inkml:trace contextRef="#ctx0" brushRef="#br0" timeOffset="-122070.48">21148 17094 630 0,'-22'11'508'0,"2"-1"-110"0,2 1-35 0,-3-2-39 16,5 0 9-16,2-2-21 0,1 0 13 0,2-2-47 16,1 0 4-16,3 0-36 0,7-5-30 0,-9 7-29 0,9-7-30 15,0 0-15-15,0 0-26 0,0 0-30 0,19-3 1 16,-4-2-17-16,1 1-13 0,4-2 15 0,1-2-58 16,2 1-37-16,1 0-110 0,-1 1-105 0,-1 0-107 15,1 0-163-15,-2-1-165 0,-4 1-351 0,0 0-634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09:31:50.885"/>
    </inkml:context>
    <inkml:brush xml:id="br0">
      <inkml:brushProperty name="width" value="0.05292" units="cm"/>
      <inkml:brushProperty name="height" value="0.05292" units="cm"/>
      <inkml:brushProperty name="color" value="#FF0000"/>
    </inkml:brush>
  </inkml:definitions>
  <inkml:trace contextRef="#ctx0" brushRef="#br0">24495 10862 56 0,'0'0'295'16,"0"0"-37"-16,0 0-52 0,0 0-16 0,0 0-12 16,0 0-16-16,0 0-17 0,0 0-10 0,0 0-8 15,0 0-9-15,0 0-7 0,0 0-8 0,0 0-4 16,0 0-20-16,0 0 19 0,0 0-35 0,0 0 39 15,0 0-48-15,0 0 40 0,0 0-44 0,0 0 47 16,0 0-53-16,0 0 44 0,0 0-48 0,0 0 43 16,0 0-4-16,0 0 0 0,0 0 2 0,0 0 8 15,0 0-4-15,0 0-30 0,0 0 50 0,17-1-51 16,-17 1 39-16,11-1-47 0,-11 1 37 16,19-3-48-16,-10 2 40 0,3-1-47 0,1-1 40 0,-2 2-49 15,7-3 39-15,-4 2-50 0,5 0 41 0,0-2-46 16,-1 1 38-16,3-2-47 0,2 2 41 0,-3-2-47 15,3 2 43-15,1-1-47 0,-4 1 45 0,1-1-46 16,-2 0 45-16,1 2-46 0,0-1 42 0,-1 0-43 0,-3-1 41 16,0 2-41-16,0-2 44 0,-4 3-48 15,1-1 50-15,-1 1-48 0,-2-2 49 0,-10 3-38 16,17-3 52-16,-17 3-39 0,13-3 51 0,-13 3-42 16,13-1 39-16,-13 1-49 0,9-1 42 0,-9 1-48 0,0 0 43 15,14-3-52-15,-14 3 49 0,0 0-56 16,9-1 45-16,-9 1-56 0,0 0 2 0,8-2-101 15,-8 2-40-15,0 0-151 0,0 0-121 0,9-5-667 0,-9 5-725 16</inkml:trace>
  <inkml:trace contextRef="#ctx0" brushRef="#br0" timeOffset="2750.36">27231 9178 94 0,'0'-6'531'0,"0"6"-145"0,3-12-61 0,-3 12-49 15,1-10-17-15,-1 10 6 0,0-10 3 0,0 10-25 16,1-5-30-16,-1 5-35 0,0 0-32 0,2-9-34 15,-2 9-21-15,0 0-21 0,0 0 8 0,0 0 4 16,0 0 1-16,0 0 2 0,10 6 8 0,-10-6 51 16,6 10-52-16,-3-3 32 0,2 0-57 0,-1 3 37 15,2-2-57-15,-2 3 28 0,1-2-56 0,0 4 41 16,0 0-45-16,0-1 29 0,3 1-48 0,-3 0 46 0,0-1-51 16,-1 3 42-16,1-2-6 0,-1-1-7 15,2 1-3-15,-2-1-54 0,-1-1 5 0,1 0-59 16,-2 0-60-16,1-2-73 0,-1 1-82 0,-2-2-67 15,0-2-69-15,2 1-99 0,-4-1-280 0,2-6-355 16</inkml:trace>
  <inkml:trace contextRef="#ctx0" brushRef="#br0" timeOffset="2991.74">27173 9422 245 0,'0'0'456'0,"0"0"-130"0,0 0-71 0,-7 6-61 15,7-6-34-15,0 0-35 0,0 0-22 0,0 0-24 16,1 5-9-16,-1-5-15 0,6 4-12 0,-6-4-4 16,11 5-10-16,-11-5 4 0,17 4-16 0,-5-3-3 0,-1 0-6 15,1-1-2-15,4 1-47 0,-2-2-66 0,2 0-70 16,0-2-72-16,3-1-278 0,-1 1-28 0</inkml:trace>
  <inkml:trace contextRef="#ctx0" brushRef="#br0" timeOffset="3100.32">27514 9311 489 0,'0'0'474'0,"-3"-8"-104"16,3 8-92-16,0 0-50 0,-8-3-26 0,8 3-53 15,0 0 19-15,0 0-22 0,-11 3-28 0,11-3-21 0,-8 5-19 16,3 2-16-16,1-1-12 0,-1 1-12 16,3 1-5-16,-2 0-13 0,1 2-24 0,-1-1-95 0,1 2-77 15,0-3-94-15,2 2-138 0,-2-2-236 16,2-1-154-16</inkml:trace>
  <inkml:trace contextRef="#ctx0" brushRef="#br0" timeOffset="3869.96">27314 8924 143 0,'0'0'387'0,"0"0"-106"0,0 0-52 15,0-8-27-15,0 8-42 0,0 0-26 0,0 0-28 16,0 0-20-16,0 0-14 0,0 0-18 0,0 0 19 16,0 0-13-16,9 3-11 0,-9-3-1 0,4 8 8 15,-4-8-32-15,9 8-5 0,-5-3-4 0,0 0-1 16,-2 0-2-16,3-1-2 0,-1 3-1 0,-4-7-2 16,7 8 1-16,-7-8 5 0,7 10-9 0,-7-10 0 15,5 6 32-15,-5-6 9 0,4 4 54 0,-4-4-13 16,0 0 44-16,5 6-44 0,-5-6 2 0,0 0-55 15,0 0 34-15,0 0-47 0,-1-8 32 0,1 8 7 16,-4-8 0-16,4 8-14 0,-2-12-7 0,0 6-9 16,0-3-2-16,-1 2-8 0,3-2 3 0,-1 2-2 15,0 0-4-15,1-1-2 0,0 2-6 0,1-3 1 16,-1 9 8-16,1-11-16 0,-1 11 0 0,5-13 1 16,-5 13-3-16,7-7-1 0,-7 7 2 0,11-5 6 15,-11 5-5-15,13-1 0 0,-13 1 0 0,14 1 1 16,-14-1-2-16,19 4 0 0,-10-2 1 0,-1 1 1 15,2 0-2-15,-2 2 5 0,0 0-7 0,0-1 5 16,-1-1-3-16,-1 2 2 0,-1-1-1 0,-5-4-1 16,9 8 7-16,-9-8-2 0,8 6 4 0,-8-6 8 15,5 7-2-15,-5-7 10 0,0 0 6 0,0 0 6 16,0 0-8-16,-3 7-1 0,3-7 10 0,0 0 6 16,-5-4-6-16,5 4-2 0,-9-9-11 0,9 9 0 15,-5-10-8-15,3 1 3 0,-1 2-6 0,1-3-7 0,0 2 1 16,2-3-4-16,0 1-1 0,2 1 3 15,0-1-5-15,-1 2-1 0,3-1 3 0,0 2-5 16,-1 0 1-16,2 3-3 0,0 0 4 0,-5 4 0 16,9-7 4-16,-9 7-3 0,11-1 0 0,-11 1 5 15,14 5 1-15,-7-2-4 0,-7-3-1 0,13 7 1 16,-6-1 1-16,1 1-2 0,-2-1 1 0,1 2 2 16,0 0-4-16,0 0-2 0,-2 0 0 0,-1 1 12 15,2-1-16-15,-3 0-17 0,2 1-61 0,-2-2-50 16,1 0-68-16,-1 1-68 0,-3-8-55 0,4 9-64 15,-2-3-415-15,-2-6-331 0</inkml:trace>
  <inkml:trace contextRef="#ctx0" brushRef="#br0" timeOffset="4098.54">27755 8896 511 0,'7'-4'431'0,"-7"4"-81"0,0 0-57 16,7-3-14-16,-7 3-18 0,0 0-19 0,0 0-37 15,0 0-30-15,0 0-25 0,0 0-12 0,0 0-2 16,9 2-10-16,-9-2-22 0,3 7-15 0,-3-7-10 16,2 11-7-16,1-5-15 0,0 1-7 0,-1-1-10 0,2 2-6 15,0 2-5-15,-2-2-39 0,3 2 36 16,-2-2-40-16,1 2 37 0,0-2-39 0,-2 2 35 16,1-3-41-16,2 2 35 0,-3-2-104 0,2 0-15 15,-4-7-90-15,5 10-26 0,-5-10-53 0,3 7-56 16,-3-7-505-16,0 0-376 0</inkml:trace>
  <inkml:trace contextRef="#ctx0" brushRef="#br0" timeOffset="4317.64">27861 8851 197 0,'5'-5'455'16,"-5"5"-127"-16,0 0-40 0,4-6-26 0,-4 6-5 15,0 0-10-15,5-4-13 0,-5 4-36 0,0 0-31 16,7-5-35-16,-7 5-28 0,7-5-18 0,-7 5-17 16,9-5-14-16,-2 2-12 0,0 0-5 0,4 0-6 15,-2-2-10-15,0 1-3 0,2 0-11 0,-1 0-24 16,1 0-88-16,-1-2-100 0,0 2-94 0,0-1-108 16,0 0-296-16,-3-1-208 0</inkml:trace>
  <inkml:trace contextRef="#ctx0" brushRef="#br0" timeOffset="4548.72">28118 8632 61 0,'9'-5'622'0,"-9"5"-154"16,5-5-81-16,-5 5-39 0,5-5-18 0,-5 5-31 0,0 0-29 16,5-4-30-16,-5 4-33 0,0 0-42 15,0 0-31-15,0 0 2 0,0 0 15 0,0 0-3 16,8 4-12-16,-8-4-8 0,4 10-9 0,-4-10-18 15,4 9-15-15,-3-1-10 0,3 0-9 0,0 0-13 16,-1 2-10-16,3 1-8 0,-3 1-8 0,4 1-8 16,-1 2-7-16,1-1-42 0,0 4-110 0,0 0-122 0,-1 2-152 15,4 1-194-15,-5 0-462 0,1 1-686 16</inkml:trace>
  <inkml:trace contextRef="#ctx0" brushRef="#br0" timeOffset="8900.93">27303 11123 17 0,'0'0'191'0,"0"0"-24"0,0 0-6 0,-3-5-22 0,3 5-10 15,0 0-23-15,0 0 16 0,-1-8-28 16,1 8 17-16,0 0-44 0,0 0 17 0,-3-6-38 15,3 6 34-15,0 0-23 0,0 0 35 0,-1-7-33 16,1 7 31-16,0 0-44 0,0 0 34 0,0-7-53 0,0 7 29 16,0 0-44-16,0 0 33 0,0 0-41 0,4-6 32 15,-4 6-22-15,0 0 40 0,9-2-45 0,-9 2 39 16,0 0-24-16,13 0-12 0,-13 0 1 0,12 1-2 16,-12-1-3-16,11 2-1 0,-11-2 1 15,11 2-4-15,-11-2 38 0,13 6-38 0,-13-6 34 0,10 3-47 16,-10-3 40-16,9 5-41 0,-9-5 1 0,8 2 3 15,-8-2 8-15,0 0 32 0,6 5-23 0,-6-5 24 16,0 0 6-16,5 5-9 0,-5-5 0 0,0 0-6 16,0 0 9-16,0 0 23 0,0 0-20 15,0 0 1-15,-14-3 18 0,14 3 2 0,-5-6-9 0,5 6-11 16,-8-6-9-16,8 6 20 0,-5-11-3 0,1 7-8 16,2-1-3-16,-1-1-5 0,0 0-5 15,0 0-5-15,3 0 1 0,0 6-5 0,-1-11-6 16,2 4-5-16,-1 7-1 0,5-8-2 0,-5 8-2 0,5-10 0 15,-5 10-1-15,9-7 5 0,-9 7-7 0,10-4 1 16,-10 4 0-16,13-1 1 0,-13 1-2 0,14 0 1 16,-14 0 1-16,15 4-2 0,-15-4 0 0,15 3 6 15,-15-3-7-15,12 8 1 0,-5-5-1 0,-7-3 2 16,9 6-2-16,-9-6 5 0,8 6 3 0,-8-6-4 16,6 7 4-16,-6-7 1 0,0 0 7 0,4 7-3 15,-4-7 1-15,0 0 5 0,0 0 2 0,0 0 3 16,0 0-7-16,0 0 5 0,0 0-5 0,0 0 1 15,-7-6-2-15,7 6-1 0,-1-11-3 0,1 11-4 16,-1-12 0-16,2 3 0 0,0 1-2 0,2-2 2 16,1 1-5-16,-3-1 0 0,4 2 0 15,-1-1 1-15,0 2-1 0,2-2 4 0,-2 3-5 0,2 2 1 16,-1-1-3-16,-1 0 4 0,-4 5-3 0,12-5 2 16,-12 5-2-16,12 0 3 0,-12 0 5 0,13 5-7 15,-6 0 1-15,0-2 3 0,1 2-6 0,-2 1 3 16,2 2-2-16,-3-2 6 0,3 3 14 0,-2-2-27 15,-1 1-1-15,2 1-7 0,-2-2-49 0,1 2-45 16,-1-2-67-16,-1 0-63 0,1 0-44 0,-1-2-98 16,-4-5-342-16,7 10-231 0</inkml:trace>
  <inkml:trace contextRef="#ctx0" brushRef="#br0" timeOffset="9206.18">27769 10982 253 0,'0'0'424'0,"0"0"-153"0,0-7-17 0,0 7-70 16,0 0 36-16,0 0-66 0,0-7 16 0,0 7-82 15,0 0 28-15,0 0-70 0,0 0 31 16,0 0-56-16,0 0 37 0,8-3-52 0,-8 3 35 16,6 5-46-16,-6-5 39 0,7 7-42 0,-7-7 33 0,6 11-44 15,-3-5 45-15,-2 1-46 0,0 0 43 16,-1 0-43-16,-1 2 47 0,1-3-49 0,-3 3 52 15,2-2-51-15,-3-2 46 0,2 4-37 0,2-9 61 16,-4 11-32-16,1-5 15 0,3-6 9 0,-4 9 7 16,4-9 12-16,-1 9-10 0,1-9-1 0,0 0-5 0,-2 8 3 15,2-8-15-15,0 0-8 0,0 0-2 0,7 2-16 16,-7-2 7-16,13-2-52 0,-13 2-70 0,14-6-80 16,-5 0-67-16,1 0-145 0,1-1-223 0,-2-2-137 15</inkml:trace>
  <inkml:trace contextRef="#ctx0" brushRef="#br0" timeOffset="9398.27">27942 10837 521 0,'0'0'384'0,"0"0"-74"0,1-8-36 15,-1 8-23-15,0 0 6 0,3-5-40 0,-3 5-30 16,0 0-39-16,3-6-28 0,-3 6-19 0,2-7-30 0,-2 7-10 15,3-6-15-15,-3 6-10 0,8-5-52 0,-8 5-9 16,9-9-76-16,-9 9-64 0,13-7-69 0,-7 1-96 16,2 0-338-16,-2 1-176 0</inkml:trace>
  <inkml:trace contextRef="#ctx0" brushRef="#br0" timeOffset="9597.4">28089 10669 180 0,'0'0'515'16,"0"0"-136"-16,0 0-44 0,0 0-68 0,0 0 21 15,0 0-65-15,2-7 29 0,-2 7-75 0,0 0 28 16,0 0-54-16,0 0 26 0,0 0-63 0,0 8 15 16,0-8-60-16,0 7 28 0,0-7-52 0,0 11 26 15,0-11-14-15,3 13-11 0,-2-4-5 0,0 0-14 16,3 1-6-16,0 0-10 0,-1 1-9 16,0 4-78-16,1-2-82 0,0 1-69 0,0 1-90 15,-1-1-90-15,2 0-443 0,-3 1-393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09:32:39.00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16881 5227 97 0,'0'0'112'0,"0"0"52"16,0 0-71-16,-12 0 32 0,12 0-54 0,0 0 29 15,0 0-49-15,0 0 34 0,0 0-34 0,0 0 33 16,0 0-40-16,-4-4 29 0,4 4-41 0,0 0 34 0,0 0-46 15,0 0 31-15,0 0-41 0,0 0 26 0,0 0-35 16,0 0 31-16,0 0-35 0,0 0 23 16,0 0 0-16,0 0 37 0,0 0-26 0,0 0 26 15,0 0-27-15,0 0 27 0,0 0-25 0,0 0 26 16,0 0-13-16,0 0 18 0,0 0-3 0,0 0 11 16,0 0 26-16,0 0-17 0,0 0 1 0,0 0-4 15,0 0-12-15,0 0 0 0,0 0-3 0,0 0 9 0,0 0-8 16,13 0 8-16,-13 0 2 0,0 0-2 0,13 1 3 15,-13-1-11-15,0 0-10 0,16 1 1 0,-16-1 0 16,13 1-4-16,-13-1-3 0,16 0 0 0,-16 0-6 16,15 0 2-16,-15 0-1 0,17 0 0 0,-17 0-2 15,19 0 2-15,-19 0 0 0,22-1 30 0,-22 1-44 16,22 0 35-16,-10-1-46 0,2 1 37 0,-2-1-43 16,0 1 36-16,1-2-41 0,2 2 35 0,-2 0-43 15,-1-1 37-15,2 1-42 0,-1 0 38 0,-1-1-40 16,1 1 44-16,0 0-43 0,2 0 39 0,-3 0-41 15,2 0 40-15,-3 1-44 0,3-1 42 0,-2 0-41 16,-1 0 42-16,2 0-40 0,0 0 42 0,0 0-35 16,-13 0 40-16,23 0-39 0,-23 0 45 0,23 0-42 15,-23 0 38-15,23 0-42 0,-23 0 41 0,23 0-43 16,-23 0 43-16,20-1-41 0,-20 1 37 0,23 0-43 0,-23 0 53 16,20-1-55-16,-20 1 41 0,21-1-43 15,-8 0 45-15,-3 1-48 0,-10 0 47 0,23-2-46 16,-13 2 46-16,3-1-48 0,-3 1 47 0,2-2-46 0,-1 2 5 15,1-1 0-15,-12 1 5 0,23 0 2 0,-13-1 4 16,3 0-2-16,-13 1 5 0,22 0-4 0,-22 0 0 16,23 0 2-16,-23 0 3 0,21-1-5 15,-9 2 2-15,-2-2 3 0,-10 1 3 0,22 0 1 0,-22 0 1 16,23 0 2-16,-23 0-1 0,19 0 1 0,-19 0 2 16,22 0-2-16,-22 0 1 0,21 0 2 0,-21 0 2 15,21-1 0-15,-21 1-4 0,19 0 0 0,-19 0 6 16,19 0-5-16,-19 0 5 0,18 0 5 0,-18 0 3 15,20-2 0-15,-20 2-6 0,20 0 6 16,-20 0-9-16,16-1 1 0,-16 1-1 0,18-1 0 0,-18 1-4 16,16-1 2-16,-16 1-3 0,16 0 3 0,-16 0-4 15,16-1 1-15,-16 1 2 0,16 0 0 0,-16 0 0 16,14 0-3-16,-14 0-2 0,14-1 2 0,-14 1-5 16,14 0 2-16,-14 0 0 0,13 0-3 0,-13 0 0 15,0 0-1-15,17 0 1 0,-17 0 0 0,12-1-1 16,-12 1-1-16,0 0 3 0,13 0-1 0,-13 0-2 15,0 0 0-15,17 0 2 0,-17 0-1 0,0 0 1 16,13-2 3-16,-13 2 2 0,0 0-8 0,0 0 0 0,15 0 2 16,-15 0 0-16,0 0 0 0,0 0 1 0,15-1 5 15,-15 1-6-15,0 0 0 0,0 0 4 16,12 0-1-16,-12 0 3 0,0 0-2 0,0 0 2 0,0 0-2 16,12 0 2-16,-12 0 15 0,0 0-16 0,0 0 1 15,0 0-4-15,0 0 8 0,0 0-7 0,0 0 0 16,0 0-1-16,12-1-8 0,-12 1-12 0,0 0-90 15,0 0-125-15,0 0-246 0,3-8-890 0,-3 8-968 16</inkml:trace>
  <inkml:trace contextRef="#ctx0" brushRef="#br0" timeOffset="37433.33">19101 4170 93 0,'0'0'270'0,"0"0"-60"15,0 0 20-15,0 0-39 0,0 0 18 0,0 0-65 0,-11 0 19 16,11 0-55-16,0 0 29 0,0 0-53 0,0 0 34 16,0 0-54-16,-10-2 47 0,10 2-53 0,0 0 37 15,0 0-54-15,0 0 30 0,0 0-48 0,0 0-3 16,-9-3 11-16,9 3-1 0,0 0 5 0,0 0-3 16,0 0 6-16,-9-2 0 0,9 2 2 0,0 0 11 15,-9-1 8-15,9 1 0 0,0 0-4 0,-12-3-11 16,12 3-3-16,-13 0 9 0,13 0 4 0,-16 0-5 15,16 0-4-15,-19 1-11 0,8 1-6 0,-1-1-4 16,-1 1 11-16,-2-1-5 0,-3 1-3 0,2 2 1 16,-2 0 2-16,0 2 4 0,-4-1-7 0,-1 1-5 15,3 1 1-15,-3-1-10 0,0 2 1 0,0 1-4 16,1-1-1-16,-1 0 0 0,1 2-1 0,0-2 2 16,1 1-2-16,0 0-2 0,3-2 0 0,-1 3-2 15,3-4 6-15,0 2-8 0,1 0 3 0,2-2 0 16,2 1-4-16,-3-1 1 0,3-1-3 0,2 0 0 15,-1 0 5-15,1-1-5 0,3 0 1 0,-1 0-3 0,7-4 5 16,-12 4-4-16,12-4-2 0,-9 5-2 0,9-5-39 16,-9 4-49-16,9-4-87 0,0 0-69 15,-12 1-67-15,12-1-67 0,0 0-370 0,-9-3-263 0</inkml:trace>
  <inkml:trace contextRef="#ctx0" brushRef="#br0" timeOffset="37798.91">18442 4107 113 0,'0'0'440'0,"0"0"-156"0,0 0-30 16,0 0-89-16,0 0-7 0,-5 4-59 0,5-4 23 15,-6 6-20-15,6-6 43 0,-8 10-62 0,3-5 30 16,0 3-60-16,-2 0 30 0,0 1-33 15,1 2 6-15,-1 2-3 0,-2-3 6 0,2 2-6 0,0 1 0 16,-2-2-4-16,3 3-7 0,-3-2-10 0,1 1-2 16,2-1-6-16,-1 0-33 0,2 0 40 0,-2 0-38 15,3-1 45-15,-1-2-33 0,1 1 31 0,1-1-35 16,-2 1 43-16,3 0-35 0,0-2 53 0,1 0-47 16,0 0 51-16,1 0-40 0,0-2 47 0,0 1-39 15,2 0 44-15,0-1-30 0,0 2 33 0,3-2-52 16,-1-1 37-16,1 2-42 0,0 0 42 0,4-4-41 15,-2 3 43-15,2-2-47 0,0 1 38 0,1-3-47 16,0 2 34-16,0 0-43 0,2-2 34 0,-1 0-39 16,3 1 0-16,-2-2-5 0,-1 0-7 0,2 0-48 15,0-1-87-15,1 0-73 0,-3 0-110 0,1-1-611 16,1 0-525-16</inkml:trace>
  <inkml:trace contextRef="#ctx0" brushRef="#br0" timeOffset="59914">2893 8543 281 0,'0'0'240'0,"0"0"-29"15,0 0-15-15,0 0-34 0,0 0 19 0,0 0-50 16,0 0 26-16,0 0-57 0,0 0 30 0,0 0-47 16,0 0 34-16,0 0-50 0,0 0 43 15,0 0-45-15,0 0 51 0,0 0-55 0,0 0 45 0,0 0-51 16,0 0 9-16,0 0-1 0,0 0 5 0,0 0 27 16,0 0-46-16,0 0 1 0,0 0 24 0,0 0-30 15,0 0-12-15,0 0 25 0,0 0-37 0,0 0 22 16,0 0-37-16,0 0 26 0,0 0-27 0,0 0 30 15,0 0-19-15,0 0 38 0,0 0-30 0,0 0 30 16,0 0-20-16,0 0 23 0,0 0-24 0,13 1 20 16,-13-1-17-16,0 0 13 0,0 0-17 0,15 1 16 15,-15-1-15-15,0 0 15 0,14 1-11 0,-14-1 9 16,0 0-16-16,14 0 13 0,-14 0-17 0,0 0 9 16,17 0-11-16,-17 0 11 0,14 0-13 0,-14 0 15 15,11 0-19-15,-11 0 9 0,13 0-14 0,-13 0 3 0,14 1 0 16,-14-1-6-16,13 0 1 0,-13 0-1 15,14 2-2-15,-14-2 2 0,15 0 4 0,-15 0-8 16,17 1 0-16,-17-1 0 0,14 1-1 0,-14-1 1 16,19 2-2-16,-19-2 6 0,17 0-8 0,-17 0 0 15,16 1 2-15,-16-1 0 0,18 1 1 0,-18-1-2 0,20 0 3 16,-20 0-3-16,19 0-1 0,-19 0 1 0,19 1-1 16,-19-1-1-16,18 0 1 0,-18 0-3 0,17 1 2 15,-17-1-1-15,16 0 1 0,-16 0 0 16,18 0 1-16,-18 0 2 0,14 1-4 0,-14-1 2 0,15 0-1 15,-15 0 2-15,14 2-3 0,-14-2 3 0,14 0 2 16,-14 0-4-16,13 0-1 0,-13 0-1 0,12 1 3 16,-12-1-1-16,12 0 1 0,-12 0-2 0,12 1 0 15,-12-1 1-15,0 0-1 0,16 0 0 0,-16 0 2 16,0 0 3-16,16 2-4 0,-16-2-3 0,0 0 2 16,15 1 1-16,-15-1 0 0,0 0-2 0,13 2 6 15,-13-2-6-15,0 0 1 0,14 1 1 0,-14-1 0 0,0 0 1 16,14 1-1-16,-14-1 0 0,0 0-1 15,14 3 0-15,-14-3 3 0,0 0-2 16,14 1 0-16,-14-1 4 0,12 1-6 0,-12-1 1 0,11 1 0 16,-11-1 3-16,9 1-2 0,-9-1-1 0,12 2 6 15,-12-2-5-15,11 1-2 0,-11-1 2 0,10 1 0 16,-10-1 0-16,12 1 0 0,-12-1 9 0,11 2-11 0,-11-2 2 16,12 2 0-16,-12-2 0 0,13 1 0 0,-13-1 5 15,11 1-6-15,-11-1 3 0,9 2-4 0,-9-2 1 16,13 1 3-16,-13-1-3 0,10 1 4 0,-10-1-3 15,12 1-1-15,-12-1 2 0,11 1-2 0,-11-1 0 16,10 3-1-16,-10-3 6 0,13 1-6 0,-13-1 2 16,10 1 1-16,-10-1-1 0,12 2 0 0,-12-2 0 15,13 3 0-15,-13-3 1 0,11 2-1 0,-11-2 0 16,13 3 2-16,-13-3-1 0,15 1 4 0,-15-1-5 16,14 2 0-16,-14-2 2 0,16 3 1 0,-16-3-3 0,15 1 1 15,-15-1 4-15,15 2-3 16,-15-2-4-16,16 1 3 0,-6 2-1 0,-10-3 4 0,15 1 5 15,-15-1 10-15,18 1 0 0,-18-1-2 0,16 1-2 16,-16-1-4-16,16 2-3 0,-16-2 6 0,17 1-6 16,-17-1 0-16,15 1-3 0,-15-1-1 0,15 1 1 15,-15-1-1-15,17 0 5 0,-17 0-4 0,14 2-2 16,-14-2 1-16,15 1 0 0,-15-1 0 0,14 1-1 0,-14-1 0 16,16 1-2-16,-16-1 2 0,14 0-1 0,-14 0-4 15,14 1 7-15,-14-1-1 0,14 1-3 16,-14-1 0-16,15 2 2 0,-15-2-1 0,13 2 1 0,-13-2 5 15,17 1-1-15,-17-1-1 0,14 0 0 0,-14 0 1 16,15 1-2-16,-15-1 2 0,15 2 0 0,-15-2 1 16,18 1-5-16,-18-1 0 0,16 0 1 0,-16 0-2 15,16 1 3-15,-16-1 0 0,18 1-2 0,-18-1-1 16,18 0-1-16,-18 0-1 0,18 2 1 0,-18-2 3 16,19 0 0-16,-19 0-4 0,19 1-1 0,-19-1-1 15,19 1 3-15,-19-1 1 0,22 1-1 0,-22-1 3 16,22 1-1-16,-12 0 0 0,0 1-1 15,-10-2 1-15,22 2 1 0,-22-2 1 0,22 1-1 0,-22-1 1 16,19 1 1-16,-6 0-3 0,-13-1 3 16,19 2 1-16,-19-2-2 0,22 2-1 0,-11-2 2 0,-11 0-2 15,21 2 1-15,-21-2 1 0,20 1 0 0,-8-1 2 16,0 1-3-16,-12-1-1 0,20 1 1 0,-8 0-2 16,-12-1 3-16,21 1-5 0,-10 1 3 0,-11-2-4 0,22 1 1 15,-12 1 1-15,2-1-1 0,-1-1 5 0,-1 1-4 16,2 1 0-16,-2-1 0 0,2 0 0 0,-1 1-1 15,-1-1 4-15,2 0-3 0,-2 0 0 0,0 0 0 16,2 0-3-16,-3 1-42 0,2-1 52 0,-2 1-46 16,1-1 54-16,2 0-49 0,-2 1 53 0,-1-1-51 15,-9-1 53-15,22 3-52 0,-22-3 54 0,20 1-47 16,-10 0 44-16,1 0-50 0,0 0 52 0,-2 2-51 16,3-2 51-16,-1 0-2 0,-2 0-6 0,3 0-4 15,-1 0-1-15,-2 1-7 0,4 1 2 0,-13-3 3 0,19 2-8 16,-6-2 1-16,-3 2-2 0,2-1 3 15,0 0-2-15,-2 1 2 0,2 0 5 0,1-1-6 16,-3 1-2-16,4 0-1 0,-2-1 2 0,-1 1-3 16,2-1 2-16,-3 0 10 0,4 0-49 0,-2 1 47 15,-1 0-4-15,3-1 3 0,-2 0-1 0,2 0-1 16,-4 0-3-16,3 1 1 0,-1 0 0 0,0-1-2 16,2 1-1-16,-2-1 0 0,-1 0 5 0,2 0-5 0,-2 0 3 15,1 0 0-15,2 1-2 0,-2-1 1 0,0 0 2 16,0 0-44-16,-2 1 54 0,4 0-47 15,-2-1 53-15,0 0-49 0,0 0 48 0,-1 1-46 0,2 0 53 16,-1-1-34-16,0-1 30 0,0 3-50 0,-2-2 52 16,4 0-47-16,-2 0 49 0,-1 1-46 0,1 1 44 15,-1-2-49-15,2 0 57 0,-3 2-56 16,3-2 49-16,0 1-44 0,-3 0 45 0,4-1-51 0,-4 1 50 16,3-1-49-16,0 2 49 0,0-2-47 0,-2 1 48 15,2-1-49-15,0 2 48 0,1-2-50 0,-4 0 53 16,5 1-52-16,-3 0 53 0,2-1-48 0,-1 0 42 15,-2 2-49-15,3-2 52 0,-1 0-50 0,1 1 49 16,0 0-49-16,0 0 47 0,-1-1-48 0,0 1 48 16,2 0-47-16,-2 0 47 0,2-1-46 0,-2 2 48 15,2-1-51-15,-2 1 52 0,5-2-50 0,-4 1 49 16,1 0-31-16,1 0 32 0,0 0-48 0,0 1 43 16,0-1-48-16,0 0 48 0,0 1-45 0,1-1 47 0,-1 1-49 15,1-1 51-15,1-1-50 0,0 3 50 0,-3-2-50 16,4 0 49-16,-2 3-48 0,1-3 49 15,-2 0-51-15,4 0 52 0,-1 1-50 0,-1 0 49 0,-1 0-48 16,0 0 51-16,1 0-47 0,2-2 42 0,0 3-52 16,-1-1 10-16,0 1 46 0,0-1-48 0,3 0 48 15,-3-1-44-15,1 1 42 0,2 0-48 0,-3 1 46 16,4 0-45-16,-1-2 51 0,1 2-55 0,-2-2 52 16,-1 1-49-16,2 0 47 0,1 1-49 0,-3-2 50 15,3 0-49-15,-1 1 52 0,0-1-52 0,-1 0 50 16,1 1-51-16,-1-1 47 0,-1 1-48 0,4-1 50 15,-4 1-31-15,1-2-17 0,0 1 5 16,-1-1 5-16,2 2 7 0,-2-1-2 0,1 1 6 16,-1-3-4-16,-1 2-1 0,2-1 4 0,-1 2 4 0,2-2-1 15,-3 0-4-15,0 0 9 0,2 0-7 0,-2 0 2 16,0 1 0-16,3-1 0 0,-4 0 3 0,2 1-4 16,-2 0 2-16,2-2-1 0,1 1-1 0,-2 0 1 15,-1 0 19-15,1 1-21 0,-1-2 7 0,2 1-7 0,0-1 0 16,-1 1 1-16,0 0 2 0,-1 0-2 0,1 0 0 15,-1 1 2-15,2-1 0 0,1 0-2 0,-3 0 2 16,2 0 1-16,-2 1 0 0,3-1 4 0,-1 0-6 16,-1 1-1-16,-1-1 1 0,1-1 9 0,0 1-9 15,2 0 0-15,-1 0 7 0,-3-1-12 0,3 1 6 16,1 0 0-16,-3 1 1 0,2-2 0 0,-2 1-2 16,4 0 1-16,-3-1 0 0,0 1 0 0,2-1 0 15,-1 3 2-15,-1-3-1 0,0 1 7 0,2 0-8 16,-2 1-1-16,1-2 0 0,0 1 1 15,0 0 2-15,2-1-2 0,-3 1 0 0,3-1-1 0,-2 1-1 16,2 0 1-16,-2 1-2 0,3-2 5 0,-1 1 4 16,-2 0-7-16,3-1 1 0,0 1 0 0,0-2 0 15,2 2 0-15,2 0-1 0,-2 0 5 0,1 2-4 16,-2-3-1-16,3 1 0 0,-3 1-1 0,3-1 3 16,0 0 4-16,0 0-6 0,-1 0 2 0,1-1-2 15,0 1 0-15,0-1 1 0,0 2-23 0,1-1 33 0,-1-1-30 16,1 1 27-16,1-1-24 0,-2 1 27 0,1-1-27 15,0 0 27-15,3 1-24 0,-3-1 27 0,0 0-27 16,2 1 26-16,-1-1-4 0,2 0 2 0,-1 2 0 16,1-2-6-16,1-2-1 0,-1 2-2 0,1 2 2 15,-2-1-2-15,1-1-2 0,1 0 1 0,1 0-22 16,-1 1 26-16,-1-1-18 0,3 3 21 0,-3-2-23 16,-1-1 32-16,1 0-31 0,0 0 25 0,-2 0-24 15,3 1 26-15,-2-1-27 0,0 0 26 0,0 1-24 16,-1-1 25-16,2 1-26 0,-3-1 25 0,3 0-21 15,-2 0 23-15,3 2-27 0,-3-1 26 0,2-1-27 16,0 1 28-16,-2-1-25 0,2 1 25 0,-1-1-27 16,1 0 32-16,-1 1-28 0,0-2 20 15,-2 1-24-15,2 0 28 0,-1 1-28 0,-1-1 32 0,3 0-32 16,-2 0 26-16,-2 1-25 0,2-1 25 0,-1 0-25 16,1-1 25-16,0 1-23 0,-2 0 23 0,1-1-24 15,0 1 23-15,0 0-23 0,2-1 26 0,-2 1-27 16,1-1 24-16,-2 1-24 0,2-1 26 0,1 1-25 0,-2-2 24 15,1 2-31-15,-1 0 38 0,1-1-31 16,-1 1 24-16,0-1-25 0,1 0 26 0,-2 1-27 0,1-1 26 16,2 0-24-16,-4-1 24 0,2 1-24 0,-1 0 26 15,1-1-28-15,-2 1 28 0,2 0-24 0,-1 1 22 16,0-1-24-16,0 0 25 0,-1 0-25 16,1-2 27-16,0 3-28 0,0-2 25 0,0 1-25 0,0 0 25 15,-2-1-24-15,3-1 24 0,-1 1-25 0,1 1 32 16,-1-1-32-16,0 1 25 0,1-2-3 0,0 2 0 15,-1-1-2-15,1 1-2 0,2-2 15 0,-2-1-21 16,0 2 1-16,1-1 1 0,-1 1 1 16,-1 1-2-16,0-1 6 0,1-1-7 0,2 1 0 0,-4-2 2 15,2 2-1-15,-1 0-1 0,0-1-23 0,0 2 35 16,0-2-30-16,-2 2 23 0,2-1-23 0,0-1 30 16,0 1-3-16,-2-1-2 0,2 1-2 0,1 0-2 15,-3 1 1-15,2-2-1 0,-1 2-1 0,1-1 0 0,1-1 4 16,-1 1-5-16,0 0 1 0,1-1-2 0,-2 1 2 15,1 0 0-15,1-1-2 0,-2 0-1 16,1 0 2-16,0-1-2 0,1 2 2 0,-1-1 0 16,-1 0 3-16,-1-1 2 0,1 0-6 0,1 1-2 0,-2 1 2 15,1-1 2-15,-2 0-1 0,2 0-1 0,-2-1 7 16,0 1-8-16,0 1 2 0,-1-1-3 0,2 0 4 16,0 0-3-16,-4-1 9 0,2 2-10 0,0-1 1 15,-2 0 1-15,4 1 0 0,-2 0 1 16,0-3 6-16,-3 2-3 0,6 1-5 0,-3-2-1 15,-3 2 2-15,3 0 1 0,-1-1-1 0,0-1 0 0,-2 1 0 16,2 0-1-16,-2 1 3 0,2 0-3 16,-2-1 1-16,1 0 2 0,-1 0 6 0,1 1-9 0,-1-1 0 15,1 1 1-15,-1 1-1 0,-2 0 2 0,2-2-2 16,0 1 7-16,-1-1-5 0,1 0 0 0,-2 0-3 16,1 1 5-16,0 1-1 0,-1-2 1 0,1 1-2 15,-2-1 0-15,2 0-1 0,-2 0 2 0,2 1-1 16,-1 0 0-16,0-1 5 0,0 1-6 0,-3-1-1 0,4 0 2 15,-3 0-1-15,0 0 2 0,0 1-2 16,0-1-2-16,1 1 2 0,-3-1 1 0,0 0-1 16,0 0-1-16,-2 1 3 0,0 0 4 0,1 0-8 0,0 0 1 15,-2 1 1-15,0-2 2 0,1 1-1 0,-3-1-1 16,0 2 17-16,3-1-20 0,-12 2 1 0,15-2 1 16,-15 2 3-16,15-3-2 0,-15 3 5 0,13-2-8 15,-13 2 1-15,12-2 1 0,-12 2 4 0,11-3-5 16,-11 3 1-16,9-3 7 0,-9 3-7 15,9-2 1-15,-9 2 0 0,10-1 1 0,-10 1 0 0,9-2-1 16,-9 2-4-16,0 0 0 0,11-4-38 16,-11 4-17-16,0 0-127 0,10-5-77 0,-10 5-167 15,2-5-236-15,-2 5-341 0,3-7-611 0</inkml:trace>
  <inkml:trace contextRef="#ctx0" brushRef="#br0" timeOffset="91676.12">13677 14895 290 0,'0'0'313'0,"0"0"-27"0,0 0 7 15,0 0-13-15,-3-6-55 0,3 6 16 0,0 0-67 0,-2-8 10 16,2 8-77-16,-2-8 16 0,2 8-60 0,-1-5 26 16,1 5-47-16,0-10 51 0,0 10-33 15,-1-10 28-15,1 3-47 0,0 7 24 0,-3-11-27 16,3 11 22-16,-1-12-27 0,0 5 27 0,-2-1-26 0,-2-1 20 15,3 2-25-15,-4-1 25 0,1-1-30 0,0 0-2 16,-1 2 8-16,-4-3 1 0,2 3-7 0,-3 0 2 16,1 0 6-16,0 2-5 0,1 1-3 0,-2-1 10 15,-1 3-24-15,1 0 15 0,-2 2-24 0,0 0 17 16,-1 3-19-16,1 1 19 0,-2 2-23 0,2-1 19 16,0 4-23-16,-2-1 17 0,2 4-18 0,-2 0 22 0,3 3-17 15,1-1 15-15,1 2-2 0,-1 0-20 16,3 2 10-16,1 0-5 0,2-3 21 0,1 3-18 15,0 0 17-15,3 0-15 0,1-1 15 0,0 1-11 0,4-1 7 16,-2-2-14-16,4 1 17 0,-1-2-17 0,2-1 3 16,0-1 1-16,2-1-1 0,0-1 1 15,1-3 7-15,0-2-5 0,-1 0 2 0,4-3-1 16,-3-2 4-16,5 0-7 0,-3-2 17 0,1-2-15 16,3-2 11-16,-3 0-19 0,1-2 17 0,0-2-13 0,1-1 10 15,-2-1-14-15,1-1 16 0,-2-2-15 16,-2 1 16-16,0-1-16 0,-1 0 16 0,-4-1-19 0,1 1 23 15,-3 0-16-15,0 0 24 0,1-1-4 0,-2 3 30 16,-2 0 4-16,0 1 29 0,0 0 14 0,-1 1 8 16,0 2 2-16,-1-1 1 0,0 3-13 0,1 0-7 15,-1-1-25-15,2 8-11 0,-1-10-9 0,1 10-7 16,-4-5-8-16,4 5-5 0,0 0-1 0,0 0-8 16,-5 5 2-16,5-5-8 0,-1 9 4 0,1 0-5 15,1-2 2-15,2 3 4 0,-1-1-9 0,2 2 4 16,4 2-6-16,-2 0-4 0,2 0 3 0,1 3-5 15,2-1-42-15,2-1-18 0,1 0-29 0,-1 1-21 16,1-2-31-16,1 0-19 0,1-1-67 0,0-2 5 0,-3-1-84 16,2-1-15-16,-2 0-33 0,1-3-28 0,-2-1-42 15,-1-1-227-15,-1 1-166 0</inkml:trace>
  <inkml:trace contextRef="#ctx0" brushRef="#br0" timeOffset="92043.6">13893 14991 157 0,'0'0'378'15,"-3"-7"-69"-15,3 7-24 0,-2-7-15 0,2 7-22 0,-2-6-67 16,2 6 7-16,0 0-79 0,0 0 22 0,0-8-53 16,0 8 41-16,0 0-51 0,0 0 28 0,11-1-55 15,-11 1 36-15,6 4-43 0,-6-4 28 0,10 6-34 16,-10-6 29-16,9 8-44 0,-4-3 31 0,-1 0-35 16,0 1 38-16,0 0-40 0,-2-1 36 0,-1 2-29 15,-1-7 37-15,2 11-23 0,-2-11 40 0,0 11-8 16,0-11 21-16,-3 7-20 0,3-7 15 0,-6 5-17 15,6-5 7-15,0 0-24 0,-10-4 8 0,10 4-25 16,-5-8 14-16,2 2-25 0,-1-3 12 0,4 0-18 16,0-1 13-16,0-1-19 0,3 0 9 0,-1-1-9 0,2 1 9 15,1-2-15-15,2 0 15 0,0 2-14 0,2 0 13 16,-2 2-18-16,2 0 19 0,-1 4-9 16,0-1 23-16,1 1-16 0,1 2 10 0,1 2-11 15,-11 1 16-15,15 0-15 0,-5 2 10 0,0 1-15 16,-1 2 11-16,3 0-12 0,-6 0 7 0,4 4-5 15,1-1 8-15,-2 2-18 0,0-1 11 0,-3 1-16 16,3 0 3-16,-3 0-44 0,1-2-21 0,-2 0-81 0,1 1-20 16,-1-2-99-16,-1 0-50 0,1-1-90 0,-5-6-410 15,9 5-360-15</inkml:trace>
  <inkml:trace contextRef="#ctx0" brushRef="#br0" timeOffset="92235.51">14409 14713 638 0,'0'0'477'0,"0"0"-115"0,-6-5-25 0,6 5-46 16,0 0-13-16,-4-5-50 0,4 5-43 0,0 0-33 16,0 0-35-16,2-9-24 0,-2 9-18 0,9-9-19 15,-2 4-14-15,2 2-21 0,1-4-75 0,3 1-63 16,-1 0-73-16,1-2-65 0,0 3-104 0,1 0-397 0,-5-2-264 15</inkml:trace>
  <inkml:trace contextRef="#ctx0" brushRef="#br0" timeOffset="92392.21">14463 14780 498 0,'-8'7'351'0,"4"-2"-32"0,4-5-101 0,-6 7 4 0,6-7-67 15,0 0 26-15,0 0-72 0,0 0 19 0,0 0-63 16,0 0 23-16,13-6-60 0,-3 0 35 0,1-1-61 15,5 1-15-15,-2-2-119 0,5-2-76 0,0 1-93 16,3-2-252-16,-2 0-66 0</inkml:trace>
  <inkml:trace contextRef="#ctx0" brushRef="#br0" timeOffset="92927.73">15281 14436 53 0,'0'0'466'0,"0"-9"-131"15,0 9-10-15,-3-7-24 0,3 7-26 0,-6-9-1 16,2 5-5-16,4 4-30 0,-13-7-30 0,7 3-32 0,-2 0-38 16,-1 1-26-16,-2 0-3 0,0 1-41 15,1 1 12-15,-4 1-33 0,2 0 13 0,0 1-29 0,-2 1-1 16,-3 2-8-16,3 1 0 0,-4 1-6 0,4 0 3 15,-1 1 2-15,1 1 11 0,-3 3 6 0,3 0 6 16,-1 2 0-16,3-2-3 0,3 1 6 0,-1 1-7 16,2 1-4-16,3-2 8 0,-1 4-19 0,3-3 8 15,1 3-17-15,0-4 11 0,4 2-17 16,0 1 6-16,2-1-11 0,2-2 11 0,2 1-15 0,2 0 6 16,-1-2-6-16,3-1 7 0,1-1-10 0,-2-1 6 15,2-1-17-15,2-4 5 0,1 0-26 0,-2 0-1 16,0-3-26-16,2-3 16 0,-2 0-24 0,4 0 9 15,-2-3 4-15,0-1 5 0,1-3-4 0,-2-1 12 16,-1 1 8-16,2-4 7 0,-5 1 6 0,-1 2 6 16,-1-3 2-16,0 1 2 0,-4 0 5 0,3-1 2 15,-4 1 0-15,-2 1 3 0,2 1 8 0,-4-1 13 0,3 3 24 16,-2-1 25-16,-1 2 7 0,0 0-1 0,0 8-4 16,0-13-6-16,0 13-16 0,1-11-10 15,-1 11-10-15,2-7-4 0,-2 7-6 0,0 0-2 0,0 0-3 16,0 0-1-16,0 0 3 0,0 0-7 0,0 0-2 15,10 5 0-15,-8 0-36 0,2 2 40 0,3 0-6 16,-1 0 2-16,-1 3-29 0,5-1-37 0,-1 3-41 16,2 0-32-16,1-1-40 0,0 4-39 0,2-2-34 15,-1 2-13-15,-1-2-65 0,4 0-35 16,-3-1-404-16,-1-1-274 0</inkml:trace>
  <inkml:trace contextRef="#ctx0" brushRef="#br0" timeOffset="93309.26">15627 14697 28 0,'0'0'525'0,"0"0"-168"0,0 0-22 0,4-8-100 15,-4 8 26-15,0 0-70 0,2-5 26 0,-2 5-59 16,0 0-25-16,0 0 14 0,13-1-49 0,-13 1 8 0,13 2-31 16,-13-2 17-16,15 8-48 0,-6-5 21 0,1 2-39 15,-2-1 20-15,1 4-32 0,0-1 20 16,0-1-32-16,-3 4 32 0,1-3-39 0,-1 1 32 15,-2 0-35-15,0 1 34 0,-2-2-33 0,-2-1 29 0,0 2-34 16,0-8 35-16,0 10-22 0,0-10 24 0,-2 8-22 16,2-8 29-16,0 0-28 0,0 0 23 15,-10-6-28-15,10 6 25 0,-4-9-25 0,1 3 21 16,3-3-28-16,0 1 27 0,3-3-30 0,-1 2 31 0,2-2-31 16,4-1 16-16,-2 1-5 0,2 0-6 15,1 1 1-15,2 1 2 0,-2 1 19 0,1-1 8 0,2 5 10 16,-2-1 15-16,0 3-2 0,3-3-1 0,-3 4-1 15,-10 1-1-15,23 3-10 0,-12 0-4 0,0-1 11 16,-1 3-25-16,-2-1 13 0,1 3-21 0,-1-2 15 16,-1 1-23-16,-3 3 13 0,1-2-31 0,-1 2-27 15,-3-2-83-15,-1-2-28 0,0 3-148 0,-2-2-92 16,-1 0-508-16,-3-1-466 0</inkml:trace>
  <inkml:trace contextRef="#ctx0" brushRef="#br0" timeOffset="93725.86">15304 13857 83 0,'-8'-7'358'0,"-1"1"-67"16,4 2 4-16,-3 0-7 0,-1 1-3 0,9 3 15 15,-16-4-10-15,16 4-39 0,-16-2-36 0,5 4-24 0,1-1-24 16,1 4-12-16,-2 0-20 0,2 0-8 15,3 3-25-15,-4 3 10 0,5 1-7 0,0 1-12 16,1 0-29-16,1 3 1 0,1 1-18 0,2 1-1 0,2-1-15 16,0 1 5-16,1 0-21 0,3 1 10 15,0 0-15-15,4 1 5 0,-1-2-12 0,4-2 9 16,0 1-14-16,-2-2 0 0,4-1-45 0,1-2-17 16,-1-2-52-16,2 0-6 0,-2-3-65 0,2-1 1 15,-1-2-94-15,0 0-22 0,0-3-54 0,-3-1-94 16,2-1-213-16,-2-2-171 0</inkml:trace>
  <inkml:trace contextRef="#ctx0" brushRef="#br0" timeOffset="93993.57">15534 13870 303 0,'-3'-6'489'0,"1"1"-104"0,2 5-69 15,-7-8-23-15,7 8-17 0,-4-8-3 0,4 8-24 16,-5-4-12-16,5 4-34 0,0 0-21 0,0 0-23 15,-9 2-15-15,9-2-7 0,-1 7-10 0,1-7-6 16,4 13 2-16,-2-5-11 0,1 2 5 0,1 0-23 16,1 3-12-16,0 2-17 0,3 0-11 0,0 3-8 0,2-2-13 15,-1 3-6-15,1 1-1 0,-3-3-8 0,2 1-4 16,0 1-1-16,0-1 1 0,0 1-5 16,0-1 0-16,-1-3-7 0,-2-1-1 0,1 0-6 15,-2-1-2-15,1-2-45 0,-2 0-30 0,2-3-42 16,-3 1-7-16,-1-2-61 0,-2-7-48 0,4 8-132 15,-4-8-81-15,0 0-516 0,0 0-556 0</inkml:trace>
  <inkml:trace contextRef="#ctx0" brushRef="#br0" timeOffset="94215.68">15517 13888 250 0,'-4'-11'400'15,"2"2"-104"-15,0 2-46 0,2-1-14 0,0 1 5 16,0 7-16-16,0-11-21 0,0 11-20 0,4-10-21 15,-4 10-37-15,8-7-13 0,-8 7-14 0,10-2-15 16,-10 2-13-16,13 2-13 0,-13-2-5 0,11 7-12 16,-4-2-7-16,-2 1 23 0,1 2-40 0,-3 0 21 15,-1 2-34-15,0-1 26 0,-1 1-35 0,-2 0 28 16,-2 0-40-16,2 3 26 0,-2-4-71 0,-3 2-2 16,2-2-89-16,0 0-15 0,0-2-55 0,2 2-55 15,-1-5-93-15,3-4-246 0,-5 7-130 0</inkml:trace>
  <inkml:trace contextRef="#ctx0" brushRef="#br0" timeOffset="94462.47">15713 13799 131 0,'0'0'587'0,"5"-8"-142"0,-5 8-104 0,5-6-46 16,-5 6 3-16,0 0 18 0,5-5-13 0,-5 5-7 15,0 0 7-15,0 0-13 0,11 4-31 0,-4-1-28 16,2 2-21-16,0 1-26 0,2 0-26 0,3 2-37 15,-1 0-3-15,5 2-23 0,-1 0-16 0,3 2-13 16,-2-1-11-16,5 3-17 0,-1 0-1 0,-1 1-7 16,-4-2-6-16,-1 3-3 0,-1-1-8 0,-1 0-5 15,-4 0-12-15,-5 1-2 0,0 0-15 0,-2 1-31 16,-3 0-43-16,-3-1-61 0,-3 2-52 0,-3 2-74 16,-4-2-65-16,-2 2-165 0,-4-2-109 0,-1 0-334 15,-5-3-537-15</inkml:trace>
  <inkml:trace contextRef="#ctx0" brushRef="#br0" timeOffset="94877.05">16487 14345 396 0,'-9'4'480'16,"9"-4"-126"-16,0 0 8 0,0 0-38 0,0 0 19 16,0 0-5-16,0 0-34 0,0 0-18 0,0 0-41 15,4-7-29-15,1 4-45 0,5-3-24 0,-1 2-35 16,4-2-15-16,1-1-26 0,0 0-5 0,5-1-21 0,0 0-5 16,1 1-17-16,0-3 5 0,2 3-20 0,-2-2 7 15,2 1-33-15,-2 0-45 0,-2 0-65 16,-1 4-20-16,-3-3-73 0,1 0 2 0,-2 4-80 15,-4-2 1-15,1 0-60 0,-1 0-29 0,-5 2-354 0,-4 3-249 16</inkml:trace>
  <inkml:trace contextRef="#ctx0" brushRef="#br0" timeOffset="95047.81">16688 14157 401 0,'0'0'373'16,"-17"-2"-62"-16,17 2-43 0,-13 0-42 0,13 0-33 15,-11 0 76-15,11 0-17 0,-10 3 14 0,10-3-39 0,-7 5-7 16,7-5-49-16,-2 11-5 0,2-11-38 0,0 13-13 15,1-6-33-15,0 1-3 0,0 4-17 0,2-2-7 16,1 2-25-16,0 2 6 0,1 0-19 0,0 1-12 0,0 0-12 16,0 2-87-16,2-1-75 0,-1 2-68 15,1 1-77-15,0-3-82 0,-2 0-466 0,2-2-410 16</inkml:trace>
  <inkml:trace contextRef="#ctx0" brushRef="#br0" timeOffset="95748.56">17347 14258 248 0,'0'0'266'0,"0"0"-39"16,4-7-14-16,-4 7 15 0,1-7-12 15,-1 7-59-15,3-7 14 0,-3 7-49 0,0-7 38 16,0 7-43-16,-4-11 37 0,4 11-66 0,-1-10 33 0,-2 3-43 16,3 7 42-16,-2-11-33 0,-1 3 28 15,-1 1-35-15,-1 0 20 0,1 0-31 0,0 0 13 16,-2 0-29-16,0 2 20 0,1-1-33 0,-2 1 12 16,-3 0-30-16,4 3 13 0,6 2-21 0,-17-2 13 0,17 2-26 15,-21 2 25-15,11 1-8 0,-1 2 22 0,0 1-14 16,1 1 29-16,-4 2-15 0,5 1 19 15,-2 2-10-15,1 2 11 0,1 1-14 0,1-1-2 0,2 2 1 16,1-1-8-16,2 0 0 0,2-1-4 0,1 0-3 16,1 0-3-16,2 0-2 0,0 0-5 0,5-2-3 15,-2 0 0-15,2-3-2 0,1 1 0 0,1-3-6 16,-1 0 3-16,3-3-6 0,-1 0-2 0,1-2-2 16,0-1 1-16,0-1-2 0,-2-2-2 0,4 0 6 15,-2-2-7-15,-1-2 0 0,2 0 0 0,-3-1 8 16,0-2-11-16,-2 1 12 0,1-2-10 0,-4 2 9 15,3-2-10-15,-3 2 10 0,0-2-7 0,-1 3 10 16,-2 0-4-16,2 0 16 0,-1 2-4 0,-3 5 9 16,4-11-13-16,-4 11-1 0,5-7-5 0,-5 7 2 0,5-4 0 15,-5 4 12-15,0 0-4 0,0 0-7 16,9 5 0-16,-9-5 9 0,8 8-6 0,-3 0-4 16,2-2 0-16,0 2-6 0,-1 2 0 0,3 1-5 0,1-1-9 15,-1 2-61-15,0 0-69 0,2 0-57 16,1 4-56-16,-3-2-57 0,1-2-58 0,-1 1-50 15,2 0-67-15,-3-3-259 0,1 1-252 0</inkml:trace>
  <inkml:trace contextRef="#ctx0" brushRef="#br0" timeOffset="96125.78">17627 14497 307 0,'6'-8'373'0,"-6"8"-71"0,3-9-16 15,-3 9-12-15,5-7-3 0,-5 7 4 0,8-8-37 16,-8 8-44-16,6-4-24 0,-6 4-24 0,12-3-21 15,-12 3-20-15,0 0-10 0,16 1-20 0,-16-1-10 16,13 5-8-16,-8-1-47 0,2 0 37 0,-2-1-8 16,0 2-11-16,-1-1-2 0,1 3-2 0,-5-7-2 15,3 10-3-15,-3-10-3 0,3 13 1 0,-3-13-4 0,-1 11-1 16,1-11-2-16,-3 8 5 0,3-8-6 16,-4 6 3-16,4-6-1 0,0 0 1 0,0 0-2 15,0 0-2-15,-15-3 4 0,15 3-6 0,-1-9 2 0,1 1-5 16,0 8 3-16,1-12-1 0,4 3-2 15,-1 1-1-15,4-2 1 0,-2 2 10 0,2-1 7 16,1 1 11-16,2-1 8 0,-2 4 14 0,0 0 8 0,2 1 12 16,0 0 9-16,-1 3-5 0,-10 1 2 0,19-1-4 15,-8 3-11-15,-1 0-9 0,-1 2-48 0,0 1 43 16,-3 0-49-16,4 2 42 0,-3-1-50 0,-2 1 44 16,0 3-49-16,-1-2 41 0,-2 1-11 0,3-1-8 15,-5 2-15-15,0-3-61 0,0 0-74 0,0 0-81 16,-2-1-105-16,-3-2-114 0,0 1-115 0,5-5-359 15,-13 3-482-15</inkml:trace>
  <inkml:trace contextRef="#ctx0" brushRef="#br0" timeOffset="96549.27">17377 13646 113 0,'-7'-4'408'16,"7"4"-118"-16,-11-5 16 0,11 5-40 15,-16 0 31-15,16 0-23 0,-14 5-3 0,5-1-18 0,3 1-23 16,0 2-21-16,-1 2-18 0,1 1-17 0,-1 3-23 16,4 1-13-16,1 1-9 0,0 2-10 0,2-2-13 15,2 2-13-15,1 1-4 0,1 0-23 0,3 0-12 16,2 1-2-16,0-2-17 0,3 1 4 0,-1-3-18 15,1 0 4-15,0-2-14 0,1 1 6 0,2-4-15 16,-2 0 3-16,1-4-45 0,-1 1-39 0,3-2-66 16,0-3-33-16,-4 0-92 0,4-2-32 0,-4-2-96 15,3 0-56-15,1-4-358 0,-4-1-343 0</inkml:trace>
  <inkml:trace contextRef="#ctx0" brushRef="#br0" timeOffset="97242.12">17540 13783 124 0,'0'0'347'0,"3"4"-113"15,-3-4-8-15,0 0-47 0,0 0-4 0,0 0-22 16,5-6-26-16,-5 6-25 0,5-7-19 0,-3 2-8 16,2 1-19-16,0-3-12 0,4 0 1 0,-3 0-16 15,1 0-8-15,1-1-3 0,-1-1 35 0,2-2-10 16,-2 2-3-16,-1-2 12 0,0 0-1 0,1 1 5 0,-4-1 13 16,3 0-7-16,-4 0-9 0,1-1 10 0,-1 1 2 15,0-1 19-15,-1 2 28 0,-1 0-44 0,-2-1 17 16,2 1-28-16,-4 2 0 0,4 0 11 15,-2 0 25-15,-2 1-29 0,4 2 12 0,-2-1-36 0,3 6 11 16,-8-8-27-16,8 8 14 0,-7-5-27 0,7 5 16 16,0 0-20-16,-8-3 18 0,8 3-18 0,0 0 27 15,-7 6-14-15,7-6 13 0,-3 8-14 16,3-8 22-16,-1 12-9 0,3-5 4 0,0 2-1 0,0 0 4 16,2 1-5-16,0 1 3 0,1 2-3 15,1 0-3-15,-1 1-1 0,2 2 3 0,-1-1-2 0,1 2-4 16,0 1 2-16,2 0-5 0,-4 0-3 0,3 1-4 15,0-1-2-15,-1 1-3 0,-3-3 0 0,3 1 2 16,-2-1 5-16,2-1-13 0,-3 0 8 0,1-2-13 16,-1 0 10-16,1-2-11 0,-2-1 11 0,1-2-6 15,-1 1 17-15,1-4 0 0,-3 1 21 0,2-1-2 16,-3-5-7-16,5 6-6 0,-5-6-7 0,0 0-5 16,9-1-3-16,-9 1-2 0,9-9-4 0,-5 2 3 0,0 0-5 15,1-1-2-15,0 0 0 0,0-2-2 16,0-1 2-16,3 1-42 0,-2 2 46 0,-2-2-41 15,3 2 47-15,1-1-43 0,-4 2 44 0,3 0-43 0,-1 1 47 16,1 1-48-16,-7 5 47 0,11-4-46 0,-11 4 48 16,10-2-1-16,-10 2-5 0,10 4 2 15,-10-4-6-15,12 8-2 0,-6-3-1 0,-2 2-3 16,1 0 0-16,-1 1-1 0,4-1 0 0,-3 1-2 0,-1 0-1 16,1 0-5-16,0-1-9 0,-1-2-48 0,2 2-50 15,-2-2-30-15,-4-5-68 0,8 7-23 0,-8-7-117 16,9 4-63-16,-9-4-111 0,10-4-289 0,-10 4-349 15</inkml:trace>
  <inkml:trace contextRef="#ctx0" brushRef="#br0" timeOffset="97474.51">17981 13534 139 0,'0'-9'575'0,"0"9"-125"16,1-8-145-16,-1 8 6 0,0 0-22 0,3-7 38 15,-3 7-26-15,0 0 2 0,8-3-20 0,-8 3-8 16,12 1-30-16,-12-1-22 0,16 4-17 0,-6 0-27 0,3-1-24 16,1 3-5-16,1 1-10 0,-1 0-19 0,5 0-18 15,-3 2-43-15,3 2 11 0,-1 0-37 16,-3 2 22-16,2-1-41 0,-2 3 28 0,-1 3-42 16,-4 0 17-16,-1 2-84 0,-5 1-58 0,-1 4-121 0,-6 2-105 15,-3 3-234-15,-10 8-683 0,-4 0-874 16</inkml:trace>
  <inkml:trace contextRef="#ctx0" brushRef="#br0" timeOffset="99913.39">17159 14703 244 0,'0'0'268'0,"-2"-5"-38"0,2 5-17 0,0 0-23 16,-4-5 14-16,4 5-37 0,0 0-27 0,0 0-58 15,-5-7 11-15,5 7-47 0,0 0 38 0,0 0 21 0,0 0 23 16,0 0-28-16,0 0 38 0,0 8-47 15,0-8 42-15,2 8-21 0,1-2 17 0,-2 1-32 16,2 1 21-16,-2 2-31 0,3 0 9 0,-3 3-22 0,3 0 3 16,1 0-24-16,-4 4 7 0,3-1-27 0,0-1 9 15,-1 1-22-15,-1 0 12 0,2-1-23 16,-1 1 20-16,-1-1-21 0,2 0 14 0,2-1-22 16,-3-2 19-16,-1 0-17 0,2-1 15 0,-1-1-9 15,1-1 8-15,-2 0-16 0,1-2 17 0,-1 0-16 0,3 0 14 16,-3-2-15-16,0 1 15 0,-2-6-15 15,5 9 15-15,-5-9-13 0,4 9 9 0,-4-9-5 0,3 6 15 16,-3-6-15-16,4 6 13 0,-4-6-16 0,0 0 13 16,6 5-18-16,-6-5 11 0,0 0-7 0,0 0 7 15,14 1-13-15,-14-1 14 0,0 0-12 0,12-3 10 16,-12 3-13-16,12-3 13 0,-12 3-15 0,13-4 15 16,-13 4-17-16,17-6 16 0,-8 3-16 0,1-1 16 15,1 2-14-15,1-2 14 0,-1 1-13 0,5-1 14 16,-1-1-12-16,2 1 10 0,-2 1-11 0,3-1 13 15,0 1-16-15,0-2 17 0,-1 2-14 0,2 0 16 16,1-1-20-16,-1 1 16 0,0 1-13 0,-1-2 12 16,0 0-12-16,2 2 12 0,0-2-13 0,-1 2 16 15,1-2-13-15,-1 1 10 0,-2 0-13 0,2 1 14 16,-1-2-11-16,3 2 10 0,-2-2-12 0,-1 2 14 16,-1-2-15-16,0 2 15 0,4-2-17 15,-5 2 17-15,2-2-14 0,1 0 14 0,-1 1-13 0,1-1 12 16,-2 0-14-16,1 0 15 0,1-1-15 0,-2 0 10 15,2 2-6-15,-1-2 11 0,1-1-13 0,1 1 13 16,1-1-13-16,-1 0 14 0,1 0-15 0,-3 1 16 0,1 0-14 16,-3-1 12-16,5 1-16 0,-2-1 16 0,-2-1-15 15,0 3 17-15,0-2-16 0,1 0 16 0,-3 0-15 16,3 1 13-16,-1-1-14 0,-2 1 14 0,0-1-10 16,-1 2 7-16,1-3-7 0,1 4 9 0,-4-2-11 15,3 0 12-15,-3 0-20 0,0 2 20 0,-2-2-14 16,2 3 13-16,-2-2-13 0,0-1 12 0,1 3-13 15,-1-1 16-15,0 0-11 0,-1 0 9 0,1 0-15 16,-2-1 15-16,0 2-10 0,-8 2 9 0,15-4-11 16,-15 4 15-16,13-5-15 0,-13 5 16 0,11-3-14 15,-11 3 18-15,14-5-10 0,-14 5 18 0,11-4-16 16,-11 4 12-16,12-4-15 0,-12 4 8 0,9-4-11 0,-9 4 11 16,9-2-9-16,-9 2 6 0,7-4-13 15,-7 4 12-15,0 0-9 0,11-4 7 0,-11 4-12 16,0 0 8-16,8-2-6 0,-8 2 9 0,0 0-8 15,8-2 10-15,-8 2-11 0,0 0 12 0,0 0-12 16,0 0 16-16,10-3-7 0,-10 3 18 0,0 0-5 0,0 0 19 16,0 0 0-16,0 0 14 0,7-3-2 0,-7 3 15 15,0 0 7-15,0 0 6 0,0 0-8 0,0 0-6 16,0 0-8-16,4-7-7 0,-4 7-5 16,0 0 3-16,0 0 2 0,0-5-9 0,0 5 0 0,0 0 1 15,-2-9-6-15,2 9-2 0,-2-7-4 0,2 7 1 16,-4-8-13-16,4 8 3 0,-3-10-36 0,3 10 56 15,-5-10-32-15,2 4 32 0,2 1-41 0,-2 0 27 16,1-2-32-16,-1 0 36 0,2 1-39 0,-2-2 37 16,-2 1-32-16,2-2 27 0,1 2-35 0,-1-1 31 15,-3-1-34-15,4 1 34 0,-2-2-35 0,0 2 37 16,1-1-33-16,-1 1 29 0,2-2-34 0,-1 6 31 16,-3-6-31-16,3 2 36 0,1 1-36 0,-2-2 32 15,0 2 0-15,2-1-6 0,0 1 0 16,-2 3-1-16,2-2-1 0,2 6-3 0,-4-11 2 0,4 11-3 15,-6-10 0-15,6 10-2 0,-4-9 3 0,4 9 0 16,-4-7-5-16,4 7 3 0,-4-8 2 0,4 8-2 16,-2-4 0-16,2 4 0 0,0 0-5 0,-4-8 3 0,4 8 2 15,0 0 1-15,-3-5-1 0,3 5 0 0,0 0 5 16,0 0-4-16,-4-4 1 0,4 4-2 0,0 0 1 16,0 0-3-16,0 0 2 0,0 0 1 0,-10-3-6 15,10 3 4-15,0 0 0 0,0 0 1 0,0 0 0 16,0 0 1-16,-11 0 3 0,11 0-8 0,0 0 4 15,0 0-1-15,0 0 3 0,0 0-1 0,-13 0-1 16,13 0-1-16,0 0-9 0,0 0-7 0,0 0-85 16,0 0-111-16,0 0-125 0,-10 1-154 0,10-1-231 15,0 0-419-15,0 0-755 0</inkml:trace>
  <inkml:trace contextRef="#ctx0" brushRef="#br0" timeOffset="109540.97">15099 15008 75 0,'0'0'207'0,"0"0"-25"0,-4-6-16 0,4 6-20 15,0 0-11-15,-4-7-19 0,4 7-16 0,0 0-21 16,-2-7-9-16,2 7 3 0,0 0-6 0,-4-8 3 15,4 8 6-15,0 0 5 0,0 0-5 0,-1-7-5 16,1 7 11-16,0 0-29 0,0 0-9 0,0 0 8 16,0 0 7-16,0 0 1 0,0 0 2 0,0 0 2 0,0 0 5 15,0 0 15-15,0 0-29 0,6 5 26 0,-6-5-45 16,4 8 37-16,-1-1-26 0,-1-2 39 16,2 2-42-16,2 2 38 0,-2 0-25 0,1 1 18 0,-1 0-35 15,0 2 23-15,1 0-31 0,3 1 18 16,-3-1-29-16,1 1-3 0,-2 1 0 0,1-3-6 15,-1 2 1-15,2-1-6 0,-2-2 3 0,0 0 3 16,1 1-3-16,-2-3 5 0,-1 0 2 0,2-1-2 0,-1 1 2 16,-2-2 3-16,3 0 10 0,-4-6 4 0,4 9 12 15,-4-9 7-15,2 7 10 0,-2-7 2 0,3 7-8 16,-3-7-2-16,0 0-12 0,4 7-4 0,-4-7-12 16,0 0-1-16,0 0-5 0,0 0-4 0,6 2-2 15,-6-2-7-15,0 0 6 0,0 0-6 0,8-3-3 16,-8 3-2-16,0 0 1 0,10-5-2 0,-10 5 0 15,8-3 3-15,-8 3-3 0,10-6-2 0,-3 3 0 16,1 0 1-16,0 0-1 0,1 0-1 0,2-2 11 16,-2 2-12-16,3-1 12 0,-1 1-16 0,3-2 14 0,0 1-13 15,2 1 11-15,-1-1-11 0,-1 0 10 16,4 0-10-16,-3-1 11 0,3 0-9 0,0 1 10 16,1-1-8-16,2-1 7 0,-1 1-12 0,2-1 15 15,-2 0-13-15,1 1 8 0,0-2-11 0,1 2 15 0,-3-2-14 16,3 1 10-16,0 1-10 0,-3-1 10 15,3 0-11-15,-2 0 17 0,-1 0-17 0,-1 0 13 16,3 0-9-16,-5 1 10 0,2 0-14 0,0 0 13 0,1-2-7 16,-1 3 9-16,-1-2-13 0,1-1 12 0,-2 2-10 15,2 0 9-15,-1-1-10 0,-2 1 10 0,2-1-12 16,-1 0 11-16,0 1-11 0,0 0 9 0,-3 1-7 16,4-1 9-16,-3 1-11 0,-3 1 11 0,2-1-11 15,0 1 11-15,-2-1-8 0,1 1 10 0,-1 1-9 16,-1-2 5-16,1 2-9 0,0 0 11 0,-2-1-12 15,0 2 13-15,2-2-12 0,0 1 10 0,-2 0-7 16,2 0 9-16,-2 0-11 0,2 0 8 0,0 1-8 16,-1-1 13-16,-1 1-3 0,3-1 0 0,-2 1-4 15,-10 1 2-15,20-3-3 0,-9 2 0 0,-11 1-9 16,19 0 14-16,-19 0-2 0,15-1-2 0,-15 1 0 16,17 0-2-16,-17 0-3 0,12-2 5 0,-12 2-2 15,12 0 0-15,-12 0 2 0,0 0-1 0,15 2-12 16,-15-2 13-16,0 0 3 0,13 0-1 0,-13 0-1 15,0 0-1-15,0 0-2 0,13 0 3 0,-13 0 0 16,0 0 0-16,0 0 1 0,0 0 0 0,11-2-1 16,-11 2-2-16,0 0 4 0,0 0-1 0,0 0 1 0,0 0-3 15,11-1 2-15,-11 1 1 0,0 0-4 0,0 0 7 16,0 0-2-16,0 0 0 0,7-4 4 0,-7 4 2 16,0 0 1-16,0 0-7 0,5-7 14 0,-5 7-2 15,0 0 4-15,3-6-7 0,-3 6 9 0,0 0-12 16,1-5 12-16,-1 5-6 0,0 0 3 0,3-9 8 15,-3 9 15-15,0 0-6 0,1-8 10 0,-1 8-5 16,0-7 6-16,0 7-17 0,0-7 9 0,0 7 0 16,0-8-3-16,0 8-3 0,-1-8-5 0,1 8 2 15,-3-9-15-15,3 9 13 0,-2-11-4 0,2 11 1 16,-2-9-6-16,0 2 5 0,-1 2-23 0,2-1 16 16,-2-1-12-16,0 1 8 0,0-2-14 0,-1 0 9 15,2 1-10-15,-2-3 8 0,1 3-10 0,-2 0 11 16,1-2 0-16,2 2-4 0,-3-1 2 0,1 2-2 15,1-1-3-15,-2 1 1 0,3 1-1 0,2 5-5 16,-6-11-7-16,6 11-51 0,-5-8-86 0,5 8-69 16,-7-6-96-16,7 6-68 0,-11-1-129 0,11 1-117 0,-12 2-266 15,1 2-454-15</inkml:trace>
  <inkml:trace contextRef="#ctx0" brushRef="#br0" timeOffset="110068.13">16005 15380 56 0,'0'0'310'0,"-1"-7"-55"0,1 7-6 0,-1-6-28 16,1 6 45-16,-2-7-35 0,2 7 51 0,-3-6-62 15,3 6-7-15,-3-6-19 0,3 6 10 0,-2-6-29 16,2 6 3-16,0 0-29 0,-2-6 2 0,2 6-34 0,0 0-4 16,0 0-31-16,-1-7 2 0,1 7-8 15,0 0 7-15,0 0 12 0,6-3 2 0,-6 3-2 16,9 3 4-16,-9-3-3 0,10 7 2 0,-2-2 2 0,0 2-2 15,-1 1 3-15,1 3-2 0,1 1-6 0,4 3-2 16,-3 1-33-16,2 2 19 0,-1 1-26 0,3 4 26 16,-1 0-44-16,-3 1 37 0,3-1-48 0,0 0 38 15,-2 0-41-15,2-3 32 0,-3-2-38 0,-1 1 31 16,1-1-44-16,1-1 41 0,-5-4-37 0,3 0 34 16,-2-1-39-16,1 0 35 0,-3-3-46 0,1 0 40 15,-1-1-33-15,0-1 34 0,0-1-30 0,-3 0 33 16,-2-6-29-16,7 8 28 0,-7-8-30 0,6 7 30 15,-6-7-32-15,0 0 23 0,5 5-30 16,-5-5 27-16,0 0-31 0,0 0 23 0,0 0-26 0,0 0 30 16,0 0-29-16,0 0 24 0,10-2-43 0,-10 2 16 15,0 0-62-15,0 0-23 0,0 0-69 0,0 0-99 16,0 0-78-16,0 0-83 0,0 0-123 0,0 0-105 0,0 0-359 16,0 0-625-16</inkml:trace>
  <inkml:trace contextRef="#ctx0" brushRef="#br0" timeOffset="110309.29">16123 15872 172 0,'0'0'520'0,"-8"4"-154"0,8-4-79 0,0 0-68 15,-8 5-24-15,8-5 12 0,0 0-35 0,0 0 43 16,0 0-35-16,3 7-22 0,-3-7-58 0,9 5 11 15,-9-5-50-15,18 5 16 0,-8-3-42 0,4 0 21 16,-1 1-14-16,2-2-8 0,1 0-9 0,3 3-3 16,-1-2-12-16,1-1-38 0,1 1-87 0,0-1 4 15,1-1-58-15,-2 0-45 0,1-1-28 0,-1-1-49 16,-1 0-29-16,1-1-233 0,-1 0-67 0</inkml:trace>
  <inkml:trace contextRef="#ctx0" brushRef="#br0" timeOffset="110464.77">16598 15783 156 0,'3'-7'532'0,"-3"7"-72"0,4-9-57 0,-4 9-32 16,4-10-24-16,-4 10-43 0,0 0-20 0,2-8-43 0,-2 8-42 16,0 0-41-16,0 0-32 0,0 0-26 15,0 0-15-15,0 0-20 0,-6 5-13 0,6-5-14 16,-7 10-9-16,2-2-9 0,1 0-8 0,-2 0-47 0,2-1-73 16,0 2-67-16,-1-2-87 0,1 0-104 15,-1 0-88-15,5-7-362 0,-6 6-349 0</inkml:trace>
  <inkml:trace contextRef="#ctx0" brushRef="#br0" timeOffset="112956.12">10823 11234 180 0,'-10'2'219'16,"10"-2"-22"-16,0 0-2 0,0 0-9 0,-12 3-17 15,12-3-34-15,0 0-28 0,0 0-25 0,-10 1-15 16,10-1-15-16,0 0-8 0,0 0-9 0,-8 4-8 16,8-4-2-16,0 0-7 0,0 0-5 0,0 0-1 15,0 0-3-15,-7 2 0 0,7-2 3 0,0 0 14 16,0 0 3-16,0 0 12 0,0 0 16 0,0 0 9 16,0 0 2-16,0 0 0 0,0 0-18 0,0 0 16 15,0 0-10-15,0 0 20 0,2 7-24 0,-2-7 33 0,0 0-38 16,9 1 35-16,-9-1-48 0,0 0 0 15,14 4-2-15,-14-4 4 0,10 2 52 0,-10-2-53 0,13 2 46 16,-13-2-49-16,18 1 47 0,-18-1-43 16,19 2 44-16,-7-2-51 0,-2 2 3 0,4-2 3 0,0 1 36 15,0-1-49-15,2 0 44 0,-1 1-48 0,2-1 34 16,0 0-45-16,1-1 37 0,3 1-46 16,-2 0 41-16,0 0-46 0,4-1 40 0,-1-1-46 0,-3 1 42 15,4 1-42-15,-1-2 40 0,-2 1-39 0,3 0 38 16,-1-2-43-16,-1 1 46 0,0 1-48 0,2 0 43 15,-1 0-43-15,-3 1 44 0,3-1-40 0,-2 0 36 16,-1-1-44-16,2 2 46 0,-1 0-44 0,-2 0 44 16,1-1-44-16,0 1 44 0,-2 0-40 0,2 0 41 15,-3-1-39-15,0 1 43 0,1 0-38 0,-2 0 39 16,0 0-41-16,2-1 47 0,-3 1-49 16,3-1 45-16,-3 1-40 0,1-2 44 0,-1 2-42 0,3-2 42 15,-3 1-48-15,0-1 45 0,0 1-44 0,1 0 42 16,-2 0-44-16,1 0 37 0,0 0-38 0,0-2 42 15,2 2-42-15,-2 0 39 0,1 0-34 0,-1-2 35 16,1 2-40-16,1-2 43 0,-1 1-39 0,0 1 41 16,3-1-42-16,-2 0 43 0,0 0-42 0,-3 1 43 0,1-1-46 15,0-1 40-15,0 2-43 0,0-2 44 0,0 2-43 16,-1 0 38-16,2 0-38 0,-2-2 37 16,-1 2-38-16,0 0 38 0,0 0-36 0,3 0 37 0,-5 0-41 15,2-1 42-15,2 0-41 0,-2 0 42 0,0 1-41 16,-1 0 43-16,0 1-42 0,2-2 46 0,-2 2-51 15,2-1 48-15,-1 1-40 0,-1-2 46 0,1 1-40 16,-1 0 42-16,1 1-37 0,-1-1 39 0,1 0-44 16,0 1 42-16,1-1-35 0,-2-1 42 0,1 1-49 15,0 0 47-15,-2-1-49 0,4 1 45 0,-2 1-49 16,0-1 46-16,0 0-50 0,-1 1 51 0,2-1-51 16,-1 1 43-16,0-1-45 0,0 1 44 0,-1-2-43 15,2 2 43-15,0-1-39 0,0 1 38 16,-2 0-43-16,2-1 43 0,1 1-41 0,0-1 44 0,-1 1-47 15,0 0 44-15,1 0-45 0,0-1 46 0,-1 1-46 16,3 0 49-16,-3 0-46 0,4-1 47 0,-3 1-46 16,2 0 42-16,-2 0-44 0,3 0 45 0,-3 0-47 0,4-2 47 15,-4 2-41-15,4 0 40 0,1 0-48 0,-1-1 47 16,0 1-43-16,0 0 44 0,0 0-44 0,1-1 41 16,-1-1-44-16,1 2 45 0,-1 0-45 0,1-1 45 15,1 1-47-15,-2 0 51 0,1-1-49 0,-1 0 43 16,3 1-42-16,-2-1 45 0,-1 1-46 0,2-1 46 15,-1 1-34-15,-1 0 32 0,1-2-46 0,-1 1 46 16,0 1-38-16,1-1 39 0,-2 1-45 0,2-1 43 16,-1 1-46-16,-1-1 47 0,-2 1-43 0,2 0 43 15,-2-1-48-15,2 1 53 0,-2 0-52 0,0 0 45 16,3 0-42-16,-4 0 42 0,3 0-42 0,-3 0 44 16,0 0-45-16,1 0 45 0,1 1-45 0,-1-1 45 15,-1 0-46-15,0 1 50 0,0-1-46 0,3 1 41 16,-3-1-42-16,1 1 41 0,-1-1-40 0,0 1 44 0,0 1-48 15,2-2 49-15,-2 1-50 0,1 0 49 16,-1 0-49-16,0 0 47 0,0 0-44 0,0 2 43 16,2-2-41-16,-2 1 41 0,1-1-42 0,-1 0 44 15,0 0-46-15,0 0 47 0,0 0-45 0,0 1 44 0,0-1-47 16,2 0 46-16,-2 1-43 0,-2-1 45 16,3 1-48-16,-1 0 52 0,-2 0-52 0,2-1 46 15,1 0-47-15,-3 0 52 0,1 0-24 0,1 0 16 0,-1 1-48 16,0-1 51-16,-1-1-49 0,0 1 49 0,3 0-46 15,-3 0 47-15,-1-1-43 0,2 1 41 0,0-1-44 16,0 2 45-16,-1-2-44 0,0 0 46 0,3 1-49 16,-3-1 52-16,2 0-51 0,-1 0 42 0,1-1-40 15,-3 1 44-15,2 0-43 0,2 0 43 0,-2 0-44 16,1 0 48-16,0 0-50 0,-1-2 48 0,1 2-49 16,0 0 49-16,-1-1-44 0,0 1 42 0,1 0-46 15,-1-1 46-15,0 1-44 0,0 0 45 16,1 0-46-16,-1-1 52 0,0 1-54 0,0 0 47 15,0-1-47-15,-1 1 47 0,1 0-45 0,-13 0 50 0,26 0-50 16,-15 0 47-16,3-1-48 0,-2 1 46 0,-12 0-46 16,24-2 50-16,-12 2-46 0,0 0 43 0,0 0-48 15,-2-1 49-15,4 1-44 0,-2 0 45 0,-12 0-48 0,24 0 46 16,-14-1-46-16,4 1 50 0,-2 0-43 16,0-1 51-16,1 1-44 0,0 0 51 0,0-1-54 0,0 1 48 15,2 0-51-15,-2-1 49 0,1 1-50 0,0 0 49 16,0-2-47-16,0 2 46 0,0-1-53 0,1 0 47 15,-1 1-45-15,2 0 49 0,-2-2-56 0,2 2 53 16,-2 0-50-16,3-1 48 0,-3 1-50 0,3 0 56 16,-2-1-57-16,2 1 53 0,-2 0-53 0,2 0 51 15,2-1-50-15,-3 1 50 0,2-1-50 0,0 1 51 16,1-1-45-16,-2 2 42 0,2-2-49 0,0 1 51 16,-1-2-49-16,1 1 49 0,-2 0-51 0,1 1 50 15,1-1-49-15,-2 0 48 0,0 1-47 0,0-1 51 16,-3 1-52-16,3-2 51 0,-2 2-52 0,2-1 50 15,-2 1-50-15,0 0 51 0,3-1-51 0,-4-1 51 16,4 2-44-16,-2 0 43 0,1-1-49 0,3 0 50 16,-5 1-48-16,4-1 49 0,-1 0-53 0,0 1 50 15,0-1-49-15,0-1 52 0,-1 1-48 0,2 1 70 16,0-1-34-16,-1 0 65 0,1 0-39 0,1 0 20 0,-1-1-13 16,2 1-3-16,-1 0 6 0,1-2-6 15,-1 2 13-15,2 0-16 0,-3 0-3 0,3-1-2 16,-2 2-4-16,-2-1 1 0,4 0-5 0,-3 0-9 0,-1 0 1 15,1 0-1-15,-2 0-4 0,1-1-1 0,-1 0-1 16,0 1 2-16,1-2-5 0,-4 2-1 0,3-2-1 16,-5 2-1-16,4-1 4 0,-3 0-6 0,-2-1-2 15,3 0-1-15,-2-1 2 0,0 1-4 0,-1 0-4 16,-1-2-1-16,0 3-47 0,-1-4-49 0,-1 0-134 16,-2 0-61-16,2-3-156 0,-3 1-178 0,-1-2-553 15,-2 2-795-15</inkml:trace>
  <inkml:trace contextRef="#ctx0" brushRef="#br1" timeOffset="135856.46">18267 13184 28 0,'0'0'236'15,"-2"-5"-48"-15,2 5-14 0,-4-7-7 0,4 7-10 16,-5-6-29-16,5 6-6 0,-7-4-19 0,7 4 0 16,-6-5-11-16,6 5-12 0,-8-6-15 0,8 6 3 15,-6-4 12-15,6 4-16 0,-8-6-12 0,8 6-11 16,-10-4-4-16,10 4-9 0,-10-5-6 0,10 5 2 15,-12-5-10-15,12 5-2 0,-14-5-3 0,7 2 0 16,-2-1-6-16,-1 1 2 0,-1 1 6 0,1 0-11 16,-3-1 2-16,0 1 5 0,-2 0-6 0,1-1 1 15,-4 1-1-15,1 0 5 0,0 1-9 16,-1 0 10-16,-3 1-11 0,2-1 11 0,0 1-12 0,-3-1 5 16,3 1-2-16,0 0-1 0,-3-1 2 0,3 1-1 15,0 0 1-15,-2 0-1 0,1 0 7 0,3 0-8 16,-2 1 1-16,1-1 1 0,-2 1-1 0,2 0 0 15,1 1 0-15,-2 0 6 0,2 2-6 0,1-2 0 16,-1 1 0-16,1 1 1 0,0-2-2 0,0 2 2 0,2 2 5 16,-3-2-8-16,4 0 1 0,-2 1 2 15,1 1-2-15,0-1 1 0,2 1 2 0,-3 0 19 16,3 0-25-16,2 0 9 0,-2 1-8 0,0 0 3 0,-1 0-3 16,2 1 1-16,-1-1 2 0,1 2 0 0,-1-1 1 15,1 0 2-15,-2 2 0 0,0-3 2 0,-1 3 15 16,3-1 1-16,-2 1 4 0,-1 0 0 0,0 0-1 15,-2 1 0-15,3-2 1 0,0 1 9 0,0 0-7 16,-1 0-2-16,2-1-5 0,-1 1 0 16,1-2-4-16,0 2 6 0,-1-2-2 0,3 1-12 15,0-1 1-15,-2-1 0 0,2 1-3 0,1 0 0 0,0 0-2 16,2-1 36-16,0 1-48 0,-2 0 7 0,2-1 0 16,0 3 2-16,0-2 2 0,-1 3-9 0,-1-1 26 15,3 0-30-15,-2 2 13 0,0-1-11 16,2 0 14-16,-2 0-17 0,-1-1 18 0,1 3-11 0,0-1 11 15,0-1-9-15,0 1 12 0,-1 1 1 0,-1-1 35 16,1 0-17-16,1-1 25 0,1 2-26 0,-2-1 27 16,1 1-38-16,2-1 28 0,-1-1-25 0,0 2 19 0,-1-1-45 15,4 0 42-15,-1 1 0 0,1 1 5 16,-2 0-5-16,2 0-8 0,0 2-4 0,0-2-4 16,2 2 0-16,-1-1 1 0,3 2 6 0,-1 0-5 0,0 1-8 15,-1-1 0-15,2 1-2 0,2-1 2 0,-2 1 9 16,1-2 1-16,0 2 9 0,1 0-3 0,-1-1 2 15,0 1-4-15,2-1-1 0,-1 0 3 0,1 0-4 16,-2-1 7-16,2 1 5 0,0-1 1 16,1 1 4-16,-1-2-1 0,-1 0-1 0,2 0-43 15,0 1 34-15,1-2-33 0,-1 2 46 0,2-2-45 16,-2 2 42-16,1-2-41 0,2 1 34 0,-1-1-33 0,-1 0 44 16,3 3-42-16,-2-2 41 0,2 2-41 0,0 1 35 15,-1-2-40-15,2 3 43 0,0-3-46 0,1 2 39 16,-1-1-6-16,0 1-1 0,3 0-7 0,-3 0 0 15,2 0-2-15,-2 0-1 0,3-1-2 0,-1 1-1 16,-1-1-1-16,2-1 0 0,-2 1 6 0,2-1-8 16,-2 1-1-16,0-3-1 0,0 3 1 0,2-3-4 15,-2 1-1-15,0-2 7 0,-1 0-6 0,0 0 2 16,1-1-1-16,1 1-1 0,-2-1 0 0,1 1 1 16,0-2 0-16,0 1 2 0,-2 1-1 0,5-2 2 15,-3 2-2-15,1-2 1 0,0 0 4 0,0 0-7 0,1 0 2 16,-1 0 0-16,-1-2 1 0,3 2-1 0,-3-2 0 15,3 1 5-15,-1-2-4 0,-1 1 0 16,1-1 1-16,-1 1-2 0,1-1 1 0,2 0-1 16,-1-1 1-16,-1 1 1 0,1-2 5 0,2 1-37 15,-1-1 50-15,4 0-45 0,-5 0 51 0,6-1-48 16,-3-1 47-16,0 2-45 0,2-3 45 0,1 1-45 0,-2-1 45 16,2 1-42-16,1 0 42 0,0-2-45 0,0 0 47 15,-1 2-45-15,2-3 46 0,-1 2-48 0,2-2 48 16,-3 1-49-16,2 1 48 0,0-2-48 0,-1 0 49 15,1 0-49-15,0 0 51 0,-2-1-52 0,1 2 51 16,1-2-52-16,-1 0 52 0,1 0-48 0,0 0 52 16,-1-2-47-16,1 1 40 0,0 0-48 0,-2 0 48 15,1 0-51-15,1-2 49 0,-1 1-53 0,-1 1 49 0,2 1-49 16,-1-3 49-16,-1 1-48 0,1-1 45 16,0 2-47-16,-1-1 52 0,-1 0-55 0,3-1 52 15,-1 1-54-15,-2 0 53 0,2 1-47 0,-3-1 48 0,2 1-44 16,0-2 43-16,-1 1-50 0,0 0 50 0,-1-1-46 15,1 1 48-15,1-1-51 0,-3 0 48 0,2-1-48 16,0 1 50-16,0-2-50 0,-1 1 50 0,1-1-48 16,-1 1 51-16,-1-2-54 0,2 0 49 15,-3 1-5-15,1-1-5 0,1-1 1 0,-2 2-5 16,2-2-1-16,-2-1-1 0,2 0-3 0,2-2 1 16,-2 1-2-16,1-2-1 0,-2 0 1 0,1 0-2 0,1-1 1 15,-3 0-1-15,2-2 3 0,0-1-3 16,2-2 0-16,1-1 1 0,-1 0-2 0,0-1-1 0,1 0 1 15,0 0 0-15,-1-1 0 0,-1 0 2 0,1 0 0 16,0 1-46-16,-3 0 52 0,2-1-45 0,-6 4 51 16,1-1-46-16,1 0 50 0,-1 0-47 0,0-1 50 15,-3 1-50-15,2-1 8 0,0 0 49 0,-1 0-51 16,-1 0 51-16,1-1-54 0,-2 0 51 0,-1 2-50 16,2-5 49-16,-2 2-49 0,0 0 49 0,0-1-45 15,-1 1 42-15,-1-2-1 0,-2 1-9 0,1-1-1 0,-1 0 1 16,-3 3-5-16,3-1-3 0,-3 1 0 0,-1-2-3 15,-1 1 1-15,-1 1-3 0,-1-2 4 0,1 0-1 16,-2-1-3-16,-2 1-1 0,1 1 1 16,0-1-1-16,1 0 2 0,-3 2-45 0,0 0 53 15,2 0-45-15,-1-1 50 0,-3 2-49 0,5 2 52 16,-2 0-47-16,1 0 49 0,-2-1-48 0,3 3 49 16,-3-1-46-16,2-2 50 0,-2 2-52 0,3 1 50 0,-1 0-42 15,-2-1 40-15,2 1-48 0,-2 0 49 0,3 2-45 16,-2-3 43-16,1 3-44 0,-3 0 47 0,2-1-7 15,-1 1-3-15,1-1-2 0,-2 2-2 0,2 0-1 16,-2-1-3-16,0 1 2 0,0 0-3 0,1-1-1 16,-2 1-1-16,1 1 1 0,0-1 3 0,-1 1-2 15,1-1-3-15,0 0 0 0,-2 1 1 0,1 0 0 0,0 0-2 16,-1 0 1-16,2 0 3 0,1 0-1 16,-1 1-3-16,-2 0 0 0,2 1 1 0,2 1 3 15,-1 0-4-15,-3-2 0 0,4 2 1 0,-1 0 0 16,-2 0-1-16,2 0 1 0,-1 0 2 0,-1-1 1 0,1 0-4 15,0 2-2-15,0-1 3 0,-1-2-3 16,-3 2 1-16,2-1 1 0,2 1 2 0,-3-1-3 16,2 1 2-16,1 1 1 0,-1 0 0 0,-1-2 1 0,1 3-2 15,1-1 1-15,0-1 0 0,0 3-2 16,0-1-2-16,-1-1-1 0,0 2 6 0,2 0-2 16,-1 0-2-16,0-1-1 0,0 2 4 0,0 0-3 15,-1 0 1-15,2 0 5 0,-3 0-3 0,3 0-2 0,-3 0 0 16,10 3 0-16,-15-4 0 0,15 4 2 0,-15-4-1 15,15 4 1-15,-17-3 1 0,10 1-3 0,7 2 2 16,-18-5-2-16,18 5 2 0,-16-4 0 0,9 3-2 16,7 1 3-16,-17-4-3 0,17 4 2 0,-14-2 1 15,14 2 0-15,-17-4 0 0,17 4-2 0,-14-3-1 16,14 3 1-16,-16-4 1 0,16 4-1 0,-17-3-2 0,17 3 6 16,-15-2-4-16,15 2 0 0,-18-2 0 15,18 2-3-15,-15-2 7 0,15 2-4 0,-18-4-1 16,9 2 2-16,0-1 0 0,-1 2 0 0,1-2 1 0,9 3 2 15,-17-3-1-15,7 0-2 0,1 1-2 0,0-1 1 16,-1 0-1-16,1 0 1 0,-2 1 1 16,0 0 3-16,2-1-4 0,-1 1-1 0,-2 0 2 15,2-1-3-15,-1 1 5 0,-2-1-4 0,1 3-1 16,-3-2 3-16,2 1-2 0,-1 0 0 0,0-1-2 16,0 1-24-16,-3 1-58 0,3 0-70 0,-6 0-102 15,-2 1-138-15,-2 2-188 0,-2 0-421 0,-9 2-607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2:37:55.428"/>
    </inkml:context>
    <inkml:brush xml:id="br0">
      <inkml:brushProperty name="width" value="0.05292" units="cm"/>
      <inkml:brushProperty name="height" value="0.05292" units="cm"/>
      <inkml:brushProperty name="color" value="#FF0000"/>
    </inkml:brush>
  </inkml:definitions>
  <inkml:trace contextRef="#ctx0" brushRef="#br0">13973 5293 86 0,'0'0'126'0,"0"0"32"16,0 0-75-16,-4-4 41 0,4 4-40 15,0 0 28-15,0 0-44 0,-6-5 40 0,6 5-43 16,0 0 33-16,0 0-25 0,0 0 28 0,-4-5-29 0,4 5 25 16,0 0-10-16,0 0 21 0,0 0-19 15,0 0 7-15,0 0-10 0,0 0-10 0,0 0-11 16,0 0-7-16,-5-5-9 0,5 5-4 0,0 0-4 15,0 0 3-15,0 0 13 0,0 0 0 0,0 0 0 0,0 0 4 16,0 0 4-16,9-2 4 0,-9 2 12 0,0 0-6 16,15-1-2-16,-15 1-2 0,13-1-3 0,-13 1 4 15,14-2 3-15,-14 2-4 0,17-1 0 0,-17 1-1 16,20-1-5-16,-20 1 1 0,23 0-1 0,-23 0 0 16,22 1 2-16,-8-1-6 0,-2 0-5 0,0 1-10 15,1-1 4-15,-1 3 2 0,2-3-3 0,-3 1 0 16,3 1-7-16,-1-1-2 0,2 1 2 0,-2-1 15 15,0 0-7-15,2 0-7 0,-2 0-6 0,2 0-5 16,1 1 0-16,0-1-2 0,-3-1 1 0,5 0-2 0,-4 0 1 16,5 0-8-16,0-3-3 0,-2 3-1 15,2 0-3-15,-1-1-1 0,1 1-4 0,0-1 16 16,-1 0-19-16,3 0 1 0,-3 0-2 0,1-1 6 16,0 1-6-16,0 0 8 0,0-1-6 0,2 1 2 15,-3-1-1-15,2 1 3 0,-2-2-2 0,1 2-1 16,1-1 9-16,-1 1-11 0,1 0 4 0,-1-1-1 15,-1 0 3-15,1 1 0 0,-1 0-3 0,1 0 0 0,2-1 0 16,-3 0 0-16,1-1-4 0,-3 2 2 0,3-1 1 16,1 1 3-16,-2-1-8 0,-2 1-1 0,2 0-1 15,1-1 1-15,-3 1 0 0,0 1 2 0,3-2-1 16,-2 1-3-16,2-1 3 0,-2 0 4 0,1 1-3 16,-3 0 2-16,4 0 7 0,-1 0 1 0,-1-1 1 15,0 1 1-15,2 0 1 0,-2-1-3 0,0 1 3 0,2-1 8 16,0 1-10-16,-1-2 1 0,0 1-1 15,0 0-2-15,0 0 3 0,1 1-5 0,-2-1-2 16,0 1 2-16,0 0-3 0,2 0 1 0,-6-1-3 16,4 1 11-16,-3 0-10 0,1 1-5 0,-1-2 0 0,0 1 1 15,0 0 3-15,0 0 1 0,-1 0-7 16,-1-1 2-16,0 2 0 0,0-1 1 0,-1 1-1 16,-11 0 0-16,18-1 3 0,-18 1 3 0,18-1-5 0,-18 1-4 15,18 0 1-15,-18 0 2 0,14-1 1 16,-14 1-2-16,12 0 6 0,-12 0-5 0,0 0 1 15,15-1-1-15,-15 1 5 0,0 0 1 0,13-2 1 0,-13 2-4 16,0 0 4-16,10-1 7 0,-10 1-1 0,0 0 2 16,0 0 4-16,13 0-2 0,-13 0-6 0,0 0-1 15,9-2-4-15,-9 2-1 0,0 0 2 0,9-3-10 16,-9 3 7-16,0 0-3 0,8-3-2 0,-8 3-3 16,0 0-3-16,10-4 9 0,-10 4-3 0,0 0-3 15,9-2-5-15,-9 2 5 0,0 0-1 0,12-3 4 16,-12 3-5-16,9-1 8 0,-9 1-9 0,11-1 5 15,-11 1-1-15,12-1-1 0,-12 1 8 0,12 0-4 16,-12 0-3-16,14-1-1 0,-14 1 0 0,13-2 1 16,-13 2-3-16,11 0 2 0,-11 0 6 0,13-1-4 15,-13 1-5-15,0 0 2 0,15 0-6 0,-15 0-1 0,0 0-7 16,0 0-5-16,13-1 1 0,-13 1-26 16,0 0-33-16,0 0-46 0,0 0-52 0,0 0-9 0,0 0-84 15,0 0-16-15,0 0-83 0,0 0-43 16,0 0-16-16,-6-6-108 0,6 6-289 0,0 0-363 15</inkml:trace>
  <inkml:trace contextRef="#ctx0" brushRef="#br0" timeOffset="1591.9">17111 5216 6 0,'0'0'348'0,"0"0"-117"0,0 0 3 16,0 0-57-16,0 0 14 0,0 0-38 0,0 0 3 16,0 0-12-16,0 0-10 0,0 0-12 0,0 0-14 15,0 0-19-15,0 0-3 0,0 0-16 0,0 0-6 16,0 0-5-16,0 0-4 0,9-2-6 0,-9 2-2 16,0 0 4-16,0 0 7 0,11-1-5 0,-11 1 4 15,0 0-2-15,14-2 1 0,-14 2-1 16,12 0 2-16,-12 0-5 0,15-1-3 0,-15 1-3 0,17-1-5 15,-17 1-7-15,20-1-3 0,-8 1 42 0,0-1-50 16,0 0 42-16,-1 1-48 0,3 0 36 0,1-2-42 16,0 1 35-16,-1 1-42 0,1-1 37 0,-1 0-43 15,4 0 37-15,0 1-43 0,-1-1 40 0,-2 1-40 0,4-1 45 16,-1 1-44-16,-1-2 40 0,-1 2-41 16,0-1 39-16,0 1-40 0,1 1 2 0,-2-2 41 15,3 1-47-15,-4 0 7 0,3 0 3 0,-2 0 3 0,1 0 1 16,0 0 3-16,-1 0-1 0,2 0 4 0,0-1 2 15,-1 1 1-15,0-2 2 0,0 2 5 0,3-1-4 16,-2 1-2-16,1-1 1 0,-3 1 37 0,3-1-43 16,-1 1 33-16,-1 0-39 0,0-1 34 0,0 1-41 15,0 0 40-15,0 1-45 0,2-1 37 0,-4 0-38 16,4 0 41-16,-3 1-44 0,3-1 41 0,-4 1-43 16,4-1 42-16,-4 1-44 0,3-1 43 15,0 0-38-15,2 2 38 0,-4-2-39 0,4 0 41 0,-3 0-42 16,1 0 42-16,3 1-39 0,-2-1 40 0,-1 0-41 15,1 0 53-15,1 0-41 0,2 0 44 0,-2 0-41 16,0 0 4-16,0 0-2 0,1 0 4 0,0 0 0 16,-2 0-2-16,2 0-3 0,1 0 2 0,-3 0-2 15,2 0 1-15,1 0 0 0,-1 0 4 0,-1 1-7 16,3-1 3-16,-3 0-1 0,2 0-1 0,0 2 5 16,-1-2-6-16,1 0 3 0,0 1 40 0,-1-1-51 15,1 1 41-15,0-1-46 0,-1 0 44 0,1 1-47 16,0-1 44-16,-1 0-40 0,2 0 37 0,-1 0-43 15,0 0 42-15,2 0-38 0,-1 0 36 0,-1 0-42 16,-1 1 40-16,1-1-41 0,1 0 44 0,-3 0-44 0,3 1 41 16,-2-1-36-16,0 0 36 0,1 0-41 15,0 0 48-15,-1 1-47 0,-1-1 4 0,2 0 5 16,-1 0 2-16,-1 2 3 0,2-2-2 0,-2 0 6 16,3 0-1-16,-3 0 0 0,0 0 1 0,4 0 0 15,-4 0 5-15,3 0-5 0,1 1 1 0,-1-1 1 16,-2 0 0-16,3 0 1 0,-2 0 0 0,-1 1 39 15,3 0-48-15,0 0 3 0,-1-1 42 0,0 0-50 0,1 1 43 16,-2 1-45-16,2-1 44 0,0-1-47 0,2 2 42 16,0-1-39-16,-1-1 39 0,1 1-44 0,-2 0 45 15,1-1-43-15,1 1 14 0,0 0-5 0,-2-1 47 16,0 0-50-16,0 2 5 0,1-2 1 0,-1 1 2 16,0-1 2-16,0 0 3 0,1 1 1 0,-2-1 3 15,1 0-1-15,0 0-1 0,1 0 1 0,-2 0 5 16,2 0-1-16,3-1-1 0,-4 1 2 0,5-1 3 15,-3 1-2-15,2-2-3 0,-2 1 1 0,2 0 40 16,-4 1-52-16,4-1 43 0,-3 1-48 16,-1-1 41-16,3 0-41 0,-1-1 43 0,-1 2-49 15,-2 0 44-15,1 0-46 0,0-1 43 0,-1-1-42 0,0 2 41 16,1 0-46-16,-2 0 45 0,1-1-30 0,-1 1 29 16,0-1-47-16,-2 0 45 0,3 1-44 0,-3 0 54 15,2 0-56-15,-1-1 47 0,-1 1-42 0,1 0 4 16,-1 0 0-16,0-1 6 0,0 1 3 0,0 0 1 15,-1 0 3-15,3 0 4 0,-2 1-2 0,-1-1 1 16,2 0 22-16,-2 0-24 0,1 0 1 0,1 1 46 0,0 0-55 16,0 0 46-16,2 0-34 0,-3-1 28 15,3 3-48-15,1-3 45 0,-1 2-45 0,3 0 44 16,1-1-45-16,-1 1 49 0,1 0-40 0,1-1 50 0,-2 1-46 16,2-1 7-16,1 0 7 0,0 2 4 15,2-3-3-15,-1 1 6 0,0 1 4 0,1-2 15 16,1 0-8-16,-1 0 1 0,1 1-2 0,1-1-1 15,-2 0 1-15,2 0 3 0,2 0-3 0,2 2 6 0,-5-2-7 16,1 0-26-16,2-1 28 0,-1 1 0 0,0 0-2 16,0 0-2-16,-1 0-2 0,5-1 2 0,-2 2-4 15,-3-1-7-15,4-1 0 0,-4 0 0 0,-2-1 0 16,6-1-1-16,-5 1 0 16,8 1-4-16,-10 3 2 0,2-4-4 0,0 0 8 0,-2 1-6 15,1-2-2-15,0 2 2 0,-3-1-1 0,3 1 0 16,-1-1-1-16,-1-1 5 0,0 1-8 0,-1 0 8 15,1 1-8-15,0-2-1 0,-1 1 1 0,-1 1 0 16,-2-1 0-16,0 3 3 0,2-4-4 0,-2 2 0 0,0 0-1 16,-2-1 0-16,0 1-16 0,-1-1-41 0,0 1-12 15,1-1-109-15,-2 0-40 0,-1 1-140 0,2-1-91 16,-2-1-133-16,-2 1-402 0,-1-1-582 0</inkml:trace>
  <inkml:trace contextRef="#ctx0" brushRef="#br0" timeOffset="2761.66">26284 5253 31 0,'0'0'214'0,"0"0"-42"16,0 0 1-16,0 0-55 0,0 0 19 0,0 0-49 15,10-1 29-15,-10 1-52 0,0 0 18 0,0 0-44 16,0 0 22-16,0 0-40 0,0 0 21 0,0 0-29 16,0 0 37-16,0 0-33 0,0 0 37 0,0 0-29 15,0 0 34-15,0 0-3 0,0 0 16 0,0 0-14 16,0 0 17-16,0 0-4 0,6 4 0 0,-6-4 4 16,0 0-6-16,0 0 21 0,11 3-24 0,-11-3 3 15,13 1-4-15,-13-1-6 0,15 0-4 0,-15 0 3 16,21 0-3-16,-10 0 0 0,3 0-7 0,0 0-3 15,0-1-4-15,2 1 36 0,1 0-63 0,0-2 48 16,2 2-61-16,-1-1 45 0,0 0-50 0,1 0 40 16,-1 1-49-16,-1-1 45 0,-1 0-45 0,1 1 51 15,-3-2-54-15,1 1 44 0,-2 0-47 0,1-2 46 0,-2 2-47 16,2 0 47-16,-3 0-50 0,-2 0 50 16,3-1-51-16,-12 2 53 0,16-2-51 0,-16 2 47 15,14-2-40-15,-14 2 33 0,12-1-48 0,-12 1 32 16,9-3-100-16,-9 3-48 0,0 0-59 0,9-4-51 15,-9 4-64-15,0 0-342 0,-3-6-172 0</inkml:trace>
  <inkml:trace contextRef="#ctx0" brushRef="#br0" timeOffset="3075.2">26401 5336 154 0,'0'0'228'0,"-8"7"-68"0,8-7-27 16,-5 3-33-16,5-3-18 0,0 0 4 0,-5 5 16 16,5-5 4-16,0 0-1 0,0 0-11 0,2 6 8 15,-2-6-1-15,5 4 0 0,-5-4 1 0,9 2 7 16,-9-2-14-16,12 3-2 0,-12-3-13 0,15 1 9 16,-15-1-20-16,18 1 12 0,-8 0-27 0,2 0 26 15,0-1-37-15,1 0 33 0,1 0-42 0,-1 1 27 16,0-2-42-16,2 1 36 0,-2 0-43 0,2 0 37 15,-2 0-48-15,4-1 51 0,-4 1-42 0,0-1 33 16,0 0-50-16,1 1 45 0,-1-1-50 0,-3 1 43 16,3-2-46-16,-13 2 41 0,21-1-49 0,-21 1 47 15,19-2-67-15,-11-1-63 0,-8 3-108 0,16-5-195 16,-16 5-305-16,12-8-222 0</inkml:trace>
  <inkml:trace contextRef="#ctx0" brushRef="#br0" timeOffset="11761.82">11486 6454 41 0,'0'0'61'0,"0"0"5"15,0 0-1-15,0 0 5 0,0 0 4 0,0 0-3 16,0 0 10-16,0 0 8 0,0 0-8 0,0 0-7 15,0 0-9-15,0 0-1 0,0 0-2 0,0 0 5 16,0 0-1-16,0 0-2 0,0 0 1 0,0 0 8 16,4 6-5-16,-4-6-5 0,0 0 4 0,0 0 2 0,9 1 11 15,-9-1-14-15,0 0-1 0,11 2-4 16,-11-2-3-16,0 0 3 0,13 1-3 0,-13-1 9 16,12 1-5-16,-12-1 0 0,11 1-10 0,-11-1 2 15,12 1-21-15,-12-1 5 0,14 3-16 0,-14-3 7 16,14 1-17-16,-14-1 16 0,15 1-21 0,-15-1 16 15,16 1-10-15,-16-1 38 0,16 2-46 0,-16-2 28 16,18 2-25-16,-8-1 22 0,1 0-27 0,-2 1 35 0,2-1-31 16,-1 1 32-16,-1-1-38 0,3 2 36 0,-2-2-39 15,0 0 43-15,0 2-36 0,2-2-1 0,-2 1 39 16,1-1-44-16,1 2 15 0,-2-2 44 0,3 1-49 16,-1 1 48-16,0-2-44 0,1 0 39 0,-1 0-47 15,2 1 52-15,-1-1-51 0,-1-1 39 0,1 1-47 16,2 0 46-16,-3-1-46 0,1 1 44 0,1-1-44 15,-3 2 40-15,3-2-48 0,-1 1 42 0,1-1-42 16,-2 1 40-16,-1 0-39 0,3-1 41 0,-1 1-42 16,0-2 40-16,-2 3-39 0,2-2 42 0,1 2-42 15,0-1 48-15,-1 0-45 0,0 0 35 0,1-1-39 16,-2 0 44-16,1 1-37 0,3 1 43 0,-2-1-43 16,1-1 40-16,-1 1-39 0,3-1 40 0,-3 0-41 15,1 0 39-15,-1 2-36 0,3-2 34 0,-2 0-38 0,0 0 42 16,1 0-43-16,-1 0 39 0,2 0-38 15,-2 0 45-15,2 0-42 0,-1 0 37 0,0 0-42 0,0 0 43 16,-2 0-40-16,3 0 39 0,-3 0-42 0,4-2 39 16,-4 2-40-16,3 0 38 0,-1 2-40 0,-2-2 37 15,3 0-34-15,-2 0 32 0,2 0-40 0,-2 0 47 16,2 0-47-16,-2 0 40 0,2 0-36 0,1 0 43 16,1 0-35-16,-1 0 42 0,1-2-43 0,-1 2 35 15,0 0-39-15,1 0 39 0,-1-1-39 0,1 1 40 16,1 0-41-16,-2-1 37 0,0 1-36 0,0-2 36 15,1 2-38-15,0 0 35 0,-1-1-40 0,0 1 46 16,-1 0-48-16,-1 0 41 0,0 0-41 0,0 0 40 16,2 0-37-16,-3 0 46 0,3 0-47 0,-2 0 44 15,0 0-40-15,2 0 50 0,-3 0-42 0,2 0 45 16,1-1-44-16,-1 1 41 0,-1 0-46 0,1-1 41 16,2 1-43-16,-2-1 40 0,-1 1-43 0,2 0 41 15,-1 0-45-15,2 0 45 0,0-2-45 16,-2 2 45-16,-1 0-46 0,2 2 47 0,0-2-44 0,0 0 43 15,1 0-43-15,-1 0 47 0,-4 0-49 0,5 0 46 16,-3 0-43-16,0-2 44 0,0 2-21 0,3 0 17 16,-4-1-44-16,3 0 48 0,-1 0-51 0,-1 1 48 0,3-1-47 15,-2 0 47-15,1-1-49 0,-3 1 47 0,2 0-46 16,-2 0 49-16,-1 0-50 0,2 1 44 0,0-2-42 16,-2 1 39-16,3 0-40 0,-2 0 46 0,2-1-41 15,-2 1 41-15,0-1-46 0,2 1 45 0,0-2-43 16,-3 2 48-16,4 0-50 0,-4-1 50 0,2 0-38 15,1 1 52-15,0-1-45 0,-2-1 52 0,1 1-54 16,1 0 44-16,-2-1-49 0,2 1 46 0,-3-2-50 16,3 3 47-16,-2-3-52 0,2 2 7 15,-5 0 4-15,6-3-1 0,-5 3 40 0,1-1-49 0,2 2 48 16,-4-2-48-16,4 2 44 0,-3-1-47 0,0-1 46 16,2 1-46-16,-1 1 46 0,0 0-46 0,0-2 50 15,-2 2-46-15,1 0 40 0,1-1-48 0,-1 1 48 16,1 0-45-16,-1 0 50 0,0 0-51 0,0 0 37 15,-2-1-36-15,0 2 48 0,1-1-44 0,-12 1 49 16,23 0-46-16,-23 0 40 0,22 0-39 0,-22 0 54 16,19 0-47-16,-19 0 46 0,19 0-48 0,-19 0 54 0,18 0-48 15,-18 0 33-15,20 0-44 0,-20 0 41 0,20 0-39 16,-20 0 44-16,18 1-49 0,-18-1 43 0,19 0-42 16,-19 0 44-16,15 0-45 0,-15 0 42 15,19 0-40-15,-19 0 36 0,13 0-39 0,-13 0 40 0,17 0-45 16,-17 0 42-16,14 0-40 0,-14 0 41 0,14 0-34 15,-14 0 32-15,11 0-39 0,-11 0 41 0,14 0-41 16,-14 0 46-16,0 0-48 0,16 2 44 0,-16-2-42 16,0 0 40-16,15-2-40 0,-15 2 3 0,0 0 8 15,13 0 2-15,-13 0-3 0,0 0 0 0,0 0 40 16,14-1-41-16,-14 1 0 0,0 0 4 0,0 0 6 16,0 0-4-16,11-1 0 0,-11 1 0 0,0 0-1 15,0 0 2-15,0 0-5 0,0 0-29 0,0 0-3 16,0 0-102-16,9-1-46 0,-9 1-141 0,0 0-70 15,0 0-147-15,0 0-574 0,-7-4-735 0</inkml:trace>
  <inkml:trace contextRef="#ctx0" brushRef="#br0" timeOffset="14836.52">18813 6494 91 0,'0'0'116'16,"0"0"-11"-16,0 0-18 0,0 0-10 0,0 0-4 15,0 0 0-15,0 0-9 0,0 0-19 0,0 0 1 0,0 0-6 16,0 0-7-16,0 0-3 0,0 0 0 0,0 0 10 15,0 0 6-15,0 0 8 0,-6 3 11 16,6-3 1-16,0 0 4 0,0 0-5 0,0 0-6 0,0 0 4 16,0 0 0-16,0 0 1 0,0 0 5 0,5 6-2 15,-5-6 2-15,0 0 1 0,0 0 0 0,0 0 4 16,6 4-8-16,-6-4 2 0,0 0-7 0,0 0 3 16,9 4-15-16,-9-4 17 0,0 0-26 0,9 2 31 15,-9-2-32-15,0 0 17 0,10 2-24 0,-10-2 40 16,11 3-44-16,-11-3 36 0,11 1-44 0,-11-1 41 15,10 2-43-15,-10-2 51 0,14 3-46 0,-14-3 48 16,17 2-54-16,-17-2 42 0,14 2-11 0,-14-2-33 16,19 4 46-16,-9-2-43 0,2-1 37 0,-2 0-44 15,-1 0 46-15,4 0-40 0,-2 1 48 0,1 0-55 16,-1-1 47-16,1 0-35 0,-1 0 44 16,2-1-45-16,2 1 33 0,-3 1-40 0,1-1 34 0,1 2-39 15,-1-2 39-15,2 0-37 0,0 0 37 0,-1 0-41 16,2 0 40-16,0 2-46 0,2-1 37 0,-1-1-41 15,-1 0 38-15,2 0-40 0,3 2 35 0,-5 0-37 16,3-2 40-16,-1 1-47 0,1 1 40 0,1-1-41 16,-1 0 43-16,0-1-34 0,1 1 33 0,-3 0-37 15,2 0 47-15,-1-1-45 0,3 0 45 0,-2 1-39 16,-1-2 42-16,1 1-32 0,0 1 34 0,0 0-42 0,0-2 40 16,1 0-46-16,-1 1 40 0,1-1-44 15,-1 1 43-15,0-1-45 0,1 0 43 0,0 0-43 16,-1 0 39-16,0 0-43 0,2 0 43 0,-1 0-44 15,-2-1 43-15,3 1-44 0,-2 0 41 0,0 0-38 0,0 0 36 16,-1-1-39-16,2 1 41 0,1 0-44 16,-3-1 45-16,2 0-44 0,-1 1 44 0,-2-2-40 0,3 2 43 15,-2-1-48-15,2 0 43 0,-1 1-40 16,-1-1 42-16,-1 0-44 0,0 0 46 0,4-1-47 0,-5 0 44 16,2 2-44-16,1-2 46 0,-1 0-43 0,0 1 41 15,-1-1-44-15,1 0 44 0,-1 0-44 0,0 1 45 16,1-1-45-16,-3 0 43 0,3 1-39 15,-2-2 39-15,0 2-42 0,1-1 44 0,1 1-43 0,-3-2 43 16,3 1-43-16,0 0 45 0,-3 1-44 0,4-2 40 16,-3 2-43-16,0-2 45 0,2 2-45 0,-1-1 44 15,-1 0-43-15,2 0 45 0,-2 0-45 0,0 1 44 16,1 0-45-16,-2-2 49 0,-1 2-49 0,2-1 43 16,-2 1-41-16,2 0 47 0,-3-1-43 0,2 0 41 15,-2 0-45-15,4 1 50 0,-3 0-49 0,1-2 43 16,-1 2-44-16,0 0 52 0,2 0-40 0,-1 0 39 15,-1-2-46-15,1 3 50 0,-2-2-52 0,2 0 46 16,-1 1-48-16,2-1 49 0,-2 1-43 0,1-2 51 16,1 1-45-16,1 1 41 0,-4-2-48 0,5 2 48 15,-4 0-45-15,3-2 51 0,-3 1-46 0,2 0 55 16,-2-1-55-16,4 1 41 0,-5 1-42 0,4-2 47 16,-2 1-48-16,2-1 47 0,-2 1-51 0,2 0 44 15,-3-1-47-15,1 1 43 0,-1 0-40 0,0-1 39 16,0 2-48-16,-1 0 45 0,2-2-46 0,-2 1 49 15,2 0-49-15,-2-1 56 0,4 1-53 0,-2 1 44 16,-1-2-47-16,-1 2 46 0,2 0-44 0,-2-2 51 16,4 1-44-16,-4 1 48 0,1-2-41 0,0 2 39 15,-1 0-49-15,2-1 49 0,-2 1-47 0,1-1 47 16,-3 1-46-16,3-2 42 0,0 3-43 0,-1-2 45 0,1 1-45 16,-1 0 44-16,1-2-45 0,-1 2 43 0,1-1-39 15,-1 1 40-15,-1-2-36 0,4 2 37 16,-3-2-44-16,-1 2 44 0,2 0-43 0,-2-1 45 0,1 1-47 15,-2-2 42-15,2 1-43 0,-3 1 39 0,2-2-41 16,0 2 5-16,-3-2 2 0,4 2 3 0,-3 0 7 16,-10 1-5-16,18-4 9 0,-18 4-7 0,17-2-1 15,-17 2 2-15,15-3 1 0,-15 3 2 16,13-3-1-16,-13 3 2 0,13-3 6 0,-13 3-1 16,11-2 3-16,-11 2 5 0,14-2 2 0,-14 2 6 0,12-1-8 15,-12 1 2-15,11-3 0 0,-11 3-1 0,9-2-4 16,-9 2-1-16,12-2-3 0,-12 2-4 0,10-3 2 15,-10 3 0-15,0 0 1 0,12-2 0 0,-12 2-4 16,0 0 2-16,12-3-3 0,-12 3-2 0,0 0-1 16,0 0 3-16,12-2 2 0,-12 2-1 15,0 0-1-15,0 0 1 0,0 0-7 0,9-3-12 0,-9 3-56 16,0 0-51-16,0 0-170 0,0 0-127 16,7-3-239-16,-7 3-543 0,0 0-813 0</inkml:trace>
  <inkml:trace contextRef="#ctx0" brushRef="#br0" timeOffset="30823.56">22367 15075 15 0,'0'0'264'16,"0"0"-45"-16,-9-5-34 0,9 5 20 15,0 0-24-15,-10-2 5 0,10 2-14 0,0 0-14 16,-10-1-8-16,10 1-9 0,0 0-12 0,0 0-5 16,-9-4 1-16,9 4-27 0,0 0-13 0,0 0-6 0,0 0-12 15,-9-1-4-15,9 1-1 0,0 0-10 16,0 0 1-16,0 0 4 0,0 0 3 0,0 0 8 0,0 0-4 16,0 0 4-16,0 0 4 0,0 0-2 0,-13 0 1 15,13 0-2-15,0 0 1 0,0 0-5 0,0 0 4 16,0 0 3-16,0 0 2 0,0 0 2 0,0 0-4 15,0 0-5-15,11 1-9 0,-11-1-2 0,0 0-14 16,15-1-6-16,-15 1-4 0,14-3-10 0,-14 3-2 16,16-4-3-16,-8 1 1 0,3 1-8 0,0 0-1 15,0-2-3-15,-2 1 1 0,3 0-1 0,-2 1-1 16,1-2-4-16,-3 2 2 0,1-2-1 0,1 1 0 16,-1 1 0-16,-9 2 0 0,14-5 4 0,-14 5-6 15,14-3 1-15,-14 3 0 0,9-4 3 0,-9 4-2 16,10-4 3-16,-10 4 3 0,0 0-5 0,11-2 2 15,-11 2-1-15,0 0 1 0,7-2-2 16,-7 2 0-16,0 0 5 0,0 0-9 0,8-4 2 0,-8 4-1 16,0 0-4-16,0 0-9 0,0 0-29 0,9-2-54 0,-9 2-65 15,0 0-67-15,0 0-104 0,0 0-78 16,6-4-112-16,-6 4-294 0,0 0-350 0</inkml:trace>
  <inkml:trace contextRef="#ctx0" brushRef="#br0" timeOffset="31443.64">23133 15121 150 0,'0'0'312'0,"0"0"-69"0,0 0-26 0,0 0 5 15,-7 4 0-15,7-4-2 0,0 0-7 0,0 0-11 16,0 0-49-16,0 0 19 0,0 0-62 0,0 0 34 16,-11 0-9-16,11 0-19 0,0 0-13 0,0 0-3 15,0 0-18-15,0 0-5 0,0 0-9 0,0 0 4 16,0 0-6-16,0 0 3 0,0 0-6 0,2-6-1 15,-2 6-6-15,0 0-4 0,9-7-7 0,-9 7-8 16,8-4-1-16,-8 4-8 0,11-7-5 0,-11 7-3 16,13-7-2-16,-5 4-6 0,0-1-2 0,0 0 3 15,1 0-7-15,0 0-1 0,2-1 0 0,-1 2 2 16,0-2-5-16,0 1-1 0,-1 1 3 0,0-1-4 16,1 1 3-16,-1 0-2 0,-2 1 1 0,-1-2 0 15,-6 4 8-15,13-3 1 0,-13 3 7 0,10-5 5 16,-10 5 6-16,8-2-2 0,-8 2 9 0,0 0-7 0,10-4-9 15,-10 4-2-15,0 0-2 0,6-3-4 0,-6 3-3 16,0 0-3-16,0 0-2 0,0 0-6 0,7-3-14 16,-7 3-46-16,0 0-53 0,0 0-59 0,0 0-76 15,0 0-76-15,0 0-54 0,6-4-42 0,-6 4-370 16,0 0-317-16</inkml:trace>
  <inkml:trace contextRef="#ctx0" brushRef="#br0" timeOffset="32043.12">23954 15151 134 0,'0'0'266'0,"0"0"-46"16,0 0-19-16,0 0-11 0,0 0 1 0,0 0-25 16,0 0-15-16,0 0-12 0,0 0-13 0,0 0-19 15,0 0-15-15,-10-1-6 0,10 1-20 0,0 0-6 16,0 0 6-16,0 0 2 0,0 0-25 0,0 0 21 15,0 0-27-15,0 0 24 0,0 0-35 0,12-3 33 16,-12 3-34-16,0 0 41 0,0 0-46 0,13-2 37 16,-13 2-43-16,0 0 43 0,12-1-5 0,-12 1-2 0,9-3-7 15,-9 3-4-15,9-2-6 0,-9 2-5 0,14-2-4 16,-14 2-1-16,12-4 3 0,-12 4-2 0,14-4-1 16,-14 4-6-16,13-2-1 0,-13 2-2 0,12-4 3 15,-12 4-6-15,14-3 0 0,-14 3 0 0,12-3-2 16,-12 3-1-16,11-2-1 0,-11 2 6 0,9-3-8 15,-9 3-2-15,0 0 1 0,13-2-2 0,-13 2-4 16,0 0-12-16,0 0-78 0,10 2-102 0,-10-2-150 16,0 0-515-16,0 0-406 0</inkml:trace>
  <inkml:trace contextRef="#ctx0" brushRef="#br0" timeOffset="36904.92">10194 7713 120 0,'0'0'163'0,"0"0"-67"0,0 0 44 15,0 0-41-15,0 0 35 0,0 0-49 0,-9-2 31 16,9 2-55-16,0 0 24 0,0 0-34 0,0 0 33 16,0 0-35-16,0 0 29 0,0 0-29 15,0 0 25-15,0 0-20 0,0 0 26 0,0 0-23 16,0 0 18-16,0 0-1 0,0 0-2 0,-10-1-3 0,10 1-1 16,0 0-5-16,0 0-5 0,0 0-6 0,0 0-3 15,0 0-5-15,0 0-2 0,0 0-1 0,0 0 4 16,0 0-13-16,0 0 9 0,0 0-3 0,0 0 9 15,0 0 8-15,0 0 20 0,0 0 8 0,0 0-1 16,0 0-5-16,0 0 1 0,9 2-2 0,-9-2-2 16,0 0 3-16,11-1 3 0,-11 1 2 0,12-1-4 0,-12 1-5 15,15-2-7-15,-15 2-3 0,16-2-6 16,-5 0-3-16,-2 1-7 0,3-2-1 0,-1 1-2 16,2 0-4-16,0 0 2 0,-1 0-6 0,2 0 4 15,-1 0-6-15,1 1 2 0,4-1 1 0,-4-1-1 0,3 1 0 16,1-1 4-16,-3 1 11 0,4-1 1 15,-3 2 1-15,3-1-7 0,-4 0-7 0,4-2-2 16,-2 2 0-16,1 0-7 0,0 0-3 0,-3-1 4 0,3 2-11 16,-3 0-1-16,-1-1 1 0,0 1 4 0,0-1 0 15,-1 1-28-15,-1-1 26 0,-1 1-27 0,1-2 27 16,-12 3-25-16,19-1 26 0,-19 1-29 0,14-3 41 16,-14 3-36-16,15-1 33 0,-15 1-29 0,10-1 39 15,-10 1-38-15,11-1 40 0,-11 1-31 0,0 0 44 16,11-1-39-16,-11 1 46 0,0 0-45 0,0 0 52 15,13-1-46-15,-13 1 43 0,0 0-50 0,0 0 54 16,0 0-57-16,0 0 56 0,13-2-63 0,-13 2 51 16,0 0-58-16,0 0 54 0,0 0-60 0,0 0 3 0,0 0 5 15,0 0 3-15,0 0-7 0,0 0 0 16,0 0 2-16,10-1 1 0,-10 1 2 0,0 0-1 16,0 0-2-16,0 0 2 0,0 0 0 0,0 0-2 15,0 0 1-15,0 0 11 0,0 0 40 0,0 0-63 0,0 0 4 16,0 0 52-16,0 0-54 0,0 0 48 0,0 0-56 15,0 0 55-15,0 0-56 0,0 0 52 16,0 0-48-16,0 0 48 0,0 0-54 0,0 0 56 16,0 0-37-16,0 0 32 0,0 0-53 0,0 0 58 15,0 0-49-15,0 0 43 0,0 0-55 0,0 0 52 16,0 0-54-16,0 0 58 0,0 0-58 0,0 0 52 0,0 0-52 16,0 0 52-16,0 0-53 0,0 0 52 0,0 0-30 15,0 0 22-15,0 0-51 0,0 0 47 0,0 0-65 16,1-6-18-16,-1 6 22 0,0 0-84 0,0 0-12 15,0 0-74-15,0 0-51 0,0 0-76 0,0 0-73 16,0 0-107-16,0 0-656 0,0 0-792 0</inkml:trace>
  <inkml:trace contextRef="#ctx0" brushRef="#br0" timeOffset="38906.25">23337 7633 31 0,'0'0'67'0,"0"0"42"0,0 0-82 15,0 0 55-15,-9 1-82 0,9-1 65 0,0 0-74 16,0 0 61-16,0 0-57 0,0 0 51 16,0 0-62-16,-9 2 57 0,9-2-60 0,0 0 69 15,0 0-47-15,0 0 57 0,0 0-36 0,0 0 51 0,-6 4-40 16,6-4 42-16,0 0-36 0,0 0 42 0,0 0-25 16,0 0 25-16,0 0-34 0,-7 4 38 0,7-4-32 15,0 0 31-15,0 0-31 0,0 0 28 0,-5 3-23 16,5-3 21-16,0 0-21 0,0 0 18 0,-9 4-14 15,9-4-7-15,0 0 13 0,0 0 1 0,-6 2-6 16,6-2 2-16,0 0-4 0,0 0-10 0,-8 5 1 16,8-5-7-16,0 0-8 0,0 0-8 0,0 0 5 15,-5 4-3-15,5-4 2 0,0 0 4 0,0 0 9 16,0 0 4-16,0 0 6 0,0 0 6 16,0 0 6-16,4 5-3 0,-4-5 2 0,0 0 3 0,10 1 3 15,-10-1-3-15,0 0-4 0,18-1 0 0,-18 1-7 16,18-3-4-16,-8 1-7 0,2-1-9 0,1 1 0 15,3-2-7-15,-2 1 2 0,4-1 4 16,-1-1-5-16,-1 0 1 0,3 2-10 0,1-2-2 0,-1 0-6 16,0 0-2-16,2 1-1 0,-4-1-2 15,0 0 0-15,2 0-3 0,-1 2 2 0,-3-1-6 0,2 0 0 16,-3-1 0-16,1 2 0 0,-2 1-3 0,-4-2 0 16,4 3-1-16,-4-2 2 0,-1 0 2 0,-8 3 5 15,15-4 5-15,-15 4-1 0,11-2 2 0,-11 2-4 16,11-3-4-16,-11 3 1 0,8-2-2 0,-8 2-2 15,0 0-19-15,8-3-68 0,-8 3-120 0,0 0-59 16,4-7-241-16,-4 7-448 0,0 0-531 0</inkml:trace>
  <inkml:trace contextRef="#ctx0" brushRef="#br0" timeOffset="41402.01">21755 13601 15 0,'0'0'245'0,"0"0"-43"0,0 0-7 15,0 0 1-15,0 0 5 0,0 7-5 16,0-7-20-16,0 0-20 0,0 0-23 0,0 0-13 0,0 0-30 16,0 0-1-16,0 0-1 0,0 0-5 0,-4-4-27 15,4 4 3-15,0 0-3 0,0-9-18 0,0 9 6 16,0-8 2-16,0 8-3 0,3-11-1 0,-3 11 19 15,1-14-39-15,-1 6 44 0,1-1-7 0,2-1-10 16,-1-2-1-16,0 0-6 0,-1 0-6 0,0-4-2 16,2 1-7-16,-1-2 3 0,0-1-10 0,-1-1 3 15,0 0-3-15,2-3-7 0,-1-1-2 0,0 1-47 16,0-3 52-16,-1 1-46 0,2 2 51 0,1-1-36 16,-2 3 43-16,-2 0-35 0,3 2 48 0,-2 1-39 15,2 1 9-15,-1 0 9 0,0 1-2 0,-1 5 4 0,-1-2 5 16,1 1 4-16,-1 1 4 0,1 3 7 0,1-1-6 15,-2 1-10-15,1 1-1 0,-1 6-6 0,1-11-3 16,-1 11 2-16,0-10-6 0,0 10-4 0,2-7-3 16,-2 7 0-16,0 0 0 0,0 0-1 0,0 0 40 15,0 0-48-15,0 0 37 0,0 0-48 0,-7 3 43 16,7-3-43-16,-6 13 39 0,2-6-43 0,0 1 40 16,-2 1 1-16,1 0-9 0,-2 2-2 0,1 1-6 15,-1-1 5-15,1 1-7 0,0 0 1 0,-1-2-1 16,3 0-1-16,-1-2-1 0,1 2 1 0,-2-2 2 15,2 0-7-15,2-2 3 0,-2 0 0 0,4-6 0 16,-4 10 3-16,4-10 0 0,-4 7-2 0,4-7-2 16,0 0 4-16,0 0-5 0,0 0 3 0,0 0-2 15,0 0 5-15,0 0-6 0,-1-10 2 0,2 4 2 16,0 0-40-16,3-3 45 0,-2 1-37 0,0-1 48 0,3-2-43 16,-2 0 41-16,3-1-41 0,-2 1 43 15,0 2-42-15,0-2 5 0,-2 1 42 0,3 1-37 0,-1-1-2 16,-1 2 8-16,2-1 1 0,-3 1 2 0,1 1 4 15,-1 1-4-15,2-1 3 0,-4 7-1 0,4-9 7 16,-4 9 4-16,7-7 5 0,-7 7 4 0,6-5 2 16,-6 5-9-16,9-2-1 0,-9 2-3 0,0 0 3 15,15 0 2-15,-15 0-4 0,12 2 33 16,-12-2-43-16,12 3 37 0,-4 0-43 0,-1 2 39 16,0-2-40-16,2 2 36 0,-2-1-43 0,-1 2 36 0,3-1-48 15,-3 0 36-15,1 0-57 0,-1 2 5 0,0-2-81 16,-2 0-10-16,1 0-62 0,-5-5-39 0,8 8-46 15,-8-8-48-15,7 6-93 0,-7-6-189 0,0 0-124 16</inkml:trace>
  <inkml:trace contextRef="#ctx0" brushRef="#br0" timeOffset="41970.43">22016 12772 41 0,'0'0'234'15,"-4"-10"-31"-15,1 4-26 0,-2 1-28 16,1 0-16-16,1-2 8 0,-3 1-25 0,1 1-24 16,0-3-8-16,1 3 18 0,-3-1-10 0,2 1-10 15,-2 1-3-15,7 4-5 0,-10-6-3 0,10 6-16 0,-10-5-9 16,10 5-5-16,-12-1-4 0,12 1-10 0,-9 2 1 15,9-2-5-15,-11 6-13 0,6-2 2 0,0 1-4 16,1 3 1-16,0-2-4 0,1 3-2 0,-3-1 9 16,5 0-9-16,-1 2-1 0,1-2 4 0,2 1-1 15,1 0-4-15,-1 0 2 0,4-1-3 0,-1 2 3 16,0-3 3-16,1 1-7 0,1-1 8 0,1 1-6 16,0-2 5-16,2-2-6 0,-2 0 2 0,0 1-2 15,2-3 4-15,-9-2-6 0,18 3 0 0,-18-3 6 16,17-2 1-16,-17 2-6 0,15-6 3 0,-5 3-3 15,-2-1 2-15,-2-2 1 0,1-1-5 0,0 1 2 16,-3-2 4-16,1-1-1 0,-1 1 2 0,-1-1-5 16,-1 1 0-16,0-2 10 0,-1 3 12 0,0-3 27 15,-1 3-7-15,0 0 23 0,0-1-22 0,0 8 37 16,0-13-28-16,0 13 47 0,0-10-43 0,0 10 30 0,0-11-56 16,0 11 37-16,-1-7-61 0,1 7 41 15,0 0-46-15,1-6 41 0,-1 6-49 0,0 0 46 0,0 0-45 16,0 0 40-16,10 6-47 0,-10-6 44 0,5 7-46 15,-1-2 48-15,0 0-43 0,1 1 36 0,-1-1-44 16,1 3 42-16,0-1-47 0,2 1 48 0,-2 0-48 16,1-1 48-16,-2 1-50 0,4-2-3 0,-3 3-16 15,1-3-17-15,-2 0-25 0,3 0-26 0,-2-1-31 16,1-1-62-16,-6-4-14 0,10 5-88 0,-10-5-16 16,9 4-168-16,-9-4 18 0</inkml:trace>
  <inkml:trace contextRef="#ctx0" brushRef="#br0" timeOffset="42148.53">22255 12737 186 0,'0'0'284'15,"0"0"-38"-15,0 0-25 0,1-7-20 0,-1 7-34 16,0 0-31-16,0 0-29 0,0 0-10 0,0 0 10 16,0 0-4-16,0 0-16 0,0 0-14 0,6 6-15 15,-6-6-11-15,4 8-11 0,-4-8-7 0,5 11-5 16,-2-4-6-16,1 0-3 0,1 2-3 0,-1 0-9 0,1 1-5 15,1 3-55-15,-1 0-104 0,0 1-63 0,4-1-342 16,-5 1-80-16</inkml:trace>
  <inkml:trace contextRef="#ctx0" brushRef="#br0" timeOffset="42822.87">22604 13183 90 0,'0'0'292'0,"0"0"-84"15,0 0-15-15,-4-5-7 0,4 5 0 0,-3-6-4 16,3 6-14-16,-2-7-23 0,2 7-34 0,-2-8-23 15,2 8-16-15,-1-10-14 0,1 10-10 0,0-10-9 0,1 2-3 16,-1 2-13-16,2-2 4 0,0 0-13 0,1-2 3 16,1 0-6-16,-2-1 1 0,3 1 2 0,-1-2-6 15,4-3-5-15,-3 1 6 0,0 0-7 16,0-2-3-16,0 0 5 0,0-1-5 0,2 1 1 0,-2-1 2 16,0 2 2-16,-1-2-3 0,0 1-1 0,-1 1-4 15,0 0 3-15,2 2 1 0,-2 0 0 0,-2 0 1 16,0 4 2-16,-1-2-3 0,1 2 7 0,-1 0-11 15,0 2 1-15,-1-2 14 0,0 5-16 0,1 4-1 16,-3-11-2-16,3 11 10 0,-6-7-7 0,6 7 3 16,-6-5-3-16,6 5 3 0,0 0-2 0,-11-2 3 15,11 2 4-15,0 0-6 0,-14 3 0 0,14-3 1 16,-7 4 2-16,7-4-2 0,-8 5-1 0,8-5 10 16,-8 8-8-16,8-8 0 0,-9 6 0 0,9-6 0 15,-5 7 2-15,5-7-1 0,-6 7 5 0,6-7-7 16,-5 5 2-16,5-5 0 0,-4 6 3 0,4-6 1 15,0 0 4-15,-5 5 20 0,5-5-27 0,0 0 4 16,0 0-2-16,0 0 2 0,0 0-2 0,0 0 7 0,2-10-11 16,-2 10 3-16,7-8-3 0,-5 0 0 0,3 3 1 15,1-2 0-15,-1-2 9 0,1 3-10 16,-1-1 1-16,0-2-1 0,-1 4 26 0,1-3 11 0,-1 3 8 16,2 1 11-16,-6 4-9 0,7-8 5 0,-7 8-26 15,6-7 42-15,-6 7-35 0,0 0 43 16,8-2-45-16,-8 2 39 0,0 0-52 0,9 2 40 15,-9-2-55-15,5 7 47 0,-5-7-54 0,6 11 42 0,-4-6-48 16,0 2 44-16,1 2-48 0,1-1 43 0,-2 0-44 16,2 1 40-16,0-2-61 0,-2 0-29 15,2 1-31-15,1-1-50 0,-2-3-77 0,1 3-73 0,-4-7-108 16,7 8-151-16,-7-8-67 0</inkml:trace>
  <inkml:trace contextRef="#ctx0" brushRef="#br0" timeOffset="43304.18">22926 12563 2 0,'0'0'231'16,"-4"-10"-34"-16,4 10-29 0,-5-7-17 0,5 7-25 0,-5-7-24 15,5 7-21-15,-7-7-15 0,7 7-13 0,-6-5-10 16,6 5-12-16,0 0-7 0,-9-5-6 0,9 5-2 15,0 0-4-15,0 0-2 0,-14 1-3 0,14-1 0 16,-7 5-2-16,7-5-2 0,-8 8 0 0,8-8-2 16,-7 9 4-16,7-9 0 0,-4 10-4 0,4-10 0 15,-2 13 0-15,2-6 1 0,0 0-1 16,1 0 0-16,0 1 3 0,-1-1-4 0,3-2 1 0,-1 3 1 16,2-2-1-16,-1-1 2 0,1 2-3 0,1-2 3 15,0-2-2-15,-5-3 0 0,9 8 1 0,-9-8 2 16,10 3-1-16,-10-3-1 0,0 0 3 0,17-1-3 15,-17 1-1-15,10-4-1 0,-10 4 2 0,9-7-4 16,-9 7 2-16,6-9 5 0,-3 2-5 0,-1 2 1 16,-2 5 1-16,3-14 35 0,-3 14 24 0,1-11 17 15,-1 2 8-15,0 9 0 0,0-11 5 0,0 11 5 16,0-12 0-16,0 12 5 0,0-9-27 0,0 9 5 16,0-8-43-16,0 8 19 0,0 0-35 0,1-8 10 15,-1 8-19-15,0 0 11 0,0 0-16 0,0 0 13 0,0 0-17 16,0 0 34-16,8 4-44 0,-8-4 15 15,8 5-17-15,-8-5 16 0,7 10-19 0,-7-10 11 16,7 8-58-16,-7-8-50 0,9 10-24 0,-9-10-19 16,10 9-33-16,-10-9-36 0,10 4-59 0,-10-4-154 15,10 5 98-15</inkml:trace>
  <inkml:trace contextRef="#ctx0" brushRef="#br0" timeOffset="43624.82">23098 12515 143 0,'0'0'299'0,"0"0"-49"16,-4-6-19-16,4 6-18 0,0 0-31 0,-5-8-24 15,5 8-24-15,0 0-37 0,-1-5-19 0,1 5-16 16,0 0-11-16,0 0-14 0,0 0-6 0,0 0 15 16,0 0-29-16,0 0-5 0,0 0 0 0,13 3-3 15,-13-3-6-15,6 9 3 0,-1-6-2 0,0 3-3 16,-1 2 3-16,-1-1-3 0,1 1 0 0,-2 0 1 15,1 1-1-15,-1-1 22 0,0 2 14 0,-1-2 30 0,-1-1 28 16,1 2-16-16,-1-2 45 0,0 1-42 16,0-8 49-16,0 10-49 0,0-10 40 0,1 11-47 15,-1-11 37-15,2 7-15 0,-2-7-50 0,1 7 40 16,-1-7-17-16,0 0-14 0,6 6-10 0,-6-6-7 16,0 0-5-16,9-2-21 0,-9 2-29 0,12-6-55 15,-3 1-57-15,-2 2-71 0,1-2-54 0,0-1-51 0,-1 1-54 16,2 1-365-16,-2 1-227 0</inkml:trace>
  <inkml:trace contextRef="#ctx0" brushRef="#br0" timeOffset="44401.75">23438 13190 23 0,'0'0'274'15,"0"0"-42"-15,0 0-44 0,0 0-24 0,0 0-6 0,0 0-8 16,-9-4-14-16,9 4-21 0,-1-6-20 0,1 6-23 16,-2-9-10-16,2 9-8 0,0-12-13 0,2 6-9 15,-2-2 7-15,1-1-2 0,3-1 16 0,-1-1-4 16,-1 0-9-16,2-2-13 0,0-2 5 0,0 1-16 15,2 0 5-15,-2-2-10 0,1 0 1 0,-1 1-6 16,0-2 8-16,0 2-11 0,1-1 3 0,-2-1-5 16,1 0 0-16,-1 2 8 0,-1-1-9 0,1 2 1 15,-2 1 16-15,2 0 22 0,-2 2 6 0,0 0-18 16,-1 0 16-16,2 3-15 0,-2 1-1 0,0-1-7 16,0 8-4-16,-2-12-7 0,2 12 1 0,-5-7 3 15,5 7 12-15,0 0-38 0,-9-4 12 0,9 4 1 16,-11 4 1-16,4-1-12 0,0 4 22 0,0-3-21 15,-3 1 12-15,2 4-11 0,-1-1 12 0,2 1-14 0,-3 0 16 16,2-2-10-16,0 0 10 0,3-1-10 16,-2 2 9-16,1-2-9 0,1-1 12 0,1 0-13 0,-1 0 14 15,5-5-12-15,-7 7 13 0,7-7-14 16,0 0 15-16,-4 4-20 0,4-4 25 0,0 0-29 0,2-5 22 16,-2 5-14-16,9-8 14 0,-5 0-14 0,1 0 11 15,2-2-12-15,-1 1 11 0,3-1 2 0,-3 0-4 16,2-2 2-16,0 1 1 0,-1 0-2 0,0 0 19 15,-1 3-22-15,1-1 0 0,-2 1 0 0,2-1 22 16,-2 3-37-16,-1 1 16 0,0-2 26 16,-4 7 7-16,9-7-16 0,-9 7 42 0,9-6-30 15,-9 6 57-15,9-1-55 0,-9 1 48 0,10 3-57 0,-10-3 36 16,12 5-49-16,-7-1 38 0,1 4-46 0,1-3 39 16,1 2-52-16,-1 2 46 0,-1 0-51 0,3 2 47 15,0-1-52-15,-1 0 7 0,-2-1-2 0,3 0-24 16,-4-2-32-16,3 1-33 0,-2-1-31 0,1-2-64 15,-1 1-28-15,-1-2-129 0,-5-4-246 0,9 3-114 16</inkml:trace>
  <inkml:trace contextRef="#ctx0" brushRef="#br0" timeOffset="44836.25">23761 12575 78 0,'0'0'297'0,"2"-12"-51"16,-2 12-38-16,-2-11-22 0,2 11-11 0,0-11-15 16,0 11-22-16,-6-9-14 0,6 9-6 0,-4-9-21 15,4 9-18-15,-5-8-7 0,5 8-10 0,-8-5-15 16,8 5-9-16,-7-2-2 0,7 2-11 0,-12 2-6 16,12-2-3-16,-9 5-5 0,2-1 18 0,-1 3-27 15,3 0 2-15,-2 0 0 0,2 1-2 0,0 2 0 16,1 0 3-16,-2 0-4 0,2-1 8 0,2 3-8 15,-1-3-1-15,3 2 1 0,0 0-1 0,0-1 1 16,0-1 0-16,3 0 7 0,-1-2-11 0,1 0 1 16,1-1 0-16,-1 0 1 0,-3-6 2 0,9 7-6 15,-9-7 6-15,11 4-11 0,-11-4-14 0,12-1-6 0,-12 1 0 16,11-6 6-16,-6 2 2 0,1-1 11 16,-1-1-4-16,0-1 5 0,-1 1 1 0,1-1 3 15,-2-2 0-15,1 4 5 0,-2-3 4 0,0 1-3 16,-1 1 5-16,0 0 23 0,-1 6 24 0,3-9 4 15,-3 9 13-15,3-10-29 0,-3 10 12 0,2-7-32 16,-2 7 13-16,0 0-24 0,2-6 16 0,-2 6-23 0,0 0 23 16,0 0-31-16,0 0 19 0,9 2 12 15,-9-2-23-15,4 4-22 0,-4-4-39 0,8 7-44 16,-8-7-51-16,9 7-42 0,-9-7-48 0,9 7-76 16,-9-7-137-16,11 7 65 0</inkml:trace>
  <inkml:trace contextRef="#ctx0" brushRef="#br0" timeOffset="45203.49">23928 12582 75 0,'0'0'296'0,"0"0"-71"16,-4-9-45-16,4 9-15 0,-3-7-15 0,3 7-17 16,0 0-28-16,-1-8-20 0,1 8-22 0,1-7-5 15,-1 7-17-15,4-5-8 0,-4 5-8 0,5-6-5 16,-5 6-3-16,7-4-6 0,-7 4-2 0,0 0-4 0,12 0-1 15,-12 0-1-15,8 3 0 0,-8-3 5 16,5 6-9-16,-5-6 1 0,5 7 1 0,-5-7 0 16,3 10-2-16,-3-10 1 0,1 9 2 0,-1-9-2 0,3 11 3 15,-3-11 1-15,3 11 21 0,-3-11 7 0,2 12-1 16,-2-12-1-16,2 11-6 0,-2-11-5 16,3 10 4-16,-1-3-8 0,1-3-4 0,-3-4-1 15,5 10 0-15,-2-5-3 0,-3-5-2 0,6 9-2 0,-6-9 0 16,8 9-1-16,-8-9 2 0,5 7 0 0,-5-7 0 15,4 8 4-15,-4-8 4 0,1 9-4 0,-1-9 3 16,-1 8-5-16,1-8 7 0,-6 11-5 0,4-6-2 16,-2-1-1-16,-2 3-1 0,1-3-3 0,1 1 0 15,-1 0-12-15,-1 0-62 0,6-5-78 0,-7 7-90 16,7-7-259-16,-5 4 9 0</inkml:trace>
  <inkml:trace contextRef="#ctx0" brushRef="#br0" timeOffset="45318.99">24302 12673 61 0,'0'0'294'0,"13"-1"-102"15,-13 1-42-15,7-2-55 0,-7 2-100 0,8-5-243 16,-8 5 79-16</inkml:trace>
  <inkml:trace contextRef="#ctx0" brushRef="#br0" timeOffset="47553.25">5914 9084 204 0,'0'0'208'0,"0"0"-6"0,0 0-59 0,0 0 27 16,0 0-41-16,0 0 14 0,0 0-54 0,0 0 12 16,0 0-32-16,0 0 22 0,0 0-34 0,5 5 13 15,-5-5-25-15,0 0 15 0,17 0-13 0,-17 0 9 16,14-3-8-16,-14 3 9 0,22-1-10 0,-11 1-7 15,3-1 11-15,2 0-26 0,0-1 20 0,2 0-4 16,2 1 11-16,2 0-19 0,-1-1 11 0,3-1-21 0,0-1 13 16,2 2-21-16,1 1 15 0,-3-1-17 15,2-1 18-15,-1 2-25 0,1-1 37 0,-2-1-44 16,-1-2 17-16,-3 4-21 0,1 0 23 0,-2 0-28 0,-1-1 30 16,0 1-28-16,-4 0 40 0,-1 0-44 0,1 1 27 15,-3-1-24-15,-11 1 34 0,18-1-23 0,-18 1 28 16,15-1-24-16,-15 1 33 0,13-2-37 15,-13 2 1-15,12 0 48 0,-12 0-55 0,9-2-6 0,-9 2 0 16,0 0-9-16,11-4-41 0,-11 4-70 0,0 0-105 16,9-4-111-16,-9 4-271 0,8-3-129 0</inkml:trace>
  <inkml:trace contextRef="#ctx0" brushRef="#br0" timeOffset="48521.63">7559 8932 54 0,'0'0'54'0,"0"0"-14"0,-9-3 2 0,9 3 18 0,0 0-7 15,0 0 13-15,-9-1-6 0,9 1-6 0,0 0-11 16,0 0 11-16,0 0 2 0,-9-3-3 0,9 3-3 15,0 0-6-15,0 0-8 0,0 0-8 0,0 0-3 16,0 0-7-16,0 0-9 0,0 0 3 0,0 0 18 16,-13-1 27-16,13 1 2 0,0 0-1 0,0 0 22 15,0 0 4-15,0 0-12 0,8 3-6 0,-8-3 9 16,0 0 15-16,10 1 3 0,-10-1-20 0,12 1-4 16,-12-1-2-16,14 2 10 0,-14-2-4 0,15 1-14 15,-15-1-8-15,22 1-2 0,-12 0 11 0,4 0-19 16,-2 0 8-16,0-1-13 0,4 3 17 0,-2-2-20 15,1-1 28-15,1 0-38 0,4 3 31 0,-6-3-32 16,5 0 35-16,0 1-31 0,1-2 33 0,1 1-37 0,-2 0 45 16,2-1-49-16,-1-1 54 0,2 1-41 15,0-2 40-15,2 1-49 0,2 0 41 0,-1-2-50 0,-1 3 40 16,1-2-45-16,-1 0 40 0,1-1-41 16,0 2 38-16,-1-3-46 0,-2 4 49 0,0-1-51 15,-1 1 48-15,-2-2-51 0,2 1 38 0,-1 0-47 0,0 1 43 16,0 0-46-16,-1-2 46 0,-2 3-37 0,0-1 36 15,-1 0-43-15,-1 0 41 0,1-1-40 0,-2 2 45 16,-2-1-33-16,0-1 48 0,2 1-39 0,-2 1 46 16,0-2-47-16,-1 1 40 0,-11 1-48 0,19-2 46 15,-19 2-45-15,15-4 41 0,-15 4-43 0,15-2 43 16,-15 2-45-16,13-2 41 0,-13 2-46 0,10-3 40 16,-10 3-44-16,10-2 42 0,-10 2-43 0,10-4 40 15,-10 4-40-15,6-5 35 0,-6 5-45 0,6-3 52 16,-6 3-89-16,9-5-19 0,-9 5-110 0,4-6-72 15,-4 6-117-15,6-7-511 0,-6 7-452 0</inkml:trace>
  <inkml:trace contextRef="#ctx0" brushRef="#br0" timeOffset="58473.07">19155 13380 172 0,'0'0'235'0,"0"0"-38"16,0 0-18-16,0 0-26 0,0 0-17 0,0 0-14 15,0 0-28-15,0 0-18 0,0 0-17 16,0 0-10-16,0 0-12 0,0 0-8 0,0 0-2 0,0 0-8 16,0 0-2-16,0 0 16 0,0 0 17 0,0 0 9 15,0 0 7-15,0 0 21 0,0 0-35 0,0 0-7 16,0 0-9-16,0 0-1 0,13 0-6 0,-13 0 3 15,0 0 0-15,14-2-3 0,-14 2-1 0,0 0-1 16,13-2-3-16,-13 2-3 0,14-1 4 16,-14 1-13-16,14-2-1 0,-14 2 6 0,14-1-15 0,-14 1 2 15,18-1 1-15,-18 1 3 0,18-2-5 0,-18 2-2 16,22-1 0-16,-11 1 3 0,0-1-2 0,1 1 5 16,1-1 3-16,-1 1 1 0,2-1 5 0,-1 0-2 15,2 1-12-15,-2-2 14 0,2 2-2 0,-2 0 9 16,2-1-9-16,-1 1 0 0,1 0 0 0,-2 0 2 15,4-1 7-15,-3 1-4 0,0-1 17 0,1 1-22 16,1 0 1-16,-1 0-4 0,-1-1 1 0,1 1 0 0,-2 0-5 16,4-1 0-16,-3 1 1 0,1 0-1 0,-1 1 0 15,1-2-1-15,0 1 2 0,0-2 4 16,0 2-10-16,-1-1 2 0,0 1 0 0,3 0 2 16,-3-1 2-16,1-1 11 0,-1 1 34 0,2 1-47 0,-2-1-30 15,2 0 42-15,-3 0 8 0,4 0-5 0,-3-1 0 16,0 1 1-16,1-1-3 0,-2 1 1 0,2 0-1 15,0-1 4-15,0 1-2 0,-2-1-5 0,2 1-2 16,-4 0-2-16,5-1 0 0,-2-2-2 0,1 3 17 16,-1 0-15-16,-1-1-3 0,2-1-41 0,-2 2 57 15,1-1-40-15,0 0 53 0,1 1-51 16,0 0 49-16,0 0-51 0,0-3 46 0,0 4-43 0,1-1 47 16,-1 0-45-16,-1 0 41 0,3 0-5 0,-3 1-46 15,1-2 46-15,-2 2-6 0,4-1 0 0,-2 1 8 16,0-2-16-16,1 2-1 0,2-2-4 0,-2 1 0 15,1 0 0-15,0-2 4 0,0 2-5 0,-1-1-3 16,2 0 3-16,-3-1-2 0,4 2-2 0,-2-2 1 16,-2 2 4-16,3-1-3 0,-3 1-2 0,-1-1 0 0,2 1-1 15,-1-1-1-15,-1 1 2 0,1 0 2 16,-2-1 0-16,0 1-3 0,2-1 0 0,-2 0 0 16,1 2-1-16,0-1 3 0,-1-1-2 0,0 1 2 0,1-1-1 15,-1 1 1-15,-2-1-42 0,3 1 49 0,-2 0 7 16,2-2-9-16,-3 2-1 0,1-2 6 0,0 2-44 15,1 0 46-15,0 0-41 0,-3-2 48 0,2 2-44 16,-1 0 40-16,1 0-45 0,-2-1 46 0,3 0-41 16,-4 0 44-16,1 1-44 0,-10 1 43 0,20-3-44 15,-20 3 46-15,18-2-47 0,-18 2 45 0,17-3-42 16,-17 3 42-16,15-2-42 0,-15 2 47 0,14-1-45 16,-14 1 39-16,14-1-40 0,-14 1 45 0,11-1-42 15,-11 1 39-15,0 0-46 0,12 0 49 0,-12 0-42 16,0 0 46-16,13-2-43 0,-13 2 43 0,0 0-42 15,0 0 39-15,12 0-38 0,-12 0 41 0,0 0-45 16,0 0 44-16,0 0-45 0,0 0 51 0,12 0-54 16,-12 0 42-16,0 0-43 0,0 0 54 0,0 0-51 0,0 0 41 15,12 2-49-15,-12-2 43 0,0 0-48 16,0 0 37-16,0 0-65 0,0 0 5 0,9 1-89 16,-9-1-36-16,0 0-55 0,0 0-113 0,0 0-454 15,0 0-324-15</inkml:trace>
  <inkml:trace contextRef="#ctx0" brushRef="#br0" timeOffset="61434.2">21157 11540 28 0,'0'0'107'15,"-5"-5"52"-15,5 5-68 0,-5-3 25 16,5 3-60-16,-8-5 30 0,8 5-47 0,-4-6 17 0,4 6-18 15,-6-5 36-15,6 5-49 0,-7-5 24 16,2 1-38-16,5 4 38 0,-9-6-49 0,9 6 40 0,-10-5-45 16,10 5 42-16,-13-6-26 0,6 0 35 0,-2 3-39 15,0 0 54-15,0 0-46 0,-3 0 31 0,1-2-44 16,-3 4 22-16,2-3-27 0,-4 2 26 0,0-2-29 16,0 1 35-16,-2-1-42 0,0 3 35 0,-1-3-37 15,-6 2 36-15,5-1-35 0,-4 0 67 0,1-1-36 16,-2 2 28-16,1-2-37 0,-1 3 27 0,-1-2-37 0,4 2 26 15,-3-2-26-15,-1 0 26 0,2 1-30 16,3 0 24-16,-3 1-28 0,2-1 32 0,1 1-34 16,0-1 31-16,-2 1-34 0,0 0 34 0,0 0-32 0,1 0 27 15,-1 0-28-15,1-1 28 0,0 2-26 16,-3-1 25-16,0 1-28 0,1 0 30 0,-2-1-30 0,2 2 1 16,-2-1 32-16,-2 1-35 0,3 1 33 15,-2-1-29-15,1 1 29 0,-2-1-30 0,4 0 24 0,-2 2-21 16,1 0 26-16,-1-1-31 0,1 2 31 0,-1-1-31 15,4-1 33-15,2 1-33 0,-4 1 30 0,4-1-30 16,-1 0 30-16,0 0-29 0,1-1 32 0,1 0-32 16,-2 0 31-16,3 1-32 0,-1 0 32 0,2 0-32 15,-2-1 29-15,0 3-29 0,2-4 32 0,0 3-32 16,1-2 31-16,0 3-31 0,0-3 1 0,0 2 4 16,0-1 2-16,1 1 1 0,0 1 2 0,-1-1 3 15,2 0-1-15,-1 1 2 0,1 0-2 0,-1-1 2 16,-1 1-1-16,2 0 2 0,0 1-2 0,0 0 1 15,1 0 2-15,-2 1-3 0,2-1 2 0,2 1 0 16,-3 1-1-16,1-3 1 0,-1 4-1 0,2-2 4 16,-3 1-2-16,3 0-2 0,0-1 2 0,-1 0 0 15,1 2-1-15,-3-2-1 0,2 1 3 0,2 0-3 0,-2 1 18 16,0-1-20-16,-1 1 15 0,1-1 0 16,-2 2-18-16,2-2 20 0,0 2-24 0,-2-1 22 15,1 1-20-15,0 0 2 0,1-1 0 0,-1 0 5 16,1 0-3-16,1 0 2 0,0 0-1 0,-1 0 3 0,2-1 1 15,-1 0 0-15,1 0-1 0,-1 1 0 0,1-1 1 16,-2 0-1-16,4 2-1 0,-1-2 2 16,-3 1-1-16,3-2 1 0,1 2 1 0,-4 0 0 0,4 0-2 15,-1 0 0-15,-1 0 2 0,0 0-1 0,0 0 2 16,-1 1-2-16,2-1 0 0,-4 0 1 0,4 1-1 16,-2-1 0-16,1 0-1 0,-1 0 2 0,2 0-1 15,-3 1 0-15,3 0 1 0,-3-2-2 0,3 2 0 16,-2-2 29-16,1 2-31 0,-1-2 26 0,2 2-32 15,-1-2 31-15,2 2-33 0,0 0 31 0,-1-1-33 16,1 0 42-16,0 0-21 0,0 1 23 0,0-2-27 16,1 2 25-16,-1 0-31 0,2 0 1 0,0 2-1 15,1-2 4-15,-2 2 1 0,4 0-2 16,-3-1 2-16,2 2 7 0,-1-1 8 0,3-1-6 0,-1 0 2 16,0 0-2-16,1 2-4 0,-3-3-1 0,5 1-2 15,-2 1 4-15,1-1-4 0,-1 1-2 0,0-2-1 16,2 1 2-16,0 2 18 0,0-3 20 0,-1 1-10 0,2 1-5 15,0-1-5-15,0 0-1 0,2-1 5 0,-2 3 11 16,1-2-4-16,0 0-3 0,2 3-5 0,-1-3-1 16,2 3 1-16,-1 0 2 0,-1 1-6 0,3 0-2 15,-1-2-5-15,1 3 1 0,-1 0 0 0,1-2-5 16,-1 0-4-16,2 2 2 0,-2-2-3 0,3 2-1 16,-2-1 6-16,1-2 19 0,-2 2-9 0,5 1 3 15,-3-3-8-15,-1 2 6 0,3-3-4 0,0 3-3 16,-2-1-1-16,2 1 1 0,0-3 1 0,-2 2 6 15,3 0-16-15,0-3 15 0,-1 3-18 0,0-1 36 16,1-3-32-16,-1 3 10 0,0-1-17 0,2-2 18 16,-1 2-23-16,-1-1 21 0,2 0-20 0,-3 0 19 15,2-1-29-15,-1 0 29 0,2 0-18 0,-1 2 18 16,0-3-21-16,1 1 17 0,-1-1-18 0,0 1 18 16,-1 0-15-16,2-1 13 0,0 0 11 0,-1 0-29 15,1 1 20-15,-1 0-3 0,2-2-2 0,-1 2 3 16,0-2-1-16,-1 2 3 0,1-2 12 0,-1 1-5 15,0-1 27-15,1 0-63 0,-1 1 32 0,0-2 2 0,-1 0-5 16,2 0 18-16,-1 1-19 0,0-3-1 0,1 1 1 16,-1 2-1-16,-1-2 2 0,1-1-5 15,1 3 0-15,-1-2 1 0,0 0-2 0,1 0 5 16,-1 0 1-16,2 0 4 0,-1-1-6 0,0 1 1 0,0 0-3 16,0-1-2-16,2 2 2 0,-2-3-1 0,1 2 10 15,1-1-7-15,-2 0-2 0,4 1-1 0,-3 0-1 16,1-1 8-16,-1 0-8 0,-1 0 4 15,1-1 3-15,1 1-2 0,-2-1-1 0,3 1-1 0,-3-2 3 16,0 2-39-16,3-2 40 0,-3 1-36 0,2 0 45 16,-1-2-44-16,0 3 47 0,0-3-6 0,-1 2 4 15,-1-2-49-15,3 1 45 0,-2 1-43 0,0-2 49 16,0 1-47-16,-1 0 47 0,2-1-43 0,1 1 46 16,-3-1-41-16,0 1 47 0,3-1-44 0,-2 0 57 15,0 1-52-15,0-1 40 0,1-1-47 0,-1 1 43 16,1 1-46-16,1-2 47 0,-2 1-48 0,3 0 53 15,-3-1-52-15,3 1 46 0,-2 0-47 0,1-1 44 16,-1 0-46-16,1 0 49 0,-1 0-50 0,3 0 49 16,-3-1-49-16,1 2 48 0,1-1-48 0,-1-1 52 0,0 0-41 15,1 1 37-15,1-1-47 0,-2 0 50 16,1 0-6-16,-1 0-2 0,1 0-2 0,1 0-1 0,0-1-4 16,0 1-4-16,-2 0 0 0,3-1-2 0,-2 1 4 15,0 0-5-15,1-2-4 0,-1 2 4 0,-1-1-4 16,1 1 0-16,2-1-1 0,-3 1 6 0,-1-1-6 15,3 1 1-15,-1-1 0 0,1 0-3 0,-2 1 5 16,-1-2 4-16,2 1-1 0,1-1 3 0,-1 0-1 16,-2 0 1-16,1 1-5 0,2-2 5 0,-2 1 5 15,0 0-8-15,1-1 2 0,1 0 0 0,-2 1-4 16,-1-1-2-16,3-1 0 0,-2 2 4 0,-1-1-41 16,3 0 42-16,-2 0-42 0,-1 0 46 0,2 0-42 15,1 1 44-15,-2-2-40 0,-1 1 45 0,3-1-45 16,-1 2 46-16,0-1-44 0,-2 0 45 0,2-1-44 15,2 2 42-15,-2-2-42 0,1 1 47 0,0 0-6 16,0 0-4-16,-1 0-1 0,2 0 0 0,-1-2-2 0,2 3 1 16,-2-3-2-16,0 1 1 0,1 1 1 15,-2-2 0-15,2 3-3 0,-2-4-4 0,4 3 3 16,-3-1-3-16,1 1-4 0,-1-1 2 0,0 2 2 16,2-2-5-16,-1 1 3 0,-1-1 2 0,1 1-4 0,-2-1-2 15,2 0 2-15,-1 1 2 0,1-1-6 0,-1 1 3 16,-3 0-2-16,2 0 0 0,0 0 3 15,3-1-42-15,-4 1 54 0,-1-1-12 0,3 1 4 0,-2 0-3 16,1-1-2-16,-3 2 2 0,1-2 3 0,2 1-5 16,-3-1-5-16,4 1-35 0,-3-2 48 0,0 0-2 15,1 1-39-15,-1 1 47 0,-2-1-40 0,4 0 39 16,-3-1-43-16,-1 1 47 0,2-1-41 0,0 2 42 16,-2-2-34-16,2 0 32 0,-2 0-45 15,0 1 47-15,1-1-43 0,-1 0 45 0,-1 1-42 16,0 0 44-16,0-2-47 0,0 2 46 0,1-1-47 0,-2 0 47 15,1 0-45-15,0 0 49 0,0 1-46 0,1-1 39 16,-3-1-42-16,2 2 45 0,0-2-45 0,-1 2 44 16,2-3-43-16,-1 3 43 0,0-2-44 0,0 0 5 15,1 1 2-15,-1-1 4 0,0 0 7 0,1 0-3 16,-2 0 0-16,1-1 3 0,0 1 1 0,0-1 1 16,0-1 2-16,1 1 4 0,-2 0-1 0,1 0-4 0,0 0 4 15,0-2-6-15,-2 2 4 0,3 0 1 16,-2-2-1-16,0 1 3 0,-2-1-4 0,4 0 2 0,-2-1-3 15,-1 2-1-15,-1-2 5 0,2 2 2 0,0-3 35 16,0 3-50-16,-2-2 41 0,1 1-43 0,1-1 41 16,-1 1-41-16,0-1 44 0,-2-1-37 15,0 1 41-15,1 0-40 0,0 0 43 0,0-1-41 16,0 0 34-16,1-1-46 0,-4 2 49 0,3-1-52 16,-1-1 42-16,1 2-42 0,0-2 45 0,-2 2-9 0,1-3-4 15,0 1-3-15,-2 2-1 0,2-3-2 16,-1 3-3-16,-1-2 0 0,-1-2-5 0,2 4 7 0,-1-3-4 15,0-1-2-15,0 4-38 0,-2-4 49 0,0 1-44 16,0 0 44-16,0 0-39 0,0-1 43 0,-1 1-41 16,0 0 42-16,-1 0-37 0,0 0 35 0,-2-2-36 15,3 1 39-15,-2 0-41 0,2 0 44 0,-3 1-44 0,2-1 43 16,0 0-38-16,-2 1 41 0,2 0-48 16,-1 0 6-16,-2-2 5 0,1 2 5 0,2 0-2 0,-1 0 5 15,-2-2-2-15,1 2 3 0,0 0 0 0,1-1 3 16,-1 0 1-16,-3 1 32 0,4-1-40 15,-3 1 35-15,3-1-40 0,-4 1 37 0,3-1-41 0,-2 0 41 16,2 2-42-16,-1-1 45 0,1 0-47 0,-2 1 40 16,2-1-43-16,-4 1 47 0,5 0-45 0,-4 0 40 15,3 0-40-15,-2 0 40 0,1 0-41 0,-3 1 41 16,4-1-39-16,-1 1 39 0,-1 1-39 0,1-1 40 16,-2 1-43-16,2-1 44 0,0 2-43 15,1-1 41-15,-1 0-36 0,1 1 39 0,0-2-45 0,-2 2 43 16,2-1-41-16,-1 0 42 0,1 1-39 0,-1-1 36 15,1 0-40-15,-2 1 42 0,2-1-43 0,0 2 43 16,-1-3-32-16,3 2 29 0,-2 0-40 0,-1-1 43 16,0 1-42-16,1 0 40 0,-1 0-40 0,1 0 41 15,0 0-41-15,-1 0 44 0,1 0-44 0,-2 0 42 0,2 1-43 16,-1-1 45-16,1 1-43 0,-1 0 38 16,1 0-40-16,0 0 42 0,-1 1-40 0,1 0 42 15,0-1-44-15,-1 1 43 0,3 0-40 0,-2 1 41 0,0 0-44 16,1 0 44-16,-2 0-40 0,3 1 40 15,-1-1-41-15,-1 1 44 0,2-1-46 0,-1 2 40 0,-1-2-40 16,0 0 8-16,1 1 3 0,0 0 35 0,-2-1-41 16,1 0 1-16,0 1 3 0,4 5 3 0,-6-9 2 15,1 4 6-15,1 0-4 0,-1 0 0 0,1 1 0 16,-2 0 2-16,1-1 4 0,-1 0 1 0,1 1-5 16,-1-1 1-16,-2 1-2 0,3 1 1 0,-3-2 2 15,2 1 11-15,-3 0-8 0,3 1 36 0,-2-1-47 16,0 1 37-16,0-1-44 0,0 0 44 0,0 2-46 15,-1-1 40-15,2-1-45 0,0 1 44 0,-2-3-61 16,-1 4-1-16,4-2-76 0,-2 2 10 0,0-2-76 16,1-1-59-16,0 2-45 0,0-1-109 0,0 0-351 15,2 0-254-15</inkml:trace>
  <inkml:trace contextRef="#ctx0" brushRef="#br0" timeOffset="62035.71">21537 10748 102 0,'2'-5'220'0,"-2"5"-44"0,0 0-11 0,0 0-28 0,0 0-24 16,0 0-21-16,0 0-13 0,0 0 5 16,0 0 0-16,0 0-8 0,-9 3 1 0,9-3 7 15,-4 5 6-15,4-5 1 0,-5 10-5 0,1-5 7 16,0 2 3-16,-2 2-4 0,2-1 0 0,-1 3-10 16,0 0-14-16,-3 2-11 0,1 1 1 0,0 2-1 15,0 2-16-15,-1 1-6 0,-2 0-7 0,1 3-4 0,-2 2-4 16,0 1 4-16,1 0-14 0,-1-1-19 0,0 2 22 15,2-6-24-15,0 0 57 0,-1 1-27 0,2-3 55 16,-1 0-46-16,2-5 40 0,-3 3-50 0,3-1 35 16,1-2-40-16,-1 1-11 0,-3-3 2 0,4 1-3 15,-1-2 0-15,1 1-2 0,1-4 7 0,-3 3-10 16,4-4 8-16,-1 1-5 0,1 0 0 0,4-7 1 16,-6 10 2-16,6-10 11 0,-8 8-12 0,8-8-1 15,-3 6 1-15,3-6-3 0,-6 7 0 0,6-7 0 16,0 0 0-16,-5 6-22 0,5-6-23 0,0 0-21 15,-4 5 6-15,4-5-63 0,0 0-17 0,-9 2-55 16,9-2-28-16,0 0-59 0,0 0 9 0,0 0-201 16,-12-2 37-16</inkml:trace>
  <inkml:trace contextRef="#ctx0" brushRef="#br0" timeOffset="62609.99">21180 11089 197 0,'0'0'205'0,"0"0"-41"15,-2-7-26-15,2 7-12 0,0 0-38 0,0 0 4 16,0 0 15-16,0 0-1 0,0 0-10 0,0 0-11 16,0 0-1-16,0 0 3 0,0 0 0 0,-1 5-1 15,1-5-6-15,3 10 2 0,-3-10 14 0,1 11-13 16,-1-4-4-16,3 0-5 0,-3 1 2 0,1 2-28 15,0 0 21-15,-1 0-36 0,0 2 19 0,0-1-25 16,0 3 30-16,0-1-36 0,-1-1-2 0,0 1-13 16,1 2 10-16,-2-2-4 0,1-1-3 0,1 1-1 15,-1-1-2-15,1-1 9 0,0 1 8 0,0-1 5 16,0-2-8-16,0-2-2 0,1 2-3 0,-1-2 1 16,0-7 2-16,1 13-5 0,1-7 1 0,0 1-2 15,-2-7 4-15,2 10 5 0,-2-10 0 0,3 9 21 16,-3-9-26-16,6 7 3 0,-6-7-3 0,8 5-3 15,-8-5 4-15,9 5 3 0,-9-5-12 0,12 1 2 0,-12-1 1 16,14 0-4-16,-14 0-2 0,15 0 1 0,-15 0 10 16,18-1-11-16,-18 1 0 0,16-2 1 15,-16 2-1-15,16-3 0 0,-16 3 2 0,17-1-4 0,-17 1 0 16,15-1 6-16,-15 1 6 0,12-1 6 0,-12 1 16 16,11-1 20-16,-11 1 2 0,0 0 8 0,12-1 3 15,-12 1-1-15,0 0-7 0,9-3-15 0,-9 3-9 16,0 0-5-16,0 0-8 0,0 0-6 0,11-1-3 15,-11 1-2-15,0 0-4 0,0 0-3 0,0 0-1 16,0 0-2-16,0 0 1 0,6-3-6 0,-6 3 5 16,0 0-2-16,0 0-3 0,0 0 2 0,0 0-1 15,0 0-4-15,0 0 0 0,0 0 1 0,0 0 0 16,0 0-14-16,0 0-35 0,0 0-28 0,8-3-40 16,-8 3-47-16,0 0-41 0,0 0-47 0,0 0-63 15,0 0-152-15,0 0-224 0,0 0-201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09:35:20.069"/>
    </inkml:context>
    <inkml:brush xml:id="br0">
      <inkml:brushProperty name="width" value="0.05292" units="cm"/>
      <inkml:brushProperty name="height" value="0.05292" units="cm"/>
      <inkml:brushProperty name="color" value="#002060"/>
    </inkml:brush>
  </inkml:definitions>
  <inkml:trace contextRef="#ctx0" brushRef="#br0">5409 6922 17 0,'0'0'176'0,"0"0"-10"0,0 0-58 0,0 0 8 16,0 0-36-16,0 0-1 0,0 0-30 0,0 0 6 16,0 0-26-16,0 0 10 0,0 0-21 0,0 0 17 15,0 0-23-15,0 0 22 0,0 0-22 0,0 0 12 16,0 0-17-16,0 0 14 0,0 0-20 0,4 5 14 16,-4-5-16-16,0 0 15 0,0 0-26 0,0 0 25 15,0 0-14-15,0 0 16 0,0 0 0 0,0 0 28 0,0 0-8 16,0 0 34-16,0 0-22 0,0 0 31 0,0 0-18 15,0 0 5-15,0 0 5 0,0 0 6 16,0 0 4-16,0 0-2 0,0 0 2 0,0 0 7 16,0 0 5-16,0 0 0 0,0 0 2 0,0 0-6 0,0 0-15 15,0 0-11-15,0 0-9 0,0 0-7 0,0 0-4 16,0 0-9-16,0 0 3 0,9-1-10 0,-9 1-1 16,0 0-6-16,0 0-2 0,0 0 2 0,0 0-7 15,13-1 5-15,-13 1 9 0,0 0 9 0,0 0-2 16,15-1-2-16,-15 1 0 0,0 0-5 15,14-3-7-15,-14 3-3 0,13 0-6 0,-13 0 7 0,14-2-11 16,-14 2 0-16,18-2 2 0,-18 2-4 0,18-1-1 16,-5 0-2-16,-2 1 8 0,3-2-3 0,-1 2 7 15,1-2 8-15,0 1 17 0,5-1-29 0,1 1 51 16,1-2-33-16,2 0 33 0,4 0-45 0,-1-2 39 16,1 2-47-16,2-1 37 0,-1 2-41 0,0-2 35 15,0-1-44-15,2 3 45 0,-4-3-48 0,1 3 40 16,-1-2-41-16,-2 2 46 0,-1-3-42 0,-4 3 39 0,-1-1-37 15,0 1 44-15,-4 1-35 0,-1 0 51 16,-3-2-24-16,0 2 53 0,-10 1-36 0,18-3 42 16,-18 3-53-16,13-2 27 0,-13 2-52 0,10-3 26 0,-10 3-71 15,7-4-45-15,-7 4-157 0,0 0-76 0,2-6-129 16,-2 6-516-16,-5-4-540 0</inkml:trace>
  <inkml:trace contextRef="#ctx0" brushRef="#br0" timeOffset="1617.62">5583 9504 12 0,'-9'-2'221'0,"9"2"-49"0,0 0 2 15,0 0-30-15,0 0 9 0,-6-5-24 0,6 5 16 16,0 0-36-16,0 0 20 0,0 0-39 0,-8-4 29 16,8 4-33-16,0 0 29 0,0 0-45 0,0 0 0 15,0 0 1-15,-6-2-7 0,6 2-8 0,0 0-6 16,0 0-7-16,0 0-7 0,0 0-4 0,0 0 3 16,0 0-7-16,0 0 5 0,0 0-1 0,0 0 4 15,0 0-1-15,0 0 14 0,0 0 13 0,0 0 31 16,0 0-29-16,0 0 6 0,0 0 2 0,0 0-1 15,0 0-1-15,10-3 2 0,-10 3-1 0,0 0-12 16,13 0 0-16,-13 0 4 0,10-2 0 0,-10 2-4 0,15 0-12 16,-15 0-3-16,17-1-2 0,-17 1-3 0,18 0-9 15,-18 0 2-15,23 1 7 0,-12-1-2 16,2 0-1-16,1 2-3 0,-1-2-4 0,1 1-9 0,-1-1-2 16,2 1-4-16,-2 0-2 0,3-1 4 0,-1 1-3 15,1 0 1-15,1 0 0 0,-1 2 5 0,1-1-2 16,1-1 0-16,-3 1-2 0,3-1 3 0,0 0 3 15,-3 1 4-15,3-1 2 0,-2 0-6 0,1 0-2 16,0 0-3-16,1 0-1 0,-1 2-1 0,-1-2 0 16,2 1 9-16,-4-1-3 0,3 0-1 0,-3 0-2 15,0 0-1-15,1-1 2 0,-2 1 1 0,1 1-4 16,0-2-4-16,-1 0-1 0,-3 1 2 0,2-1-4 16,-1 1 1-16,-11-1 2 0,18 0-7 0,-18 0 0 15,18 0-3-15,-18 0 3 0,13 1-3 0,-13-1 3 16,12 0 3-16,-12 0-3 0,0 0-1 0,15 0 1 15,-15 0 2-15,0 0 2 0,0 0-4 0,15 0 4 16,-15 0-1-16,0 0 1 0,0 0-2 0,10 0-4 0,-10 0-4 16,0 0-2-16,0 0-45 0,0 0-61 0,0 0-82 15,10-1-107-15,-10 1-123 0,0 0-159 16,0 0-331-16,0 0-482 0</inkml:trace>
  <inkml:trace contextRef="#ctx0" brushRef="#br0" timeOffset="2972.79">14718 6834 190 0,'0'0'132'15,"0"0"22"-15,-10-3-63 0,10 3 28 0,0 0-51 16,0 0 23-16,-11-1-56 0,11 1 29 0,0 0-46 16,0 0 31-16,0 0-44 0,-12-1 39 0,12 1-41 15,0 0 42-15,0 0-25 0,0 0 48 0,0 0-29 16,-13 1 30-16,13-1-20 0,0 0 24 0,0 0-12 16,0 0 28-16,0 0-15 0,0 0 17 0,0 0-8 15,0 0 5-15,-10 1 10 0,10-1-12 0,0 0 10 16,0 0-15-16,0 0 10 0,0 0-30 0,0 0-5 0,0 0-6 15,0 0-7-15,-10 1 3 0,10-1-9 0,0 0-6 16,0 0 0-16,0 0 0 0,-12 2-4 16,12-2 5-16,0 0 13 0,0 0-1 0,0 0 1 0,-10 1 8 15,10-1 32-15,0 0-46 0,0 0-1 0,0 0 41 16,-9 1-44-16,9-1 31 0,0 0-50 0,0 0 36 16,0 0-48-16,0 0 36 0,0 0-37 0,0 0 45 15,0 0-37-15,0 0 39 0,4 6-39 0,-4-6 46 16,10 4-36-16,-3-2 44 0,4 0-32 0,-2 1 39 15,8 0-37-15,-2 2 32 0,3 0-37 0,1 0 36 16,4 1-40-16,3 0 40 0,-1-1-41 0,3 0 49 16,3 1-49-16,0 1 42 0,0-3-48 0,1 2 39 15,0-1-50-15,-3-1 42 0,1-1-46 0,-2 1 43 16,-2 0-50-16,1-1 39 0,-3 0-44 0,2-1 46 16,-5 0-43-16,-4 1 38 0,2-2-45 0,-5 0 49 15,0 1-38-15,-2-1 64 0,-2 1-27 0,1-1 53 16,-11-1-22-16,17 2-4 0,-17-2-10 0,13 0-13 0,-13 0-6 15,10-3-9-15,-10 3-7 0,0 0-11 16,9-5-9-16,-9 5-76 0,4-5-81 0,-4 5-46 16,0 0-140-16,6-4-87 0,-6 4-117 0,0 0-488 15,0 0-653-15</inkml:trace>
  <inkml:trace contextRef="#ctx0" brushRef="#br0" timeOffset="15404.6">15058 9517 15 0,'0'0'120'0,"0"0"-43"0,0 0 1 16,0 0-8-16,0 0-13 0,0 0-3 0,0 0-1 15,0 0-5-15,0-8-2 0,0 8 2 0,0 0 0 16,0 0 0-16,0 0-1 0,0 0-9 0,0 0-9 0,-5-2-3 16,5 2 13-16,0 0 5 0,0 0 4 0,0 0-21 15,0 0 13-15,0 0 5 0,-8-4-1 0,8 4 2 16,0 0-4-16,0 0-6 0,0 0 7 0,-6-3-6 15,6 3-4-15,0 0 3 0,0 0 4 0,0 0-5 16,0 0 0-16,0 0 4 0,-9-4 4 16,9 4 7-16,0 0-5 0,0 0-6 0,0 0-3 15,0 0 0-15,0 0-4 0,0 0 1 0,0 0 3 0,0 0-11 16,-6-4-2-16,6 4-5 0,0 0 0 0,0 0-6 16,0 0-4-16,0 0 7 0,0 0-13 0,0 0 2 15,0 0-5-15,0 0 5 0,0 0-7 0,0 0 1 16,0 0 7-16,0 0-6 0,0 0 0 0,0 0 2 15,0 0 4-15,0 0 3 0,0 0 25 0,0 0 23 16,9 5 10-16,-9-5 6 0,0 0 6 0,12 5-29 16,-12-5 27-16,13 2-36 0,-13-2 22 0,13 2-38 15,-13-2 29-15,17 2-40 0,-17-2 29 0,15 1-35 16,-15-1 34-16,19 0-50 0,-19 0 37 0,19 2-39 16,-19-2 38-16,18 3-39 0,-18-3 34 0,18 3-36 15,-18-3 37-15,14 2-42 0,-14-2 38 0,17 3-38 16,-17-3 43-16,11 2-39 0,-11-2 34 0,12 2-37 15,-12-2 40-15,9 1-39 0,-9-1 36 0,0 0-34 0,11 2 38 16,-11-2-40-16,0 0 34 0,8 2-33 16,-8-2 37-16,0 0-41 0,0 0 38 0,0 0-38 15,10 2 40-15,-10-2-37 0,0 0 34 0,0 0-38 0,0 0 45 16,0 0-41-16,10 2 45 0,-10-2-48 0,0 0 34 16,0 0-36-16,0 0 34 0,0 0-52 0,0 0-91 15,0 0-161-15,0 0-478 0,0 0-287 0</inkml:trace>
  <inkml:trace contextRef="#ctx0" brushRef="#br0" timeOffset="54957.58">14955 10827 6 0,'0'0'165'0,"0"0"-20"0,-7-6-11 15,7 6-18-15,0 0-7 0,-3-4-4 0,3 4 0 16,0 0-2-16,-6-5-4 0,6 5-17 0,0 0-10 16,0 0-11-16,-5-4-10 0,5 4-8 0,0 0-7 0,0 0 3 15,0 0-16-15,0 0-3 0,0 0-5 0,-6-4-2 16,6 4 21-16,0 0 17 0,0 0 11 0,0 0 4 16,0 0 0-16,0 0-5 0,0 0-2 15,8 3 4-15,-8-3 1 0,0 0-3 0,9 2 1 16,-9-2 4-16,6 3-11 0,-6-3-3 0,10 3 5 15,-10-3 4-15,14 4-1 0,-14-4-6 0,14 2 11 16,-14-2-10-16,18 1-6 0,-18-1-2 0,22 2 4 0,-22-2-2 16,24 0-6-16,-11 0-1 0,0 1-6 0,1-1-4 15,0 0-46-15,1 0 47 0,-1 0-38 0,3 0 39 16,1 1-46-16,-3-1 44 0,2-1-4 0,1 1 2 16,-1-1-7-16,0 1-4 0,2 0 1 0,0-2-3 15,-5 2-2-15,4 0 0 0,-2-1 1 0,0 0-4 16,0 1-5-16,-1-1 1 0,-1 0-5 0,3 1 3 15,-2-1 0-15,4-1 12 0,-5 1-14 0,4-1 0 16,-4 1-4-16,5 0-1 0,-5 0 3 0,3 0-3 16,-3 1 4-16,3-1 2 0,-3 1 0 0,1-2-4 15,-1 1 1-15,3 1 1 0,-2-1 4 0,0 1-5 0,0-1 1 16,1 1 4-16,-2-1-3 0,3-1 0 16,-2 0 1-16,-1 1 5 0,0 1-2 0,0-2-5 15,2 0 7-15,-1 1 2 0,-1 0 3 0,1 1 1 16,1-3-34-16,0 2 43 0,1-1-42 0,-1 0 47 0,1-1-45 15,-2 0 44-15,1 1-39 0,2-1 39 16,-3 0-41-16,2 1 43 0,-3 0-43 0,2-2 38 16,0 0-38-16,0 2 41 0,-3-1-38 0,1 1 36 0,0 1-44 15,0-1 38-15,-1-1-40 0,2 1 44 16,-2-1-43-16,0 1 41 0,2 1-42 0,-3-2 43 0,3 1-40 16,-2 1 38-16,1-2-36 0,-3 2 40 0,3-1-37 15,-1 1 51-15,0-1-53 0,0 1 41 0,0-1-42 16,-1 0 46-16,0 1-44 0,-1 0 40 0,2 1-43 15,0-1 39-15,0 0-40 0,-2 1 41 0,-11 0-44 16,22-1 37-16,-12 1-35 0,2-2 40 0,-12 2-38 16,19-1 38-16,-19 1-36 0,18-1 35 0,-18 1-38 15,14-1 39-15,-14 1-39 0,13 0 40 16,-13 0-37-16,12-1 28 0,-12 1-8 0,0 0 47 0,13-2-37 16,-13 2 40-16,0 0-39 0,0 0 37 0,14-1-47 15,-14 1 37-15,0 0-44 0,0 0 36 0,0 0-45 16,12-1 38-16,-12 1-38 0,0 0 28 0,0 0-43 15,0 0 31-15,0 0-100 0,0 0-23 0,10-1-103 16,-10 1-60-16,0 0-77 0,0 0-185 0,0 0-259 16,0 0-324-16</inkml:trace>
  <inkml:trace contextRef="#ctx0" brushRef="#br0" timeOffset="61345.28">13369 13543 209 0,'0'0'170'16,"-12"-2"-10"-16,12 2-33 0,0 0 2 0,0 0-30 15,0 0 11-15,0 0-23 0,0 0 20 0,0 0-22 16,0 0 34-16,0 0-31 0,0 0 34 0,0 0-41 16,0 0 37-16,0 0-46 0,0 0 30 0,0 0-34 15,0 0 39-15,-7 3-36 0,7-3 47 0,0 0-46 16,0 0 16-16,0 0 1 0,0 0 7 0,14 0 0 16,-14 0 4-16,0 0 1 0,14-1-2 0,-14 1-9 15,11-2-8-15,-11 2-16 0,16-2-11 0,-16 2-2 16,19-3-3-16,-9 1-1 0,1 1-3 0,0-2-7 15,0 1-8-15,1 0-4 0,-1-1-8 0,1 2 3 16,0-2 9-16,1 1-20 0,-1 0 15 0,-1-1-23 16,1 1 14-16,-1 0-16 0,1-1 13 0,-2 2-15 15,1-2 16-15,0 1-18 0,-2 0 15 0,1 1-18 16,-3-2 18-16,-7 3-18 0,17-3 15 0,-17 3-11 0,13-4 11 16,-13 4-16-16,11-3 18 0,-11 3-15 0,12-2 12 15,-12 2-18-15,9-2 20 0,-9 2-16 16,0 0 14-16,10-4-16 0,-10 4 15 0,0 0-16 0,10-2 16 15,-10 2-15-15,0 0 11 0,0 0-17 0,9-2 10 16,-9 2-51-16,0 0-31 0,0 0-95 16,0 0-95-16,7-4-63 0,-7 4-89 0,0 0-358 0,0 0-307 15</inkml:trace>
  <inkml:trace contextRef="#ctx0" brushRef="#br0" timeOffset="61698.06">13453 13657 296 0,'0'0'243'0,"0"0"-16"0,-6 3-7 16,6-3-7-16,0 0-27 0,0 0-24 0,0 0-15 0,-8 5-32 15,8-5-12-15,0 0-6 0,0 0 5 16,0 0 13-16,0 0 8 0,0 0-3 0,0 0-10 15,0 0-1-15,13 0-4 0,-13 0 1 0,0 0-7 0,11-3 0 16,-11 3 3-16,12-3-5 0,-12 3-2 0,11-2-10 16,-11 2 0-16,13-4-6 0,-13 4-3 0,15-4-8 15,-15 4-2-15,17-5-4 0,-8 3-5 0,1-1-9 16,-1 0-4-16,1 1 0 0,-1-1-13 16,-1-1-3-16,1 1-5 0,2 0-2 0,-2-1-6 0,2 1-2 15,-1 0 0-15,-1-1-7 0,0-1-1 0,1 3-1 16,-1-1-5-16,-1 0-7 0,2-1-92 0,-10 4-146 15,14-4-192-15,-14 4-646 0,9-6-702 0</inkml:trace>
  <inkml:trace contextRef="#ctx0" brushRef="#br0" timeOffset="92398.19">5940 14873 180 0,'0'0'177'0,"0"0"-40"0,0 0-11 0,0 0-14 16,0 0-18-16,-3-4-11 0,3 4-4 0,0 0-16 15,0 0-11-15,0 0-12 0,0 0-5 0,0 0-6 16,-4-6 16-16,4 6 7 0,0 0 1 0,0 0 8 16,0 0 1-16,0 0 1 0,0 0 1 0,-1-6 7 15,1 6 10-15,0 0-5 0,0 0-3 0,0 0 4 16,0 0 3-16,0 0-6 0,0 0-12 0,-5-5-7 16,5 5-16-16,0 0-4 0,0 0-7 0,0 0 0 15,0 0 7-15,0 0-7 0,-1-6 3 0,1 6-7 16,0 0-4-16,0 0-3 0,0 0-2 0,0 0-12 15,1-6 15-15,-1 6-5 0,0 0 1 0,0 0 4 16,6-5 0-16,-6 5 1 0,0 0 3 0,7-2-5 16,-7 2 3-16,0 0 6 0,9-4 6 0,-9 4 1 0,11-2 6 15,-11 2-8-15,0 0 0 0,17-1 0 0,-17 1-3 16,15-1 0-16,-15 1 0 0,19 0-2 0,-6-2-4 16,-13 2 4-16,19 2-5 0,-6-2 9 15,-3 1-2-15,3-2 5 0,0 2-8 0,-3 0 6 0,4-1-2 16,-2 1-5-16,-1 0-5 0,0 0-11 0,1 1 10 15,-2-1-3-15,2 0 1 0,-12-1-1 0,18 2-5 16,-18-2 1-16,16 3-4 0,-16-3 2 0,13 2-10 16,-13-2 7-16,14 2-3 0,-14-2 3 0,9 1 3 15,-9-1 2-15,0 0-3 0,14 1 1 0,-14-1 4 16,0 0-2-16,0 0-3 0,13 0-8 0,-13 0-52 16,0 0-78-16,5-5-149 0,-5 5-197 0,0 0-344 15,0 0-353-15</inkml:trace>
  <inkml:trace contextRef="#ctx0" brushRef="#br0" timeOffset="96177.38">10137 14945 23 0,'0'0'163'0,"0"0"-18"0,0 0-27 16,0 0-18-16,0 0-18 0,1-7-16 0,-1 7-15 15,0 0-11-15,0 0-7 0,0 0-6 0,0 0-3 0,3-5-6 16,-3 5-1-16,0 0 0 0,0 0-3 0,5-6 5 15,-5 6 1-15,0 0 0 0,7-3-6 16,-7 3 0-16,0 0 1 0,9-2-3 0,-9 2 0 16,0 0 5-16,13-3 14 0,-13 3-6 0,13 0-6 0,-13 0 3 15,13-1-9-15,-13 1 2 0,16 0 8 0,-16 0 15 16,18 1-1-16,-7-1-5 0,1 1 1 16,2-1-9-16,-1 2-2 0,0-2-2 0,2 1-1 0,0 0-2 15,3 0-2-15,1 0-4 0,-1-1-3 0,1 1-3 16,1 1 0-16,0-2 3 0,-1 1 20 0,2-1-28 15,-1 0 7-15,2 0-4 0,-3-1 4 0,3 1 1 16,1-2 9-16,-4 1 1 0,4 0 0 0,0-1 12 16,-1 1-23-16,-1-1 2 0,1 0-1 0,1 1-2 15,-1-1 0-15,0 0-2 0,1 1 0 0,-1 1-2 16,0-1 1-16,1-1 1 0,4 1-1 0,-3 0 1 16,3 0-1-16,-4 0-2 0,4-2-1 0,0 2 1 15,-1 0 0-15,-1 0 2 0,2-1-2 16,-4-1-1-16,4 2 2 0,-2-2 0 0,2 2-1 0,-1-1 0 0,-1 1 4 15,-4-1-3-15,2 1 5 0,-2-1-7 16,0 1 1-16,2 0 0 0,0-1 0 0,-1 1 4 16,-2 0 1-16,1 1 4 0,0-2-8 0,-1 2 0 15,1 0 2-15,-2 0-1 0,1 0-1 0,0 0 1 0,-1 2 3 16,-1-1-6-16,1-1 1 0,-1 1 4 16,1 2 0-16,0-2 6 0,-2 0 6 0,2 0 7 15,-1 2-5-15,1-2-3 0,-2 0-1 0,2 1 0 0,0-1-3 16,-1 1 10-16,1-1 2 0,-2 3-7 0,2-3-2 15,0 1-1-15,-1-1-2 0,0 2-1 0,0-2 8 16,0 1-7-16,1 1-7 0,-2-2-3 16,2 2 19-16,-4-1-22 0,4 0-2 0,-2 1 4 0,2-2 6 15,0 1-6-15,-1-1-1 0,1 2-1 0,-2-2-1 16,2 0 4-16,0 2-1 0,-1-1 14 0,1 0-3 16,2 0 1-16,-3 0 3 0,2 0-1 0,-2-1 1 15,1 2-7-15,1-2 7 0,0 2-5 0,0-1-5 16,-1 1 1-16,-1-1-1 0,3 0-32 0,-3 0 38 15,1 1-28-15,1-1 29 0,-2 1-32 0,3-1 33 0,-2 1 2 16,1-1 0-16,-2 2-38 0,4-2 37 16,-3 0 0-16,0 0-3 0,2 1-3 0,-1-1-1 15,2 0 8-15,-3 0-5 0,1 1-1 0,2-2 1 16,-1 1-2-16,-1 0 2 0,2 0-3 0,-3-1 3 16,3 2-7-16,-2-1 2 0,2-1 0 0,-2 0-4 15,2 2 3-15,0-2-6 0,-2 0 8 0,1 1-4 16,0-1 1-16,0 1-4 0,-1-1 2 0,2 0-1 0,-3 2 4 15,4-2-35-15,-3 0 43 0,1 0-39 0,-1 0 42 16,1 1-36-16,-2-1 40 0,3 0-34 0,-2-1 40 16,0 1-37-16,0 0 32 0,0 0-38 0,0 1 40 15,0-2-41-15,0 0 39 0,0 1-37 0,1-1 41 16,0 1-40-16,-1-1 40 0,2 0-12 0,0 0 7 16,-2 0-38-16,3 0 41 0,-1 0-33 0,0 0 35 15,2 0-17-15,-1 0 16 0,1 0-41 0,0-1 43 16,-2 1-40-16,1 0 44 0,0 0-27 0,1 0 18 15,-1-1-40-15,2 1 38 0,-2 0-36 16,1-2 37-16,-2 2-20 0,2-1 18 0,2 0-40 0,-1 0 43 16,1 0-42-16,-2 0 47 0,2-1-25 0,-1 0 17 15,1 1-45-15,-1-1 45 0,1-1-42 0,-2 0 42 16,2 1-13-16,-1 0 10 0,2 1-40 0,-3-2 43 16,4 1-41-16,-3 0 42 0,0-2-27 0,2 2 34 15,-1 0-51-15,-1-1 42 0,2 0-40 0,-3 1 45 16,3 0-6-16,-1-2-3 0,-1 1 4 0,1 1-40 15,-1-2 36-15,0 2-4 0,-1-1 0 0,1-1-2 0,1 1 0 16,-2 0 0-16,-1-1-36 0,2 1 35 16,-2-1-37-16,0-1 46 0,-3 3-44 0,-1-2 47 15,2 2-42-15,-3-2 43 0,1 2-45 0,-3-2 49 16,2 2-45-16,-2-1 44 0,0 1-45 0,-3 0 58 0,1-1-52 16,-1 2 35-16,0 0-43 0,-3-1 41 0,0 0-39 15,1 1 42-15,-11 1-49 0,17-3 49 16,-17 3-49-16,18-1-57 0,-18 1-210 0,13-2-410 0,-13 2-215 15</inkml:trace>
  <inkml:trace contextRef="#ctx0" brushRef="#br0" timeOffset="100464.01">18911 15063 61 0,'0'0'163'0,"-3"5"-5"16,3-5-42-16,0 0-12 0,0 0-15 0,0 0-20 15,0 0-11-15,0 0-8 0,0 0-7 0,0 0 12 16,0 0 18-16,0 0 15 0,0 0-12 0,0 0 18 15,0 0-28-15,3 5 29 0,-3-5-25 16,0 0 20-16,0 0-38 0,12 1 30 0,-12-1-34 0,0 0 36 16,17 0-43-16,-17 0 44 0,14 0-41 0,-14 0 26 15,17 0-42-15,-5-1 46 0,1 1-57 0,-2-1 31 16,3 1-43-16,0-2 46 0,3 2-42 0,-3 0 37 16,5-1-42-16,-1 1 43 0,1-1-41 0,0 1 45 15,1 1-43-15,1-1 41 0,0 0-43 0,-1 0 45 16,1 1-40-16,2 1-2 0,-3-2 7 0,2 1 2 0,1 0 8 15,-1-1 17-15,2 0 4 0,0 0 8 0,-1 0 0 16,5-1-5-16,-1 0 20 0,0-2-25 0,1 2 5 16,2-1-31-16,-1-1 23 0,0 2-31 0,2-3 25 15,-2 2-34-15,3 0 30 0,-2-1-33 0,-1 0 27 16,0-1-34-16,2 1 31 0,-1 1-35 0,-1-1 35 16,0 0-30-16,-1 1 29 0,2 0-29 0,-2-2 26 15,1 2-28-15,-3 0 29 0,1 0-24 0,1 1 19 16,-1-2-24-16,-2 2 27 0,2-1-28 0,-1-1 27 15,-2 1-37-15,2-1 40 0,-1 1-31 0,-2 1 29 16,3-2-30-16,-6 2 26 0,2-1-27 0,1 1 15 16,-4 0-12-16,3-2 25 0,-1 1-18 0,-1 0 30 15,0 1-25-15,0 0 29 0,0 0-24 0,-1 0 16 16,0-1-25-16,-2 1 26 0,0 0-31 0,-1 0 25 16,-1 0-28-16,-1 0 28 0,0 1-23 0,-1-2 21 0,1 1-25 15,-2 0 25-15,-1 1-24 0,1-1 29 16,-12 1-17-16,20-2 25 0,-20 2-11 0,17 0 14 15,-17 0-20-15,14-1 18 0,-14 1-16 0,14-1 20 0,-14 1-20 16,0 0 29-16,15-1-16 0,-15 1 18 0,0 0-17 16,12-2 12-16,-12 2-15 0,0 0 14 0,0 0-12 15,11-1 3-15,-11 1-13 0,0 0 8 0,0 0-13 16,0 0 6-16,12-1-14 0,-12 1 11 0,0 0-15 16,0 0 12-16,0 0-14 0,0 0 10 0,0 0-12 15,0 0 12-15,0 0-16 0,0 0 14 0,11 0-12 16,-11 0 6-16,0 0-9 0,0 0 9 0,0 0-9 15,0 0 9-15,0 0-26 0,0 0-16 0,0 0-63 16,0 0-49-16,0 0-130 0,0 0-85 0,0 0-121 16,0 0-346-16,-10-1-374 0</inkml:trace>
  <inkml:trace contextRef="#ctx0" brushRef="#br0" timeOffset="109228.68">6203 17038 41 0,'0'0'171'0,"-4"-5"-19"0,4 5-25 15,0 0-8-15,0 0-15 0,0 0-13 0,-5-3-41 16,5 3 35-16,0 0-12 0,0 0-10 0,0 0-11 16,0 0-6-16,0 0-5 0,0 0-35 0,0 0 38 15,0 0-4-15,0 0 0 0,0 0-36 0,-5-6 37 16,5 6-42-16,0 0 46 0,0 0-31 0,0 0 12 0,0 0-38 15,0 0 40-15,0 0-40 0,0 0 70 0,0 0-36 16,0 0 39-16,0 0-36 0,0 0 39 0,0 0-32 16,0 0 36-16,0 0-33 0,10 2 30 0,-10-2-39 15,0 0 40-15,0 0-22 0,14 1 13 0,-14-1-33 16,0 0 34-16,12 2-27 0,-12-2 26 0,10 1-32 16,-10-1 20-16,13 0-32 0,-13 0 24 0,13 1-19 15,-13-1 17-15,15 0-20 0,-15 0 19 0,15 1-26 16,-15-1 19-16,17 1-22 0,-17-1 15 0,16 3-18 15,-16-3 22-15,20 0-19 0,-20 0 21 0,21 1-11 16,-21-1 10-16,21 1-9 0,-10 0 0 0,1-1-2 16,-2 1 2-16,-10-1-1 0,23 0 2 0,-9 1-7 15,-4-1 4-15,2 2-28 0,0-2 36 0,0 1-8 16,1-1 3-16,-3 1-4 0,2 0-5 0,0-1 4 16,-3 2-1-16,3-1-2 0,-12-1 6 0,20 1 4 15,-20-1 2-15,21 1-9 0,-21-1-3 0,18 1 14 16,-18-1 2-16,19 2 21 0,-19-2-13 0,18 0 25 15,-18 0-33-15,20-2 27 0,-20 2-25 0,22-1 18 16,-12 0-26-16,-10 1 24 0,22-2-36 0,-22 2 28 0,19-3-26 16,-8 2 24-16,0 0-30 0,0-1 26 0,1 1-28 15,-12 1 20-15,20-2-28 0,-8 1 30 16,-2 0-30-16,1-1 24 0,1 1-26 0,-12 1 25 0,23-1-26 16,-10 0 22-16,-2 0-23 0,2-2 23 0,-3 2-17 15,4-1 20-15,-2 1-31 0,2-1 32 16,-3 1-30-16,2 0 31 0,1 0-31 0,-2-2 28 0,1 2-27 15,-1 0 27-15,1 0-25 0,2 0 26 0,-3-1-28 16,2 1 26-16,-3-1-21 0,3 1 25 0,-1 0-34 16,0 1 31-16,0-1-22 0,0 0 29 0,-1 1-33 15,1 0 28-15,1-1-27 0,-1 1 25 0,-2 0-29 16,3 0 29-16,-2 0-24 0,3 0 24 0,-3 0-24 16,2 0 25-16,-3 0-46 0,2 0 45 0,0 1-24 15,-3-2 29-15,3 2-30 0,0-1 26 0,-2 1-25 16,2 0 24-16,-2 0-28 0,1-1 30 0,1 1-27 15,-2 1 22-15,3-1-21 0,-4 2 21 0,2-2-24 16,1 0 21-16,0 1-19 0,-1 0 22 0,0 0-24 0,1-1 26 16,-2 1-34-16,2-1 36 0,0 1-27 0,-2-1 28 15,2 1-31-15,0 0 30 0,0-2-28 16,-1 2 25-16,0 1-25 0,1-2 29 0,-1 0-32 16,1 0 29-16,1 0-27 0,-1 0 29 0,0 1-34 0,0-1 27 15,-1 0-18-15,2 0 24 0,-1 1-26 0,1-1 26 16,-1 0-28-16,2-1 29 0,-2 1-30 0,0 0 26 15,2 1-23-15,-2-2 27 0,1 1-29 0,0 0 28 16,0 0-27-16,0 0 21 0,0-1-21 0,2 1 26 16,-2 1-21-16,-2-2 22 0,3 1-26 15,-1-1 25-15,-2 1-30 0,2-1 33 0,-1 1-29 16,1-1 23-16,-1 2-22 0,1-2 27 0,-1 1-26 0,-2-1 25 16,2 1-29-16,0-1 31 0,1 1-29 0,-2-1 26 15,-1 1-32-15,2 1 35 0,-3-2-24 0,3 1 22 16,-3 0-28-16,2 0 29 0,0-1-29 0,-1 1 27 15,-1 0-28-15,1-1 27 0,-11 0-31 0,21 2 34 16,-21-2-27-16,20 3 27 0,-20-3-32 0,19 0 31 16,-19 0-26-16,20 3 26 0,-20-3-23 0,19 1 20 0,-19-1-24 15,18 1 25-15,-18-1-28 0,19 0 34 16,-19 0-30-16,19 0 25 0,-19 0-26 0,19 3 28 16,-19-3-29-16,21 1 21 0,-21-1-19 0,20 1 24 15,-20-1-24-15,19 0 27 0,-19 0-35 0,21 1 37 0,-21-1-33 16,21 0 31-16,-21 0-27 0,22 1 27 0,-22-1-26 15,24 0 24-15,-24 0-26 0,25 1 26 16,-25-1-28-16,24 0 26 0,-11 0-23 0,1 2 27 0,-3-2-34 16,2 0 30-16,1 0-24 0,0 0 30 15,0 1-29-15,-1-1 28 0,1 0-33 0,-1 0 34 16,0 1-32-16,1-1 30 0,-3 0-27 0,3 1 27 16,-1-1-27-16,1 1 25 0,-1-1-30 0,0 2 29 0,1-2-22 15,-1 1 25-15,0 0-28 0,2-1 30 0,-3 1-30 16,1-1 26-16,0 0-31 0,2 3 36 0,-2-3-31 15,0 1 27-15,0 0-28 0,1-1 28 0,-3 0-30 16,2 1 27-16,0 0-25 0,0 1 32 0,-1-1-30 16,0 0 29-16,-1 0-38 0,2 0 36 0,-1-1-26 15,0 2 29-15,0-2-28 0,-2 0 24 0,4 1-27 0,-4-1 29 16,3 1-32-16,-1-1 30 0,-1 1-29 16,0-1 29-16,1 2-28 0,0-2 30 0,2 0-36 15,-4 0 29-15,4 0-18 0,-4 1 26 0,3 0-27 16,1-2 33-16,-2 2-16 0,1-1 25 0,0 0-21 0,3 0 30 15,-5-1-27-15,3 1 24 0,2 0-25 0,-2-1 21 16,2 1-24-16,-3-2 17 0,4 2-22 0,-3-1 24 16,1 0-20-16,3 0 17 0,0-1-23 0,0 1 19 15,-2 0-22-15,1 1 22 0,0-1-19 16,-1 0 16-16,2-1-19 0,-1 1 15 0,1 0-16 16,-2 1 13-16,2-1-13 0,-1 0 19 0,0 1-18 0,0-3 17 15,1 3-20-15,0 0 17 0,0-1-17 0,0 0 18 16,-2 0-10-16,2-1 15 0,0 1-12 0,0 0 12 15,0 0-10-15,1 0 11 0,0-1-27 0,-2 1 27 16,2 0-18-16,-1 0 14 0,1-1-18 0,0-1 17 16,1 3-17-16,-1-2 16 0,0 0-17 0,0 0 16 15,0 1-18-15,0 0 8 0,2-2-5 0,-1 2 11 16,-2-1-14-16,4 1 15 0,-2-2-17 0,0 2 16 16,1 0-15-16,0-2 14 0,-1 2-20 0,-1 0 21 15,3-2-15-15,-3 2 14 0,3 0-17 0,-2 0 18 16,2 0-15-16,0 0 14 0,-2-1-16 0,1 0 17 0,0 2-17 15,1-1 14-15,-1 0-12 0,-1-1 13 16,3 1-2-16,-4 0 1 0,3 0-2 0,0-1 1 16,-2 1-3-16,1 1 0 0,0-1 0 0,0 0-3 15,-1 0 3-15,1 0-1 0,0-2-1 0,-1 2-1 16,1 0 2-16,1 1-2 0,-3-1 5 0,3 0-5 16,-1-1-14-16,0 1 15 0,1 1-12 0,1-2 13 15,-4 1-16-15,4 1 21 0,-1 0-16 0,1-1 16 0,-3 1-16 16,2 0 19-16,-1 0-18 0,0 0 14 0,2 0-12 15,-1 0 16-15,-3 0-18 0,3 0 13 0,-2 1-11 16,3-1 15-16,-4 0-20 0,3 0 20 0,-4 0 1 16,4 1-3-16,-2-1-5 0,2 0 4 0,-3 0-3 15,1 2 1-15,0-2-11 0,0 0 14 0,0 0-3 16,0 1 0-16,0-1 4 0,0 0 3 0,0 2 0 16,0-2 0-16,0 1-1 0,0-1 1 0,0 1-13 15,2-1 13-15,-3 1-6 0,2 1 1 0,0-2-2 16,-3 2 2-16,4-1-1 0,-2 0-17 0,0 0 20 15,1 0-4-15,0 0-17 0,-2 1 21 0,0-1-20 16,3-1 17-16,-3 1-16 0,0 0 21 0,2-1-4 0,-2 2-16 16,1-1 20-16,-2 0-18 0,2-1 15 15,1 2-16-15,-2-2 20 0,-1 2-4 0,0-1-17 16,1 0 21-16,0 0-20 0,-1 0 16 0,1 0 4 16,-2 2-4-16,2-2 0 0,0 0-1 0,-1 1 0 0,-1 0-3 15,-2-1-1-15,4 2 3 0,-3-2-1 16,0 1-2-16,-2-1 0 0,2 0 1 0,-4 2 1 0,4-2-2 15,-3 1-1-15,2 0-1 0,-2-1 0 0,1 0 1 16,-2 2 2-16,0-2-8 0,2 1 5 0,0-1-17 16,-1 0 17-16,0 2-13 0,1-2 18 0,-3 0-18 15,2 0 18-15,0 2-17 0,0-2 21 0,-1 0-24 16,0 2 27-16,-1-1-22 0,2-1 20 0,0 0-20 16,0 2 20-16,-2-2-19 0,1 1 10 0,-1 1-9 15,2-2 18-15,-3 0-18 0,4 1 16 0,-3 1-16 16,1-2 20-16,0 2-20 0,-2-2 17 0,3 1-17 15,-2 0 21-15,3 0-24 0,-3 1 23 0,0-2-26 16,2 1 25-16,0 0-19 0,-1-1 22 0,1 2-24 16,-3-2 21-16,3 0-21 0,-1 1 19 0,2 0-17 15,-3-1 21-15,1-1-18 0,0 2 18 0,0-2-21 16,3 0 24-16,-3 0-25 0,1 0 36 0,1 0-27 16,-1-2 29-16,0 1-33 0,2 1 32 0,-1-2-33 0,0 1 21 15,1 0-23-15,-1 0 25 0,1 0-1 16,1 0-7-16,0-1 4 0,1 1-6 0,1 0-4 15,0 0 5-15,0 0-4 0,0 0 0 0,-1 0-3 0,3-1 4 16,-2 2-3-16,1-1 2 0,1 1-2 0,-2-2 0 16,1 2-26-16,0-1 30 0,2 1-26 0,-1-1 29 15,0 1-24-15,1-1 29 0,1 1-28 0,-3 0 29 16,3-1-29-16,1 1 30 0,-3-1-32 0,2-1 35 16,1 2-28-16,-1-1 27 0,-2 0-31 0,3 1 30 15,-1-1-33-15,-2 1 28 0,2-1-24 0,-3 0 30 16,2 2-5-16,-1-1-6 0,-1 0 3 0,-1 0-2 15,0 1-7-15,-4-1 0 0,3 1-1 0,-2 1-8 16,-2 0-41-16,-2 0-61 0,2 1-41 16,-5 2-97-16,-1-1-79 0,-7-4-91 0,8 7-137 0,-8-7-335 15,-4 5-446-15</inkml:trace>
  <inkml:trace contextRef="#ctx0" brushRef="#br0" timeOffset="111525.58">5715 16048 142 0,'0'0'169'0,"-12"-4"-19"0,12 4-27 0,-10-3-27 15,10 3-19-15,-14-2 4 0,14 2-14 0,-13-2-10 0,13 2 8 16,-14-3-12-16,14 3-1 0,-15-1 5 16,15 1-9-16,-14-1-14 0,14 1 33 0,-17 0-12 15,17 0-10-15,-19 1-7 0,19-1 10 0,-19 3-7 0,6-2-6 16,3 2-6-16,-2 0-10 0,0-1 0 0,-1 2-2 15,-3-1 19-15,2 2-2 0,-1 0 20 16,2 0-2-16,-3 1-16 0,2-2-5 0,-3 3-5 0,3 0-6 16,0-1-6-16,-3 1 0 0,3 0 2 0,-1 0 4 15,-3 3-20-15,5-2 1 0,-2 2 1 16,-2 1-2-16,1-2 1 0,0 4 6 0,1-2-9 16,1 1 1-16,0 2-5 0,0-1 8 0,1 0-2 15,-2 1 0-15,3 1 5 0,-2 1-5 0,0-2 44 0,4 1 18 16,-4 1-1-16,2 0 3 0,1-1-14 0,-1 2-4 15,2-2-14-15,-1 2-2 0,0 0 7 0,2 0 0 16,-1 0 3-16,0 0-8 0,1-2 4 0,-1 2 2 16,2 0 0-16,0-3-2 0,2 1-8 0,-2-1 2 15,2 2-1-15,1-3 6 0,1 2 11 0,-1 0-10 16,1-1-43-16,-1 1 41 0,1-1-39 0,3 0 34 16,-3 1-43-16,4 0 53 0,-1-3-19 0,1 2-1 15,0 0-4-15,1 1 6 0,-1-1-8 0,3-1-1 0,-1 2 2 16,1-1 2-16,0-1-10 0,1 0 5 0,0 1-2 15,1-2 3-15,0 0-5 0,1 0 1 0,-1 0 1 16,2-2 4-16,0 1-9 0,-1 0 4 16,2-1 2-16,1 0 4 0,-2 0-11 0,-2-1 15 0,4 0 6 15,1-1 6-15,1 0-4 0,-1 0 0 0,0-2-3 16,2 1-26-16,-2-1 34 0,3 0-23 0,-2 0 21 16,2 0-29-16,0-1 31 0,0 1-29 0,1-1 25 0,0 0-32 15,0-1 27-15,1 1-24 0,-1 0 24 0,0 1-33 16,3-1 33-16,-3 0-26 0,2 1 27 0,0-2-35 15,-1 1 32-15,1 1-28 0,-1-2 27 0,-1 0-30 16,0 2 33-16,-3-3-27 0,1 1 25 0,1-1-28 0,-2-1 34 16,2 1-18-16,-3 0 21 0,2-1-18 0,-1 0 26 15,-2 0-24-15,3-1 22 0,-1 0-23 0,-11-1 20 16,18 1-18-16,-18-1 17 0,18 1-22 0,-18-1 21 16,18-1-15-16,-18 1 12 0,22-1-19 0,-13-1 20 15,2 0-17-15,-2 0 14 0,0 1-20 0,2-1 17 16,0-3-19-16,-2 3 14 0,2-1-17 0,-2-1 15 15,0 1 0-15,1-1-4 0,0-1-4 0,-1 1 2 0,2 0-2 16,-2-1-1-16,0 0-9 0,1 0 10 0,-1-1 0 16,0 0-3-16,0 0-7 0,1-1 8 15,-1 1-1-15,1-1 1 0,0 0-1 0,0-1-2 0,1 1 0 16,0-1 1-16,-2 2-1 0,0-1-3 0,1-2 4 16,-1 3-3-16,-1-1 4 0,2 1-4 0,-1-1 2 15,0 1-4-15,-1-1 6 0,1 0-4 0,-2 0 4 0,1 1-4 16,0-1 3-16,-1 2-3 0,1-1 0 0,0-1 0 15,-2 2 0-15,3-1 1 0,-3 1 1 0,1 0-1 16,-1-1 2-16,2 1-2 0,-3-1 1 0,0 2 0 16,0-1-6-16,2 1-3 0,-2-1 10 0,-5 5-11 15,10-9 11-15,-5 5-7 0,-5 4 8 0,9-9-11 16,-9 9 15-16,9-9-17 0,-3 4 13 0,-2 0-11 16,1 0 16-16,-1 0-5 0,1 0-1 0,-1-1 2 0,4 1 0 15,-5-1-1-15,1 1 1 0,0-1-2 0,0 0 0 16,1 1-12-16,-1-1 15 0,1 1-4 0,-1-1 1 15,-2 0 0-15,1 1 1 0,1 0 0 0,0-1 0 16,-2 1-3-16,2-1 4 0,-1-1-3 0,-2 3 1 16,-1 4 0-16,6-11-2 0,-3 5 3 0,-2 0 0 15,2 0 1-15,-1-1 1 0,-1 1-1 0,1 0 0 16,-1-2-5-16,2 3 5 0,-2-2-2 16,2-1 2-16,-1 1-4 0,-1 0 0 0,3 0 2 0,-4 0-4 15,3-1 4-15,-2 2 1 0,0-3-1 0,-1 4 0 16,1-2-1-16,1 0 1 0,-1 0-1 0,-1 0 0 15,0 0-1-15,0 7-12 0,0-15 17 0,0 8-4 16,0 0 1-16,0 1 1 0,0-1-1 0,0 0-3 16,-1-2 3-16,-1 2-2 0,1 0-1 0,1 0 0 15,-1-2 2-15,-2 2-3 0,2-1 0 0,-1 0 4 16,-1 0 0-16,2-1-1 0,0 1-5 0,-2 0 5 16,2-1-1-16,-2 1-5 0,0 1 9 0,2-1 1 0,-3-1-1 15,2 1-3-15,-1-1 3 0,-1 1 1 0,1-1-3 16,-1 2 2-16,0-1 2 0,0-1-3 0,2 2 0 15,-2-2-1-15,0 2 1 0,0-1 0 0,-1 0-1 16,1 1 1-16,-1-1-4 0,1 1 4 0,-1 0 0 16,1 0-7-16,-1 0 9 0,-1-1-12 15,2 1 13-15,-1 1-11 0,0-1 13 0,-2 1-12 0,1 1 9 16,1-2-6-16,0 2 10 0,0-1-14 0,-2 1 9 16,3-1-5-16,-3 2 7 0,0-3-9 0,2 3 8 15,0-1-9-15,-1-1 11 0,-2 1-14 0,3 0 14 16,0 1-9-16,0-1 7 0,-2 1-11 0,2-1 13 15,-1 1-14-15,1-1 13 0,5 5-10 0,-12-9 3 16,8 6 4-16,-2-1 5 0,6 4 0 0,-12-7-3 16,7 2-2-16,5 5 2 0,-10-7 4 0,10 7-8 15,-11-6 10-15,4 1-13 0,7 5 8 0,-9-6-8 0,9 6 8 16,-11-4-6-16,11 4 8 0,-11-7-8 16,11 7 11-16,-10-4-8 0,10 4 8 0,-10-5-6 15,10 5 7-15,-10-5-4 0,10 5 8 0,-12-4-6 0,12 4 5 16,-11-3-4-16,11 3 3 0,-13-4 1 15,13 4 2-15,-14-2-5 0,14 2 2 0,-13-2 3 16,13 2-3-16,-15-2 1 0,15 2-10 0,-14-1-2 16,14 1 3-16,-18-2-4 0,18 2 3 0,-15 0-1 15,15 0-4-15,-18 0 1 0,18 0-1 0,-17 0 2 16,17 0-3-16,-19 2 0 0,19-2-10 0,-17 0 2 16,17 0-45-16,-18 0-122 0,8 1-102 0,-1 1-212 0,-1-1-715 15,1 2-813-15</inkml:trace>
  <inkml:trace contextRef="#ctx0" brushRef="#br0" timeOffset="126374.24">27284 5786 213 0,'-12'-2'304'0,"12"2"-60"0,0 0-16 0,-10-2-3 16,10 2-14-16,0 0-4 0,-9-3-11 0,9 3-12 15,0 0-16-15,-8-2-46 0,8 2 28 0,0 0-17 16,-9-5-21-16,9 5-24 0,0 0-14 0,-3-5-17 16,3 5-8-16,0 0-12 0,0-7-10 0,0 7 6 15,2-6-15-15,-2 6 4 0,10-6-8 0,-10 6 9 16,9-6 4-16,-9 6 2 0,13-3 7 0,-3 0 7 16,-10 3 4-16,19-2 4 0,-19 2-5 0,23 0-5 15,-9 2 1-15,-3 0 1 0,2 1-3 0,2 2-8 16,-1 0 0-16,0 2-5 0,1 1-5 0,-1 1-1 15,2 0-6-15,-2 1-2 0,-3-1-3 0,3 1 3 16,-2-1-9-16,-1 0 2 0,-2-1 1 0,1 3 1 16,-3-4-2-16,-1 2-39 0,-2-2 51 0,2 1-42 15,-2-1 44-15,-3-2-40 0,-1-5 47 0,-1 13-41 16,1-13 39-16,-2 8-14 0,2-8 62 0,-10 6-23 16,10-6 49-16,-11 2-41 0,11-2 41 0,-16-4-57 15,7 0 37-15,0-2-59 0,0-2 35 0,-1-2-10 16,2-2-9-16,0 1-7 0,1-3-4 0,2 0-6 15,1 2-3-15,1-2-4 0,1 0-2 0,2 1-4 16,1 1-3-16,0-2-3 0,3 0-8 0,0 0-9 16,3 2-29-16,0-2-40 0,-1 1-38 0,3 4-46 15,1-4-49-15,-1 5-44 0,0-1-52 0,0 1-27 16,1 4-72-16,-2-3-402 0,1 3-349 0</inkml:trace>
  <inkml:trace contextRef="#ctx0" brushRef="#br0" timeOffset="127158.24">27746 5821 134 0,'0'0'432'0,"9"-2"-108"0,-9 2-36 0,0 0-20 15,0 0 1-15,0 0 4 0,0 0 4 0,0 0-15 16,0 0-10-16,0 0-24 0,0 0-25 0,0 0-36 16,-1-6-28-16,1 6-29 0,0 0-27 0,0 0-15 15,0 0-3-15,0 0-26 0,0 0 1 0,0 0 8 16,0 0 3-16,5 8 8 0,-5-8 1 0,9 9-5 15,-5-3-1-15,2 0-6 0,-1 1-40 0,1-1 45 16,1 2-47-16,-2 0 37 0,3-1-44 0,-2 1 37 16,1-1-40-16,0 2 36 0,1-2-45 0,-3 2 43 15,3-2-46-15,-1 0 40 0,-2 0-45 0,2 0 33 16,-2-1-106-16,0-1-21 0,-1 1-109 0,2-2-39 16,-6-4-29-16,5 7-49 0,-5-7-46 0,8 4-485 15,-8-4-424-15</inkml:trace>
  <inkml:trace contextRef="#ctx0" brushRef="#br0" timeOffset="127307.81">28053 5827 90 0,'0'0'92'15,"0"0"-155"-15,0 0 22 0</inkml:trace>
  <inkml:trace contextRef="#ctx0" brushRef="#br0" timeOffset="127989.31">27799 5945 194 0,'0'0'218'0,"0"0"-32"0,6 4-7 0,-6-4 3 16,0 0 7-16,0 0-20 0,0 0-34 0,8 2-26 15,-8-2-16-15,0 0-25 0,0 0-12 0,6-5-11 16,-6 5-10-16,5-4-6 0,-5 4-4 16,6-8-3-16,-6 8-9 0,6-7-2 0,-6 7-2 15,5-8 5-15,-5 8-7 0,1-8 0 0,-1 8 3 0,0-7-1 16,0 7-2-16,0-8 9 0,0 8 6 0,-2-5-2 16,2 5-5-16,0 0 1 0,-7-5-7 15,7 5-4-15,0 0 0 0,0 0 9 0,-14 2-12 0,14-2 1 16,-9 4 11-16,9-4 1 0,-6 8 2 15,6-8 17-15,-5 8-19 0,5-8-10 0,-3 11 4 16,3-11-3-16,0 10-4 0,0-10 1 0,3 10 7 0,-1-4-3 16,-2-6-1-16,8 7 1 0,-8-7-3 0,10 4 23 15,-10-4-29-15,17 1 4 0,-17-1-3 16,15-4 3-16,-5 1-1 0,-2-1 1 0,-2 0-1 16,2-2 0-16,-2-1 1 0,-2 3 9 0,0-3-9 15,-3 0 4-15,-1 7-3 0,0-11 3 0,-2 4-1 0,-1 2 4 16,-1-2-6-16,-3 0-1 0,0 3 1 0,0-2-3 15,0 2 5-15,-3-1-7 0,4 2-1 16,6 3-3-16,-13-4-5 0,13 4-44 0,-12-3-57 0,12 3-26 16,0 0-59-16,-10-3-54 0,10 3-256 15,0 0-2-15</inkml:trace>
  <inkml:trace contextRef="#ctx0" brushRef="#br0" timeOffset="128198.69">27943 5661 662 0,'-11'-2'489'0,"11"2"-118"0,-9-3-76 0,9 3-61 0,-9-3-18 16,9 3-5-16,0 0-18 0,-9-3-8 0,9 3-20 16,0 0-16-16,0 0-29 0,-5-5-22 0,5 5-22 15,0 0-13-15,9-7-13 0,-9 7-7 0,16-6-17 16,-7 1-12-16,6 1-31 0,1-3-56 0,0 1-62 15,1 2-75-15,1-3-71 0,-1 1-50 0,0 2-104 16,-2-3-255-16,0 3-197 0</inkml:trace>
  <inkml:trace contextRef="#ctx0" brushRef="#br0" timeOffset="128356.4">27990 5747 408 0,'-6'9'349'0,"2"-4"-87"16,-1 1-47-16,5-6-50 0,-2 10-24 15,2-10-29-15,0 0-17 0,0 7-19 0,0-7-16 0,0 0-11 16,0 0-13-16,17-3-6 0,-8-1-9 0,3 1-14 16,2-5-63-16,1 0-53 0,4-2-105 15,0 1-301-15,6-6-16 0</inkml:trace>
  <inkml:trace contextRef="#ctx0" brushRef="#br0" timeOffset="128699.68">28311 5506 415 0,'0'0'396'0,"-9"-5"-75"0,9 5-16 0,-9-6-93 15,9 6-36-15,-5-7-13 0,5 7 15 0,-5-9 15 16,5 9-15-16,-1-8-36 0,1 8-24 16,2-8-25-16,-2 8-18 0,12-9-16 0,-6 5-5 15,3 1-8-15,3 1-6 0,-1 0-5 0,3 2 7 16,0 0-8-16,-1 2-8 0,5 0-5 0,-3 0-4 0,2 3 0 15,-3-1-4-15,1 1-4 0,-3 0-4 0,0 2-3 16,-1-1-2-16,-3-2 3 0,0 4-3 0,-4-3 5 16,1-1 25-16,-5-4-26 0,4 10 23 0,-4-10-27 15,-2 7 42-15,2-7-6 0,-8 5 42 0,8-5 2 16,0 0 13-16,-18-1 1 0,18 1-11 0,-13-6-10 16,4 1-18-16,4-1-11 0,-1-1-8 0,1 0-8 15,-1-3-7-15,5 2-8 0,-1-3-2 0,-1 0-54 16,6-1-33-16,-1 1-24 0,5-1-43 15,-1-1-54-15,3 1-56 0,1 2-30 0,2-2-38 0,-1 4-48 16,3-2-409-16,-1 3-299 0</inkml:trace>
  <inkml:trace contextRef="#ctx0" brushRef="#br0" timeOffset="128905.64">28751 5422 281 0,'0'0'595'0,"7"9"-144"16,-7-9-111-16,4 8-72 0,-4-8-41 0,5 6-25 15,-5-6-17-15,4 5 8 0,-4-5 4 0,4 7 3 16,-4-7-1-16,6 6-19 0,-6-6-14 0,4 7-26 16,1-1-21-16,-1-1-22 0,1-1-19 0,-1 4-13 15,3-2-14-15,-1 1-11 0,0 1-9 0,-2 1-11 16,3 0-7-16,-2-2-30 0,2 3-59 0,-2-3-43 16,-1 2-67-16,0-1-68 0,0-2-74 0,-1 1-46 15,-1-2-88-15,-2-5-337 0,6 7-323 0</inkml:trace>
  <inkml:trace contextRef="#ctx0" brushRef="#br0" timeOffset="129107.82">29093 5392 253 0,'9'-4'590'0,"-9"4"-152"0,13-4-105 15,-13 4-76-15,10-3-49 0,-10 3-41 0,9-3-26 0,-9 3-9 16,0 0-2-16,12 3-10 0,-12-3-22 0,7 4-19 15,-7-4-16-15,5 8-7 0,-2-2-16 16,-2 0-5-16,1 1-10 0,-2 2-14 0,-2-1-106 0,1 2-101 16,-2-1-95-16,0 0-166 0,-1-1-219 0,-4 2-184 15</inkml:trace>
  <inkml:trace contextRef="#ctx0" brushRef="#br0" timeOffset="129524.32">29226 5207 10 0,'0'0'558'0,"0"0"-162"0,0-9-80 15,0 9-60-15,3-7-46 0,-3 7-18 0,2-9-14 16,-2 9 5-16,8-9-7 0,-2 3-7 0,-1 2 3 15,3-1-53-15,1-1 1 0,1 1-46 0,-1 0 10 16,3 2-44-16,0-1 22 0,4 0-18 0,-2 2 9 16,1 1-24-16,-1 1 23 0,4 1-21 0,-3 0 8 0,2 0-22 15,0 2 18-15,-3 2-23 0,1-3-1 16,-3 3 1-16,0-1 2 0,-3 3-6 0,0-1-4 0,-2-1 2 16,0 1 3-16,-3-1-3 0,1 0 3 0,-5-5 16 15,4 11 31-15,-4-11 31 0,0 7 18 16,0-7 19-16,-4 5 18 0,4-5 6 0,0 0-7 0,-10 2-13 15,10-2-5-15,-10-3-5 0,10 3-17 16,-8-8-13-16,4 1-22 0,-1 0-3 0,4 0-19 0,-2-3-6 16,3 1-13-16,0-1-12 0,2-1-7 0,0 1-22 15,1-3-36-15,3 2-56 0,1-1-63 0,2 0-42 16,1 1-59-16,1 1-15 0,3 1-102 16,2-1-42-16,-1 2-62 0,0 1-422 0,-1 1-484 0</inkml:trace>
  <inkml:trace contextRef="#ctx0" brushRef="#br0" timeOffset="129808.24">29790 5092 586 0,'0'0'505'0,"0"0"-135"0,-5 6-6 0,5-6 0 16,0 0-43-16,0 0-58 0,0 0-11 0,0 0-20 16,0 0 3-16,0 0-13 0,-4-5-31 0,4 5-36 15,0 0-36-15,6-6-24 0,-6 6-23 0,10-2-18 16,-10 2-13-16,11-1-5 0,-11 1-20 0,13 2-14 15,-13-2-1-15,15 6-13 0,-9 0-2 0,1 0 1 16,-4 2 0-16,1 1 0 0,0 0 1 0,-3 2 2 16,-1 0 9-16,-2 0-5 0,-1-1-30 0,-1 1 41 15,3 0 2-15,-3-2-3 0,2 1 1 0,-1-3-33 16,2 1 49-16,-2-1 13 0,3-7 12 0,-1 10 17 16,1-10-44-16,1 9 43 0,-1-9-48 0,9 4 35 15,-9-4-57-15,17 0 34 0,-4-3-70 0,3 0-100 16,1-1-131-16,3-3-150 0,1 0-177 0,-1-2-397 15,-1 1-596-15</inkml:trace>
  <inkml:trace contextRef="#ctx0" brushRef="#br0" timeOffset="131655.81">27818 7209 196 0,'-3'6'431'0,"3"-6"-117"0,0 0-66 0,0 0-49 15,0 0-22-15,0 0-1 0,0 0-5 0,0 0 3 16,0 0-18-16,0 0-59 0,0 0 8 0,4-6-52 16,-4 6 19-16,5-7-43 0,0 4 25 0,-1-5-44 15,1 2 48-15,-1-1-57 0,4-3 36 0,-1 1-45 16,1-3 34-16,-2 0-37 0,2 0 31 0,2-2-31 15,-3-1 32-15,-1-3-32 0,1 2 36 0,-2-1-38 16,0 2 36-16,-1-2-40 0,-2 1 1 0,-1-1 4 16,-1-1 11-16,0 4 7 0,-1 0 17 0,-1 2 31 15,0 0 29-15,0 1 26 0,-3 0-54 16,2 3 38-16,-1 0-56 0,-1 0 32 0,1 1-49 0,-1 1 35 16,5 6-54-16,-9-7 41 0,9 7-44 15,-7-4 33-15,7 4-44 0,0 0 43 0,-11 4-44 16,11-4 44-16,-5 7-45 0,5-7 45 0,-4 13-43 0,4-5 43 15,0 4-43-15,0-2 35 0,2 4-1 0,0 1-5 16,1 3-3-16,1-1-2 0,1 4-3 0,1-1-2 16,-1 1 1-16,3 1 2 0,-2-1-5 0,1 2 8 15,-1-1-8-15,3-1 1 0,-3 0-1 0,1-1 1 16,1 0-1-16,0-1-41 0,-1-2 48 0,-1-1-39 16,1-1 43-16,-1-2-37 0,0-1 33 0,-1 1-36 15,1-3 48-15,-3 0-46 0,1-3 42 0,0-2-40 16,-1 3 47-16,-1-3-43 0,-2-5 45 0,7 9-40 15,-7-9 36-15,3 5-41 0,-3-5 40 0,0 0-43 16,0 0 43-16,7-5-48 0,-7 5 47 0,4-11-1 16,-2 6-8-16,1-4-5 0,-1 2-5 0,2-3 6 15,1 2 3-15,0-1-11 0,1 0-1 16,1 2 0-16,-2-3-3 0,4 4 2 0,0-3 2 16,-1 4-3-16,3-1-1 0,-2-1-1 0,0 5 5 0,0-1-6 15,1 1 1-15,-10 2-3 0,17 0 2 0,-17 0 0 16,19 4 4-16,-11-1-8 0,-2 4 0 0,1-1 3 15,-4 1-2-15,0 1 0 0,-2-1 0 0,-2 2 0 16,-3-1 3-16,0 3 10 0,-3-3-49 0,2 3 49 16,-4-2-37-16,0-1 44 0,-3-1-42 0,1 0 47 15,2 0-44-15,-3-4 49 0,3 1-75 0,0-2-2 0,9-2-85 16,-18 2-2-16,18-2-42 0,-14-1-49 16,14 1-37-16,-10-5-50 0,10 5-57 0,-6-7-170 15,6 7-57-15</inkml:trace>
  <inkml:trace contextRef="#ctx0" brushRef="#br0" timeOffset="131846.51">28264 7239 4 0,'11'-2'642'15,"-11"2"-194"-15,16-2-103 0,-16 2-76 0,11-3-20 16,-11 3-9-16,9-1-9 0,-9 1-19 0,0 0-6 16,14 0-9-16,-14 0-6 0,7 4-22 0,-7-4-22 15,7 4-18-15,-7-4-18 0,9 7-17 0,-3-1-20 16,1 0-15-16,-1 1-10 0,-2 1-10 0,3 0-2 15,0 1-13-15,-2 0-8 0,0 1-7 0,2-2-37 16,-2 2-57-16,1-1-58 0,-2 0-85 0,1-1-88 16,-1-1-100-16,-1 0-112 0,-3-7-248 0,4 9-294 15</inkml:trace>
  <inkml:trace contextRef="#ctx0" brushRef="#br0" timeOffset="132221.76">28394 7109 120 0,'0'-8'571'0,"-2"1"-144"15,0 0-120-15,2-1-61 0,-1 0-31 0,1 2-14 16,0-2-42-16,1 2 40 0,1-2-22 0,0 1-23 16,1 3-30-16,1-3-18 0,2 3-23 0,2 0-12 15,1 2-9-15,0 0-7 0,3 0-12 0,0 4-2 16,-1-1-10-16,6 1-4 0,-3 3-5 0,1-1-4 15,-1 4-5-15,2-1-3 0,-3 3-6 0,-1-2 0 16,-2 3-5-16,1-2 3 0,-2 2 10 0,-4-1-22 16,-1 0 8-16,-2-4 4 0,1 3 5 0,-3-3-2 15,-3 0 1-15,1 0 12 0,2-6 33 0,-9 6 28 0,9-6 9 16,-13 1 3-16,13-1 2 0,-14-6 4 16,7 0-15-16,-1-1-23 0,1 0-9 0,1-5-7 15,2 1-10-15,1 0-5 0,-2-2-7 0,5 0-6 16,0 1-43-16,3-1 45 0,1-2-44 0,1 2 22 15,1 0-51-15,2 0-23 0,3 1-91 0,-2 2 5 0,3-1-80 16,0 3-12-16,1 0-24 0,1 1-62 0,-2 3-54 16,-2 0-343-16,3 1-242 0</inkml:trace>
  <inkml:trace contextRef="#ctx0" brushRef="#br0" timeOffset="132419.2">28771 7014 454 0,'0'0'323'0,"3"7"-70"0,-3-7-48 15,4 7-7-15,-4-7 21 0,5 6 18 0,-5-6 13 16,2 6 1-16,-2-6-30 0,5 8-22 0,-5-8-19 16,5 8-15-16,-5-8-21 0,8 10-17 0,-4-5-14 15,2 1-13-15,-2 1-15 0,1-1-13 0,-1 1-13 16,3 2-15-16,-1-2-9 0,0 1-2 0,-1 1-5 16,1-1-13-16,-1 1-6 0,0-2-4 0,-1 2-8 15,1-2-71-15,-2 1-63 0,1-2-94 0,-2-1-96 16,-2-5-88-16,2 10-477 0,-2-10-452 0</inkml:trace>
  <inkml:trace contextRef="#ctx0" brushRef="#br0" timeOffset="133055.28">28600 6598 137 0,'-9'-6'443'0,"1"0"-91"0,2 1-85 16,-1-1-4-16,2 1-84 0,-1-1 14 0,4 1-54 16,-2-1 41-16,1 1-49 0,3 5-25 0,-4-10-27 15,4 10-10-15,0-10-20 0,0 10-11 0,4-7-6 16,-4 7 0-16,8-4-6 0,-8 4 5 15,11-2-3-15,-11 2-1 0,14 2-7 0,-6 0 2 16,1 0 5-16,1 2-15 0,-2 1-4 0,1 0-1 0,-4 0-3 16,3 1 6-16,-2 1 6 0,-1 0-13 0,0-2 9 15,0 1-15-15,-5-6 18 0,7 10 45 0,-7-10 42 16,4 8 20-16,-4-8 6 0,0 0-16 0,0 0-10 16,0 0-11-16,0 0-2 0,0 0-9 0,-7-5-8 15,3 0-9-15,3-2-8 0,-3-1-12 0,4-2-6 16,0 0-9-16,0-2-5 0,3 1-4 0,-1-2-4 15,3 0-2-15,1 0 0 0,1 1-5 0,0 0-2 16,1 1-3-16,1 0-1 0,0 2-2 0,3 0 1 16,-3 3-3-16,0 0-2 0,2 2 13 0,-2 1-8 15,0 0-4-15,-9 3-1 0,21 1 1 16,-12 4 1-16,2-2-1 0,-1 4-3 0,-1 1 1 0,3 1-6 16,-2 1-28-16,-2 1-43 0,-1 2-47 0,2-1-49 15,-1 1-52-15,-2 0-51 0,1-1-40 0,0 2-33 16,-2-3-63-16,2 1-272 0,-2 0-198 0</inkml:trace>
  <inkml:trace contextRef="#ctx0" brushRef="#br0" timeOffset="133284.94">29106 6800 505 0,'0'0'426'16,"-1"7"-107"-16,1-7-19 0,0 0-28 0,0 0 74 15,0 0-67-15,-2 6 19 0,2-6-64 0,0 0 19 16,0 0-68-16,0 0 4 0,0 0-75 0,6-6 16 16,-6 6-68-16,7-7 28 0,1 3-46 0,-2 0 21 15,3 0-55-15,3-2 35 0,1 0-12 0,1 1-12 16,1-2-6-16,0 0-20 0,2 0-53 0,-2 2-40 16,3-2-49-16,-4 0-60 0,3 0-53 0,-2 1-58 15,-3 0-34-15,-1 0-87 0,-1-1-309 0,-3 2-254 16</inkml:trace>
  <inkml:trace contextRef="#ctx0" brushRef="#br0" timeOffset="133479.43">29229 6636 109 0,'0'0'493'0,"0"0"-144"0,-13-1-74 16,13 1-70-16,0 0-41 0,0 0-31 0,0 0-13 16,-14 1 33-16,14-1 17 0,0 0 22 0,-3 8-32 15,3-8-27-15,3 9-22 0,0-4-23 0,0 2-16 16,2 2-7-16,-1-2-17 0,3 2-6 0,0 1-55 15,1 2 49-15,0 0-51 0,1 0 43 0,-2 2-50 16,2 0 45-16,1 3-9 0,-2-2-34 0,0 0-77 16,1-1-56-16,-2-2-50 0,2 1-49 0,-2-1-51 15,2-2-362-15,-3 0-174 0</inkml:trace>
  <inkml:trace contextRef="#ctx0" brushRef="#br0" timeOffset="134157.31">29617 6676 397 0,'0'0'381'0,"-1"-6"-128"0,1 6-14 0,0 0-57 16,-3-8 3-16,3 8-47 0,0 0 6 15,-1-10-9-15,1 10-17 0,0-8-18 0,0 8-23 0,1-10-19 16,-1 4-11-16,0 6-7 0,4-13-3 0,-1 5-17 15,-1-1-4-15,2 0-4 0,-1-1 0 16,-1-2-4-16,2 1 1 0,-3-2-4 0,3-3 41 0,-1 2-53 16,-3 0 44-16,1 0-48 0,-1 0 42 0,-1-3-47 15,-2 4 15-15,2-3 1 0,-3 3 9 0,3 0-7 16,-2 1 21-16,-2 1 21 0,3 1 18 0,-1 1 9 16,-1-1-1-16,2 3-14 0,-1 0-13 0,-2 1-10 15,5 6-9-15,-4-9-6 0,4 9 2 0,0 0-3 16,-6-2 20-16,6 2-36 0,0 0 28 0,-7 7-32 15,7-7 31-15,-2 13-27 0,2-5 18 16,1 1-26-16,0 2 35 0,1 0-37 0,0 1 32 0,3 1-30 16,-1 3 28-16,-1-1-27 0,6-1 1 0,-2 2 3 15,2 1 1-15,0 0 1 0,3 0-1 0,-2-1 1 16,0 1-1-16,2 0 3 0,-1-1-2 0,-1-1 2 16,1 1-3-16,-1 0 1 0,-2-3-1 0,0 0-40 15,0-1 53-15,-1 1-47 0,0-1 50 0,-2-2-41 16,0 1 62-16,-2-2-64 0,0 1 50 0,0-3-44 15,-1 0 51-15,0 0-33 0,-2-7 58 0,3 10-49 16,-3-10 52-16,1 8-54 0,-1-8 44 0,0 0-47 16,0 0 42-16,0 0-46 0,0 0 41 0,0-7-11 15,0 7-5-15,0-12-2 0,0 5-5 0,1 0-3 16,1-2-4-16,1 1-1 0,-1-2-2 0,0 2 3 16,2-3-5-16,0 4-2 0,0 0 0 15,2 0-2-15,-1 0 0 0,2 0 0 0,0 1-8 16,-2 3 6-16,-5 3-1 0,16-4 3 0,-16 4 3 0,14 0-6 15,-14 0 1-15,15 4-1 0,-6 1 5 0,-2-1-4 16,0 3 1-16,-3 0 0 0,2 1-1 0,-3-1 0 16,-2 3 7-16,0-2-5 0,-2 2-1 0,1 0-38 15,-4-1 50-15,-1 1-49 0,2-1 49 0,-3-1-44 16,-1 0 39-16,0-1-88 0,-2-1 3 0,3 0-81 16,-2-1-49-16,2-3-59 0,6-2-59 0,-13 3-99 15,13-3-177-15,-10-1-117 0</inkml:trace>
  <inkml:trace contextRef="#ctx0" brushRef="#br0" timeOffset="134463.34">29928 6702 227 0,'0'0'439'0,"9"-2"-115"0,-9 2-63 0,0 0-64 15,6-5-28-15,-6 5 7 0,8-2 12 0,-8 2-3 16,7-5-19-16,-7 5-32 0,8-3-21 0,-8 3-29 15,12-3-15-15,-12 3-14 0,16 0-10 0,-16 0-14 0,13 3 0 16,-13-3-8-16,17 4-13 0,-10 0 2 0,0 1-5 16,0 0-5-16,-3 2 4 0,-1-1 3 15,-1 1-7-15,-2 0-33 0,0 1 40 0,-2 1-40 16,-1-2 46-16,3 0-3 0,-2 0-4 0,0 1-1 0,-1-2 5 16,1 0 0-16,2-6-6 0,-2 11 6 0,2-11 5 15,-1 8 7-15,1-8 9 0,-2 7 7 0,2-7 3 16,4 5-8-16,-4-5-5 0,9 3-11 0,-9-3-3 15,14-1 1-15,-5 0-5 0,2-2-31 0,1 0-74 16,-1-1-82-16,2-2-78 0,-1-1-80 0,-1 0-431 16,1-2-280-16</inkml:trace>
  <inkml:trace contextRef="#ctx0" brushRef="#br0" timeOffset="135073.71">30116 6522 41 0,'-8'-7'435'0,"8"7"-152"0,-9-7-34 0,7 2-41 15,0-1-41-15,2 6 13 0,-4-11-31 16,4 4 51-16,0 7-55 0,0-11 35 0,0 11-76 0,2-11 18 16,-2 11-71-16,5-10 31 0,-3 5-53 15,-2 5 31-15,10-6-47 0,-10 6 52 0,13-4-45 0,-13 4 43 16,14 2-46-16,-14-2 36 0,13 4-43 15,-4 0 35-15,0 1-39 0,-1 0 44 0,-2 2-47 0,3 0 37 16,-1 0-36-16,-1 2 34 0,-3-3-39 16,1 1 36-16,1 1-32 0,-3 0 40 0,1-2-22 0,-3 1 39 15,-1-7-10-15,3 10 31 0,-3-10-21 0,-1 9 19 16,1-9-26-16,-3 5 10 0,3-5-26 0,0 0 20 16,0 0-25-16,-11-3 13 0,11 3-24 0,-7-8 9 15,5 2-18-15,0-1 10 0,1-2-17 0,0 0 14 16,1-3-19-16,0 1 15 0,2-1-19 0,1 1 16 15,0-1-20-15,0 2 17 0,4-3-12 0,-1 2 11 16,-1 3-18-16,2-1 15 0,-2 3-11 0,1-1 10 0,2 1-18 16,-2 3 19-16,1 0-18 0,-7 3 16 15,11-2-14-15,-11 2 19 0,14 5-15 0,-7-2 14 16,0 3-15-16,-2-1 17 0,3 1-16 0,-2 3 15 16,-1-1-17-16,2 0 17 0,-1 1-16 0,-1 0 12 0,2-1-20 15,-1 0-11-15,-1-1-66 0,-1 0-7 16,1 1-76-16,1-2-13 0,1 1-106 0,-2-3-37 15,0 0-88-15,-5-4-308 0,12 6-231 0</inkml:trace>
  <inkml:trace contextRef="#ctx0" brushRef="#br0" timeOffset="135508.01">30499 6318 139 0,'0'0'343'0,"0"0"-73"16,0-8-41-16,0 8-2 0,0 0-43 0,1-8 56 15,-1 8-37-15,2-7 43 0,-2 7-59 0,0 0 11 16,2-9-66-16,-2 9 13 0,0 0-57 0,5-6 13 16,-5 6-49-16,0 0 16 0,5-6-41 0,-5 6 40 15,0 0-28-15,9-2 20 0,-9 2-33 0,0 0 28 16,17 1-30-16,-17-1 20 0,15 4-29 15,-6-1 33-15,1 1-28 0,-1 1 21 0,0-1-29 0,3 2 20 16,-3-1-22-16,1 1 21 0,0 1-28 0,-1-2 22 16,-1 2-27-16,-2 0 21 0,2-1-21 0,-3 2 16 15,0 0-19-15,-5-8 24 0,3 12-23 16,-3-12 22-16,-3 11-22 0,3-11 19 0,-4 11-14 0,4-11 17 0,-6 5-6 16,6-5 30-16,-10 3-11 0,10-3 16 15,-12-1-21-15,12 1 10 0,-9-6-17 0,2-1 7 16,3-1-21-16,-1 1 17 0,2-4-18 0,1 2 12 15,-1-2-16-15,2-1 10 0,1 0-11 0,0 0 9 16,1-1-16-16,2 1 6 0,-1-1-6 0,3 1-1 16,-2 1-1-16,2 0-7 0,1 1-26 0,2-1-23 15,-3 4-27-15,0-1-33 0,2 2-45 0,0-1-44 0,-2 1-27 16,-5 6-82-16,11-7-55 0,-6 3-354 16,-5 4-239-16</inkml:trace>
  <inkml:trace contextRef="#ctx0" brushRef="#br0" timeOffset="136105.65">30941 6328 361 0,'0'0'340'0,"0"0"-56"0,0 0-17 0,0 0-14 16,0-7-3-16,0 7-44 0,0 0 39 0,0 0-49 0,0 0 7 15,0 0-29-15,0 0-26 0,0 0-28 0,0 0-21 16,0 0-17-16,0 0 6 0,0 0 14 16,0 0 5-16,0 0 12 0,0 7 1 0,0-7-5 15,4 11-21-15,-1-6 1 0,-1 2-24 0,-1 0-5 0,3 1-19 16,0 1-4-16,0 0-15 0,2 0 5 0,-3 0-16 15,2 0 8-15,-1 1-14 0,1-1 3 16,0 0-9-16,-2 0-1 0,3-1-59 0,-2 0-54 0,0-1-64 16,-2 0-46-16,1-1-128 0,-3-6-51 0,6 9-114 15,-6-9-315-15,0 0-364 0</inkml:trace>
  <inkml:trace contextRef="#ctx0" brushRef="#br0" timeOffset="136758.47">30681 5890 72 0,'0'0'371'0,"-7"-9"-95"0,7 9-64 0,-4-9-42 16,4 9-32-16,-1-9-27 0,1 9 17 0,0-9 1 15,0 9-12-15,1-7-17 0,-1 7-17 0,4-6-13 16,-4 6-9-16,9-4-2 0,-9 4-8 0,10-2 14 16,-10 2-1-16,12 1-12 0,-12-1-5 0,11 5-7 15,-11-5-8-15,14 6-4 0,-7-1-7 0,-1-1 0 16,-1 1-42-16,0 0 48 0,-1 0-36 15,1-1 34-15,-5-4-40 0,4 11 56 0,-4-11-20 0,4 7 67 16,-4-7-13-16,1 8 28 0,-1-8-43 0,0 0 24 16,-2 6-45-16,2-6 38 0,0 0-17 0,0 0 26 15,-9-1-28-15,9 1 5 0,-5-7-30 0,5 7 18 16,-8-10-29-16,6 4 16 0,0-2-8 0,1 1-8 16,0-2-1-16,1 2-5 0,0-3-8 0,1 2 4 15,3-2-11-15,-2 0 6 0,3 2-4 0,-1-1-2 16,1 1-1-16,2 2-1 0,-1 0-1 0,2 3 5 15,-1-1-2-15,-7 4 5 0,15-4-2 0,-15 4 8 0,16 3-4 16,-6 0-4-16,-1 1 1 0,0 1 3 16,1 2-2-16,1 1-4 0,-2 2-2 0,0 0-2 15,0 1-4-15,-2 0-80 0,-1 3-44 0,0-2-136 16,-2-1-105-16,-2 0-522 0,-3 0-453 0</inkml:trace>
  <inkml:trace contextRef="#ctx0" brushRef="#br0" timeOffset="137853.31">30350 6740 233 0,'0'0'225'0,"0"0"-52"16,0 0 19-16,0 0-52 0,0 0 21 15,0 0-32-15,0 0 23 0,0 0-39 0,0 0 28 0,0 0-52 16,0 0 39-16,0 0-56 0,0 0 2 0,0 0-6 16,0 0 8-16,0 0 0 0,0 0-16 15,0 0-9-15,0 0-14 0,0 0-8 0,0 0-4 0,10-5-3 16,-10 5-10-16,10-5 8 0,-10 5-11 15,15-6-4-15,-6 3 42 0,0-2-52 0,1 1 42 0,1-1-51 16,-1 2 42-16,1-2-51 0,0 0-23 16,0 1-98-16,-1-1-50 0,1 1-91 0,-2 1-315 15,1-3-112-15</inkml:trace>
  <inkml:trace contextRef="#ctx0" brushRef="#br0" timeOffset="138044.67">30449 6760 260 0,'-4'6'220'0,"4"-6"-38"0,-7 8-15 16,7-8 2-16,-7 7 11 0,7-7 0 0,-5 5 0 15,5-5 6-15,0 0-10 0,-4 6-19 0,4-6-31 16,0 0-27-16,0 0-18 0,0 0-19 0,11-2-13 16,-11 2-10-16,14-5 7 0,-7 2-17 0,4-1-8 15,0 0-15-15,1-2-26 0,-1 1-98 0,3-1-102 16,-2 1-497-16,-3-2-222 0</inkml:trace>
  <inkml:trace contextRef="#ctx0" brushRef="#br0" timeOffset="145588.66">26213 7982 309 0,'-7'4'318'16,"7"-4"-43"-16,-14 3-17 0,14-3-14 15,-16 3 15-15,16-3-33 0,-17 1 46 0,17-1-62 0,-15-1 27 16,15 1-56-16,-14-3 13 0,14 3-77 0,-12-3 22 16,12 3-66-16,-8-7 26 0,8 7-57 0,-2-9 28 15,2 9-49-15,2-10 31 0,2 2-43 0,3 3 31 16,-1 0-49-16,4-2 43 0,-1 4-39 0,3 0 39 16,-1 1-43-16,1 0 40 0,2 2-36 0,-1 0 32 15,-2 2-37-15,4 2 35 0,0 0-44 0,-3 3 41 16,2 0-44-16,-1 0 43 0,-3 1-41 0,1 2 36 15,-3-1-38-15,1 1 40 0,-5 0-36 0,1-3 34 16,-1 1-35-16,-1 0 4 0,-2-1 5 0,0 0 5 16,-1-7 5-16,-1 8 7 0,1-8 18 0,-4 6 48 15,4-6-43-15,0 0 33 0,-14-2-42 0,8-3 33 16,-2-1-43-16,2-2 34 0,-1-2-45 0,1-3 38 16,2 1-39-16,-1-3 31 0,1 1-41 0,4-3 43 15,0 1-44-15,3 0-3 0,2-1 1 0,-2 0 0 16,4 3-11-16,1-3-46 0,-1 2-42 0,2 1-60 15,0 1-37-15,2 2-39 0,-1-1-34 16,-1 4-67-16,0 0-10 0,-2 0-347 0,2 3-214 0</inkml:trace>
  <inkml:trace contextRef="#ctx0" brushRef="#br0" timeOffset="145784.18">26454 7813 234 0,'0'0'504'0,"1"8"-147"0,-1-8-68 16,3 8-72-16,-3-8-1 0,1 8-32 0,-1-8 48 15,3 7-50-15,-3-7 46 0,1 9-46 0,-1-9 29 16,5 9-50-16,-1-3 27 0,-1 0-56 0,0 0 11 16,3 2-62-16,-1 0 21 0,1-1-56 0,-1 1 26 15,3 1-50-15,-2 2 33 0,2-2-50 0,0 2 35 16,-1-1-42-16,1 0 29 0,-2 2-44 0,1-2-2 16,0 0-110-16,-3-2-20 0,1 2-93 0,-1-3-51 15,1-1-21-15,-1 0-85 0,-4-6-407 0,5 6-333 16</inkml:trace>
  <inkml:trace contextRef="#ctx0" brushRef="#br0" timeOffset="145970.47">26600 7843 366 0,'-2'-10'374'15,"2"10"-103"-15,-1-8-40 0,1 8-68 0,0-8-18 16,0 8-30-16,3-11 0 0,-3 11-15 0,6-12-18 15,-2 6-22-15,1 0-12 0,2-1-9 0,1-1-10 16,0 2-8-16,4-1-2 0,-1 0-59 0,-1 2-50 16,1 1-106-16,-1-1-22 0,-1 2-294 0,-9 3-9 15</inkml:trace>
  <inkml:trace contextRef="#ctx0" brushRef="#br0" timeOffset="146105.43">26661 7879 238 0,'-2'6'337'0,"-1"0"-94"0,3-6-53 15,-5 7-31-15,5-7-35 0,0 0-26 0,0 0-19 0,0 0-11 16,8 4-18-16,-8-4-12 0,11-7-7 0,-2 1-5 16,4-3-32-16,0 2-58 0,1-4-62 0,0 1-71 15,4-3-211-15,-3 0 129 0</inkml:trace>
  <inkml:trace contextRef="#ctx0" brushRef="#br0" timeOffset="146400.57">26846 7687 78 0,'0'0'439'0,"-8"-6"-111"16,8 6-69-16,-7-6-36 0,7 6-53 0,-5-5-12 16,5 5-5-16,-2-7-11 0,2 7-7 0,0 0-18 15,1-9-2-15,-1 9-30 0,6-5 6 0,-6 5-22 16,14-5-12-16,-5 2-15 0,0 2-6 0,3 0-3 16,-1 0-12-16,1 1 1 0,0 0-9 0,1 1-2 15,0 0 1-15,-3 2 1 0,1-1-11 0,-1 2 2 16,-1-1-1-16,-2-1-1 0,-7-2 1 0,12 9 5 15,-12-9 8-15,5 7 13 0,-4-1-10 0,-1-6 19 16,0 0 17-16,-4 7 4 0,4-7 50 0,0 0-54 16,-10 3-12-16,10-3-8 0,-9-3-3 0,9 3-1 15,-6-9-11-15,2 2-9 0,1-2-5 0,3 1-24 16,-1-3-54-16,2 1-39 0,1-1-39 0,0 1-27 16,3-1-57-16,-1 0-13 0,4 2-99 0,-2-3-13 15,3 4-168-15,-2 0-33 0</inkml:trace>
  <inkml:trace contextRef="#ctx0" brushRef="#br0" timeOffset="146656.1">27087 7537 113 0,'0'0'389'0,"0"0"-95"15,0 0-54-15,0 0-25 0,0 7-44 0,0-7-29 16,0 0-24-16,0 0-20 0,0 0-21 0,2 6-18 16,-2-6-10-16,0 0-6 0,7 6 0 0,-7-6 11 15,6 5-8-15,-6-5-10 0,9 9-5 0,-4-4-7 16,3 0 0-16,-3 3-5 0,0-1-5 0,0 0 2 15,-2 2-3-15,1 0 1 0,1 0-4 0,-3 0 16 16,-1-2-9-16,2 0 31 0,-2 0-13 0,1 1 5 16,-1-3-3-16,-1-5 2 0,1 11-1 0,-1-11 4 15,3 7-2-15,-3-7-7 0,4 5-7 0,-4-5-7 16,0 0-3-16,0 0-4 0,16-2-3 0,-9-2-21 16,0-2-40-16,2-1-51 0,3 0-51 0,-2-1-79 15,1-2-180-15,-2 0-169 0,-1 1-97 0</inkml:trace>
  <inkml:trace contextRef="#ctx0" brushRef="#br0" timeOffset="146843.23">27326 7511 496 0,'1'7'382'0,"-1"-7"-82"0,0 0-64 15,0 0-52-15,0 0-34 0,0 0-28 0,0 0-16 16,10-4-1-16,-10 4-25 0,7-5-10 0,-7 5-26 15,13-6 16-15,-3 4-30 0,-1-2 10 0,2-1-25 16,1 3 7-16,-1-2-30 0,1 2-70 0,0-1-55 16,-4 0-119-16,2 1-96 0,-10 2-160 0,16-3-6 15</inkml:trace>
  <inkml:trace contextRef="#ctx0" brushRef="#br0" timeOffset="146970.31">27397 7597 201 0,'-5'6'366'16,"0"-1"-78"-16,5-5-83 0,-6 6-28 0,6-6-52 15,0 0-4-15,0 0-46 0,0 0 5 0,0 0-45 16,0 0-21-16,11-5-105 0,-3-2-49 0,1-2-319 16,1-1 63-16</inkml:trace>
  <inkml:trace contextRef="#ctx0" brushRef="#br0" timeOffset="147153.91">27549 7368 423 0,'-5'-7'564'0,"5"7"-170"0,-5-9-44 16,5 9-119-16,-6-6 3 0,6 6-97 0,-4-5 18 15,4 5-52-15,0 0 67 0,0 0-44 0,0 0 43 16,0 0-68-16,3 8 21 0,0-4-58 0,4 2 29 16,2 3-60-16,0-2 32 0,0 4-49 0,3 0 35 15,1 4-47-15,-3 1-4 0,3 2-1 0,-4 0 4 16,0 2-5-16,-1 2-7 0,-5 0-4 0,-1 4-106 16,-4-2-2-16,-1 2-66 0,-5 4-38 0,-5 5-41 15,-2-1-66-15,-2-1-410 0,-6-1-248 0</inkml:trace>
  <inkml:trace contextRef="#ctx0" brushRef="#br0" timeOffset="147703.04">26670 9041 205 0,'-10'-1'492'0,"-1"0"-104"0,0-2-64 0,2 1-37 15,-1-1-15-15,1 1-18 0,1-2-31 0,2 1-29 16,6 3-29-16,-11-6-33 0,11 6-25 0,-6-8-20 16,6 8-18-16,3-5-5 0,-3 5 39 0,8-6-55 15,-1 2 26-15,4 1-50 0,-1 2 35 0,4 0-50 16,-1 2 41-16,2-1-47 0,0 4 4 0,2 0-6 15,-2 0 0-15,0 1-1 0,0 2-1 0,-1 2 1 16,-3-2-2-16,-1 3 1 0,2 0 5 16,-6 1-5-16,-1-3 5 0,-1 2-3 0,0-2 0 15,-4 0 3-15,0-1 0 0,-2-1 5 0,-2-1 15 0,4-5 32 16,-11 7 7-16,11-7 13 0,-15 1 0 0,15-1-7 16,-15-5-9-16,5 1-10 0,3-5-11 0,-2 1-8 15,3-3-6-15,-2 0-8 0,4-1-7 0,3 0 36 16,1 0-69-16,0-1-11 0,3 0-85 0,2 0-10 15,1-1-102-15,0 0-34 0,4 3-39 0,-2 0-84 16,3-1-69-16,0 4-291 0,-1-1-259 0</inkml:trace>
  <inkml:trace contextRef="#ctx0" brushRef="#br0" timeOffset="147915.53">26905 8999 432 0,'0'0'522'0,"5"7"-121"0,-5-7-97 15,4 8-58-15,-4-8-46 0,2 7-5 0,-2-7-17 16,2 4 10-16,-2-4 10 0,5 9 10 0,-5-9-16 0,4 8-22 16,0-3-16-16,1 1-26 0,-1 1-19 0,2 0-22 15,-1 2-14-15,2-1-14 0,0 3-13 0,1-2-9 16,0 2-7-16,-2 3-6 0,3-3-4 0,-3 2-8 16,2 1-7-16,-1-2-3 0,-1 1-81 0,0 1-26 15,1-5-120-15,-2 2-35 0,0-4-65 0,-1 2-42 16,0-5-531-16,-4-4-462 0</inkml:trace>
  <inkml:trace contextRef="#ctx0" brushRef="#br0" timeOffset="148135.7">27122 8980 167 0,'0'0'517'0,"2"-9"-133"0,-2 9-92 0,2-7-55 15,-2 7-63-15,4-8-1 0,-4 8-35 0,5-9 20 16,1 5-56-16,-1-3-19 0,2 2-15 0,2 0-12 16,2-4-16-16,1 2 45 0,2 0-65 0,0 1 30 15,4-2-48-15,1-1 19 0,1 1-84 0,-1 1-68 0,1-1-70 16,-4 4-86-16,1-1-372 0,-2 0-166 16</inkml:trace>
  <inkml:trace contextRef="#ctx0" brushRef="#br0" timeOffset="148287.76">27327 9017 303 0,'-8'8'428'0,"3"1"-103"16,1-3-69-16,1-2-57 0,3-4-38 0,-7 10-23 15,7-10-23-15,0 0-25 0,0 0-16 0,7 4-14 16,-7-4-17-16,11-6-6 0,-2 0-6 0,5-1-3 0,0-3-14 16,4-1 2-16,1-1-7 0,3-4-45 15,1 2-79-15,-3 2-79 0,1-5-97 0,1-1-238 16,-6 0-32-16</inkml:trace>
  <inkml:trace contextRef="#ctx0" brushRef="#br0" timeOffset="148504.31">27417 8708 501 0,'0'0'472'0,"-17"0"-132"0,17 0-59 0,-13 4-79 16,13-4-10-16,-9 8-49 0,9-8 58 0,-8 8-43 15,6-3 64-15,1 3-41 0,1-1 19 0,0 3-65 0,1-1 17 16,0 5-58-16,4 0 22 0,-2 1-56 0,1 2 19 15,0 1-48-15,1-1-4 0,2 4-7 0,-3 2-3 16,1-2-2-16,2 1 1 0,-1-1-7 0,-1 1 6 16,1 0-16-16,0-1-13 0,-1 0-42 15,0-5-126-15,-1 0-33 0,0-2-52 0,1 1-96 0,-3-4-49 16,1-3-341-16,-1-2-262 0</inkml:trace>
  <inkml:trace contextRef="#ctx0" brushRef="#br0" timeOffset="148820.12">27549 8848 448 0,'3'-11'558'16,"-2"4"-179"-16,2-1-41 0,-1 3-118 0,2-2-1 16,1 1-70-16,2 1 55 0,2 0-50 0,-2 0 41 0,4 0-31 15,1 2-28-15,1 0-31 0,2 3-12 0,-1 0-21 16,1 0-14-16,4 3-10 0,-1 0-52 0,0 2 40 15,-1 0-46-15,-2 1 37 0,0 0-42 0,-2 2 42 16,-1-2-51-16,-1 1 45 0,-4 1-43 0,0-4 45 16,-2 2-44-16,-5-6 49 0,3 9-48 0,-3-9 43 15,-1 6-39-15,1-6 44 0,0 0-46 0,-15 0 47 16,15 0-43-16,-14-7 45 0,5 2-6 0,1-3 1 16,1-1-6-16,0-2-8 0,-3-1-1 0,6-1 1 15,0-1-9-15,3-3-8 0,1 2-13 0,3 1-86 16,1-1-3-16,2-2-95 0,4 0-55 0,0 1-58 15,2 2-65-15,-1-1-373 0,2 2-263 16</inkml:trace>
  <inkml:trace contextRef="#ctx0" brushRef="#br0" timeOffset="149070.91">27978 8628 253 0,'0'0'322'0,"0"7"-77"0,0-7-29 15,2 7-10-15,-2-7-18 0,0 0-11 0,3 8-26 16,-3-8-32-16,0 0-17 0,5 6-19 0,-5-6 46 15,6 2-45-15,-6-2 19 0,14 5-56 16,-14-5 17-16,16 5-37 0,-7-2 24 0,1 1-34 0,-3 3 31 16,2-2-40-16,-2 3 30 0,2 0-37 0,-4 1 42 15,0 1-38-15,-3 0 48 0,2 1-23 0,-2 2 71 16,-2-4-26-16,0 3 69 0,0-3-41 0,0 1 39 16,-2-3-54-16,2 2 33 0,0-9-60 15,0 12 27-15,0-12-50 0,0 9 29 0,0-9-46 0,4 5 24 16,-4-5-62-16,14 1-29 0,-5-3-127 0,4 0-46 15,4-5-111-15,2-1-97 0,3 1-422 16,4-6-393-16</inkml:trace>
  <inkml:trace contextRef="#ctx0" brushRef="#br0" timeOffset="149574.44">28486 8781 338 0,'-11'4'497'16,"1"0"-118"-16,2 0-91 0,8-4-40 0,-12 4 3 15,12-4-4-15,-10 3-36 0,10-3-34 0,0 0-33 16,0 0-13-16,0 0-13 0,0 0-17 0,0 0-21 16,8-9-14-16,1 4-10 0,2 1-11 0,3-1-7 15,3 0-11-15,3-2-9 0,1 1 2 0,-1-2-12 16,3 2-6-16,-1 1-10 0,-3-2-63 0,4 2-67 15,-4 0-71-15,-3 2-61 0,0 0-53 0,-4 0-83 16,-1 0-245-16,-11 3-162 0</inkml:trace>
  <inkml:trace contextRef="#ctx0" brushRef="#br0" timeOffset="149936.91">28574 8867 409 0,'-15'8'384'0,"5"-1"-95"15,-2 1-58-15,2-4-51 0,4 1-21 0,1-1-33 16,5-4-23-16,-8 5-19 0,8-5-14 0,0 0-12 15,0 0-12-15,0 0-11 0,8-4-7 0,-1-2-8 16,2 1 29-16,5-2-23 0,-1-3-27 0,4 1-1 16,-2-3-7-16,3 0-26 0,-3 0-16 0,2-2-7 15,-3 0-4-15,1 0 7 0,-3 1 12 0,-2-2 11 16,-2 3-1-16,-2-1 10 0,-1 0 4 0,-4 2 5 16,1 0 31-16,-2 0 32 0,0 2 39 0,-3-1 27 15,2 3 34-15,-2-1-38 0,2 2 53 0,-3 0-16 16,4 6-17-16,-2-11-21 0,2 11-23 0,-3-9-19 0,3 9-6 15,0 0-14-15,0 0 7 0,0 0 5 16,0 0 0-16,0 0-4 0,10 3-8 0,-3 2-3 16,2 1-4-16,0 1-7 0,1 0-4 0,1 2-6 15,1 0-6-15,-2 3-1 0,3-2 0 0,-2 3-5 16,2 2 3-16,-3-2-11 0,-1 1-1 0,0 0-3 16,-2 2-37-16,-2-2 49 0,-3 1-49 0,1 0 23 15,-3-1-78-15,-1 0 19 0,-3-1-80 0,0 0-5 16,-4 1-45-16,2-4-50 0,-2 1-43 0,-2 0-90 15,0-4-262-15,-2 1-159 0</inkml:trace>
  <inkml:trace contextRef="#ctx0" brushRef="#br0" timeOffset="150786.41">29022 8515 256 0,'-5'-8'439'0,"-2"1"-120"15,3 2-58-15,0-1-28 0,1 0-29 0,3 6 26 16,-8-9-43-16,8 9-8 0,-4-8 9 0,4 8-87 16,-5-6 25-16,5 6-62 0,0 0 41 0,0 0-49 15,0 0 43-15,0 0-49 0,0 0 40 0,9 8-17 16,-3-1-10-16,1 2-12 0,0 2-6 0,1 1-2 16,2 1-18-16,1 3-4 0,-1 1-2 0,1-1-4 15,-2 4-5-15,0-4 5 0,1 1-7 0,-1 0 1 16,-2-3-4-16,-1 1 0 0,-1-1 0 0,2-1-1 15,-2-2-4-15,-1 0 4 0,-2-3 2 0,2 0 7 16,-1 0 25-16,-1-2 7 0,-2-6-1 0,5 9-5 16,-5-9-10-16,0 0-8 0,0 0-4 0,0 0-3 0,9-8-4 15,-8 2 2-15,3 2-7 0,-1-6-1 0,1 3 0 16,0-3 1-16,1 0 8 0,2-1-15 16,2 3-1-16,-2-3 0 0,2 4 0 0,1-1 1 15,-1 1 2-15,0 2-1 0,1 0-3 0,-1 1-2 16,1 2 5-16,-10 2-5 0,17 0-1 0,-17 0-1 0,14 3 2 15,-8 2-1-15,-2 1 4 0,-2 0-2 0,0 1-1 16,-2 2 3-16,-3 0 3 0,1 1-5 16,-3 1 4-16,-2 0-1 0,-2 1 0 0,0-3 0 15,-1 2 5-15,-1 0-4 0,0-3-1 0,-1 2 2 16,1-3 0-16,2-2-45 0,-1 1-47 0,1-2-56 0,9-4-59 16,-13 3-60-16,13-3-32 0,0 0-22 0,-15-2-34 15,15 2-310-15,-2-9-173 0</inkml:trace>
  <inkml:trace contextRef="#ctx0" brushRef="#br0" timeOffset="150979.03">29314 8646 293 0,'7'-5'449'15,"-1"2"-74"-15,-6 3-57 0,10-6-22 0,-10 6-25 16,7-4-12-16,-7 4-19 0,0 0-9 0,10-2-12 16,-10 2-5-16,0 0 3 0,10 2-10 0,-10-2-27 15,12 6-25-15,-7-2-10 0,1 2-18 0,1-1-22 16,0 0-19-16,2 4-17 0,-2-3-15 0,2 3-10 0,1 1-7 15,-1-1-9-15,1 1-5 0,0 1-10 0,-1-1-9 16,0 0-58-16,1-1-60 0,-1 1-50 16,-4-2-64-16,3 0-74 0,-2-2-85 0,-1 1-79 15,1 0-458-15,-6-7-495 0</inkml:trace>
  <inkml:trace contextRef="#ctx0" brushRef="#br0" timeOffset="151351.88">29454 8532 26 0,'-3'-12'546'0,"1"3"-151"15,0 0-94-15,1 3-74 0,0-2-25 16,1-1-26-16,1 2 39 0,0 0-38 0,2 1 41 16,-1-2-54-16,2 3 25 0,4 0-64 0,-2 1 22 15,3 0-61-15,1 2 33 0,3 1-59 0,-1 2 28 0,3 1-51 16,-1 1 31-16,5 0-12 0,-1 3-14 0,1 0-8 15,-1 2 0-15,0 0-10 0,1 2-6 16,-6-2-4-16,0 2-4 0,-2-2-3 0,-2 2 3 16,0-3-6-16,-4 1-1 0,-1 0 3 0,-4-8 3 15,0 11-5-15,0-11 1 0,-4 9 1 0,4-9 6 16,-11 4 36-16,11-4 12 0,-15-3 21 0,5 0 2 0,-1-2 5 16,2-4-8-16,1 0-17 0,-2-2-53 15,3-1 39-15,0-1-52 0,1-1 43 0,3-2-47 16,1 1 39-16,2 2-51 0,1-2 36 0,1-1-62 15,4 2-8-15,3 1-48 0,-2-1-50 0,3 2-49 16,2 1-71-16,3 0-30 0,-3 1-36 0,2 2-31 16,1 0-54-16,-1 1-288 0,0 2-216 0</inkml:trace>
  <inkml:trace contextRef="#ctx0" brushRef="#br0" timeOffset="151542.44">29918 8377 223 0,'0'0'383'16,"5"9"-87"-16,-3-3-1 0,1-1 26 0,-3-5-22 15,5 11-6-15,-4-5 2 0,4-1-15 16,-3 1-11-16,0 0-20 0,3 1-6 0,0 0-25 0,0 1-26 16,1-2-26-16,-1 2-24 0,1 0-24 15,-1 1-23-15,3-1-23 0,0 2-13 0,-1 1-10 0,0-2-12 16,0 2-7-16,0-2-7 0,-2 2-8 0,1-3-9 16,-1 0-56-16,0 1-66 0,-1-1-61 15,1-2-76-15,-2-1-78 0,-3-5-101 0,4 8-142 16,-4-8-288-16,0 0-410 0</inkml:trace>
  <inkml:trace contextRef="#ctx0" brushRef="#br0" timeOffset="152104.22">29640 8043 226 0,'-5'-5'423'0,"0"0"-149"16,1 0-18-16,0 0-86 0,-1-2 1 0,5 7-40 16,-4-11 63-16,4 5-37 0,0 6 5 0,0-11-23 15,0 11-32-15,0-9-16 0,0 9 0 0,7-8-9 16,-7 8-5-16,7-4 0 0,-7 4-7 0,13-2 0 16,-13 2-18-16,14 2-5 0,-14-2-9 0,13 4-4 15,-5 0-5-15,-2 0-5 0,-1 0-1 0,0 1 2 16,-1-1-8-16,0 1 4 0,0 1 2 0,-4-6 9 15,5 7 15-15,-5-7 17 0,1 7 7 0,-1-7 20 16,0 0 13-16,0 8 5 0,0-8-16 0,0 0-12 16,0 0-12-16,0 0-12 0,-4-4-14 0,4 4-3 15,-2-10-7-15,2 10-5 0,2-12-7 0,1 5-3 16,-1 0-5-16,2-1-1 0,1 0-3 0,3 0 3 16,-1 0-2-16,0 2-9 0,2 1-1 0,0-2 0 15,1 4 0-15,1 0 0 0,-2 1 2 16,2 0-2-16,-11 2-2 0,19 2 0 0,-7 0 2 15,-3 3-10-15,2 0-10 0,-1 2-32 0,1 1-47 0,-2 2-47 16,1 1-34-16,-3 1-49 0,2 0-49 0,-2 3-20 16,0-1-66-16,0 1-28 0,-1 0-336 0,-1 1-232 15</inkml:trace>
  <inkml:trace contextRef="#ctx0" brushRef="#br0" timeOffset="152362.51">30194 8424 371 0,'0'0'353'0,"2"9"-66"0,-2-9-12 0,0 0 4 15,0 0 12-15,0 0 1 0,0 8-22 0,0-8-13 16,0 0-17-16,0 0-35 0,0 0-33 0,0 0-20 16,0 0-21-16,8-6-19 0,-8 6-11 0,9-6-17 15,-3 2-14-15,1 1-15 0,3-1-7 0,-1-2-49 16,2 0 37-16,3 1-44 0,-1-2 45 0,2 0-52 15,1 2 40-15,-1-2-9 0,-1 0-6 0,3 0-9 16,-4 2-37-16,2-1-53 0,-4-1-41 0,0 2-54 16,-1-1-52-16,-3 0-40 0,1 2-21 0,-3-1-14 15,-1-1-16-15,-4 6-39 0,1-10-227 0,-1 10-107 16</inkml:trace>
  <inkml:trace contextRef="#ctx0" brushRef="#br0" timeOffset="152546.46">30326 8239 324 0,'-10'-2'382'0,"3"-1"-98"16,7 3 12-16,-13-3-88 0,13 3-15 0,-12-3-18 15,12 3-24-15,-7-3-19 0,7 3-20 0,0 0 7 16,-11-1 30-16,11 1 11 0,0 0-15 0,-3 7-12 16,3-7-12-16,1 6-12 0,-1-6-21 0,4 10-14 15,0-4-13-15,-2-1-12 0,3 4-6 0,-1-1-1 16,1 2-19-16,3 0-9 0,-2 0 2 0,1 1 8 16,-1-1-23-16,2 2-3 0,-1-1-45 0,-2 0-72 15,2-2-47-15,-1 0-58 0,-1 0-46 16,2-2-31-16,-1 0-82 0,-1-2-287 0,2 1-175 0</inkml:trace>
  <inkml:trace contextRef="#ctx0" brushRef="#br0" timeOffset="153019.75">30537 8096 491 0,'-5'-12'446'0,"0"5"-139"15,3-1-29-15,-2 0-50 0,1 1 43 0,1 1-34 0,2 6 17 16,-4-9-46-16,4 9-3 0,-5-10-68 16,5 10-7-16,-3-6-45 0,3 6 3 0,0 0-19 0,0 0 10 15,0 0-23-15,5 6 4 0,-2 0-17 0,3 1 9 16,-1 0-19-16,4 4-5 0,0 0-4 0,0 1 0 16,1 2-8-16,3 1-3 0,-3 1 2 0,3-2-6 15,1 2-2-15,-1 0 0 0,0 0-3 0,0-2 1 16,-1 2-2-16,-1-2-4 0,-2-1-2 0,-2-2 2 15,-1 1 3-15,0-3-3 0,-2 0-1 16,-1-1 2-16,-3-1 0 0,0-2 0 0,0-5 3 16,-2 8-38-16,2-8 45 0,0 0-34 0,-11 1 44 15,11-1-7-15,-7-6-4 0,3 1-3 0,0-1-1 0,2-1-1 16,-1 1 3-16,3-2-5 0,0 0-2 0,0 0-1 16,1 0 4-16,3-1-6 0,0 1 14 0,4 2-16 15,-1-1 13-15,1 1-14 0,1 1 12 0,1 1-10 16,2 1 7-16,-2 0-19 0,1 3 10 0,-11 0 11 15,20 2-20-15,-11 1 18 0,-2 1-18 0,1-1 5 16,-3 2 1-16,-2 1 6 0,-1 0-4 0,1 0 2 16,-6 1 2-16,1 0 3 0,-1 1-4 0,-2 1 1 15,-1-1-3-15,0 0 3 0,0-1-4 0,-3 0-35 16,4 0-51-16,-1-1-41 0,-1-2-76 0,3 1-28 16,4-5-60-16,-10 6-61 0,10-6-421 0,0 0-299 15</inkml:trace>
  <inkml:trace contextRef="#ctx0" brushRef="#br0" timeOffset="153336.62">30866 8282 361 0,'0'0'356'16,"-5"-4"-35"-16,5 4-94 0,-4-7-12 0,4 7-47 15,-3-6 40-15,3 6-50 0,0-7-2 0,0 7 10 16,3-6-49-16,-3 6-9 0,6-5-22 0,-6 5-5 15,12-4-3-15,-12 4-12 0,14 0-14 0,-14 0-11 16,18 2 0-16,-9 2 0 0,0-2-14 0,0 2 0 16,-2 1-10-16,2 0 3 0,-4 0-14 0,1 1 1 15,-3 3 0-15,2-4 1 0,-2 3-1 16,-1-1 4-16,0 1-7 0,-1-3 2 0,0 2-4 0,-1-7-1 16,2 11-2-16,-2-11 2 0,1 10 3 0,-1-10 8 15,1 7 8-15,-1-7 12 0,5 6 6 0,-5-6-20 16,0 0-4-16,9 4-4 0,-9-4-5 0,14-2-7 15,-5 0-29-15,3-1-70 0,-1-1-84 0,1-1-87 16,2-2-100-16,-1 0-386 0,1-2-270 16</inkml:trace>
  <inkml:trace contextRef="#ctx0" brushRef="#br0" timeOffset="153685.66">30983 8043 93 0,'-3'-7'407'0,"1"0"-120"0,0 1-53 16,0-2-30-16,2 1 1 0,0-1 17 0,2 1 9 15,0 0-50-15,1 0 32 0,-1-1-64 0,2 1 0 16,0 1-52-16,4 0 22 0,-8 6-43 0,11-6 34 16,-11 6-21-16,16-2-12 0,-16 2-6 0,20 3-18 15,-10 0-3-15,2 1-8 0,-1 3-12 0,3 1-2 16,-3 0-2-16,0 2-10 0,-1 0 0 0,-1 1-3 15,-1 1-1-15,-2-2-30 0,-1 1 31 0,-2-3-27 16,-1 2 28-16,1-4-11 0,-2 1 54 0,1 0 12 16,-2-7 19-16,0 7-25 0,0-7 6 0,0 0-30 15,0 0 11-15,0 0-21 0,-6-5 8 0,5-1-19 16,1-3 6-16,0 1-5 0,0-3-14 0,1-2 11 16,3 0-18-16,-1-3 12 0,1 0-4 0,2 1-22 15,2 2-14-15,-1-2-65 0,1 2-20 0,1-2-85 16,1 4-8-16,-1 1-88 0,2-1-3 0,-1 3-32 0,-1 2-46 15,0 0-296-15,0 2-181 0</inkml:trace>
  <inkml:trace contextRef="#ctx0" brushRef="#br0" timeOffset="153959.22">31323 7961 462 0,'-5'9'368'0,"5"-9"-46"0,-4 7-33 0,4-7-23 15,0 0-69-15,-5 3 30 0,5-3-64 0,0 0 18 16,0 0-27-16,0 0-33 0,0 0-22 0,0 0-13 15,0 0-3-15,14-1-8 0,-14 1-14 0,11-1-11 16,-11 1-10-16,12 1-3 0,-12-1 0 0,13 4 4 16,-13-4-10-16,10 6-6 0,-6-1-2 0,1 0-5 15,-1 1-2-15,-4 0-2 0,3 0 1 0,-2 2-2 16,-1 0-30-16,0 0 28 0,-1-1-21 0,1 1 23 16,-3 0-29-16,3-8 32 0,0 13-28 0,0-13 27 15,-1 11-28-15,1-11 32 0,-1 11-27 0,1-11 27 16,1 7-23-16,-1-7 24 0,5 5-28 0,-5-5 23 15,0 0-25-15,17-1 8 0,-7-3-72 0,0 0-17 16,4-2-121-16,0-2-64 0,0 1-85 0,2-7-439 0,-1 3-327 16</inkml:trace>
  <inkml:trace contextRef="#ctx0" brushRef="#br0" timeOffset="154487.56">31207 7604 267 0,'0'0'430'0,"-6"-7"-155"0,6 7-20 0,-4-7-95 16,4 7 2-16,-1-9-59 0,1 9 45 0,2-7-42 15,-2 7 40-15,7-7-57 0,-7 7 35 0,7-6-55 16,-7 6 1-16,13-3 8 0,-13 3-1 0,14 0-14 16,-14 0-2-16,17 5 0 0,-8-1-14 0,-2 1-2 0,3 0-1 15,-2-1-12-15,-1 3-2 0,-2 0 27 16,2 0-38-16,-2 0 30 0,-2 0-31 0,0-1 23 15,-2 1-25-15,-1-7 38 0,0 10-24 0,0-10 34 0,-3 8-12 16,3-8 28-16,-6 5-16 0,6-5 30 0,0 0-23 16,-12-1 6-16,12 1-21 0,-5-6 13 15,0 1-21-15,4-1-6 0,-2 0-8 0,2-2 0 16,1-1-11-16,1-2 9 0,-1 3-20 0,4-3 11 0,0 2-17 16,1-1 8-16,0 2-18 0,3-1 13 0,0 2-13 15,-1 0 14-15,3 2-17 0,-1 0 17 0,0 3-10 16,-9 2 16-16,18-1-16 0,-8 2 15 0,1 1-15 15,0 3-1-15,-1 2 3 0,2 2 1 0,-1 2-2 16,0-1 5-16,0 5-16 0,-1 2-1 0,-1 1-60 16,0 0-31-16,-1 3-52 0,-2 1-60 0,-2 0-115 15,1 3-45-15,-1 0-92 0,-4-1-310 0,0 1-293 16</inkml:trace>
  <inkml:trace contextRef="#ctx0" brushRef="#br0" timeOffset="155038.41">29769 9106 304 0,'-21'4'513'0,"2"-3"-147"16,2 1-72-16,0 0-76 0,4 0-21 0,-2-1-51 16,5 0 41-16,10-1-50 0,-17 0-26 0,17 0 18 15,-10-4-49-15,10 4 40 0,1-8-55 0,3 2 47 16,6-1-56-16,2-3 50 0,8 0-14 0,6-6-11 16,11-1-13-16,3-2-1 0,12-3-13 0,0-1-4 15,7-1 8-15,1 4-23 0,2-4-2 0,-1 3-20 16,0-3 13-16,1 0-13 0,-1 2 10 0,0-1-22 15,1-1 17-15,-2 0-22 0,1 1 18 0,-1-1-21 16,0 1 18-16,-2-1-21 0,-1 2 16 0,-1 0-16 16,-3-1 22-16,-7 5-24 0,-3 0 20 0,1 0-16 15,-5 1 18-15,-2 2-20 0,-2 0 19 0,-6 3-20 16,-6 4 1-16,-1-1 2 0,-3 1 1 0,-5 1-9 16,0 2-33-16,-1-1-72 0,-4 1-112 0,-3 2-110 15,1-1-146-15,-7 4-302 0,4-5-312 0</inkml:trace>
  <inkml:trace contextRef="#ctx0" brushRef="#br0" timeOffset="159058.66">30150 5025 95 0,'7'-5'472'0,"-7"5"-142"0,0 0-72 16,7-5-56-16,-7 5-46 0,0 0-35 0,7-4-24 15,-7 4-2-15,0 0 1 0,0 0 6 0,0 0-7 16,0 0-1-16,9 2-12 0,-9-2-54 0,2 5 31 16,-2-5-48-16,5 7 33 0,-5-7-43 0,3 9 39 15,-3-9-50-15,1 12 46 0,-1-12-53 0,3 12 45 16,-3-4-63-16,0-8-24 0,-2 12-136 0,2-12-87 15,-1 13-328-15,-1-8-123 0</inkml:trace>
  <inkml:trace contextRef="#ctx0" brushRef="#br0" timeOffset="159585.64">30278 4788 172 0,'0'0'330'0,"0"0"-71"0,0 0-26 16,1-6-25-16,-1 6-19 0,0 0-13 0,0 0-4 0,0-7-20 15,0 7-33-15,0 0-23 0,0 0-18 16,4-6-15-16,-4 6-8 0,0 0 2 0,0 0 1 16,11-3-2-16,-11 3-6 0,0 0 2 0,16 3-14 15,-16-3-6-15,13 2-11 0,-13-2-2 0,14 6 0 16,-6-1-3-16,0-1 14 0,-1 1-64 0,-1-1 52 0,1 2-10 15,-1-2 0-15,0 2-3 0,-1-3 0 16,1 2 0-16,-6-5-3 0,7 8 0 0,-7-8 5 16,7 7-6-16,-7-7 11 0,7 5 36 0,-7-5 24 15,5 6 31-15,-5-6 6 0,0 0-7 0,0 0-19 0,0 0-13 16,0 0-13-16,0 0-6 0,0 0-3 0,-5-6-1 16,5 6-6-16,-4-7-5 0,4 7-8 0,-7-9-6 15,4 3-7-15,1 0-2 0,0-2-3 0,0 1-4 16,-1-1-2-16,2 1-4 0,0-3-43 15,2 3-16-15,0-4-63 0,2 3 1 0,-1-3-92 16,2 2-25-16,0 0-50 0,4 0-57 0,-3 2-89 0,1-1-158 16,1 2-106-16</inkml:trace>
  <inkml:trace contextRef="#ctx0" brushRef="#br0" timeOffset="160636.29">30580 4776 35 0,'0'0'310'0,"0"0"-83"0,0 0-25 0,0 0-9 16,0 0-14-16,0 0-9 0,-6-3-10 0,6 3-13 0,0 0-6 16,0 0-21-16,-5-7-9 0,5 7-20 0,0 0-15 15,-5-6-13-15,5 6-14 0,0-5-9 16,0 5-13-16,0-9-4 0,0 9-4 0,5-8 0 0,-5 8-38 16,5-11 38-16,-1 6-46 0,3-1 42 0,-1 1-41 15,4 0 43-15,-3 1-1 0,2 0-7 0,0 1 4 16,1 0-8-16,-10 3 2 0,15-3-10 0,-15 3 1 15,15 2-2-15,-15-2-2 0,13 5 2 0,-13-5 1 16,9 7 0-16,-4-3 4 0,-5-4-2 16,5 10 4-16,-1-4 0 0,-4-6-6 0,2 10 3 0,-2-10 1 15,1 10-2-15,-1-10 1 0,1 9 0 0,-1-9-3 16,1 7 11-16,-1-7-7 0,0 6 1 0,0-6 1 16,0 0-3-16,4 9 2 0,-4-9 1 0,3 6-2 15,-3-6 2-15,7 6-2 0,-7-6-1 16,7 8 6-16,-1-2-4 0,-1-1 2 0,1 2-5 15,1 0-2-15,-2 1 3 0,0-1 2 0,0 0 0 0,-1 0 2 16,0 1 0-16,-4 0 5 0,1-1 4 0,-2 0-4 16,-3 1 0-16,-1 1 0 0,-4 1-1 15,-1-1-9-15,-3-2-60 0,0 2-71 0,-4-3-113 0,-1 0-134 16,0-2-149-16,-3 1-32 0</inkml:trace>
  <inkml:trace contextRef="#ctx0" brushRef="#br0" timeOffset="161935.4">26880 10646 205 0,'-8'-4'509'0,"-2"1"-129"0,1-1-85 0,1 2-63 16,-2-2-12-16,10 4-28 0,-13-7-27 0,13 7-22 15,-9-6-34-15,9 6-15 0,-7-8-23 0,7 8-9 16,-3-5-1-16,3 5-6 0,5-5-5 0,-5 5-8 0,14-2-7 16,-14 2-5-16,19 0 4 0,-6 1-16 15,-1 1-2-15,3 2 0 0,-1 1-9 0,1 2 2 16,0-1-8-16,-2 3 3 0,0-2-1 0,1 5 2 15,-3-4-3-15,0 2-8 0,-2-2 2 0,-3 0 4 0,1-1 0 16,-2-1 5-16,-2-1 0 0,-3-5 0 0,3 7 9 16,-3-7 21-16,0 0 9 0,0 0-1 15,0 0 10-15,-10-4-3 0,8-3 2 0,-2 0-2 16,0-1-7-16,1-2-14 0,1-1-4 0,-1 0 35 16,2-4-54-16,2 2 35 0,2-2-54 0,-1 0 18 0,2 1-100 15,3-2-14-15,0 1-71 0,0 3-53 0,3-1-53 16,-1 2-46-16,0 2-95 0,2-3-184 0,-1 5-122 15</inkml:trace>
  <inkml:trace contextRef="#ctx0" brushRef="#br0" timeOffset="162096.03">27226 10492 20 0,'5'8'428'16,"-2"-4"-68"-16,-2 3-57 0,2 1-41 0,0-1-24 16,0 2-8-16,-2 0-19 0,0 0 0 0,2 1-23 15,-2-1-25-15,3 1-29 0,-4 1-19 0,5 0-30 16,-2 0-17-16,1 0-13 0,-2 0-8 0,5 2-11 15,-2-1-13-15,1 1-10 0,1 0 15 16,-1-2-126-16,2 0-58 0,-1-1-76 0,-2-1-80 16,3-2-123-16,0-1-189 0,-2-1-136 0</inkml:trace>
  <inkml:trace contextRef="#ctx0" brushRef="#br0" timeOffset="162270.69">27417 10562 256 0,'0'0'453'0,"0"-10"-122"0,0 10-73 0,0-9-46 16,0 9-51-16,2-10-32 0,1 4-14 0,-1 0-20 15,3-1-22-15,3 0-14 0,-2 0-7 0,5-1-7 16,1 1-11-16,0 0-9 0,1 0-57 0,-2 1-85 16,3-1-70-16,0 2-72 0,-3 1-273 0,-1 1-38 15</inkml:trace>
  <inkml:trace contextRef="#ctx0" brushRef="#br0" timeOffset="162419.13">27539 10549 56 0,'-4'6'506'0,"4"-6"-149"0,-3 8-79 0,3-8-61 15,-2 7-45-15,2-7-34 0,0 0-28 0,0 0-18 16,7 5-25-16,-7-5-9 0,10-4-11 0,-1 2-14 16,0-3-50-16,1 1-84 0,5-3-52 0,-2 0-46 15,2-1-80-15,2-2-158 0,2 1 93 0</inkml:trace>
  <inkml:trace contextRef="#ctx0" brushRef="#br0" timeOffset="162702.63">27759 10375 489 0,'-4'-8'375'16,"4"8"-87"-16,-4-6-61 0,4 6-47 0,0 0-27 0,-2-7-8 16,2 7 20-16,0 0 0 0,4-5-50 15,-4 5 26-15,7-2-13 0,-7 2-10 0,14 0-22 0,-14 0-7 16,18 1-24-16,-8 2-7 0,3-1-15 15,0 0-4-15,-3 2-52 0,2 1 45 0,-1-1-51 0,1 0 52 16,-3 2-48-16,1 0 53 0,-2 0-56 16,-1 1 52-16,-3-1-44 0,1 1 60 0,-5-7-39 0,3 10 69 15,-3-10-25-15,-4 9 58 0,4-9-22 16,-8 6 52-16,8-6-46 0,-10 1 35 0,10-1-65 16,-13-3 29-16,13 3-61 0,-10-8 35 0,5 2-52 0,0-2 32 15,2 0-50-15,1-1 41 0,0-1-61 0,4 0 5 16,0 0-44-16,1-1-44 0,3 2-60 15,1-1-58-15,2-2-65 0,1 4-51 0,1-2-41 16,1 2-55-16,-1 0-291 0,1 0-226 0</inkml:trace>
  <inkml:trace contextRef="#ctx0" brushRef="#br0" timeOffset="162957.66">28049 10293 72 0,'0'0'418'0,"0"0"-119"15,-3 7-65-15,3-7-34 0,0 0-31 0,-1 7-14 16,1-7-14-16,0 0-17 0,0 0-29 0,0 0-14 15,0 9-2-15,0-9-2 0,0 0-14 0,7 6-9 16,-7-6-13-16,7 4-5 0,-3 1-11 16,-4-5 2-16,12 9-11 0,-7-2-4 0,1-1-3 0,-2 0-3 15,1 1-3-15,-2 1 4 0,2 0-1 0,-3-1 6 16,0 0 1-16,0 0 48 0,-2 0-25 0,3 0 51 16,-2-2-45-16,-1-5 56 0,1 11-56 0,-1-11 54 15,2 11-57-15,-2-11 30 0,2 7-47 0,-2-7 40 16,3 5-55-16,-3-5 42 0,0 0-56 0,0 0 40 15,16-1-104-15,-16 1-18 0,13-7-75 0,-4 2-68 16,4-2-73-16,-2-1-108 0,3-2-194 0,-1 0-121 16</inkml:trace>
  <inkml:trace contextRef="#ctx0" brushRef="#br0" timeOffset="163112.31">28314 10278 50 0,'0'0'485'16,"0"0"-138"-16,0 0-78 0,-7-4-59 0,7 4-28 15,0 0-32-15,0 0-39 0,-2-6-21 0,2 6-17 16,0 0-16-16,4-7-10 0,-4 7-11 0,10-7-5 16,-3 2-13-16,1 0 2 0,1 0-73 0,1-1-70 15,2-1-69-15,-2 2-85 0,1-1-204 0,0 0 32 16</inkml:trace>
  <inkml:trace contextRef="#ctx0" brushRef="#br0" timeOffset="163251.49">28425 10242 91 0,'-4'4'397'0,"0"1"-134"15,4-5-13-15,-6 9-60 0,6-9-24 0,-8 5-12 16,8-5-27-16,-2 6-24 0,2-6-20 0,0 0-16 16,0 0-13-16,0 0-8 0,6 4-15 0,-6-4-7 15,14-4-49-15,-6 1-71 0,2-2-54 0,3 0-74 16,1-2-263-16,1-1 24 0</inkml:trace>
  <inkml:trace contextRef="#ctx0" brushRef="#br0" timeOffset="163551.74">28601 10102 276 0,'0'0'325'0,"-4"-5"-82"0,4 5-54 0,0 0-37 15,0-7-34-15,0 7-23 0,0 0-18 0,4-6-14 16,-4 6 1-16,9-3 5 0,-9 3-3 0,13-3-4 16,-13 3-13-16,17 0-3 0,-17 0-5 0,16 4-8 15,-16-4-4-15,19 5-2 0,-11 0-4 0,0-2 0 16,-1 1 5-16,-3 1 22 0,3 2 8 0,-5-3 9 0,1 3 13 15,-3-7 12-15,0 11 13 0,-2-4 15 16,2-7 4-16,-2 10 20 0,2-10 8 0,-8 8 12 16,8-8-10-16,-9 4-4 0,9-4-26 0,0 0-18 15,-15-2-19-15,15 2-17 0,-10-7-14 0,6 2-11 16,1-3-9-16,-2 0-4 0,5 0-13 0,-1-2-48 16,2 0 10-16,3 0-84 0,0-1-7 0,2 0-103 0,1-2-19 15,2 3-49-15,1-2-83 0,1 3-88 16,1-2-289-16,-1 2-247 0</inkml:trace>
  <inkml:trace contextRef="#ctx0" brushRef="#br0" timeOffset="163901.81">28887 9996 323 0,'0'0'468'0,"0"0"-97"0,-9 4-91 15,9-4 25-15,0 0-60 0,0 0 38 0,-8 3-84 0,8-3 14 16,0 0-77-16,0 0 14 0,0 0-67 0,-7-4 19 15,7 4-64-15,0 0 35 0,0 0-54 16,0 0 36-16,14 0-55 0,-14 0 39 0,12 1-46 16,-12-1 38-16,11 4-46 0,-3-1 38 0,-8-3-49 15,10 7 45-15,-5-3-47 0,-1 1 50 0,-1 1-4 0,2 0-5 16,-5-6 1-16,5 12-5 0,-5-12-2 0,2 11-4 16,0-4 4-16,-1 0 5 0,-1-7-9 0,1 13-1 15,-1-13 2-15,3 12-2 0,-2-6 7 16,-1-6-4-16,3 11 1 0,-1-5-4 0,-2-6 3 15,4 9-3-15,-4-9 1 0,5 7 0 0,-5-7 0 16,5 8-3-16,-5-8 4 0,5 7-7 0,-5-7 1 0,6 9-4 16,-6-9 4-16,1 7-2 0,-1-7 0 15,-1 11 2-15,-1-5-1 0,0 0-1 0,-4 2 5 16,0 0-7-16,0 1-40 0,-3 0-72 0,0 2-71 16,-3 0-59-16,2 3-71 0,-3-2-99 0,-1 2-267 0,0 0-193 15</inkml:trace>
  <inkml:trace contextRef="#ctx0" brushRef="#br0" timeOffset="164211.13">27981 11198 264 0,'-8'3'367'0,"-2"3"-96"0,4-4-40 0,6-2-25 15,-11 5-15-15,11-5-15 0,-9 3 0 0,9-3-18 0,0 0 29 16,0 0-56-16,0 0 17 0,0 0-71 0,0 0 32 16,9-3-70-16,-2-1 42 0,2-1-64 0,4-1 46 15,2 0-17-15,-1-1-11 0,6-1-4 0,0-1-8 16,-1 0-7-16,2 2 0 0,0-2-4 0,-1 2-20 15,-1 0-57-15,-3 0-59 0,1 3-60 0,-4 0-43 16,-2 1-24-16,-1 0-57 0,-10 3-34 0,13-2-148 16,-13 2 19-16</inkml:trace>
  <inkml:trace contextRef="#ctx0" brushRef="#br0" timeOffset="164502.41">28173 11174 249 0,'-8'6'271'16,"1"-1"-64"-16,2 0-19 0,0-1-39 0,5-4-25 15,-10 6-21-15,10-6-15 0,-6 7-17 0,6-7-13 16,0 0-11-16,0 0-10 0,0 0-8 0,0 0-2 0,14-3-8 15,-6-1-4-15,1 1-3 0,4-4 1 16,0-1-7-16,2 1 0 0,0-3 25 0,4 1-31 16,-3-3 24-16,0 1-30 0,-2 0 29 0,0 2-31 15,-3-2 34-15,1 2-35 0,-3 0 81 0,-2-2 10 16,-1 4 38-16,-1 1 31 0,0-1 30 0,2 1 4 16,-3 0 0-16,-1 1-17 0,-3 5-30 0,4-8-23 15,-4 8-26-15,5-7-13 0,-5 7-21 0,7-6-10 16,-7 6-6-16,0 0-8 0,0 0-4 0,14 0 0 0,-14 0-3 15,11 6 0-15,-11-6-6 0,14 7-6 0,-6-4-3 16,0 3-1-16,0 1-3 0,0-1-5 0,0 5-2 16,-2-1-1-16,2 3-10 0,-4 0-61 15,-2-1-64-15,0 1-74 0,-4 3-71 0,0 1-59 16,-3 0-83-16,-3 0-271 0,-1 2-201 0</inkml:trace>
  <inkml:trace contextRef="#ctx0" brushRef="#br0" timeOffset="165968.67">28994 10865 12 0,'-5'-5'618'0,"1"-2"-113"0,-1 0-149 16,5 7-21-16,-6-9-92 0,6 9 19 0,-6-9-89 15,6 9 5-15,-6-6-73 0,6 6 20 0,0 0 24 0,0 0 11 16,0 0 0-16,0 0-6 0,0 0-14 0,5 11-25 15,0-4-13-15,3 4-13 0,-1 0-15 16,3 2-17-16,1 3-11 0,0 1-7 0,2-1-6 0,-2 2-3 16,2 0-7-16,0 0-5 0,-3 0-5 0,2 0-2 15,-3-2-3-15,-2-2-1 0,1 0 0 0,0-5-2 16,-3 2 0-16,1-4 6 0,-2 3 0 0,0-4 0 16,-2-2-2-16,-2-4 3 0,7 9-5 15,-7-9-3-15,0 0 2 0,0 0-1 0,9-4 0 16,-9 4-5-16,6-8-1 0,-1 2 1 0,2-1-1 0,0 0-1 15,3-2 0-15,2 2-1 0,1 0 1 0,0-2 2 16,2 3-3-16,-2 2-2 0,3-1-7 0,-3 1-15 16,-1 3-5-16,2 1-4 0,-3 0-3 15,2 2 1-15,-3 2-1 0,-1 2 5 0,0-1 11 16,-3 2 0-16,-2 1-2 0,0 1 7 0,-3 2 0 0,-2-2 5 16,-1 2-1-16,-2-1 12 0,-3 0-8 0,-3 1 8 15,1-2-5-15,0 0 1 0,-4-2 3 0,3-1 0 16,-3 1-17-16,1-4-31 0,1 1-28 15,-1-3-35-15,12-1-40 0,-18-3-47 0,10 1-44 0,-1-3-17 16,5-1-71-16,-1-1-54 0,5-2-293 0,-1 2-188 16</inkml:trace>
  <inkml:trace contextRef="#ctx0" brushRef="#br0" timeOffset="166144.62">29478 10972 316 0,'14'-1'423'0,"-4"0"-140"0,-10 1 11 16,19 1-39-16,-19-1 25 0,16 1 6 0,-16-1-1 15,15 5-22-15,-9 0-17 0,1 0-16 0,-1 0-12 16,1 0-39-16,0 3-32 0,-2-1-24 0,2 0-21 16,-1 2-20-16,1-1-14 0,0 0-16 0,1 2-9 15,0 1-9-15,-1 0-7 0,1-2-12 0,1 2-8 16,-3-2-74-16,2 3-74 0,-2-4-77 0,1 0-85 16,-2 1-106-16,1-2-113 0,-3 0-299 0,-1-2-355 15</inkml:trace>
  <inkml:trace contextRef="#ctx0" brushRef="#br0" timeOffset="166467.65">29599 10949 431 0,'-3'-12'459'0,"0"4"-99"0,0 1-45 16,1 1-24-16,-1 0-33 0,3 6-14 0,0-13-35 15,0 13-27-15,3-12-22 0,-3 12-21 0,6-7-16 16,-6 7-27-16,13-6-17 0,-3 5-12 15,0-1-9-15,3 4-11 0,1-1-9 0,0 1-10 0,4 2 0 16,-2-1-4-16,0 5-6 0,2-1-7 0,-4-2-1 16,0 5-2-16,0-2 15 0,-3 1-24 0,-1 0 16 15,-3 0-20-15,-3-1 20 0,0 1-17 0,-4-9 21 16,1 11-20-16,-1-11 3 0,-5 9 37 0,5-9 23 16,-8 4 17-16,8-4-1 0,-11-2-3 0,7-4 0 15,-1 2-12-15,1-2-12 0,-1-3-11 0,1 1-6 16,3-3-9-16,0 2-7 0,1-5-18 0,2 2-51 15,3-2-57-15,1 1-63 0,1-2-52 0,3 4-72 16,2-4-60-16,0 2-46 0,0 3-67 0,4-2-268 16,-4 3-242-16</inkml:trace>
  <inkml:trace contextRef="#ctx0" brushRef="#br0" timeOffset="166626.14">30007 10836 378 0,'3'6'375'16,"0"-1"5"-16,-1 4-79 0,0-3 34 0,-2 3-58 0,3-2 12 15,-1 0-68-15,2 1 2 0,-1-1-40 0,1 2-10 16,0-2-49-16,-1 0-5 0,2 2-39 0,-1-2 1 16,3 1-33-16,-2-1 2 0,1-1-27 0,-1 2 10 15,0-2-62-15,2-1-54 0,-3 2-107 0,1-4-66 16,-5-3-100-16,6 7-87 0,-6-7-300 0,0 0-249 16</inkml:trace>
  <inkml:trace contextRef="#ctx0" brushRef="#br0" timeOffset="167102.65">29740 10507 154 0,'0'0'334'0,"0"0"-53"15,-8-5-75-15,8 5 6 0,0 0-62 0,-5-5 15 16,5 5-51-16,0 0 26 0,0 0-52 0,0 0-7 16,3-7-9-16,-3 7-4 0,0 0-8 0,14 0 9 15,-14 0-10-15,11 2-11 0,-11-2-2 0,15 5-6 16,-5-2-6-16,-3 0-6 0,3-1-5 0,-3 2-2 16,-1 1-4-16,1 0 5 0,-7-5-5 0,11 6 5 15,-11-6 17-15,6 8 26 0,-6-8 16 0,4 6 11 16,-4-6 9-16,0 0-3 0,0 0-6 0,0 0-2 15,0 0-3-15,0 0-12 0,-9-2-3 0,9 2-8 16,-7-10-11-16,7 10-8 0,-4-13-1 0,3 6-10 0,-1 0-9 16,2-3 0-16,0 2-5 0,0-2-7 15,6 2-3-15,-3-3 12 0,2 2-22 0,2 0 15 16,-1 2-17-16,4-1 12 0,1 1-15 0,-1 2 14 16,0 1-16-16,0 0 15 0,2 3-17 0,-12 1 18 15,23 1-13-15,-12 1 16 0,1 3-15 0,-2-1 12 16,0 3-16-16,2 1 16 0,-3 1-17 0,-2 0-1 15,1 2 2-15,2 0-5 0,-5-1-30 0,2 1-56 16,-2 0-51-16,-1-2-70 0,2 2-91 0,-2-3-85 16,0 0-430-16,-2 1-362 0</inkml:trace>
  <inkml:trace contextRef="#ctx0" brushRef="#br0" timeOffset="167342.84">30297 10789 545 0,'0'0'453'0,"-4"5"-142"15,4-5 32-15,0 0-26 0,-5 6-24 0,5-6-28 16,0 0-27-16,0 0-24 0,0 0-32 0,0 0-35 0,0-9-19 16,0 9-25-16,9-6-20 0,-2 3-13 15,0-3-19-15,3 1-8 0,-1 0-6 0,4 0-7 0,0-2-10 16,2 1-4-16,-1 1-6 0,2-2-4 15,0 1-3-15,-2 1-29 0,3-1-65 0,-2 0-55 16,1 3-77-16,-2-3-40 0,-3 1-36 0,-1 1-26 0,-1 1-47 16,-2-1-313-16,0 1-192 0</inkml:trace>
  <inkml:trace contextRef="#ctx0" brushRef="#br0" timeOffset="167524.62">30472 10651 414 0,'-16'-1'325'0,"16"1"-56"0,-17-1-8 0,17 1-55 16,-13-2-2-16,13 2-15 0,-11 0-2 0,11 0-4 0,-12 3-57 15,12-3 50-15,-7 3-12 0,7-3-19 16,-6 8-12-16,6-8-18 0,-1 13-21 0,2-8-20 0,-1 4-12 16,3-1-12-16,0 3-5 0,0 0 7 15,3 1-33-15,-1 1 19 0,2 1-31 0,1-2 17 16,-2 3-29-16,3 0 19 0,0-4-65 0,0 3-28 0,0-2-97 16,1-3-38-16,-2 2-94 0,0-3-52 15,-2 0-397-15,4-4-268 0</inkml:trace>
  <inkml:trace contextRef="#ctx0" brushRef="#br0" timeOffset="168617.7">30666 10583 43 0,'0'0'382'15,"0"0"-55"-15,-6-4-64 0,6 4 24 0,0 0-61 16,-7-5-6-16,7 5-16 0,0 0-11 0,-4-5-43 15,4 5-35-15,0 0-24 0,0 0-19 16,0 0-4-16,0 0 3 0,4-5 0 0,-4 5-2 0,8 4-12 16,-8-4 5-16,9 6-8 0,-2-1-4 0,-1-1-5 15,3 2-4-15,-3 2-3 0,2-2 0 0,-1 2-8 16,1-1-1-16,-3 3-5 0,2-3-5 0,-1 2 7 16,-2 0-7-16,1-3 7 0,-1 2 15 0,-1-3 20 15,-1 0 30-15,1 1 18 0,-3-6 2 0,2 9-10 16,-2-9-14-16,0 0-10 0,0 0-11 0,0 0-13 15,0 0-3-15,0 0-12 0,0 0-5 0,-7-6-4 16,5-2-5-16,2 2-6 0,0-2-8 0,0-2 4 16,0-1-6-16,2 1-3 0,0-2-4 0,1 1 8 15,1-1-11-15,-1 1 7 0,3 2-9 0,-1-2 10 16,2 2-10-16,-2 0 6 0,2 2-2 16,1 0 0-16,-2 1-11 0,1 2 12 0,1 1-9 0,-8 3 10 15,14-3-2-15,-14 3 4 0,14 0-13 16,-14 0 11-16,13 3-5 0,-13-3 7 0,14 6-9 0,-7-1 9 15,-1 0-10-15,-1-1 0 0,3 1-2 0,-3 1-2 16,0-1-11-16,-1-1-40 0,0 1-31 16,0-1-39-16,-4-4-40 0,8 9-44 0,-8-9-47 0,5 7-56 15,-5-7-38-15,6 6-99 0,-6-6-282 0,2 5-243 16</inkml:trace>
  <inkml:trace contextRef="#ctx0" brushRef="#br0" timeOffset="169718.28">30991 10353 63 0,'0'0'242'0,"0"-9"-27"15,0 9-21-15,-1-9-15 0,1 9 2 16,-1-9-11-16,1 9-8 0,0-8-14 0,0 8-1 0,0 0 3 16,-2-10-2-16,2 10-7 0,0 0-14 0,0-8-25 15,0 8-55-15,0 0 26 0,0 0-13 0,0 0-3 16,0-7 3-16,0 7 8 0,0 0 16 0,4 5 4 15,-4-5-14-15,5 7 1 0,0-2-3 16,-5-5-3-16,9 11-2 0,-2-2-7 0,-2 0-6 16,4 1-6-16,-2 1-8 0,1 1-5 0,0 0-7 0,1 1-2 15,-2 0-26-15,0 1 19 0,-1-2-22 0,2 1 29 16,-3 0-26-16,0-3 23 0,-2 2-23 16,0-4 28-16,0 3-16 0,-2-4 12 0,2 2 15 15,-2-3 21-15,-1-6-13 0,0 10 13 0,0-10-18 16,0 0 4-16,0 9-18 0,0-9 7 0,0 0-20 0,0 0 12 15,0 0-17-15,0-9 5 0,0 9-12 0,5-9 9 16,-5 9-11-16,6-10 6 0,0 4-12 16,-1 0 10-16,1 2-1 0,4-3-2 0,-3 3-2 15,2 0-1-15,0 2 0 0,1-2-1 0,-10 4-3 16,15-3-1-16,-15 3 1 0,15 2-1 0,-15-2-14 16,13 4 15-16,-7-1-13 0,-6-3 15 0,6 7-13 15,-4-1 17-15,-2-6-15 0,0 11 17 0,0-11-16 0,-5 12 16 16,2-7-15-16,-3-2 14 0,1 3-48 0,-1 1-4 15,-2-4-57-15,3 1-7 0,-1-1-57 16,6-3-55-16,-11 5-19 0,11-5-68 0,-10 3-31 0,10-3-92 16,0 0-182-16,-7-4-129 0</inkml:trace>
  <inkml:trace contextRef="#ctx0" brushRef="#br0" timeOffset="169873.78">31304 10498 193 0,'0'0'328'0,"0"0"-83"0,0 0-32 0,0 0-27 16,0 0-38-16,0 0-30 0,0 0-27 0,0 0-18 15,0 0-25-15,0 0-73 0,0 0-96 0,0 0-120 16,3-6-159-16,-3 6 145 0</inkml:trace>
  <inkml:trace contextRef="#ctx0" brushRef="#br0" timeOffset="170705.37">31307 10562 326 0,'0'0'322'0,"-12"-1"-36"0,12 1-4 0,-9-3-25 15,9 3-55-15,-9-5 41 0,9 5-59 0,-6-7 14 16,6 7-83-16,-4-6 15 0,4 6-65 0,2-7 22 16,-2 7-52-16,5-7 30 0,-5 7-55 0,10-5 44 15,-10 5-44-15,11-3 25 0,-11 3-43 16,14-2 49-16,-14 2-45 0,16 2 42 0,-16-2-42 0,14 4 38 15,-7 0-33-15,0-1 34 0,-2 3-36 0,-1-1 35 16,0 1-41-16,-1 1 40 0,-3 0-38 0,0 1 1 16,0 0 4-16,-3 1 3 0,1-1 25 0,-3 0 25 15,3 1 47-15,-2-2-12 0,1-1 27 0,-1 1-15 16,4-7 5-16,-5 10-21 0,5-10 5 16,-4 9-22-16,4-9 0 0,-3 6-18 0,3-6 9 0,0 0-18 15,-3 7-7-15,3-7-5 0,0 0-6 0,10 5-3 16,-10-5-4-16,14-2-11 0,-5-1-37 0,3 0-57 15,-1 1-63-15,1-2-67 0,1-2-75 0,-2 0-28 16,4 0-70-16,-4-1-77 0,1-3-254 0,-3 3-230 16</inkml:trace>
  <inkml:trace contextRef="#ctx0" brushRef="#br0" timeOffset="171050.42">31350 10360 389 0,'0'0'286'0,"-2"-7"-41"0,2 7-5 0,-2-9-4 16,2 9-4-16,2-7 1 0,-2 7-21 15,2-6-27-15,-2 6-28 0,4-5-22 0,-4 5-7 0,7-3-15 16,-7 3-19-16,0 0 5 0,17 2-9 0,-17-2-11 16,13 6-14-16,-3-2-9 0,-1 1-9 0,0-1-3 15,-1 3-8-15,1-1-8 0,0 1-3 0,-3 1-7 16,1-1 5-16,0 2-3 0,-2-1-4 0,-1 0 3 15,-3 0-9-15,1 0-14 0,-2-8 23 0,0 13-2 16,-3-7 38-16,3-6-1 0,-4 10 32 0,4-10 0 16,-6 5 5-16,6-5-17 0,0 0 5 0,-13-4-19 15,13 4 1-15,-9-8-23 0,5 1 2 0,2-2-11 0,-1 0-5 16,3-1-4-16,-1-2-10 0,1 0-3 0,1 0-9 16,2-1-27-16,1-2-32 0,1 2-38 0,1 0-40 15,1 1-54-15,0 1-40 0,2 0-75 0,-1 6-66 16,1-5-34-16,2 2-401 0,-3 1-341 0</inkml:trace>
  <inkml:trace contextRef="#ctx0" brushRef="#br0" timeOffset="171700.99">31653 10462 93 0,'0'0'127'0,"0"0"19"0,0 0-87 0,0 0 30 16,0 0-62-16,0 0 40 0,-11-1-65 16,11 1 45-16,0 0-58 0,0 0 45 0,0 0-53 0,0 0 49 15,0 0-51-15,0 0 52 0,0 0-49 0,0 0 56 16,0 0-23-16,0 0 75 0,0 0-18 0,0 0 72 16,0 0-29-16,0 0 53 0,10-3-51 0,-10 3 8 15,0 0 15-15,0 0 15 0,0 0 23 0,2-5 5 16,-2 5-11-16,0 0-15 0,0 0-7 0,0 0-7 0,0-6-3 15,0 6-3-15,0 0-6 0,0 0-9 16,0 0-16-16,-2-7-18 0,2 7-16 0,0 0-19 0,0 0-9 16,0 0-9-16,0 0 13 0,0 0 14 0,0 0 5 15,4 9 9-15,-4-9 7 0,6 11-9 0,-2-5-23 16,0 1 6-16,3 2-19 0,0 0 2 0,-1 3-13 16,3-1 0-16,0 0-12 0,-1 1 4 0,1-2-9 15,-2 3 5-15,2-3-14 0,0 0 6 0,-2 0-34 16,-1-2-49-16,0 0-66 0,-2 0-20 0,1-4-103 15,-5-4-82-15,5 7-121 0,-5-7-472 0,0 0-522 16</inkml:trace>
  <inkml:trace contextRef="#ctx0" brushRef="#br0" timeOffset="172201.28">31442 10072 307 0,'0'0'406'0,"-4"-7"-100"0,4 7-44 15,-2-8-62-15,2 8-25 0,0-7-7 16,0 7-14-16,2-7-58 0,-2 7 46 0,0 0-60 16,8-6 29-16,-8 6-57 0,10-1 28 0,-10 1-54 0,13 3 38 15,-5-1-8-15,-1 3-13 0,4-2-11 0,-4 2-9 16,2 0-2-16,-1 1-3 0,-1 0-7 0,1-1 0 16,-3 1 2-16,1-2-7 0,-6-4-2 0,8 9 7 15,-8-9-2-15,4 8 18 0,-4-8 13 0,0 0 4 16,0 0 25-16,-1 8 6 0,1-8 11 0,0 0 9 15,0 0 7-15,-13-5-9 0,13 5-7 0,-5-7-9 16,5 7-25-16,-4-12 5 0,2 7-17 0,0-2 3 16,2 7-13-16,0-11 4 0,2 4-19 0,0 0 8 0,3 1-17 15,-1 1 9-15,4-1-14 0,-1 2 7 16,1 0-11-16,1 2 10 0,1 1 0 0,-10 1-1 0,20 0-3 16,-8 2 1-16,-1 2 0 0,-1-1-3 0,2 3-2 15,1 1-1-15,-2 2-2 0,1-1-4 0,-1 5-8 16,0-3-39-16,-1 2-40 0,-1 0-42 0,1 1-31 15,1-2-45-15,-2 2-45 0,0-2-2 0,-1 0-83 16,0 0-11-16,1-2-361 0,0 0-219 0</inkml:trace>
  <inkml:trace contextRef="#ctx0" brushRef="#br0" timeOffset="172429.68">31957 10323 94 0,'0'0'411'0,"0"0"-38"15,3 7-66-15,-3-7 15 0,0 0-4 0,0 0-5 16,0 0-48-16,2 5-3 0,-2-5-56 16,0 0-7-16,0 0-54 0,0 0-6 0,7-5-51 0,-7 5 9 15,8-6-46-15,-8 6 13 0,13-7-36 0,-5 4 18 16,1-3-33-16,3 2 21 0,-1-2-35 0,2 1 24 16,2-1-32-16,-1 0 22 0,3 1-61 0,-2-1-8 0,2 0-72 15,-2 2-6-15,2-2-27 0,-1 1-72 0,-3-1 9 16,-2 2-68-16,0 0-7 0,-3 0-55 0,-1-1-232 15,-7 5-99-15</inkml:trace>
  <inkml:trace contextRef="#ctx0" brushRef="#br0" timeOffset="172604.56">32112 10184 32 0,'0'0'442'16,"-13"-2"-168"-16,13 2-18 0,-11 2-37 0,11-2 28 16,-11 1-34-16,11-1 14 0,-10 5-8 0,10-5-19 15,-5 7-7-15,5-7-30 0,-4 10 3 0,4-10-64 16,0 12 15-16,0-4-37 0,3 0 15 0,-1 1-45 0,2 1 19 15,0-1-43-15,1 3 29 0,0 0-44 0,0 0 25 16,2 3-41-16,-1-3 26 0,2 2-2 0,-2 0-87 16,-1 0-76-16,0 0-116 0,1 0-73 0,-4-2-525 15,1-1-405-15</inkml:trace>
  <inkml:trace contextRef="#ctx0" brushRef="#br0" timeOffset="173508.09">30931 11583 150 0,'0'0'397'0,"0"0"-127"0,-8-4-14 0,8 4-56 0,0 0 32 15,-5-7-34-15,5 7 51 0,0 0-49 16,0 0-14-16,2-8-13 0,-2 8-17 0,5-4 19 16,-5 4-30-16,9-3 10 0,-9 3-26 0,14 0 3 15,-14 0-36-15,16 5-1 0,-4 0-28 0,-2-1-2 16,0 1-28-16,2 4 8 0,-1-2-24 0,1 2 13 0,-2 1-22 16,-1 0 13-16,-1-1-3 0,2 2-4 0,-4-1-17 15,-1-1 16-15,0-1-5 0,-1 1 2 16,1-2-6-16,-1-1 0 0,-3 0 1 0,-1-6-5 15,3 10 3-15,-3-10-4 0,0 0-11 0,0 0 18 16,0 0-17-16,0 0 15 0,-8-4-12 0,6-1 14 16,-1-4-17-16,-1 0 17 0,3-1-14 0,-1-1 14 0,2-3-17 15,-2 3 14-15,2-3-8 0,2 2 12 16,-1-1-17-16,0 2 2 0,2 0 3 0,2 1 0 16,0 0 2-16,1 1-3 0,-1 0 2 0,3 2 9 15,1 0 9-15,-1 2-4 0,1 1 5 0,2 1-1 0,-1 2-2 16,-10 1 10-16,18-2-13 0,-6 5 8 0,-2-2-15 15,0 2 11-15,0 1-12 0,-1 2 8 16,0 0-15-16,0 0 14 0,0 2-15 0,-2-2 11 16,0 1-15-16,0 2 7 0,-2-1-13 0,0-1-3 15,-1 1-38-15,1-2-6 0,-4 1-62 0,-1-7-16 0,3 10-42 16,-3-10-109-16,0 8-37 0,0-8-66 0,0 0-445 16,0 0-376-16</inkml:trace>
  <inkml:trace contextRef="#ctx0" brushRef="#br0" timeOffset="173816.7">31101 11270 572 0,'-8'-7'407'16,"3"-1"-85"-16,0 4-57 0,1-1 10 16,0 1-51-16,4 4 18 0,-5-7-84 0,5 7 2 0,-5-7-30 15,5 7-28-15,0 0-20 0,0 0-36 16,0 0 24-16,5-6-12 0,-5 6-13 0,8 5-8 0,-8-5-33 15,10 8 30-15,-3-1-32 0,-1-1 22 0,-2 0-26 16,1 4 23-16,-2-2-32 0,-1 0 33 16,2 1-33-16,-3 0 32 0,2-2-28 0,-2-1 8 0,-1-6 37 15,1 13 25-15,-1-13 33 0,3 10 5 0,-3-10 18 16,1 8 22-16,-1-8-8 0,0 0-23 0,5 6-23 16,-5-6-19-16,0 0-5 0,13-1-20 0,-13 1 1 15,17-6-25-15,-7 1-2 0,1 0-50 16,2 0-42-16,1 1-82 0,2-2-21 0,-2 1-101 0,1 1-38 15,-2 0-81-15,-1 0-84 0,0 0-315 0,-2 2-321 16</inkml:trace>
  <inkml:trace contextRef="#ctx0" brushRef="#br0" timeOffset="174366.29">31474 11301 553 0,'-2'-7'455'16,"0"1"-54"-16,2 6-75 0,0-12 35 0,0 12-25 16,-2-9-39-16,2 9-23 0,-3-9-21 0,3 9-50 0,0-7-31 15,0 7-44-15,0 0-12 0,0 0 0 0,0 0 9 16,0 0-12-16,0 0-13 0,0 0-18 15,14 4-5-15,-10 4-8 0,4-1-10 0,-1 0-3 0,0 3-11 16,1 1 1-16,2 1-12 0,-1 0 3 0,0 0-2 16,3 2-5-16,-1 2 2 0,0-2-20 0,-1 0-2 15,-1-2 5-15,-2 2-10 0,0-3 19 16,2 2-17-16,-4-4 8 0,-1 0-5 0,1 0 14 0,-1 0-12 16,-2-3 9-16,0 1-12 0,-2-7 10 0,0 10-17 15,0-10 13-15,0 7-12 0,0-7 14 0,0 0-19 16,-4 6 15-16,4-6-13 0,0 0 11 0,0 0 2 0,-9-5-5 15,9 5 0-15,-4-7-3 0,4 7-1 0,-2-9-1 16,2 9-2-16,1-9 0 0,-1 9-3 16,4-10 0-16,-4 10 0 0,6-9 1 0,1 5-1 0,0 0 1 15,1 1-1-15,0 0-6 0,1 1 8 0,-9 2-5 16,18-1-6-16,-18 1-6 0,16 1-13 0,-16-1 10 16,16 4-9-16,-9-2 13 0,-7-2-8 0,13 6 7 15,-13-6-3-15,8 10 8 0,-8-10-3 0,2 9 6 0,-2-9-3 16,-2 12 4-16,-2-6 0 0,0 0 5 15,-4 0-3-15,3 0 1 0,-2-2 1 0,-1 1-15 16,0-2-29-16,1 1-44 0,7-4-24 0,-15 3-46 0,15-3-10 16,-13 0-71-16,13 0 1 0,-11-1-92 15,11 1-8-15,-9-6-48 0,9 6-67 0,-2-8-277 16,2 8-239-16</inkml:trace>
  <inkml:trace contextRef="#ctx0" brushRef="#br0" timeOffset="174768.7">31865 11454 395 0,'0'0'339'0,"0"0"-26"0,0 0 3 16,-6-5-61-16,6 5 19 0,0 0-76 0,-3-9 29 16,3 9-70-16,0 0 9 0,2-10-63 0,-2 10 8 15,5-9-19-15,-5 9-20 0,9-7-14 0,-4 3-12 16,-5 4-11-16,14-6-8 0,-14 6-5 0,11-3-7 15,-11 3-5-15,13-1-17 0,-13 1-18 0,13 2 40 16,-13-2-5-16,9 3-34 0,-9-3 36 16,8 8-1-16,-8-8-5 0,5 9 1 0,-5-9-5 15,3 13 2-15,0-8-2 0,-3-5 2 0,1 14-1 0,-1-14-3 16,3 12 1-16,-3-12 2 0,2 12-3 0,-2-12 4 16,2 12-3-16,0-6 2 0,-1 0-3 0,3 0 1 15,-2 1 0-15,2-1 4 0,1 1-5 0,0-1 0 16,0 2 3-16,1-2-1 0,-1 0 0 0,-1 1-5 0,1 0 2 15,0-3-3-15,-1 2-1 0,-1-1 6 0,-3-5-1 16,2 10-2-16,-2-10 1 0,0 11 0 0,0-11 0 16,-6 8 3-16,6-8-3 0,-12 9-2 0,6-5 4 15,-2-1 3-15,-1-1-5 0,1 1 3 0,-3 1-3 16,11-4-17-16,-16 2-42 0,16-2-67 0,-16-2-87 0,7-1-73 16,2-1-46-16,0-2-372 0,2 0-213 0</inkml:trace>
  <inkml:trace contextRef="#ctx0" brushRef="#br0" timeOffset="175203.28">31915 11189 152 0,'-2'-11'548'0,"0"2"-131"0,0 2-71 0,-1 1-25 0,2 0-3 16,1 6-18-16,-3-10-30 0,3 10-33 0,-2-8-41 15,2 8-34-15,0 0-5 0,0-7-1 0,0 7-11 0,0 0-4 16,0 0-15-16,11 6-17 0,-7-1-9 0,6 1-16 15,-2-1-14-15,1 5-16 0,2 0-7 16,0 2-10-16,-1-1-5 0,3 2-6 0,-2 0-4 0,-1 3-5 16,1-4-1-16,-2-1-13 0,-2 3 7 0,0-1-6 15,0-2 5-15,-2 2-8 0,-1-3 6 0,-1-1-7 16,-1 1 6-16,0-3-16 0,-2 0 19 0,1-1-6 16,-1-6 7-16,0 10-4 0,0-10 2 0,0 0-5 0,0 0 2 15,0 0-5-15,0 0 3 0,0 0-5 0,-1-8 4 16,3 0 0-16,0 3-4 0,1-3-2 15,2 1-1-15,-1 0 0 0,1-1 1 0,2 2 0 0,-1-1 0 16,3 1-3-16,-1 3 3 0,-1-2 2 0,1 3-10 16,2-1-5-16,-10 3-5 0,14-2 0 0,-14 2-2 15,16 3 2-15,-16-3 4 0,11 6 0 0,-6-2 4 16,-1 2 1-16,-2 0 2 0,-2-6-6 16,2 13 3-16,-3-6-5 0,0-1 1 0,-1 3-24 0,-2-1 6 15,-1-2-31-15,1 2 3 0,-1-2-19 0,1-1-20 16,-1 1-19-16,0-2-37 0,5-4-63 0,-7 6-4 15,7-6-53-15,0 0-44 0,-11 3-36 0,11-3-372 0,0 0-235 16</inkml:trace>
  <inkml:trace contextRef="#ctx0" brushRef="#br0" timeOffset="175683.17">32033 11237 175 0,'-7'-5'467'0,"0"-1"-130"0,0 1 9 16,2 0-33-16,-1 1 3 0,2 0-24 0,-1 0-32 15,0-1-20-15,5 5-17 0,-9-6-25 0,9 6-48 16,-7-6-11-16,7 6-26 0,-5-5-22 0,5 5-18 16,0 0 1-16,0 0 5 0,0 0 2 0,0 0-7 15,8 8 8-15,-2-4-9 0,4 2-3 0,2 3-9 0,2-1-11 16,1 3-7-16,3 1-12 0,-1 0 1 0,1 1-6 16,0-1-7-16,1 3-2 0,-1-2-5 0,-2 1-3 15,1-2 5-15,-3 1-8 0,-1-2 7 0,-3 0-5 16,-1-1 7-16,-3-2-5 0,2-2 6 0,-4 2-2 15,-4-8-4-15,2 9-2 0,-2-9 8 0,-2 6-10 16,2-6 8-16,0 0 8 0,-17-2 8 0,8-2 19 16,2-1-9-16,-3-3 16 0,0-2-37 0,3-3 34 15,-3 1-27-15,3-4-4 0,1-2-5 0,1-1-25 16,2 0 20-16,2 0-5 0,1-1-11 0,2 1-20 16,2-1-27-16,4 1-26 0,1 1-32 0,2 1-24 15,2 1-49-15,2 0 4 0,1 5-51 0,0 0-23 0,1 0-29 16,-3 5-83-16,2-1-6 0,-1 2-57 0,-2 0-329 15,-1 4-267-15</inkml:trace>
  <inkml:trace contextRef="#ctx0" brushRef="#br0" timeOffset="176066.14">32396 11250 267 0,'0'0'311'0,"0"0"-111"0,0 0 15 16,0 0-41-16,0 0-5 0,0 0-60 0,0 0 31 16,0 0-40-16,0 0 26 0,0 0-43 0,0 0 24 15,0 0-37-15,0 0 42 0,0 0-17 0,0 0 23 0,0 0 2 16,0 0 9-16,0 0-24 0,0 0 34 0,0 0-29 15,0 0 30-15,0 0-32 0,0 0 33 0,0 0-10 16,5-5-28-16,-5 5 17 0,0 0-2 0,0 0 7 16,0 0-1-16,6 5 4 0,-6-5-7 0,9 3-22 15,-9-3-11-15,6 8-23 0,-2-4-10 0,0 1 2 16,1 0-10-16,-1 2-9 0,1-1-13 0,0 1 5 16,0 1-10-16,-1-1-6 0,1-1 0 0,-2 2-13 15,1-2 6-15,-2 1-6 0,3-2-43 0,-3 1-52 16,-2-6-53-16,5 10-54 0,-5-10-53 0,5 8-46 15,-5-8-88-15,5 5-86 0,-5-5-472 0,0 0-526 0</inkml:trace>
  <inkml:trace contextRef="#ctx0" brushRef="#br0" timeOffset="176569.59">32233 10845 13 0,'-2'-5'318'0,"2"5"-27"0,0 0-85 15,-3-8 31-15,3 8-51 0,0 0 20 0,0-10-54 16,0 10 14-16,0 0-60 0,0-5 17 0,0 5-39 16,0 0 1-16,0 0-3 0,10-5-3 0,-10 5 3 15,9 3-2-15,-9-3-14 0,8 6-11 0,-2-2-10 0,1-1-3 16,-1 4-5-16,-1-2-4 0,1 0-5 16,-1 3-1-16,1-3-8 0,-4 0 10 0,2 1-7 0,-1 0 13 15,-3-6-11-15,1 10 20 0,-1-10-33 0,0 8 29 16,0-8-3-16,-4 5 27 0,4-5-28 0,0 0 33 15,-9 2-20-15,9-2 24 0,-7-2-30 0,7 2 26 16,-7-8-31-16,5 1 20 0,-1 2-11 0,2-4-1 16,-2 0-5-16,3 0-6 0,2 0 5 0,-2-3-8 15,2 4 4-15,-2-2-4 0,5 2 1 0,-1 0 5 16,0 1-1-16,2 0 1 0,1 1-3 0,-1 1 7 0,3 1-5 16,-9 4 2-16,14-3-2 0,-14 3-8 15,14 1 0-15,-14-1-8 0,17 4-1 0,-11 1-6 16,3 1-3-16,-4 0-3 0,3 4-11 0,-3-2-65 15,0 3-51-15,-2-1-104 0,-1 2-101 0,0 1-138 0,-2-3-528 16,-2 3-586-16</inkml:trace>
  <inkml:trace contextRef="#ctx0" brushRef="#br0" timeOffset="178100.9">26845 10626 5 0,'1'-9'347'0,"1"0"-90"0,-1 0-43 0,-2 3-33 15,1-2-35-15,-3 1-12 0,2-2-13 0,-2 2 11 16,-3 1 7-16,2 0 6 0,-2 1 2 0,6 5-10 16,-12-6 1-16,12 6-53 0,-15-1 29 0,15 1-48 15,-17 5 48-15,7-1-44 0,1 4 47 0,0-1-59 16,-1 5-2-16,2 0 5 0,2 2 38 0,-2 5-51 16,3 2 36-16,0 1-50 0,5 4 42 0,0-1-9 0,5 8-10 15,1 0-13-15,5 7-3 0,2-1-10 0,3 1-5 16,3 1-1-16,3-2-7 0,4 9-3 0,2-3-38 15,0 1 41-15,1-2-40 0,1 0 8 16,-2 1 2-16,-5-7-1 0,-1 0 41 0,-2 1-45 16,-3-2 49-16,-1 1-55 0,-3 0 47 0,-4-6-38 15,-3 2 32-15,-3-7-6 0,-3 0 5 0,-3-1-5 16,-2-2-3-16,1-1-3 0,-6-2 1 0,1-1 0 16,-2-2 4-16,-1-4-6 0,1 0-2 0,-1-1 4 15,2-5-3-15,1 0 2 0,1-2 0 0,1-1-1 0,7-5-7 16,-7 4 1-16,7-4-1 0,0 0-2 0,8 3-4 15,-8-3-7-15,17 4-14 0,-6-3-4 16,6 3 1-16,-1 1 12 0,5 2-39 0,-1 3 44 16,3 2 3-16,0 4 0 0,0 2-40 0,-2 4 51 0,-1 4-42 15,1 4 53-15,-4 0-44 0,-1 3 15 0,-3 3 3 16,-1-2 43-16,-5-1-46 0,0-1 42 0,0 3-41 16,-2 0 57-16,1 0 9 0,-3-2 5 0,1 0-5 15,1-1-1-15,-1-2-3 0,2-5-9 16,0-1-5-16,-1 0-2 0,3-3 15 0,2-1-28 0,2-2-4 15,1-2 4-15,3-2-10 0,2-2-18 0,3-2-56 16,2-3-62-16,2-2-87 0,2-2-79 0,-1-2-78 16,3-2-105-16,2-2-231 0,2-1-217 0</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09:38:53.117"/>
    </inkml:context>
    <inkml:brush xml:id="br0">
      <inkml:brushProperty name="width" value="0.05292" units="cm"/>
      <inkml:brushProperty name="height" value="0.05292" units="cm"/>
      <inkml:brushProperty name="color" value="#002060"/>
    </inkml:brush>
  </inkml:definitions>
  <inkml:trace contextRef="#ctx0" brushRef="#br0">5969 7314 289 0,'-4'3'318'0,"4"-3"-46"0,0 0 1 16,-10 6 13-16,10-6 15 0,-5 4-32 15,5-4 43-15,-7 4-39 0,7-4-33 0,0 0-22 16,-7 3-18-16,7-3-8 0,0 0-15 0,0 0-54 0,-9 4 35 15,9-4-63-15,0 0 37 0,0 0-72 16,0 0 35-16,0 0-60 0,0 0 34 0,0 0-53 16,0 0 39-16,0 0-48 0,0 0 35 0,14-2-50 15,-14 2 44-15,14-2-5 0,-14 2-9 0,17-1-46 0,-8-1 44 16,2 0-5-16,1 1-25 0,-1-2-33 0,-1 2-35 16,3-1-38-16,-1 1-40 0,0-2-39 0,0 2-33 15,-1 0-41-15,0 0-24 0,0 0-35 0,-11 1-36 16,15-1-45-16,-15 1-258 0,15-4-175 0</inkml:trace>
  <inkml:trace contextRef="#ctx0" brushRef="#br0" timeOffset="163.81">6089 7371 46 0,'-9'5'448'0,"2"0"-103"0,0 1-33 0,-2-3-21 16,3 2-26-16,0 0 57 0,-1-1-54 0,7-4 13 16,-9 6-71-16,9-6 14 0,-9 4-78 0,9-4 15 15,0 0-60-15,-5 5 32 0,5-5-49 0,0 0 26 16,0 0-56-16,0 0 26 0,18-4-51 0,-9 2 29 15,2-1-14-15,2-1-14 0,4 0-32 0,-3-2-79 16,4 2-93-16,-3-1-94 0,3-1-82 0,-1 1-75 16,-1 0-439-16,2 1-413 0</inkml:trace>
  <inkml:trace contextRef="#ctx0" brushRef="#br0" timeOffset="980.94">6857 6865 157 0,'0'0'370'0,"0"0"-118"0,0 0-9 0,-12 1-17 0,12-1-2 16,-9 2 7-16,9-2 6 0,-11 4-37 0,11-4-62 16,-14 7-18-16,9-3 4 0,-3-1 42 0,2 3-37 15,-4 1 43-15,3 0-39 0,-2 2 34 16,1 1-49-16,-1 1 29 0,1 2-3 0,0 1 0 0,-3 3-12 16,2 1-2-16,0 1-1 0,0 2-11 0,0 1-62 15,3 2 45-15,-3 2-53 0,1 1 43 16,0 2-50-16,5-4 41 0,-4 4-51 0,4-4 41 0,2 2-33 15,-1-2 2-15,-1 0 3 0,6 0 18 0,-3-1-18 16,2-1-38-16,1-2 44 0,2 1-6 0,-1 0-1 16,2-3-5-16,2-1-10 0,1 0-1 0,1-1-9 15,-1-3-1-15,5 1-8 0,0-1-5 0,0 0-28 16,3-3-43-16,2 1-52 0,0-2-10 0,2 1-102 16,2-3-25-16,1 1-109 0,4-2-58 0,-1 0-70 0,-2-1-530 15,4-3-633-15</inkml:trace>
  <inkml:trace contextRef="#ctx0" brushRef="#br0" timeOffset="2016.37">9431 6811 67 0,'0'0'270'0,"0"0"-35"0,0 0-71 16,0 0 24-16,0 0-44 0,7-5 20 0,-7 5-48 16,0 0-4-16,0 0-28 0,7-5 13 0,-7 5-24 15,0 0 13-15,10-2-11 0,-10 2 8 0,0 0 24 16,16 0-17-16,-16 0-3 0,13 2 12 0,-6 0-4 0,2 2-3 15,3-1 10-15,-2 2 3 0,3 1 2 16,-2 1-3-16,2 2 36 0,4 2-45 0,-3 2 29 16,1 0-52-16,0 3 39 0,1 0-45 0,-1 2 32 0,3 1-45 15,-4 1 31-15,1 2-40 0,-2-4 35 0,-2 2-48 16,0-1 36-16,-2 2-43 0,1-2 37 0,-2 2-46 16,-2-1 37-16,-2-3-33 0,0 0 25 0,-3 0-43 15,-1 0 37-15,0 0-44 0,-4 0 37 0,2-2-48 16,-5 2 35-16,1-2-119 0,-4 0-43 0,-2 0-136 15,-1-2-73-15,-1-1-66 0,3-4-520 0,-3 0-514 16</inkml:trace>
  <inkml:trace contextRef="#ctx0" brushRef="#br0" timeOffset="2831.99">10153 6913 61 0,'-14'-4'362'0,"14"4"-105"0,0 0-9 0,-10-3-26 16,10 3-8-16,-8-4-28 0,8 4-17 0,-7-6-16 0,7 6-23 16,-8-7-17-16,8 7 6 0,-5-6-18 0,5 6-19 15,-4-10-14-15,4 10-16 0,0-8-3 16,0 8-6-16,5-10-2 0,-1 5-11 0,1 1-8 0,3-2 0 15,-2 2-7-15,3-1-5 0,0 2-3 0,4 0 8 16,-3-1-2-16,3 2-4 0,-2 2 4 0,2 0 4 16,1 2 8-16,-2 1-11 0,0 1 0 0,1 0-1 15,-1 2 0-15,-1 4-9 0,-2-1 6 0,0 2 36 16,-4 3-51-16,0-3 41 0,-2 2-51 0,-2 1 46 16,-2-2-49-16,-2 2 53 0,-2 2-55 0,0-1 50 15,-1-2-48-15,-2 1 46 0,-1-2-46 0,0 1 44 16,0-2-38-16,0 0 41 0,-1-3-46 0,4 1 51 15,-1-3-49-15,1-1 79 0,1 2-31 0,5-7 38 16,-8 7-58-16,8-7 40 0,-5 4-53 0,5-4 39 16,0 0-46-16,0 0 41 0,0 0-49 0,15 0 44 15,-15 0-51-15,16 0 48 0,-16 0-47 0,24 0 44 16,-11 2-32-16,1-1 31 0,-1 0-51 0,3 1 48 0,-2 2-49 16,3 0 54-16,-4 0-47 0,2 4 37 15,-4-3-2-15,0 2-8 0,0 1-41 0,-3-1 49 16,-2 0-41-16,-1 1 46 0,-2 0-46 0,1 0 48 0,-4-1-44 15,-3 0 47-15,-1 1-50 0,-1-1 47 0,-1 2-45 16,-4-2 52-16,-2 3-53 0,-2-4 48 0,0 1-47 16,0 0 52-16,-3-2-56 0,2-1-17 0,-3-1-84 15,3 1-42-15,0-3-41 0,-1-1-94 0,2 0-104 16,1-4-229-16,2 0-154 0</inkml:trace>
  <inkml:trace contextRef="#ctx0" brushRef="#br0" timeOffset="3479.84">10166 6607 27 0,'-3'-7'310'0,"2"2"-72"16,1 5-38-16,-2-11-25 0,2 11-13 0,0-12-10 15,2 5-23-15,-2 7-24 0,4-11-15 0,0 6-15 16,0 1-15-16,2-1 1 0,-1 2-7 0,3 1 1 16,-8 2 0-16,14-4 12 0,-14 4 1 0,19 0 0 15,-10 1 13-15,1 3-15 0,0-2-6 0,1 3-5 0,-1 0-2 16,0 1-29-16,-1 1 22 0,-1-1-26 15,-2 1 21-15,2 0-28 0,-3 0 31 0,0 0 7 16,1 0 23-16,-2-2-21 0,-1-1 77 0,-3-4-16 0,4 10 61 16,-4-10-36-16,2 7 25 0,-2-7-54 0,0 0 29 15,-5 7-62-15,5-7 28 0,0 0-46 0,0 0 40 16,-10-4-61-16,10 4 38 0,-5-9-56 16,5 9 42-16,-4-12-57 0,3 4 40 0,1 1-46 0,0-3 34 15,1-1-44-15,0 1 34 0,2-1-5 0,2 1-5 16,1-1-2-16,1 1-4 0,0 0-1 0,2 1-40 15,3 1 41-15,-3 3-4 0,1 0-4 0,1 2 1 16,1 0-4-16,1 3 4 0,-2 2 5 0,1 1-6 16,2 2 1-16,-3 1 0 0,2 2 0 0,0 2 1 15,-3 1-16-15,0 1 17 0,1 1-41 0,-5 1 35 16,0 2-73-16,-1-2-28 0,-1 3-106 0,-5 1-90 16,-4 1-94-16,0 1-169 0,-3 0-303 0,-5 4-420 15</inkml:trace>
  <inkml:trace contextRef="#ctx0" brushRef="#br0" timeOffset="10679.33">8594 7203 228 0,'0'0'299'0,"-9"-1"-49"0,9 1-26 16,0 0-14-16,0 0-18 0,0 0-25 0,0 0-25 15,0 0-25-15,0 0-22 0,0 0-20 0,0 0-12 16,0 0-8-16,0 0 0 0,0 0-20 0,0 0 13 15,0 0 4-15,0 0 5 0,0 0 2 0,0 0 7 16,-5-3-20-16,5 3-5 0,0 0-1 0,0 0-34 0,4-6 25 16,-4 6-11-16,6-4-1 0,-6 4-3 0,8-6-3 15,-3 2-3-15,3-1-1 0,-2-1 1 0,2 2-6 16,0-3 0-16,2 0 1 0,-3 2-2 0,2-5-1 16,3 3 1-16,-3-3 3 0,1 1-28 0,-1-1 21 15,1 0-18-15,-2-1 28 0,0 2-27 0,-1-2 29 16,-2 1-32-16,0 0 38 0,-1 0-32 0,0-2 25 15,-1 1-30-15,-1 1 27 0,-2-3-24 0,0 2 25 16,0 1-24-16,0-1 23 0,-1 1-24 0,-2-1 25 16,1 2-24-16,-1-1 26 0,1 2-26 15,-2-1 24-15,0 2-21 0,1 1 30 0,0 0-23 0,0 0 19 16,3 6-24-16,-6-8 26 0,6 8-28 0,-4-8 22 16,4 8-24-16,-4-6 24 0,4 6-22 0,0 0 28 15,0 0-24-15,0 0 20 0,0 0-26 0,0 0 26 16,-8 3-23-16,8-3 22 0,0 10-21 0,0-10 32 15,3 12-30-15,-2-5 24 0,2 1-25 0,-1 2 27 16,1 0-26-16,1 0 30 0,0 1-13 0,-2 2 29 0,4 1 2 16,-2 1-3-16,1 0 1 0,-1 0 4 0,3 1 16 15,-2 1 17-15,2-1-22 0,-3 0 5 0,3 2-11 16,-1 1-8-16,0-1-4 0,1-1-5 16,-2 0 2-16,1 0-1 0,-2-1-1 0,0 0-1 0,1 1-6 15,0-3-2-15,0 0 4 0,-1 0-3 0,1 0-2 16,-2-3 3-16,-1 0 3 0,2-1-5 0,-1 0-2 15,-2 0-3-15,3-2 1 0,-3-1-4 16,2 1 0-16,-1-4 0 0,-2-4-3 0,3 13-21 0,-3-13 64 16,1 8-16-16,-1-8 66 0,4 6-27 15,-4-6 29-15,0 0-57 0,1 7 32 0,-1-7-57 0,0 0 35 16,0 0-52-16,0 0 41 0,0 0-9 0,-2-6-48 16,2 6 40-16,-3-7-4 0,3 7-5 0,0-6-2 15,0 6-7-15,-1-10 0 0,1 10-1 0,0-9-6 16,1 2-4-16,-1 7-1 0,4-10-2 0,-2 4 3 15,1 0-1-15,2 1 2 0,-1-1-5 0,2 0 0 16,2 1 0-16,-3 2-1 0,3-1-4 0,-1 0-4 16,-7 4-1-16,13-5 1 0,-13 5-2 0,14-1 5 15,-14 1-2-15,16 0 2 0,-16 0 6 0,11 3-6 0,-11-3 3 16,13 3 0-16,-8 1 0 0,-5-4-2 16,8 6-1-16,-8-6-30 0,5 7 42 0,-5-7-1 0,2 10 2 15,-2-10 0-15,-1 8-1 0,1-8-36 0,-2 11 51 16,-2-7-51-16,4-4 43 0,-8 9-42 0,8-9 37 15,-8 7-67-15,8-7-7 0,-10 6-55 0,10-6-91 16,-10 5-14-16,10-5-52 0,-10 3-59 0,10-3-49 16,0 0-390-16,-13-1-300 0</inkml:trace>
  <inkml:trace contextRef="#ctx0" brushRef="#br0" timeOffset="10967.93">9067 7267 388 0,'0'0'357'0,"0"0"-59"0,0 0-9 15,0 0-28-15,0 0-2 0,0 0-57 0,0 0 23 16,0 0-49-16,0 0-37 0,10-2-29 0,-10 2-26 16,0 0-13-16,0 0-15 0,0 0 6 0,4 7 2 15,-4-7 5-15,4 6 1 0,-4-6 0 0,2 7-3 0,1-1 7 16,-3-6 2-16,5 9-1 0,-2-3 2 0,2 2-8 15,-3-2-42-15,2 2 36 0,0-2-39 16,-2 2 30-16,1 0-46 0,1-1 37 0,0 0-45 0,0 0 35 16,-2-1-41-16,2 0 38 0,-2 0-40 15,1-1 34-15,-3-5-44 0,5 10 36 0,-5-10-40 16,3 7 18-16,-3-7-87 0,2 7-15 0,-2-7-124 0,0 0-110 16,0 0-118-16,0 0-404 0,0 0-412 0</inkml:trace>
  <inkml:trace contextRef="#ctx0" brushRef="#br0" timeOffset="11715.71">9150 7283 5 0,'0'0'308'0,"0"0"-60"15,0 0-41-15,0 0-34 0,0 0-23 0,0 0-19 16,0 0-30-16,0 0-15 0,0 0-18 0,0 0-10 0,0 0-12 16,-1 7-9-16,1-7 13 0,0 0-6 0,-3 6 8 15,3-6-4-15,0 0 0 0,0 10 10 16,0-10 4-16,0 9-9 0,0-9 4 0,0 9 8 0,0-9 2 15,1 10-3-15,-1-10-23 0,3 12 22 0,-3-12-32 16,4 11 11-16,-4-11-20 0,5 12 19 0,-1-6 8 16,0 0-14-16,-1 0-28 0,3 0 23 0,-1-2-21 15,1 3 28-15,-2-3-30 0,2 1 4 0,1-1 2 16,-1 0 7-16,-6-4-7 0,12 6 6 0,-12-6-2 16,11 3 2-16,-11-3-2 0,14 1-1 0,-14-1 0 15,12 0 0-15,-12 0 41 0,11-2-55 0,-11 2 44 16,9-5-48-16,-9 5 39 0,10-7-48 0,-10 7 44 15,8-9-53-15,-8 9 55 0,4-11-60 0,-3 4 51 16,-1 7-49-16,0-13 47 0,-1 5-51 0,-3-2 46 16,-1 2-51-16,0-2 48 0,-3 2-54 0,-1-2 19 15,0 2-48-15,-1-2 1 0,0 3-11 0,1 1-19 16,-3 0-20-16,2 1-27 0,0 2-37 0,-3 0-52 16,2 1-49-16,-1-1-256 0,-2 2-42 0</inkml:trace>
  <inkml:trace contextRef="#ctx0" brushRef="#br0" timeOffset="12212.84">8893 6875 268 0,'0'0'285'16,"0"0"-32"-16,0 0-26 0,0 0-1 0,0 0-34 15,0 0-30-15,0 0-28 0,0 0-24 0,0 0-19 16,0 0-18-16,0 0-19 0,0 0-4 0,0 0-13 15,3-7 3-15,-3 7-8 0,5-6 0 0,-1 1-7 16,1 1 7-16,0 0-22 0,1-1 6 0,2-2-9 16,-2 1 7-16,2 0-16 0,2-1 10 15,-1-2-8-15,0 2 5 0,1 0-9 0,-2 1 2 0,0 0-28 16,-1 0-58-16,2 0-55 0,-1 1-52 0,-3-1-58 16,2 2-268-16,-2 0-23 0</inkml:trace>
  <inkml:trace contextRef="#ctx0" brushRef="#br0" timeOffset="12428.34">8957 6888 175 0,'-1'7'226'0,"1"-7"-8"16,0 0-6-16,-3 7-14 0,3-7-14 0,0 0-42 0,0 0-27 15,0 0-22-15,0 0-19 0,0 0-11 16,9-3-20-16,-9 3 12 0,9-8-29 0,-5 5 10 0,2-2-23 15,2-1 14-15,0 0-18 0,-2 0 10 0,4-3-18 16,-2 3 17-16,0-1-34 0,-1 0-34 0,2-1-65 16,0 0-53-16,-2 0-69 0,0-1-193 15,1 1 100-15</inkml:trace>
  <inkml:trace contextRef="#ctx0" brushRef="#br0" timeOffset="12713.27">9167 6556 93 0,'0'0'433'0,"-2"-8"-81"15,2 8-26-15,0 0-28 0,-1-10-2 0,1 10-15 0,0 0-30 16,-1-6-53-16,1 6-41 0,0 0-32 16,0 0-28-16,-4-5-13 0,4 5-21 0,0 0 13 15,0 0 27-15,0 0-2 0,0 0 2 0,4 8-8 0,-4-8 4 16,4 7 10-16,-4-7 8 0,5 8-1 0,-5-8-32 15,6 11 47-15,-2-5-40 0,1 1 50 0,-1 0-49 16,2 0 31-16,-2 0-50 0,1 0 33 0,-1 0-53 16,0 0-8-16,1 1-8 0,1-1-5 0,-2 1-1 15,3-1-8-15,-2 1-7 0,-1 0-7 16,1-1-19-16,1 2-90 0,-2-2-93 0,0 1-143 0,0-1-138 16,-1-1-772-16,0 1-854 0</inkml:trace>
  <inkml:trace contextRef="#ctx0" brushRef="#br0" timeOffset="17593.6">11683 7089 220 0,'0'0'408'0,"-10"3"-113"16,10-3-53-16,-8 2-59 0,8-2-13 0,0 0 11 15,-11 2 8-15,11-2-20 0,0 0-28 0,-8 3-18 16,8-3-57-16,0 0 17 0,0 0-25 0,0 0 40 15,0 0-44-15,0 0 42 0,15-2-61 0,-15 2 43 16,16-2-55-16,-5 1 34 0,1-1-50 0,-1 0 43 16,4-1-52-16,2 0 42 0,0 0-52 0,-2 0 42 0,4 1-57 15,-1 0 39-15,-3-1-76 0,3 2-56 0,-6 0-70 16,1 0-61-16,-2-1-76 0,1 1-342 0,-12 1-176 16</inkml:trace>
  <inkml:trace contextRef="#ctx0" brushRef="#br0" timeOffset="17761.32">11743 7213 56 0,'-5'6'410'16,"-1"-3"-119"-16,6-3-68 0,-7 7-33 15,7-7-46-15,-4 7-26 0,4-7-23 0,0 0-10 0,0 0-20 16,0 0-12-16,7 4-11 0,-7-4-6 0,13-2-9 16,-2-1-5-16,-1-3-3 0,3 2-7 0,5-2-1 15,-3-2-4-15,6 0-5 0,-1-2-27 0,1 1-68 16,-1-2-67-16,2 2-65 0,-3-3-219 0,-1 0 84 15</inkml:trace>
  <inkml:trace contextRef="#ctx0" brushRef="#br0" timeOffset="17945.24">12004 7025 191 0,'0'0'380'0,"-5"-4"-92"16,5 4-54-16,0 0-48 0,-8-5-39 16,8 5-32-16,0 0-18 0,0 0 16 0,0 0 15 15,0 0-2-15,0 0-10 0,0 0-27 0,9 7 20 0,-9-7-34 16,10 11 20-16,-2-6-46 0,1 1 16 0,0 1-38 15,0 2 32-15,0 1-19 0,1 1-36 16,-2 1 28-16,-2 1-6 0,0 1-37 0,1 0 29 16,-5 1-35-16,-2-1 27 0,0 0-61 0,0 0-32 0,-6 2-37 15,2-2-56-15,-1 1-63 0,-1-2-80 16,-2-1-243-16,-1 1-78 0</inkml:trace>
  <inkml:trace contextRef="#ctx0" brushRef="#br0" timeOffset="18544.41">12484 7084 381 0,'0'0'310'0,"3"-6"-72"0,-3 6-15 0,4-6-15 0,-4 6-10 15,0 0 4-15,0-9-19 0,0 9 12 0,-2-9-67 16,2 9 0-16,-2-11-47 0,2 11 44 16,-3-8-47-16,3 8 35 0,-2-12-33 0,2 12 41 15,-4-10-62-15,0 2 45 0,2 2-59 0,-2 2 32 0,0-3-57 16,-1 1 36-16,-3 2-55 0,3 0 41 16,-4-1-51-16,1 1 43 0,-2 3-42 0,10 1 36 15,-22-1-47-15,10 3 45 0,-1 1-47 0,-2 3 45 0,0-1-8 16,0 2 1-16,1 2-6 0,-2 0-1 0,1 3-1 15,0 0-2-15,5-1 3 0,0 2 1 0,1-1-5 16,1 1-4-16,2 2 2 0,-1-1 0 0,5-1 2 16,0-1-1-16,1 2 2 0,4-3-2 0,-1 1-2 15,2 1 1-15,1-3 0 0,3 1 0 0,1-2-3 16,0 1 1-16,1-4-1 0,-1 2 1 0,2-4-1 16,1-1-42-16,-1-1 48 0,1-1 2 0,-12-1-6 15,24-1-2-15,-12-1-1 0,-2-1-1 0,3-1 1 16,-3-3-19-16,-1 1-16 0,1 1 41 0,-1-5 0 15,-1 3-1-15,-1-4-2 0,0 1 0 0,-3 1 1 16,-1-2-1-16,0 0-2 0,2 1 5 0,-5 1-43 16,3-1 55-16,-2 2-38 0,-1 2 55 0,1-3-37 15,2 3 51-15,-3 6-43 0,1-12 38 0,-1 12-49 16,1-8 35-16,-1 8-41 0,0-6 37 0,0 6-44 16,0 0 42-16,0 0-4 0,0 0-3 0,0 0 0 15,12 4-5-15,-12-4-2 0,6 7 0 0,-1-1-3 0,2 1-4 16,-1-1-3-16,0 3-27 0,2 0-47 15,1 0-89-15,0 1-9 0,0 2-50 0,0-2-52 0,1 0-62 16,0-1-102-16,-1 0-222 0,0-2-172 0</inkml:trace>
  <inkml:trace contextRef="#ctx0" brushRef="#br0" timeOffset="18927.12">12630 7262 290 0,'0'0'301'0,"0"0"-55"0,0 0-40 0,0 0-16 16,-5-4-20-16,5 4-14 0,0 0-29 0,0 0-25 0,0 0-19 16,0 0-14-16,0 0 8 0,0 0-3 15,0 0-13-15,9 3-1 0,-9-3-15 0,9 6 4 16,-9-6-18-16,6 7 15 0,-1-2-20 0,2-1 12 16,-2 3-19-16,0-1 17 0,1 0-35 0,-2 1 38 0,0-1-30 15,-1 0 28-15,-1-2-21 0,-2-4 43 0,4 10-18 16,-4-10 31-16,4 8 64 0,-4-8-50 0,1 8 34 15,-1-8-47-15,0 0 35 0,0 0-50 0,0 0 30 16,0 0-51-16,-4-5 35 0,4 5-49 0,-1-10 34 16,1 10-49-16,-1-13 37 0,1 6-47 0,1 1 36 15,2-4-45-15,-1 2 38 0,1-2-40 0,3 3 37 16,-1-1-42-16,0 1 49 0,2 1-16 0,-1-2-5 16,2 4-2-16,-2 0 1 0,2 2-8 0,-8 2 4 15,16-4-4-15,-16 4 1 0,13 3-1 0,-13-3 0 16,17 5 1-16,-11-1-5 0,2 1 7 0,-2 2-44 15,-2-1 43-15,1 1-41 0,-1 2 46 0,-2-1-51 16,1 1 17-16,-3-4-92 0,0 4-8 0,0-3-80 16,-3 1-77-16,1-1-72 0,-2 0-464 15,4-6-352-15</inkml:trace>
  <inkml:trace contextRef="#ctx0" brushRef="#br0" timeOffset="19295.73">12578 6590 106 0,'-3'-8'573'0,"2"1"-139"0,-2 2-73 15,3 5-26-15,-4-10-10 0,4 10-10 0,-2-10-17 16,2 10-28-16,-3-7-43 0,3 7-47 0,-4-6-39 16,4 6-22-16,0 0-8 0,0 0 26 0,0 0 18 15,0 0-4-15,4 9-45 0,-4-9 49 0,5 14-48 16,-1-7 24-16,1 3-60 0,2-1 27 0,-1 3-53 16,2 1-6-16,-2-2-5 0,3 3-11 0,-1 1-4 15,2-1-2-15,-1 2-2 0,0-2-5 0,-1 1 6 16,1-2-8-16,-3 2-16 0,3-3-37 0,-1 1-54 15,-2 0-50-15,-1-1-26 0,1-1-101 0,-2-1-29 0,0-1-68 16,-1 0-73-16,-1-2-82 0,-2-7-331 0,0 12-409 16</inkml:trace>
  <inkml:trace contextRef="#ctx0" brushRef="#br0" timeOffset="19537.24">12542 6621 101 0,'-1'-7'361'16,"3"-1"-98"-16,-2 1-64 0,3 0-30 0,-2 0-6 16,5 1-8-16,-2 0-5 0,-4 6-1 0,9-9-7 15,-1 7-23-15,-8 2-7 0,15-3-12 0,-15 3-5 16,16 1-13-16,-6 1-31 0,-1 0 31 0,0 4-42 16,-2-2 21-16,2 3-37 0,-1 0 27 0,-3 1-43 15,0 0 33-15,-1 1-36 0,2 0 29 0,-6 1-39 16,3 0 32-16,-5-2-40 0,1 2 2 0,1-1 11 15,-2 0-1-15,-3-1-17 0,2 1-35 0,-2-2-42 16,1 0-55-16,2-1-30 0,2-6-108 0,-8 7-3 0,8-7-234 16,-9 2-28-16</inkml:trace>
  <inkml:trace contextRef="#ctx0" brushRef="#br0" timeOffset="19782.25">12702 6522 28 0,'0'0'533'15,"5"-9"-159"-15,-5 9-80 0,2-5-67 0,-2 5-52 0,0 0-4 16,7-5 27-16,-7 5 4 0,0 0-1 0,7 4-12 16,-7-4-16-16,9 6-7 0,-1-1-5 15,-2 2-5-15,2-1-3 0,0 1-7 0,3 1-18 0,-2 2-11 16,3 1-15-16,-1 0-21 0,1 0-49 0,0 2 34 16,1 2-51-16,-4-1 42 0,3 1-52 0,-5 0 37 15,0 0-47-15,-2 1-3 0,-3-1-4 0,0 2 30 16,-4 0-67-16,1 0-2 0,-4 0-76 0,-3 0 8 15,1 1-104-15,-5-1-36 0,-1-2-52 0,-2-1-91 16,0-2-433-16,-4 0-373 0</inkml:trace>
  <inkml:trace contextRef="#ctx0" brushRef="#br0" timeOffset="20077.62">12386 6582 213 0,'-1'-7'413'16,"-2"3"-141"-16,3 4-24 0,-6-9-77 0,6 9 36 15,-7-6-3-15,7 6 39 0,0 0 13 0,-12 4-5 16,6 0-25-16,1 3-20 0,0 2-25 0,3 1-24 15,-2 2-17-15,0 0-54 0,3 2 24 0,1 2-53 16,1 1 27-16,5 3-45 0,-1 1 29 0,3-1-52 16,2 5 29-16,6-1-47 0,-2-1 32 0,5 0-112 15,1-2-18-15,3 3-91 0,3-2-37 0,2 0-51 0,-2-7-110 16,0-4-447-16,1 1-379 0</inkml:trace>
  <inkml:trace contextRef="#ctx0" brushRef="#br0" timeOffset="20540.27">13169 7013 89 0,'0'0'422'0,"0"0"-98"15,0 0-27-15,-6 3-8 0,6-3-12 0,0 0-30 0,0 0 37 16,0 0-30-16,0 0-48 0,0 0-28 16,-4 5-28-16,4-5-37 0,0 0-36 0,0 0 26 15,0 0-14-15,0 0-17 0,0 0-9 0,0 0-16 0,13-1-9 16,-13 1-8-16,10-3-4 0,-10 3-48 0,17-2 37 15,-7 0-60-15,0-1-2 0,-1 0-95 0,3 1-14 16,-3 0-47-16,2 1-66 0,-2-2-52 0,-9 3-97 16,14-3-234-16,-14 3-162 0</inkml:trace>
  <inkml:trace contextRef="#ctx0" brushRef="#br0" timeOffset="20697.72">13210 7134 131 0,'0'0'323'0,"-5"9"-52"0,5-9-24 0,-4 6 24 0,4-6 8 16,0 0 7-16,0 0-70 0,3 7 9 16,-3-7-45-16,0 0-45 0,10-2-25 0,-10 2-26 15,17-6-23-15,-8 3-82 0,1-4-83 0,3 1-164 16,-2 1-502-16,2-4-285 0</inkml:trace>
  <inkml:trace contextRef="#ctx0" brushRef="#br0" timeOffset="38145.37">24326 4201 172 0,'0'0'188'0,"0"0"-33"16,0 0-4-16,0 0-23 0,0 0-8 0,0 0-13 0,0 0-12 15,0 0-11-15,-9-2-11 0,9 2-8 0,0 0-2 16,0 0-4-16,0 0-5 0,0 0 0 0,0 0-14 15,0 0-5-15,0 0 0 0,0 0 9 16,0 0 14-16,4-6 10 0,-4 6 7 0,9-3 11 16,-9 3-27-16,12-3 41 0,-12 3-39 0,18-4 33 0,-7 2-52 15,0-3 37-15,4 1-45 0,1 0 44 0,1 0-45 16,1-1 38-16,5-1-42 0,-1-1 10 0,2 1-13 16,1-2 25-16,3 1-47 0,3-2 38 15,0 0-42-15,1 1 35 0,0 0-44 0,0-2 39 16,1 2-43-16,-1-1 44 0,0 1-48 0,-2 0 43 15,1-1-44-15,-3 3 41 0,-2-1-42 0,-2 1 41 0,-3 0-43 16,-2 1 45-16,-3 0-39 0,1 1 36 0,-3 1-33 16,-1 1 53-16,-3-1-19 0,1 0 52 15,-11 3-15-15,13-4 32 0,-13 4-23 0,13-3 16 16,-13 3-28-16,13-2 4 0,-13 2-29 0,9-2 13 16,-9 2-25-16,0 0 13 0,11-3-27 0,-11 3 19 0,0 0-29 15,9-2 17-15,-9 2-19 0,0 0 5 0,8-2-41 16,-8 2-30-16,0 0-69 0,0 0-12 0,8-4-95 15,-8 4-22-15,0 0-103 0,3-6-370 0,-3 6-252 16</inkml:trace>
  <inkml:trace contextRef="#ctx0" brushRef="#br0" timeOffset="38391.68">25098 3837 122 0,'0'0'453'0,"-6"-7"-140"0,6 7-4 0,-5-6-74 16,5 6 20-16,-7-6-62 0,7 6-25 0,0 0-22 15,-3-6-33-15,3 6-30 0,0 0-17 0,0 0-8 0,0 0-1 16,2-6 2-16,-2 6 5 0,10 1 11 0,-10-1 2 16,16 5 19-16,-5 0-34 0,-1 0 18 15,3 2-43-15,0 1 25 0,0 2-35 0,2 2 21 0,-3 1-28 16,-1 3 17-16,2-1-28 0,-4 3 19 16,-2 0-25-16,1 2 22 0,-4-2-28 0,-3 0 23 0,-1 1-29 15,-1 1 27-15,-2 3-30 0,-4-2 12 16,0 3-111-16,-4 1-92 0,-2-2-59 0,-1 2-118 0,-1-4-393 15,-2 2-291-15</inkml:trace>
  <inkml:trace contextRef="#ctx0" brushRef="#br0" timeOffset="39977.32">26719 3582 8 0,'0'0'288'0,"0"0"-33"0,0 0-32 16,-4-7-18-16,4 7-7 0,0 0-31 0,0 0-23 16,-4-5-15-16,4 5-13 0,0 0-4 0,-2-6 2 15,2 6-8-15,0 0 5 0,-3-9-9 0,3 9-10 16,-3-6-2-16,3 6-11 0,-2-4-8 0,2 4-10 15,-1-9 0-15,1 9-14 0,-3-8-1 0,3 8-1 16,-4-10 7-16,4 10 4 0,-4-9-9 0,-1 3 4 16,1 1-2-16,1 0-4 0,-1 0-3 0,-1-1-3 15,-1 1-6-15,1 1-6 0,-1 0-3 0,0-1-3 16,-1 1-5-16,7 4-4 0,-13-3-6 0,13 3-1 16,-16-1 0-16,16 1-3 0,-17 0 1 0,7 2-4 15,1 0 4-15,-2 2 1 0,2 1-1 0,0 0 1 16,1 1-2-16,-3 2 0 0,3-1 0 0,1 3 3 15,0-1-28-15,-1 2 7 0,3-1 4 0,0 3 29 16,2-2-27-16,1 0 27 0,-1 1-25 0,3-2 2 16,0 3 2-16,0-3 4 0,4 1 6 0,-1 0-5 15,0-2 3-15,3 1 0 0,-3-2 0 0,5 1-1 16,-2-2 1-16,1 0-2 0,-1-1 4 0,4-1-2 16,-1 0 7-16,0-2-5 0,0 0 0 15,-9-3 0-15,23 1 1 0,-23-1-6 0,23-1 1 0,-12 1 0 16,0-3 24-16,-1 1-30 0,-1 0 27 0,3-2-32 15,-5 1 21-15,2-3-19 0,-2 1 23 0,2-1-27 16,-4-2 25-16,1 1-26 0,-1 1 25 0,-1-2-2 16,-1 1 3-16,2-2 5 0,-3 2-4 0,-1 0 2 15,1 0 20-15,-1 0 10 0,0 1 9 0,-1-1 8 16,0 7 5-16,2-10-4 0,-2 10-9 0,0-10-11 16,0 10-9-16,1-7-13 0,-1 7-8 0,0 0-7 15,1-8 0-15,-1 8-2 0,0 0-1 0,0 0-1 16,0 0 0-16,3 7-9 0,-3-7 10 0,4 9-9 15,-2-3 13-15,1 0-12 0,-1 1 14 0,5 2-14 16,-5-1 11-16,5 2-10 0,-2-2-3 0,1 2 3 16,3-2-1-16,-1 2-2 0,1-2-3 0,0 2-3 15,2-3-10-15,-2 1-33 0,0-1-29 0,2-2-22 16,0 0-38-16,0-1-25 0,1 1-41 0,-1-4-41 16,1 1-14-16,-1-1-55 0,-11-1-38 0,23-1-326 15,-13 0-190-15</inkml:trace>
  <inkml:trace contextRef="#ctx0" brushRef="#br0" timeOffset="40392.46">27047 3626 171 0,'0'0'347'0,"0"0"-73"0,2-6-39 0,-2 6-18 16,0 0-27-16,0 0-22 0,0-7-29 0,0 7-26 16,0 0-27-16,0 0-15 0,0 0-16 0,0 0-12 15,0 0-7-15,5-5-14 0,-5 5-1 0,0 0-7 16,7 5-4-16,-7-5 4 0,7 5-34 0,-7-5 36 15,7 7-39-15,-7-7 46 0,9 8-35 0,-4-3 44 16,-2 1-54-16,-1 0 45 0,2 0-37 0,-1-1 35 16,-2 1-35-16,2 1 4 0,-3-7 6 0,1 11 8 15,-1-11 20-15,0 10 23 0,0-10 11 0,-1 7 21 16,1-7 9-16,-4 4-8 0,4-4 2 0,0 0-12 16,0 0-2-16,-10-1-12 0,10 1-12 0,-7-7 18 15,7 7-47-15,-5-10 33 0,4 4-44 0,0 1 31 16,-1-4-39-16,2 0 36 0,2 1-34 0,0-1 26 15,-2 1-11-15,5 0 1 0,0 1-5 0,-1-2-3 16,1 4-5-16,-1 0 3 0,3-2-1 0,-2 4-32 16,-5 3 41-16,14-5-35 0,-14 5 37 0,13-2-20 15,-13 2 23-15,15 1-31 0,-15-1 33 0,14 4-33 16,-14-4 35-16,15 5-33 0,-8 1 33 0,-1-3-25 16,-1 2 27-16,3 0-31 0,-3-2 31 0,0 2-39 15,-1 0 2-15,0 0-1 0,0-1 3 0,-2 3-3 16,-2-7-1-16,6 9-71 0,-6-9-67 0,4 9-29 15,-4-9-83-15,5 7-45 0,-5-7-365 0,0 0-184 16</inkml:trace>
  <inkml:trace contextRef="#ctx0" brushRef="#br0" timeOffset="40601.43">27434 3475 348 0,'0'0'342'16,"0"0"-65"-16,7-5-38 0,-7 5-40 0,0 0-38 16,4-6-32-16,-4 6-24 0,0 0-21 0,6-7-14 15,-6 7-4-15,10-6-18 0,-10 6-11 0,13-8-13 16,-5 5-9-16,2-2-5 0,0 2-3 0,2-1-10 16,-1-1-34-16,-1 3-123 0,1-2-33 0,0 2-110 15,-1-1-159-15,-10 3 60 0</inkml:trace>
  <inkml:trace contextRef="#ctx0" brushRef="#br0" timeOffset="40742.64">27538 3503 42 0,'-6'7'274'0,"0"-3"-57"0,6-4-34 15,-6 9-25-15,6-9-16 0,-6 6-6 0,6-6-17 0,0 0-21 16,-4 6-24-16,4-6-13 0,0 0-11 0,0 0-12 16,0 0-7-16,15-3-3 0,-15 3-12 0,16-5-47 15,-5 2-25-15,-1-3-113 0,3 0-30 0,2 0-186 16,-2-2 159-16</inkml:trace>
  <inkml:trace contextRef="#ctx0" brushRef="#br0" timeOffset="41358.3">28084 3110 23 0,'0'0'263'0,"0"0"-31"0,-6-6-27 0,6 6-18 16,0 0-13-16,-5-5-17 0,5 5-34 0,0 0-17 15,-10-3-19-15,10 3-16 0,0 0-13 0,-11 2 15 16,11-2 11-16,-9 5 7 0,1-2 12 0,2 1-9 16,-1 2-6-16,1 0-14 0,-2 0-15 0,2 1-2 15,-2 2 0-15,4-1-11 0,-3 3-1 0,0-1-6 16,2 1-8-16,1 1 4 0,-1 2-8 0,3-1-5 15,0-1-4-15,0 1-1 0,2 1-1 0,-2-1-2 16,4 2-7-16,-1-2 1 0,0 3-1 0,3-3 12 16,-1 0-13-16,2 2 2 0,0-4-3 0,1 2 1 15,1-2 0-15,-1-2-1 0,1-1-37 16,0 0 47-16,2-1 8 0,-1-1-15 0,2-2-3 0,0 0-3 16,-1-2 5-16,2 1 5 0,-11-3-12 0,21 0 8 15,-21 0-10-15,21-1-4 0,-11-1 7 0,0 0 5 16,0-1-3-16,-1-1-6 0,-2 0 5 0,-1-1-2 15,2 1-1-15,-3-1 1 0,-1 0 0 0,-2-3 0 16,-2 8-5-16,3-10 1 0,-3 10 3 0,-3-11 3 16,3 11-12-16,-8-9 5 0,3 4 1 0,-3 1 4 15,-1 1-6-15,-2 1 0 0,1 0 5 0,-1 0-1 16,0 0 0-16,11 2-6 0,-23-1-9 0,23 1-64 16,-19 1-53-16,19-1-20 0,-18 3-89 0,18-3-20 15,-14 3-353-15,14-3-124 0</inkml:trace>
  <inkml:trace contextRef="#ctx0" brushRef="#br0" timeOffset="41924.72">28440 3150 212 0,'0'-8'326'0,"0"8"-75"0,3-7 8 0,-3 7-60 16,-3-8 8-16,3 8-53 0,-2-8-6 0,2 8-21 15,-5-10-4-15,5 10-6 0,-7-9-19 0,7 9-19 16,-5-7-18-16,5 7-10 0,-8-7-7 0,8 7-12 16,-11-6-10-16,11 6-3 0,-12-3-2 0,12 3-5 15,-16 1-1-15,16-1-3 0,-16 6 4 0,5-3-6 16,2 3-1-16,-1-1 2 0,2 1-8 0,-3 2 5 15,4 0-2-15,-3 2-5 0,1 0 5 0,3 2 2 16,-1 0-2-16,3 0 3 0,-1 0 2 0,3-1-4 16,0 0 5-16,0 0-5 0,4 0 1 0,-2 0-3 15,3-1 3-15,1-1-4 0,0-1 7 0,1 0-4 16,1-1 1-16,4-2-4 0,-2 0 0 0,2-2 9 16,2-1-6-16,-1-2 0 0,1 0-6 0,-1 0-1 15,2-1 4-15,-1-2 0 0,0 1 0 0,-1-3 0 16,0 0-2-16,-2-1 9 0,0 0-3 0,-1-1-4 15,-1-1 4-15,0 0-7 0,-2 0 1 0,1-2-2 16,-3 2 7-16,-1-2 10 0,3 0 13 0,-3 2 8 16,-1 1 16-16,0-1 1 0,-1 2 9 0,0-2-4 15,0 8 3-15,1-10-9 0,-1 10-11 0,2-10-11 16,-2 10-7-16,0-8-4 0,0 8-6 0,0 0-8 16,2-6 5-16,-2 6-1 0,0 0-3 0,0 0 0 15,0 0 0-15,4 8-1 0,-4-8 1 0,7 7 2 16,-3-1-5-16,3 0 0 0,-2 0-1 0,3 0 1 15,0 1-17-15,-1-1-34 0,3 2-17 0,-1-1-32 16,2 1-22-16,-1-1-78 0,-1-1 4 0,0 2-81 16,0-4-7-16,0 2-324 0,-2 0-121 0</inkml:trace>
  <inkml:trace contextRef="#ctx0" brushRef="#br0" timeOffset="42309.28">28666 3249 183 0,'0'0'307'0,"0"-7"-18"0,0 7-72 15,2-7 30-15,-2 7-54 0,2-6 8 0,-2 6-55 16,0 0-4-16,0-8-56 0,0 8 6 0,0 0-44 16,0 0 23-16,0 0-38 0,7-3 25 0,-7 3-39 15,0 0 13-15,9 6-23 0,-9-6 24 0,7 6-26 16,-2-1 19-16,-1-1-25 0,-1 2 21 0,1 1-25 16,-1 0 26-16,1-1-26 0,0 1 25 0,-1-2-30 15,-2 0 23-15,-1-5-27 0,4 10 30 0,-4-10-20 16,4 8 24-16,-4-8 4 0,2 8 38 0,-2-8 13 15,0 0-11-15,4 5-9 0,-4-5-11 0,0 0-7 16,0 0-6-16,0-8-8 0,0 8-4 0,1-10-6 16,-1 10 3-16,2-13-10 0,0 6-1 0,-2 1-3 15,3-3-1-15,-1 1-1 0,3 0-1 0,-4 1-5 16,3 1 10-16,-1 1-7 0,0-1-11 0,-3 6 11 16,5-8 1-16,-5 8-1 0,6-5 0 15,-6 5-1-15,0 0 1 0,13-1 7 0,-13 1-9 0,0 0 0 16,13 2 3-16,-13-2 0 0,9 6 0 0,-9-6 3 15,10 7-4-15,-6-2-1 0,1-1 5 0,-1 1-9 16,1-1-43-16,1 2-54 0,-2-1-48 0,1 0-28 16,-1 0-111-16,0-2-46 0,-4-3-265 0,6 8-115 15</inkml:trace>
  <inkml:trace contextRef="#ctx0" brushRef="#br0" timeOffset="42482.93">28982 3217 375 0,'0'0'433'0,"0"0"-109"16,5-6-52-16,-5 6-29 0,0 0-22 0,4-5-13 16,-4 5-10-16,0 0-30 0,6-5-24 15,-6 5-18-15,0 0-21 0,7-5-23 0,-7 5-18 0,7-4-17 16,-7 4-5-16,12-5-13 0,-4 1-10 0,-1 2-37 16,4-2-50-16,-1 0-91 0,0 0-42 0,0-2-101 15,2 0-20-15,-1-1-318 0,2-1-149 0</inkml:trace>
  <inkml:trace contextRef="#ctx0" brushRef="#br0" timeOffset="42676.62">29208 3049 41 0,'0'0'442'0,"0"0"-108"0,5-5-68 15,-5 5-53-15,0 0-51 0,0 0-34 0,0 0 4 16,0 0 18-16,0 0 13 0,0 0-8 0,0 0-20 16,8 2-21-16,-8-2-14 0,3 7-15 0,-3-7-8 15,2 9-17-15,2-3-9 0,-1 0-12 0,-1 0-8 16,2 2 1-16,1-1-10 0,-1 2 0 0,1 0-6 15,0 0-2-15,0 0-6 0,0 0 0 0,3 1-9 16,-2-2-25-16,0 1-62 0,1-1-39 0,0 0-107 16,0 0-48-16,0-1-104 0,-1-2-194 0,-1 0-95 15</inkml:trace>
  <inkml:trace contextRef="#ctx0" brushRef="#br0" timeOffset="42930.44">29433 2899 311 0,'0'-8'493'16,"0"8"-137"-16,0 0-70 0,0 0-54 0,0 0-30 15,3-6-12-15,-3 6 1 0,0 0-14 0,2-5-14 16,-2 5-28-16,0 0-18 0,9-8-31 0,-9 8-17 15,14-6-29-15,-6 3 17 0,2-1-35 0,3-2 13 16,0 1-25-16,2 1 11 0,-1-1-30 0,3 0-21 0,-2-1-68 16,2 0-102-16,-2 0-53 0,2 0-112 15,-2 0-346-15,0 0-215 0</inkml:trace>
  <inkml:trace contextRef="#ctx0" brushRef="#br0" timeOffset="43424.81">29965 2660 34 0,'0'0'368'0,"5"-6"-79"0,-5 6-43 15,4-9-9-15,-4 9-20 0,1-8-17 0,-1 8-18 16,0-9 4-16,0 9-26 0,-2-9-14 0,2 9-37 0,-4-10-16 16,0 6-12-16,4 4-19 0,-9-9-4 15,9 9-17-15,-13-6-8 0,13 6-8 0,-13-2-8 16,13 2 0-16,-16 0-1 0,6 1-6 0,-1 2-2 15,1 1-2-15,0 0 7 0,0 1-25 0,-1 0 19 16,1 2-12-16,2-1 12 0,0 1-1 0,0 0 1 16,0 0-1-16,4 2-3 0,-1-2-3 0,1 1 4 15,1 1-11-15,1-2 15 0,2-7-6 0,2 13 3 16,1-7-12-16,0 0 13 0,-1-1-7 0,4 1 1 16,0-3-3-16,1-1 2 0,-7-2 1 0,15 6 5 15,-15-6-6-15,15 1 0 0,-15-1 0 0,15-1 0 16,-15 1-2-16,15-6 1 0,-9 3 1 0,1 1-1 15,1-3 2-15,-3-1 4 0,1 1-9 0,-3 0 8 16,2 0-16-16,-1-1 22 0,-4 6 1 0,7-10 43 16,-7 10-2-16,5-9 34 0,-5 9-21 0,4-7 22 15,-4 7-45-15,2-6 21 0,-2 6-41 0,5-6 18 0,-5 6-34 16,0 0 22-16,0 0-32 0,0 0 28 0,0 0-27 16,9 3 27-16,-9-3-27 0,5 7 22 15,-2-3-30-15,1 1 38 0,0 1-33 0,1 1 26 16,2 1-28-16,-2-1 26 0,1 1-27 0,1 0 29 15,0 0-37-15,0 1 33 0,3-1-33 0,0 0-22 16,-2-1-53-16,0 0-42 0,0 1-43 0,1-2-106 0,-2 0-33 16,2-1-100-16,0-2-220 0,-2 2-148 15</inkml:trace>
  <inkml:trace contextRef="#ctx0" brushRef="#br0" timeOffset="43891.64">30426 2661 354 0,'0'0'336'0,"0"-11"-44"15,0 11-23-15,0-11-20 0,0 11-20 0,-6-11-45 16,3 6 2-16,-3-1-49 0,0-1-17 0,0 3-16 0,-1-2-15 16,0 1-5-16,-3 1-28 0,1 1 5 15,0 0-19-15,0 2-2 0,9 1-15 0,-18-1 3 16,18 1-9-16,-17 2 0 0,9 1-7 0,-1-1 7 15,1 2-12-15,1 1 2 0,0-1-4 0,3 1 8 16,4-5-13-16,-6 11 8 0,5-5-11 0,-1 0 10 16,2-6-5-16,0 13 10 0,3-7-16 0,-1 0 11 15,2 0-17-15,-1-1 14 0,3 0-12 0,-2 1 11 16,1-2-10-16,-5-4 10 0,12 8-10 0,-12-8 9 16,11 5-10-16,-11-5 11 0,13 2-15 0,-13-2 17 15,10 0-7-15,-10 0 10 0,12-2-15 0,-12 2 14 16,10-4-14-16,-10 4 15 0,9-6-16 0,-9 6 15 15,8-7-16-15,-8 7 9 0,6-8 2 0,-6 8 10 16,6-7-8-16,-6 7 36 0,5-4-13 0,-5 4 14 16,0 0-29-16,6-6 16 0,-6 6-24 0,0 0 8 15,0 0-19-15,6-4 23 0,-6 4-19 0,0 0 21 0,0 0-30 16,5 7 25-16,-5-7-18 0,6 8 13 16,-6-8-18-16,4 11 20 0,-1-4-14 0,-1 1 17 15,2 0-22-15,-1 1 19 0,1 1-22 0,1 0-21 16,-1 1-38-16,2-1-44 0,0 0-20 0,1 0-90 15,-1-1-16-15,3 0-108 0,-3-2-287 0,2 0-148 16</inkml:trace>
  <inkml:trace contextRef="#ctx0" brushRef="#br0" timeOffset="44341.9">30601 2758 260 0,'0'0'361'0,"0"0"-98"15,0 0-58-15,0 0-47 0,0 0-36 0,0 0-22 16,0 0-19-16,0 0-17 0,11 4-11 16,-11-4-8-16,5 5-9 0,-5-5-9 0,6 6-6 15,-6-6-6-15,10 5 2 0,-10-5-41 0,8 9 40 16,-8-9-41-16,8 8 50 0,-8-8-42 0,6 8 34 0,-6-8-42 15,6 7 46-15,-6-7-26 0,3 6 77 0,-3-6-42 16,0 0 35-16,0 0-47 0,-1 7 42 16,1-7-16-16,0 0 30 0,0 0-6 0,-10-2 21 15,10 2-36-15,-6-4 3 0,6 4-21 0,-5-7 6 16,5 7-22-16,-2-8 7 0,2 8-12 0,-2-10 4 16,2 10-9-16,0-11-1 0,0 11-12 0,2-11 16 15,-2 11-16-15,5-10 12 0,-5 10-18 0,8-8 17 16,-8 8-13-16,11-6 18 0,-11 6-7 0,10-2-8 15,-10 2 1-15,14 0 13 0,-14 0-17 0,14 4 16 16,-7-1-14-16,-1 1 19 0,2-1-21 0,-1 2 16 16,0 0-6-16,-1 1 4 0,1-2-15 0,0 2 5 0,0-1-2 15,-2 0 13-15,1 0-9 0,-1 0 4 16,-5-5-26-16,10 8-42 0,-10-8-100 0,7 8-40 16,-7-8-85-16,8 4-315 0,-8-4-115 0</inkml:trace>
  <inkml:trace contextRef="#ctx0" brushRef="#br0" timeOffset="44633.45">30920 2719 498 0,'0'0'387'16,"0"0"-61"-16,1-10-56 0,-1 10-29 16,0 0-27-16,1-6-43 0,-1 6-19 0,0 0-23 0,3-7-42 15,-3 7-13-15,0 0-14 0,9-5-11 0,-9 5-9 16,10-1-8-16,-10 1-5 0,13 1-3 0,-13-1-7 15,15 4 9-15,-15-4-17 0,13 7 2 0,-7-4-7 16,2 4 10-16,-3-2 0 0,-5-5 1 0,6 10-6 16,-4-3 18-16,-1-1 0 0,-1-6 38 0,-1 13-9 15,1-13 46-15,-2 13-26 0,2-13 26 0,-2 11-30 0,2-11 26 16,0 10-24-16,0-10 17 0,-2 7-23 16,2-7 12-16,0 0-9 0,2 9 13 0,-2-9-21 15,0 0 2-15,0 0-27 0,10 3 6 0,-10-3-51 16,14-2-64-16,-6-2-115 0,3 2-76 0,-1-2-141 15,-1 1-618-15,0-2-631 0</inkml:trace>
  <inkml:trace contextRef="#ctx0" brushRef="#br0" timeOffset="46078.05">27089 4755 253 0,'0'0'310'0,"0"0"-51"0,-7-6-80 16,7 6-8-16,0 0-56 0,-3-9 36 0,3 9-39 16,3-6 34-16,-3 6-51 0,6-7-6 0,-6 7-6 15,8-7-5-15,-2 3 0 0,1 1-11 0,3-1-3 16,-1 2-13-16,1 0 6 0,1 1-17 0,2 1-1 16,-1 0-6-16,2 2-8 0,1-1-1 0,2 3 25 15,-2 1-33-15,3 1 0 0,-4 0 2 0,5 4-7 16,0-1 4-16,-3 2-10 0,0 0 1 0,-2 1-1 15,2 0 17-15,-5-2-20 0,-2 1-5 0,3 0 3 16,-3 0 1-16,-2-1-1 0,0-1 7 0,0-1-7 16,-3 0 4-16,0-1 4 0,-3 0-1 0,2-1 10 15,-3-6 5-15,0 10 16 0,0-10 12 0,-4 9 6 16,4-9 10-16,-8 4 17 0,8-4-1 0,0 0-7 16,-16-3-6-16,16 3-10 0,-13-9-11 0,5 3-8 15,2-2-8-15,-2-2-8 0,2-2-6 16,-1-1-4-16,0-2-3 0,0 1-4 0,2-1 0 0,3-1-2 15,-1 1-3-15,0 1 1 0,2 0-6 0,1 0-3 16,3 2-1-16,-1-2-1 0,0 2-13 0,3 0-17 16,0-1-24-16,0 1-34 0,3 2-28 0,-1-2-38 15,2 4-30-15,0-2-50 0,0 2-47 0,0 0-69 16,0-1-247-16,1 2-117 0</inkml:trace>
  <inkml:trace contextRef="#ctx0" brushRef="#br0" timeOffset="46443.1">27275 4380 15 0,'-9'-6'488'0,"2"1"-103"15,2 0-117-15,0 1-19 0,5 4-88 0,-8-8 8 0,8 8-60 16,-7-8 6-16,7 8-60 0,-1-8 24 0,1 8-50 15,2-4 28-15,-2 4-44 0,11-5 35 0,-11 5-45 16,16-1 49-16,-5 2-49 0,-2 2 44 0,3 0-51 16,-1-1 35-16,0 4-36 0,-2-1 38 0,1 1-43 15,-3 0 3-15,2 2 4 0,-3 0 2 0,-1-1 4 16,0 1 12-16,-3 1 21 0,1 0 15 0,-3-1 16 16,0 1-14-16,0-2 50 0,0 1-49 0,-2-1 40 15,2-7-19-15,-1 13-8 0,1-7-11 0,0-6-7 16,0 10-7-16,0-10-6 0,0 8 2 0,0-8-1 15,4 5 4-15,-4-5 5 0,5 4-11 0,-5-4-9 16,14 0-3-16,-5-1-4 0,3-2-2 16,2-1-11-16,0 1-4 0,2-2-27 0,0 0-58 15,0-1-70-15,0 0-76 0,-1 0-63 0,-2 0-114 16,0 0-319-16,-1 1-231 0</inkml:trace>
  <inkml:trace contextRef="#ctx0" brushRef="#br0" timeOffset="47191.59">27769 4707 419 0,'0'0'351'16,"0"0"4"-16,0 0-82 0,0 0 36 0,0 0-55 15,0 0 0-15,0 0-22 0,0 0-22 16,0 0-15-16,0 0-21 0,0 0-15 0,0 0-21 0,0 0-20 15,0 0-18-15,0 0-11 0,0 0-18 0,0 0-6 16,0 0-13-16,0 0-6 0,0 0-11 0,0 0-4 16,4-5-7-16,-4 5-7 0,14-5-1 0,-2 1 3 15,-2 0-8-15,3 2-2 0,1-3-1 0,0 1-2 16,1 0-1-16,-1 0 4 0,0-2-5 0,2 3-2 16,-2-2 0-16,-2 0 5 0,2 3-4 0,-3-3 0 15,-1 2 1-15,1 0-1 0,-2-1 2 0,-9 4 2 16,13-3 1-16,-13 3 2 0,12-5-6 0,-12 5-1 15,9-3 4-15,-9 3-8 0,7-4-3 0,-7 4 0 16,0 0-1-16,4-6-5 0,-4 6 3 0,0 0-12 16,0 0-41-16,1-7-48 0,-1 7-55 0,0 0-62 0,0 0-58 15,-1-8-55-15,1 8-57 0,0 0-398 16,0 0-317-16</inkml:trace>
  <inkml:trace contextRef="#ctx0" brushRef="#br0" timeOffset="47707.45">28390 4361 108 0,'0'0'354'0,"0"0"-71"0,-1-8-35 16,1 8-26-16,0 0-26 0,-4-4-16 0,4 4-23 16,0 0-23-16,0 0-51 0,-12 1 50 0,12-1-15 15,-9 3-1-15,3 1-52 0,-1 1 41 0,-1 2-38 16,0-1-4-16,1 1 4 0,-1 3-3 0,-1 4-2 16,0-3-13-16,1 1-10 0,0 1-4 0,1 1-8 15,1 0-1-15,-1 1-8 0,2 1-3 0,3 0-1 16,0-2-4-16,-1 3 4 0,3-3-7 0,3 2-1 15,-1-1 1-15,0 0 26 0,3 1-36 0,2-4 30 16,-1 3-33-16,3-3 32 0,0 0-32 0,1-1 27 16,2-1-31-16,-1-2 28 0,1-2-30 0,0 0 30 15,1-1-33-15,1-2 31 0,-3 0-34 0,0-2 31 16,3-1-25-16,-4 0 26 0,2-1-27 0,-1-1 25 16,-3 0-29-16,0-3 28 0,1 2-30 0,-3-2 0 15,-1 1 0-15,-2-2 5 0,-1 1 6 0,-2 5-3 16,2-13 2-16,-4 8-3 0,-2-2 0 0,1 1 2 15,-4 1 0-15,0-2 2 0,-1 3-2 0,0-1 2 16,-2 0 2-16,-1 1 2 0,0 3-8 0,0-1 10 16,-1 1-9-16,1-1-3 0,11 2-40 0,-19 2-48 15,19-2-32-15,-16 2-5 0,6 0-61 0,4 0-18 16,6-2-66-16,-11 8-45 0,11-8-168 0,-10 6 13 16</inkml:trace>
  <inkml:trace contextRef="#ctx0" brushRef="#br0" timeOffset="48191.7">28563 4500 397 0,'-6'-5'322'15,"6"5"-104"-15,0 0-13 0,0 0-72 0,0 0-4 16,0 0-52-16,-2-6 10 0,2 6-42 0,0 0 17 16,8-4-38-16,-8 4 28 0,11-1-42 0,-11 1 27 0,13 0-27 15,-13 0 31-15,17 2-31 0,-8 1 3 16,1 0 3-16,1 0-4 0,-2 2-1 0,2-2 3 15,-1 4 0-15,0-1 24 0,-2-1-36 0,3 3 27 16,-4-1-36-16,0 0 26 0,-3 0-25 0,1 0 32 16,2 1-33-16,-5-2 36 0,1 0-25 0,-3-6 51 0,4 9-10 15,-4-9 67-15,0 10-27 0,0-10 15 0,0 0 12 16,-2 7 16-16,2-7 3 0,0 0-11 16,0 0-22-16,0 0-12 0,-9-4-17 0,9 4-3 15,-6-8-23-15,5 2-6 0,-2-1-9 0,3-1-1 16,0-1-15-16,0 0 3 0,3-2-7 0,-2-2-1 15,0 3 17-15,4-2-30 0,-3 0 23 0,1 1-32 0,1 1 8 16,0 0-66-16,3 0 9 0,-2 2-98 16,1-2-6-16,0 3-68 0,0 0-8 0,0 1-65 15,-1 1-75-15,4 1-186 0,-3 0-82 0</inkml:trace>
  <inkml:trace contextRef="#ctx0" brushRef="#br0" timeOffset="48644.07">29015 4511 275 0,'0'0'337'0,"0"0"-51"0,0 0-19 0,0 0-21 15,-1 6-11-15,1-6-5 0,0 0-18 16,0 0-14-16,0 0-18 0,0 0-20 0,0 0-11 16,0 0-16-16,0 0-16 0,0 0-10 0,0 0-11 15,0 0-8-15,0 0-6 0,0 0-18 0,0 0-8 16,0 0-9-16,0 0-3 0,0 0-16 0,0 0-1 0,0 0-7 16,0 0-6-16,1-6-1 0,-1 6 2 0,0 0-4 15,9-6-6-15,-9 6 3 0,7-4 4 16,-7 4-9-16,9-6-2 0,-9 6 2 0,11-6 1 15,-3 2 0-15,-2 2 3 0,2-3 4 0,1 1-11 16,2 0 13-16,-2-2-15 0,2 1 18 0,0 1-21 16,-1-2 16-16,4 2-20 0,-1-2 20 0,-3 1-19 0,2 0 19 15,-1 1-20-15,-2 0 14 0,1-1-11 0,-1 1 20 16,0 2-22-16,-2-1 18 0,-7 3-17 16,12-5 20-16,-12 5-22 0,11-4 15 0,-11 4-18 15,6-4 16-15,-6 4-21 0,9-2 16 0,-9 2-36 0,0 0-16 16,6-4-87-16,-6 4-34 0,0 0-119 0,0 0-40 15,0 0-59-15,0 0-368 0,-14 0-273 16</inkml:trace>
  <inkml:trace contextRef="#ctx0" brushRef="#br0" timeOffset="48959.14">29116 4358 411 0,'0'0'327'15,"0"0"-49"-15,-7-5-10 0,7 5-10 0,0 0-43 16,-7-2 48-16,7 2-63 0,0 0 6 0,0 0-75 0,-5-5-23 16,5 5-26-16,0 0 15 0,0 0-47 0,0 0 24 15,0 0-46-15,0 0 18 0,0 0-35 0,0 0 25 16,0 0-18-16,0 0 44 0,0 0-16 16,0 0 29-16,-1 9-23 0,1-9 23 0,5 8-12 15,-3-3 14-15,2 1-30 0,0-1 17 0,-1 2-23 16,3-1 4-16,-1 1-20 0,0 1-4 0,-1-2-9 0,3 3 3 15,-1-2-1-15,0 2-2 0,1-1-4 16,-1 2-2-16,1-2 2 0,-1 2-9 0,0-1-1 16,1 0-2-16,-1 0-26 0,-1 0-27 0,0 1-71 15,2-2-52-15,-4 1-61 0,1-1-33 0,0-1-91 16,0 0-87-16,0-2-226 0,-4-5-184 0</inkml:trace>
  <inkml:trace contextRef="#ctx0" brushRef="#br0" timeOffset="49574.13">29705 4263 308 0,'0'0'248'16,"0"0"-35"-16,-5-6-36 0,5 6-16 0,-2-5-24 16,2 5-16-16,-5-6 3 0,5 6-7 0,-5-7-13 15,5 7-19-15,-8-5 1 0,8 5-3 0,-9-7-4 16,9 7-17-16,-10-6-9 0,10 6-14 0,-12-2-7 16,12 2-8-16,-15-2-1 0,15 2-5 0,-17 1-2 15,6 1-7-15,1 1 2 0,-1-1 0 0,1 3-9 16,0 0 2-16,0-1 2 0,-2 2-1 15,3 2 5-15,0 0-1 0,0-1-3 0,2 2-2 16,0-1 6-16,3 0-8 0,-1 1 9 0,1-2-34 0,2 1 35 16,1 0-37-16,1 0 41 0,0-8-35 0,3 12 38 15,0-6-34-15,1-1 34 0,2 0-38 0,-1-2 40 16,4 1-34-16,0-2 36 0,-9-2-46 0,18 0 44 16,-18 0-42-16,19-1 38 0,-7 0-38 0,-1-3 44 15,-2 2-42-15,0-3 46 0,1 1-9 0,-1 0-1 16,-1-2-3-16,-2-1-4 0,3 2 14 0,-2-2 22 15,-2 0 7-15,-1 0 27 0,1 0 26 0,-1 1 13 16,-2 0 15-16,3 0-3 0,-5 6-6 0,4-10 0 16,-4 10-10-16,4-8-9 0,-4 8-21 0,3-7-12 15,-3 7-16-15,3-6-18 0,-3 6-7 0,0 0-10 16,4-6-3-16,-4 6-2 0,0 0-9 0,0 0 2 16,0 0 2-16,8 8-4 0,-8-8-13 0,6 7 15 15,-6-7-15-15,5 12 11 0,-3-6-8 16,1 2 11-16,1 0-18 0,0 1 20 0,0-1-16 0,2 2 14 15,-2-1-10-15,1 1 12 0,-1-2-13 0,1 2-1 16,-1-2 1-16,1 1 1 0,0 0 3 0,0-2-6 16,1 1-2-16,-3-1-2 0,1 0-65 0,0 0-46 15,0-2-58-15,-4-5-56 0,6 10-49 0,-1-6-53 16,-5-4-42-16,4 5-392 0,-4-5-285 0</inkml:trace>
  <inkml:trace contextRef="#ctx0" brushRef="#br0" timeOffset="49991.47">29942 4262 419 0,'0'0'355'0,"0"0"-55"15,0 0-35-15,1-6-22 0,-1 6 6 0,0 0-27 16,4-7-20-16,-4 7-30 0,6-7-33 0,-6 7-22 15,7-6-24-15,-2 1-18 0,1 1-15 0,3 0-8 16,0 0-13-16,1-2-12 0,1-2-3 0,1 4-6 16,1-2-3-16,1 0-5 0,2 1-7 0,-1 2-9 15,-1-2-17-15,1 1-28 0,-3 0-52 0,-1 2-37 16,2 0-32-16,-3 1 20 0,-10 1-45 0,18-1 36 16,-18 1-42-16,10 1 33 0,-10-1-53 0,8 4 46 15,-8-4-45-15,0 8 77 0,-4-2-13 0,0-2 28 16,-1 2 17-16,-1 2 31 0,-2-2 57 0,-1 1 37 15,2 1 39-15,-1-2 15 0,0 2 5 0,1-1 1 16,0-2-4-16,1 2 5 0,1-1-7 0,-3-3 2 16,8-3-15-16,-6 9-8 0,6-9-2 0,-7 6-5 15,7-6 10-15,-2 5 16 0,2-5-31 0,0 0-13 16,0 0-2-16,11 3-4 0,-11-3 2 0,14-1-8 16,-5-2 36-16,2 1-49 0,1-2 33 15,2 0-84-15,2-1-20 0,-2-2-97 0,2 0-11 0,5-1-119 16,-1 0 236-16</inkml:trace>
  <inkml:trace contextRef="#ctx0" brushRef="#br0" timeOffset="50357.21">30555 4039 132 0,'0'0'317'0,"4"-7"-18"16,-4 7-66-16,3-8 28 0,-3 8-60 0,0 0-10 15,-2-8 0-15,2 8-16 0,0 0-12 0,-1-6-27 16,1 6-33-16,0 0-23 0,-8-2-16 0,8 2-10 15,0 0 10-15,-10 1-12 0,10-1-8 0,-9 6-6 16,9-6 3-16,-9 7-7 0,4-1-10 0,0 0 0 16,1 1-2-16,-1 1-7 0,1-1 8 0,3 1-11 15,-3 1-1-15,3-1 2 0,0-1-5 0,1 1 0 16,-2 1-1-16,2-2 1 0,-1 1-1 0,2-1 12 16,2 1-15-16,-2-1 0 0,3-1 5 15,-1 0 2-15,-1-1 2 0,3 1-1 0,0-1-3 0,-5-5 1 16,9 7 3-16,-3-3-6 0,-6-4-4 0,12 2 3 15,-12-2-1-15,16 1 0 0,-16-1-2 0,15 0 1 16,-15 0-4-16,15-2 4 0,-7-2-1 0,1 1-1 16,-1-1-3-16,-1-1-7 0,0 1 9 0,0-2 5 15,-2-1-1-15,-1 1 2 0,0-2 0 0,0 0-1 0,-3-1-2 16,-1 2 1-16,0-1-9 0,-2-1-1 16,-1 2-1-16,-2-2-4 0,-3 1-72 0,-1 1-109 15,-1 0-129-15,-3 2-506 0,-5-1-362 0</inkml:trace>
  <inkml:trace contextRef="#ctx0" brushRef="#br0" timeOffset="53475.09">28206 5381 149 0,'-10'-5'227'0,"10"5"-36"0,0 0-16 16,-7-3-20-16,7 3-24 0,0 0-21 0,-6-4-17 15,6 4-20-15,0 0-14 0,0 0-12 0,-2-5-1 16,2 5 11-16,0 0 5 0,6-6 1 0,-6 6-2 16,0 0-5-16,12-4-9 0,-12 4 4 0,11-1 1 15,-11 1-11-15,14 0-2 0,-14 0 0 0,18 3-4 16,-9-2 6-16,1 3 3 0,2-2-7 0,-2 2-4 15,0-1-7-15,2 2 9 0,-1 2 8 0,1-2-30 16,-1 2 33-16,2 1-43 0,-3-3 36 0,1 2-46 16,-1 1 40-16,0 0-41 0,-2-2 44 15,-1-1-50-15,1 1 45 0,-2-1-43 0,-2 1 46 0,1-3-43 16,-5-3 43-16,9 9-40 0,-9-9 41 0,6 7-41 16,-6-7 40-16,4 5-42 0,-4-5 43 0,0 0-39 15,0 0 43-15,-1 7-15 0,1-7 24 0,0 0 4 16,0 0 8-16,-14-3 0 0,14 3-14 0,-6-5 2 15,1 1-10-15,1 0-7 0,-1-3-5 0,-2-1-10 16,2 0 3-16,1 0-4 0,-1 0-4 0,3-2 2 16,0 0 0-16,0 2-12 0,2-4 3 0,-2 4-2 15,4-1-41-15,0 0 47 0,0-1-1 16,3 1-8-16,0-1-23 0,1 0-50 0,3 1-55 0,1-1-57 16,2 0-57-16,-1 2-58 0,2-2-397 15,0 3-204-15</inkml:trace>
  <inkml:trace contextRef="#ctx0" brushRef="#br0" timeOffset="53697.4">28661 5321 305 0,'0'7'280'0,"0"-7"-48"15,0 0-70-15,0 7-3 0,0-7-49 0,0 0-1 16,3 6-41-16,-3-6 13 0,0 0-40 0,0 0 15 16,0 0-32-16,6 4-7 0,-6-4-5 0,0 0-1 15,14-2 0-15,-14 2-8 0,16-4-1 0,-6 1-16 16,1 2-77-16,0-1-79 0</inkml:trace>
  <inkml:trace contextRef="#ctx0" brushRef="#br0" timeOffset="53873.05">28769 5409 287 0,'-7'7'239'0,"7"-7"-34"0,-4 5-68 0,4-5-7 0,0 0-42 16,0 0-1-16,0 0-36 0,0 0 4 0,0 0-29 16,0 0 18-16,13 1-35 0,-13-1 1 0,14-5-49 15,-5 0-22-15,2 2-56 0,1-2-55 0,2-1-134 16,0-1 234-16</inkml:trace>
  <inkml:trace contextRef="#ctx0" brushRef="#br0" timeOffset="54441.03">29114 5152 67 0,'0'0'333'15,"0"0"-44"-15,-12-3-63 0,12 3 7 0,-6-3-72 16,6 3-2-16,-7-6-57 0,7 6 28 0,-6-8-52 15,6 8 20-15,-1-8-55 0,1 8 44 0,1-10-70 16,-1 10 29-16,8-9-39 0,-5 4 31 0,5 0-44 16,-3 1 29-16,4-1-31 0,0 1 39 0,0 0-7 15,0 1 1-15,1 2 4 0,-10 1-37 0,16-1 46 16,-16 1-26-16,16 2 18 0,-16-2-39 0,12 6 40 16,-6-2-42-16,-3 2 41 0,-1-1-38 0,0 2 33 15,-2-7-38-15,0 14 39 0,-2-7-36 0,1-1-5 16,-1 3 4-16,0-5 4 0,0 2 0 0,0 0 2 15,2-6 0-15,-4 10 5 0,4-10-7 0,-1 8 2 16,1-8 0-16,0 6 5 0,0-6-6 16,5 5 2-16,-5-5-1 0,9 4 1 0,-9-4-1 0,18 4 0 15,-9-1 37-15,3-2-44 0,-2 2 2 16,1 0 5-16,3 1 14 0,-3-1-21 0,1 2 0 0,-1 0 0 16,-1 0 4-16,1 2-1 0,-4-2 1 0,-1 2 2 15,1 2-2-15,-5-4 2 0,1 2 10 0,-3 0-8 16,-2 0 0-16,0 1 37 0,-2-2-39 0,-1 1 39 15,-3 1-41-15,3-4 38 0,-4 1-44 16,1 0 45-16,2 0-43 0,-2-2 45 0,8-3-48 0,-12 5-4 16,12-5-19-16,-11 2-17 0,11-2-99 0,0 0-61 15,-10-1-91-15,10 1-170 0,0 0 37 0</inkml:trace>
  <inkml:trace contextRef="#ctx0" brushRef="#br0" timeOffset="54636.91">29565 5189 183 0,'0'0'451'16,"0"0"-167"-16,18 0-28 0,-18 0-86 0,0 0 0 0,11 2-35 15,-11-2 43-15,8 4-40 0,-8-4 5 0,5 4-17 16,-5-4-11-16,6 4-30 0,-6-4-13 0,4 6-15 16,-4-6-7-16,5 9-11 0,-5-9-32 0,4 10 24 15,-1-4-4-15,-1 1-6 0,1 0-24 0,-2-1-27 16,4 2-60-16,-2 1-44 0,-1-3-91 0,1 2-110 15,-3-8-268-15,4 11-114 0</inkml:trace>
  <inkml:trace contextRef="#ctx0" brushRef="#br0" timeOffset="55290.06">29764 5032 120 0,'-6'-5'320'0,"6"5"-59"15,-5-4-35-15,5 4-12 0,-5-7-32 0,5 7-11 16,-4-6-27-16,4 6-22 0,-3-8-22 0,3 8-15 15,0-11-13-15,0 11-14 0,3-11-6 16,-1 5-12-16,2 1 4 0,1-1-14 0,-1 0-5 0,5 2 0 16,-3-1-6-16,3 0-5 0,-2 1-1 0,3 1 2 15,-10 3 0-15,15-3 10 0,-15 3-11 0,16 0 6 16,-16 0-7-16,11 5 3 0,-4-1 1 0,-5 2-4 16,3 0 0-16,-2 0-38 0,-1 2 42 0,-2-1-41 15,0 0 43-15,-1 2-35 0,-3-1 41 0,2 0-48 16,-1 0 45-16,-1 0-44 0,2-2 45 0,-1 0-44 15,1 1 42-15,2-7-39 0,-4 9 46 0,4-9-46 16,-3 7 44-16,3-7-49 0,0 0 44 0,1 9-40 16,-1-9 39-16,7 4-40 0,-7-4 41 0,10 4-43 15,-10-4 42-15,19 3-40 0,-10 1 40 0,0-1-37 16,3-1 34-16,-3 2-42 0,3 0 39 0,-3 3-35 16,0-3 39-16,0 2-40 0,-1 2 37 0,-2-3-37 15,-1 2 47-15,1 2-47 0,-4-1 45 0,-2 1-44 16,0-2 4-16,0 0 4 0,-4 0 7 15,-1 2-2-15,1-2 4 0,-2 0-2 0,-2-1 2 0,3 0-5 16,-4-1-79-16,9-5-129 0,-13 5-446 0,13-5-173 16</inkml:trace>
  <inkml:trace contextRef="#ctx0" brushRef="#br0" timeOffset="72588.67">15913 6738 227 0,'-11'2'293'0,"11"-2"-64"16,0 0 9-16,0 0-30 0,-11-2-18 0,11 2-25 0,0 0-20 15,-6-4-26-15,6 4-20 0,0 0-18 0,-3-9-18 16,3 9 18-16,2-7-9 0,-2 7 12 15,5-8-21-15,-1 3 20 0,2 0-38 16,-2 0 21-16,6 0-32 0,-1-1 22 0,0 1-35 0,1 1-2 0,2-1 4 16,-2 0-11-16,4 3 6 0,-1 0 26 0,1-1-24 15,-1 3-3-15,1 0 2 0,-1 2-5 16,-2-1 15-16,3 2-13 0,0 3 2 0,-2 2-8 0,-2-1 3 16,-1 2-8-16,-4 1 2 0,1 1 33 0,-4 2-45 15,-1-1 35-15,-1 1-35 0,-3 0-6 16,-3 0 3-16,2 1 8 0,-2 0-2 0,-2-2 0 0,2 0-1 15,-3-1 3-15,1-1-3 0,2-2 5 0,-1-1 11 16,0-1-4-16,0 0 9 0,2-2 7 0,5-4-1 16,-9 5-8-16,9-5 2 0,0 0-8 0,0 0-6 15,0 0-2-15,0 0 5 0,0 0-5 0,0 0 1 16,13-3 2-16,-13 3-12 0,19-1 8 0,-10 0 1 16,5 1-2-16,-2 0-7 0,0 1 5 0,2 0 0 15,-1 2 3-15,2 0-1 0,0 3-4 0,-1-1 1 16,-3 4 2-16,0 0 8 0,-1-1-12 0,-3 3-2 0,0 0 6 15,-5 0-1-15,2 0 41 0,-4 2-49 16,-2-1 48-16,-2 1-55 0,-1-1 49 0,-2 1-51 16,-3-1 5-16,1-1 2 0,-1 0 11 0,-3-3 35 15,2 1-52-15,-2-2 47 0,-1-3-51 0,0 0 9 16,0-2-83-16,1 0-16 0,0-4-65 0,0 0-88 0,2-2-114 16,-2-3-292-16,0 1-179 0</inkml:trace>
  <inkml:trace contextRef="#ctx0" brushRef="#br0" timeOffset="73239.86">16014 6332 83 0,'0'0'354'0,"-1"-9"-101"0,1 9-53 16,-1-10-13-16,1 10 0 0,1-11-9 0,0 4-13 15,-1 7-14-15,3-11-23 0,1 5-21 0,-2 0-31 16,2 1 8-16,2 1-23 0,-1 0 11 0,2 0-16 16,-1 1 23-16,-6 3-32 0,17-3 33 0,-17 3-33 15,17 0 21-15,-5 3-47 0,-3 0 39 0,0 1-47 16,3 1 36-16,-2 0-43 0,0 3 45 0,-1-1-51 15,-1 1 37-15,-2-1-44 0,1 1 45 0,-2-1-36 16,1 0 44-16,-2-1-39 0,0-1 55 0,-2 1-36 16,-2-6 54-16,3 8-45 0,-3-8 45 0,1 6-38 15,-1-6 49-15,0 0-46 0,0 0 39 0,0 0-51 16,0 0 29-16,-10-3-48 0,10 3 45 0,-4-9-52 16,4 9 37-16,-3-12-46 0,3 12 38 0,2-14-41 15,0 5 34-15,1 1-42 0,1-3 37 0,1 2-43 0,3-2 41 16,0 1-42-16,1 0 40 0,0 1-38 0,3 0 39 15,-1 2-40-15,-2 2 39 0,1-1-29 0,1 3 41 16,0 0-33-16,-1 1 48 0,2 1-39 0,-2 2 43 16,3 1-24-16,-3 1 39 0,0 0-42 0,2 3 43 15,-3 0-46-15,1 1 41 0,0 2-50 0,-1 0 38 16,-1 1-49-16,-2 1 41 0,2 1-47 0,-2 0 34 16,-2 1-77-16,0 0-39 0,0 1-159 0,-3-2-78 15,2 1-176-15,-2-2-484 0,3 0-576 0</inkml:trace>
  <inkml:trace contextRef="#ctx0" brushRef="#br0" timeOffset="82153.31">14740 6950 95 0,'0'0'320'0,"-5"-5"-63"0,5 5-18 16,0 0-63-16,0 0-2 0,-4-7-45 16,4 7-6-16,0 0-24 0,1-7-4 0,-1 7-26 15,0 0 7-15,3-7-18 0,-3 7 11 0,6-5 1 0,-6 5-3 16,7-5 16-16,-7 5-17 0,6-5 14 0,-6 5-31 15,9-3 27-15,-9 3-39 0,10-4 2 16,-10 4 3-16,10 0 0 0,-10 0 3 0,12 0 1 0,-12 0 6 16,15 1 3-16,-15-1 40 0,17 5-53 0,-8-3 50 15,0 4-48-15,0-1 36 0,2 0-48 0,-2 3 38 16,1 0-47-16,2 1 34 0,-2 1-40 0,-1 0 42 16,1 0-53-16,-1 1 39 0,0 0-46 0,-1 0 40 15,2-2-42-15,-4 2 43 0,1-2-28 0,-2 0 32 16,1-1-45-16,-2 2 43 0,0-3-44 0,1 2 47 15,-2-2-39-15,-1 0 37 0,1 0-39 0,-3-7 41 16,1 12-41-16,2-6 43 0,-3-6-33 0,1 10 26 16,-1-10-39-16,0 10 40 0,0-10-35 0,0 7 38 15,0-7-34-15,-1 5 37 0,1-5-43 0,0 0 52 16,-5 7-49-16,5-7 43 0,0 0-40 0,0 0 49 16,0 0-49-16,-13-1 39 0,13 1-49 0,-5-6 44 15,5 6-49-15,-8-5 41 0,8 5-47 0,-4-9 43 16,0 2-45-16,3 1 37 0,-3 0-42 0,4-4 43 0,-2 3-42 15,-1-4 40-15,3 2-44 0,0-2 47 16,0 0-48-16,0 0 44 0,3 0-46 0,-1 1 47 0,-2-2-47 16,4 1 45-16,1-1-45 0,-1 0 5 0,2 0 4 15,1-1 2-15,-1 1 4 0,1 1 0 0,-1-1 7 16,3 2-3-16,-1 0 2 0,1-1-4 0,-1 1 7 16,0 2-3-16,1-1 0 0,-1 2 13 0,1 0-15 15,0 1-1-15,-2 1-1 0,1-1 10 0,2 3-10 16,-2-1 3-16,-8 4-3 0,14-3 0 0,-14 3 2 15,15-2 2-15,-15 2-1 0,14 3 0 0,-14-3 6 16,17 6-7-16,-11-2 4 0,2 2 0 0,1-1 5 16,-1 2-4-16,-2 2 3 0,2-2 2 0,-1 4-1 15,2-2 40-15,-2 3-43 0,-1 0 42 0,3-1-48 16,-4 2 45-16,1-1-52 0,2 0 43 0,-4 2-44 16,4-3 43-16,-3 2-45 0,1-1 43 0,-2-2-42 15,1 0 39-15,-1-1-46 0,2 1 46 0,-3 0-47 16,1-2 41-16,0-1-56 0,-1 1-16 0,-3-8-108 0,7 8-27 15,-7-8-101-15,5 7-85 0,-5-7-122 0,0 0-403 16,10 2-463-16</inkml:trace>
  <inkml:trace contextRef="#ctx0" brushRef="#br0" timeOffset="82736">15134 6554 294 0,'0'0'415'0,"-7"-6"-110"0,7 6-26 16,-5-5-24-16,5 5 6 0,-4-6-83 0,4 6 3 16,0 0-64-16,0-10-2 0,0 10-52 0,3-6 20 15,-3 6-50-15,9-6 25 0,-9 6-43 16,11-3 32-16,-11 3-44 0,17-3 37 0,-17 3-38 0,19 2 32 15,-9 0-29-15,2 0 29 0,-1 3-35 0,-3 1 40 16,5 0-46-16,-3 2 52 0,-1 1-41 0,0-1 53 16,-3 0-46-16,1 2 57 0,-2 0-32 0,-1 1 55 15,0-1-33-15,-2 0 6 0,-1 0 10 0,3-1 7 16,-3 1 6-16,-1-1 14 0,2-1 2 16,-2 0 2-16,1 0-6 0,-1-8 7 0,1 10-4 0,-1-10 7 15,0 11 8-15,0-11-2 0,1 8 1 0,-1-8 11 16,2 8-44-16,-2-8 35 0,0 0-53 0,4 6 36 15,-4-6-56-15,0 0 35 0,0 0-59 0,15 0 34 16,-15 0-5-16,15-6-13 0,-6 3-5 0,1-2-9 0,1 2 0 16,-1-2-5-16,1 0-8 0,0 0-1 15,0 1-8-15,-1-1 1 0,1 0-12 0,-2 0-39 16,-2 0-19-16,2 1-8 0,-1 0-84 0,-2 0-17 0,-1 0-103 16,2 0-73-16,-7 4-148 0,5-9-167 0,-5 9-318 15,-2-7-582-15</inkml:trace>
  <inkml:trace contextRef="#ctx0" brushRef="#br0" timeOffset="87952.43">13922 7092 233 0,'0'0'304'0,"0"0"-80"0,0 0-34 0,0 0 1 16,0 0-8-16,0 0 2 0,0 0-6 0,-12 0-11 16,12 0-52-16,0 0 4 0,0 0-39 0,0 0 3 15,0 0-36-15,6-5 6 0,-6 5-15 0,9-6 20 16,-3 1-33-16,3 0 13 0,-1 2-26 0,-1-4 16 16,2 2-24-16,3-3 20 0,-2 0-29 0,3 0 30 15,-2-2-31-15,0 1 23 0,1-2-25 0,-3-1 23 16,3 1-19-16,-1-3-8 0,1-1 7 0,-5 3 1 15,4-1 0-15,-4-2 0 0,-3 2 0 0,3-1-4 16,-5-1 26-16,2 1-14 0,-2 0 6 0,0 2-20 16,-4-3 21-16,0 2-22 0,1 2 55 0,-2-2-56 15,-1 3 32-15,0 0-16 0,2 0 32 0,-3 2-33 16,1 0 49-16,0 0-25 0,-1 3 34 0,1 0-48 0,4 5 37 16,-9-9-49-16,9 9 45 0,-6-4-55 15,6 4 42-15,0 0-45 0,-13 0 46 0,13 0-39 16,-6 6 54-16,6-6-39 0,-4 11 48 0,1-5-46 0,3 2 13 15,0 1 6-15,0 2-4 0,3 2 20 0,-2-1 27 16,3 3-39-16,0-1 38 0,2 2-47 16,-1 0 42-16,2 3-39 0,-1 0 44 0,3 2-42 0,0-1 31 15,-1 0-45-15,1 2 36 0,1 3-40 0,-1 0 35 16,0 1-41-16,0 0 32 0,-2 1-43 0,2-4 38 16,-4-1-42-16,2 2 40 0,0 0-43 0,-2-1 39 15,1 0-40-15,-3-2 43 0,1 1-49 0,0-2 42 16,-1-1-43-16,-1-2 7 0,3 0 1 0,-5-2 3 15,3-2 8-15,-2-1-6 0,-1-1-1 0,3 0 2 16,-2-3 9-16,0-1-9 0,-1 2-2 0,0-9 2 16,3 10-27-16,-3-10-75 0,0 8-81 0,0-8-37 15,0 0-56-15,0 0-77 0,0 0-29 0,-3-8-385 16,3 8-287-16</inkml:trace>
  <inkml:trace contextRef="#ctx0" brushRef="#br0" timeOffset="88270.01">14158 7124 15 0,'-5'-6'419'0,"-1"1"-120"15,2 1-56-15,2-2-38 0,-2 0-46 0,1 1-32 16,3-1-20-16,-1-2-10 0,2 1-20 0,-1 0-14 15,4 0 0-15,3 0-24 0,-2-1-7 0,3 1 0 16,0 3-5-16,1-2-13 0,3 2 8 0,-2 1-15 16,0 1 8-16,-10 2-13 0,21 1 2 0,-12 2-8 15,-1 0 10-15,0 5-10 0,-3-3 3 0,-1 5-5 16,1 1 4-16,-5 1 1 0,0 0-1 0,-4 2 1 16,-1 1 2-16,-1 0 1 0,-3 2-1 0,-1-2 1 15,-2 1-2-15,1-1 2 0,2-2-1 0,-3-3 1 0,2 1 0 16,1-1 1-16,3-2 12 0,-2-3-42 15,0 1-60-15,3-2-92 0,5-4-115 0,-9 2-176 16,9-2 44-16</inkml:trace>
  <inkml:trace contextRef="#ctx0" brushRef="#br0" timeOffset="88758.82">14453 7263 227 0,'0'0'264'15,"0"0"-32"-15,0 0-24 0,0 0-22 0,0 0-18 16,-3-6-15-16,3 6 2 0,0 0-26 0,-4-5-13 15,4 5-8-15,0 0 3 0,0 0-23 0,-6-5 14 16,6 5-30-16,0 0 8 0,0 0-35 0,0 0 14 16,0 0-36-16,-13 2 35 0,13-2-34 0,-6 6 39 15,6-6-38-15,-7 8 39 0,3-2-49 0,2 2 1 16,-1-3 9-16,-1 4 40 0,2-1-47 0,-2 2 1 16,4-3 3-16,-1 2 3 0,1 0-5 0,0-1-3 0,1 2-2 15,0-1-3-15,4 0 2 0,-2-1-3 0,1 1 6 16,1-2-6-16,-1-1-2 0,2 0-3 0,2 1-3 15,-2-2 2-15,0 0 5 0,2-1-7 16,-8-4-1-16,15 3-1 0,-15-3 2 0,17 0-1 0,-17 0-1 16,14-2 7-16,-5-1 36 0,-2 0-57 0,-1-2 50 15,3 0-51-15,-3-1 47 0,-2-1-53 0,1 1 46 16,-2-1-47-16,-2-3 49 0,0 3-47 0,1-2 47 16,-4 1-43-16,1-2 46 0,-1 1-47 0,-2-2 42 15,-3 3-49-15,2-2 45 0,-5 1-54 0,1 0 47 16,1 2-114-16,-3 1-131 0,-3 0-201 0,-2 3-359 15,-3 2-311-15</inkml:trace>
  <inkml:trace contextRef="#ctx0" brushRef="#br0" timeOffset="93959.58">15034 7336 45 0,'0'0'83'16,"0"0"-4"-16,0 0 0 0,0 0-4 0,0 0-6 0,0 0-13 16,0 0 5-16,0 0 0 0,0 0 4 0,0 0-4 15,-8-2 3-15,8 2 9 0,0 0-26 0,0 0-4 16,0 0-6-16,0 0-8 0,0 0-5 0,0 0-3 16,0 0-7-16,0 0 8 0,0 0 12 0,0 0 9 15,0 0 14-15,0 0 9 0,0 0 7 0,0 0 7 16,0 0-6-16,0 0-11 0,9-2-7 0,-9 2-3 15,0 0-9-15,14-4-2 0,-14 4-4 0,13-4 1 16,-13 4-6-16,15-3-4 0,-6 2-2 0,0-2-6 16,3 1-4-16,-1 1-3 0,0 0-4 0,1-2-1 15,1 0-2-15,-1 2 1 0,2-1-2 0,0 1 5 16,0-2-8-16,-1 1 0 0,2 1-2 0,-1 0 0 16,1-3 1-16,1 2-2 0,-2-1 8 0,0-1-8 15,0 2 1-15,-3 0-2 0,2 0 3 0,0-1-1 16,-3-1 1-16,2 1 0 0,-2 0-3 0,0 1 1 0,-2 0-1 15,-8 2 2-15,16-4-2 0,-16 4 13 16,12-2-11-16,-12 2-7 0,11-4 3 0,-11 4 2 16,9-4 2-16,-9 4-4 0,0 0 1 0,9-2 17 0,-9 2-22 15,0 0 0-15,10-4-29 0,-10 4-36 0,0 0-54 16,0 0-54-16,0 0-64 0,0 0-206 0,0 0 74 16</inkml:trace>
  <inkml:trace contextRef="#ctx0" brushRef="#br0" timeOffset="94267.8">15102 7456 35 0,'0'0'270'16,"-8"4"-72"-16,8-4-45 0,0 0-34 16,0 0 6-16,0 0 3 0,0 0 11 0,0 0-12 0,3-6-20 15,-3 6-16-15,12-7-19 0,-5 3-5 0,-1 0-17 16,3-2-9-16,1 1-6 0,-1 1-3 0,2-2-5 15,1 1-6-15,0 0 2 0,-2 0-7 0,4-1-5 16,-4 2-1-16,3 1 1 0,-1-1-6 0,-2-1 3 16,1 1 1-16,1 1-7 0,-2-1-2 0,0 1 0 0,0-1 3 15,-1 0-2-15,2 2-1 0,-4-2 2 0,-7 4 0 16,13-3-1-16,-13 3 0 0,13-4 5 0,-13 4-7 16,10-5 4-16,-10 5-3 0,9-2 7 0,-9 2-7 15,9-4-4-15,-9 4 3 0,8-2-4 0,-8 2 4 16,6-4-65-16,-6 4-84 0,9-5-105 0,-9 5-209 15,10-6 54-15</inkml:trace>
  <inkml:trace contextRef="#ctx0" brushRef="#br0" timeOffset="108382.93">6406 9865 21 0,'-1'8'166'0,"1"-8"2"0,0 0-38 0,-4 6 10 15,4-6-4-15,0 0-4 0,-4 4 4 0,4-4-4 16,0 0-6-16,-9 4 7 0,9-4-12 0,0 0 6 16,-6 5-8-16,6-5-1 0,0 0 7 0,-4 5-17 15,4-5 37-15,0 0-46 0,0 0 45 0,0 0-49 16,-6 4 60-16,6-4-46 0,0 0 35 0,0 0-38 0,0 0 40 16,0 0-45-16,0 0 35 0,-7 3-39 0,7-3 16 15,0 0-47-15,0 0 24 0,0 0-57 0,0 0 35 16,0 0-49-16,0 0 33 0,0 0-48 15,0 0 46-15,0 0-50 0,0 0 39 0,16 0-43 0,-16 0 40 16,14-1-46-16,-14 1 43 0,15 0-46 0,-2-2 41 16,-2 2-44-16,2 0 43 0,1 0-44 0,0-1 5 15,1 1 5-15,1 0-1 0,-1-1 2 0,3 0 1 16,0 1 3-16,1-1-2 0,-2 1-3 0,1-1 0 16,-2-1-11-16,2 0-27 0,-5 1-39 0,2 0-26 15,-2 1-31-15,0-1-42 0,-3-1-21 0,-10 2-17 16,18-1-43-16,-18 1-3 0,14 0-76 0,-14 0-45 15,0 0-203-15,13 3-104 0</inkml:trace>
  <inkml:trace contextRef="#ctx0" brushRef="#br0" timeOffset="108684.31">6577 10003 39 0,'-6'3'414'0,"6"-3"-122"16,-12 6-62-16,12-6-10 0,-10 5-10 0,10-5 16 15,-7 4 15-15,7-4-44 0,-8 3 27 0,8-3-49 0,0 0-36 16,-6 4-71-16,6-4 37 0,0 0-7 0,0 0-41 16,0 0 39-16,0 0-10 0,0 0-52 0,15-2 37 15,-15 2-53-15,16-4 42 0,-5 0-44 0,0 1 36 16,2 0-56-16,0 1 42 0,1-3-46 0,0 1 45 16,0 0-45-16,0 2 35 0,1-3-48 0,-1 1 47 15,2 0-44-15,-2 0 44 0,-2 1-44 0,0 0 41 16,0 0-45-16,-1-1 43 0,-1 1-43 0,1 0 44 15,-1 2-47-15,-1-1 43 0,-9 2-33 0,14-5-3 16,-14 5-89-16,10-5-18 0,-10 5-42 0,10-3-56 16,-10 3-27-16,7-4-93 0,-7 4-21 0,5-7-214 15,-5 7-91-15</inkml:trace>
  <inkml:trace contextRef="#ctx0" brushRef="#br0" timeOffset="108982.81">6825 9796 366 0,'0'0'432'0,"-7"-6"-79"16,7 6-10-16,-8-5-49 0,8 5 67 0,-8-6-50 16,8 6 27-16,-7-5-54 0,7 5 20 0,-8-3-78 0,8 3 27 15,-6-4-84-15,6 4 29 0,0 0-68 0,-7-5 22 16,7 5-60-16,0 0 32 0,0 0-51 0,-6-4 13 16,6 4-53-16,0 0 30 0,0 0-52 15,0 0 40-15,0 0-45 0,0 0 35 0,0 0-42 16,0 0 45-16,0 0-36 0,0 0 10 0,0 0 19 15,10 4-7-15,-10-4 5 0,14 7 7 0,-6-3 6 0,1 2-2 16,1 1 3-16,4-1-12 0,0 3-9 0,0-1-3 16,2 4-46-16,0-2 52 0,-2 3-5 0,1 0 4 15,0 2-14-15,0 0-1 0,-5 2-6 0,2 0-9 16,-5 1-16-16,0 2-61 0,-5-2-17 0,-2 1-112 16,-2 4-53-16,-5 0-114 0,-3 3-133 0,-4-1-173 15,-4-1-394-15,-2 3-689 0</inkml:trace>
  <inkml:trace contextRef="#ctx0" brushRef="#br0" timeOffset="110433.03">8314 9652 20 0,'9'4'299'0,"-9"-4"-69"16,0 0-14-16,0 0 12 0,0 0 10 0,0 0-15 16,0 0-16-16,0 0-28 0,0 0-28 0,0 0-37 15,0 0 5-15,0 0-39 0,0 0 14 0,0 0-32 16,0 0 20-16,0 0-34 0,0 0 38 0,0 0-41 16,-4-9 44-16,4 9-2 0,-4-5-16 0,4 5-7 15,-5-5 3-15,5 5 7 0,-6-6 1 0,0 0-12 16,1 3 1-16,-1-1-1 0,0 0-5 0,-2-3-7 15,-2 4-6-15,1-2-11 0,0 0-6 0,-1 0-5 16,0 3-3-16,-2 0-8 0,0-1-3 0,1 2 1 16,-4 0-3-16,3 2-4 0,1 0 0 0,-3 2 4 15,0 0-8-15,-1 2 1 0,2 1 1 0,-3 1-2 16,4 3 1-16,-1-2-1 0,-1 3 0 0,2 1 1 16,0 1 3-16,1 1-2 0,2-1-38 0,2 1 46 15,0 0-37-15,2 2 44 0,3-1-41 0,0-1 49 16,1-1-46-16,4 1 44 0,-1 1-40 0,2-2 43 15,1 1-42-15,4 0 41 0,-1-2-44 0,2-2 42 16,1 1-42-16,2-2 41 0,-1-2-41 0,3-1 42 16,-1-1-42-16,3-1 42 0,-2-2-42 0,2-2 1 0,-1-1 11 15,2-1-2-15,1-3 4 0,-2 1 1 0,2-3 1 16,-2 0-1-16,2-1 2 0,-1-2 3 0,-3 0 38 16,-3 0-47-16,0 0 39 0,-1-1-45 0,-2-2 42 15,-1 3-42-15,-1-2 40 0,-2-1-40 0,-2 2 43 16,-1-3-47-16,-1 3 44 0,1 1 3 0,-2-2 6 15,-3 2 19-15,3-1 21 0,-1 3 18 0,-2-2-8 16,1 3-6-16,-1 0 1 0,3 1-6 0,0 6-49 16,-5-10 46-16,5 10-63 0,-1-10 35 0,1 10-10 15,-3-7-8-15,3 7-8 0,-2-7-1 0,2 7-41 16,0 0 42-16,0 0-45 0,0 0 48 0,0 0-42 16,-2 11 45-16,2-11-47 0,3 10 50 15,-2-2-47-15,2-1 42 0,1 4-41 0,-2 0 45 0,2 2-43 16,1 1 6-16,0 0-1 0,3 2 1 0,-3 2 6 15,4 1-1-15,-1-1-8 0,2 0-22 0,-1-2-25 16,0 1-28-16,2-1 19 0,-2-3-94 0,0-1 4 16,3-1-71-16,-2-1-20 0,0-2-32 0,3-1-81 0,-3-2-21 15,0-2-360-15,2 0-253 0</inkml:trace>
  <inkml:trace contextRef="#ctx0" brushRef="#br0" timeOffset="110851.99">8617 9911 394 0,'4'-4'400'0,"-4"4"-88"16,0 0-43-16,0 0-19 0,0 0-5 0,1-7 2 16,-1 7-9-16,0 0-33 0,0 0-37 0,0 0-37 15,3-7-25-15,-3 7-23 0,0 0-17 0,0 0-7 16,0 0-5-16,0 0-13 0,13 1-8 0,-13-1-3 16,8 4 1-16,-8-4-8 0,11 6-4 0,-5 0 7 15,-1 0 30-15,3 0-49 0,-3 0 37 0,1 1-44 16,0 2 45-16,-1-1-44 0,1 2 36 0,-2-1-44 15,-2 1 40-15,2 1-42 0,-4-3 44 0,3 2-23 16,-3-2 32-16,0-1-32 0,0 0 53 0,0-7-29 16,-3 14 58-16,3-14-33 0,-2 8 34 0,2-8-55 15,-4 5 39-15,4-5-61 0,0 0 39 0,-10-3-51 0,10 3 40 16,-4-9-52-16,1 3 44 0,2-2-48 0,1 0 41 16,0-2-47-16,3 0 4 0,-1 0 0 0,2 0 2 15,2 0 3-15,-2 0-1 0,4 1 3 0,0-2-1 16,-1 3 1-16,2 2-1 0,-1-2 3 0,1 4 2 15,1 0-3-15,0 1 2 0,-1 2 2 0,-9 1 5 16,21 1-4-16,-11 3 2 0,1-1-1 0,-2 3 43 16,0 0-50-16,1 2 41 0,-1 0-48 0,-1 3 43 15,0 0-46-15,-1 0 39 0,0 1-47 0,-2-3 40 16,-1 2-42-16,-2 0-11 0,1-2-82 0,-1 1-12 16,0-2-133-16,-2-1-49 0,0 0-94 0,0-7-144 15,-3 8-260-15,3-8-341 0</inkml:trace>
  <inkml:trace contextRef="#ctx0" brushRef="#br0" timeOffset="111618.85">8533 9303 53 0,'-5'-10'520'15,"5"10"-150"-15,-8-6-84 0,8 6-61 0,-11-2-55 16,11 2 25-16,-13-2-10 0,13 2 53 0,-17 3-58 15,8 0 24-15,1 1-75 0,-2 2 15 0,3 1-66 0,-2 2 26 16,1 0-56-16,-1 2 38 0,3 0-10 0,-1 1-17 16,3 0-9-16,2-1-5 0,-1 2-9 0,3-1-5 15,1 0-4-15,2 1-45 0,2-1 46 0,-1 1-47 16,5-1 43-16,0-1-47 0,1 1 42 0,2-2-49 16,2-2 17-16,-1 1-83 0,2-3-17 0,-1-2-63 15,4-1-53-15,-3-1-44 0,2-2-56 16,-2-1-96-16,3-2-159 0,-1 0-97 0</inkml:trace>
  <inkml:trace contextRef="#ctx0" brushRef="#br0" timeOffset="111869.15">8722 9326 448 0,'0'0'450'0,"-1"-9"-96"0,1 9-28 16,-3-10-50-16,3 10 48 0,-3-7-56 0,3 7 15 15,-1-7-69-15,1 7-2 0,0 0-78 0,-4-6 8 0,4 6-65 16,0 0 22-16,0 0-45 0,0 0 43 15,0 0-44-15,4 10 34 0,-4-10-42 0,4 9 42 16,-1 0-49-16,1-2 35 0,-1 2-49 0,4 1 31 0,-2 0-9 16,1 0-10-16,-1 4-5 0,2-1-5 0,2 0-43 15,-3 1 41-15,0 0-46 0,2-3 40 0,-3 3-44 16,3-2 40-16,-2-2-76 0,-2 2-11 16,0-4-59-16,1 2-68 0,0-3-83 0,-1 0-54 0,-3-1-44 15,-1-6-108-15,3 7-271 0,-3-7-272 16</inkml:trace>
  <inkml:trace contextRef="#ctx0" brushRef="#br0" timeOffset="112086.6">8686 9340 334 0,'-1'-8'325'0,"1"0"-83"0,-1 2-52 16,2-1-37-16,-1 7-31 0,1-12-4 0,2 6 9 15,-1 1-23-15,-2 5-8 0,8-7-21 0,-8 7-1 16,11-6-12-16,-11 6-5 0,15-3-9 0,-15 3-5 15,15 3-9-15,-15-3-5 0,15 6 2 0,-6-2-15 16,-3 0-3-16,1 3-3 0,-2-2-2 0,0 1-4 16,-1 3-1-16,-3-3 8 0,2 1-10 0,-3 2 1 0,-3-1-1 15,2 2-1-15,-3-3-3 0,2 1-26 16,-2-1-45-16,-1-1-48 0,-1 2-51 0,3-4-69 16,3-4-286-16,-12 5-33 0</inkml:trace>
  <inkml:trace contextRef="#ctx0" brushRef="#br0" timeOffset="112317.93">8879 9196 358 0,'5'-5'416'0,"-5"5"-101"0,9-5-71 0,-9 5-54 16,8-2-33-16,-8 2-6 0,0 0 39 0,0 0-32 16,14 1 1-16,-14-1 34 0,7 6-54 0,1-1 32 15,-4 2-59-15,3-1 30 0,0 1-58 0,-2 2 30 16,3-1-58-16,0 2 31 0,-2 0-54 0,3 2 39 15,-1-1-16-15,-2 1-9 0,2 3-9 0,-1-2-4 16,-3 0-9-16,1 0-6 0,-1 3-6 16,0-2-5-16,-4-1-5 0,1 1-48 0,-2 0-68 0,0 2-103 15,-3-3-65-15,-1 1-81 0,-2 1-117 0,1-2-249 0,-2-3-231 16</inkml:trace>
  <inkml:trace contextRef="#ctx0" brushRef="#br0" timeOffset="112764.97">9311 9735 352 0,'0'0'486'0,"0"0"-113"15,0 0-88-15,-10 1-26 0,10-1 4 16,0 0 17-16,0 0-9 0,0 0-14 0,0 0-31 16,-11-1-41-16,11 1-37 0,0 0 6 0,0 0-65 0,3-7 15 15,-3 7-55-15,9-6 26 0,-9 6-47 0,12-7 26 16,-5 4-46-16,2-1 34 0,-1 0-46 0,3-1 32 16,0 2-48-16,0-1 25 0,1-1-81 0,-1 1-18 15,1 0-105-15,-1 2-22 0,1 0-43 0,-1-1-54 16,-1 1-44-16,-10 2-72 0,17-1-206 0,-17 1-148 15</inkml:trace>
  <inkml:trace contextRef="#ctx0" brushRef="#br0" timeOffset="112898.81">9430 9795 421 0,'-4'6'436'0,"4"-6"-99"0,-4 7-81 0,4-7-46 16,-4 6-26-16,4-6-12 0,0 0 3 0,-1 7 0 15,1-7-17-15,0 0-38 0,0 0-19 0,12 1-21 16,-12-1-16-16,16-2-19 0,-4-1-16 0,2-3-53 15,0 3-90-15,4-2-109 0,-3-1-103 0,5 0-397 16,0 0-229-16</inkml:trace>
  <inkml:trace contextRef="#ctx0" brushRef="#br0" timeOffset="114433.3">13189 9379 113 0,'-12'2'287'0,"12"-2"-44"0,0 0-3 15,-14 1-3-15,14-1-6 0,0 0-24 16,-14-1-28-16,14 1 11 0,-10-2-34 0,10 2 26 0,-12-2-63 16,12 2 22-16,-9-3-67 0,9 3 35 0,-5-6-63 15,5 6 26-15,-3-9-57 0,3 9 39 16,2-9-51-16,-2 9 44 0,6-11-54 0,1 5 47 0,-1-2-51 16,4 1 5-16,2-1-1 0,2 1 7 0,-3 1 15 15,2-2 11-15,4 2 0 0,-3 2 9 0,1-3 6 16,-1 4-6-16,3-1 0 0,-2 3 1 15,-1 0-3-15,2 0-4 0,-3 1-5 0,0 2-3 0,1 1 1 16,-1 2-4-16,-1 3 37 0,-1-1-37 0,-2 3 26 16,0-1-52-16,-1 3 42 0,-3 1-46 0,-3 0 44 15,0 1-45-15,-2 0 38 0,-3 1-45 0,0-1 45 16,-2 0-43-16,-1 1 40 0,-2-2-34 0,2-1 31 16,-3 0-41-16,0-4 48 0,4 2-46 0,1-3 46 15,-1 0-38-15,1-2 42 0,4-5-44 0,-7 7 43 16,7-7-47-16,0 0 40 0,0 0-43 0,0 0 47 15,0 0-42-15,0 0 35 0,0 0-42 0,16-2 43 16,-7 0-44-16,1 1 47 0,2-2-44 0,-2 1 41 16,4 0-46-16,-2 2 46 0,0-2-42 0,1 4 43 0,0-1-43 15,1 1 42-15,-1 0-45 0,-2 3 49 0,2-1-51 16,-1 3 46-16,-1 1-45 0,-1 1 50 16,-2 0-47-16,1 2 42 0,-3 1-44 0,-3-1 45 15,-2 0-44-15,-1 1 4 0,-1-1 5 0,-2-1 17 16,-2 2-14-16,-4-1 5 0,0 0-2 0,-1-1 4 15,-1-1 4-15,-2-3-3 0,1 0 4 0,-4-1-8 0,2-2 42 16,-3-1-86-16,3-2-12 0,-1-2-84 0,-1-1-42 16,0-2-51-16,0-2-113 0,2-1-421 0,1-2-293 15</inkml:trace>
  <inkml:trace contextRef="#ctx0" brushRef="#br0" timeOffset="115120.74">13357 9008 341 0,'-2'-4'316'16,"-3"-1"-76"-16,1-1-22 0,1 0-3 0,-1 1-2 15,2-2-8-15,2 7 21 0,-4-11-51 0,1 4 21 16,2 0-82-16,1 7 26 0,0-11-67 0,0 11 23 16,3-12-51-16,-3 12 47 0,6-11-38 0,-1 6 38 15,-5 5-48-15,13-5 40 0,-13 5-50 0,14-7 40 0,-14 7-49 16,19-1 36-16,-19 1-45 0,19 1 38 16,-7 3-45-16,-2-1 36 0,-1 0-45 0,2 1 0 15,0-1 2-15,-2 3 0 0,0 0 4 0,-2 0-4 16,0 2-3-16,-2-3 2 0,-1 1 2 0,-2 1 0 15,2-2-2-15,-4-5 13 0,0 12-13 0,0-12 0 0,-5 9 2 16,5-9 1-16,-6 9 2 0,6-9 3 16,-9 5-7-16,9-5 6 0,-11 3 9 0,11-3 2 0,-12-4-3 15,12 4 32-15,-9-7-37 0,2 1 34 0,5 0-48 16,-3-3 38-16,2 1-44 0,3-3 40 0,0 2-43 16,3-3 35-16,0 2-40 0,1-3 40 0,3 1-42 15,-1-1 39-15,2 2-37 0,2-1 38 0,-1 2-40 16,1 0 39-16,3 2-32 0,-3 1 53 0,-1 1-27 15,2 2 47-15,0 1-28 0,-1 1 48 0,1 1-34 16,1 1 38-16,-3 3-39 0,4-1 54 0,-4 2-37 16,1 0 40-16,0 2-52 0,0 2 35 0,1-1-45 15,-1 3 35-15,-1-2-52 0,0 2-5 0,-2-1-4 0,2 2-2 16,-2-2-2-16,-1 1-1 0,3 1-5 16,-4 0-5-16,0-1-44 0,2-1-115 0,-3 2-145 15,-2-2-145-15,-1 1-766 0,1-2-823 0</inkml:trace>
  <inkml:trace contextRef="#ctx0" brushRef="#br0" timeOffset="120598.95">12271 9500 160 0,'0'0'264'0,"0"-9"-62"16,0 9-17-16,1-9 12 0,-1 9-7 0,3-10-12 15,-3 10-19-15,3-11-27 0,-3 11-21 0,7-10-15 16,-7 10-12-16,8-9-3 0,-3 4 4 0,1 3-13 16,-6 2-2-16,14-6-3 0,-14 6-3 0,14-4 6 15,-14 4-27-15,18 0 26 0,-6 3-38 0,-1-1 29 16,1 1-38-16,2 2 33 0,-3 3-38 0,2-1 34 15,1 3-38-15,-2-1 42 0,3 3-49 0,-5-2 37 16,2 3-45-16,0 0 48 0,-1-2-53 0,-2 2 44 0,1-2-43 16,-3 1 42-16,1 0-40 0,0-2 48 0,-3 0-31 15,-1-2 39-15,0 2-36 0,-1-3 56 16,0 0-31-16,0-1 67 0,-3-6-45 0,2 10 35 0,-2-10-47 16,0 7 23-16,0-7-48 0,0 0 37 0,-5 5-43 15,5-5 29-15,-8-3-3 0,8 3-14 16,-7-7-7-16,0 0-6 0,2 1-2 0,0-2-4 15,1-1-2-15,-1-1 2 0,0-2-9 0,1-2 1 0,0 0 0 16,2 2 0-16,1-1-3 0,1-2 1 0,0 1 0 16,1-1-4-16,1 0-32 0,2-1 38 0,1 2-32 15,0-1 35-15,2 3-35 0,-1-2 39 0,4 2-37 16,-1 2 38-16,0-3-36 0,3 5 39 0,-1 0-35 16,0 2 37-16,1 0-43 0,-2 2 41 0,2 1-37 15,1 2 39-15,-2 2-37 0,3 2 36 0,-1 2-35 0,0 0 35 16,2 1-2-16,-2 3-4 0,1 1 0 15,0 3-3-15,0 0 3 0,-1 0-5 0,2 2-1 16,-6 2 0-16,3-2-1 0,-1 2 0 0,-2 0 0 16,0 0 2-16,-4-1-7 0,3-1-35 0,-4 0 40 15,0 2-31-15,-2-1 33 0,-1-2-40 0,1-1 31 0,-2 1-98 16,0-2 0-16,0-2-91 0,-3 0-26 16,3-2-45-16,-1-1-37 0,1-7-119 0,-4 9-322 15,4-9-249-15</inkml:trace>
  <inkml:trace contextRef="#ctx0" brushRef="#br0" timeOffset="121065.34">12653 9099 275 0,'-1'-5'351'0,"-2"-3"-75"0,3 8-70 16,-2-10-15-16,2 10-32 0,-2-13 6 0,2 13-3 15,2-11-19-15,0 5-14 0,1 1-43 0,-1-1-6 16,2 1-25-16,3 1 2 0,-1 1-25 0,-6 3 12 15,15-4-1-15,-15 4 3 0,16 2-20 0,-6-1 21 16,-1 1-30-16,-1 3-1 0,2 1-1 0,-4 0 1 0,0 0 0 16,0 4 3-16,-3-1 2 0,0 2 4 0,1 0 14 15,-4 0 23-15,0 2 58 0,-4-3-33 0,1 3 52 16,1 1-42-16,-2-3 25 0,0 0-47 0,3-2 35 16,-3 1-49-16,1-2 36 0,2 0-37 0,-1-1 40 15,2-7-35-15,-2 11 51 0,2-11-37 0,-1 8 61 16,1-8-45-16,4 4 32 0,-4-4-66 0,0 0 34 15,17-2-54-15,-5-1-13 0,0-2-4 0,2-1-5 16,1 0-2-16,1-1-5 0,0-1-3 0,-2 2 13 16,2 1-22-16,-4-3-10 0,0 3-45 0,-2 2-72 15,-3-2-152-15,-7 5-167 0,7-7-791 0,-7 7-845 16</inkml:trace>
  <inkml:trace contextRef="#ctx0" brushRef="#br0" timeOffset="125621.57">4278 10022 41 0,'0'0'161'0,"0"0"-37"16,0 0-25-16,0 0-33 0,0 0-4 0,0 0-25 16,0 0 6-16,0 0-22 0,0 0 7 0,0 0-22 0,0 0 14 15,0 0-14-15,0 0 11 0,0 0 43 0,4 4 37 16,-4-4-10-16,0 0 33 0,4 9-30 16,-4-9 22-16,4 7-14 0,-3-1 32 0,-1-6-47 15,4 12 37-15,-2-5-35 0,0 1 23 0,0 1-51 0,-2 1 30 16,0-1-43-16,1 1 33 0,1 2-49 0,-2-2 44 15,1 0-55-15,-1 0 35 0,1 1-43 0,1-3 34 16,-1 2-44-16,-1-2 40 0,1 0-39 0,0 0 30 16,1 0-40-16,-2-8 31 0,1 12-33 0,0-5 44 15,-1-7-48-15,3 11 45 0,-3-11-47 0,1 11 40 16,-1-11-37-16,2 7 46 0,-2-7-38 16,2 7 46-16,-2-7-38 0,0 0 50 0,1 8-34 0,-1-8 38 15,0 0-29-15,0 0 35 0,4 7-53 0,-4-7 48 16,0 0-38-16,0 0 34 0,0 0-41 0,5 3 39 15,-5-3-41-15,0 0 32 0,0 0-39 0,0 0 37 16,13 1-37-16,-13-1 34 0,0 0-33 0,14 2 32 16,-14-2-38-16,0 0 35 0,15 1-35 0,-15-1 33 15,16 1-26-15,-16-1 25 0,14 3-26 0,-5-2 26 16,-9-1-27-16,18 3 24 0,-8 0-28 0,0-2 29 16,2 2-27-16,-2-1 29 0,1 0-30 0,1 1 34 15,-2-2-33-15,3 1 36 0,-3 1-23 0,4-2 18 16,-4 2-15-16,3-2 21 0,-3 2-23 0,2-2 19 15,-2 0-20-15,3 1 18 0,-3 0-25 0,-1-2 24 16,2 1-22-16,-11-1 19 0,20 3-19 0,-20-3 22 16,18 1-23-16,-18-1 16 0,15 1-16 0,-15-1 17 0,18 0-24 15,-18 0 18-15,15 0-25 0,-15 0 21 0,14 1-16 16,-14-1 14-16,13 0-16 0,-13 0 15 0,11 0-19 16,-11 0 19-16,0 0-19 0,15 1 20 0,-15-1-18 15,0 0 17-15,15 1-17 0,-15-1 16 0,0 0-16 16,10 0 17-16,-10 0-14 0,0 0 14 0,12 2-18 15,-12-2 18-15,0 0-13 0,0 0 11 0,15 1-13 16,-15-1 17-16,0 0-17 0,0 0 19 0,12 0-18 16,-12 0 14-16,0 0-12 0,0 0 13 0,0 0-14 15,15 0 14-15,-15 0-16 0,0 0 13 0,0 0-14 16,0 0 11-16,0 0-6 0,14-1 4 0,-14 1-5 0,0 0 20 16,0 0-5-16,0 0 20 0,0 0-8 15,0 0 21-15,0 0-10 0,0 0 18 0,0 0-9 16,14 0 12-16,-14 0-8 0,0 0 1 0,0 0-1 15,0 0 6-15,0 0-12 0,0 0 4 0,0 0 2 16,0 0 3-16,0 0 0 0,0 0-3 0,0 0-11 16,5-4-5-16,-5 4-9 0,0 0-3 0,0 0-4 0,0 0-1 15,4-6-4-15,-4 6-1 0,0 0-1 0,0 0-4 16,2-7 4-16,-2 7 1 0,0 0 1 0,3-7 1 16,-3 7-4-16,0 0 2 0,3-7 3 15,-3 7 5-15,0 0-7 0,1-10-1 0,-1 10 4 0,1-7 1 16,-1 7-2-16,3-8-8 0,-3 8 13 0,1-8-9 15,-1 8 1-15,2-6-6 0,-2 6 7 0,2-8-5 16,-2 8 7-16,2-8-7 0,-2 8-10 0,0-7 17 16,0 7 1-16,0-8 1 0,0 8-4 0,0 0 5 15,0-9-12-15,0 9 4 0,0 0-2 0,0-9-4 16,0 9 2-16,0 0-5 0,0-8 1 0,0 8-5 0,0 0-1 16,0-8-11-16,0 8-49 0,0 0-64 15,-1-10-79-15,1 10-92 0,-1-7-134 0,1 7-173 16,-4-9-518-16,4 9-738 0</inkml:trace>
  <inkml:trace contextRef="#ctx0" brushRef="#br0" timeOffset="128435.3">10009 9304 218 0,'0'0'365'0,"0"0"-95"0,0 0-63 0,0 0-28 16,0 0-9-16,-8-3 1 0,8 3-5 0,0 0 9 16,-9 3-32-16,9-3 12 0,-5 6-42 0,0 0 37 0,1 1-46 15,-1 3 48-15,0 0 0 0,-1 5 5 16,-1 1-1-16,-2 3-2 0,3 1-2 0,-3 2-6 16,3 1-9-16,-1 5-38 0,1 1 31 0,-1 1-55 0,1-1 36 15,2 2-57-15,3 0-7 0,-2-3-7 0,3 1 0 16,2 0-10-16,0 3-4 0,2-1-3 15,2 1 36-15,3-3-52 0,2 1 42 0,1-2-52 16,2-3 24-16,4 0-77 0,3 1-5 0,0-6-84 0,4-3-23 16,1-1-105-16,4-5-42 0,-1-2-56 0,4-4-132 15,-2-4-350-15,6-3-401 0</inkml:trace>
  <inkml:trace contextRef="#ctx0" brushRef="#br0" timeOffset="129180.85">11741 9236 32 0,'0'0'310'15,"0"0"-54"-15,0 0-80 0,7-2 1 0,-7 2-29 16,0 0 15-16,0 0-45 0,0 0 0 0,0 0-38 16,0 0 21-16,0 0-5 0,0 0 8 0,14 4 19 15,-14-4-21-15,5 6 19 0,-5-6-11 0,9 9 9 16,-1 0 5-16,-2-2 54 0,2 4-52 0,0-1 36 16,2 4-41-16,0 1 36 0,-1 2-50 0,2 1 22 15,1 0-51-15,0 2 26 0,2 1-52 0,-1 1 31 16,-1-1-47-16,1 1 30 0,0-1-49 0,-3-1 35 15,0 0-47-15,-1 1 38 0,3-1-42 0,-6 0 33 16,3 1-45-16,-3-1-1 0,-2-1-2 0,0-1-33 16,-4 1-68-16,-3 1-86 0,-2 2-74 0,-3-1-97 15,-7 4-592-15,-5 1-553 0</inkml:trace>
  <inkml:trace contextRef="#ctx0" brushRef="#br0" timeOffset="132098.19">4585 9676 145 0,'0'0'227'0,"0"0"-28"0,0 0-52 16,0 0-7-16,0 0-29 0,0 0 14 15,-10-2-37-15,10 2 7 0,0 0-38 0,0 0 22 0,-8-6-38 16,8 6 19-16,0 0-28 0,-9-7 32 0,9 7-25 15,-5-3 34-15,5 3-38 0,-6-7 28 16,6 7-42-16,-8-9 30 0,8 9-36 0,-6-9 35 16,3 1-48-16,-1 2 32 0,2-2-38 0,-1-2 33 15,-1 0-37-15,4-1 35 0,-2-2-36 0,0-2 30 0,0-1-33 16,6-2 32-16,-2-1-39 0,2-5 38 16,1 2-35-16,4-3 3 0,3-3 6 0,-1 3-1 0,2-3 4 15,4 3-3-15,2-4 9 0,0 1 3 0,3 2 3 16,-3 4 11-16,0 1-9 0,4 0 1 0,-1 2-3 15,-3 2 1-15,4 0 0 0,0 3-3 0,-3 1 8 16,1 1-12-16,-1 4 2 0,-2-2-2 0,3 2 2 16,-2-1-2-16,-4 3-1 0,3 2 3 0,-4 0-5 15,3-2 1-15,-3 2-3 0,-3 2 0 0,2 1-3 16,-1-2-10-16,-2 2-47 0,-10 1-51 0,15-4-54 0,-15 4-52 16,14-2-260-16,-14 2 33 0</inkml:trace>
  <inkml:trace contextRef="#ctx0" brushRef="#br0" timeOffset="132314.41">4962 8893 34 0,'0'0'437'0,"-4"-10"-120"0,4 10-80 0,0-9-77 0,0 9-12 16,0-7-58-16,0 7 25 0,4-6-2 0,-4 6-11 16,9-3-35-16,-9 3 6 0,15 2 4 15,-4-1 2-15,0 2-6 0,2 4-6 0,2-3-15 0,-1 3-7 16,4 3-4-16,-1 1-8 0,-1 1-7 0,1 2 1 15,-2 2-8-15,-2 1-19 0,1 0 9 0,-5 3-10 16,-1 0 12-16,-2 2-13 0,-3 0 4 0,-3-2-20 16,-3 3-55-16,1 2-48 0,-5-2-53 0,-2 3-63 15,-3 0-333-15,-3-3-87 0</inkml:trace>
  <inkml:trace contextRef="#ctx0" brushRef="#br0" timeOffset="133379.69">5710 8586 271 0,'-3'-7'242'15,"3"7"-23"-15,-2-5-3 0,2 5-16 0,-4-5-36 16,4 5-11-16,0 0 2 0,-5-5-4 0,5 5-12 16,0 0-14-16,-7-4-17 0,7 4-24 0,0 0-16 15,0 0-10-15,0 0 9 0,-13 4 10 0,13-4 14 16,-6 10 14-16,2-1 4 0,-1 0 8 0,1 5-7 15,-1 1 4-15,-1 2-2 0,-1 4 2 0,1 2-1 16,-1 5-11-16,2 2-14 0,-1 1-15 0,2 0-11 16,2 2-45-16,-1 0 35 0,3-2-41 0,0-1 31 0,1-1-45 15,2-2 41-15,2 2-45 0,3-1 33 0,-2-5-37 16,2 0 36-16,2-3-41 0,0 0 31 0,3-2-49 16,1-4 13-16,0 0-76 0,-1-2-5 0,1-5-73 15,0 2-7-15,1-4-55 0,1-3-68 16,-2-1-80-16,1-2-394 0,-1-1-299 0</inkml:trace>
  <inkml:trace contextRef="#ctx0" brushRef="#br0" timeOffset="133662.87">5895 8835 197 0,'0'0'378'0,"-3"-10"-96"15,3 10-47-15,-1-8-10 0,1 8 1 0,-5-7 2 16,5 7-3-16,-1-6-70 0,1 6 17 0,0 0-56 16,-3-5-24-16,3 5-19 0,0 0 5 0,0 0 9 15,0 0 11-15,0 0 8 0,4 7-6 0,1-3-3 16,-2 3 0-16,2-2-4 0,-1 5-8 0,1-2-1 16,0 2-9-16,0 0-12 0,0 2-13 0,3-2-42 15,-2 2 33-15,-1 1-42 0,2-3 39 0,-1 2-46 0,2 1 39 16,-2-3-42-16,-1 1 38 0,2-3-41 15,-2 1 25-15,1-1-77 0,-1 1-13 0,2-2-97 0,-2 0-30 16,1-1-48-16,-6-6-26 0,10 7-113 0,-10-7-364 16,9 4-270-16</inkml:trace>
  <inkml:trace contextRef="#ctx0" brushRef="#br0" timeOffset="133811.12">6138 8936 98 0,'0'0'508'0,"0"0"-147"15,0 0-80-15,0 0-66 0,7-3-15 0,-7 3-28 16,0 0-25-16,0 0-29 0,0 0-25 0,0 0-22 16,0 0-16-16,0 0-10 0,0 0-49 0,0 0-67 15,0 0-92-15,5-5-111 0,-5 5-305 0,0 0-93 0</inkml:trace>
  <inkml:trace contextRef="#ctx0" brushRef="#br0" timeOffset="134263.75">6231 8795 50 0,'0'0'408'0,"0"0"-118"0,0 0-39 0,0 0-79 16,0 0-42-16,0 0 3 0,1-6-57 0,-1 6-14 16,0 0-11-16,0 0-10 0,0 0 1 0,9 2-9 15,-9-2 15-15,8 5-12 0,-8-5-1 0,9 6-3 16,-4-1 3-16,3 1-3 0,-2-1-7 0,-1 1 4 15,4 1-10-15,-4-1-4 0,3 2-3 0,-3 0 0 16,1-3-5-16,1 2 2 0,-3 0 4 0,1-3-8 16,-3 2 9-16,-2-6 29 0,8 8 36 0,-8-8 32 15,4 6-24-15,-4-6 32 0,0 0-25 0,0 0-17 16,5 3-14-16,-5-3-7 0,0 0-10 0,0-7-15 16,0 7-7-16,0-11-5 0,0 4-1 0,0 0-6 15,3-3 0-15,-2 1 1 0,0-3-9 0,-1 1 0 16,3 1-1-16,-2-2 4 0,3 3-2 15,-2-2-7-15,1 1 11 0,-1 1-13 0,2 1 0 0,-1 0 0 16,1 2 0-16,-4 6 5 0,6-7-1 0,-6 7-4 16,11-7 2-16,-11 7 3 0,12 1 2 0,-12-1 2 15,13 6 0-15,-7-2 7 0,2 0-9 0,0 1-2 16,-2 3 3-16,3-3-3 0,-3 1 2 0,2 3-1 0,0-3 4 16,0 2-46-16,0-1 53 0,0 0-49 0,-2 2 44 15,3-2-43-15,-2 0 47 0,-1 1-70 0,2-3-32 16,-1 1-58-16,-2 1-67 0,2-3-70 0,-2 0-93 15,-5-4-191-15,13 7-85 0</inkml:trace>
  <inkml:trace contextRef="#ctx0" brushRef="#br0" timeOffset="134475.16">6687 8800 215 0,'0'0'351'0,"7"-4"-94"15,-7 4-51-15,0 0-21 0,6-3-11 16,-6 3-2-16,0 0-7 0,6-5-27 0,-6 5-26 0,6-5-21 16,-6 5-19-16,6-4-14 0,-6 4-9 0,9-3 3 15,-9 3-26-15,13-8-7 0,-7 5-4 0,1-1-2 16,1 1-5-16,0-1 3 0,0-2-6 0,1 1-44 0,0 1-62 16,-3-2-61-16,2 1-60 0,-2-1-73 0,2-1-199 15,-3 2 14-15</inkml:trace>
  <inkml:trace contextRef="#ctx0" brushRef="#br0" timeOffset="134696.78">6772 8642 20 0,'0'0'475'0,"0"0"-135"0,0 0-82 0,0 0-56 16,0 0-47-16,-14 0-28 0,14 0-5 0,0 0 24 16,0 0 54-16,-4 8-49 0,4-8 30 0,0 8-73 15,0-8 27-15,1 11-18 0,2-3-13 0,-2 0-4 16,4 0-9-16,-4 2-16 0,3-1-13 0,1 1-13 15,-1 1-8-15,0 1-7 0,1 1-7 0,3 0-46 16,-3 0 45-16,1 0-48 0,-2 0 41 0,2-1-48 16,2 2 48-16,-3-1-107 0,-1-4-29 0,1 2-52 15,0-2-63-15,-1 1-58 0,0-4-73 0,2 0-285 16,-2 0-158-16</inkml:trace>
  <inkml:trace contextRef="#ctx0" brushRef="#br0" timeOffset="135080.87">7031 8685 275 0,'0'-10'297'0,"0"10"-52"0,-2-6-13 0,2 6-3 16,0 0-5-16,-3-8-3 0,3 8-12 0,0 0-25 15,-4-4-37-15,4 4-31 0,0 0-31 0,0 0-14 16,0 0-14-16,0 0 11 0,-9 4-17 0,9-4-6 15,-2 8-8-15,2-8-5 0,-3 10 0 0,2-3-11 16,1-7-3-16,0 14-3 0,0-7-1 0,1 1 0 16,0 1-3-16,2-1 8 0,-1 1-4 15,2-1-3-15,0 1-3 0,0-2 9 0,1 0-5 0,3-1 0 16,-3 0 1-16,0 0 5 0,0-1-4 0,2-1 4 16,-7-4 4-16,12 5-7 0,-12-5 7 0,10 4-7 15,-10-4-4-15,12-2 0 0,-12 2-5 0,13-4-2 16,-13 4 0-16,10-6 8 0,-5 3-10 0,-2-4-5 15,2 0 1-15,-1 1-2 0,-2-1 1 0,-1 0 2 16,1-1-7-16,-2 0 4 0,0 0-5 0,-3-2-5 0,2 3-5 16,-3-3-22-16,-1 2-13 0,1-2-51 0,-4 3 0 15,2 0-16-15,0 1-27 0,-2 0-28 16,0 1-34-16,1-1-46 0,0 3-41 0,-3 0-233 0,10 3-32 16</inkml:trace>
  <inkml:trace contextRef="#ctx0" brushRef="#br0" timeOffset="135347.1">7123 8454 76 0,'0'0'497'0,"4"-8"-141"0,-4 8-79 0,5-7-65 15,-5 7-40-15,5-4-17 0,-5 4 17 0,7-5-27 16,-7 5 39-16,0 0-41 0,14 0 37 0,-14 0-36 15,16 5 29-15,-8-1-57 0,5 0 37 0,-2 3-53 16,2 2 41-16,1-1-34 0,3 3 27 0,-2 2-17 16,2-1-15-16,-1 3-8 0,1 0-14 0,-3 2-12 0,0 2-10 15,3 2-9-15,-6-2-8 0,-1 1-7 0,-2 2-46 16,-3 2 35-16,-4 1-75 0,-2 1-49 16,-3 6-151-16,-5-1-75 0,-6 4-86 0,-2 1-571 0,-4-2-577 15</inkml:trace>
  <inkml:trace contextRef="#ctx0" brushRef="#br0" timeOffset="138976.73">22347 8290 85 0,'0'0'124'0,"0"0"-7"0,0 0-23 0,0 0-6 16,-7-3-18-16,7 3-12 0,0 0-11 0,0 0-3 16,0 0-1-16,0 0 4 0,0 0-1 0,0 0-2 15,0 0-1-15,0 0 2 0,0 0 0 0,0 0 1 0,0 0-3 16,0 0 0-16,-9-1-4 0,9 1-6 15,0 0 0-15,0 0-1 0,0 0-1 0,0 0 3 16,0 0-1-16,0 0 0 0,0 0-2 0,0 0 5 0,0 0 0 16,0 0 1-16,0 0 6 0,0 0 4 15,0 0 16-15,0 0-19 0,0 0 16 0,0 0-14 16,0 0 10-16,0 0-7 0,0 0 12 0,0 0-4 0,0 0-7 16,0 0 10-16,14 0-5 0,-14 0 0 0,12-1-22 15,-12 1 10-15,14-2-19 0,-14 2 6 0,23-2-16 16,-13 1 17-16,4 0-28 0,-2 0 15 0,0-1-19 15,0 1 12-15,3 0-14 0,-3 0 20 16,-2-1-22-16,3 1 20 0,-3 0-22 0,-10 1 17 0,19-1-20 16,-19 1 18-16,17-1-15 0,-17 1 13 0,13-2-17 15,-13 2 24-15,11-1-20 0,-11 1 9 0,0 0-8 16,9-2 9-16,-9 2-15 0,0 0-6 16,0 0-43-16,0 0-63 0,0 0-67 0,0 0-49 0,0 0-62 15,0 0-200-15,0 0 3 0</inkml:trace>
  <inkml:trace contextRef="#ctx0" brushRef="#br0" timeOffset="139196.04">22380 8321 157 0,'0'0'181'0,"0"0"-1"0,-10 3-53 0,10-3 30 15,0 0-46-15,0 0 23 0,-7 4-44 0,7-4 29 16,0 0-42-16,0 0 23 0,0 0-31 0,0 0 13 15,0 0-28-15,7 4 4 0,-7-4-28 0,0 0 0 0,14 0-11 16,-14 0 14-16,11 0-25 0,-11 0 16 16,17 0-21-16,-17 0 14 0,17-1-20 0,-17 1 12 15,21-2-15-15,-8 1 2 0,0-1-104 0,-2 1-54 16,3-1-335-16,-2 0 9 0</inkml:trace>
  <inkml:trace contextRef="#ctx0" brushRef="#br0" timeOffset="139845.38">23301 8335 190 0,'-12'0'222'0,"12"0"-69"16,0 0 30-16,0 0-50 0,0 0 29 0,0 0-35 0,-11-1 18 16,11 1-40-16,0 0-1 0,0 0-25 0,0 0 4 15,0 0-31-15,0 0 10 0,0 0-23 16,0 0 12-16,0 0-8 0,0 0 12 0,0 0 24 0,0 0-26 15,0 0-4-15,9-2-8 0,-9 2-1 0,14 0-12 16,-14 0-3-16,14-3-5 0,-14 3 6 0,21-1-19 16,-10-1 5-16,3 2-7 0,-3-2 5 0,0 1-8 15,3 1 4-15,-2-1-9 0,-12 1 9 16,24-1-10-16,-12 1 5 0,-12 0-33 0,20-1-77 0,-20 1-40 16,15-2-101-16,-15 2-20 0,14 0-226 0,-14 0 12 15</inkml:trace>
  <inkml:trace contextRef="#ctx0" brushRef="#br0" timeOffset="139996.65">23323 8402 38 0,'-4'5'217'16,"4"-5"-52"-16,0 0-30 0,0 0-2 0,2 7-26 0,-2-7-19 16,0 0-18-16,12 1-10 0,-12-1-15 0,13 0-12 15,-13 0-2-15,19-1-6 0,-19 1 13 0,20-2-126 16,-9 1-89-16,-1-3-110 0,-10 4 255 0</inkml:trace>
  <inkml:trace contextRef="#ctx0" brushRef="#br0" timeOffset="141681.13">5527 8390 105 0,'0'0'302'15,"0"0"-88"-15,0 0-48 0,0 0-25 0,0 0-3 16,0 0 3-16,0 0-5 0,0 0-16 0,0 0-6 0,0 0-4 15,9-5-13-15,-9 5-1 0,6-4-13 16,-6 4-7-16,11-9-2 0,-11 9-13 0,11-8-7 16,-6 3-13-16,0-2 5 0,3 2-19 0,-3-2 3 15,3 0-19-15,-2 0 23 0,-1-1-26 0,0 3 10 16,-1-3-3-16,0-1-5 0,2 1-1 0,-5-1 1 16,2 0-2-16,0 0-5 0,-3 0-1 0,1 0 0 15,-2 0 1-15,1 0 21 0,-3-1-30 0,2 1 10 0,-2-1-7 16,1-1 1-16,-2 2-1 0,0 0 2 0,0 0 2 15,0 1 1-15,2 1 12 0,-3 1-4 0,2 0 5 16,3 6 5-16,-5-10 2 0,0 4-3 0,5 6-6 16,-4-7-3-16,4 7-7 0,-5-6 1 0,5 6-2 15,0 0-1-15,0 0 0 0,0 0-1 0,0 0 2 16,0 0-1-16,0 0 0 0,-4 8-1 0,4-8 2 16,3 10 1-16,-1-5 5 0,2 3-8 0,0 1 3 15,1-1 13-15,0 3-36 0,2 0 23 0,-1 1-24 16,-1 0 33-16,4 0-26 0,-3 0 23 0,1 1-22 15,1-1 22-15,-1-1-21 0,-1 2 19 0,2 0-14 0,-4 1 18 16,2-2-22-16,2 1 26 0,-4-1-23 16,1 0 38-16,-1-1-27 0,0-2 41 0,0 1-36 15,-2-2 47-15,1 1-36 0,-2-1 53 0,4-2-27 16,-4 0 51-16,-1-6-22 0,4 11 58 0,-4-11-32 16,3 8 51-16,-3-8-56 0,1 6 16 0,-1-6-53 15,0 0 20-15,0 0-48 0,0 0 29 0,0 0-45 0,0 0 28 16,1-7-42-16,-1 7 42 0,2-7-51 0,-2 7 34 15,2-10-43-15,-2 10 41 0,3-11-42 0,-3 11 40 16,5-9-43-16,-3 4 36 0,-2 5-38 0,9-9 39 16,-5 5-42-16,1-1 35 0,-5 5-44 0,11-6 34 15,-11 6-41-15,12-4 5 0,-12 4 5 0,13-1 4 16,-13 1 2-16,14 0 2 0,-14 0 1 0,13 4 4 16,-13-4 1-16,11 5 37 0,-11-5-37 0,10 7 39 15,-7-3-47-15,2 2 43 0,-5-6-42 0,1 11 45 16,-1-11-39-16,-1 12 35 0,1-6-38 0,-4 0 41 15,2-1-42-15,-1 1 39 0,-3 0-69 0,1-2 1 16,5-4-96-16,-10 7-11 0,10-7-45 0,-12 6-37 16,12-6-31-16,-11 2-51 0,11-2-82 0,-9-2-161 15,9 2-81-15</inkml:trace>
  <inkml:trace contextRef="#ctx0" brushRef="#br0" timeOffset="141941.01">5924 8314 426 0,'0'0'321'16,"0"0"-92"-16,0 0-5 0,13 0-27 15,-13 0-3-15,0 0-5 0,0 0-33 0,9 2-7 0,-9-2-48 16,0 0-1-16,0 0-22 0,7 6 5 0,-7-6 8 16,5 4 1-16,-5-4 1 0,5 10-7 0,-3-4 2 15,1 1 33-15,-1-2-50 0,2 4 23 0,-1-2-59 16,1 1 32-16,-2-1-48 0,2 2 37 0,0-1-51 15,0 1 39-15,-2 0-48 0,1 0 40 0,-2-1-9 16,3 1-1-16,-3-2-4 0,2-1-7 0,-2 1-6 0,2-1-4 16,-3-6-4-16,2 11-9 0,-2-11-59 15,1 9-96-15,-1-9-71 0,0 0-120 0,0 0-503 16,-1 7-405-16</inkml:trace>
  <inkml:trace contextRef="#ctx0" brushRef="#br0" timeOffset="142384.41">5997 8234 281 0,'0'0'334'0,"0"0"-87"16,0 0-29-16,-10 3 5 0,10-3-6 0,0 0-25 15,0 0 1-15,0 0-51 0,0 0-11 0,0 0-45 16,0 0 2-16,0 0-41 0,0 0 9 16,0 0-26-16,4-8 18 0,-4 8-37 0,9-7 15 0,-3 4-8 15,2-1-9-15,1-1-15 0,1 1-35 16,-1-1-62-16,0 0-75 0,4 0-70 0,-4 0-61 0,1 1-226 15,-1 0-41-15</inkml:trace>
  <inkml:trace contextRef="#ctx0" brushRef="#br0" timeOffset="142545.97">6046 8289 218 0,'0'0'190'0,"0"0"-42"0,0 0-8 0,0 0-10 16,0 0-31-16,4 4-20 0,-4-4-17 0,10-4-11 15,-4 1-11-15,2-3-9 0,2 0-4 0,-1 1-10 16,3-3-36-16,0-1-68 0,1 0-91 0,4-1-119 16,-6-1 247-16</inkml:trace>
  <inkml:trace contextRef="#ctx0" brushRef="#br0" timeOffset="142760.81">6254 8025 346 0,'-4'-8'366'0,"4"8"-27"15,0 0-86-15,-1-7-29 0,1 7-14 0,0 0-14 16,-4-5-30-16,4 5-32 0,0 0-23 0,0 0-33 16,0 0-11-16,0 0 1 0,0 0-3 0,0 0-3 15,0 0-4-15,8 3-11 0,-8-3-3 0,5 9-5 16,-1-3 0-16,0 0-1 0,1 1-7 0,0 2-8 16,-1-2-5-16,1 2-3 0,0 1-3 0,0 3-1 15,1-1-6-15,-2 0-2 0,3 1-48 0,-2-1-55 16,-1 2-74-16,-1-3-102 0,0-1-123 0,3 1-255 15,-3 0-165-15</inkml:trace>
  <inkml:trace contextRef="#ctx0" brushRef="#br0" timeOffset="143497.24">6654 8238 106 0,'0'0'320'15,"0"0"-85"-15,0 0-59 0,0 0-33 0,0 0-15 16,0 0-5-16,5-4-29 0,-5 4-15 0,3-7-18 15,-3 7-11-15,4-9-9 0,-4 9-7 0,7-11-8 16,-4 5-6-16,-2 0 2 0,4-3-9 0,-2 2 9 16,1-1 1-16,-2 0 0 0,1-1 9 0,-1-2 10 15,2 3 0-15,-3-3-1 0,1 2 23 0,-2-2-6 16,0 1-7-16,0 0 9 0,-3 0-9 0,2 0-6 16,-3-1 5-16,1 3-7 0,1-2-1 0,-2 1 3 15,0 0 1-15,2 0 11 0,-2 4-1 0,1-2-4 16,1 1-7-16,2 6-11 0,-8-10-6 0,8 10-6 0,-5-8 21 15,5 8-37-15,-3-5-6 0,3 5 1 16,0 0 2-16,0 0-3 0,0 0 3 0,0 0 2 0,-3 4-5 16,3-4-4-16,1 9 2 0,0-3 4 15,-1-6-1-15,4 12 19 0,0-5-22 0,-2 2-2 16,1 0 5-16,3-1-25 0,-2 2 27 0,1 0-31 0,-1 0 35 16,1 1-9-16,3 2 11 0,-2 1-27 0,1-3 29 15,-1 0-28-15,2 0 35 0,-1 0-32 0,-2-3 28 16,2 4-29-16,-2-2 31 0,0-1-30 0,3 0 28 15,-3-2-33-15,-1 1 38 0,1 0-32 0,-1-2 29 16,0 0-30-16,-2 0 28 0,-2-6-28 0,6 8 36 16,-6-8-33-16,4 9 28 0,-4-9-31 0,4 4 34 15,-4-4-31-15,0 0 29 0,0 0-34 0,0 0 42 16,0 0-42-16,0 0 34 0,0 0-34 0,0 0 32 16,5-7-39-16,-5 7 43 0,0 0-35 0,0-9 31 15,0 9-30-15,0 0 25 0,3-8-31 0,-3 8 35 16,4-7-31-16,-4 7 25 0,6-6-30 0,-6 6 30 15,10-3-26-15,-10 3 31 0,0 0-37 0,14 0 41 0,-14 0-38 16,14 2 30-16,-14-2-29 0,9 5 28 16,-4 0-27-16,1-1 27 0,-1 1-26 0,-2 0 28 15,1 0-32-15,-3 2 30 0,-1-7-28 0,3 11 35 16,-3-11-33-16,-1 12 20 0,1-12-15 0,-3 9 2 16,-1-4-10-16,-1 0-18 0,5-5-27 0,-9 7-21 15,9-7-24-15,-10 6-74 0,10-6-44 0,-11 2-119 0,11-2-160 16,-11-1-4-16</inkml:trace>
  <inkml:trace contextRef="#ctx0" brushRef="#br0" timeOffset="143821.41">6933 8178 301 0,'0'0'297'0,"0"0"-87"0,0 0-41 16,0 0-26-16,0 0-16 0,0 0-25 0,0 0-3 15,0 0 39-15,9 5-46 0,-9-5-9 0,1 7-9 16,-1-7-9-16,4 8-9 0,-4-8-12 0,3 12-1 16,0-6-15-16,1 2 3 0,1 0-10 0,-1-1 2 15,1 0-2-15,1 0 4 0,1 0 3 0,-1 0 3 16,2-3 7-16,-3 1-9 0,4-1 23 0,-4-1-20 16,-5-3 17-16,14 2-23 0,-14-2 16 0,11 0-24 15,-11 0 38-15,11-4-29 0,-11 4 37 0,9-7-46 16,-9 7 36-16,5-9-43 0,-5 9 32 0,0-9-46 15,0 9 33-15,-1-11-37 0,-2 5 40 0,-2 1-12 0,1-1-8 16,-2 0-2-16,-1 2-38 0,-3-1 44 0,4 0-11 16,-2 0-35-16,-1 2 26 0,0-1-55 0,1 1-32 15,8 3-47-15,-12-3-44 0,12 3-50 0,-14-2-52 16,14 2-310-16,-11-2-105 0</inkml:trace>
  <inkml:trace contextRef="#ctx0" brushRef="#br0" timeOffset="144046.54">7041 8103 134 0,'0'0'402'16,"0"0"-111"-16,0 0-56 0,0 0-18 0,0 0-19 0,0 0-3 15,0 0-27-15,8-2-24 0,-8 2-27 16,0 0-23-16,0 0-18 0,8-5-19 0,-8 5-6 15,9-4-16-15,-9 4-6 0,14-8-11 0,-5 5-9 16,0-2-16-16,1 0-50 0,0 0-54 0,-1 2-78 0,1-2-68 16,-1 0-321-16,0 1-92 0</inkml:trace>
  <inkml:trace contextRef="#ctx0" brushRef="#br0" timeOffset="144183.26">7127 8117 120 0,'0'0'252'0,"-4"7"-71"0,4-7-30 15,-5 6-29-15,5-6-21 0,0 0-12 0,0 7-14 0,0-7-10 16,0 0-12-16,0 0-11 0,8 2-9 0,-8-2-8 16,12-3-7-16,-4-1-16 0,1 1-56 0,1-4-53 15,3 3-109-15,-1-6-81 0,0 3 243 0</inkml:trace>
  <inkml:trace contextRef="#ctx0" brushRef="#br0" timeOffset="144529.2">7399 7882 305 0,'0'0'270'0,"0"0"-47"16,0 0-29-16,0 0-18 0,-2-5-11 0,2 5-28 0,0 0-22 15,0 0-21-15,0 0-18 0,0 0-17 16,0 0-13-16,-8 1-1 0,8-1-5 0,0 0 15 0,-5 8-7 16,5-8-6-16,-3 10-1 0,3-10-2 0,-2 10 5 15,2-10 8-15,-4 11-27 0,4-11 0 0,2 14-6 16,0-7-2-16,0 0-3 0,-2 0 19 0,3 2-26 15,-1-1 3-15,2 0 1 0,0 0 3 0,0-3 2 16,1 3 3-16,0-2 1 0,0-2 4 0,2 2 2 16,-1-2 0-16,-1 0 6 0,-5-4 5 15,13 4-27-15,-13-4 28 0,10 2-31 0,-10-2 35 16,12 0 3-16,-12 0 6 0,11-3 6 0,-11 3 2 0,8-5-2 16,-8 5-3-16,5-9-3 0,-5 9 0 0,4-9-8 15,-4 9-9-15,-1-13-7 0,-2 7-7 0,-1-2-6 16,0 2-3-16,-1-2-2 0,1 0-3 0,-5 2-8 15,3-1-9-15,-3 1-72 0,1 3-112 0,-2-1-124 16,1 1-164-16,-2 1-226 0,-5 4-215 0</inkml:trace>
  <inkml:trace contextRef="#ctx0" brushRef="#br0" timeOffset="151776.47">9957 9797 342 0,'0'0'330'0,"8"-2"-64"0,-8 2-63 0,0 0-30 16,0 0-49-16,0 0-15 0,0 0-28 0,0-8 12 15,0 8-21-15,0 0 1 0,4-8-15 0,-4 8-3 16,7-6-14-16,-7 6 1 0,7-7-2 0,-2 2 9 15,4 0 9-15,-2-2-10 0,-1 1 21 0,3-1-31 16,0 1 6-16,0-3-24 0,0 1 18 0,2-1-25 16,0-1 15-16,-2-1-21 0,2 2 14 0,-2-3-20 0,0 2 19 15,-1-2-25-15,2-1 21 0,-2 1-23 16,-2-2 23-16,-1 0-23 0,1 0 19 0,-2 1-21 16,0-3 19-16,-3 1-24 0,1 1 26 0,-2 2-17 15,0-1 30-15,-3 1-8 0,3 1 41 0,-3-1-40 16,2 3 41-16,-3-2-47 0,1 2 4 0,0 3 14 0,-1-1 46 15,2 1-48-15,-1 0 38 0,3 6-47 0,-4-9 32 16,4 9-56-16,-5-8 42 0,5 8-50 0,0 0 49 16,-4-5-45-16,4 5 38 0,0 0-44 0,-7 5 40 15,7-5-43-15,-3 9 60 0,3-9-35 16,-2 10 56-16,2-1-38 0,1-2 60 0,0 4-32 0,-1-2 35 16,3 3-37-16,-1 2 40 0,3-1-38 0,-1 2 52 15,1 1-44-15,-1 1 35 0,3 2-45 0,-1 1 43 16,0 0-51-16,2 0-4 0,-3 2 1 0,3-2-6 15,-1 3 1-15,1-3-1 0,-2 2 5 16,2-1-5-16,0 0-1 0,-2 1-11 0,2-2-1 0,0 1 1 16,-2-2 0-16,0-1-4 0,1-1-1 0,-2-2 9 15,-1 0-7-15,1-1-3 0,-3-2 1 0,2-2-1 16,0 0-2-16,-3 0 1 0,2-2-5 0,-1-1 1 16,1-1 0-16,-3-6 1 0,2 12 1 0,-2-12-2 15,3 7-3-15,-3-7-12 0,0 0-40 0,0 0-42 16,0 0-51-16,0 0-56 0,0 0-89 0,0-7-46 15,0 7-37-15,0-10-91 0,0 4-37 0,0-1-253 16,0-3-253-16</inkml:trace>
  <inkml:trace contextRef="#ctx0" brushRef="#br0" timeOffset="152077.84">10252 9750 341 0,'-7'-10'393'0,"7"10"-107"16,-6-8-40-16,6 8-58 0,-4-8-19 0,4 8 0 16,-1-7-30-16,1 7-5 0,-1-7-41 0,1 7-2 15,1-9-38-15,-1 9 1 0,5-6-25 0,-5 6 12 16,11-5-19-16,-11 5 24 0,15-4-24 0,-15 4 24 16,16-1-33-16,-16 1 33 0,17 1-33 0,-7 1 32 15,-1 2-31-15,-1-1 32 0,0 1-34 0,-1 1 37 16,-2 2-50-16,-4-1 0 0,2 1 1 0,-3 1 0 15,-2 1 1-15,-1 0 2 0,-4 2 14 0,0 0-20 16,-1 1 2-16,-1-1 41 0,1 1-53 0,-2-2 1 16,1-1 6-16,3-2-13 0,-2 2-31 0,1-4-47 0,0 1-48 15,3-1-86-15,4-5-143 0,-5 6-224 0,5-6-111 16</inkml:trace>
  <inkml:trace contextRef="#ctx0" brushRef="#br0" timeOffset="152360.18">10433 9880 293 0,'0'0'412'0,"5"5"-103"0,-5-5-62 16,0 0-22-16,0 0 14 0,0 0 41 0,0 0-21 0,0 7-22 16,0-7-30-16,0 0-25 0,0 0-45 0,0 0-29 15,0 0-21-15,0 0-19 0,0 7-8 0,0-7 18 16,0 0 6-16,3 7 10 0,-3-7 6 0,1 8 9 15,-1-8-9-15,4 9-9 0,-4-9-4 0,4 13-15 16,-3-6-12-16,3 1 34 0,-2 0-60 0,2 2 36 16,-3-1-56-16,2 1 40 0,-2-1-53 0,3 2 46 15,-4-1-58-15,3 1 43 0,-2-3-52 0,0 3 33 16,1-2-91-16,0-1-7 0,-2-1-101 0,0-7-28 0,3 12-87 16,-3-12-76-16,1 8-103 0,-1-8-410 15,0 0-451-15</inkml:trace>
  <inkml:trace contextRef="#ctx0" brushRef="#br0" timeOffset="152976.99">10507 9699 340 0,'-1'-6'314'0,"1"6"-72"15,0 0-30-15,0 0-20 0,0-8-11 0,0 8-11 16,0 0-11-16,3-7-25 0,-3 7-23 0,0 0-33 0,2-6-1 15,-2 6-25-15,0 0 25 0,10-2-22 0,-10 2 17 16,0 0-40-16,14 1 42 0,-14-1-39 16,12 4 26-16,-2-2-33 0,-2 2 34 0,0 1-51 0,-1 1 39 15,2-2-44-15,-1 3 2 0,-2-2 4 16,3 2-5-16,-4 0 10 0,2-1-4 0,-1-1 4 16,-2 2 3-16,0-1 7 0,1-2 12 0,-5-4 5 0,6 9 9 15,-6-9 7-15,3 7-3 0,-3-7-4 0,0 0-3 16,1 6 2-16,-1-6 36 0,0 0-48 0,0 0 40 15,-8-3-54-15,8 3 38 0,-6-5-52 0,6 5 37 16,-4-11-49-16,2 5 40 0,0-1-47 0,1 0 38 16,1-1-39-16,-1 0 33 0,1-1-43 0,1 0 41 15,2 0-44-15,-1 0 43 0,1 2-7 0,2-2-4 16,-2 2 8-16,3 0-11 0,-1 0-6 0,0 3-3 16,0-1 0-16,3 1 4 0,-8 4-6 0,11-6-37 15,-11 6 50-15,12-1-41 0,-12 1 45 0,14 1-40 16,-14-1 46-16,13 6-37 0,-7-2 39 0,0 1-39 0,1-1 42 15,-1 3-41-15,-1-1 41 0,0-1-40 16,2 3 39-16,-2 0-39 0,-1-1 40 0,-1 1-42 16,0 0 3-16,2 1 7 0,-2-2 0 15,2 1-5-15,-3 0 4 0,1 0-10 0,-1 0-50 0,1-1-64 16,1 2-48-16,-2-3-33 0,1-1-39 0,1 1-85 0,-4-6-44 16,6 8-314-16,-6-8-204 0</inkml:trace>
  <inkml:trace contextRef="#ctx0" brushRef="#br0" timeOffset="153218.6">10951 9715 242 0,'0'0'402'0,"0"0"-96"15,0 0-56-15,0 0-16 0,0 0 23 0,0 0-32 16,0 0 2-16,0 0-17 0,0 0-34 0,0 0-39 15,0 0 19-15,1-7-76 0,-1 7 28 0,5-3-63 0,-5 3 33 16,8-5-59-16,-8 5 43 0,10-6-54 16,-10 6 35-16,14-7-49 0,-5 3 44 0,0 0-50 15,1 2 47-15,-1-1-50 0,1-1 29 0,2-1-73 0,-2 1-9 16,-1 1-78-16,4-1-47 0,-4 1-47 16,0-2-39-16,0 2-67 0,-9 3-279 0,11-7-137 15</inkml:trace>
  <inkml:trace contextRef="#ctx0" brushRef="#br0" timeOffset="153427.24">11071 9591 186 0,'0'0'317'0,"-9"-5"-72"0,9 5-30 0,-8-4-4 15,8 4-11-15,0 0-14 0,-9-4-28 16,9 4-48-16,0 0 0 0,-10-3-34 0,10 3-12 0,0 0-14 16,0 0 0-16,0 0-10 0,-4 7 1 0,4-7-14 15,2 7 4-15,-2-7-14 0,2 11 6 16,-2-5-13-16,3 3 8 0,-2-1-14 0,3 2 11 0,-2-1-25 15,2 2 20-15,-1 0-12 0,-1 1 2 0,2-2-9 0,0 0-34 16,-1 1-63-16,-1-3-28 0,2 1-100 16,2 0-13-16,-2-2-263 0,-1-1-8 0</inkml:trace>
  <inkml:trace contextRef="#ctx0" brushRef="#br0" timeOffset="153941.19">11209 9618 253 0,'0'0'278'0,"0"0"-69"0,0 0-51 0,0 0-24 16,0 0-12-16,5-6-15 0,-5 6-23 0,5-7-16 15,-5 7-14-15,8-7-13 0,-4 1-5 0,1 0-8 16,0 0-5-16,0-2-5 0,1 0-2 0,2-1-7 15,-3 0 0-15,0-1 0 0,2 0-2 0,-2-2 2 16,1 0-2-16,-2 1 10 0,0-1 6 16,-3 1-1-16,2-1 21 0,-1 0-7 0,-2 1-2 0,0-1 7 15,-2 2 11-15,0-1 2 0,1 3 17 0,0-3-4 16,-2 4 16-16,1-2-21 0,-1 3 13 0,1 0-28 16,-1-1 21-16,3 7-38 0,-4-8 34 0,4 8-54 15,-5-9 21-15,5 9-29 0,0 0 24 0,-6-5-30 16,6 5 37-16,0 0-17 0,0 0 41 0,-7 7-30 15,7-7 52-15,0 8-32 0,0-8 49 0,0 11-47 0,0-4 47 16,3-1-48-16,-2 3 46 0,2 0-34 0,-1 0 31 16,2 1-54-16,0 1 43 0,0-1-12 0,0 2-37 15,2 2 43-15,-1-3-38 0,0 4 35 0,2 0-37 16,-1-1 34-16,0 1-44 0,1 0 36 0,-2 0-46 16,0 2 37-16,0 0-45 0,3-1 43 0,-3 1-52 15,-1 0 39-15,1-1-45 0,0 1 6 0,0 0-3 16,-1-1 2-16,2 0 4 0,-2 0-1 0,1-3 1 15,-1 1 0-15,1-1 3 0,-1 1-4 0,1-5 1 16,-2 2-2-16,0-3-2 0,0 1-3 0,1-1-25 16,-3-3-26-16,3 2-22 0,-4-7-45 0,5 7-78 15,-5-7-2-15,0 0-115 0,0 0-66 0,0 0-471 16,0 0-404-16</inkml:trace>
  <inkml:trace contextRef="#ctx0" brushRef="#br0" timeOffset="154244.1">11348 9660 68 0,'-5'-8'358'0,"1"-1"-101"0,2 2-49 0,-2-1-14 0,1 1-28 16,2 1-9-16,0-3 2 0,-2 3-1 0,3-1-21 15,0 7-24-15,1-12-18 0,-1 12-25 0,6-11-12 16,-6 11-5-16,7-9-7 0,0 5 13 0,0 1-43 15,-7 3 25-15,13-5-22 0,-13 5 19 0,17 0-22 16,-17 0 22-16,14 2-22 0,-14-2 21 0,16 6-23 16,-11-1 23-16,1-2-31 0,-1 4 27 0,-3-1-34 15,1 1 31-15,-2-1-39 0,-1 3 29 0,-2-3-32 16,-1 4 31-16,-1-3-34 0,-1 3 28 0,-1-2-44 16,-2-2-21-16,-1 3-55 0,3-3-79 0,-2 1-43 15,-2-1-121-15,2-2-199 0,0 0-58 0</inkml:trace>
  <inkml:trace contextRef="#ctx0" brushRef="#br0" timeOffset="154665.99">11521 9744 58 0,'0'0'366'16,"0"0"-65"-16,0 0-68 0,0 0-4 0,6-4-27 0,-6 4-2 16,0 0-4-16,0 0-33 0,0 0 18 15,0 0-53-15,0 0 13 0,0 0-58 0,0 0-17 16,-2-5-11-16,2 5-15 0,0 0 1 0,0 0-12 0,0 0-5 16,0 0-5-16,0 0 3 0,-3 7 6 0,3-7 0 15,0 8 9-15,0-2 8 0,0-6 5 0,1 11-6 16,-1-11-6-16,4 12 1 0,-1-5-9 0,-2-1-5 15,5 3-5-15,-3-2 0 0,1 0-5 0,1 2 5 16,-1-4 4-16,1 3-8 0,0-1-1 0,2-2 3 16,0 1-2-16,-2-1 3 0,2-1 3 0,0-1-3 0,-7-3-4 15,10 5 1-15,-10-5 0 0,13 1-5 0,-13-1-4 16,14-2 8-16,-14 2-7 0,12-7 0 0,-7 4 2 16,0-3 12-16,0 0 5 0,-3 0-4 15,1 0-1-15,0-2 3 0,-2 1-3 0,-1-2 34 0,-1 2-50 16,-2-3 40-16,-1 3-50 0,2-3 39 0,-6 3-51 15,3 1 40-15,-1-1-44 0,-2 2 37 0,-1 0-49 16,0 3-16-16,-3-2-152 0,0 3-116 0,0 0-147 16,-4 2-388-16,-1 3-394 0</inkml:trace>
  <inkml:trace contextRef="#ctx0" brushRef="#br0" timeOffset="163942.17">6556 12588 112 0,'0'0'401'0,"0"0"-79"0,0 0-54 16,0 0 40-16,-11-1-48 0,11 1 53 0,0 0-47 15,0 0 9-15,-8-2-44 0,8 2-5 0,0 0-34 16,0 0-6-16,0 0-26 0,-8-3 2 0,8 3-22 0,0 0 0 16,0 0-21-16,0 0-8 0,0 0-20 0,0 0-9 15,-5-4-16-15,5 4-5 0,0 0-2 0,0 0-3 16,0 0-13-16,4-6-1 0,-4 6-8 0,0 0-5 16,11-3-7-16,-11 3-3 0,14-5-4 0,-5 3-2 15,0 0-2-15,5-1-1 0,-2-1-2 0,2 2-2 16,0-2 0-16,2 2-4 0,1-2 1 15,1 0-2-15,-3 1-5 0,4 2-20 0,-2-3-33 0,2 3-38 16,0-2-32-16,-3 0-17 0,0 0-53 0,-2 2 0 16,0-1-79-16,-1 1-47 0,-1-3-23 0,-1 4-55 15,-11 0-22-15,18-1-294 0,-18 1-222 0</inkml:trace>
  <inkml:trace contextRef="#ctx0" brushRef="#br0" timeOffset="164192.16">6667 12651 216 0,'-10'3'320'0,"2"1"-27"16,8-4-48-16,-14 3 46 0,14-3-46 0,-10 4 41 0,10-4-77 15,-9 3-36-15,9-3-34 0,0 0-28 16,-8 3 12-16,8-3-61 0,0 0-8 0,0 0-10 16,0 0-9-16,0 0-2 0,0 0-1 0,14 0-9 0,-14 0-6 15,14-1-3-15,-2-1-2 0,-2 0 4 0,5 1-7 16,-3-2-5-16,3 2 3 0,-1-1-2 0,5 0-1 15,-3-1 32-15,1 1-37 0,0-1 27 0,1 0-36 16,0 0 33-16,0 0-45 0,0-1 15 0,-2 1-83 16,2-2-14-16,-2 0-95 0,0 1-30 15,-2-1-80-15,0-3-367 0,-2 1-183 0</inkml:trace>
  <inkml:trace contextRef="#ctx0" brushRef="#br0" timeOffset="164393.23">6929 12378 435 0,'-5'-7'316'0,"2"0"7"0,-1 2-57 16,2-1-10-16,2 6-26 0,-4-11 1 0,4 11-73 16,-3-9-36-16,3 9-25 0,3-7-19 0,-3 7-11 15,6-4 1-15,-6 4-23 0,0 0-6 0,17 1-8 16,-8 1-3-16,0 4 3 0,1 0-13 0,2 3-6 16,-1 2-1-16,1 3-4 0,-1 0-2 0,-2 3 37 15,0 1-41-15,0 2 28 0,-2 1-44 0,-1 0 3 0,-2 0-22 16,-3-3-59-16,0 0-17 0,-3 0-82 0,-2 0-68 15,-2-3-133-15,-4 2-181 0,0 1-88 16</inkml:trace>
  <inkml:trace contextRef="#ctx0" brushRef="#br0" timeOffset="168659.87">11877 12196 297 0,'-4'-6'248'15,"2"-1"-58"-15,-1 0-27 0,2 2 10 0,1-3 0 16,1 0-11-16,2 0-4 0,2 0-27 0,-1-1-17 16,2 2-16-16,1 0-12 0,2 1-8 15,1 0-8-15,-1 2 5 0,1-1-16 0,3 1-7 0,-3 2-6 16,4-1-2-16,-2 2 22 0,-1 1 1 0,3 1-12 16,0 2-12-16,-1 0-25 0,0 2 32 0,1 0-31 15,-3 2 35-15,0 0-43 0,0 3 48 0,-2 0-44 16,-1 0 44-16,-2 1-42 0,0 3 50 0,-3-4-5 15,-2 2-10-15,-1 2-1 0,0-3-5 0,-2 4-8 16,-5 0 1-16,2 0 2 0,-4-2-1 0,0 0 1 16,-1 1-6-16,1-2 9 0,-1-1 11 0,-3 0 3 15,3-1 1-15,0 1 0 0,-2-3 0 0,3 1-2 16,-1-4 6-16,1 2 3 0,0-1 0 0,3-1-6 16,-1-1-4-16,0 1-3 0,7-5-5 0,-11 7-3 15,11-7-5-15,-7 5-8 0,7-5 0 0,-7 6 1 16,7-6-5-16,0 0 4 0,-6 6-8 0,6-6 6 15,0 0-2-15,4 5-1 0,-4-5 1 0,10 2-6 0,-10-2 3 16,14 1-3-16,-1 0-3 0,-3-1 3 0,4 0-6 16,0 1-1-16,3 1-4 0,1-2-1 15,1 1 0-15,-2-1-5 0,3 1 6 0,-1-1-5 0,-1 0 0 16,0 0-1-16,-1 0-2 0,-2 0-1 0,0 0 3 16,-1 0 3-16,0-1-4 0,0 1-2 0,-2 0 3 15,-12 0-2-15,20-1-1 0,-20 1 4 0,16 0-2 16,-16 0-6-16,15-2-1 0,-15 2-7 0,10-1-14 15,-10 1-68-15,9-2-80 0,-9 2-86 0,0 0-111 16,4-7-117-16,-4 7-600 0,0-10-704 0</inkml:trace>
  <inkml:trace contextRef="#ctx0" brushRef="#br0" timeOffset="169775.14">12238 11608 141 0,'0'0'317'16,"-4"-7"-57"-16,0 2-25 0,4 5-6 16,-4-9-19-16,4 9-5 0,-2-11-3 0,2 11-33 0,0-11-44 15,0 11 1-15,2-10-42 0,-2 10 11 0,3-8-35 16,1 3 35-16,-4 5-44 0,10-7 31 0,-10 7-37 16,10-3 56-16,-10 3-10 0,14-2-2 0,-14 2-7 15,17 4 0-15,-10 0-7 0,1 2 1 0,2 0-10 16,0 1-4-16,-1 3-4 0,2-1-12 0,-2 2-6 15,-3 0-8-15,2-1-1 0,-1 3-11 0,1-4-2 16,-3 2 0-16,-1-1 1 0,0-1 7 0,0-1 6 16,1 1 11-16,-3-3 10 0,1 0 17 0,-3-6 18 15,1 12-3-15,-1-12-15 0,1 6-10 0,-1-6-11 16,0 0-7-16,-4 5-3 0,4-5-13 0,0 0-5 16,-7-7-6-16,7 7-2 0,-4-10-1 0,2 4-3 15,-1-3 1-15,2 0-6 0,-2-1-1 0,3 0 0 16,-1-1-1-16,0-1-39 0,1 0 45 0,0 0-40 15,0 0 42-15,1 1-40 0,0 1 40 0,3 0-39 0,-1 0 40 16,0 2-38-16,2 0 39 0,-1 1-40 16,3 1 43-16,-1 1-36 0,-6 5 36 0,14-5-36 0,-14 5 48 15,14-1-43-15,-14 1 45 0,19 5-38 0,-10-3 48 16,-1 5-32-16,1-3 52 0,1 2-41 16,0 3 47-16,1-2-46 0,-1 2 39 0,-1 1-6 15,1-1-11-15,-1 1-6 0,0 1-7 0,0-1-3 0,0 1-7 16,-2 0-5-16,1-1-4 0,0 1-13 0,2 1-115 15,-4-1-123-15,1-2-166 0,-1 1-192 0,-2 0-498 16,2-2-715-16</inkml:trace>
  <inkml:trace contextRef="#ctx0" brushRef="#br0" timeOffset="171407.08">5178 11862 143 0,'0'0'217'0,"0"-8"-44"15,0 8-6-15,0-11-38 0,3 5-18 0,-2-1-9 16,1-2-2-16,2 2 2 0,1-3-9 0,3-1-12 16,0 0-8-16,1 0-4 0,2-2-29 0,1-1 32 15,3 1-21-15,-1-1 30 0,3 0-38 0,-1 0 23 16,2 1-40-16,0-1 26 0,5 0-37 0,0 1 30 15,-5 2-35-15,8-2 35 0,-2 2-37 0,-1 1 2 16,0 1 2-16,-1 0 1 0,0 2 2 0,3-1 11 16,-1 1-10-16,-1 1 0 0,1-2-4 0,1 4 0 15,-1-2-1-15,-1 0-2 0,0 2 8 0,1-1-9 0,-1 2 18 16,-4-2-25-16,2 3 1 0,-1-2 1 16,-3 1-2-16,1 1 6 0,-3 0-7 0,-1-1-3 15,-1 1 5-15,2 0-3 0,-6 0-4 0,2 1 2 0,-11 1 5 16,16-1-9-16,-16 1-5 0,13-3-26 0,-13 3-43 15,13-2-53-15,-13 2-107 0,9-3-324 0,-9 3-79 16</inkml:trace>
  <inkml:trace contextRef="#ctx0" brushRef="#br0" timeOffset="171624.46">5945 11344 220 0,'0'0'368'0,"-4"-5"-124"16,4 5-31-16,-1-7-68 0,1 7-9 0,0 0-30 15,0 0 32-15,1-6-32 0,-1 6 4 0,0 0-5 16,12 2 13-16,-12-2-16 0,12 3 9 0,-3 2-8 16,-1 0-11-16,2 1 7 0,3 0-40 0,-3 2 38 15,3 0-57-15,-3 2 28 0,-1 1-7 0,2 1-1 16,-3 0-17-16,0 0-8 0,-2 4-4 0,1-2-5 16,-5 2-9-16,1 1-4 0,-3 1-3 0,-2 0-4 15,1 1-83-15,-4 1-104 0,0-1-79 0,0 2-158 16,-3-2-260-16,2 0-189 0</inkml:trace>
  <inkml:trace contextRef="#ctx0" brushRef="#br0" timeOffset="172426.12">6714 11048 226 0,'-6'-6'327'16,"6"6"-61"-16,-8-6-86 0,8 6 51 0,-10-3-46 0,10 3 43 15,0 0-42-15,-16 2 34 0,9 2-53 0,-2 0-3 16,-1 1 7-16,1 5-37 0,-3-2 36 0,2 5-23 16,-3 2 8-16,2 0-30 0,-1 2 7 0,1 2-4 15,-1 1-15-15,2 6-10 0,-1-1-2 0,2 2-10 16,1 0-47-16,-1 1 34 0,5 2-3 0,-1-5-18 16,4 2-11-16,-2-2-8 0,4 3-5 0,1-1 1 15,0-2-9-15,2 1-6 0,5 1-1 0,-1 0-2 16,1-2-1-16,1-1-2 0,1-4-3 0,1-1-2 15,2-2-8-15,0 0-20 0,1-3-23 0,1-1-35 16,0-2-41-16,0 0-45 0,0-5-48 0,-2 1-54 16,3-2-71-16,-3-2-48 0,1-2-98 0,-3-1-271 15,-1-1-263-15</inkml:trace>
  <inkml:trace contextRef="#ctx0" brushRef="#br0" timeOffset="173107.84">6804 11240 297 0,'0'0'242'16,"0"0"3"-16,-4-5-45 0,4 5 24 0,0 0-60 15,0 0 7-15,0 0-66 0,-4-5 19 0,4 5-65 16,0 0 13-16,0 0-35 0,0 0 64 0,0 0-11 16,-1 7 5-16,1-7 20 0,2 10 7 0,-1-4-21 15,1 2 13-15,-1 1 0 0,3 0 4 0,-3 1-8 0,3 1-4 16,-1 0-47-16,-1 2 37 0,2 0-46 15,1 1 39-15,-2 1-15 0,0 1-10 0,0-2-8 16,1 1-14-16,0-1-7 0,0 0-6 0,-2-2-1 16,1-1-7-16,0 1-7 0,1-2 3 0,-3-1-2 0,2 0-4 15,0-1-1-15,-1-2-1 0,-1 0-10 16,2 1-7-16,-3-7-36 0,4 9-62 0,-4-9-63 0,5 8-73 16,-5-8-70-16,0 0-78 0,10 4-423 0,-10-4-346 15</inkml:trace>
  <inkml:trace contextRef="#ctx0" brushRef="#br0" timeOffset="173257.62">7003 11485 186 0,'0'0'306'0,"0"0"-75"16,5-5-52-16,-5 5-24 0,0 0-30 0,0 0-26 15,0 0-27-15,0 0-12 0,0 0-19 0,0 0-5 16,0 0-12-16,0 0-33 0,0 0-71 0,8-4-78 15,-8 4-245-15,0 0 140 0</inkml:trace>
  <inkml:trace contextRef="#ctx0" brushRef="#br0" timeOffset="173859.63">7113 11332 87 0,'0'-8'321'0,"0"8"-31"16,0 0-54-16,-1-7 29 0,1 7-54 0,0 0-30 15,0 0-37-15,0 0-28 0,0-7-25 16,0 7-17-16,0 0-17 0,0 0-8 0,0 0-8 0,0 0-3 16,11 1-5-16,-11-1-1 0,10 5-4 0,-10-5-4 15,11 9-3-15,-5-4 3 0,-1 2-2 0,3 0-2 16,-2 0-12-16,-1 3 13 0,0 0-2 0,1-1-6 0,-1 0-2 16,1 0-2-16,-2 0 2 0,-2-1 3 15,2-1 15-15,-1 0 34 0,-2-1 39 0,-1-6 40 16,5 9 21-16,-5-9-26 0,1 6-29 0,-1-6-20 15,0 0-13-15,0 0-21 0,0 0-6 0,0 0-10 16,-3-6-41-16,3 6 35 0,-3-8-5 0,0 2-8 16,2-2-6-16,1 3-2 0,-2-5-2 0,2 3-3 15,0-3-2-15,0 0 2 0,2 1-6 0,-2-1 0 0,3 0 0 16,-1 2-1-16,2 0-3 0,0 1 0 16,1-2 3-16,0 2-3 0,0 2 0 0,2 1 1 15,-1-1 2-15,-6 5-3 0,14-5 1 0,-14 5 3 0,17-3-3 16,-17 3 1-16,18 2 1 0,-18-2-1 0,19 2 1 15,-9 1 3-15,-1 0-1 0,0 1-2 16,1-1 2-16,-1 2 3 0,0-1-7 0,1 2 0 0,-1-2-35 16,-2 1 44-16,-1 1-40 0,3 0 44 0,-4-1-42 15,0 2 40-15,0 0-39 0,-1-1 41 0,-3 1-46 16,2-2 40-16,-3-5-98 0,4 12-12 0,-4-12-81 16,-4 10-45-16,4-10-55 0,-3 9-65 0,3-9-364 15,-6 4-221-15</inkml:trace>
  <inkml:trace contextRef="#ctx0" brushRef="#br0" timeOffset="174191.62">7301 11057 401 0,'-2'-9'279'0,"1"3"-33"0,1-1-66 15,0 7-3-15,0-12-55 0,0 12 9 0,3-12-51 16,-3 12 16-16,5-10-50 0,-5 10 23 0,6-7-38 16,-6 7 35-16,12-2-42 0,-12 2 34 0,10 1-40 15,-10-1 37-15,13 4-43 0,-8 0 33 0,0 1-37 16,-5-5 35-16,9 11-37 0,-6-4 50 0,-1-1-41 16,1 0 51-16,-2 2-39 0,-1-2 57 0,2 2-40 15,0-1 12-15,-2-7 16 0,0 12-22 0,0-12-5 16,1 10-6-16,-1-10-5 0,1 11-2 0,-1-11-6 15,0 7 5-15,0-7 3 0,4 8-2 0,-4-8 6 16,5 5-10-16,-5-5 1 0,12 1-9 0,-12-1-5 0,16 0-9 16,-5-2-19-16,0 0-44 0,2-1-67 15,-3-1-72-15,7 1-48 0,-6 1-121 0,3-1-289 16,-4 0-164-16</inkml:trace>
  <inkml:trace contextRef="#ctx0" brushRef="#br0" timeOffset="174430.34">7613 11305 215 0,'0'0'246'0,"2"7"-10"0,-2-7-14 0,4 7-6 16,-4-7-21-16,5 5-23 0,-5-5-16 0,8 4-21 15,-8-4-7-15,9 2-27 0,-9-2-13 0,10 1-14 16,-10-1-17-16,14 1-12 0,-14-1-6 0,15-1-10 15,-15 1-5-15,18-1-8 0,-18 1 1 0,18-2-3 16,-8 0-11-16,1 0-3 0,-1 1-15 0,-1-3-44 16,0 2-51-16,-3-2-48 0,3 2-41 0,-4-2-75 15,1 1-231-15,0-3-2 0</inkml:trace>
  <inkml:trace contextRef="#ctx0" brushRef="#br0" timeOffset="174637.76">7753 11196 178 0,'-6'-6'308'15,"6"6"-54"-15,-8-5-80 0,8 5-14 0,0 0-51 16,-8-5-7-16,8 5-24 0,0 0 49 0,0 0-43 0,0 0 35 16,-7 5-45-16,7-5 27 0,-2 9-38 15,2-9-5-15,0 10-7 0,2-3-13 0,-1 0-8 0,-1 2 0 16,3-1-9-16,-1 2-2 0,-1-1-3 0,2 2 1 16,1 0-5-16,-2 0-3 0,1 0-1 0,3-1-3 15,-2 1-2-15,0 0-1 0,1 0-1 0,-1-2-1 16,1 1-22-16,-1-3-52 0,2 2-47 0,-1-3-69 15,-1-1-92-15,3 0-208 0,-7-5 19 0</inkml:trace>
  <inkml:trace contextRef="#ctx0" brushRef="#br0" timeOffset="175141.67">8064 11196 6 0,'0'0'288'0,"-3"-11"-62"0,3 11 7 0,-4-7-43 0,4 7 35 15,-6-9-44-15,6 9 48 0,-4-7-54 0,4 7 29 16,-6-5-72-16,6 5 21 0,-7-4-70 0,7 4 14 15,0 0-58-15,-10-2 49 0,10 2-31 0,-10 4 5 16,10-4-1-16,-8 6-5 0,3-3-5 0,1 5-2 16,-3-2-9-16,3 1 0 0,0 1-6 15,0-1-6-15,0 3-7 0,2-1-1 0,-1 2-2 0,2-1-2 16,1 1-2-16,0-1 0 0,0 0-4 0,1 0-2 16,2-1-41-16,-2 1 49 0,3 0-44 0,0-2 49 15,0 0-43-15,1-2 47 0,2 2-42 0,-3-2 43 16,4-2-45-16,-3 1 50 0,5-1-45 0,-10-4 36 15,14 2-43-15,-14-2 40 0,17-1-5 0,-8-1-4 16,0-3-9-16,0 0 1 0,-1 0-4 0,0-1-3 16,-1-2 4-16,-1 1 0 0,-1-2 0 0,0 1-6 15,-2-3 1-15,-2 3 0 0,-1-3-2 0,0 1 1 16,-4-1 1-16,2 2 4 0,-3-2 2 0,-2 2 22 16,2 0-34-16,-3 1-4 0,2-1 6 0,-3 2 0 15,0 1 34-15,3 0-36 0,-3 2 30 0,1 1-41 0,-1 1-32 16,9 2-60-16,-11-4-45 0,11 4-101 0,-13-2-82 15,13 2-346-15,0 0-197 0</inkml:trace>
  <inkml:trace contextRef="#ctx0" brushRef="#br0" timeOffset="175310">8293 11232 222 0,'0'0'309'0,"0"0"-54"0,0 0-54 16,0 7 6-16,0-7-71 0,0 0 0 0,0 0-55 16,0 0 10-16,0 0-61 0,0 0-50 0,0 0-120 15,0 0-110-15,0 0-150 0,0 0 143 0</inkml:trace>
  <inkml:trace contextRef="#ctx0" brushRef="#br0" timeOffset="175781.73">8368 11140 204 0,'0'0'236'16,"0"0"-68"-16,0 0-19 0,0 0-42 0,0 0 10 16,0 0-57-16,0 0 5 0,0 0-26 0,0 0 43 15,0 0-15-15,0 0 24 0,0 0-23 0,10 5 17 16,-10-5-33-16,7 9 21 0,-4-5-33 0,2 1-9 15,-1 0 4-15,0 1-3 0,1-1 1 0,-1 1 1 16,0 0-1-16,0 0 6 0,0-2-2 0,-1 3 6 16,-3-7-4-16,5 9 8 0,-5-9 18 0,3 9 31 15,-3-9 27-15,4 7-42 0,-4-7 31 0,0 0-19 16,0 0-17-16,-4 6-3 0,4-6 6 0,0 0-16 16,0 0-9-16,-8-5-9 0,8 5-9 0,-6-7-8 15,6 7-8-15,-4-11 5 0,4 11-8 0,-2-12-8 16,0 5-3-16,1 0-2 0,2-2-3 0,1 1-2 15,-1-2 0-15,2 3-3 0,0-3-3 0,2 4 2 0,0-1 2 16,2 0-4-16,-2 2 5 0,1-1-5 16,2 3-2-16,0-1 4 0,-8 4-2 0,14-3 1 15,-14 3 1-15,16 2 6 0,-8 0-1 0,1 3-5 0,0-1-1 16,-1 0 2-16,-2 4 6 0,0-1-2 0,2 0-2 16,-3 3 8-16,0-2-6 0,-1 2 1 0,1-1 1 15,-1 1 0-15,-1-1 3 0,2 1-6 16,-3-2 7-16,-1 2-7 0,2-3-1 0,-2 1-4 0,1-1-40 15,-1-2 21-15,2 3-83 0,-3-8-53 0,2 9-58 16,-2-9-81-16,3 10-102 0,-3-10-186 0,5 5-103 16</inkml:trace>
  <inkml:trace contextRef="#ctx0" brushRef="#br0" timeOffset="176014.05">8722 11192 141 0,'5'-7'289'0,"-5"7"-57"0,0 0-49 16,9-5 41-16,-9 5-28 0,5-4 24 15,-5 4-64-15,8-3 22 0,-8 3-69 0,11-6-20 16,-11 6-13-16,16-4-14 0,-7 2-13 0,2-1-2 0,-1 1-15 16,1 1-7-16,1-1-6 0,-2-1-4 15,2 0-4-15,1 2 0 0,-2-1 0 0,2 1-14 16,-1 0-7-16,-2-1-45 0,1 0-32 0,-2 0-81 15,0-1-48-15,-9 3-92 0,14-5-172 0,-14 5 33 0</inkml:trace>
  <inkml:trace contextRef="#ctx0" brushRef="#br0" timeOffset="176227.36">8887 11054 168 0,'0'0'284'0,"0"0"-56"0,0 0-78 0,-13-1 9 16,13 1-7-16,0 0 33 0,-5 6-37 0,5-6 25 15,-4 7-44-15,4-7 34 0,-4 10-63 0,4-10-4 16,0 13-21-16,-1-6-11 0,1 1-13 0,1 0-8 16,-1 1-11-16,1 1-7 0,2 1 17 0,-2 0-30 15,2-1-2-15,-2 1-1 0,3 0-2 0,-1 1-2 16,-1-1-5-16,2-2-7 0,2 2-65 16,-3-3-49-16,1 1-52 0,1-1-59 0,0-1-70 0,0-3-200 15,1 1 2-15</inkml:trace>
  <inkml:trace contextRef="#ctx0" brushRef="#br0" timeOffset="176666.39">9182 11053 4 0,'-1'-5'331'0,"1"5"-111"0,-4-11 27 0,0 6-20 16,4 5 35-16,-5-8-59 0,5 8-18 0,-9-9-20 15,9 9-22-15,-9-5-36 0,9 5-20 0,-10-3-14 16,10 3-12-16,0 0-6 0,-17 3 2 0,17-3 8 16,-10 4-11-16,5 0 29 0,0 2-49 0,-3-1-2 15,4 2-5-15,-1 0-4 0,3 0 0 0,-2 3-7 16,1-2 0-16,1 3-3 0,0-1 4 0,1 1 3 16,0-2-9-16,1 2-4 0,1-1 2 0,0 0-2 15,1 0 3-15,0 0 13 0,2-2-10 0,-1 2-8 16,0-3 0-16,3 1-1 0,-1-2 1 0,1 2 7 15,-1-3-7-15,1-1 9 0,1 1-12 0,-7-5 0 16,14 6-2-16,-14-6 2 0,14 2 5 0,-14-2-1 0,14-1-6 16,-14 1-3-16,17-5 4 0,-8 1-3 0,-2 1 3 15,2-2 1-15,-2-1 2 0,-1-1-7 0,2 1 0 16,-3-3 1-16,-3 1-1 0,2-2 2 16,-4 2-1-16,3-3 5 0,-5 2-6 0,1-2-1 0,1 2 0 15,-4-3 0-15,2 3 5 0,-3-1-7 0,0 2 0 16,0-1 2-16,-2 2-5 0,1 0-1 0,-1 1 3 15,0 1 3-15,0 1-20 0,2 0-77 0,5 4-64 16,-11-5-55-16,11 5-108 0,-12-2-332 0,12 2-172 16</inkml:trace>
  <inkml:trace contextRef="#ctx0" brushRef="#br0" timeOffset="176886.2">9397 11136 170 0,'0'0'359'0,"0"0"-84"15,1 6-10-15,-1-6 16 0,0 0 18 0,0 0 23 16,4 4-3-16,-4-4-39 0,0 0-29 16,0 0-44-16,0 0-39 0,0 0-33 0,0 0-22 15,0 0-29-15,0 0-15 0,0 0-7 0,0 0-25 0,0 0-21 16,0 0-76-16,9-2-87 0,-9 2-101 0,0 0-125 15,0 0-533-15,1-7-471 0</inkml:trace>
  <inkml:trace contextRef="#ctx0" brushRef="#br0" timeOffset="177873.72">9209 10890 190 0,'0'0'235'0,"0"0"-68"15,0 0 6-15,0-9-27 0,0 9 6 0,0 0-6 16,0 0-21-16,5-3-8 0,-5 3-11 0,0 0-1 0,0 0 4 16,13-3-4-16,-13 3-13 0,9 3 9 15,-9-3 23-15,10 3-13 0,-5 1 21 0,3 2-42 0,-2-1-6 16,2 0 6-16,1 4-2 0,-1-1-16 15,3 4-8-15,-2-1 8 0,2 2-14 0,-2 2 12 0,2-1-2 16,1 3 0-16,-3-2-8 0,3 3-8 0,-1 0 1 16,-2 0-10-16,0 2-5 0,1-1-5 15,-1 1-7-15,-1-1-2 0,0 1 0 0,-1 0-9 0,1-2-40 16,-3-1 44-16,0-2-39 0,-2 2 40 0,-1-1-43 16,1-3 41-16,-3 1-46 0,-3-1 36 0,2 0-121 15,-3-1-63-15,-4 1-100 0,1-1-133 0,-6-3-419 16,0 4-366-16</inkml:trace>
  <inkml:trace contextRef="#ctx0" brushRef="#br0" timeOffset="179048.25">6426 10886 278 0,'0'0'186'0,"0"0"-24"16,0 0-56-16,0 0-7 0,0 0-20 0,0 0 16 15,0 0-23-15,0 0 22 0,0 0-9 0,0 0 22 16,0 0-13-16,0 0-11 0,0 0 21 0,0 0-43 16,6-5 0-16,-6 5-6 0,6-6-2 0,-6 6-10 15,8-10-10-15,-4 6-6 0,1-2-7 0,-2-3-2 16,3 3-3-16,-4-2-4 0,2 0 5 0,0-1-8 15,0-2-2-15,-3 3-1 0,2-3 4 0,-1 2 4 16,-1-1-4-16,-1 0-1 0,0 0 4 0,-1-1-10 16,1 1-2-16,-4-1 5 0,2 3 6 0,1-2 5 0,-3 2 11 15,1-1-7-15,-1 2 3 0,2 0-4 0,-1 1 19 16,-1 1-24-16,4 5 2 0,-6-10-5 16,6 10-4-16,-4-8-4 0,4 8-1 0,-4-4 1 15,4 4 0-15,0 0 3 0,0 0-7 0,0 0 2 0,0 0-1 16,-6 4 0-16,6-4 1 0,1 7 3 0,-1-7 13 15,3 11-2-15,-2-5 8 0,2 3 18 0,0-2 0 16,0 3 2-16,3-2 3 0,-2 3 2 0,1-1 4 16,2 4-1-16,-2-1-7 0,2-1 2 0,0 2-5 15,-1 2-7-15,1-1 5 0,-1 0-2 0,3 1-7 16,-1 1-4-16,-2-1 1 0,0 0-4 0,3-1-8 16,-4 1-3-16,2-2 0 0,-2 1-2 15,0-1-2-15,3 0-2 0,-3-3 1 0,0 3 0 16,-1-5-4-16,0 1 4 0,-2 0-4 0,2-2 5 0,1 0-4 15,-2-1-2-15,-1 0-1 0,2 0 0 0,-4-7-1 16,4 9-4-16,-4-9 6 0,2 9-3 0,-2-9-45 16,0 0-93-16,4 7-104 0,-4-7-97 0,0 0-427 15,0 0-282-15</inkml:trace>
  <inkml:trace contextRef="#ctx0" brushRef="#br0" timeOffset="179373.81">6547 10903 56 0,'-5'-5'351'0,"1"1"-119"0,4 4-28 0,-5-11-59 16,5 11 6-16,-4-9-43 0,4 9-22 0,-3-10-14 15,3 10-14-15,0-8-11 0,0 8-9 0,4-9-6 16,-4 9-6-16,5-5 5 0,-5 5-1 0,12-4-6 15,-12 4 5-15,10 0-6 0,-10 0 2 16,13 1-3-16,-4 2 0 0,-9-3 2 0,11 7-5 0,-2-2 4 16,-4-1-8-16,3 2 3 0,-3 2-6 0,-1-1 1 15,0-1 5-15,-3 2-8 0,0-1 31 0,1 2-38 16,-2-2 32-16,-3 0-41 0,2 2 35 0,-2-2-39 16,2 0 35-16,-3-1-37 0,3 0 36 0,-2 0-35 15,3-6 38-15,-5 8-43 0,5-8-36 0,-6 7-109 16,6-7-76-16,0 0-278 0,-8 3-12 0</inkml:trace>
  <inkml:trace contextRef="#ctx0" brushRef="#br0" timeOffset="179722.47">6664 10935 289 0,'0'0'301'15,"0"0"-12"-15,0 0-65 0,0 0-29 0,0 0-39 16,0 0-19-16,-6-3-33 0,6 3-24 16,0 0-15-16,0 0-15 0,0 0-5 0,4-9-13 0,-4 9-7 15,0 0-6-15,11-5-1 0,-11 5-6 0,0 0-4 16,13 0 4-16,-13 0-10 0,9 4 0 0,-9-4-2 16,10 8 0-16,-10-8 0 0,8 9-2 0,-6-2 7 15,1-1-5-15,0 0 1 0,-2 1-1 0,0-1 4 16,-1-6 1-16,0 12 3 0,0-12 6 0,0 10-4 15,0-10 9-15,1 11 6 0,-1-11 5 0,2 6 8 0,-2-6 9 16,0 0-10-16,1 9-9 0,-1-9 0 16,0 0-4-16,4 5-2 0,-4-5-5 0,0 0 2 0,0 0-14 15,9-2-4-15,-9 2-9 0,9-8-36 16,-4 4-47-16,2-2-59 0,1-2-47 0,-3 1-100 0,4-5-223 16,-2 3-22-16</inkml:trace>
  <inkml:trace contextRef="#ctx0" brushRef="#br0" timeOffset="179900.34">6823 10746 287 0,'-8'-5'322'16,"8"5"-63"-16,0 0-12 0,-5-5-14 0,5 5-6 16,0 0-50-16,0 0-18 0,0 0-44 0,-3-6-12 15,3 6-34-15,0 0-2 0,6-7-25 0,-6 7 8 16,6-9-33-16,2 6 5 0,-2-1-31 0,2-2-52 15,-1 1-36-15,2 1-79 0,0 0-57 0,-2-1-55 16,-1 0-194-16,-6 5 33 0</inkml:trace>
  <inkml:trace contextRef="#ctx0" brushRef="#br0" timeOffset="180042.64">6845 10760 46 0,'0'0'181'15,"-4"6"-29"-15,4-6-36 0,0 0-14 0,-4 6-17 16,4-6-15-16,0 0-18 0,0 0-7 0,0 0-7 15,13-3-9-15,-6 0-4 0,0-1-8 0,0-2-12 0,2 0-66 16,4-1-55-16,-4-3-132 0,4 2 79 0</inkml:trace>
  <inkml:trace contextRef="#ctx0" brushRef="#br0" timeOffset="180240.37">6994 10567 331 0,'0'0'343'0,"-3"-7"-47"0,3 7-27 0,0 0-37 16,-3-8-24-16,3 8-32 0,0 0-35 0,-3-6-23 15,3 6-34-15,0 0-15 0,0 0-11 0,0 0 18 16,0 0 19-16,0 0-12 0,0 0-4 0,0 0-2 16,9 6 0-16,-5-1-4 0,1-1-49 0,1 2 40 0,1-1-56 15,-1 2 42-15,3 0-48 0,1 3 40 16,-2-1-49-16,1 2 39 0,0-1-29 0,1 3 20 16,0 0-14-16,-1-1-84 0,1 0-77 0,-1 2-62 15,-1-2-80-15,2 0-114 0,-2 0-219 0,0-1-137 16</inkml:trace>
  <inkml:trace contextRef="#ctx0" brushRef="#br0" timeOffset="180940.1">7753 10765 394 0,'0'0'320'0,"0"0"-41"0,0 0-19 0,0 0-16 15,0 0-20-15,0 0-46 0,0 0-9 0,0 0-54 16,0 0 2-16,-4-5-49 0,4 5 11 16,0 0-44-16,3-6 13 0,-3 6-30 0,5-6 19 15,-5 6-34-15,9-12 27 0,-5 6-28 0,0 1 21 0,2-3-29 16,-1 1 26-16,0-1-27 0,-1 0 26 0,1 2-26 15,-1-5 22-15,1 3-28 0,-1-4 27 16,-2 2-3-16,1-1-3 0,0 0 1 0,-2 1 3 0,0-2-12 16,-1 2 1-16,-1-1 3 0,0 1 24 0,-2 0-29 15,2 1 1-15,-2 0 8 0,1 0-5 0,-1 2 12 16,1 1 2-16,2 6 3 0,-4-11-8 16,4 11-8-16,-4-8 7 0,4 8-10 0,-4-5 1 0,4 5 1 15,0 0-1-15,0 0 4 0,0 0-2 0,-8 3-1 16,8-3-1-16,-1 9-30 0,1-9 34 15,0 14-27-15,3-6 45 0,-2 2-39 0,0-1 38 0,3 1-31 16,0 1 39-16,0-1-39 0,2 4 49 0,-1-2-30 16,0 1 38-16,2 0-49 0,-1 0 49 0,-1-1 4 15,3 1 1-15,-2 0-19 0,2-2 0 0,-3 3 0 16,4-1-6-16,-3 0-1 0,1 0-6 0,1 2 4 16,-1-3-11-16,-1 2-1 0,2 0-2 0,-3 0-3 15,2-3-2-15,-1 3 1 0,-1-1 0 0,3-1 1 0,-4-1-5 16,0-1-1-16,-1-1-1 0,1-2 1 0,1 2 3 15,-2-4-6-15,-1 2 0 0,-2-7-2 0,6 9 0 16,-6-9 0-16,3 10-5 0,-3-10-17 0,4 6-51 16,-4-6-97-16,0 0-89 0,0 0-54 0,0 0-103 15,0 0-264-15,5-5-191 0</inkml:trace>
  <inkml:trace contextRef="#ctx0" brushRef="#br0" timeOffset="181222.97">7886 10757 197 0,'-5'-7'294'15,"1"1"-71"-15,1 0-50 0,2 0-33 0,-4 2-24 16,5 4-7-16,-2-13-21 0,2 13-15 0,0-9-19 0,0 9-11 16,2-11-7-16,-2 11-7 0,8-7-6 15,-8 7-5-15,10-6 13 0,-10 6-9 0,12-3 4 16,-12 3 0-16,16 0 0 0,-16 0-9 0,13 4 2 0,-5 0-1 15,-2-1 1-15,-1 2-4 0,2 0-4 0,-5 1 1 16,2-1-2-16,0 2-4 0,-4 0 4 16,0-7-5-16,-3 13-1 0,1-4 0 0,-1-2 2 15,-2 1-4-15,0-2-2 0,0 2 1 0,-2-1-25 0,1-1-42 16,0-1-39-16,-1 1-32 0,3-2-92 0,4-4-197 16,-9 5 108-16</inkml:trace>
  <inkml:trace contextRef="#ctx0" brushRef="#br0" timeOffset="181456.06">8038 10800 359 0,'0'0'295'0,"0"0"-43"0,0 0-12 0,0 0-19 16,12 2-13-16,-12-2-15 0,0 0-19 0,0 0-38 15,0 0-19-15,0 0 7 0,10 3-7 0,-10-3-7 16,0 0 0-16,5 7-4 0,-5-7-11 0,6 8-15 15,-6-8-12-15,8 7-6 0,-8-7-16 0,9 10-9 0,-5-5-7 16,0 0-4-16,1 2-7 0,0-1-3 0,0-1 0 16,1 3-2-16,-2-2-9 0,3 0-4 15,-4 1-6-15,3-1-38 0,-3-1-68 0,1 0-59 16,1 1-60-16,-5-6-53 0,7 5-115 0,-7-5-243 0,0 0-154 16</inkml:trace>
  <inkml:trace contextRef="#ctx0" brushRef="#br0" timeOffset="181679.4">8152 10693 69 0,'0'0'356'0,"0"0"-67"0,-1-8-97 15,1 8-5-15,1-8-39 0,-1 8-21 0,1-7-21 16,-1 7-21-16,7-8-16 0,-7 8-12 0,6-8-14 15,-6 8-10-15,13-5-3 0,-7-1-5 0,1 3-12 16,-1-2-2-16,4 3-2 0,-2-1-7 0,-8 3-13 16,14-5-52-16,-14 5-68 0,14-4-81 0,-14 4-241 15,10-3 73-15</inkml:trace>
  <inkml:trace contextRef="#ctx0" brushRef="#br0" timeOffset="181841.25">8198 10717 76 0,'-4'7'273'0,"4"-7"-78"0,0 0-35 0,-2 6-27 0,2-6-15 16,0 0-15-16,0 0-20 0,0 0-17 16,0 0-14-16,11-4-14 0,-11 4-6 0,14-4-7 15,-6 0-4-15,1-1-9 0,1 2 15 0,-1-2-69 16,1-1-18-16,3-1-108 0,-3 1-9 0,3-3-125 0,-2 3 238 16</inkml:trace>
  <inkml:trace contextRef="#ctx0" brushRef="#br0" timeOffset="182117.41">8418 10557 5 0,'-1'-8'287'0,"1"8"-37"0,-4-6-29 0,4 6-21 16,0 0-12-16,-4-6-26 0,4 6-30 0,0 0-22 15,-4-5-22-15,4 5-16 0,0 0 0 0,0 0 15 16,-8 3 4-16,8-3-4 0,-2 7-23 0,2-7-2 16,-4 9-16-16,4-9-2 0,-1 12-17 0,1-5 4 15,0 2-16-15,1-1 16 0,-1 2-19 0,4-2 9 16,-2 2-24-16,2-2 22 0,0-1-11 0,-2 2 14 15,4-4-15-15,-1 2 13 0,1-4-13 0,-6-3 16 16,13 4-19-16,-13-4 15 0,13-3-19 0,-13 3 2 0,14-2 14 16,-8-1-17-16,-2-4 16 0,2 1-18 0,1 2 18 15,-5-4-22-15,1 0 17 0,-2 1-18 0,-1-2 17 16,0 1-22-16,-1 0 22 0,-2-1-1 0,1 0 0 16,-5 0-11-16,1 2-4 0,1-1-29 0,-3 2-53 15,2-1-42-15,-3 2-74 0,1 2-91 0,-1-1-273 16,-1 1-85-16</inkml:trace>
  <inkml:trace contextRef="#ctx0" brushRef="#br0" timeOffset="182815.22">8833 10713 268 0,'0'0'279'0,"0"0"-59"0,0 0-37 0,0-6-26 16,0 6-15-16,0 0-7 0,1-7-49 0,-1 7 1 16,4-5-34-16,-4 5 9 0,4-6-32 0,-4 6 13 15,6-7-25-15,1 2-6 0,-3 0-3 0,2 1 1 16,-1-4-2-16,3 2-3 0,-3 1 2 0,4-3-5 15,-4 2 2-15,3-3-2 0,-3 1-2 0,0 1 2 16,1-3 2-16,-2 2-1 0,1-3-1 0,-2 3 5 16,-1-3-3-16,1 0 1 0,-2 1 2 0,-1 0 1 15,0-1 32-15,-1 0-38 0,-2 2 48 0,2-2-52 16,-3 3 47-16,3-2-33 0,-3 3 52 0,3-1-31 0,-2 1 10 16,3 7 8-16,-6-11-19 0,6 11-7 15,-4-9-9-15,4 9-3 0,-4-6-4 0,4 6 0 0,0 0 2 16,0 0-7-16,0 0 1 0,0 0-3 15,0 0 2-15,-7 6 0 0,7-6-3 0,0 10 11 0,0-10 6 16,1 14 0-16,0-6 4 0,2-1 4 16,-1 4 5-16,2-4-18 0,0 4 18 0,2-1-19 0,-2 2 23 15,2 0-22-15,2-1 37 0,-1 2-37 0,0-2 36 16,1 2-37-16,0 0 27 0,-1-1-33 16,2 0 34-16,0 3-34 0,-1-4 40 0,1 3-49 0,-2-1 43 15,1 0-48-15,-1 0 40 0,0 1-45 0,2-1 45 16,-3-1-9-16,2 1-5 0,-4 0 1 15,5-1-8-15,-4 0 0 0,0 2 0 0,-1-5-4 0,1 1-3 16,-1-2 1-16,0 2-3 0,-1-3-4 0,0 0-3 16,1-1 0-16,-4-6-5 0,5 9-38 0,-5-9-52 15,4 8-81-15,-4-8-99 0,0 0-141 0,0 0-197 16,0 0-131-16</inkml:trace>
  <inkml:trace contextRef="#ctx0" brushRef="#br0" timeOffset="183123.9">9030 10710 102 0,'-7'-6'282'0,"2"-2"-35"16,1 2-87-16,1-1-19 0,-1 0-27 0,0 0-22 16,3-1-19-16,0 1-16 0,1 0-14 0,0 0-7 15,0 0-10-15,2 0-6 0,-1 0-3 0,2 2-3 16,3-1-4-16,-2 1-2 0,1 0 6 0,-5 5-9 15,9-6 0-15,-9 6-4 0,14-4 2 0,-14 4 0 16,12 0 1-16,-12 0 4 0,14 4-2 0,-14-4 5 16,10 6 1-16,-5-3 32 0,-1 2-31 0,1 3 24 15,-2-4-27-15,-2 4 21 0,3 0-26 0,-4-2 1 16,0 3-4-16,-4-3-1 0,3 3 3 0,-2-1-4 16,-2-1 0-16,1 1 4 0,-1-1-5 0,1 0-33 15,-2-2-56-15,-1 0-78 0,7-5-268 0,-10 7 95 16</inkml:trace>
  <inkml:trace contextRef="#ctx0" brushRef="#br0" timeOffset="184024.16">9177 10775 285 0,'0'0'229'16,"0"0"-38"-16,0 0-37 0,0 0-20 0,4-7-24 15,-4 7-21-15,0 0-20 0,5-6-17 0,-5 6-9 16,4-6-10-16,-4 6-4 0,7-6-7 0,-7 6-1 16,9-3-8-16,-9 3 26 0,8-3-36 0,-8 3 28 15,9-2-35-15,-9 2 26 0,0 0-23 0,15 1 28 16,-15-1-28-16,8 4 27 0,-8-4-28 0,6 4 2 15,-6-4 11-15,7 10-12 0,-5-4 1 0,-2-6 1 16,0 12 3-16,0-12-3 0,0 12 3 0,0-4 0 0,0-8 2 16,0 9 0-16,0-9 8 0,-1 10 37 15,1-10 9-15,0 7 25 0,0-7 12 0,0 0 5 16,0 10 3-16,0-10-35 0,0 0 0 0,0 0-34 0,0 0 17 16,0 0-31-16,0 0 10 0,9-3-22 15,-9 3 13-15,5-4-20 0,-5 4 16 0,5-4-21 16,-5 4 18-16,8-4-21 0,-8 4 18 0,0 0-18 15,6-5 17-15,-6 5-21 0,0 0 22 0,5-5-24 0,-5 5 15 16,0 0-19-16,0 0 19 0,0 0-24 0,7-3 23 16,-7 3-13-16,0 0 3 0,0 0-19 0,0 0-12 15,0 0-5-15,0 0-15 0,0 0-2 0,5-4-10 16,-5 4 2-16,0 0 2 0,0 0 6 0,0 0 7 16,0 0 5-16,0 0 7 0,5-4 1 0,-5 4 3 15,0 0 5-15,0 0 9 0,0 0 1 0,0 0 3 16,0 0 5-16,0 0 0 0,0 0 3 0,0 0 2 15,0 0 4-15,0-7 0 0,0 7 0 0,0 0 3 16,0 0 2-16,0 0 0 0,0 0 0 0,-5-5 3 16,5 5-3-16,0 0 1 0,0 0 2 0,-4-5 0 15,4 5 0-15,0 0 26 0,0 0-30 0,-1-7 25 16,1 7-30-16,0 0 29 0,-4-6-31 0,4 6 32 16,0 0-5-16,0 0 28 0,-4-7-23 0,4 7 14 0,0 0-10 15,-4-5 16-15,4 5-20 0,0 0 8 0,0 0-13 16,-4-4-1-16,4 4-3 0,0 0 0 15,0 0-13-15,0 0 14 0,0 0-12 0,-10 2 8 0,10-2-8 16,-2 6 5-16,2-6-7 0,-2 7 4 0,2-7 3 16,0 10 1-16,0-10 14 0,2 8-12 15,-2-8-7-15,2 13 1 0,2-8-1 0,0 0 4 16,-2 1-2-16,-2-6-3 0,7 9-1 0,-3-5 1 0,1 1 1 16,-5-5-1-16,9 9 0 0,-9-9-3 0,11 4 3 15,-11-4 5-15,13 4-10 0,-13-4 3 0,13 0 1 16,-13 0-2-16,12-3 1 0,-12 3-2 0,12-5 8 15,-3 2-10-15,-4-1 3 0,1-4-2 0,1 3 6 16,-2-2-5-16,0-1 5 0,-1 1-3 0,-2-3 1 16,1 2-4-16,-2-2-1 0,-1 2 1 0,0-2-4 15,-1 3 1-15,-3-3 1 0,1 2 0 0,0-1 4 16,-2 2-6-16,-2 1 7 0,2 0-9 0,-3 1 6 16,1 2-6-16,-2 0 7 0,9 3 0 0,-17-2-4 15,17 2 3-15,-20 2-5 0,9 0 3 0,0 0-5 0,2 1 1 16,0 2-32-16,-1 0-15 0,1-1-52 15,3 2-55-15,-2 0-59 0,-1 0-64 0,5-2-132 16,-2 2 119-16</inkml:trace>
  <inkml:trace contextRef="#ctx0" brushRef="#br0" timeOffset="184273.43">9401 10586 20 0,'0'0'320'0,"0"0"-93"16,3-7-55-16,-3 7-29 0,7-5-24 0,-7 5-17 15,6-6-20-15,-6 6-22 0,9-6-8 0,-5 2-13 16,-4 4-6-16,15-7-9 0,-7 2-4 0,0 2-7 15,-1 0-3-15,2 0-13 0,0-1-51 0,0 0-78 16,-1 1-265-16,-2-1 148 0</inkml:trace>
  <inkml:trace contextRef="#ctx0" brushRef="#br0" timeOffset="184439.58">9466 10610 85 0,'0'0'216'15,"0"0"-21"-15,-3 6-70 0,3-6 11 16,0 0-64-16,0 0 14 0,0 0-43 0,13-1-13 0,-13 1-1 16,10-4-18-16,-3 0-49 0,-1 1-73 0,3-1-165 15,0 1 274-15</inkml:trace>
  <inkml:trace contextRef="#ctx0" brushRef="#br0" timeOffset="184790.74">9725 10411 104 0,'-1'-7'262'0,"1"7"-66"0,0 0-14 0,-3-7-50 15,3 7 2-15,0 0-34 0,0 0 20 0,-9-2-46 0,9 2 37 16,0 0-35-16,-9 4 5 0,9-4-2 16,-6 6-9-16,6-6-6 0,-6 9-4 0,6-9-4 15,-7 11-9-15,6-5 6 0,-2 1 8 0,2-1-24 16,1 1-2-16,0 0-8 0,0 1 10 0,1-1 3 0,2 2-15 15,1-2-4-15,0 1 6 0,-2-1-15 0,3 1 7 16,0 0-9-16,1-1 10 0,0-1-12 0,1 0 11 16,1-1-14-16,-1 0 12 0,-1-1-14 0,4-1 11 15,-10-3-14-15,14 4 13 0,-14-4-13 0,17-2 12 16,-17 2-20-16,14-2 17 0,-5-2-13 16,0 1 14-16,-3-2 0 0,1 0-5 0,-2-1-1 0,-1 0 4 15,1 0 3-15,-3-1-6 0,-2 0 1 0,1 0 3 16,-2-2-4-16,1 2-4 0,-4-2 1 15,-1 1 4-15,0-1-15 0,-1 2 4 0,-2 0-99 0,-2 1-101 16,-2-1-131-16,-2 4-253 0,-2 0-104 0</inkml:trace>
  <inkml:trace contextRef="#ctx0" brushRef="#br0" timeOffset="189140.17">6333 11083 494 0,'0'0'354'0,"0"0"-82"0,-2-6-52 0,2 6-18 0,0 0-28 16,0 0-8-16,0 0-13 0,-4-6-24 16,4 6-20-16,0 0-19 0,6-5-28 0,-6 5-9 15,4-6-13-15,1 1-7 0,-1 0-5 0,4 1-4 0,-3-3 2 16,4-2-11-16,0 2-4 0,-2-3 0 0,4 1-24 16,-2-2 28-16,0 0-27 0,1-1 32 0,-3-1-30 15,1-1 24-15,-1 1-28 0,-1-2 31 0,0-1-34 16,-3 0 33-16,-1 1-23 0,-2 0 30 0,0-2-31 15,-1 1 2-15,-3-1 2 0,2 0 9 0,-5 2 26 16,1 0-1-16,1 1 7 0,-3 0 57 0,2-1-46 16,-2 3 40-16,-1 0-29 0,1 1 45 0,2 1-35 0,-3 0 47 15,3 3-43-15,-1-1 43 0,2 1-47 16,-2 3 30-16,3-3-50 0,-1 3 28 0,5 4-53 16,-8-7 28-16,8 7-38 0,-7-8 18 0,7 8-39 0,-6-5 36 15,6 5-40-15,0 0 37 0,0 0-37 16,0 0 37-16,0 0-38 0,-5 6 47 0,5-6-43 0,3 9 43 15,-3-9-39-15,5 10 44 0,-3-3-38 0,2 0 44 16,0 3-32-16,1-2 50 0,2 4-25 16,-1 0 32-16,0 0-49 0,3 2 50 0,-2 1-45 0,3 1 43 15,-1 1-56-15,0-1 46 0,1 2-48 16,0 0 43-16,-1 0-48 0,3 0 46 0,-2 0-55 0,0 0 47 16,0 0-51-16,3 0 46 0,-4 0-52 0,4-1 49 15,-3-1-52-15,-1-1 50 0,0-2-51 0,2 3 49 16,-3-3-51-16,1-1 54 0,0 0-51 0,0 0 42 15,-3-3-48-15,1 1 48 0,-1-3-45 0,-1 2 46 16,2-2-48-16,-4-1 51 0,1 0-46 0,-4-6 54 16,7 8-42-16,-7-8 57 0,7 6-36 0,-7-6-1 0,4 5 37 15,-4-5-49-15,0 0 40 0,0 0-52 16,3-6 41-16,-3 6-46 0,-2-9 39 0,1 1-45 16,1 2 43-16,0-2-46 0,-1-1 42 0,1 2-46 15,0-2 46-15,0-1-42 0,1-1 40 0,0 3-47 0,2-3 47 16,0 2-46-16,0-1 49 0,3 2-47 15,-1-2 37-15,2 3-56 0,-2-1 34 0,2 3-40 16,-1 0-13-16,3 1 51 0,-9 4-42 0,13-5 44 16,-13 5-45-16,13 3 56 0,-13-3-48 0,11 6 57 15,-7-1-53-15,1 1 53 0,-1 3-46 0,-3-1 50 16,1 3-49-16,-2 2 48 0,-3-3-42 0,2 2 51 0,-3 0-53 16,-1 0 51-16,-2 1-51 0,-2-2 19 0,2 0-90 15,-2 0-15-15,-3-3-105 0,2-1-19 0,-3 1-74 16,1-2-41-16,0-4-62 0,-1-1-88 0,3 0-258 15,-2-2-280-15</inkml:trace>
  <inkml:trace contextRef="#ctx0" brushRef="#br0" timeOffset="189623.22">6842 10996 152 0,'-9'-2'417'0,"9"2"-115"16,0 0-67-16,0 0-51 0,-3-6-40 0,3 6 5 15,0 0-31-15,3-9-7 0,-3 9-12 0,5-4-13 16,-5 4-11-16,9-4-14 0,-9 4-10 0,14-4-8 16,-14 4 2-16,16-4-4 0,-16 4-5 0,16 0 1 15,-16 0-1-15,17 2-8 0,-8 1-3 0,-2 0-5 16,1 1 4-16,-2 0 0 0,3 4-1 0,-5-2 6 15,0 1-2-15,-1 1-16 0,-1-1 60 0,-2 3-23 16,0-3 78-16,0 2 17 0,-1-1 4 0,0 1-4 16,-1-2-8-16,1 0-8 0,0 0-8 0,-2-1-46 15,2 0 33-15,1-6-47 0,-3 11 37 0,3-11-55 16,0 6 35-16,0-6-53 0,0 0 35 0,0 7-52 16,0-7 24-16,0 0-67 0,12-5-9 0,-4 2-47 15,0-2-69-15,4-3-69 0,1-1-67 0,2 0-55 0,0-3-80 16,3-3-390-16,-1 2-360 0</inkml:trace>
  <inkml:trace contextRef="#ctx0" brushRef="#br0" timeOffset="190243.76">7891 10769 63 0,'0'0'352'0,"0"0"-84"0,-2 6-40 16,2-6-11-16,0 0-15 0,0 0-16 0,-5 5-19 15,5-5-27-15,0 0-11 0,0 0-28 0,0 0 7 16,0 0-39-16,-6 4 16 0,6-4-46 0,0 0 32 16,0 0-39-16,0 0 18 0,0 0-33 0,0 0 18 15,0 0-28-15,3-6 25 0,-3 6-34 0,3-7 24 16,-3 7-27-16,3-9 24 0,-3 9-25 0,6-11-1 0,-4 6 1 15,-1-2 3-15,3-2-2 0,-1 1 5 0,-1-3 0 16,-2 1-1-16,3-1 22 0,-3-1-28 0,0 1 24 16,-3-2-30-16,2 0 24 0,-3-2-22 15,-1 1 24-15,1 1-31 0,-1 0 30 0,0 1-28 0,-2 0 23 16,0 1-24-16,1 2 19 16,-2 0-20-16,4 1 9 0,-4 2-33 0,1-2-51 0,-1 4-39 0,-1 0-45 15,1 2-39-15,8 2-41 0,-15-4-263 16,15 4-20-16</inkml:trace>
  <inkml:trace contextRef="#ctx0" brushRef="#br0" timeOffset="191022.33">7581 10764 85 0,'0'0'492'0,"-3"7"-152"16,3-7-69-16,-1 7-64 0,1-7-35 0,0 0-25 0,-1 7-22 16,1-7-16-16,0 0-33 0,0 0 6 15,0 0-27-15,5 5-1 0,-5-5-15 0,9-1 5 16,-9 1-6-16,14-5 23 0,-14 5-19 0,15-8 30 0,-5 3-31 16,3-2-8-16,0-1 6 0,-2 0-2 0,2-1 3 15,0-1 24-15,-2 0-28 0,3-2-2 0,-1-1-4 16,-1-2 1-16,-1 3 45 0,1-3-61 0,-5 0 47 15,2 1-53-15,-2 1 43 0,-2-3-53 16,-1 2 43-16,-2-2-6 0,1 2-7 0,-2-2-9 0,-2 3-4 16,1-1 0-16,-3 1-2 0,1 1-3 0,-1-1-5 15,-1 2 3-15,-1 0-5 0,1 0 1 0,0 3-2 16,-1-2 6-16,2 2 5 0,-1 1 5 0,1 0-6 16,-1 3-3-16,2-2-6 0,2 6-13 0,-6-8 13 15,6 8 1-15,-6-4-2 0,6 4 0 0,0 0-2 16,0 0 1-16,-6 4 6 0,6-4-8 0,-1 8 2 15,1-8 3-15,2 11-1 0,-2-3-3 0,4 0-39 16,0 3 59-16,-1-2-42 0,1 2 48 0,2 1-30 16,-1 1 58-16,1 1-44 0,2 0 43 0,-2 0-30 15,0 1 5-15,2 2-6 0,2 1 5 0,-2-1 30 16,1 1-35-16,0-2 33 0,1 2-48 0,0-1 38 0,-1-2-43 16,3 1 32-16,-3 0-41 0,-1-2 38 15,2 0-38-15,-3-3 35 0,1 2-37 0,0-3 37 16,1 0-41-16,-3-1 42 0,-1 0-41 0,2-2 37 15,-2 2-38-15,1-5 40 0,-2 2-46 0,0-1 43 0,-4-5-42 16,6 9 45-16,-6-9-40 0,7 8 39 16,-7-8-40-16,2 6 46 0,-2-6-43 0,6 5 44 15,-6-5-34-15,0 0 31 0,7 4-40 0,-7-4 40 0,0 0-46 16,0 0 39-16,0 0-37 0,9-2 36 0,-9 2-43 16,0 0 47-16,5-7-49 0,-5 7 44 0,4-6-43 15,-4 6 44-15,4-8-46 0,-4 8 42 0,7-6-44 16,-7 6 45-16,7-9-46 0,-7 9 42 0,6-7-41 15,-6 7 42-15,10-6-44 0,-10 6 36 0,12-6-49 16,-12 6 39-16,10-4-40 0,-10 4 37 0,0 0-40 16,15 1 48-16,-15-1-43 0,9 5 45 0,-9-5-38 15,5 10 43-15,-2-5-39 0,-2 2 40 0,1 0-40 16,-2 0 42-16,-3 4-4 0,0 0-1 0,1-1-3 16,-2 2-2-16,-4-1 4 0,2 2-4 0,-2-3-3 15,1 1 0-15,-1 0-2 0,-1-3-37 0,1 1-42 0,1-2-45 16,0-2-73-16,-3 1-53 0,10-6-62 15,-12 5-57-15,12-5-436 0,0 0-333 0</inkml:trace>
  <inkml:trace contextRef="#ctx0" brushRef="#br0" timeOffset="191305.15">8148 10863 43 0,'0'0'301'0,"0"0"-83"0,0 0-49 0,0 0-19 15,0 0-9-15,9-3-8 0,-9 3-24 0,0 0-20 16,5-5-17-16,-5 5-14 0,0 0-8 0,0 0-10 16,5-6-11-16,-5 6-4 0,0 0-5 0,0 0-4 15,0 0-6-15,4-5 3 0,-4 5-4 0,0 0-5 0,0 0 1 16,0 0-2-16,0 0-5 0,0 0-4 15,0 0-5-15,0 0-17 0,4-5-17 0,-4 5-24 16,0 0-11-16,0 0-12 0,0 0-20 0,0 0-33 0,0 0-38 16,6-4-109-16,-6 4 251 0</inkml:trace>
  <inkml:trace contextRef="#ctx0" brushRef="#br0" timeOffset="191499.14">8203 10815 146 0,'0'0'402'0,"0"0"-58"15,0 0-27-15,0 0-8 0,0 0-42 16,0 0 55-16,5-5-58 0,-5 5 22 0,0 0-61 0,0 0 18 15,0 0-68-15,0 0 11 0,0 0-74 0,0 0 16 16,0 0-63-16,0 0 27 0,0 0-61 0,0 0 55 16,0 0-17-16,4 7 54 0,-4-7-49 0,4 7 39 15,-2-2-54-15,2 1 44 0,0 1-59 0,1-2 30 16,-1 4-57-16,4-2 42 0,-2 3-55 0,0-1 44 16,2 3-55-16,0-1 43 0,-2 1-57 15,2 0 3-15,-2-1-115 0,2 2-46 0,-2-2-154 0,1 1-97 16,-2-1-141-16,-1-2-408 0,0 2-572 0</inkml:trace>
  <inkml:trace contextRef="#ctx0" brushRef="#br0" timeOffset="192589.31">8915 10811 235 0,'-9'4'444'0,"9"-4"-118"0,0 0-70 16,-6 3-57-16,6-3-38 0,0 0-31 0,0 0 1 16,0 0-25-16,0 0 0 0,-3-6-29 0,3 6 8 15,6-5-35-15,0 1 8 0,0 0-28 0,3-3 16 0,-3 1-20 16,3 0 5-16,1 0 0 0,1-2-2 16,0 1-3-16,-1-3 0 0,2 3-10 0,-2-4 3 15,0 2-8-15,2-2-2 0,-3 1-3 0,0-1 3 0,-3-3-4 16,0 3 0-16,0-1-3 0,-3-1 1 0,0 1 0 15,-3 0 31-15,0-3-37 0,0 2 24 0,-4-1-33 16,-1-2 36-16,1 1-34 0,-2-1 28 16,-4-1-37-16,1 0 42 0,0 2-37 0,-2 1 31 0,0-2-34 15,2 4 37-15,-1 1-29 0,0-1 33 0,-1 2-19 16,2 0 59-16,1 1 8 0,0 2-7 0,0 1-1 16,2-1-5-16,-2 1-8 0,2 1-8 0,-1 1-12 15,7 4-8-15,-9-8-2 0,9 8 6 0,-6-4-15 16,6 4-3-16,0 0 4 0,0 0 0 0,-6 5 1 15,6-5 22-15,2 9-1 0,1-3 0 0,2 2 10 16,0 1 5-16,0 1-27 0,4 1 45 0,-1 2-42 16,3 3 39-16,-1-1-38 0,3 0 68 0,0 2-61 15,0-1-4-15,1 2 1 0,1 2 11 0,0 0-14 16,1 0 1-16,-1 1-5 0,-1-1-1 0,3 0-3 16,-7-2 1-16,5 0 37 0,-6 0-50 0,3-1 44 15,-1 0-51-15,-2 0 42 0,-2-2-45 0,-1-2 44 16,2 0-45-16,-2-1 42 0,-2-2-45 0,1-1 48 0,-2 0-46 15,-1-1 46-15,2-2-44 0,0 1 48 16,-2-1-36-16,-2-6 48 0,4 7-52 0,-4-7 44 16,3 7-52-16,-3-7 44 0,0 0-53 0,0 0 11 0,0 0-11 15,0 0 4-15,1-11-3 0,-1 11 6 0,1-9-8 16,-1 9 4-16,2-12 0 0,-2 12 0 0,2-12 2 16,-2 12-1-16,5-10-3 0,-2 3 3 0,1 2-3 15,-4 5-18-15,7-5 0 0,-7 5-2 16,9-6 3-16,-9 6-7 0,12-2 6 0,-12 2 1 0,11 1 4 15,-11-1-4-15,12 7-4 0,-6-4 0 16,-2 1 3-16,2 1 46 0,-1 2-53 0,-2-1 45 0,0 1-44 16,-2 0 45-16,0 0-46 0,-2 2 18 0,-2-2-59 15,1 2 19-15,-4-2-84 0,0-2-4 0,1 3-82 16,-4-3-26-16,1-1-26 0,-2-1-89 0,0-1-453 16,10-2-355-16</inkml:trace>
  <inkml:trace contextRef="#ctx0" brushRef="#br0" timeOffset="194123.74">8519 12072 150 0,'-5'-6'439'0,"1"1"-69"0,4 5-78 0,-8-7-37 0,8 7-10 16,-10-7 5-16,10 7 4 0,-13-4-15 0,13 4-12 15,-13 1-6-15,13-1-24 0,-16 6-15 0,7-1-10 16,0 2-2-16,-3 4-6 0,2-1-31 15,0 5 46-15,-2 2-47 0,2 3 38 0,-3 1-54 0,3 5 42 16,-1 1-53-16,2 1 14 0,-3 3-11 16,3 1-15-16,3 0-13 0,-1 0-16 0,1 2-8 15,2-1-14-15,2 0-11 0,0 0-1 0,2-3-34 0,3 3 33 16,1-2-34-16,1 1 32 0,5-2-41 0,-1-1-3 16,8 3-66-16,-1-3-63 0,6-1-30 0,2-3-97 15,6-1-44-15,3-3-103 0,4-3-105 0,5-2-575 16,4-3-718-16</inkml:trace>
  <inkml:trace contextRef="#ctx0" brushRef="#br0" timeOffset="194957.18">11261 11979 253 0,'-7'-4'279'0,"7"4"-81"0,0 0-3 0,0 0-42 16,0 0 17-16,-3-5-40 0,3 5 27 0,0 0-41 0,0 0 38 15,0 0-20-15,14 2 9 0,-14-2 4 16,12 6-4-16,-6-1-5 0,4 1 7 0,-1 1 5 0,0 2-9 16,3 1 1-16,-1 1-1 0,1 4-5 0,2 0-40 15,-1 3 32-15,0 4-45 0,2 0 35 0,0 1-14 16,-2 4-9-16,1-2-8 0,-1 3-9 0,-2-1-13 15,3 2-10-15,-4 0-8 0,3 1-7 0,-4-1-9 16,0 1-6-16,-1-4-5 0,1 2 0 0,-4-4-6 16,0-3-1-16,-1 0-2 0,-3-2 1 0,0-1-5 15,-1 0-9-15,-1-1-4 0,-3 0-79 0,-2 0-93 16,-6-2-123-16,-2 1-121 0,-2-3-125 0,-6 1-386 16,-4 0-506-16</inkml:trace>
  <inkml:trace contextRef="#ctx0" brushRef="#br0" timeOffset="197461.33">8492 12475 46 0,'0'0'299'0,"0"0"-48"0,0 0-53 0,-9 5 18 15,9-5-35-15,0 0-17 0,0 0-17 0,0 0-22 0,0 0-21 16,-4 5-17-16,4-5-8 0,0 0-17 16,0 0-5-16,0 0 2 0,0 0 10 0,0 0 13 15,0 0 15-15,0 0 0 0,0 0 16 0,0 0-44 0,11-4-10 16,-11 4-4-16,10-6-4 0,-10 6-9 0,10-7-2 16,-4 1-3-16,0 0 0 0,2 1-10 0,-1-1 0 15,-1-2-5-15,2 2-6 0,-2-4-2 0,0 2-2 16,2-3 0-16,-4 3-4 0,3-4-1 0,-1 1-36 15,-1 0 42-15,-3 0-47 0,1-1 47 0,0 0-41 16,-2 1 46-16,-1 1-41 0,0-3 42 0,-1 3-41 16,-2-1 44-16,2 1-45 0,-3 1 50 0,1 1-36 15,1-1 64-15,-1 2-44 0,-1 1 46 0,2 0-49 16,-2 1 39-16,4 5-51 0,-6-10 41 0,6 10-44 0,-6-7 39 16,6 7-52-16,0 0 43 0,-7-3-41 0,7 3 48 15,0 0-47-15,-7 2 42 0,7-2-45 0,-6 7 47 16,6-7-46-16,0 11 53 0,-1-5-43 0,1 3 52 15,0-1 2-15,1 3 9 0,0 0 5 0,3 3-3 16,-1 2-4-16,-1-1-2 0,2 3 3 16,-1 0 11-16,2 3-4 0,0 0-1 0,0 1 1 15,1-1-2-15,1 1-11 0,-2-1 1 0,1 1 7 0,1-1-4 16,0-1 4-16,0 0 0 0,-1-1-2 0,2 1-1 16,-1-2-4-16,0-3-4 0,-1 0 1 0,-2-1-13 15,1-1 0-15,3 1-3 0,-3-1 4 0,-1-3-5 16,0 0-3-16,-1-2-4 0,0 2-1 0,1-2-4 15,0-2 0-15,-3 2 5 0,4-2-49 0,-4-2 43 16,-1-4-1-16,4 10-43 0,-4-10 49 0,4 7-43 0,-4-7 48 16,1 8-33-16,-1-8 26 0,4 6-47 15,-4-6 46-15,0 0-68 0,0 0-41 0,0 0-86 16,0 0-74-16,0 0-91 0,0 0-78 0,0 0-59 16,-1-7-460-16,1 7-517 0</inkml:trace>
  <inkml:trace contextRef="#ctx0" brushRef="#br0" timeOffset="197772.1">8648 12581 50 0,'-4'-6'408'16,"0"-1"-109"-16,-1 1 9 0,3-1-71 0,-2 0-29 15,1 2-28-15,2-2-32 0,-2 0-23 0,3 1-23 16,0-1-21-16,0 1-18 0,3 0-11 0,-1 0 0 15,4 0-25-15,-1 0-4 0,2 1-7 0,0 0-1 16,2 3-1-16,-2 0-6 0,3-1 8 0,-10 3-7 16,17 0 0-16,-17 0 0 0,19 3-4 0,-8-2 4 0,-3 4 0 15,0-1 2-15,0 3 5 0,-2-2 5 16,-2 4 2-16,1-1-3 0,-2 2 0 0,-2-2 3 16,-1 2-13-16,-1-1 1 0,-1 1-1 0,0 0-2 15,-2 0-4-15,0-2 3 0,-1 2-1 0,2-2 1 0,0-1-12 16,0-1-50-16,-1 0-68 0,4-6-66 15,-2 8-125-15,2-8-313 0,0 0-138 0</inkml:trace>
  <inkml:trace contextRef="#ctx0" brushRef="#br0" timeOffset="198154.31">8879 12707 134 0,'0'0'407'0,"0"0"-58"0,0 0-50 0,0 0-30 16,0 0-32-16,0 0-31 0,0 0-28 0,-10-3-45 15,10 3-27-15,0 0-26 0,4-6-16 0,-4 6-15 16,6-2-7-16,-6 2-7 0,11-3-10 0,-11 3-2 16,12-2-8-16,-12 2-3 0,15 0-1 0,-15 0-4 15,13 4-6-15,-13-4 4 0,11 7-2 0,-8-2 4 16,2 2-2-16,-1-1 5 0,-3 2-5 0,1 0 1 15,-2 0 4-15,-2 2 26 0,1-2 25 0,0 2 30 16,-2 0 22-16,0-2 17 0,0-1-1 0,1 1-8 16,0-2-4-16,0 1-7 0,-1-2-14 0,-1 1-11 15,4-6-9-15,-2 10-18 0,2-10-8 0,-4 7-7 16,4-7-9-16,-3 6-8 0,3-6-39 0,0 0 39 16,0 7-45-16,0-7 42 0,0 0-9 0,0 0-9 15,0 0-10-15,13-1-17 0,-13 1-32 0,14-6-26 0,-6 2-23 16,1 0-18-16,0-2-39 0,1-2-42 0,-2 3-42 15,2-2-49-15,1-2-33 0,-2 1-54 0,-1-2-302 16,0 1-190-16</inkml:trace>
  <inkml:trace contextRef="#ctx0" brushRef="#br0" timeOffset="198622.96">8992 12469 459 0,'0'0'361'0,"-4"-6"-71"16,4 6-51-16,-3-6-30 0,3 6-37 0,0 0-32 15,-1-6-27-15,1 6-23 0,0 0-18 0,0 0-12 0,0 0 36 16,8-2-58-16,-8 2 5 0,9 4-6 16,-9-4 5-16,12 5 3 0,-4 1-5 0,-2 1 1 15,2-2-1-15,2 4-5 0,-2-1-6 0,1 3 0 16,0-1-6-16,-2 1 5 0,0-3-8 0,-1 3-1 0,1-2 3 15,-2 1 12-15,-2-2 8 0,0 2 23 16,2-4 24-16,-5 1 18 0,0-7 3 0,4 11-5 16,-4-11-12-16,-1 7-19 0,1-7-12 0,0 0-6 0,0 0-16 15,0 0-3-15,-12-4-7 0,12 4-3 0,-6-9-9 16,2 1-2-16,2 0-4 0,-1 0-4 0,-1-3 1 16,4 0-3-16,-1 1-4 0,1-3 1 0,0 1 3 15,1 2-4-15,2-2-3 0,-1 1 1 0,2 0 1 16,4 1-4-16,-3 1 0 0,2 1 3 15,0 0-3-15,3 2-1 0,-2 2 2 0,1 0 1 0,-2 0-4 16,-7 4 1-16,20 0 2 0,-10 1-1 0,1 3 2 16,-2 1 3-16,0 0 0 0,4 3-2 0,-3 1 6 15,-1 0-6-15,1 2 1 0,-1 0 1 0,-1-1 3 16,0 3-4-16,-1-1 0 0,0-1 4 0,-2 3-7 16,-1-5-1-16,0 2-1 0,-2-2 1 0,1 1-7 15,-2 0-46-15,-1-3-75 0,0-7-94 0,0 14-93 16,0-14-92-16,-4 8-446 0,4-8-404 0</inkml:trace>
  <inkml:trace contextRef="#ctx0" brushRef="#br0" timeOffset="198956.41">9114 12163 23 0,'-5'-10'586'0,"1"0"-173"15,2 3-80-15,-3-2-70 0,2 3-58 0,3 0-37 16,-2 0-34-16,2 6-25 0,0-12-24 0,0 12-19 16,2-8-7-16,-2 8-13 0,10-6-2 0,-10 6-8 15,9-1 1-15,-9 1-6 0,13 3-31 0,-5 2 33 16,-2 1-35-16,-1-1 26 0,-1 3-28 0,1-1 29 16,-2 3-35-16,-1 0 38 0,2-1-23 0,-4 1 56 15,1-1-10-15,1 0 74 0,-4-1-27 0,4 1 41 16,-4-2-14-16,1 0-22 0,1 0-17 0,0-7-10 15,0 12-5-15,0-12-11 0,0 9 0 0,0-9-3 0,5 8-45 16,-5-8 35-16,7 6-46 0,-7-6 39 0,12 1-31 16,-12-1-5-16,22-2-79 0,-10 1-5 15,4-3-97-15,0 1-14 0,0 0-26 0,2-1-27 0,-4 2-50 16,4 1 3-16,-5-1-94 0,0 0-248 0,-13 2-141 16</inkml:trace>
  <inkml:trace contextRef="#ctx0" brushRef="#br0" timeOffset="199256.26">9462 12543 93 0,'0'0'484'0,"0"0"-92"16,1 8-23-16,-1-8 1 0,0 0 9 0,0 0-19 15,0 7-34-15,0-7-44 0,0 0-35 0,0 0-37 16,0 0-39-16,0 0-32 0,0 0-29 0,0 0-22 16,13 2-17-16,-13-2-15 0,10-5-10 0,-10 5-9 15,13-4-7-15,-2 1-1 0,0 1-11 0,-1-1-3 16,4 0-4-16,0-2-2 0,0 2-7 0,1-1-4 0,1-1-15 16,-1 1-41-16,0 0-41 0,1 0-44 0,-2 1-28 15,0-2-23-15,-1 1-35 0,-3 1-6 0,0-1-44 16,-1 2-25-16,-3-2-23 0,-6 4-80 15,11-8-181-15,-11 8-102 0</inkml:trace>
  <inkml:trace contextRef="#ctx0" brushRef="#br0" timeOffset="199445.63">9625 12431 360 0,'0'0'310'16,"-11"-1"-79"-16,11 1-40 0,0 0-17 0,-13-1-5 16,13 1 11-16,0 0 39 0,-10 1-33 0,10-1 0 15,0 0-2-15,-6 6-14 0,6-6-12 0,0 8-18 16,0-8-18-16,2 10-21 0,-2-4-20 0,3 0-15 15,-2 1-9-15,3 1-15 0,-2 2-7 0,2-1-2 16,0 2-13-16,-1 0-4 0,-1-1-6 0,2 2 1 16,0-1-8-16,-2 0-6 0,1 2-67 0,2-3-64 15,-4 1-65-15,3-2-61 0,-1 1-62 0,-1-3-130 16,-2 1-182-16,3-2-146 0</inkml:trace>
  <inkml:trace contextRef="#ctx0" brushRef="#br0" timeOffset="199988.34">9786 12372 75 0,'0'0'340'15,"0"0"-95"-15,0 0-58 0,0 0-31 0,-5-5-27 16,5 5-28-16,0 0-21 0,0 0-20 0,3-7-10 15,-3 7-10-15,6-5-7 0,-6 5-7 0,9-8-7 16,-4 3-2-16,4 2-4 0,-5-4-3 0,4 1 8 16,-3 1-11-16,0-2-3 0,3-1 0 0,-2 1 2 15,-1-2-5-15,-1 1 3 0,1-2 0 0,-2 2-3 16,-1-3 3-16,2 2 23 0,-3-3-1 0,1 2 10 16,-2-1 9-16,0-1-7 0,0 2 3 0,-3-3 17 15,2 3 16-15,-3 0 6 0,3 1 6 0,-2-1 7 0,1 2-16 16,-1 0-1-16,0 1 2 0,2 1-5 15,-1 0-13-15,2 6 2 0,-4-10-32 0,4 10-4 16,-3-7-4-16,3 7-6 0,0 0-1 0,0 0-5 16,0 0-2-16,0 0-23 0,-10 4 35 0,10-4-14 15,0 9 57-15,0-2-42 0,0 2 54 0,3-1-40 16,-2 5 55-16,-1-2-42 0,4 1 38 0,-2 3-10 16,2 1 7-16,-1 0-7 0,-1 1 6 0,2 0 3 0,1 1-6 15,-1 2-2-15,2 0 5 0,-2 1-4 0,1 1-5 16,0-2-4-16,1 0-10 0,-3 1 5 0,4 0-7 15,-4 0-7-15,0-3-6 0,1-1-12 0,0 1-3 16,0-2-7-16,0 1-2 0,-2 0-3 0,2-1-5 16,0 0 2-16,-2-4 0 0,2 3-6 0,0-2-2 15,-3-2-1-15,3 0 0 0,-1 0-2 0,-1-2 1 16,1 1-44-16,-2-2 40 0,4-1-30 0,-4 1-54 16,2-3-44-16,-3-5-51 0,4 10-52 0,-4-10-62 15,1 7-91-15,-1-7-98 0,0 0-368 0,0 0-393 16</inkml:trace>
  <inkml:trace contextRef="#ctx0" brushRef="#br0" timeOffset="200270.9">9872 12466 124 0,'-4'-8'301'0,"3"3"-78"16,1-3-54-16,0 2-2 0,0 6-13 0,4-13 3 15,-3 7-27-15,3 0-15 0,0 2-19 16,0-3-17-16,1 2-14 0,1 3-14 0,-6 2 5 0,13-6-10 16,-13 6-8-16,13-3 0 0,-13 3-2 0,14 3-8 15,-14-3-1-15,11 5 0 0,-11-5-9 0,8 8-3 16,-7-1-5-16,2-1 1 0,-3 0-2 0,-1 3-5 16,-1-1 7-16,-3 2-10 0,1-2 1 0,-1 3-4 15,0-3 5-15,-4 2-4 0,4-3-1 16,-1 3 3-16,-1-3-56 0,3-1-40 0,-2 1-96 0,2-2-73 15,4-5-238-15,-6 8 3 0</inkml:trace>
  <inkml:trace contextRef="#ctx0" brushRef="#br0" timeOffset="200537.74">10075 12601 431 0,'0'0'364'0,"0"0"-30"0,7 4-5 0,-7-4 13 0,0 0-1 16,0 0-21-16,0 0-40 0,7 2-37 16,-7-2-41-16,0 0-42 0,0 0-33 0,0 0-19 0,4 5-28 15,-4-5 1-15,0 0 15 0,4 6 9 0,-4-6 6 16,4 6-7-16,-4-6-8 0,4 11-20 0,-3-5-15 16,3-1-53-16,-3 2 38 0,3 1-47 0,0-1 39 15,-2 3-45-15,2-2 40 0,-1 2-47 0,1-2 44 16,-2 2-51-16,2-1 42 0,-1 1-81 15,-1-3-20-15,1 3-104 0,2-3-14 0,-3 2-88 16,1-3-39-16,-2 0-60 0,-1-6-67 0,5 8-355 0,-5-8-339 16</inkml:trace>
  <inkml:trace contextRef="#ctx0" brushRef="#br0" timeOffset="201042.5">10173 12475 242 0,'0'0'356'0,"1"-6"-80"0,-1 6-42 0,0 0-25 0,1-8-26 15,-1 8-18-15,0 0-22 0,5-6-28 0,-5 6-8 16,0 0-18-16,0 0-11 0,9-2-13 0,-9 2-10 15,0 0-4-15,12 3-3 0,-12-3-4 0,10 7-11 16,-5-3-2-16,1 1 28 0,-2-1-41 0,3 4-4 16,-2-2 2-16,1-2 1 0,-2 3-8 0,0 0 3 15,-2-3-4-15,2 2-1 0,-4-6 5 0,5 10 1 16,-5-10 10-16,2 8-8 0,-2-8-2 0,0 0-3 16,0 9 0-16,0-9 8 0,0 0-4 0,0 0 8 15,0 0-14-15,-7-8 4 0,7 8-3 0,-4-9 2 16,4 2 2-16,-1-2-14 0,0 1-28 0,1-2 35 15,0 1-29-15,0-2 34 0,1 1-34 0,-2 2 39 0,3 0-35 16,1-2 34-16,-1 2-36 0,2-1 34 0,-1 3-34 16,1 1 37-16,1-2-37 0,-5 7 47 15,9-6-39-15,-9 6 39 0,10-2 1 0,-10 2-2 16,11 2 7-16,-11-2-3 0,12 6 5 0,-7 1 2 0,1-2 2 16,2 1-5-16,-3 3 6 0,0-2-10 0,2 3-4 15,-2-2-6-15,-1 0-4 0,2 2-4 16,-2-1-1-16,1 0-2 0,-1 0 0 0,-2 0-3 0,2-1 0 15,0 2-5-15,0-3-3 0,-2 2 3 16,1-2-48-16,-1 0-85 0,1-1-74 0,-3-6-85 16,4 9-85-16,-4-9-325 0,5 8-208 0</inkml:trace>
  <inkml:trace contextRef="#ctx0" brushRef="#br0" timeOffset="201280.31">10501 12529 296 0,'0'0'330'16,"0"0"-8"-16,0-6-85 0,0 6-20 0,0 0 0 15,1-8-3-15,-1 8-19 0,4-5-33 0,-4 5-28 16,5-5-33-16,-5 5-21 0,9-6-17 0,-9 6-11 16,10-5-5-16,-10 5-8 0,13-4-14 0,-13 4-2 0,17-5-10 15,-8 2-2-15,0 0-2 0,2 0 2 16,-2 1-2-16,4 0-8 0,-4-1-12 0,1 1-10 0,-1-2-85 15,1 1-44-15,-2 0-44 0,0 1-50 16,-8 2-38-16,12-6-43 0,-12 6-139 0,9-8 54 16</inkml:trace>
  <inkml:trace contextRef="#ctx0" brushRef="#br0" timeOffset="201471.31">10626 12382 235 0,'0'0'243'0,"0"0"-40"0,0 0-12 16,-13 1-3-16,13-1-5 0,-7 3-1 0,7-3-9 15,-5 8-7-15,5-8-14 0,-6 8-15 0,6-8-18 16,-1 13-14-16,0-7-23 0,1 2-16 0,1 0 5 16,-1 2-31-16,3-2-8 0,-2 3-3 0,3-3-7 15,-3 3-4-15,3 0-6 0,2 0-4 0,-2-2-3 16,0 1-1-16,1 0-3 0,-1-1-58 0,1-1-67 16,1 2-55-16,-1-3-75 0,1 1-114 0,-1-3-158 15,-1 0-32-15</inkml:trace>
  <inkml:trace contextRef="#ctx0" brushRef="#br0" timeOffset="202003.14">10732 12400 98 0,'0'0'287'16,"0"0"-82"-16,0 0-41 0,6-5-29 0,-6 5-14 15,0 0-11-15,8-6-17 0,-8 6-20 0,5-7-16 16,1 3-13-16,-1-1-10 0,2-1 1 0,0 0-13 16,-1-1-4-16,0-1-3 0,6-2-2 0,-7 2-2 15,3-2-2-15,-2-2 2 0,2 1 23 0,-3-1-31 16,-1-1 39-16,0 2-20 0,-2 0 10 0,-2-2 1 16,1 3 1-16,-1-4 6 0,-1 3 23 0,1 0 0 15,-2-2 11-15,0 3-4 0,0 0 16 0,-1 1-3 16,2 0 10-16,-2 3 5 0,3-1-43 0,-2 1 19 15,2 6-41-15,-5-10 21 0,5 10-40 0,-3-8 28 16,3 8-29-16,0 0 40 0,0 0-40 0,0 0 46 16,0 0-43-16,0 0 57 0,-4 6-53 0,4-6 50 15,2 11-36-15,0-4 50 0,-1 1-43 0,2 2 46 16,1 1-41-16,-2-1 36 0,1 4-47 0,1 0 44 16,0 2-30-16,-2 1 45 0,3-1-2 0,-1 1 1 0,4 3 8 15,-5 1-12-15,3-1-12 0,-1 2 0 0,-1-2 4 16,1 2 0-16,-1 0-9 0,2 0-1 0,-1 1-5 15,0-1-11-15,-2-1-10 0,2 0-42 0,-1 1 44 16,1-1-43-16,0 0 38 0,-1-3-51 0,-2-2 46 16,2 0-50-16,0-1 47 0,-1 1-51 0,-1-3 50 15,2-2-51-15,0 1 44 0,-2-3-45 0,-2 0 42 16,3-2-46-16,-2 1 45 0,2-2-24 0,-3-6 14 16,2 10-99-16,-2-10-31 0,3 6-113 0,-3-6-35 15,0 0-77-15,0 0-54 0,0 0-46 0,1-10-73 16,-1 10-254-16,-1-10-285 0</inkml:trace>
  <inkml:trace contextRef="#ctx0" brushRef="#br0" timeOffset="202261.66">10891 12478 42 0,'0'0'265'16,"0"-12"-74"-16,0 12-28 0,2-11-20 0,-2 11-10 15,4-8-8-15,-4 8-15 0,6-10-22 0,-6 10-20 16,8-6-13-16,-8 6-4 0,13-4-8 0,-13 4-2 16,10 0 3-16,-10 0-1 0,13 3 1 0,-13-3 6 15,13 6-1-15,-7-3-9 0,-1 3-2 0,-1 0-5 16,2 0 1-16,-2 3-5 0,-1-1-3 0,-2 2 1 16,0-3-13-16,-1 2 3 0,-1 1-4 0,-2-1-2 15,1 1-5-15,-2-2-4 0,-1 2 1 0,1-2 1 16,-1 0 2-16,1-1-23 0,0 1-59 0,0-3-78 15,4-5-108-15,-8 6-223 0,8-6 29 0</inkml:trace>
  <inkml:trace contextRef="#ctx0" brushRef="#br0" timeOffset="202771.1">11179 12657 261 0,'0'0'266'15,"0"0"-5"-15,0 0-38 0,0 0-9 0,-6-4-24 16,6 4-20-16,0 0-25 0,0 0-30 0,0 0-19 16,-13 1-7-16,13-1-10 0,-6 4 18 15,6-4-1-15,-5 4-8 0,5-4-5 0,-7 9-16 0,7-9-3 16,-5 8-39-16,3-1 35 0,2-7-5 0,-5 12-47 16,2-5 57-16,3-7-19 0,0 13-51 0,0-3 44 15,1-2-47-15,2 2 42 0,-2-1-45 0,4 0 62 16,-2 0-70-16,1 0 48 0,0-1-49 0,-1-1 49 15,3 1-49-15,-3-1 54 0,4 1-50 0,-2-3 49 16,0-1-44-16,-1 1 46 0,2 0-51 0,-6-5 55 0,9 4-52 16,-9-4 43-16,0 0-47 0,15 0 43 15,-15 0-47-15,8-5 53 0,-4 0 5 0,1 0 6 0,-4-1-1 16,1-2-5-16,-1 1-3 0,-1-2-4 0,-1 0 3 16,-1-2-14-16,-3 0-3 0,3 0-1 15,-3 2-3-15,1-2-7 0,-1 1-2 0,-2 0 2 16,2 3-6-16,-4-1-11 0,1 2-5 0,1 1-107 0,-6-1-134 15,2 4-164-15,-6-1-398 0,-1 3-353 16</inkml:trace>
  <inkml:trace contextRef="#ctx0" brushRef="#br0" timeOffset="211103.41">8833 14780 149 0,'0'0'293'0,"-11"0"-32"0,11 0-5 15,-12-1 7-15,12 1-19 0,-12-3-26 0,12 3 12 16,-11-1-59-16,11 1 30 0,0 0-57 0,-14-2 17 16,14 2-4-16,0 0-9 0,-10-1-13 0,10 1-9 15,0 0-9-15,-10-2-10 0,10 2-13 0,0 0-19 16,0 0 3-16,0 0-24 0,-9-2 6 0,9 2-23 15,0 0 14-15,0 0-14 0,0 0 8 0,0 0-16 16,0 0 7-16,9-6-17 0,-9 6 7 0,14-3-15 0,-5 2 5 16,2-1-7-16,2 0 7 0,-2 0-15 0,3 0 9 15,-1 1-16-15,1 0 2 0,2 0-50 16,-2 1-18-16,1 0-70 0,-1 1-1 0,0-1-71 16,0 2-13-16,-2-1-68 0,-1 2-75 0,-2-2-438 0,-9-1-341 15</inkml:trace>
  <inkml:trace contextRef="#ctx0" brushRef="#br0" timeOffset="211336.37">8764 14913 320 0,'-9'4'412'0,"9"-4"-101"0,-14 3-32 0,14-3-19 16,-9 3 11-16,9-3-28 0,0 0 23 0,-10 2-63 15,10-2-37-15,0 0-36 0,0 0-24 0,0 0-20 16,0 0-20-16,6-6-11 0,-6 6-15 0,13-4-3 15,-13 4-10-15,18-4-4 0,-8 2-6 0,2 0-4 16,-1 1 0-16,3-1-8 0,-1 0 1 0,1 1-1 16,0 0-7-16,4-1-5 0,-1-1-60 0,-1 2-50 15,1-2 1-15,1 1-55 0,0 0-58 0,-3-2-48 16,3 0-67-16,-4-2-296 0,2 1-149 0</inkml:trace>
  <inkml:trace contextRef="#ctx0" brushRef="#br0" timeOffset="211536.83">9073 14678 160 0,'-6'-10'559'0,"2"6"-79"0,4 4-121 0,-6-10-33 16,6 10 16-16,-5-7-59 0,5 7-13 0,-6-7-55 15,6 7-31-15,-3-7-54 0,3 7-6 0,0 0-31 16,0 0-7-16,0 0-31 0,0 0 4 0,7 7-20 16,0-3 2-16,-1 2-20 0,4 3 12 0,-1 0-21 15,2 2 12-15,1 5-21 0,0 0 15 0,-1-1-18 16,1 4 12-16,-3 0-18 0,-3 4 9 0,-2 0-20 15,0 0-27-15,-7 1-77 0,-2 1-35 0,-4 2-123 16,-5 6-63-16,-8-4-112 0,-3 2-341 0,-6-2-321 16</inkml:trace>
  <inkml:trace contextRef="#ctx0" brushRef="#br0" timeOffset="-208143.35">14599 14507 98 0,'0'0'274'16,"0"0"-33"-16,0 0 24 0,0 0-45 15,-11 0-21-15,11 0-25 0,0 0 1 0,-10-5-3 0,10 5 12 16,0 0-5-16,-8-3-17 0,8 3-3 0,-6-5-2 15,6 5 2-15,-7-4-12 0,7 4-7 0,-6-7-15 16,6 7-18-16,-5-6-10 0,5 6-12 0,-3-8-8 16,3 8-16-16,2-10-10 0,-2 10-9 0,6-12-7 15,1 6-5-15,2 1 8 0,3-2-19 0,5 0 9 16,-2 1-13-16,3 0 4 0,1 1-14 0,2 1 15 16,0 0-15-16,-2 2 8 0,2 0-14 0,-1 2 13 15,-1 3-16-15,-2-1 10 0,2 3-14 0,-5 1 2 0,0 3-1 16,-2 0 3-16,-4 3 1 0,-3 0-1 15,0 2 0-15,-4 0 14 0,-2 0-14 0,-3 1 11 0,0 0-10 16,-1-2 10-16,-3 3-16 0,-1 0 15 0,-1-3-14 16,1-3 15-16,-1 3-14 0,0-5 16 0,2 2-13 15,0-3 15-15,2 0-11 0,0-1 11 0,6-6-16 16,-7 7 14-16,7-7-12 0,0 0 8 16,0 8-12-16,0-8 14 0,0 0-12 0,18 1 9 0,-18-1-11 15,19 1 12-15,-5-1-14 0,-1 1 15 0,1 1-15 16,2 1 2-16,0 0-2 0,-1 1 14 0,2 2-16 15,-3 0 15-15,0 3-17 0,-2-1 16 0,-2 2-15 16,-1 0 14-16,-3 2-11 0,-3-1 13 0,-2 2-16 16,-1-1 18-16,-4 0-14 0,-1 1 14 0,-1 1 0 15,-4-4 0-15,-1 2-5 0,0-1-13 0,-3-1 17 16,1-3-14-16,-2 1 13 0,-1-3-18 0,1-1-11 16,1-2-92-16,0 0-38 0,0-4-112 0,-3 0-62 15,3-3-109-15,1-2-378 0,2-2-350 0</inkml:trace>
  <inkml:trace contextRef="#ctx0" brushRef="#br0" timeOffset="-207559.05">14783 14144 417 0,'-5'-5'386'16,"1"0"-50"-16,1-1-16 0,-2 1-47 0,5 5 28 0,-5-9-59 16,2 4-21-16,3 5-71 0,-4-7-8 0,4 7-49 15,0 0 5-15,1-9-45 0,-1 9 15 0,0 0-33 16,14-2 14-16,-14 2-28 0,13 5 17 0,-5-3-33 16,1 3 26-16,-3 0-29 0,2 3 20 0,0-1-25 15,-2 0 27-15,0 2-34 0,-2-2 28 0,1 1-28 16,-1 0 28-16,-1-2-27 0,-3-6 28 0,2 12-23 15,-2-12 29-15,-1 8-3 0,1-8 42 0,-4 6-3 16,4-6 11-16,0 0-9 0,0 0 15 0,-12-2-21 16,12 2 0-16,-7-10-24 0,6 4 5 0,-1-1-15 15,2-3 6-15,2 1-10 0,-1-3 1 0,5-1-14 16,1-1 11-16,-1 3-13 0,3-3 7 0,1 3-14 16,2 1 15-16,-2 0-15 0,3 1 13 0,0 1-14 15,-1 1 13-15,2 5-13 0,-2-1 16 0,2 2-12 16,-2 2 13-16,0 2-9 0,0 0 11 0,2 4-12 15,-3 2 10-15,-2 0-5 0,3 1 5 0,-6 3-14 16,2 0 10-16,-2 1-15 0,-3 0 6 0,-1 1-58 16,0-1-74-16,-2-1-142 0,-3 4-110 0,1-3-182 15,-4 1-294-15,1-1-410 0</inkml:trace>
  <inkml:trace contextRef="#ctx0" brushRef="#br0" timeOffset="-206308">7356 13007 20 0,'0'0'311'0,"0"0"-51"0,0 0-31 0,0 0-22 16,-6-5 3-16,6 5-20 0,0 0 2 0,-3-6-19 16,3 6-11-16,-5-6-26 0,5 6 34 15,-4-7-47-15,4 7 43 0,-5-8-75 0,2 2 48 0,-1 1 5 16,0 0-3-16,1 0-13 0,-1-2-29 0,-4 2-13 16,3-1-4-16,-1 0-12 0,-2 0-12 15,-1 1-8-15,0 0-7 0,-1-2 6 0,-2 4 2 0,1-2-12 16,-1 2-3-16,0 0 1 0,-1 0-5 0,-1 2-6 15,0 2-5-15,-2 1-1 0,1 2-8 0,-3 0-2 16,4 1-1-16,-2 2-31 0,0 3 33 0,0 1 0 0,1-1 5 16,1 4-9-16,4-2 0 0,1 1-1 15,3 1 1-15,-2 1-1 0,3-1 0 0,4 0 0 16,1 0 1-16,1 0 8 0,2 1-14 0,2-3 11 0,4 2-15 16,0-3 14-16,1-1-11 0,1-1 9 0,2-2-12 15,0-1 6-15,2-1-8 0,-2-3 11 0,1-1-7 16,0-1-2-16,0-1-1 0,-1-2 2 15,2-2 3-15,-3 0-2 0,1-1 1 0,-2-3 2 0,-2 1 1 16,0-2 0-16,0 1 1 0,-1-2 3 0,-3 2 2 16,-1-2 10-16,-2 0-40 0,2 0 69 15,-3 0-11-15,4 2 59 0,-5-2-42 0,1 4 59 0,1 0-38 16,-1-1 30-16,-1 8-60 0,1-11 30 0,-1 11-60 16,2-10 37-16,-2 10-56 0,2-6 44 15,-2 6-52-15,0 0 42 0,0 0-42 0,12 2 45 0,-12-2-47 16,11 10 43-16,-4-3-51 0,0 0 39 0,2 3-60 15,1 0-50-15,1 2-28 0,0 1-45 0,3 1-47 16,-2 2-53-16,2-3-25 0,-1 1-23 0,-1-1 0 16,1 2-51-16,-1-4-16 0,-1-2-376 0,1 0-270 15</inkml:trace>
  <inkml:trace contextRef="#ctx0" brushRef="#br0" timeOffset="-205961.72">7537 13148 278 0,'0'0'392'0,"-2"-8"-72"15,2 8-39-15,-3-8-30 0,3 8-24 0,-4-6-42 16,4 6-35-16,0 0-38 0,-2-7-25 0,2 7-14 0,0 0-9 16,0 0 23-16,7-5-45 0,-7 5-7 15,0 0-3-15,13 4-10 0,-13-4-1 0,13 4-6 0,-7 1 1 16,2-2-3-16,-2 1 1 0,1 2 3 0,-1-1-16 16,-1 0 4-16,-1 0-2 0,-4-5 3 0,8 8 13 15,-8-8 46-15,4 8 2 0,-4-8-2 0,2 5 1 16,-2-5 10-16,0 0-3 0,0 0-18 0,0 0-5 15,0 0-3-15,-10-1-7 0,6-5 6 0,4 6-9 16,-4-11 0-16,3 4-11 0,0 0-4 0,1-3-5 16,0 1-5-16,1-2-2 0,0 2-3 0,3 0-42 15,-1 0 49-15,0 0-47 0,3 3 47 0,0-2-40 16,2 1 43-16,-3 4 4 0,-5 3-9 0,13-5 0 16,-13 5 2-16,15-1-6 0,-15 1-1 0,15 5-3 15,-7-3 5-15,2 2-8 0,-1 2 0 0,-1-2-1 16,1 1-4-16,-2 3-2 0,1-1-22 0,-2-2-55 0,3 2-49 15,-5-1-77-15,0-2-54 0,-1 3-115 16,-3-7-421-16,1 8-324 0</inkml:trace>
  <inkml:trace contextRef="#ctx0" brushRef="#br0" timeOffset="-205678.72">7347 12498 292 0,'-13'-9'520'15,"1"0"-126"-15,0 2-96 0,-2 3-60 0,0 2-27 16,1 1-19-16,1 2-1 0,-6 1-15 0,7 2 3 16,-4 2-53-16,2 4 7 0,0-2-51 0,3 4 10 15,1 0-58-15,2 1 36 0,1 1-39 0,4 1 21 16,2 0-33-16,1 0 18 0,3 0-26 0,3 1 22 15,1 2-30-15,1-2-2 0,5-1 4 0,0-2-9 16,3 1-7-16,-2-3-22 0,4-2-40 0,-2 0-34 16,1-4-35-16,-2-1-35 0,2-1-39 0,1 0-20 15,-6-3-66-15,4-1-46 0,-3-3-205 0,-1-1-64 16</inkml:trace>
  <inkml:trace contextRef="#ctx0" brushRef="#br0" timeOffset="-205484.39">7423 12529 264 0,'-6'-12'392'0,"1"4"7"15,-1-1-61-15,1 2-8 0,-1 1-20 0,4 1-46 16,-1-1-51-16,3 6-60 0,-6-7-32 0,6 7-23 16,0 0-20-16,-4-5-16 0,4 5-5 0,0 0 27 15,4 5-38-15,-4-5 20 0,6 10-38 0,-1-3 19 16,2 0-33-16,2 3 0 0,0-1-4 0,1 2 2 16,0 0-3-16,-1 1-3 0,3-1-1 0,-1 0-5 15,-1 1 6-15,1-2-7 0,-1 1-36 0,-1-1-74 16,-2 0-46-16,1-3-54 0,-2 0-23 0,-2 0-66 15,-4-7-94-15,4 9-229 0,-4-9-134 0</inkml:trace>
  <inkml:trace contextRef="#ctx0" brushRef="#br0" timeOffset="-205271.67">7360 12448 281 0,'0'-9'220'0,"0"9"-67"0,1-10 4 0,-1 10-13 0,5-8 22 16,-5 8-36-16,9-3-3 0,-9 3-45 15,14 0 19-15,-14 0-44 0,13 3 19 0,-4 2-42 16,-3 0 25-16,2 0-46 0,-2 2 27 0,2 1-37 16,-3-1 26-16,0 3-33 0,-2 0 28 0,-1-1-32 0,-1 1 29 15,1 1-33-15,-2-2 29 0,0 2-27 0,-3-3-14 16,2 1-86-16,0-2-38 0,-2-1-118 0,3-6-162 16,-4 10 105-16</inkml:trace>
  <inkml:trace contextRef="#ctx0" brushRef="#br0" timeOffset="-205078.28">7521 12361 95 0,'5'-3'559'15,"-5"3"-164"-15,9-5-78 0,-9 5-77 16,0 0-47-16,12 0-21 0,-12 0-3 0,12 6 12 0,-5-3-20 16,1 3-17-16,0 1-5 0,2-2-15 0,2 5-17 15,-1-2-13-15,2 2-15 0,-3 0 4 0,2 2-35 16,2-1 13-16,-1 3-32 0,-1 0 15 0,-3-2-28 0,2 3 15 15,-3-2-26-15,-1 1 18 0,-1 0-33 16,-3 1-15-16,-2 1-112 0,0-2-102 0,-2 2-68 16,-2 0-128-16,1-4-313 0,-3 4-259 0</inkml:trace>
  <inkml:trace contextRef="#ctx0" brushRef="#br0" timeOffset="-204862.84">7874 12759 373 0,'0'0'435'0,"12"-1"-141"16,-12 1-10-16,0 0-64 0,0 0-5 0,0 0-80 16,8-4 10-16,-8 4-68 0,10-5 31 0,-5 2-67 15,4-2 26-15,0 2-53 0,4-1 29 0,0 0-69 16,0-1-38-16,-1 1-112 0,0 1-64 0,-1-1-103 15,1 2-159-15,-12 2 3 0</inkml:trace>
  <inkml:trace contextRef="#ctx0" brushRef="#br0" timeOffset="-204745.02">8011 12794 264 0,'-2'8'392'0,"-1"-1"-125"16,3-7-18-16,-2 11-77 0,2-11-25 0,-3 9-7 0,3-9-12 16,5 9-21-16,-5-9-20 0,11 5-18 0,-1-3-28 15,1-2-113-15,6 0-120 0,2-4-369 16,5 2-76-16</inkml:trace>
  <inkml:trace contextRef="#ctx0" brushRef="#br0" timeOffset="-203861.44">9944 14734 297 0,'0'0'380'0,"0"0"-54"0,0 0-52 16,0 0 15-16,0 0-56 0,0 0 25 0,0 0-57 15,0 0 4-15,-3 6-47 0,3-6 16 16,0 0-40-16,0 0 16 0,0 0-30 0,0 0 5 16,-5-4-33-16,5 4 19 0,-5-5-17 0,5 5-5 0,-6-8-18 15,6 8 11-15,-8-8-12 0,3 5-3 16,-2-4-22-16,0 2 7 0,-1 0-20 0,-1-3-3 16,-1 4-3-16,-2-1 5 0,2 0 9 0,-4 1-4 15,3 1-11-15,-2 1-5 0,0 0-6 0,-1 2-2 0,1 2-4 16,-1-1 8-16,-1 2-9 0,1 2 3 0,-2 1-11 15,4 1 10-15,0 3-11 0,-2-1 7 0,5 2-9 16,0 0 11-16,0 2-11 0,3 1 11 0,2-1-7 16,1-1 8-16,2 1-7 0,4-1 7 0,-1 2-10 15,5 0 8-15,-1-1-10 0,4-1 4 0,-1 0-16 16,4-2 7-16,1-1-10 0,0-2-10 0,0 0-19 16,2-2 15-16,0-3-15 0,-2 1 7 0,0-4-6 15,0-1 21-15,3-1-11 0,-3-3 20 0,1-1-12 16,-2 0 12-16,-3-4-4 0,3 0 19 0,-4-1-12 15,-4-3 16-15,4 4-13 0,-4-4 17 0,-1 2-10 16,1-1 12-16,-2 2-8 0,-2 1 1 0,0 0 15 16,1 1 20-16,-2 3 13 0,1-1-8 0,-1 2-11 0,0 6-4 15,1-14-14-15,-1 14-1 0,1-7-1 16,-1 7-2-16,0 0 6 0,0 0-14 0,0 0 14 0,12 3-16 16,-12-3 8-16,9 10-14 0,-3-5-34 15,1 2-55-15,0 2-9 0,2 0-77 0,0 1 1 0,1 1-81 16,-2 0-12-16,2 0-54 0,2 0-62 0,-3-1-365 15,0 0-268-15</inkml:trace>
  <inkml:trace contextRef="#ctx0" brushRef="#br0" timeOffset="-203492.82">10111 14853 139 0,'0'0'462'0,"0"0"-161"0,0-7-31 0,0 7-93 16,0 0 18-16,3-7-48 0,-3 7 26 0,0 0-59 15,0 0 11-15,11-2-50 0,-11 2 29 0,9 4-62 16,-9-4 28-16,10 7-50 0,-2-3 34 0,-3 1-47 16,0 1 43-16,2 0-48 0,-3 0 31 0,-1 1-43 15,1 0 42-15,0-2-48 0,-3 2 49 0,-1-7-28 16,1 11 50-16,-1-11-25 0,-1 10 60 0,1-10-28 16,-2 5 38-16,2-5-41 0,0 0 23 0,0 0-45 15,-12-1 21-15,12 1-37 0,-5-8 22 0,4 2-30 16,-1-1 19-16,1-3-30 0,2 1 26 0,1-2-32 15,-1 1 27-15,3 0-28 0,0 0 21 0,1 1-23 0,0 0 29 16,0 0-34-16,3 3 30 0,-2 1-22 16,4-1 33-16,-1 3-27 0,-1 0 22 0,-8 3-22 0,19 0 24 15,-7 2-27-15,-3 0 23 0,2 3-22 0,-1 1 20 16,2 1-29-16,-2 2 26 0,-1-1-28 0,-1 2 21 16,-1 0-26-16,0 0 26 0,-4-1-28 0,1 2 19 15,-1-1-85-15,-3 1-19 0,0-1-103 0,-1-1-28 16,-2 0-61-16,-1-1-85 0,-1-2-308 0,-1 0-192 15</inkml:trace>
  <inkml:trace contextRef="#ctx0" brushRef="#br0" timeOffset="-203161.64">10046 14269 407 0,'-5'-7'529'0,"0"2"-132"0,1 0-44 0,4 5-73 16,-9-8 25-16,9 8-60 0,-6-5-12 16,6 5-59-16,0 0-4 0,-7-4-12 0,7 4 15 15,0 0-24-15,0 0-6 0,-1 8-21 0,1-8-2 0,4 10-22 16,-2-4-12-16,2 3-9 0,0-2-12 0,2 2-13 15,-1 0-10-15,2 3-7 0,-1-1-5 0,1 0-8 16,0 3-3-16,1-4-4 0,-2 4-39 0,2-1 39 16,0-1-42-16,-2 1 40 0,0-1-102 0,1-1-20 15,-2 1-59-15,1-2-57 0,-2-1-64 0,0-2-74 16,-1 2-61-16,-3-9-459 0,2 9-442 16</inkml:trace>
  <inkml:trace contextRef="#ctx0" brushRef="#br0" timeOffset="-202940.22">10013 14215 20 0,'-3'-9'527'0,"-1"1"-189"0,3 2-21 16,-3 0-89-16,4 6 10 0,-1-10-76 0,1 10 22 16,0-12-63-16,0 12 30 0,4-7-65 0,-4 7 20 15,7-3-50-15,-7 3 25 0,12-2-53 0,-12 2 33 16,18 4-49-16,-10 1 38 0,2-2-47 0,-1 5 1 0,-3-3-1 15,2 4-5-15,-1-1-4 0,-2 0 3 0,1 4-2 16,-4-3-5-16,2 2-17 0,-4-2-41 0,0 1-38 16,0-1-14-16,-1 0-76 0,-2-1-34 0,1 0-87 15,2-8-210-15,-7 9-31 0</inkml:trace>
  <inkml:trace contextRef="#ctx0" brushRef="#br0" timeOffset="-202728.94">10153 14129 119 0,'0'0'473'0,"5"-4"-164"0,-5 4-28 0,0 0-52 16,0 0 47-16,15 2-57 0,-15-2 33 15,11 6-57-15,-5 0 3 0,2-1-52 0,-2 3-3 16,3 1-49-16,2 2 4 0,-4-1-42 0,3 2 14 16,-2 1-31-16,1 3 7 0,-1-2-34 0,-1 2-4 0,-2-1-7 15,1 0 2-15,-4 2-2 0,-2-2-5 16,0 2-46-16,-2 0-74 0,-2-1-58 0,-3 1-50 15,-1-1-52-15,-3 1-78 0,-2-3-278 0,-2 0-149 0</inkml:trace>
  <inkml:trace contextRef="#ctx0" brushRef="#br0" timeOffset="-202534.1">9798 14199 90 0,'-4'-8'581'0,"0"0"-135"15,4 8-145-15,-5-7-24 0,5 7-96 0,0 0 8 16,-11 3-73-16,11-3 26 0,-8 13-36 0,4-6 14 16,2 6-59-16,-1 1 25 0,3 3-46 0,0 1-7 15,1 1-8-15,3 6-9 0,5 1 1 0,0 3-7 16,5 2-9-16,5 1-85 0,-2 0-62 0,7-4-129 16,0 1-467-16,3-5-248 0</inkml:trace>
  <inkml:trace contextRef="#ctx0" brushRef="#br0" timeOffset="-202071.07">10772 14726 154 0,'0'0'586'0,"0"0"-197"0,0 0-21 16,0 0-65-16,-10 4 47 0,10-4-25 0,0 0-9 15,0 0-42-15,0 0-36 0,0 0-48 0,0 0-26 16,0 0-41-16,0 0-12 0,7-5-35 0,-7 5-4 15,13-4-22-15,-4 3-1 0,4-3-18 0,0 2-2 0,-1 0-39 16,2 1-70-16,2-3-48 0,-2 2-98 0,1 2-71 16,-2-1-52-16,0 1-118 0,-2-1-367 0,-11 1-372 15</inkml:trace>
  <inkml:trace contextRef="#ctx0" brushRef="#br0" timeOffset="-201929.31">10857 14837 43 0,'-7'8'585'0,"2"-3"-135"0,1-1-142 0,4-4-28 15,-7 9-90-15,7-9 9 0,-1 6-64 0,1-6 5 16,5 4-63-16,-5-4 26 0,12 0-60 0,-1 0 27 16,3-1-64-16,4-2-56 0,0-1-158 0,6-2-161 15,1 0-261-15,0 0-141 0</inkml:trace>
  <inkml:trace contextRef="#ctx0" brushRef="#br0" timeOffset="-199245.19">13969 14726 223 0,'0'0'294'0,"-15"-4"-29"0,15 4-4 15,-12-4-3-15,12 4-47 0,-11-6 34 0,11 6-58 16,-10-7 26-16,10 7-74 0,-8-5-32 0,8 5-17 16,-4-6-15-16,4 6 1 0,-2-7 31 0,2 7-24 15,0 0 26-15,5-5-16 0,-5 5 25 0,0 0-28 16,13 0 22-16,-13 0-27 0,15 3-2 0,-6-1-23 16,-1 4 12-16,1-2-24 0,2 2 7 0,-2 3-22 15,0-1 5-15,2 2-21 0,-2 0 13 0,-1 1-20 0,2 0 11 16,-2 0-17-16,-3 0 9 0,2-2-10 0,-2-1 18 15,0 2-11-15,-3-3 19 0,2 1-7 16,-4-8 16-16,3 10-14 0,-3-10 13 0,0 8-10 16,0-8 8-16,0 0-16 0,0 0 16 0,0 0-11 0,-14-7 4 15,10 3-10-15,-1-4 4 0,-1-1-8 16,3-2 7-16,-3-2-11 0,3 0 9 0,-1-3-10 16,0 2 10-16,4-2-7 0,0 2 0 0,1-2 0 0,2 0 1 15,3 4-2-15,1-3-3 0,-1 3 0 16,3 0-1-16,1 1 0 0,2 1 6 0,-1 3-1 15,3 1 3-15,-1 1 8 0,0 1 1 0,-2 4-6 0,2-2 0 16,1 4-4-16,-2 0 0 0,2 3 0 0,-1 1-3 16,-1 1 2-16,0 3-4 0,-2-1-2 0,0 4-1 15,-2 1 3-15,-3-1-5 0,2 2 3 0,-4 2-5 16,2-1 0-16,-3 1-4 0,-1-2 1 0,-1 1-11 16,0-2 1-16,-1 1-21 0,-1-1-33 0,-3 0-51 15,3-3-20-15,-1 0-69 0,-1-1-14 0,2-2-83 16,-1 0-48-16,-2 1-77 0,5-9-470 0,-5 7-461 15</inkml:trace>
  <inkml:trace contextRef="#ctx0" brushRef="#br0" timeOffset="-198845.35">14009 14308 186 0,'-8'-10'504'0,"2"2"-126"0,2 0-58 0,2 1-96 16,-1 1 10-16,2-2-46 0,-1 1 45 0,4 0-61 15,-1 0 14-15,4 2-46 0,-1-1 3 0,2 1-49 16,3 1 14-16,0 1-31 0,-9 3 11 0,17 0-27 16,-7 0 18-16,-1 3-35 0,1 2 18 0,-1 2-21 15,-2-2 8-15,-2 4-11 0,2 0 11 0,-4 1-15 16,-2 1 20-16,2 1 5 0,-5-2 14 0,1 3 27 15,0-1 14-15,-2-2 10 0,-2 2 8 0,3-2-7 16,-1 0-13-16,-1-1-9 0,3-1-51 0,-2-3 43 16,2 1-45-16,1-6 39 0,-1 11-43 0,1-11 32 0,4 6-43 15,-4-6 16-15,10 1-36 0,0-2 29 0,2-2-9 16,4-1-5-16,1-2-8 0,2-1-4 16,0 1-10-16,2-2-3 0,-2 0-17 0,-4 1-34 15,2 1-34-15,-3-1-22 0,-1 1-26 0,-3 1-20 0,-2 0-25 16,-1 0-18-16,-7 5-72 0,12-7-15 15,-12 7-116-15,2-6-21 0,-2 6-71 0,0 0-361 0,-6-3-390 16</inkml:trace>
  <inkml:trace contextRef="#ctx0" brushRef="#br0" timeOffset="-197059.95">11541 14536 303 0,'-15'-3'268'0,"15"3"1"0,-16 0-27 15,16 0 34-15,-17 2-25 0,8 0 0 0,0 4-3 16,-4-1 4-16,3 4 5 0,-3 2-38 0,3 3 4 16,-2 1-18-16,-1 5-4 0,3 0-26 0,1 4-3 15,-1 1-21-15,2 3-11 0,3 1-22 0,0 1-18 16,2-4-21-16,2 4-12 0,2-2-16 0,3 5-3 0,2 1-12 15,0-1-9-15,5 3-6 0,2 0-6 16,0-2-4-16,5 1-19 0,1-1-74 0,-1-3-41 16,5-1-64-16,0-1-28 0,4-3-88 0,-3-2-37 15,6-3-79-15,-5-7-98 0,3-2-269 0,2-2-309 0</inkml:trace>
  <inkml:trace contextRef="#ctx0" brushRef="#br0" timeOffset="-196361.94">13223 14479 63 0,'10'-5'270'16,"-10"5"-52"-16,13-2 60 0,-13 2-31 15,19 1 10-15,-9 0 0 0,2 1-17 0,5 3 10 0,-3 3-4 16,6 0-30-16,-1 3-19 0,-1 0-20 0,5 5-12 16,-1 2-7-16,0 1 1 0,2 4-30 15,-1 4-2-15,0-2-29 0,-4 3 3 0,1-1-33 16,-2-2 0-16,-5 2-19 0,-1 0 1 0,-1 1-17 0,-2 0 4 16,-1 1-16-16,-3 0 6 0,0-1-18 0,-4-2-2 15,-1 1 0-15,-1-1-10 0,-4-1-35 16,0 4-91-16,-4-1-89 0,-3-2-111 0,-2-2-94 0,-1-1-544 15,-6 0-554-15</inkml:trace>
  <inkml:trace contextRef="#ctx0" brushRef="#br0" timeOffset="-194674.13">11521 14917 296 0,'0'0'257'0,"0"0"-44"0,0 0 17 16,-8 5 13-16,8-5-11 0,0 0-8 0,0 0-62 16,0 0 12-16,-9 2-70 0,9-2 22 0,0 0-53 15,0 0 29-15,0 0-37 0,0 0 47 0,0 0-26 16,0 0 21-16,0 0-37 0,12-2 24 0,-12 2-42 15,10-5 21-15,-10 5-34 0,14-6 26 0,-6 1-28 16,-1 0 25-16,1-1-25 0,2 1 17 0,-1-2-31 16,-1 0 18-16,2 0-27 0,-2-1 15 0,-1 0-20 15,0 0 17-15,0-2-22 0,0 2 25 0,-2-1-18 16,-1 0 13-16,0-1-23 0,-2 1 22 0,-1-1-24 16,-1 3 18-16,0-2-22 0,-1 2 20 0,1 0-17 15,-2 0 21-15,-1 1-12 0,3 6 10 0,-5-12-17 16,5 12 15-16,-5-9-15 0,5 9 6 0,-7-7-11 15,7 7 16-15,-7-4-19 0,7 4 21 0,0 0-19 16,0 0 20-16,-9 3-9 0,9-3 29 0,-4 7-8 0,4-7 22 16,-4 12-12-16,4-5 14 0,0 2-1 15,1 2 14-15,2 1-12 0,-2 1 6 0,2 1-11 16,1 2 11-16,-1 1-11 0,4 0 10 0,-2 3-18 0,0-1-9 16,1 1 2-16,1 1 6 0,-2-1-11 0,2 0-2 15,0 1-2-15,-2-1-1 0,0-1-4 0,-1-2-5 16,4 0-1-16,-6-1-2 0,2-2 0 0,1 0-2 15,-1 0 2-15,-1-3-5 0,-1 0-2 0,1-2 0 16,-1 0-3-16,2-1-2 0,-3-1-4 0,2-2-6 16,-2 1-38-16,-1-6-31 0,3 9-46 0,-3-9-78 15,1 8-69-15,-1-8-80 0,0 0-38 0,0 0-34 16,0 0-431-16,0 0-406 0</inkml:trace>
  <inkml:trace contextRef="#ctx0" brushRef="#br0" timeOffset="-194261.03">11670 14993 333 0,'0'0'331'0,"-5"-5"-55"16,5 5-29-16,-3-5-35 0,3 5-26 0,-1-6-28 16,1 6-56-16,0-7 17 0,0 7-56 15,4-7 19-15,-4 7-50 0,8-5 38 0,-8 5-39 0,10-5 53 16,-10 5-50-16,17-2 30 0,-17 2-40 0,15 2 40 15,-5 0-55-15,-1 2 44 0,0 2-48 0,1-1 43 16,-3 2-46-16,-1 0 46 0,1 2-48 0,-2 0 8 16,0 2-4-16,-3-2 2 0,-2 2 2 0,0 0 1 15,0 1 0-15,-1-2 2 0,-4 1 2 0,1-1-12 16,-1 1 1-16,1-1 0 0,-1-1 1 0,-2 0-6 16,0-1-2-16,3-1-48 0,-2 0-81 0,-1-2-48 15,2-1-111-15,5-4-365 0,-10 5-166 0</inkml:trace>
  <inkml:trace contextRef="#ctx0" brushRef="#br0" timeOffset="-190859.06">11820 14923 31 0,'0'0'40'16,"0"0"-7"-16,-2-7-13 0,2 7-5 0,0 0-9 15,0 0-14-15,0 0-39 0,0 0 15 0</inkml:trace>
  <inkml:trace contextRef="#ctx0" brushRef="#br0" timeOffset="-189211.69">11826 15189 276 0,'0'0'348'0,"-5"-6"-87"0,5 6-51 0,-4-7-18 16,4 7-7-16,0-7 2 0,0 7-2 0,7-11-16 15,-4 8-2-15,5-4-32 0,0 3-19 0,-1-2-14 16,2 2 2-16,2-1 0 0,0 2-16 16,1 0-3-16,-1 1-3 0,1 1-5 0,-1 0-9 0,1 2-9 15,-2 2-5-15,0 0-4 0,0 1-10 0,-3 3-4 16,-1 1-5-16,-1 0 1 0,-1 2-52 0,-1 1 47 15,-1 1-3-15,-2 0-6 0,0-1 6 0,-5 2 1 16,3 0 4-16,-4 0-2 0,1 0 0 0,-3-1 5 16,0 2 0-16,0-3 1 0,2-1 5 0,-2 1 16 15,-1-1-3-15,4-3 20 0,0 0-5 0,0-1-3 16,-1 0-7-16,3 0-7 0,3-6-2 0,-8 7-6 16,8-7-4-16,-1 6-8 0,1-6-7 0,0 0-5 0,0 0-2 15,0 0-8-15,16 0-7 0,-8-2-7 16,1-2-30-16,1-2-23 0,2 3-18 0,-2-2-23 0,5 0-37 15,-3-1-33-15,2 1-58 0,-3-1-20 16,3 0-34-16,-3 0-34 0,-2 1-51 0,1-2-378 0,-1 3-253 16</inkml:trace>
  <inkml:trace contextRef="#ctx0" brushRef="#br0" timeOffset="-188644.66">11795 14839 198 0,'6'-5'321'0,"-6"5"-61"0,0 0-79 16,0 0 35-16,0 0-35 0,7-4 4 0,-7 4 8 15,0 0 1-15,13 0-21 0,-13 0-20 0,13 4-14 16,-13-4-10-16,14 3-8 0,-6 3-23 0,1-3-10 16,-1 2-17-16,0 1-9 0,1 0-11 15,-1 1-7-15,1-1-5 0,-3 2-8 0,-1 1-2 0,2-1-7 16,-5-1 1-16,2 2 0 0,1-3-9 0,-4 1 4 15,1-1 3-15,-2-6-6 0,0 11 0 0,0-11-2 16,-2 8 8-16,2-8-8 0,-6 5-1 0,6-5 1 16,0 0-1-16,0 0-2 0,-10-3-4 0,10 3 15 15,-5-9-18-15,5 9 2 0,-3-13-5 0,3 5 1 16,0 0-1-16,1-2 5 0,3 1-7 0,-1-1 1 16,1 1 1-16,1 0-2 0,2 1 1 0,0-1 2 15,-1 4 6-15,3 0-2 0,1-1 6 0,-2 3 9 0,1 0 7 16,1 2 6-16,-10 1 0 0,19 2 4 0,-7 0 8 15,-2 2-13-15,-1 2 12 0,4 0-24 16,-3 3 12-16,-1 1-20 0,0 1 15 0,1 0-23 0,-2 0 3 16,0 0-4-16,-3 0-3 0,1 0-5 0,-1-1-2 15,-1 0-15-15,-3-1-10 0,3 1-33 0,-3-2-40 16,1-1-41-16,-2-7-52 0,0 13-57 16,0-13-50-16,-3 9-90 0,3-9-336 0,-5 5-239 0</inkml:trace>
  <inkml:trace contextRef="#ctx0" brushRef="#br0" timeOffset="-188313.96">11836 14469 494 0,'-6'-10'408'0,"0"2"-90"16,0 0-73-16,3 2-29 0,0-1-34 0,-1 0-23 15,4 7-12-15,-1-9-9 0,1 9-24 0,5-9-46 16,-5 9 18-16,9-3-47 0,-9 3 29 0,14 0-47 16,-5 2 30-16,0 2-48 0,-1 2 42 0,-1 0-47 0,2 0 34 15,-2 4-44-15,-1-2 41 0,-1 3-39 0,-2-2 37 16,-1 3-34-16,2-1 51 0,-4 0-3 16,0 1 16-16,0-3 17 0,0 4 18 0,-2-5 4 0,-1 3-2 15,3-4-6-15,-1 1-18 0,1-8-12 0,0 14-4 16,0-14-4-16,0 11-8 0,0-11-3 15,4 10 4-15,-4-10-18 0,10 7-8 0,-10-7-10 16,15 4-25-16,-2-4-49 0,0 0-43 0,2-1-46 0,0-1-46 16,3 0-47-16,0-1-44 0,1 0-58 0,2 1-412 15,-5-1-277-15</inkml:trace>
  <inkml:trace contextRef="#ctx0" brushRef="#br0" timeOffset="-188049.54">12288 14904 120 0,'0'0'460'0,"0"0"-150"0,0 0 12 15,0 0-63-15,0 0 36 0,0 0-64 0,0 0-12 16,0 0-38-16,0 0-39 0,14-2-26 15,-14 2-20-15,7-3-15 0,-7 3-20 0,12-5-12 16,-12 5-9-16,16-5-9 0,-8 2-5 0,1-1-10 16,1 1 1-16,3-1-7 0,-3 0-29 0,3 1-42 0,0-2-46 15,-3 0-55-15,4 1-22 0,-4 0-74 0,2 0-63 16,-2-1-298-16,-2 0-131 0</inkml:trace>
  <inkml:trace contextRef="#ctx0" brushRef="#br0" timeOffset="-187831.37">12326 14748 440 0,'0'0'418'0,"0"0"-46"15,0 0-129-15,-10-1 16 0,10 1-28 0,0 0 22 16,-3 5-3-16,3-5-1 0,0 7-22 0,0-7-24 16,5 11-20-16,-5-4-45 0,4 2-8 15,0 0-37-15,0 3-7 0,1-1-19 0,0 3-9 0,0 1-25 16,0 1-6-16,4 2-10 0,-4 1-22 0,4 0-43 15,-2-1-46-15,-1 2-47 0,2-1-55 0,-1-1-61 16,0-4-52-16,-1 1-69 0,1-1-428 0,0-2-336 16</inkml:trace>
  <inkml:trace contextRef="#ctx0" brushRef="#br0" timeOffset="-187478.55">12461 14731 271 0,'0'0'503'15,"4"-8"-139"-15,-4 8-84 0,3-5-60 0,-3 5-2 16,0 0 23-16,4-6 6 0,-4 6-5 0,0 0-2 15,0 0-8-15,0 0-19 0,0 0-10 0,10 4-11 16,-10-4-6-16,7 10-14 0,-3-3-4 0,3 0-6 16,-1 2-24-16,1 0-20 0,0 2-19 0,2 1-15 15,-1 1-15-15,1 1-9 0,1 3-13 0,-1-1-10 16,1 0-2-16,0 2-11 0,-1 0-1 0,2 0-50 0,-1 0 47 16,-1-2-50-16,-3-1 34 0,2 0-59 0,-1-2 18 15,0 0-49-15,-1-2-44 0,-1-2-43 0,-1 1-36 16,1-2-57-16,0-2-21 0,-1 1-58 0,0-1-68 15,-4-6-97-15,5 7-295 0,-5-7-333 0</inkml:trace>
  <inkml:trace contextRef="#ctx0" brushRef="#br0" timeOffset="-187176.48">12575 14847 127 0,'-5'-11'335'16,"1"4"-40"-16,2-1-59 0,0 2 10 0,0-1-72 15,-1-2 23-15,3 2-59 0,0 0-14 0,1 1-10 16,2-1-27-16,0 1-15 0,-1 1 15 0,5 0-41 16,-1 0-7-16,3 2-11 0,-3 0-2 0,-6 3-4 0,18-2-3 15,-18 2-1-15,18 1-1 0,-9 0-1 0,1 3-1 16,-2 1-3-16,0-1 2 0,-2 1-2 15,0 0-1-15,-3 1 0 0,-2 0-3 0,-1 3 2 0,0-9-6 16,-1 12-5-16,-2-3 1 0,-3-2 1 0,2 1-1 16,0-3-4-16,-1 1-8 0,0 1-49 15,0-2-21-15,0-1-95 0,5-4-60 0,-10 6-103 0,10-6-175 16,-9 6-16-16</inkml:trace>
  <inkml:trace contextRef="#ctx0" brushRef="#br0" timeOffset="-186865.33">12727 14929 255 0,'0'0'343'0,"0"0"-48"16,0 0-58-16,0 0 34 0,0 0-44 0,0 0 6 15,0 0-7-15,0 0-6 0,0 0-19 0,0 0-8 16,7 5-9-16,-7-5-12 0,6 6-18 0,-6-6-7 0,6 8-9 16,-2-3-12-16,0 1-19 0,0 0-15 0,0 1-15 15,1 0-17-15,-2 0-6 0,3 3-14 16,-2-2-8-16,-2 1-6 0,2-1-5 0,0 1-9 0,0-1-12 16,-1 1-21-16,1-1-48 0,-3-1-56 0,2 1-51 15,0-1-62-15,-1 1-60 0,-2-2-56 16,3 0-76-16,-3-6-341 0,1 10-289 0</inkml:trace>
  <inkml:trace contextRef="#ctx0" brushRef="#br0" timeOffset="-186093.29">12837 14846 41 0,'0'0'178'16,"0"0"-8"-16,0 0-32 0,0 0 14 0,0 0-36 0,0 0 20 16,9-2-35-16,-9 2 27 0,0 0-31 15,9 6 22-15,-9-6-32 0,10 7 25 0,-5-3-33 16,-1 0 34-16,3 2-39 0,-2-1 48 0,1 2-59 15,-1-1 33-15,0 0-55 0,-1 3 42 0,1-4-53 0,-1 3 49 16,-1-3-43-16,0 0 42 0,-3-5-39 16,5 9 6-16,-5-9 0 0,4 8 4 0,-4-8-2 0,3 7 3 15,-3-7-15-15,0 0-2 0,0 8-1 0,0-8 1 16,0 0-6-16,0 0-11 0,0 0-5 0,0 0 2 16,-4-8-3-16,4 8-2 0,-1-9-2 0,1 9 2 15,1-13-7-15,-1 4 1 0,1 1-1 0,1-2-4 16,0 1 9-16,1-1-6 0,-2 0-1 0,3 2 2 15,-2 0 0-15,2 1-3 0,1 0 2 0,-1-1 6 16,0 3-2-16,0 1-7 0,-4 4 6 0,8-8 6 16,-8 8 4-16,10-3 2 0,-10 3 1 0,0 0 14 15,14 2 23-15,-14-2-38 0,10 6 34 0,-6-1-37 16,2 0 32-16,-2 1-37 0,1 1 21 0,-1 1-22 0,1 1 24 16,-1-1-31-16,1 2 24 0,-2-1-25 15,-1 1 23-15,2 1-33 0,-1-2 2 0,-1 1-4 16,-1 1 2-16,2-1-20 0,-2-1-30 0,2-1-44 15,-2 1-50-15,0-2-19 0,1-1-68 0,-1 0-33 16,-1-6-86-16,6 8-233 0,-6-8-109 0</inkml:trace>
  <inkml:trace contextRef="#ctx0" brushRef="#br0" timeOffset="-185857.41">13159 14888 241 0,'0'0'441'0,"0"0"-157"0,0 0-18 15,4-6-60-15,-4 6 45 0,6-6-48 0,-6 6-13 16,8-4-24-16,-8 4-42 0,9-4-26 0,-9 4-21 16,15-6-15-16,-6 2-12 0,-1 0-7 0,2 2-6 15,-2-2-15-15,1 1-7 0,1-1-17 0,-1 0-30 16,0 1-46-16,0 1 6 0,0-2-79 0,-9 4-12 15,11-5-68-15,-11 5-34 0,9-6-291 0,-9 6-69 16</inkml:trace>
  <inkml:trace contextRef="#ctx0" brushRef="#br0" timeOffset="-185662.52">13223 14748 175 0,'-4'-5'355'0,"4"5"-56"15,0 0-55-15,0 0 52 0,-6-5-45 0,6 5 13 16,0 0 6-16,0 0-8 0,0 0-28 0,1 7-18 15,-1-7-14-15,3 9-29 0,-3-9-8 0,4 9-40 16,-2-2-13-16,1 2-34 0,2-1-3 0,-3 3-25 16,2 0 2-16,0 1-26 0,0 3 5 0,-2 1-28 15,2 0-32-15,0 2-51 0,0 0-57 0,-2 1-73 16,0 0-56-16,-2 1-55 0,1 1-69 0,-2-2-410 16,-1 0-324-16</inkml:trace>
  <inkml:trace contextRef="#ctx0" brushRef="#br0" timeOffset="-185274.87">12851 15419 31 0,'-1'-8'538'16,"-2"2"-137"-16,1 1-79 0,2 5-31 0,-4-10 19 15,4 10 7-15,-4-10-14 0,4 10-29 0,-4-6-37 16,4 6-46-16,-1-6-34 0,1 6-15 0,0 0 4 16,0 0 5-16,0 0 3 0,0 0-4 0,10 7-17 15,-10-7-15-15,9 11-15 0,-5-3-12 0,4 2-15 16,-1 1-13-16,1 1-12 0,0 0-6 0,-1 1-7 15,2 1-7-15,0 2-5 0,0 1-5 0,0-1-6 16,-1-2-6-16,-2 0 3 0,3 0-7 0,-3-1 2 16,1 0-5-16,-2-2 1 0,0 0-8 0,-1-2 0 15,2 0-21-15,-2-2-29 0,1 0-47 0,-2 0-22 16,1-1-43-16,-4-6-18 0,5 10-63 0,-5-10-18 16,4 7-108-16,-4-7-38 0,0 0-90 0,3 8-288 15,-3-8-312-15</inkml:trace>
  <inkml:trace contextRef="#ctx0" brushRef="#br0" timeOffset="-184964.17">12896 15495 290 0,'-3'-7'295'0,"1"-1"-40"15,-2 1-56-15,4 7 19 0,0-14-54 0,0 9 34 16,4-3-62-16,-2 1-17 0,1 1 0 0,2-1-40 16,0 1-10-16,2 1-8 0,0 0-1 0,-1 0-6 15,2 2 2-15,-8 3 2 0,13-4-4 0,-13 4 9 16,13 2-10-16,-13-2 13 0,10 3-25 0,-10-3 19 16,8 8-35-16,-8-8 4 0,1 12-2 0,-1-12-15 15,-1 15 35-15,-2-7-40 0,2 1 31 0,-3 0-44 16,0-1 37-16,2 0-41 0,-4-1 28 0,3 0-56 15,-4 0 1-15,3 0-97 0,1-3-25 0,0 1-66 16,3-5-82-16,-6 7-352 0,6-7-166 0</inkml:trace>
  <inkml:trace contextRef="#ctx0" brushRef="#br0" timeOffset="-184497.64">13125 15576 98 0,'0'0'363'0,"0"0"-81"0,0 0-15 0,0 0-4 15,-7-5-57-15,7 5 48 0,0 0-59 0,-6-3 34 16,6 3-61-16,0 0 14 0,0 0-57 0,-9-3 17 16,9 3-61-16,0 0 5 0,0 0-31 0,0 0 27 15,0 0-29-15,-9 3 31 0,9-3-14 0,-3 5 16 0,3-5-28 16,-1 9 12-16,1-9-29 0,1 11 14 16,1-6-21-16,-1 3 17 0,0-1-26 0,2 2 15 15,-1-1-24-15,1 0 13 0,3 2-19 0,-3-2 13 16,2 1-21-16,-1-1 15 0,1-1-16 0,-1 1 15 15,2 0-20-15,-1-2 18 0,0 0-15 0,0-2 13 16,-5-4-16-16,11 7 18 0,-11-7-22 0,11 1 18 16,-11-1-17-16,10-1 16 0,-10 1-15 0,11-5 16 0,-11 5-13 15,7-10 15-15,-3 3-14 0,-1 0 13 16,-1-3-11-16,-2 2 13 0,0-2-16 0,0-1 17 0,-2 2-19 16,-2-2 13-16,0 0-20 0,-5-1 13 0,1 1-39 15,-2 1-42-15,-3 0-138 0,1 2-119 0,-5 0-133 16,-2 2-407-16,-2 4-434 0</inkml:trace>
  <inkml:trace contextRef="#ctx0" brushRef="#br0" timeOffset="-175898.25">12286 16584 289 0,'0'0'307'0,"-15"3"-76"0,15-3 48 0,-9 1-37 15,9-1 25-15,-9 2-14 0,9-2-28 0,0 0-28 16,-13 1-31-16,13-1-34 0,0 0-9 0,0 0-20 15,0 0-1-15,0 0 5 0,0 0 9 0,0 0 4 16,9-10-9-16,4 6-3 0,5-3-9 0,2-3-5 16,11-2-14-16,7-2-6 0,4-3-1 0,6-1-12 15,8-5-9-15,4 1-6 0,4-3-8 0,5 1-5 16,0-1-10-16,1 0 2 0,3 1-3 0,1-1-4 0,-1 0-3 16,1 2-12-16,0-1 12 0,2-1-9 15,-1 3 7-15,-1-2-14 0,3 1 10 0,-3 0-12 0,-1-1 12 16,0 3-15-16,-3-2-2 0,-1 0 0 0,-4 1 11 15,-2-1-13-15,-3 3 14 0,-5 0-15 0,-8 3 11 16,-2 0-4-16,-3 3-18 0,-5 1-21 0,-6 2-7 16,-4 1-3-16,-6 2 0 0,-4 2 4 0,-2-1 1 15,-2 2-4-15,-4 1-51 0,1 1 5 0,-10 3-29 16,9-4-37-16,-9 4-56 0,0 0-47 0,0 0-43 16,-15 3-31-16,5 0-371 0,-6 2-217 15</inkml:trace>
  <inkml:trace contextRef="#ctx0" brushRef="#br0" timeOffset="-175582.61">12716 16565 157 0,'-41'15'529'0,"1"2"-144"0,2-1-85 16,3-2-69-16,7-1-43 0,5-4-39 0,5 1-23 0,0-4-19 15,4 1-6-15,3-1 15 0,3-1 30 16,2-2 16-16,6-3 4 0,0 0 1 0,0 0 1 15,10 4-4-15,4-7-10 0,7-1 2 0,8-4-6 0,9-2-14 16,8-4-15-16,5 0-15 0,12-4-12 0,5-3-16 16,2 1-17-16,4-3-8 0,3 1-18 0,2-4 4 15,-1 1-8-15,5-1-3 0,-1-2-5 0,1 1-6 16,14-6-1-16,-15 5-7 0,-2 1-1 0,-3-1 6 16,0 2-9-16,-6 1 2 0,-4 0-2 0,-3 2 3 15,-7 1 0-15,-2 2-6 0,-13 3 2 0,-2 1-3 16,-4 2-2-16,-8 2 1 0,-6 1 0 0,-3 3 0 15,-4-2-8-15,-1 3 3 0,-2-1-15 0,-6 1-69 16,2 0-104-16,-6 2-87 0,-2 5-186 0,0-11-685 16,-4 5-766-16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09:46:12.241"/>
    </inkml:context>
    <inkml:brush xml:id="br0">
      <inkml:brushProperty name="width" value="0.05292" units="cm"/>
      <inkml:brushProperty name="height" value="0.05292" units="cm"/>
      <inkml:brushProperty name="color" value="#002060"/>
    </inkml:brush>
  </inkml:definitions>
  <inkml:trace contextRef="#ctx0" brushRef="#br0">7747 8100 78 0,'0'0'116'0,"0"0"-46"16,-10-3 0-16,10 3-5 0,0 0 3 0,0 0 1 15,-7-3 5-15,7 3-10 0,0 0-3 0,0 0 1 16,0 0-5-16,-6-5-2 0,6 5 2 0,0 0 9 15,0 0 9-15,0 0 1 0,-8-4 5 0,8 4 8 16,0 0 8-16,0 0-5 0,0 0 0 0,0 0 5 16,-6-3-8-16,6 3 3 0,0 0-1 0,0 0-9 15,0 0 2-15,0 0-23 0,0 0 17 0,0 0-43 16,0 0 16-16,0 0-24 0,0 0 15 0,0 0-29 16,-8-4 20-16,8 4-23 0,0 0 12 0,0 0-19 15,0 0 18-15,0 0-23 0,0 0 37 0,0 0-11 16,0 0 41-16,0 0-34 0,0 0 49 0,12 4-42 0,-12-4 48 15,0 0-43-15,10 2 29 0,-10-2-47 0,7 1 49 16,-7-1-33-16,11 3 49 0,-11-3-52 0,11 2 46 16,-11-2-48-16,13 3 38 0,-13-3-42 0,15 2 48 15,-15-2-35-15,17 2 34 0,-17-2-43 0,18 2 41 16,-18-2-43-16,18 1 36 0,-7-1-45 0,-11 0 32 16,21 1-42-16,-10-1 41 0,1 1-49 15,-1-1 39-15,1 1-42 0,-1-1 43 0,1 1-44 0,-1-1 43 16,-1 2-36-16,3-1 33 0,-1 0-48 0,-2-1 45 15,3 2-39-15,-13-2 41 0,21 1-35 0,-9 0 52 16,-2 0-37-16,-10-1 51 0,26 1-52 0,-26-1 44 16,25 0-54-16,-13 0 49 0,2-1-49 0,-3 0 44 15,2 1-51-15,1 0 45 0,-1-1-50 0,0 1 46 16,0 0-52-16,0-1 47 0,-1 1-50 0,2 0 48 0,-1-2-52 16,0 2 9-16,-1 0 5 0,0 0-5 15,3 0 5-15,-3 0 1 0,-1 0 2 0,3-1 4 16,-1 1 2-16,0 0 7 0,-13 0-6 0,23 0 8 0,-23 0-9 15,24 0 1-15,-24 0 5 0,24 0 0 0,-12 0-2 16,1-1 1-16,-2 1 1 0,3 0 2 16,-14 0 2-16,22 0 10 0,-22 0-10 0,24 1-5 15,-11-1 1-15,-1-1 1 0,-12 1 0 0,22 0 2 0,-10 0-5 16,0 0-3-16,-1-2 0 0,-11 2 2 0,23 0 0 16,-11 0 2-16,-12 0 0 0,21 0 4 15,-9-1-7-15,-12 1 3 0,23 0 0 0,-23 0 0 0,22-1 0 16,-22 1-1-16,23 0 6 0,-23 0-6 0,20 0-2 15,-20 0 3-15,23-1-1 0,-23 1 10 0,21 0-6 16,-9 0-7-16,-12 0 1 0,21-1 4 0,-10 1-1 16,-11 0-2-16,22-1 1 0,-22 1 2 0,23-2-2 15,-23 2 0-15,22-1 1 0,-11 1 1 0,-11 0-2 16,23-1-2-16,-13 0-2 0,-10 1-3 0,22 0 3 16,-22 0 1-16,23-1 0 0,-23 1-4 0,23 0 3 15,-23 0 2-15,23-1-3 0,-11 1 0 0,-12 0 10 16,20-2-6-16,-20 2 3 0,23 0 1 0,-23 0-3 15,23-1 1-15,-23 1 4 0,22 1-5 0,-12-2-4 0,-10 1 0 16,23 0-3-16,-23 0 2 0,18 0-3 0,-18 0 6 16,20-1-8-16,-20 1 0 0,20 0 0 15,-20 0-2-15,19 1 2 0,-19-1 7 0,20 0-6 0,-8 1 2 16,-12-1 4-16,23 0 5 0,-23 0 8 16,24 0-1-16,-24 0 5 0,22 0-12 0,-10 0 2 0,0 0-4 15,2 2 0-15,-14-2-3 0,23 0 5 0,-9 0-7 16,-1 1 4-16,0-1 7 0,1 0-6 15,0 0 0-15,-1 1-1 0,-1-1-2 0,2 0-2 0,1 1 5 16,-2-1-5-16,2 1 1 0,-2-1 0 0,2 0 1 16,-1 0-2-16,0 0 1 0,1 0 1 0,-1 0-1 15,-1 1 1-15,1-1 3 0,0 0-2 0,0 0-2 16,-1 0 1-16,2 0-1 0,-2 0-1 0,1 2 1 16,-1-2 1-16,-2 0-7 0,2 0 5 0,0 0-2 15,-2 0 0-15,2 0-2 0,-13 0 2 0,22 1-3 16,-22-1-3-16,18 0 7 0,-18 0-4 0,18 1-1 0,-18-1 0 15,16 0 4-15,-16 0-7 0,17 1 3 0,-17-1-1 16,14 0 2-16,-14 0 4 0,14 0-3 16,-14 0 1-16,13 1-8 0,-13-1-25 0,13 0 46 15,-13 0-2-15,0 0-3 0,15 0-2 0,-15 0-4 0,0 0-19 16,15 1 22-16,-15-1-41 0,0 0 47 0,12 0-37 16,-12 0 37-16,0 0-39 0,13 2 43 0,-13-2-42 15,0 0 42-15,15 1-39 0,-15-1 39 0,0 0-39 16,14 0 42-16,-14 0-44 0,0 0 39 15,14 1-40-15,-14-1 33 0,12 0-26 0,-12 0 35 0,0 0-40 16,16 2 41-16,-16-2-38 0,0 0 38 0,16-2-38 16,-16 2 33-16,12 2-35 0,-12-2 40 0,0 0-41 15,14 0 40-15,-14 0-37 0,0 0 33 0,17 0-44 16,-17 0 29-16,0 0-47 0,11 1 9 0,-11-1-101 16,0 0-8-16,0 0-106 0,12-1-64 0,-12 1-140 15,0 0-99-15,0 0-233 0,0 0-390 0,-8 5-789 16</inkml:trace>
  <inkml:trace contextRef="#ctx0" brushRef="#br0" timeOffset="2274.66">14010 8041 23 0,'0'0'311'0,"0"0"-83"15,0 0-43-15,0 0-30 0,0 0-14 0,0 0-11 16,0 0-19-16,0 0-11 0,0 0-16 0,0 0-8 16,0 0-9-16,0 0 17 0,0 0-4 0,0 0 9 15,0 0 5-15,0 0-9 0,7-2 11 16,-7 2-14-16,0 0 16 0,0 0-33 0,15-1 36 0,-15 1-40 15,0 0-1-15,14 0-6 0,-14 0-2 0,0 0-3 16,18 0 49-16,-18 0-58 0,11 0 38 0,-11 0-53 16,13 0 42-16,-13 0-39 0,16 1 51 0,-16-1-49 0,14 0 32 15,-14 0-50-15,16 1 43 0,-16-1-46 0,14 0 43 16,-14 0-45-16,18 0 44 0,-18 0-44 16,18 1 44-16,-18-1-49 0,17-1 41 0,-17 1-40 0,19 0 5 15,-9 0 4-15,2-1 4 0,-1 0 7 0,-1-1 5 16,4 2-3-16,-3-1 0 0,0 0 1 0,2 0 34 15,-2-1-46-15,1 1 37 0,3 0-41 0,-3 0 40 16,2 1-42-16,-1-2 42 0,1 1-44 0,-3 0 37 16,2 0-45-16,2 0 39 0,-2 1-43 0,1-1 37 15,0-2-45-15,0 3 53 0,0-1-57 0,1 0 43 16,0 0-41-16,1 0 41 0,-3 1-43 0,4-2 45 16,-2 1-49-16,1 1 44 0,1-1-37 0,0 1 45 15,1-2-39-15,-3 2 40 0,2 0-41 0,1 0 39 16,-3 0-44-16,3 0 43 0,1 0-38 0,-5 0 37 15,5 0-42-15,-2 0 40 0,-2 0-44 0,2 0 44 16,2 2-44-16,-5-2 43 0,5 0-41 0,-2 1 46 16,-2-1-50-16,2 1 46 0,-2-1-46 0,2 2 47 0,-3-2-47 15,2 1 44-15,0 0-41 0,-1-1 2 16,-1 1 2-16,1 0 4 0,-2 1 5 0,4-1-2 16,-3 0 2-16,0 0 0 0,1 0 3 0,-2 0 1 0,2 0 0 15,-2 1 1-15,4-2-1 0,-4 1 3 0,2 0-5 16,-2 0 7-16,2 1 8 0,-2-1 3 0,2 0-4 15,-1 0-1-15,-2 1 26 0,3-2 9 0,-2 2-50 16,1-2 43-16,-1 1-48 0,1 0 44 0,-3-1-45 16,2 1 39-16,1 1-46 0,-2-1 46 0,0-1-45 15,1 1 50-15,-1-1-36 0,2 1 53 0,-3 0-50 16,3-1 43-16,-2 2-48 0,2-1 49 0,-1 0-47 16,-2 2 5-16,3-3 3 0,-2 1 5 0,2 1 5 15,0-2 0-15,0 1 1 0,-1 0 0 0,1-1 6 16,0 2-6-16,1-2 3 0,-1 1 0 0,1-1 0 15,2 0-2-15,-3 0-1 0,4 0 8 0,-4 0-6 16,5 0 1-16,-2 0 0 0,-2 0 2 0,2 0-1 16,-2 0 1-16,4 0-9 0,-3 0-2 0,0 0 0 0,1 0 1 15,-2 0 0-15,3 0 9 0,1 1 2 0,0-1-2 16,-2 0 2-16,2-1 2 0,-1 1-4 16,3-1 0-16,-2 1-1 0,1-2-1 0,-1 2 0 15,2-1 0-15,-1 0-3 0,1 1-1 0,-3-2 4 0,3 1 3 16,2-1-7-16,-1 2 8 0,-1-1 0 0,1 0-4 15,0 0 3-15,0-1-2 0,2 1 1 0,-1 0-8 16,-1 1 1-16,0-1-3 0,1 0 1 0,-2 1 4 16,2 0-5-16,-1-2-6 0,-1 2-2 0,0 0 2 15,-1 0 13-15,0 0-57 0,0 0 48 0,-2 0-39 16,1 0 44-16,-1 0-44 0,0 0 47 0,1 0-44 16,-1 0 52-16,-1 0-51 0,1 2 48 0,0-2-36 15,0 1 36-15,-1-1-45 0,1 0 47 0,0 0-43 16,-3 0 54-16,2 0-49 0,0 0 60 0,1 0-56 15,0 0 51-15,1-1-56 0,-3 1 54 0,2-2-52 16,-2 2 50-16,1-1-57 0,0 0 56 0,0 0-56 16,-3 0 59-16,2 0-57 0,0-1 48 0,0 2-52 0,-3-1 52 15,4 0-51-15,-3 0 58 0,1-1-59 16,-1 2 55-16,1-1-53 0,0 0 56 0,-1 0-56 16,-2 1 56-16,1 0-46 0,1-2 47 0,-1 2-56 15,0-1 57-15,-3 1-57 0,3-1 57 0,-13 1-48 0,22 0 47 16,-22 0-7-16,19-1-55 0,-19 1 57 0,18-1-52 15,-18 1 57-15,17 0-51 0,-17 0 51 0,18 1-53 16,-18-1 59-16,14-1-57 0,-14 1 55 0,16 0 1 16,-16 0-5-16,14 0-5 0,-14 0 2 0,13 0-50 15,-13 0 51-15,14-1-51 0,-14 1 49 0,11 0-42 16,-11 0 51-16,13-1-46 0,-13 1 51 0,11-2-48 16,-11 2 45-16,12 0-51 0,-12 0 51 0,13-1-48 15,-13 1 46-15,11-1-45 0,-11 1 42 0,0 0-46 16,14-1 44-16,-14 1-47 0,11-1 43 0,-11 1-44 15,0 0 47-15,14-3-40 0,-14 3 49 0,0 0-48 16,14-1 45-16,-14 1-40 0,0 0 43 0,11-2-40 16,-11 2 39-16,10-1-42 0,-10 1 41 0,0 0-44 0,13-2 39 15,-13 2-42-15,0 0 32 0,12-2-35 0,-12 2 35 16,8-3-42-16,-8 3 42 0,0 0-40 16,11-2 35-16,-11 2-26 0,0 0 22 0,9-2-40 15,-9 2 40-15,0 0-41 0,0 0 36 0,10-3-47 0,-10 3 39 16,0 0-82-16,0 0-2 0,0 0-117 0,0 0-44 15,0 0-101-15,10 1-113 0,-10-1-98 0,0 0-187 16,0 0-480-16,0 0-828 0</inkml:trace>
  <inkml:trace contextRef="#ctx0" brushRef="#br0" timeOffset="3631.08">25434 7113 402 0,'-1'-6'329'16,"1"6"-46"-16,-4-12-32 0,4 12-19 0,-2-9-22 15,2 9 24-15,-2-8-60 0,2 8 25 0,-3-7-85 16,3 7 23-16,0 0-66 0,-3-6 39 0,3 6-37 16,0 0 66-16,0 0-24 0,1 7 57 0,3-1-36 15,-1 4 45-15,-1 1-42 0,2 3 48 0,1 3-66 16,-1 6 41-16,1 1-42 0,0 5 55 0,3 2-66 15,-2 1-7-15,-2 2-13 0,5 5-28 0,-1 4 46 16,-2-3-54-16,1 2 39 0,0 0-17 0,0 2-5 16,1-4-16-16,0 1-5 0,1 1-11 0,0-4-7 15,-1 0 17-15,-1-6-35 0,1-1 2 0,1-1-4 16,-1-1 3-16,-2-3-11 0,1-2 2 0,-1-4-14 16,0-1-37-16,1-4-51 0,-4-1-29 0,3-3-20 0,-2-3-8 15,-1-1-112-15,-3-7-59 0,8 5-108 0,-8-5-124 16,6-8-486-16,-4-1-659 0</inkml:trace>
  <inkml:trace contextRef="#ctx0" brushRef="#br0" timeOffset="5754.72">25489 7175 283 0,'-7'-7'274'0,"7"7"-66"16,-5-5-40-16,5 5-12 0,-4-7-3 15,4 7-17-15,0 0-8 0,-4-6-3 0,4 6-19 0,0 0-8 16,0 0-12-16,0 0-6 0,1-5 1 15,-1 5 9-15,0 0-16 0,9-2 22 0,-9 2-36 0,0 0 23 16,19 0-41-16,-19 0 31 0,19 3-33 16,-7-2 40-16,-1 0-39 0,5 0 49 0,0 0 5 0,4 2-16 15,1-2-8-15,0 1-7 0,6-1-2 16,1 1-9-16,1-1-5 0,0 0-8 0,5 1-7 0,2-2 4 16,3-2-12-16,-1 2-4 0,2 0-1 0,0 0-1 15,2-1-2-15,-1 0-2 0,7-2-30 0,2 1 57 16,-1-2 5-16,1 2-1 0,1 0-9 0,2-2-1 15,0 0-3-15,-1 2 0 0,3-2-3 0,1 2-3 16,-1 0-1-16,0-2-4 0,2 1-1 0,0 0-2 16,-1-1-1-16,4 1-4 0,-2 1 0 0,2-2 2 15,0 0-7-15,1 0-2 0,2 2 0 0,7-3-1 16,-6 3-3-16,-1-2 2 0,8-1 2 0,-8 3-6 16,-2-1 0-16,3 0 5 0,-1 0-1 0,10 0-2 15,-11-1-3-15,2 2 1 0,10 0-3 16,-9-1 5-16,-1 1 2 0,9 1 1 0,-10-2 3 15,1 2 2-15,0-1 9 0,0 0-3 0,-2 1 5 16,2-1-2-16,1 1-4 0,2 0-2 0,-2-1 3 0,10 1-3 16,-11 0 0-16,0 0-4 0,1 0 6 0,2 1-5 15,-2-1-1-15,1-1-3 0,-2 1 1 0,1-2 0 16,-1 2-2-16,13 0-3 0,-13-1 3 0,10 1-2 16,-9-2 3-16,9 1-6 0,-1 1 1 0,-10-2-1 15,1-1 1-15,0 2-1 0,0 0 1 0,-2-1 2 16,1 1-2-16,-1 0 4 0,2 1 4 0,1-2-12 15,-3-1 10-15,0 1-11 0,2 0 6 0,-3 0-8 16,1 1 13-16,-1-1-8 0,1-1 4 0,-2 1-9 16,-3 0 9-16,0 0-9 0,-1 1 2 0,-3-1-2 15,1-2 13-15,-3 3-12 0,-1-1 10 0,-3 0-12 16,-5 2 11-16,-1-2-12 0,-1 0 14 0,-2 2-6 16,-1-1-8-16,-5 1 10 0,-1 0-1 0,-2-1 0 0,-3 1-2 15,-4 1-10-15,-1-1 12 0,-3 1-9 0,-2 0 11 16,-1 0 3-16,-2-1 0 0,-13 1 8 0,21 0-15 15,-21 0 15-15,17 0 5 0,-17 0-2 0,15 0 11 16,-15 0-14-16,13 1 29 0,-13-1-2 16,0 0 3-16,14 0 3 0,-14 0-26 0,0 0 21 0,0 0-4 15,0 0 2-15,13 0-8 0,-13 0-5 0,0 0-6 16,0 0 6-16,0 0-13 0,0 0 6 0,0 0-33 16,13 0 31-16,-13 0-14 0,0 0 8 0,0 0-15 15,0 0 5-15,0 0-5 0,0 0 12 0,0 0-16 16,7 2 22-16,-7-2-40 0,0 0 34 0,2 9-11 0,-2-9 9 15,2 7-8-15,-2-7-15 0,2 14 23 16,-1-8 0-16,0 4-3 0,0 0-6 0,1 1-9 16,0 2 22-16,1 1 0 0,-2 2-2 0,3-1 1 0,0 3-22 15,-2 0 25-15,3 3 2 0,-1 0-25 0,-1 2 35 16,1 1 15-16,1 0-20 0,-1 0 20 0,1 1-29 16,-2 1 27-16,3-2-55 0,-3 2 49 0,4 3 0 15,-2 0-6-15,1-4 0 0,-1 3-22 0,1 0-12 16,-1-4 30-16,-1 2-34 0,2-3 34 0,0 1-33 15,-1 5 28-15,1-6-30 0,-3-5 27 0,3 4-35 16,-1-1 40-16,0 0-31 0,0-4 28 0,1 1-29 16,-1-1 34-16,-1-2-36 0,-1-1 36 0,-1-3-29 0,3 1 21 15,-3-2-42-15,0-1 45 0,1 0-30 0,-1 0 30 16,0-3-30-16,0 2 30 0,-1-3-32 0,-1-5 34 16,4 12-32-16,-4-12 30 0,3 9-33 0,-3-9 34 15,1 9-35-15,-1-9 34 0,1 7-33 0,-1-7 37 16,0 0-35-16,3 7 33 0,-3-7-32 0,0 0 33 15,1 7-34-15,-1-7 34 0,0 0-34 0,0 0 32 16,0 6-35-16,0-6 38 0,0 0-37 0,0 0 37 0,0 0-38 16,-5 5 37-16,5-5-34 0,0 0 33 0,0 0-42 15,0 0 41-15,-11 0-33 0,11 0 33 0,0 0-33 16,-12 1 33-16,12-1-35 0,-13-3 36 0,13 3-50 16,-13-1 53-16,13 1-37 0,-17-2 35 0,6 1-37 15,0 0 31-15,-2-1-28 0,0 1 29 0,-3 0-30 16,0-1 33-16,-4 1-34 0,-2 1 32 0,2-2-34 15,-5 2 33-15,-3 0-33 0,0 0 34 0,-4 0-1 16,0 0-6-16,0 0-1 0,-5 0 2 0,-3 0-4 16,0 2-4-16,0-2-3 0,-2 0 1 0,-1 1 5 15,-1-1-4-15,-6 1 0 0,-1 0 1 0,0-1-1 0,-3 0 0 16,1 1-1-16,-1-1 3 0,0 0-1 16,-1 0 0-16,-1 1-5 0,1-1-25 0,-2 0 33 15,-1 0-8-15,-1 0 8 0,1 0-2 0,-4 2-2 0,2-2 2 16,1 0-4-16,-3 1-32 0,0 0 35 0,2-1-32 15,0 1 43-15,0-1-36 0,0 1 37 0,0-1-33 16,1 1 35-16,1-1-40 0,0 2 25 16,-1-2-56-16,2 0 48 0,-2 0-41 0,1 0 53 0,0-3-40 15,0 3 40-15,2 0-40 0,0 0 45 0,1 0-38 16,0 0 42-16,1-1-41 0,1 1 41 16,1-1-40-16,-1 1 45 0,0-1-44 0,2 0 46 0,-1-1-58 15,1 1 31-15,-2 0-44 0,5-1 53 0,-3-2-44 16,2 3 44-16,-1-2-27 0,0 2 31 15,8 0-46-15,1 0 54 0,-2 0-49 0,2-2 50 0,0 2-48 16,-1 0 51-16,1 0-46 0,1 0 46 16,-2-1-49-16,2 2 52 0,1-1-47 0,-1 1 46 0,2-1-46 15,0 1 47-15,-1 0-47 0,0-2 51 0,2 2-52 16,-2 0 47-16,3-1-47 0,1-1 48 0,1 2-46 16,1 0 47-16,1 0-50 0,-1 0 49 0,1 0-45 15,0 0 51-15,2 0-48 0,-1 1 42 0,0-1-32 16,1 0 30-16,0 1-48 0,-2-1 51 0,4 1-53 15,-1 1 53-15,0-2-49 0,1 1 51 0,-1 0-51 16,-1-1 48-16,2 2-47 0,0-1 46 0,0 0-47 16,-1-1 49-16,-1-1-48 0,2 2 46 0,0 0-46 15,-1 0 53-15,-2 0-52 0,3 1 47 0,-1-1-50 16,-1 0 46-16,2 0-44 0,-1 0 44 0,-1 2-43 16,0-2 46-16,-1 2-48 0,1-2 40 0,1 1-52 15,0 0 50-15,-1 1-32 0,2-2 31 16,-1 0-45-16,1 0 50 0,0 2-46 0,0-2 45 0,-1 2-44 15,3-2 52-15,1 1-46 0,-3-1 43 16,3 0-49-16,-2 2 53 0,1-2-52 0,1 0 51 0,0 1-48 16,-2 1 51-16,3-2-53 0,-1 2 51 0,-1-2-50 15,3 2 51-15,-3-1-50 0,4 0 51 0,0-1-51 16,1 0 49-16,-2 2-49 0,0-2 52 0,2 2-46 16,0-2 40-16,1 1-46 0,-2 0 49 0,3 0-50 15,-3-1 52-15,4 1-51 0,-1-1 47 0,-1 0-47 16,2 1 47-16,-1-1-41 0,1 2 44 0,0-2-51 15,1 0 53-15,-1 1-52 0,0 1 48 0,3-2-47 16,-3 1 49-16,0-1-50 0,4 0 49 0,-5 1-44 16,6 0 42-16,-1 0-47 0,0-1 49 0,1 0-50 15,1 0 51-15,-1 0-49 0,0 2 47 0,3-2-46 16,-1 0 48-16,11-1-44 0,-16 1 44 0,16-1-48 16,-14 1 47-16,14-1-47 0,-13 1 49 0,13-1-48 15,-10 2 53-15,10-2-57 0,0 0 52 0,-12 1-52 16,12-1 50-16,0 0-49 0,0 0 46 0,-14 0-46 15,14 0 49-15,0 0-48 0,0 0 50 0,0 0-53 16,0 0 46-16,-11 1-45 0,11-1 50 0,0 0-50 16,0 0 49-16,0 0-48 0,0 0 48 0,0 0-48 15,0 0 52-15,0 0-53 0,0 0 51 0,-12 2-52 16,12-2 52-16,0 0-49 0,0 0 47 0,0 0-48 16,0 0 46-16,0 0-39 0,0 0 41 0,0 0-59 15,0 0 10-15,0 0-98 0,0 0-24 0,0 0-123 16,0 0-60-16,0 0-92 0,0 0-163 0,0 0-336 15,0 0-492-15</inkml:trace>
  <inkml:trace contextRef="#ctx0" brushRef="#br0" timeOffset="40545.18">28154 6349 93 0,'0'0'197'0,"0"0"-52"16,0 0-8-16,0 0-30 0,0 0 3 15,0 0-29-15,0 0 10 0,0 0-25 0,0 0 16 16,0 0-32-16,0 0 4 0,0 0-25 0,0 0 11 16,0 0-25-16,0 0 19 0,0 0-27 0,0 0 13 15,-3 5-18-15,3-5 16 0,0 0-23 0,0 0 20 16,0 0-21-16,0 0 17 0,0 0-15 0,0 0 16 0,0 0-18 15,0 0 15-15,0 0-14 0,2 7 60 0,-2-7-19 16,0 0 33-16,0 0-35 0,2 8 28 16,-2-8-26-16,0 0 24 0,0 7-34 0,0-7 25 15,0 0-27-15,3 8 36 0,-3-8-41 0,0 0 39 16,1 9-42-16,-1-9 48 0,3 6-40 0,-3-6 31 0,3 6-33 16,-3-6 46-16,3 7-46 0,-3-7 41 0,1 6-49 15,-1-6 2-15,3 7 9 0,-3-7-6 0,4 9 5 16,-4-9 4-16,2 7 3 0,-2-7 1 15,4 9-5-15,-4-9 3 0,4 9-1 0,-4-9 9 16,4 11-11-16,-4-11-4 0,4 8-2 0,-1-2 2 16,-3-6 1-16,4 10-2 0,0-4-2 0,-1 0 5 15,-1 0 6-15,3 1 18 0,-2 0-11 0,1-1-3 16,-2 2 1-16,3 0 2 0,-1-1-3 0,0 1 2 16,-1 0-3-16,-1 1 7 0,3-1-7 0,-2 1 1 15,-1 0-2-15,3-1-3 0,-2 2-1 0,-1-2-2 16,2 2 1-16,-2 0-2 0,0 0-7 0,1 2-38 0,-1-2 47 15,0 0-47-15,0 1 45 0,0 0-43 0,-1 1 43 16,0-2-44-16,2 1 46 0,-1 0-38 16,-1 0 45-16,1 0-2 0,-1 0 4 0,0-1-3 15,2 1-2-15,-2 0-2 0,0-1 3 0,1 1-6 16,-2-2-4-16,1 3 6 0,0-1 1 0,-1-1-2 0,3 0-1 16,-2 1-7-16,0 1-3 0,1-1 6 0,0 0 1 15,-2 2-5-15,0-2-3 0,3 2 0 16,-2 0-4-16,0-1 0 0,-1 1-1 0,3 1-3 0,-2-1-1 15,0 0 1-15,-1 0 2 0,2 0-5 16,-2-1 0-16,1 2 0 0,0 0-2 0,0-1 3 0,-1 0-2 16,2 1 3-16,-2 0 0 0,2-2 1 0,-2 1-1 15,2 2 6-15,-2-2-5 0,1 0 1 16,0 0 1-16,-1 0 1 0,0-1-1 0,3 3 5 16,-3-3-4-16,1 1-2 0,0-1 2 0,-1 1 4 15,2-2-44-15,-1 2 46 0,0-2-43 0,-1 1 45 0,3 0-38 16,-2-1 44-16,0 0-44 0,2 1 46 0,-1-2-42 15,-1 3 49-15,2-3-46 0,-2 2 47 16,3 0-45-16,-2-1 43 0,1 1-44 0,0-1 45 16,0 0-49-16,-1 1 45 0,1-2-45 0,0 3 45 15,1-2-47-15,-1-1 41 0,-1 2-40 0,2-2 42 0,-1 2-2 16,-1-3-4-16,2 2 1 0,-1 0 2 0,2 0 0 16,-3 0-7-16,2-1 1 0,-1 1-5 0,-1-2-2 15,2 3 0-15,-1-3-3 0,-1 2-1 0,2-2 0 16,-1 1-4-16,-1 0 4 0,2-1-4 0,-3 2 3 15,3-3-3-15,-1 3 0 0,-1-2 0 0,1 2 2 16,-2-3-2-16,2 3 2 0,-1-2-3 0,1 1 3 16,-2-2-1-16,3 3 5 0,0-3-13 15,-2 3 12-15,-1-2 2 0,3 0 2 0,-2 1 4 16,0 0-1-16,1-1 3 0,-1 1 2 0,2 0 2 16,-2-1-2-16,1 1-2 0,1 0 4 0,-1-1 0 0,-1 1 3 15,1-1-42-15,-1 2 49 0,2-1-45 0,-1-1 50 16,-1 1-42-16,2 0 44 0,-1 0-39 0,-1-1 37 15,2 2-50-15,-1-1 48 0,0 0-41 0,-1 0 53 16,2 0-51-16,-2 0 40 0,1-1-44 16,-1 1 6-16,0 1 10 0,0-2-5 0,2 1 1 15,-2 0 0-15,2-1 3 0,-1 1 5 0,-1-1 4 0,1 2 2 16,-2 0 5-16,3 0-6 0,-1-1 7 0,-1 0-5 16,2 1 4-16,-3-1-2 0,4 2-2 15,-3-1-2-15,0-1-1 0,-1 1-1 0,3 0 3 0,-2-2-6 16,0 2 4-16,-1 0-7 0,5 0 4 0,-4-1 33 15,-2 0-37-15,3 2 35 0,-1-2-40 0,1 0 32 16,-1 0-26-16,0 1-6 0,0-1 23 0,-1-1-26 16,1 1 31-16,0 0-33 0,0 0 38 15,-1-1-32-15,0-1 4 0,2 1-5 0,-2-2 11 16,0 1-11-16,1-2 4 0,-2 1-4 0,2-1 4 16,-2-6-3-16,0 11-1 0,0-11-2 0,3 10 2 15,-3-10 4-15,1 7 2 0,-1-7-7 0,1 7 8 0,-1-7-5 16,0 0 5-16,3 7-2 0,-3-7 2 0,0 0-1 15,0 0-1-15,0 0-6 0,0 0-3 0,0 0-61 16,0 0-87-16,0 0-223 0,0 0-203 16,-8-9-870-16,4 0-1060 0</inkml:trace>
  <inkml:trace contextRef="#ctx0" brushRef="#br0" timeOffset="68597.39">26666 6527 375 0,'-4'-8'419'16,"4"8"-56"-16,-2-6-10 0,2 6-34 0,-4-7 64 0,4 7-23 15,-5-5-22-15,5 5-23 0,0 0-32 0,-4-6-59 16,4 6-70-16,0 0 9 0,0 0-76 0,-5-5 24 16,5 5-56-16,0 0 77 0,0 0-27 0,-1 7 54 15,1-7-48-15,2 11 29 0,1-5-10 0,-2 5 7 16,3-2 0-16,-1 2-2 0,2 4-9 0,0-1-3 16,-1 2-13-16,1 1-5 0,1 2-37 0,-1 1 36 15,2 2-48-15,-2-1 32 0,0 2-47 16,1-1 31-16,-2 0-8 0,4-1-10 0,-3 1-5 15,-1-2-8-15,1 0-3 0,-1-3-8 0,0 0-5 16,1-1-6-16,0-2-1 0,-3 2-3 0,2-3-3 0,-1-2-3 16,-1 0-2-16,1-2-3 0,-1 2-4 15,0-4-15-15,0 0-32 0,-2 0-32 0,0-7-32 0,5 9-69 16,-5-9-106-16,0 0-61 0,3 6-120 0,-3-6-36 16,0 0-66-16,0 0-100 0,0-11-423 0,0 11-708 15</inkml:trace>
  <inkml:trace contextRef="#ctx0" brushRef="#br0" timeOffset="68942.84">26679 6646 128 0,'-4'-6'444'0,"2"0"-127"16,-1 0-24-16,3 6-17 0,-2-12-19 0,0 6 3 15,2 6-23-15,-1-11-40 0,1 11-36 0,1-10-29 16,-1 10-29-16,4-11-20 0,-1 6-17 0,3-1-15 16,-1 1-6-16,4 0-1 0,-1 2-3 0,2-1-3 15,0 2 0-15,-1-1-2 0,2 3 6 0,-11 0-3 16,21 0-1-16,-9 0-5 0,-1 3 0 0,-2 1-6 16,1-1 1-16,0 2 1 0,0-1-2 0,-3 4 1 15,-2 0-2-15,2 0-38 0,-5 1 46 0,2 0-45 16,-3 1 48-16,-2 0-48 0,-3 0 41 0,2 0-42 15,-3 1 39-15,0-3-42 0,-2 3 43 0,3-2-45 16,-4 0 4-16,2-1-2 0,0 0 2 0,1-2-15 16,-2 0-49-16,2 1-70 0,5-7-57 0,-6 9-67 15,6-9-139-15,-8 7-381 0,8-7-314 0</inkml:trace>
  <inkml:trace contextRef="#ctx0" brushRef="#br0" timeOffset="69239.67">26953 6878 446 0,'0'0'508'0,"0"0"-98"0,0 0-35 0,0 0 15 16,6 2 40-16,-6-2-50 0,0 0-15 0,0 0-20 15,0 0-33-15,0 0-44 0,0 0-60 0,0 0-47 16,0 0-35-16,6 4-22 0,-6-4-16 0,0 0 4 15,0 0 8-15,4 6 12 0,-4-6-52 0,5 7 53 16,-5-7-9-16,4 9-10 0,-4-9-11 0,5 10-11 16,-1-4-2-16,-1 1-10 0,-1 2-21 0,2-2-2 15,-1 2-6-15,-1 1-7 0,1 1-6 0,-1 0-10 16,0 0-18-16,0 1-53 0,1 0-90 0,-1 0-48 16,0 0-153-16,0 1-74 0,1-1-105 15,-1-1-219-15,3 0-355 0,-1-2-724 0</inkml:trace>
  <inkml:trace contextRef="#ctx0" brushRef="#br0" timeOffset="69814.23">29731 6260 145 0,'-4'-7'506'0,"4"7"-146"15,0 0-73-15,-6-7-12 0,6 7 10 0,0 0 17 16,-5-4-5-16,5 4-13 0,0 0-18 15,0 0-33-15,0 0-34 0,-6-5-32 0,6 5-17 16,0 0 14-16,0 0 22 0,-1 7 16 0,1-7-4 0,0 8-16 16,3-3-25-16,-2 2 23 0,2 2-32 0,-1 2 11 15,-1-2-18-15,3 3 10 0,-2 1-24 0,2 2 1 16,-2 1-22-16,1 1-1 0,2-1-25 0,-3 4-10 16,3 0-9-16,-1 0-3 0,0 2-17 15,-1-1-2-15,-1-2-12 0,3-1-3 0,-1 0-4 0,-2 1-4 16,2-3 0-16,0 0-2 0,-1 0 0 15,-1-2-6-15,2-2 1 0,-2-1-1 0,0-1-13 16,1 0-21-16,0 0-38 0,0-3-30 0,-2 0-31 0,2-1-33 16,-3-6-70-16,2 9-91 0,-2-9-45 0,0 0-118 15,0 0-52-15,0 0-74 0,0 0-516 0,0 0-739 16</inkml:trace>
  <inkml:trace contextRef="#ctx0" brushRef="#br0" timeOffset="70140.63">29686 6338 198 0,'-4'-11'363'16,"-1"2"-51"-16,4 0-77 0,-3 2 13 0,3-2-65 15,0 2 14-15,-2 0 8 0,3 0-12 0,0 7-26 16,0-12-43-16,1 5-26 0,-1 7-19 0,4-10-7 15,1 4-22-15,-5 6 2 0,9-8-4 0,-9 8-5 16,11-3 4-16,-11 3 0 0,15 0-4 0,-15 0-1 16,17 3 1-16,-9 2-1 0,1-1-9 0,0 2-3 0,-2 0-1 15,1 1-6-15,2 2-2 0,-5 0 0 16,1 1 0-16,0 0-3 0,-2 0 2 0,-3 1-9 16,2-1-1-16,-3 2-1 0,-1-4-4 0,-2 3-1 15,1-1-2-15,-3-1 0 0,0 0-1 0,-1-1-1 0,1-1-7 16,-1 0-59-16,-2-1-65 0,3-1-98 15,1-1-61-15,4-4-146 0,-9 5-272 0,9-5-215 16</inkml:trace>
  <inkml:trace contextRef="#ctx0" brushRef="#br0" timeOffset="70558.14">30003 6526 161 0,'-6'2'460'0,"6"-2"-153"0,0 0 11 0,0 0-89 15,0 0 27-15,-12-1-70 0,12 1-10 0,0 0-3 16,0-7-18-16,0 7-34 0,0 0-25 0,5-7-18 16,-5 7-9-16,8-5-6 0,-8 5-7 0,10-4 28 15,-10 4-32-15,16-2 25 0,-16 2-35 0,15 0 21 16,-15 0-32-16,18 4 22 0,-10-2-31 15,2 2 24-15,-3-1-28 0,0 3 22 0,-1 0-22 0,1 2 13 16,-2 0-18-16,-2 1-2 0,1 0 5 0,-4 1 2 16,2-1-2-16,-2 0 10 0,-2 0 12 0,2 0 7 15,-2 1 11-15,-1-2 11 0,2 0 18 0,-2-1 16 16,1-1 5-16,-1 1-4 0,3-7 3 0,-2 11 0 16,2-11-6-16,-3 10 1 0,3-10-45 0,-2 6 51 15,2-6-51-15,0 0 44 0,0 8-39 16,0-8 40-16,5 5-49 0,-5-5 31 0,0 0-52 15,14 1 25-15,-14-1-42 0,15-1 33 0,-5 0-47 16,1-1 31-16,0 0-45 0,-1 0-9 0,1 1-77 0,-1-2-109 16,-10 3-130-16,16-3-204 0,-16 3-767 0,8-5-914 15</inkml:trace>
  <inkml:trace contextRef="#ctx0" brushRef="#br0" timeOffset="81704.77">25327 9753 207 0,'0'0'337'15,"0"0"-48"-15,-5-6-40 0,5 6-6 0,-5-5-3 16,5 5-15-16,0 0 34 0,-5-3-61 0,5 3 29 15,0 0-81-15,-7-4 15 0,7 4-72 0,0 0 21 16,0 0-65-16,0 0 46 0,0 0-15 0,0 0 67 16,-7 4-24-16,7-4 18 0,1 11 11 0,1-3 6 15,0 2 6-15,-1 3-8 0,0 2-11 0,2 3 24 16,-1 1-7-16,0 5-12 0,0 2-2 0,-2 1-11 16,3 6-13-16,-1 1-6 0,-2 1-13 0,2 0-14 15,-2 1-10-15,2-1-10 0,-2 1-11 0,2-1-10 16,-2 0-2-16,2-2-3 0,-2-1-61 0,1-4 53 15,3 1-57-15,-3-3 58 0,2-1-58 0,-2-2 58 16,2 0-62-16,-1-5 17 0,-2-1-3 0,3-2-16 16,-2-3-30-16,2 1-31 0,-1-4-2 0,-2-1-101 0,0-8-77 15,4 9-93-15,-4-9-60 0,0 0-71 0,8-5-94 16,-6-2-415-16,2-3-605 0</inkml:trace>
  <inkml:trace contextRef="#ctx0" brushRef="#br0" timeOffset="83072.2">25374 9825 234 0,'0'0'323'0,"0"0"-57"0,-5-5-84 0,5 5 17 16,0 0-36-16,0 0 1 0,-4-6-9 0,4 6-18 15,0 0 0-15,0 0-35 0,0 0-5 0,0 0-32 16,-2-5-15-16,2 5-6 0,0 0-8 0,6-5 8 16,-6 5 11-16,12-3-9 0,-12 3-1 0,16-4-11 15,-7 2 1-15,2-1 3 0,1 1 0 0,2-1-3 16,3 1 2-16,1 0 1 0,0-2 52 0,3 1-47 15,1-1 38-15,4 1-46 0,1 1 37 0,-1 0-50 16,4-2 50-16,-1 2-64 0,6-1 35 0,-1 1-51 16,3-2 44-16,-1 2-47 0,2 1 46 0,-1-3-48 15,-1 3 47-15,4-1-52 0,-1-2 48 0,0 1-36 16,2 1 64-16,6-3-51 0,-1 1 45 0,1 0-44 16,1-1 45-16,0 0-2 0,-1 0-3 0,3-1-4 15,1 1-5-15,-2-2 1 0,1 0-11 0,0 1-2 16,-1-1-5-16,1 1-3 0,-2-1-2 0,0-1-5 15,-2 3-3-15,1-3-1 0,-2 1-40 0,0-1 46 16,-3 1-5-16,0 1 0 0,-4 1-3 0,0-2-1 16,-1 2 1-16,-3 0-4 0,2-1 1 0,-3 0 3 15,2 2-5-15,-2-1 0 0,-5 0-1 0,-2 1 1 0,1-1-2 16,-1 2 4-16,-1-1-3 0,-1 0 0 16,-2 1 2-16,-2-1-3 0,-2 2 0 0,0 0 3 15,-2-1-1-15,1 0 6 0,-4 0 16 0,0 2 1 16,-1-2 3-16,0 1 11 0,-2 1 2 0,0 0-4 15,-10 1 4-15,17-3 3 0,-17 3 3 0,15-2 4 16,-15 2 1-16,12-3-3 0,-12 3-3 0,10-2 1 16,-10 2-5-16,10-3-5 0,-10 3-2 0,0 0 0 15,9-1-4-15,-9 1-6 0,0 0 5 0,9-2 2 16,-9 2-50-16,0 0 45 0,0 0-9 0,0 0-3 16,0 0-2-16,0 0 1 0,14 1-2 0,-14-1-1 0,0 0 1 15,0 0-3-15,5 7-3 0,-5-7-11 0,3 8 12 16,-3-8-1-16,4 10 2 0,-2-3-39 0,0 0 47 15,0 2-47-15,1 2 51 0,-1 1-38 16,3 3 42-16,-1-1-48 0,0 1 53 0,0 3-42 16,1 1 53-16,0 4-44 0,1-2 5 0,1 2 7 0,-1-1 8 15,1 0 9-15,0 6-16 0,1-4 1 16,0 2 0-16,-1 2 41 0,1-3-50 0,0 3 43 16,-2-5-49-16,-1 0 43 0,2 2-50 0,-1-2 45 0,0 1-49 15,-1-2 51-15,0 1-53 0,1-1 47 16,-2 0-47-16,-1-1 50 0,2-1-53 0,-1-2 47 0,-1 0-47 15,-1-2 47-15,2-1-46 0,-4 0 47 16,3-2-47-16,-1-1 46 0,-2-1-48 0,2-1 47 16,0-1-41-16,-2-1 37 0,0 0-43 0,0-8 47 0,1 13-48 15,-1-13 47-15,2 9-47 0,-2-9 51 16,-2 10-52-16,2-10 46 0,-2 7-50 0,2-7 51 0,-5 5-48 16,5-5 48-16,-7 3-47 0,7-3 42 0,-12 4-42 15,12-4 57-15,-15 2-54 0,15-2 30 16,-19 4-33-16,9-4 47 0,-3 2-48 0,-1-1 46 0,0 0-44 15,-2 0 43-15,-2 1-43 0,0 1 44 0,-3-2-40 16,2 0 40-16,-4 0-48 0,0 2 49 0,-5-2-48 16,4 2 48-16,-4-2-51 0,-2 0 50 0,0 0-49 15,-1-1 48-15,-1 1-48 0,-6 0 48 0,1 1-70 16,-2-2 39-16,0 0-45 0,-2 2 51 0,0-2-44 16,0 0 55-16,-2 1-40 0,0-1 44 0,2 0-52 15,-2 1 40-15,1-1-45 0,0 1 50 0,1-1-44 16,0 1 53-16,0 1-51 0,1-2 41 15,1 1-52-15,-1 1 46 0,1-1-52 0,-1 0 41 0,1 1-40 16,2-1 47-16,-2 1-48 0,-1 0 54 0,3-1-46 16,-1 1 51-16,-2 1-43 0,2 0 48 15,-2-2-40-15,4 1 46 0,-2 0-45 0,0 1 52 0,3 0-50 16,-2 0 47-16,3-1-44 0,3 1 45 0,2-2-40 16,-2 1 43-16,1 1-48 0,2-1 52 0,0 0-50 15,0 1 45-15,0-2-43 0,1 2 44 0,0-1-44 16,4 0 44-16,-2-1-40 0,1 2 41 0,1 0-46 15,3 0 47-15,-1-1-46 0,0 1 48 0,1-1-48 16,-1 0 4-16,2 1 9 0,0-1-3 0,-1 2 16 16,0 0-13-16,2-2 42 0,1 0-44 0,0 1 37 15,-1 0-42-15,0-1 44 0,3 2-44 0,-2-1 38 16,2-1-40-16,-2 1 43 0,3 0-47 0,1-1 46 0,-2 2-42 16,2-2 46-16,1 1-50 0,-1 1 3 15,0-2 6-15,0 1 3 0,2 1 1 0,-3-2 3 16,3 2 4-16,-1-1-2 0,0-1 0 0,2 0 1 0,0 1 3 15,1-1 5-15,9-2-4 0,-14 3 1 16,14-3 1-16,-12 2-13 0,12-2-19 0,-11 1-26 16,11-1-40-16,0 0-50 0,0 0-49 0,-16-1-37 15,16 1-29-15,0 0-34 0,-7-5-102 0,7 5-388 0,-5-6-305 16</inkml:trace>
  <inkml:trace contextRef="#ctx0" brushRef="#br0" timeOffset="83605.3">25889 9260 279 0,'1'-8'296'0,"-1"8"-17"15,0-10-31-15,0 10-10 0,0-13-8 0,0 13-27 0,-1-9-7 16,1 9-12-16,0-11-7 0,0 11-13 0,0-8-1 15,0 8-14-15,-1-9-7 0,1 9-9 16,-1-6-11-16,1 6-17 0,0 0-20 0,0-8-14 16,0 8-19-16,0 0 5 0,0 0 45 0,0 0-31 15,0 0 34-15,0 0-45 0,2 6 54 0,2 0-29 0,-3 0 46 16,3 4-44-16,0-1 42 0,-1 3-48 16,2 3 35-16,-1-1-53 0,3 2 40 0,-2 4-52 15,0-1 26-15,2 3-51 0,-2-1 33 0,4 1-45 16,-3-1 30-16,-1 0-42 0,3 0 37 0,-3 0-44 0,3 0 40 15,-2-1-45-15,1-1 40 0,-2-2-39 16,2-2 36-16,-3 1-41 0,3-1 1 0,-4-1 5 16,3-2-3-16,-2 0 0 0,-2-4 2 0,4 2-6 15,-3 0 9-15,-2-3-36 0,2-2-3 0,-3-5-108 0,2 10-42 16,-2-10-111-16,0 0-21 0,0 0-50 0,0 7-43 16,0-7-29-16,0 0-54 0,-6-8-227 0,6 8-235 15</inkml:trace>
  <inkml:trace contextRef="#ctx0" brushRef="#br0" timeOffset="83939.7">25933 9328 113 0,'-4'-9'301'0,"1"1"-59"15,-1 0-42-15,3 1-15 0,-3-3-12 0,2 3-2 16,1-2-11-16,-2 2-6 0,3-2-17 15,0 2-32-15,1 0-9 0,1-1-31 0,1 1-5 0,1-2-7 16,1 2 0-16,2 0-6 0,-1 1-12 0,4 0-1 16,-1 0-1-16,0 1-10 0,3 0-2 0,-1 3-2 15,0-1-1-15,1 1 5 0,0 1 0 16,-1 1-8-16,2 1 1 0,-3 1 3 0,2 1-6 0,-3 0 25 16,0 2-30-16,-3 1 26 0,2 0-33 0,-5 3 29 15,1-1-38-15,-4-1 48 0,0 2-51 0,-2-1 48 16,-1 2-56-16,-3-2 35 0,1 2-32 0,-3-2 30 15,3 2-31-15,-3-3 31 0,1 0-22 0,0 1 20 16,0-1-29-16,0 0 26 0,0-1-32 0,3-2-26 16,-1 2-45-16,5-6-63 0,-7 8-71 0,7-8-87 15,-1 5-280-15,1-5-107 0</inkml:trace>
  <inkml:trace contextRef="#ctx0" brushRef="#br0" timeOffset="84255.9">26206 9442 120 0,'0'0'447'16,"0"0"-131"-16,0 0-31 0,0 0-14 0,0 0 5 16,0 0-27-16,0 0 62 0,0 0-51 0,0 0 20 15,0 0-26-15,0 0-76 0,0 0 4 0,0 0-75 16,7 2 16-16,-7-2-58 0,0 0 34 0,0 0-31 0,0 0 46 15,0 0-34-15,6 5 43 0,-6-5-49 16,6 5 39-16,-6-5-38 0,4 9 50 0,0-5-37 16,-1 1 40-16,-1 1-56 0,3 1 35 0,-1-1-26 15,-1 3 0-15,1-1-10 0,1-1-9 0,0 2-8 0,-1-1-11 16,-2 0 1-16,3-1-13 0,-3 1-1 16,0 0-10-16,2-2-4 0,0 1-3 15,-2-1-5-15,1 0-6 0,-3-6-16 0,4 11-75 0,-4-11-95 16,4 10-69-16,-4-10-187 0,0 7-168 0,0-7-641 0,-4 6-859 15</inkml:trace>
  <inkml:trace contextRef="#ctx0" brushRef="#br0" timeOffset="105269.38">25869 9243 196 0,'0'0'152'0,"0"0"21"16,0 0-60-16,0 0 29 0,0 0-60 0,0 0 35 0,-3-7-51 15,3 7 28-15,0 0-48 0,0 0 28 16,0 0-41-16,0 0 36 0,0-7-33 0,0 7 32 16,0 0-25-16,0 0 25 0,0 0-21 0,0 0 19 15,2-5-1-15,-2 5 10 0,0 0-7 0,0 0 5 0,0 0 2 16,0 0-10-16,0 0-3 0,0 0-14 0,0 0 5 15,0 0-1-15,0-8-10 0,0 8 1 16,0 0 4-16,0 0-2 0,0 0-2 0,0 0-3 0,0 0 4 16,0 0-4-16,2-6-1 0,-2 6 12 15,0 0-7-15,0 0 5 0,0 0-4 0,1-6-3 0,-1 6-2 16,0 0-9-16,4-6 8 0,-4 6-17 0,0 0-3 16,7-7-2-16,-7 7-4 0,7-5 0 0,-7 5-3 15,7-6 0-15,-7 6-3 0,6-5 9 16,-6 5-12-16,9-4 4 0,-9 4 4 0,10-4-1 0,-10 4-1 15,9-5-1-15,-9 5 5 0,11-5-2 0,-11 5 2 16,11-3-2-16,-11 3 0 0,10-3-5 0,-10 3 3 16,9-2-1-16,-9 2 2 0,10-1 5 0,-10 1-9 15,12-2 0-15,-12 2-1 0,10 0-1 0,-10 0 0 16,0 0-1-16,17 0 3 0,-17 0 9 0,0 0-1 16,15 0-5-16,-15 0-1 0,0 0 2 0,15 1-3 15,-15-1 4-15,11 2 6 0,-11-2-4 0,0 0-1 16,12 1 2-16,-12-1 2 0,0 0 1 0,11 3 0 15,-11-3 1-15,0 0 1 0,9 3 0 0,-9-3 3 16,0 0-8-16,7 5-4 0,-7-5 2 0,0 0-3 16,5 6-2-16,-5-6 3 0,0 0-7 0,7 6-1 15,-7-6-2-15,4 5 4 0,-4-5-3 0,2 6-2 16,-2-6 1-16,5 6 1 0,-5-6 1 0,3 6-3 16,-3-6 2-16,4 7-3 0,-4-7 1 0,3 6 0 15,-3-6 2-15,2 6-1 0,-2-6-1 0,2 7 4 16,-2-7 8-16,4 6 3 0,-4-6-2 0,0 0 3 15,1 8-3-15,-1-8 0 0,0 0 38 0,3 9-43 16,-3-9-2-16,0 0 2 0,0 8 36 0,0-8-44 16,0 0 38-16,0 10-46 0,0-10 41 0,0 0-46 15,-1 7 41-15,1-7-43 0,-2 6 41 0,2-6-40 16,-2 6 38-16,2-6-41 0,-3 6 39 0,3-6-36 16,0 0 38-16,-2 9-41 0,2-9 40 0,-2 6-41 15,2-6 47-15,0 0-48 0,-6 7 42 0,6-7-41 16,-2 6 43-16,2-6-41 0,0 0 40 0,-4 6-39 15,4-6 49-15,0 0-45 0,-5 7 42 0,5-7-41 16,-4 5 39-16,4-5-40 0,-6 6 39 0,6-6-45 0,-3 3 48 16,3-3-52-16,-8 5 46 0,8-5-44 15,-4 6 41-15,4-6-39 0,-6 5 38 0,6-5-41 16,-5 5 46-16,5-5-37 0,-4 5 29 0,4-5-43 16,-5 5 44-16,5-5-42 0,-5 4 43 0,5-4-42 15,-5 5 48-15,5-5-39 0,0 0 31 0,-7 7-43 16,7-7 45-16,0 0-43 0,-6 6 45 0,6-6-43 15,-5 5 42-15,5-5-40 0,0 0 41 0,-8 6-44 0,8-6 45 16,-5 5-44-16,5-5 47 0,0 0-46 0,-8 5 53 16,8-5-33-16,0 0 40 0,-9 4-50 0,9-4 47 15,0 0-48-15,-7 7 45 0,7-7-46 0,0 0 47 16,0 0-49-16,-7 4 49 0,7-4-48 0,0 0 41 16,0 0-43-16,-7 3 45 0,7-3-48 0,0 0 43 15,0 0-45-15,0 0 44 0,0 0-48 0,0 0 33 16,0 0-112-16,0 0-57 0,0 0-153 15,-10-3-150-15,10 3-583 0,-1-6-663 0</inkml:trace>
  <inkml:trace contextRef="#ctx0" brushRef="#br0" timeOffset="108569.26">26441 9198 54 0,'0'0'121'0,"0"0"35"0,0 0-80 16,0 0 29-16,0 0-49 0,0 0 38 0,0 0-59 15,0 0 38-15,3-5-39 0,-3 5 42 0,0 0-43 16,0 0 42-16,0 0-41 0,0 0 39 0,0 0-36 15,0 0 35-15,0 0-39 0,0 0 27 0,0 0-24 16,0 0 31-16,0 0-29 0,0 0 32 0,0 0-24 16,0 0 19-16,0 0-26 0,0 0 19 0,0 0-20 15,0 0-1-15,0 0-8 0,0 0 14 0,0 0-22 16,0 0 16-16,0 0-19 0,0 0 5 0,0 0-8 16,0 0 10-16,0 0-19 0,0 0 12 0,0 0-12 15,0 0 13-15,0 0-5 0,-4 5 14 0,4-5-1 16,0 0 7-16,0 0 7 0,0 0-6 0,0 0 10 15,0 0-10-15,0 0 9 0,-4 6-11 0,4-6 14 16,0 0-25-16,0 0 36 0,0 0-37 0,0 0 27 16,0 0-33-16,0 0 21 0,0 0-28 0,0 0 30 15,-1 6-33-15,1-6 3 0,0 0-8 0,0 0 15 16,0 0 4-16,0 0 32 0,0 0-3 0,0 0-41 16,0 0 0-16,0 0 1 0,0 0 4 0,0 0-2 15,1 7-2-15,-1-7-4 0,0 0 43 0,0 0-47 16,0 0 48-16,0 0-55 0,4 8 50 0,-4-8-56 15,0 0 46-15,0 0-49 0,3 6 46 0,-3-6-48 0,0 0 47 16,2 7-46-16,-2-7 45 0,1 6-49 16,-1-6 55-16,4 6-34 0,-4-6 45 0,2 6-41 15,-2-6 49-15,2 8-44 0,-2-8 39 0,4 8-49 16,-4-8 44-16,3 10-46 0,-3-10 44 0,2 10-33 16,1-4 36-16,-3-6-4 0,5 10-2 0,-3-2-10 0,0-2-1 15,0 1-6-15,1 2 1 0,-1-3-9 16,1 4 0-16,1-1-2 0,-2 0-1 0,0 1-2 15,0 1 0-15,3-3-1 0,-2 3 3 0,-1-1 9 16,2 1-3-16,-1 0 3 0,-1 0 3 0,0 1 6 16,0-3-1-16,-2 5-1 0,3-2 6 0,-1-1 7 15,0 2 7-15,-1-2-6 0,0 1-33 0,2 1 42 16,-2-1-37-16,1 0 35 0,-2 1-39 0,2-1 41 0,-1 0-43 16,0 1 40-16,-1 0-42 0,0-2 36 15,1 3-41-15,1-3 45 0,-2 1-49 0,2-1 41 0,-2 2-46 16,0-2 5-16,2 0 6 0,0 1 4 0,-2 0 5 15,0 0-2-15,3 0 0 0,-2 0-1 16,0-1-1-16,1 1 1 0,0-1 0 0,-2 1 4 16,2 0 37-16,-1-1-47 0,0 0 45 0,0 2-44 15,1-2 38-15,1 0-42 0,-3 0 46 0,2 1-46 16,-1 0 47-16,0 0-46 0,-1 0 43 0,1 0-50 16,1 0 46-16,-1-1-45 0,0 1 41 0,-1 0-47 15,2 0 46-15,-1 0-46 0,0 0 47 0,-1 0-46 16,1 0 46-16,1 0-47 0,-1 1 47 0,0-2-41 15,1 2 40-15,-1-2-46 0,0 1 47 0,-1 0-48 0,3-1 48 16,-2 1-44-16,0-1 48 0,2 0-46 0,-2 0 48 16,0 0-45-16,-1 2 38 0,3-2-47 0,-1-1 46 15,-2 1-46-15,3 0 47 0,-2 0-47 16,1-1 48-16,-1 1-47 0,0 0 48 0,2-2-47 0,-1 3 46 16,-2-1-45-16,3 0 44 0,-2 1-44 0,0-2 4 15,2 1 7-15,-1 0 11 0,0 2-5 0,0-2-1 16,-1 0 5-16,3 1 1 0,-2-1 0 0,0 2 0 15,1-1 5-15,-1 0-2 0,2 3-31 0,-1-3 35 16,1 2-1-16,-1-2-4 0,0 3 1 16,1-3 0-16,-2 1-2 0,2-2-3 0,-1 1 5 15,-1 1-6-15,2 1 0 0,-3-2 6 0,3-1 1 0,0 1-1 16,-1-1 2-16,-1 1 1 0,1-2-10 16,-1 0 11-16,1 1-11 0,-1-3 1 0,2 3-1 0,0-3 1 15,-4 4 0-15,3-4 3 0,-1 0 6 0,2 1-2 16,-3-1 2-16,2 0-3 0,-1-2-2 0,0 3 1 15,0-3 11-15,-1 2-3 0,2-1 0 0,0 0 3 16,-1 3 2-16,0-3 3 0,0 3 1 0,-1-3-4 16,3 0 21-16,-1 3-21 0,-2-3 0 0,1 3-1 15,1-3-1-15,0 2-4 0,-1-2 0 0,-1 2 2 16,2-2 2-16,0 0-4 0,-1 2 0 0,-1-3-3 16,2 1-3-16,1 0 0 0,-2-2-4 0,0 3-2 15,-2-8 3-15,2 11-6 0,1-4-2 0,-3-7 1 16,4 9-7-16,-4-9 6 0,2 11 0 0,-2-11 0 15,4 8-1-15,-4-8-2 0,3 9 4 0,-3-9-2 16,2 7-3-16,-2-7 0 0,1 4-6 0,-1-4 0 16,0 0-30-16,3 9-62 0,-3-9-78 0,0 0-78 0,0 0-168 15,0 0-92-15,-6-4-124 0,6 4-578 16,-11-8-826-16</inkml:trace>
  <inkml:trace contextRef="#ctx0" brushRef="#br0" timeOffset="109160.95">25627 10969 191 0,'-2'-5'338'16,"-1"-1"-85"-16,3 6-57 0,-4-9-11 0,4 9 3 16,-5-10 16-16,5 10-9 0,-4-7 20 0,4 7-47 15,-6-9 12-15,6 9-79 0,-2-6 17 0,2 6-63 0,0 0 28 16,-3-6-52-16,3 6 57 0,0 0-29 0,0 0 61 15,0 0-44-15,4 5 54 0,-4-5-11 0,7 8 10 16,-3 0 3-16,1 0-3 0,-1 2 3 16,3 1 6-16,-1 3-43 0,2 1 35 0,-1 3-49 0,2 0 40 15,-1 3-59-15,2-2 41 0,-2 2-57 16,1 1 37-16,2-1-47 0,-2 2-2 0,0-2-2 16,1-1-6-16,-1 1 1 0,0-2-6 0,0 0-1 15,0-1-1-15,0 0-7 0,0-1-2 0,-1-2 0 0,-1-4-3 16,-1 3-2-16,0-3-3 0,-1-2-6 0,1-2 1 15,-2 2-33-15,1-4-48 0,-5-5-85 16,4 9-98-16,-4-9-106 0,0 0-61 0,0 0-104 0,5-4-410 16,-5 4-530-16</inkml:trace>
  <inkml:trace contextRef="#ctx0" brushRef="#br0" timeOffset="109485.35">25659 11032 327 0,'-4'-9'299'16,"2"0"-66"-16,-1 1-33 0,1 1-32 0,0 0-22 15,1-2 11-15,2 1 1 0,1-2 2 0,0 0-39 16,2 4-6-16,1-4-31 0,0 1-2 0,4 1-29 16,-2 1 12-16,2 1-39 0,1-3 46 0,1 5-33 0,0 0 22 15,1 2-34-15,-1 1 33 0,0-1-38 16,2 4 43-16,-3-1-42 0,2 2 35 0,-1 2-7 15,-2 0-3-15,1 3-1 0,-1 0-13 0,0 3 11 0,-4 0-16 16,-1 1-1-16,-3-1-7 0,1 1-3 16,-2-1-1-16,-3 1-3 0,1 0-4 0,-2 0-1 15,0-2-2-15,-3 3-1 0,2-4-4 0,-1 1 2 0,0 1-4 16,1-4-43-16,1-1 47 0,0 0-99 16,4-6-50-16,-8 8-77 0,8-8-78 0,-6 6-115 15,6-6-213-15,0 0-138 0</inkml:trace>
  <inkml:trace contextRef="#ctx0" brushRef="#br0" timeOffset="109785">25946 11211 244 0,'0'0'382'0,"0"0"-95"0,0 0-6 0,0 0-5 16,10-3 11-16,-10 3-31 0,0 0 60 0,4-5-28 15,-4 5-22-15,0 0-35 0,0 0-40 0,0 0-37 16,3-5-32-16,-3 5-24 0,0 0-6 0,0 0-24 16,0 0 54-16,0 0-33 0,11 5 55 0,-11-5-55 15,7 7 38-15,-3-2-58 0,1-1 41 0,-1 4-52 16,1-1 32-16,-1-1-54 0,2 4-4 0,-2-3-6 16,1 3-3-16,-1-2-3 0,1 2-5 0,-1-1 4 15,0 2-10-15,2-3-2 0,-3 3-2 0,-1-3-5 16,2 3-1-16,-1-3-10 0,-2 1-57 0,2-2-64 15,-1-1-69-15,0 0-75 0,-2-6-73 0,2 8-72 16,-2-8-166-16,0 0-318 0,0 0-472 16</inkml:trace>
  <inkml:trace contextRef="#ctx0" brushRef="#br0" timeOffset="110167.96">26089 11230 425 0,'-5'-7'337'0,"5"7"-75"0,-4-6 24 16,4 6-68-16,-4-6-8 0,4 6-6 0,-1-7-49 15,1 7 34-15,0-7-70 0,0 7 25 0,2-8-71 16,-2 8 29-16,7-8-19 0,-7 8-60 0,9-5 56 16,-9 5-15-16,12-4-51 0,-12 4 64 0,17-3-50 0,-17 3 41 15,15 2-46-15,-5 0 48 0,-2 0-48 0,4 2 34 16,-5 0-45-16,2 3 41 0,-2 0-46 0,0 0 41 15,0 1-45-15,-2 1 39 0,-1 0-46 16,0 1 54-16,-3 1-43 0,0-1 28 0,-1 0 29 0,0-1 23 16,-1 0 2-16,0 0 5 0,-1 0 13 0,0-3 14 15,-1 3-18-15,2-3 4 0,1-6-2 0,-3 11 3 16,3-11-4-16,-2 9-6 0,2-9-5 16,-2 7-2-16,2-7-44 0,0 0 31 0,0 7-53 0,0-7 38 15,0 0-48-15,0 0 28 0,0 0-9 0,16-1-6 16,-16 1-6-16,14-4-16 0,-7 0-33 0,3-1-45 15,1 1-51-15,-1-1-71 0,4-2-41 0,0 1-126 16,-1-1-68-16,1 0-126 0,0-1-465 0,0-1-632 16</inkml:trace>
  <inkml:trace contextRef="#ctx0" brushRef="#br0" timeOffset="111368.65">26192 11227 241 0,'0'0'300'0,"0"0"-46"0,0 0-10 15,0 0 11-15,0 0 4 0,0 0-17 0,3-6 49 16,-3 6-66-16,0 0 11 0,0 0-71 0,0 0 11 16,0 0-66-16,0 0 31 0,0 0-51 0,0 0 47 0,0 0-31 15,0 0 51-15,0 0-39 0,3 6 44 16,-3-6-41-16,7 7 50 0,-4-2-39 0,2 2-13 16,-1 0-7-16,2 2-4 0,0 0 8 0,1 2-3 0,0-1-51 15,0 2 39-15,2 0-46 0,-2 1 52 16,2 0-56-16,-1 0 46 0,1 0-60 0,0 2 47 15,-1-2-59-15,0 1 50 0,-1-2-6 0,-1 1-7 16,1-4 0-16,-3 1-2 0,1-2 2 0,0-1 8 0,-2 0 9 16,1-2 15-16,-1 1 11 0,-3-6-7 0,4 7-13 15,-4-7-49-15,0 0 27 0,0 0-46 0,0 0 33 16,-3-5-47-16,1-3 34 0,-2 1-26 16,-1-1 19-16,-3-3-43 0,2-1 34 0,-1 0-1 0,-2 0-2 15,-1-3-9-15,2 4-2 0,1-2 1 0,-2 0-4 16,-1 3-1-16,1-3-1 0,1 3 0 0,-2 0 0 15,3-1-1-15,0 4 3 0,0-1 1 16,3 2-3-16,-2 0-2 0,2 0 3 0,-1 1-9 0,1 1 2 16,4 4-2-16,-5-8 2 0,5 8-2 0,-5-6 0 15,5 6 1-15,0 0 2 0,0 0-7 0,0 0-25 16,0 0-34-16,0 0-29 0,4 6-33 0,0-1-45 16,0-1-56-16,2 3-53 0,-1 0-39 0,3 0-44 15,-1 1-66-15,2 1-37 0,-1 0-55 0,5 0-598 16,-2-1-738-16</inkml:trace>
  <inkml:trace contextRef="#ctx0" brushRef="#br0" timeOffset="111901.56">27268 10743 219 0,'0'0'334'0,"-5"-6"-95"0,5 6 5 0,-6-6-28 15,6 6-6-15,-5-3 1 0,5 3-14 16,-7-5-11-16,7 5 4 0,-6-4-12 0,6 4-16 0,0 0-25 16,-8-6-19-16,8 6-24 0,0 0-12 0,0 0 32 15,0 0 33-15,0 0 28 0,-6 5 47 0,6-5-44 16,0 8 32-16,0-8-48 0,1 15 37 0,2-8-43 15,-1 2-17-15,1 1-6 0,1 2 1 0,-1-1-15 16,1 3-5-16,1 0-16 0,0 0-8 0,2 0-13 16,-2 2-25-16,3 1 3 0,-2-3 4 0,-1 2-25 15,2-1-8-15,0 1-1 0,0-1 11 16,-2 1-24-16,1 0 12 0,-1-2-19 0,2-1 1 16,-1 2-3-16,-2-2-3 0,1-4-1 0,-1 2-5 0,-2-1-13 15,2-2-57-15,-1-1-6 0,-1 1-86 0,2-2-5 16,-4-6-125-16,3 7-58 0,-3-7-106 0,0 0-95 15,0 0-81-15,0 0-298 0,-5-8-512 0</inkml:trace>
  <inkml:trace contextRef="#ctx0" brushRef="#br0" timeOffset="112152.65">27239 10808 233 0,'-5'-9'369'15,"0"-3"-113"-15,1 5-14 0,0-1-41 0,1 0-24 16,-1-1-14-16,3 2-10 0,-1-2-5 0,-1 2-21 15,3 1-22-15,0-1-22 0,3 0-17 0,-1 2-17 16,1-1-8-16,1 0-13 0,1 3 8 0,1-1-6 16,2 2-1-16,-8 2-5 0,16-3-1 0,-16 3-2 15,21 3-4-15,-11-1-2 0,-1 2 27 0,1-1-34 16,-1 3 25-16,0 0-37 0,-2 0 33 0,0 3-34 16,-3-2 30-16,-1 2-35 0,-2-1 30 0,-1 0-37 15,-3 2 38-15,1-3-29 0,-1 2 23 0,-1-2-31 0,-2 2 32 16,0-1-32-16,1-2 29 0,-1 2-31 15,1-4-29-15,-2 2-53 0,3-1-50 0,4-5-71 16,-8 7-99-16,8-7-285 0,-5 4-115 0</inkml:trace>
  <inkml:trace contextRef="#ctx0" brushRef="#br0" timeOffset="112452.85">27422 10885 271 0,'0'0'450'0,"7"-4"-119"16,-7 4-22-16,0 0-8 0,0 0-34 0,1-6 53 16,-1 6-20-16,0 0-18 0,0 0-12 0,2-6-34 15,-2 6-79-15,0 0 6 0,0 0-70 16,0 0 22-16,0 0 5 0,0 0-35 0,0 0 52 0,0 0-43 16,11 5 47-16,-7 0-55 0,0 1 43 15,4 1-53-15,-2 0 35 0,-1 3-53 0,2-2 39 16,0 3-53-16,1 0 32 0,-2 1-50 0,1 0 27 15,-1 0-40-15,2 1 34 0,-3-1-45 0,1-1 33 0,-2 2-42 16,1-4 32-16,-1 2-39 0,0 0 28 0,0-1-98 16,-2-2-24-16,1 2-69 0,-1-2-66 15,-2 1-82-15,2-4-103 0,-2-5-94 0,0 12-548 16,0-12-685-16</inkml:trace>
  <inkml:trace contextRef="#ctx0" brushRef="#br0" timeOffset="112816.88">27641 10935 468 0,'-6'-9'420'0,"2"4"-92"0,4 5-32 0,-6-6 16 16,6 6-10-16,-5-9-4 0,5 9-17 0,-5-8-29 16,5 8-27-16,-4-7-34 0,4 7-37 0,0-8-29 0,0 8-27 15,2-5-18-15,-2 5-12 0,5-6-17 0,1 2-10 16,-6 4 1-16,11-4-7 0,-11 4-7 0,17-1-4 15,-17 1 0-15,18 1 2 0,-7 2 1 0,-1 1-2 16,-1-1-1-16,0 1-4 0,0 0-2 0,0 4 0 16,0-1 1-16,-3 0-1 0,0 3 0 0,-1-2-3 15,-3 3 1-15,2-2 2 0,-3 2 13 0,1-1 28 16,-2-2 21-16,0-1 21 0,0 4-16 0,0-4 53 16,-2 1-24-16,2-8 37 0,-1 9-17 0,1-9 14 15,0 11-21-15,0-11-4 0,0 0-22 0,0 7-6 16,0-7-24-16,0 0-1 0,0 0-23 0,0 0 2 15,14-3-22-15,-14 3 8 0,12-7-15 0,-2 0 4 16,-1 3-16-16,2-3 6 0,3-2-23 0,-1 3-57 16,2-3-114-16,3 0-107 0,-4 0-208 0,2 0-179 15,-2-2-770-15,-3 2-1057 0</inkml:trace>
  <inkml:trace contextRef="#ctx0" brushRef="#br0" timeOffset="121100.96">24461 12947 93 0,'0'0'212'0,"-7"-5"-43"0,7 5-16 16,0 0-9-16,0 0-8 0,0 0 13 0,0 0-59 15,0 0-14-15,0 0-18 0,0 0-13 0,0 0-9 16,0 0-6-16,0 0-4 0,0 0 10 0,0 0 17 16,0 0 36-16,0 0 35 0,0 0 18 0,0 0 21 15,-4 8-21-15,4-8 27 0,2 7-33 0,-2-7 36 16,2 12-26-16,-1-6 34 0,3 2-5 0,-2 3-8 16,0-1-8-16,1 4-21 0,0 1-12 0,1 1-21 15,0 1-16-15,-1 1-10 0,2 3-14 0,-1 1-11 16,0 1-10-16,1 0-3 0,1 1-11 0,-2-2-6 0,2 1-4 15,-2-1-4-15,1 1-2 0,0-2-2 0,0-1 1 16,-1-2-5-16,1-2-1 0,-1-1 0 0,0-1-1 16,-1-2 1-16,-1-2-5 0,2 0 4 15,0-1-7-15,-2-1-1 0,1-1 0 0,-3-7-31 0,4 10-62 16,-4-10-67-16,4 5-62 0,-4-5-68 16,0 0-69-16,0 0-66 0,3-10-449 0,-3 10-431 15</inkml:trace>
  <inkml:trace contextRef="#ctx0" brushRef="#br0" timeOffset="122301.45">24517 12934 108 0,'0'0'155'16,"0"0"-34"-16,0 0-26 0,0 0 9 0,0 0 6 0,0 0 5 16,0 0-1-16,0 0-5 0,0 0-1 0,0 0-1 15,0 0-13-15,11-1-3 0,-11 1-8 16,12-1-2-16,-12 1 4 0,15-2 2 0,-15 2 2 0,19-4-13 15,-8 3 2-15,1 0-4 0,4 0-12 0,-1 0 4 16,0-2-19-16,4 1 5 0,1 1-22 0,1-1 6 16,1-3-4-16,4 3-9 0,0 0-6 15,0 0-1-15,2-1-3 0,3 1-2 0,2-2-1 0,5 0-1 16,-3 1-1-16,1 0 0 0,1 1-1 0,0-1-3 16,2 0-1-16,-3-1 1 0,3 1 0 0,-2 0-2 15,1 1 2-15,0-1 5 0,-1 0-9 0,-1 1 2 16,3-2-1-16,-4 2-1 0,2 0 1 0,-4-1 2 15,-2 1-3-15,-2-1 0 0,2 1 1 0,-3-2 1 16,-1 2-10-16,0-1 11 0,1 1 2 0,-2-2-5 16,-1 2-2-16,-1-1 2 0,-3 0-1 0,-1 0 5 15,1 1-4-15,-4 0 1 0,0 1 2 0,-1-2 0 16,-2 1 16-16,-1 1-1 0,-1 0 10 0,-3-2 7 16,-9 3 7-16,16-3 7 0,-16 3 6 15,15-1-10-15,-15 1-5 0,10-1-1 0,-10 1-6 0,12-1 0 16,-12 1-10-16,0 0-1 0,11 0-5 0,-11 0-7 15,0 0-4-15,0 0 4 0,0 0 3 0,11 1-6 16,-11-1-3-16,0 0-1 0,5 6 1 0,-5-6 1 0,3 6 7 16,-3-6 14-16,4 8-9 0,-1-1-1 0,-1-1 0 15,0-1 0-15,0 4 11 0,2 0 9 0,-1 0-30 16,-1 2 41-16,3 0-39 0,0 2 48 0,-1 0-8 16,1 3-5-16,-1-1-3 0,1 1-4 0,-1 1 0 15,4 1-7-15,-2 1-3 0,-1 0-5 0,0 0-4 16,2-1-4-16,0 2 16 0,-3-5-14 0,1 0 2 15,-1 1-13-15,3 0 13 0,-5-3-19 0,3 1 16 16,0-3-20-16,-2 0 18 0,1-1-18 16,-2-1 18-16,1 0-15 0,-1-2 14 0,1 0-16 0,-2-1 16 15,-1-6-13-15,4 11 16 0,-4-11-15 0,3 9 21 16,-3-9-16-16,2 8 16 0,-2-8-18 0,-1 7 13 16,1-7-18-16,-4 4 18 0,4-4-17 0,-6 7 12 15,6-7-16-15,-9 4 16 0,9-4-20 0,-14 5 17 16,14-5-13-16,-16 4 15 0,7-1-18 0,-3-1 14 15,1 0-13-15,-3 0 8 0,3 1-7 0,-3-2 15 16,-3 1-18-16,-1 1 19 0,2 0-20 0,-3-1 19 16,-1 0-18-16,1 1 15 0,-2-1-12 0,1 0 11 0,-3 0-13 15,0 0 17-15,-4 1-14 0,4-1 12 0,-4 1-16 16,1 1 5-16,-2-2-2 0,-1 2 1 16,0-1 1-16,-3 0 2 0,-1 2-1 0,-2-2-2 15,1 2 5-15,-1-2-2 0,0 3 13 0,0-2-14 0,-1 1 12 16,2 0-15-16,1 0 4 0,-1-1 9 0,1 1 5 15,0 0-18-15,5-1 2 0,0 0 2 0,0 0-1 16,-2 0 1-16,5-1 2 0,-2 1 0 0,1-1-1 16,2 1 2-16,1-2-1 0,1 1 1 0,4-1 3 15,-2 1-3-15,1-2 1 0,3 0 0 0,0 1 1 16,4 0 0-16,1-2 1 0,-1 1 5 0,12-1-6 16,-18 0 0-16,18 0 0 0,-18 0 2 0,18 0-3 15,-12 0-1-15,12 0 4 0,0 0-4 0,-18-1-3 16,18 1 3-16,0 0 4 0,-13 0-7 0,13 0 2 15,0 0-2-15,-13-3-1 0,13 3 4 0,0 0-4 16,-13-2 2-16,13 2-3 0,-10-1 6 0,10 1-3 16,-11-3 0-16,11 3 0 0,-13-1 3 0,13 1-2 15,-15-1-1-15,15 1 4 0,-16-1-4 0,16 1 1 0,-16 0 0 16,16 0 1-16,-16-3-1 0,16 3-2 16,-16-1 2-16,16 1 2 0,-14-2-1 0,14 2-1 15,-16-2 6-15,16 2-8 0,-11-2 6 0,11 2-5 0,-13-2 1 16,13 2 1-16,-10-3 2 0,10 3-2 0,-12-2-5 15,12 2 7-15,0 0-5 0,-12-2-3 0,12 2-32 16,0 0-44-16,-9-2-63 0,9 2-73 16,0 0-71-16,0 0-33 0,-7-3-77 0,7 3-353 0,0 0-261 15</inkml:trace>
  <inkml:trace contextRef="#ctx0" brushRef="#br0" timeOffset="122769.9">25057 13694 113 0,'0'0'365'0,"0"0"-99"0,-7-4-3 16,7 4 7-16,0 0-4 0,-7-4-18 0,7 4 48 0,0 0-56 15,0 0 9-15,-6-3-32 0,6 3-52 0,0 0-36 16,0 0-24-16,0 0-11 0,0 0-20 0,0 0 72 15,0 0-12-15,0 8 30 0,0-8-41 0,6 12 40 16,-2-3-52-16,0 0 50 0,2 2-60 0,-1 3 29 16,2-1-12-16,-1 2-19 0,-2 1-10 0,5 2-9 15,-3 1-11-15,1 0-19 0,-1 0-6 0,1 2-9 16,-1-2-10-16,0 0-1 0,-2-1-4 0,1-1 1 16,-1 0-14-16,0 0 4 0,0-2-4 0,0-1-2 15,-2 0-6-15,2-2-5 0,-1-2-35 0,-2-1-53 16,1 0-50-16,1 0-33 0,-2-2-36 0,-1-7-39 15,4 10-131-15,-4-10-66 0,0 0-89 0,0 0-403 0,0 0-516 16</inkml:trace>
  <inkml:trace contextRef="#ctx0" brushRef="#br0" timeOffset="123051.81">25047 13761 53 0,'-2'-10'284'0,"0"2"-79"0,2 1-37 15,0 0-10-15,0 0-4 0,3 0-4 0,-2 1-7 16,3 0-16-16,1-1-22 0,-1 2-14 0,2 0-14 16,1 1-12-16,-1 0-14 0,4 2 7 0,-10 2 7 15,16-3-13-15,-16 3 0 0,19 3-5 0,-9-1-7 16,-1 3-6-16,1-1-4 0,-2 3 0 0,0 1-10 16,-2 1-1-16,0 0-4 0,-2 1-1 0,-3 0 20 15,1 1-28-15,-4 3 5 0,1-3-1 0,-3 3-8 16,-1 0 37-16,0-2-46 0,-3-1 41 0,1 1-42 15,0-1 42-15,-3-2-48 0,2 1 37 0,2-3-38 16,-2-1 39-16,1 0-41 0,-1-1 4 0,8-5-9 16,-13 7-122-16,13-7-47 0,-10 5-89 0,10-5-286 15,0 0-80-15</inkml:trace>
  <inkml:trace contextRef="#ctx0" brushRef="#br0" timeOffset="123419.43">25315 13921 219 0,'0'0'188'16,"0"0"-5"-16,0 0-37 0,0 0 9 0,0 0-36 15,0 0 10-15,6-4-31 0,-6 4 15 0,0 0-18 16,0 0 38-16,0 0-24 0,0 0 13 0,2-6 14 15,-2 6 9-15,0 0 7 0,0 0-9 0,0 0-6 16,0 0-8-16,0 0-11 0,0 0-3 0,0 0-9 16,0 0-10-16,0 0-17 0,0 0-15 0,0 0 2 15,0 0 6-15,0 0 7 0,0 0 11 0,4 8 11 16,-4-8-15-16,0 13-9 0,3-8-9 0,-3 4-13 16,3 0-10-16,-3 1-10 0,2 1-4 0,-1 1-7 15,0-2 1-15,2 3-9 0,-1-3-1 0,0 1-4 16,0 1-2-16,1 0-5 0,-1-2-3 0,2 0 2 15,-3 0-13-15,3-2-64 0,1 1-64 0,-4-2-43 16,2-1-53-16,2 0-54 0,-5-6-17 0,5 7-88 0,-5-7-405 16,0 0-322-16</inkml:trace>
  <inkml:trace contextRef="#ctx0" brushRef="#br0" timeOffset="123667.14">25447 13991 146 0,'0'0'411'15,"3"-8"-105"-15,-3 8-19 16,2-8-9-16,-2 8 1 0,3-6 11 0,-3 6-12 0,0 0-40 0,2-8-37 16,-2 8-37-16,0 0-28 0,0 0 1 0,0 0 7 15,0 0 2-15,0 0-5 0,0 0 1 0,9 5-13 16,-9-5-7-16,4 10-7 0,-1-4-16 0,-1 1-11 16,2 0-18-16,-1 2-13 0,2-1-14 0,-3 3-8 15,2-3-6-15,-1 2-5 0,1-1-5 0,-2 2-3 16,1-2-7-16,-1 2-4 0,1-2-7 0,-2 1-17 15,2-2-74-15,0 2-71 0,-1-3-84 0,-2 0-86 16,0-7-83-16,0 12-85 0,0-12-380 0,-2 7-440 16</inkml:trace>
  <inkml:trace contextRef="#ctx0" brushRef="#br0" timeOffset="124591.43">25202 12547 119 0,'0'0'192'0,"0"0"-20"0,0 0-37 16,-3-7-13-16,3 7-41 0,0 0-6 0,0 0-30 0,0 0 6 15,0 0-23-15,0 0 65 0,0 0 6 0,0 0 2 16,0 8-1-16,0-8 34 0,4 9-47 0,-1-3 37 16,0 1-31-16,0 2 33 0,-1-1-51 0,2 3 46 15,0-2-27-15,-3 5-3 0,3-1-6 0,0 1-6 16,0 2 6-16,2-1-3 0,-3 2 0 0,1 0-7 16,0 0-6-16,-1 1 0 0,3-1-36 0,-3 3 41 15,4 0-48-15,-2 1 45 0,0-1-41 0,-1-1 50 16,2 2-5-16,-3-1 4 0,2-1-6 0,1 2-2 15,-2 1-4-15,1-2 2 0,-1 0-7 0,0 1 1 0,0-1 1 16,2-1-2-16,-2 2-6 0,1-1-8 0,0 0-5 16,-2 1-5-16,2 0 1 0,-1 0-2 15,1-1-2-15,-3-2-6 0,3 3-1 0,1-1-8 0,-4-2 0 16,3-1-2-16,-1 1 4 0,2 0 0 0,-2-1-4 16,0 1 3-16,1-1-4 0,-2 1 1 0,2-2 1 15,-1 0 1-15,0 1 0 0,1-2-41 16,-3 1 47-16,3-1-38 0,-1 0 51 0,-1-1-46 0,1 1 45 15,-2-2-40-15,1 3 50 0,2-3-48 0,-3-1 42 16,1 0-45-16,-2 1 42 0,3-1-44 0,-1 0 43 16,-1 0-42-16,-1-1 41 0,3 2-47 0,-2-2 50 15,0 1-45-15,2 0 46 0,-3-1-50 0,4 1 49 16,-4-2-44-16,3 3 44 0,-2-3-46 0,0 2 44 16,0-1-4-16,-1 0-8 0,0 0-4 0,2-1-7 15,-1-1-1-15,0 1-3 0,-1-1-2 0,0 0 1 16,2-1-4-16,-1 0-1 0,-1 0-2 0,1-3 1 15,-1 2 0-15,-1-7 2 0,1 12-7 0,2-7-1 16,-3-5 5-16,2 10-1 0,-2-10-1 0,0 8-28 0,0-8 38 16,2 8-8-16,-2-8-1 0,0 0-4 15,1 7-1-15,-1-7-5 0,0 0-4 0,0 0-84 16,-1 7-84-16,1-7-87 0,0 0-100 0,-9-2-113 0,9 2-95 16,-12-9-413-16,3 4-583 0</inkml:trace>
  <inkml:trace contextRef="#ctx0" brushRef="#br0" timeOffset="125332.86">24462 12640 139 0,'0'0'343'0,"0"0"-71"16,-8-6-84-16,8 6-12 0,0 0-36 0,0 0 20 0,-6-5-43 16,6 5-12-16,0 0 0 0,0 0 29 0,0 0 17 15,0 0 9-15,0 0 6 0,-4 5-8 16,4-5-6-16,4 7-2 0,-4-7 1 0,5 11 0 16,-1-4-15-16,0 0-8 0,1 3-8 0,0-2-2 0,0 3-14 15,1-2-11-15,-2 3-3 0,3 1-51 0,0-2 33 16,-2 4-49-16,2-2 37 0,0 2-47 15,-3-4 34-15,5 5-46 0,-4-1 41 0,2-2-46 0,-2 1 4 16,0-1 35-16,0 1-44 0,1-3 42 0,-3 0-50 16,1-1 40-16,0 0-46 0,-2-2 41 0,1 0-48 15,-1-2-7-15,1 1-83 0,-3-7-41 0,4 8-110 16,-4-8-69-16,0 0-34 0,0 0-93 0,0 0-313 16,0 0-299-16</inkml:trace>
  <inkml:trace contextRef="#ctx0" brushRef="#br0" timeOffset="125605.49">24431 12643 265 0,'0'-9'265'16,"-2"-1"-68"-16,3 3 4 0,-1-2-44 0,1 2 10 0,-1 0-41 16,1-1 15-16,2 2-50 0,1-2-18 0,0 4-9 15,-1-1-3-15,-3 5 1 0,11-8-1 0,-11 8-7 16,12-4 4-16,-12 4-5 0,13 0-8 0,-13 0-2 15,16 4-11-15,-9 2-5 0,1-2-4 0,-2 1-5 16,-1 4 5-16,2-2 5 0,-3 1-22 0,-2 1-5 16,1 0 6-16,-2 0-1 0,-1-1-2 0,-1 2 5 15,-2-2-9-15,2 2 0 0,-2-2-1 0,-2 0 2 16,0-1-3-16,3 2 0 0,-2-3 6 0,1-1-17 16,-1 0-66-16,4-5-73 0,-5 9-75 0,5-9-94 15,-1 6-173-15,1-6 13 0</inkml:trace>
  <inkml:trace contextRef="#ctx0" brushRef="#br0" timeOffset="125882.59">24645 12718 126 0,'0'0'409'15,"0"0"-113"-15,0 0-5 0,0 0-14 0,0 0 3 16,0 0 6-16,0 0-33 0,0 0-50 0,-2-6-44 0,2 6-31 15,0 0-16-15,0 0-6 0,0 0 3 0,2 6 1 16,-2-6-7-16,3 8-1 0,-3-8-10 16,8 10-16-16,-6-5-6 0,2 3-17 0,0-2-42 0,0 3 34 15,1-2-42-15,-1 0 34 0,2 1-43 0,-2 0 42 16,3 1-49-16,-4-1 41 0,3 1-44 0,-2 0 40 16,-1 0-46-16,4-2 35 0,-5 0-76 15,3 2-43-15,-1-4-93 0,-1 1-49 0,1 1-72 0,-4-7-27 16,5 7-445-16,-5-7-313 0</inkml:trace>
  <inkml:trace contextRef="#ctx0" brushRef="#br0" timeOffset="126113.37">24763 12729 294 0,'0'0'321'15,"-1"-10"-53"-15,1 10 4 0,-1-7-19 0,1 7-10 16,0 0-22-16,-1-9-36 0,1 9-31 0,0 0-31 15,0 0 7-15,0 0-12 0,0 0 7 0,0 0-7 0,0 0-11 16,5 4-17-16,-5-4-15 0,4 8-18 0,-4-8-7 16,6 11-10-16,-1-4-6 0,-1-1-7 15,0 3-2-15,1-2-5 0,-1 3-5 0,1-2-4 0,-1 2-44 16,2-1 45-16,-1 0-43 0,0 0 46 0,-1 1-49 16,1-2 11-16,-1 1-107 0,2-2-53 15,-3 0-41-15,-1-1-96 0,-2-6-76 0,7 8-244 16,-7-8-148-16</inkml:trace>
  <inkml:trace contextRef="#ctx0" brushRef="#br0" timeOffset="126317.68">24894 12740 393 0,'0'0'275'0,"0"-7"-28"0,0 7-58 16,0 0 12-16,0-8-46 0,0 8 26 0,0 0 32 15,0 0-9-15,0 0-12 0,0 0-29 0,0 0-25 16,4 7-24-16,-4-7-26 0,6 7-16 0,-4 0-13 15,2-2-7-15,0 1-10 0,1 3-8 0,-1-2-2 16,5 2-11-16,-4-1-44 0,4 2 43 0,0 0-47 0,1 0 41 16,-1 0-61-16,0 1-48 0,1-1-65 0,1 1-84 15,0-2-92-15,1 1-351 0,-2-2-192 16</inkml:trace>
  <inkml:trace contextRef="#ctx0" brushRef="#br0" timeOffset="126750.12">25567 12540 186 0,'0'0'284'0,"0"-8"-64"16,0 8 14-16,-2-5-26 0,2 5 0 0,0 0-8 15,-3-8-6-15,3 8-38 0,0 0-29 0,0 0-28 16,-1-5 1-16,1 5 29 0,0 0 15 0,0 0-2 15,1 7 3-15,-1-7-11 0,5 9-11 0,-3-2-5 16,0 1-12-16,2-1-7 0,1 3-13 0,-1-2-16 0,0 3-10 16,1-2-11-16,0 4-19 0,0-1 3 0,3-1-4 15,-5 2-3-15,5 0-8 0,-3-3-2 0,1 4-4 16,-1-2 2-16,2-2-11 0,-2 1-2 16,-1-1-1-16,1 0-7 0,-1-2-75 0,-1 1-74 0,2-2-64 15,-3-3-55-15,1 3-51 0,-3-7-85 16,4 7-329-16,-4-7-245 0</inkml:trace>
  <inkml:trace contextRef="#ctx0" brushRef="#br0" timeOffset="126992.4">25576 12566 46 0,'-4'-9'395'16,"3"-1"-136"-16,-1 0-52 0,2 2-6 0,-2 1-5 0,4-3-27 15,-2 3-4-15,2-2-15 0,1 2-16 0,-1-2-23 16,3 2-19-16,0 1-14 0,-1 0-12 0,1 2-2 15,-5 4-14-15,14-4-6 0,-14 4-4 0,13-2-7 16,-13 2-3-16,13 4-7 0,-4-1 6 0,-3 3-13 16,1 1-4-16,-1-2-4 0,-3 4 0 0,2-1-2 15,-3 2 1-15,-2-2-5 0,0 2 16 0,0-1-22 0,0 2-1 16,-2-2 1-16,-3 3 0 0,2-5 3 0,1 3-46 16,0-3-58-16,-2-2-43 0,3 3-88 15,1-8-58-15,-4 8-271 0,4-8-80 0</inkml:trace>
  <inkml:trace contextRef="#ctx0" brushRef="#br0" timeOffset="127220.76">25749 12611 76 0,'0'0'364'16,"0"0"-51"-16,0 0-51 0,0 0 42 0,0 0-50 15,0 0-5-15,0 0-13 0,0 0-48 0,0 0-39 0,0 0-34 16,0 0-13-16,4 6 2 0,-4-6-9 0,0 0 12 15,3 6-5-15,-3-6-12 0,4 8-17 0,-4-8-9 16,8 11 0-16,-3-6-24 0,-1 1-3 0,2 1-9 16,-2-2-7-16,4 3-5 0,-3-2-3 0,1 3 9 15,-2-2-15-15,3 0-5 0,-2 0-4 0,1 0-3 16,-2 0-40-16,1 0-82 0,-1-1-71 0,0-3-63 16,-2 4-38-16,-2-7-77 0,8 4-316 0,-8-4-199 15</inkml:trace>
  <inkml:trace contextRef="#ctx0" brushRef="#br0" timeOffset="127445.88">25879 12608 41 0,'0'0'364'0,"-1"-8"-47"16,1 8-59-16,-3-10 33 0,3 10-65 16,0 0 28-16,-2-8-76 0,2 8-26 0,0 0-21 0,0 0-4 0,0 0-3 15,0 0-8-15,0 0-12 0,0 0-11 16,0 0-7-16,0 0-17 0,2 7-5 0,-2-7-18 15,4 9-5-15,-1-3-8 0,-3-6-9 0,6 11-2 0,-4-4-6 16,2-1 3-16,0 2-9 0,0-1-5 0,-1 3-3 16,1-2-5-16,-1 1-1 0,2-2-82 0,-1 0-99 15,0 2-75-15,-1-4-74 0,-3-5-410 16,5 10-252-16</inkml:trace>
  <inkml:trace contextRef="#ctx0" brushRef="#br0" timeOffset="127716.14">25976 12568 163 0,'0'0'251'0,"0"0"-59"16,-4-7 6-16,4 7-31 0,0 0 15 0,-1-7-51 16,1 7 2-16,0 0-32 0,0 0 66 0,0 0-30 15,0 0 33-15,0 0-59 0,0 0 0 16,5 7-7-16,-5-7-10 0,5 7-13 0,-5-7-6 0,9 10-5 15,-6-6-5-15,2 1-3 0,-1 2-9 0,3-1-5 16,-3 0-9-16,3 2-6 0,-2-3-2 0,1 1-7 16,-2 2-8-16,4-1-4 0,-3-1-4 0,1 1-5 0,-2 0-4 15,1-1 4-15,-1 0-9 0,0 0-90 16,0-2-95-16,-2 2-57 0,-2-6-112 0,7 6-315 16,-7-6-182-16</inkml:trace>
  <inkml:trace contextRef="#ctx0" brushRef="#br0" timeOffset="128027.43">26100 12552 34 0,'-5'-8'390'0,"5"8"-110"16,-2-9 9-16,2 9-52 0,-2-7-1 0,2 7-64 15,0 0 18-15,0-11-73 0,0 11-21 0,4-5-6 16,-4 5-13-16,5-3-7 0,-5 3-15 0,0 0-9 15,16 0-1-15,-16 0-10 0,11 2 5 0,-11-2-6 16,14 7-7-16,-9-2-1 0,3 0 0 0,-2 0 2 16,-1 2 4-16,-1 0 11 0,1 1 1 0,-2 1 12 15,-2-1 2-15,2 2 10 0,-1-3 14 0,-2 2 22 16,0-2 2-16,0 2 11 0,2-4 15 0,-2-5 4 16,0 12 11-16,0-12 9 0,0 10 7 0,0-10 2 15,0 7-27-15,0-7-21 0,0 0-20 0,2 6-22 16,-2-6-13-16,0 0-16 0,0 0-12 0,0 0-11 15,8-7-57-15,-8 7-110 0,7-7-140 0,-3 0-178 0,1-1-240 16,1 0-302-16,-1-4-606 0</inkml:trace>
  <inkml:trace contextRef="#ctx0" brushRef="#br0" timeOffset="128816.37">26018 12625 93 0,'0'0'215'0,"0"0"-74"0,2-8 13 16,-2 8-39-16,5-9 16 0,-5 9-22 0,6-7 10 15,-6 7-27-15,9-8 12 0,-5 3-40 0,2 3 23 16,-2-3-30-16,5 2 28 0,-1-2-27 0,-2 3 30 16,-6 2-31-16,16-5 33 0,-16 5-37 0,16-1 44 15,-16 1-49-15,16 1 41 0,-16-1-34 0,15 3 45 16,-6 0-49-16,-3 3 6 0,3-2 16 0,-4 1 11 16,2 2 1-16,-1 0-1 0,-1-1-2 0,-1 4 1 15,0-3-11-15,-2 3 1 0,2-2-1 0,-3 2 5 16,1-1-7-16,-1 0 9 0,0-1 4 0,-1-1-5 15,0 1-9-15,-1-1-3 0,0 0-10 0,-1-1-6 16,2-6 7-16,-2 12-17 0,2-12 1 0,-3 11-4 16,3-11 1-16,-5 8 0 0,5-8 0 0,-5 9-2 0,5-9 1 15,-4 5 4-15,4-5-1 0,-2 7 9 0,2-7 0 16,-4 4 7-16,4-4 5 0,0 0 5 0,-3 5 4 16,3-5 0-16,0 0 2 0,0 0-5 0,-5 6-8 15,5-6-10-15,0 0-11 0,0 0-1 0,0 0-1 16,0 0-6-16,3-6-9 0,-3 6-3 0,5-6-5 15,-5 6-2-15,10-9 1 0,-5 5-1 0,3-2-7 16,1 0 1-16,0-1-7 0,2-1-30 0,2-2-80 16,-1 1-113-16,4-3-148 0,-2 0-245 0,2-1-555 15,-5-1-783-15</inkml:trace>
  <inkml:trace contextRef="#ctx0" brushRef="#br0" timeOffset="131077.31">24932 14058 170 0,'0'0'356'0,"0"0"-125"15,0 0-30-15,0 0-64 0,0 0 5 0,0 0-46 16,0 0 10-16,0 0-42 0,0 0 7 16,-9 4-38-16,9-4 19 0,0 0-36 0,0 0 21 0,0 0-33 15,0 0 25-15,0 0-35 0,0 0-16 0,0 7-113 16,0-7-93-16,0 0-200 0,0 0 103 0</inkml:trace>
  <inkml:trace contextRef="#ctx0" brushRef="#br0" timeOffset="131232.37">24923 14218 156 0,'-2'6'144'15,"0"0"-18"-15,0 0-22 0,-1 0 4 0,3-6-45 16,-4 10 5-16,4-10-25 0,-5 8 6 0,5-8-22 16,0 10 9-16,0-10-22 0,-2 9-16 0,2-9-117 15,0 8-138-15,0-8 80 0</inkml:trace>
  <inkml:trace contextRef="#ctx0" brushRef="#br0" timeOffset="131357.44">24908 14410 41 0,'-3'10'78'0,"3"-10"-25"16,0 7-1-16,0-7-9 0,-1 10-9 0,1-10-11 15,1 7-84-15,-1-7-30 0,0 7 32 0</inkml:trace>
  <inkml:trace contextRef="#ctx0" brushRef="#br0" timeOffset="131483.16">24923 14550 69 0,'0'0'122'0,"-2"8"-37"0,0-2 0 16,2-6-39-16,-1 9 8 0,1-9-26 0,-1 9 8 15,1-9-67-15,0 7-125 0,0-7 41 0</inkml:trace>
  <inkml:trace contextRef="#ctx0" brushRef="#br0" timeOffset="131631.99">24935 14726 5 0,'0'0'228'16,"-4"10"-41"-16,4-10-68 0,-5 8-4 15,5-8-42-15,-3 8 3 0,3-8-43 0,-1 7-48 16,1-7-108-16,0 0-98 0,1 5 70 0</inkml:trace>
  <inkml:trace contextRef="#ctx0" brushRef="#br0" timeOffset="131748.88">24979 14830 238 0,'0'0'282'16,"-3"7"-67"-16,3-7-57 0,-4 8-30 0,4-8-25 15,-6 6-21-15,6-6-54 0,-2 6-130 0,2-6-256 16,0 0 185-16</inkml:trace>
  <inkml:trace contextRef="#ctx0" brushRef="#br0" timeOffset="159511.1">24705 14915 436 0,'0'0'367'0,"0"0"-49"0,0 0-103 0,-4-6-8 0,4 6-79 16,0 0 13-16,0 0-60 0,-12 3 24 0,12-3-59 16,-7 5 32-16,7-5-51 0,-8 6 23 0,8-6-46 15,-6 8 35-15,6-8-45 0,-6 10 0 0,6-10-110 16,-2 8-85-16,2-8-133 0,1 9-161 0,-1-9 12 15</inkml:trace>
  <inkml:trace contextRef="#ctx0" brushRef="#br0" timeOffset="159629.29">24678 15102 4 0,'-3'8'304'0,"-2"1"-68"16,3-1-71-16,-2 0-19 0,0 1-50 0,1-1-17 15,-2-2-18-15,3 1-10 0,-1-1-10 0,2 0-8 0,1-6-33 16,-3 11-71-16,3-11-132 0,0 9-91 15,0-9 247-15</inkml:trace>
  <inkml:trace contextRef="#ctx0" brushRef="#br0" timeOffset="159736.01">24679 15284 187 0,'-2'5'411'0,"-1"1"-147"0,3-6-25 16,-6 10-76-16,2-7-14 0,0 3-59 0,4-6 9 0,-9 9-110 15,9-9-128-15,-8 7-319 0,3-3 65 0</inkml:trace>
  <inkml:trace contextRef="#ctx0" brushRef="#br0" timeOffset="160219.84">23230 16095 415 0,'0'0'325'16,"-3"-5"-86"-16,3 5-42 0,0 0-26 0,0 0 36 15,0 0-11-15,0 0 91 0,0 0-39 0,0 0 10 16,-1 9-35-16,2-2-27 0,1 4-21 0,0 1-17 15,-1 3-15-15,2 3-16 0,1 0-16 0,-2 2-18 16,-1 3-17-16,2 1-19 0,0 0-11 0,-1 1-4 16,1-1-12-16,-2 0-6 0,3-1-2 0,-1-2-5 15,-1-1-6-15,4-3-3 0,-2-1-4 0,0-1-15 16,1-2-71-16,-2-2-48 0,2 0-52 0,0-4-87 16,1-1-81-16,-6-6-150 0,11 2-316 0,-11-2-349 15</inkml:trace>
  <inkml:trace contextRef="#ctx0" brushRef="#br0" timeOffset="161042.37">23271 16112 23 0,'0'0'253'0,"0"0"-64"0,2-7-48 15,-2 7-31-15,5-6 9 16,-5 6-1-16,9-7 5 0,-4 3-20 0,4 1-9 0,0-1-17 0,0-1-10 16,0 2-11-16,5-2 6 0,-1 0-6 0,4-1 0 15,-2 1 4-15,3 1-13 0,1-1-6 0,2-1-10 16,0 1-4-16,3-1-4 0,1 0-3 0,-1 1 1 16,2-1-11-16,-1 0 1 0,1 1-4 0,-1 0-2 15,3-1-1-15,-3 0 4 0,0 3 1 0,2 0-6 16,-1-1-1-16,-2 0 0 0,0 0-1 0,-3 3-1 15,0-1 3-15,-4 0 4 0,2 0-8 0,0 0 1 0,-6 2 0 16,1-1 0-16,0-1 0 0,-2 1 21 16,-12 1 11-16,20-1 1 0,-20 1 15 0,17-1 11 15,-17 1 10-15,13 0 9 0,-13 0-50 0,11-1 63 16,-11 1-51-16,0 0 45 0,13 0-52 0,-13 0 36 0,0 0-56 16,0 0 41-16,14 0-53 0,-14 0 42 0,0 0-55 15,9 3 45-15,-9-3-37 0,0 0 40 0,9 6-42 16,-9-6 51-16,5 6-47 0,-3-1 55 0,2 1-27 15,0 1 41-15,0 0-33 0,2 3 26 0,-2-1-38 16,1 4 40-16,-1 0-10 0,1 2-7 0,0 0-6 16,4 2-7-16,-4-2 0 0,2 4-7 0,-1 1-3 15,1 0-4-15,0 0 0 0,0 0-6 0,-1 0-1 16,1 1-26-16,1-3 26 0,-1 2-23 0,-1-2 24 16,-1 1-31-16,0-3 33 0,2-1-24 0,-2 0 25 15,-1-2-35-15,0 0 38 0,-2-2-28 0,3-1 25 16,-2-1-30-16,-2 0 31 0,2-2-31 0,-1 0 34 15,1 0-24-15,-3-7 25 0,2 10-28 0,-2-10 36 16,3 11-2-16,-3-11-31 0,0 7 28 0,0-7-30 16,-3 5 25-16,3-5-29 0,-5 5 26 0,5-5 1 15,-9 2-28-15,9-2 24 0,-11 2-28 0,11-2 28 16,-17 3-27-16,17-3 21 0,-18 1 9 0,6-1-33 0,0 1 30 16,0-1-1-16,-3 0-34 0,1 0 35 0,-3 1-16 15,3 1 13-15,-5-2-27 0,-1 0 29 16,0 1-3-16,0-1 0 0,-2 1-3 0,3-1-1 0,-4 1 0 15,0 0-4-15,-4 1 0 0,4-1 1 0,-4 0 0 16,3 1-30-16,-3 1 34 0,3-1-26 16,-4-1 28-16,6 3-25 0,-3-2 28 0,4 2-36 15,0-2 35-15,0 2-22 0,2-3 27 0,0 3-29 0,1-1 28 16,0 0-29-16,3-1 36 0,-2 2-37 0,4-3 34 16,2 1-32-16,-1-1 27 0,2 2-24 0,-1-2 22 15,11-1-27-15,-16 4 28 0,16-4-25 16,-13 1 30-16,13-1-28 0,-15 2 26 0,15-2-35 0,-10 1 36 15,10-1-30-15,0 0 31 0,-13 2-32 0,13-2-4 16,0 0-56-16,0 0-23 0,-13-2-99 0,13 2-60 16,0 0-124-16,0 0-417 0,-2-7-324 0</inkml:trace>
  <inkml:trace contextRef="#ctx0" brushRef="#br0" timeOffset="161628.94">24662 15955 148 0,'0'0'261'0,"-5"-6"-26"0,5 6-1 16,-5-6-26-16,5 6 7 0,-5-5-6 16,5 5-9-16,-2-6-26 0,2 6-78 0,0 0 20 0,-6-3-17 15,6 3-20-15,0 0 49 0,0 0-34 0,0 0 50 16,4 6-27-16,-4-6 36 0,5 9-32 0,2 1 27 15,-5-1-16-15,5 4 10 0,-1-2-18 0,1 3 0 16,-2 1-22-16,2 2 11 0,0 1-15 0,-2 3-10 16,1-2-14-16,1 1-8 0,-1 0-15 0,0 2-8 15,-2-2-10-15,3 1-7 0,-2 0-8 0,1-5-3 16,-2 1-1-16,1-3-3 0,-1 2-1 0,1-1-1 16,-1-2-8-16,0-3-5 0,1 0-2 0,-3 0-58 15,1-1-53-15,1 0-45 0,-2-4-30 0,-2-5-48 16,4 10-98-16,-4-10-67 0,0 0-519 0,0 0-496 15</inkml:trace>
  <inkml:trace contextRef="#ctx0" brushRef="#br0" timeOffset="162378.56">24705 15958 223 0,'0'0'211'0,"0"0"-55"0,0-8-33 16,0 8-31-16,0 0 10 0,4-6 3 0,-4 6-5 16,10-2-4-16,-10 2-13 0,14-4-4 0,-3 3-10 15,2-1 4-15,1-1-8 0,5 1-2 0,0-2-14 16,3 1-7-16,4-1-6 0,1 1-8 0,1-2-5 16,5-1-2-16,-1 0 1 0,2 1-9 0,0-2-1 15,0 1-5-15,3 0 3 0,-2 0-4 0,0 0 0 16,0-2 1-16,-2 3-5 0,2-1 2 0,-2-1-6 15,0 1 3-15,-2 1 0 0,-4-1 3 0,-1 2 5 16,1-1-11-16,-1 0-2 0,-2 0 37 0,-5 2-37 16,-1-1 34-16,0 2-40 0,-1 0 34 0,-6-1-31 15,3 2 40-15,-5-1-31 0,2 1 1 0,-11 1 5 16,15-2 45-16,-15 2-22 0,13 1 7 0,-13-1 3 16,12 2 7-16,-12-2 0 0,9 6-6 0,-9-6 20 15,7 4-13-15,-3 1-3 0,-4-5-3 0,8 11 2 16,-4-6-12-16,-1 2 6 0,1 1 14 0,-2 0-2 15,3 1-9-15,-1 0-5 0,0 1-36 0,2 3 47 0,-1-1-33 16,2 2 37-16,-2-1-40 0,0 3 32 0,3-2-30 16,-2 0 32-16,2 4-6 0,0 0-14 15,-2 0 1-15,1 2-5 0,1-2-7 0,-1 0-2 0,-1 1-7 16,2-1 2-16,-3-1-1 0,0 0 0 0,0-1-6 16,0 0 1-16,-1-1 3 0,1 0-3 15,-1 0-19-15,0-1 22 0,-2-1 4 0,1-2-23 0,-2 0 25 16,2-1-18-16,-2 0 19 0,0-1-23 0,-1 0 25 15,2-2-21-15,-2-7 20 0,-2 12-19 16,2-12 20-16,-5 12-27 0,3-6 27 0,-2-1-21 0,-1 0 20 16,-3-2-19-16,0 2 17 0,-1-1-21 0,-3-1 23 15,0 0-29-15,-2-1 25 0,-4 1-2 0,0 1-3 16,2-1 1-16,-5-1 6 0,3 0-7 16,-3 1-6-16,0-1 1 0,1-1 2 0,-2 2-6 0,0 0 6 15,-3 0 4-15,4-1-8 0,-3 1-24 0,0-1 31 16,-2 0-16-16,3-1 18 0,1 2-21 0,-1-1 25 15,-1 0-21-15,2-1 14 0,1-1-11 0,-2 1 16 0,1-1-19 16,0 0 18-16,-1 0-24 0,1-1 26 0,2 1-16 16,-2-1 19-16,-1 0-24 0,3 0 22 15,-1-1-17-15,-2 1 20 0,3-1-29 0,-1 1 26 16,2 0-22-16,-2 0 27 0,3 0-28 0,-1 1 21 0,0-1 2 16,2-1-9-16,1 2 0 0,2-1-14 0,0 1-53 15,0-1-63-15,1 1-75 0,1-1-49 16,0 0-123-16,3 0-331 0,-2 0-215 0</inkml:trace>
  <inkml:trace contextRef="#ctx0" brushRef="#br0" timeOffset="163079.38">23505 16200 85 0,'0'0'317'0,"0"0"-113"0,0 0 12 0,0 0-43 15,0 0 36-15,0 0-50 0,0 0-10 0,0 0-26 0,0 0-19 16,0 0-21-16,0 0-15 0,0 0-17 0,5-3-9 15,-5 3 8-15,0 0 30 0,0 0 17 16,0 0 11-16,0 0-5 0,0 0-4 0,7 4-2 16,-7-4-2-16,0 0 16 0,4 7 14 0,-4-7-3 0,7 10 4 15,-5-4-7-15,3 0 6 0,-1 2 5 16,0 1-6-16,1 0-10 0,1 4-6 0,-2-2-7 16,3 3 2-16,-2-2-4 0,2 1-2 0,-3 1-9 0,3 1-10 15,-2-2-16-15,1 0-6 0,-2 0-2 0,4 1-7 16,-3-3 3-16,-1 0-6 0,-2-1 0 0,3 0-9 15,-2-4 1-15,-1 3-10 0,2-3-15 16,-4-6 27-16,5 11 1 0,-5-11 4 0,4 8-3 0,-4-8-6 16,3 6-5-16,-3-6-14 0,0 0-2 0,0 0 0 15,0 0-11-15,0 0-81 0,0 0-118 0,-3-9-114 16,3 9-126-16,-5-11-253 0,1 5-404 0,-1-1-710 16</inkml:trace>
  <inkml:trace contextRef="#ctx0" brushRef="#br0" timeOffset="165198.47">23507 16392 128 0,'-5'-6'349'0,"5"6"-126"16,0 0-38-16,0 0-14 0,-4-5 5 0,4 5-54 16,0 0-22-16,0 0-21 0,0 0-14 0,-4-6-12 15,4 6-7-15,0 0-5 0,0 0-4 0,0 0-3 16,0 0 0-16,11-3-4 0,-11 3-6 0,7-3-4 15,-7 3-3-15,9-4-5 0,-9 4 2 0,9-6-5 16,-9 6 3-16,8-5 0 0,-8 5-4 0,7-6 4 16,-7 6 8-16,4-8 3 0,-4 8-4 0,3-6 4 15,-3 6 2-15,-2-7 4 0,2 7-10 0,-1-7 8 16,1 7 3-16,-7-5 0 0,7 5-6 0,0 0 0 16,-11-3 3-16,11 3-8 0,0 0 14 0,-12 1-4 15,12-1 1-15,-11 3-9 0,11-3 3 0,-7 6-9 16,7-6-4-16,-5 9 6 0,5-9-6 0,-4 9 2 15,4-9 0-15,-2 11 3 0,2-11-5 0,4 12-4 0,-4-12-1 16,4 11 2-16,1-5-4 0,-1-1-2 0,1 1 8 16,2-3-3-16,-2 1 0 0,-5-4-3 15,11 6 0-15,-11-6-1 0,14 2-1 0,-14-2 20 16,12-1-23-16,-12 1-2 0,10-3 3 0,-10 3-4 0,10-9 7 16,-6 4-1-16,-1 0-5 0,-1-3 7 0,-2 2-1 15,1-1-6-15,-1 0 2 0,-1 1 2 0,1-1 3 16,-4 1-3-16,2 0 6 0,-2 0 12 0,-2 0-63 15,6 6 47-15,-9-6 2 0,9 6 0 0,-12-3 2 16,12 3-13-16,-14 3 11 0,14-3 3 0,-11 6 5 16,4-2 3-16,3 3 4 0,-2-2-11 0,2 3 0 15,2-1 0-15,0 0-2 0,1 2-4 0,1-1 2 16,1 0 1-16,1 1-3 0,0-1-3 0,3 0 5 16,2-2-1-16,-1 2 0 0,-1-2-2 0,3-2 10 15,1 0-9-15,-9-4 1 0,14 4 0 0,-14-4-4 16,16 0 0-16,-16 0 1 0,13-4 6 0,-6-1-4 15,-1 1-2-15,0-2-1 0,-2-2 2 0,1 1-3 16,-3 0 1-16,-1-2-35 0,-1 2 45 0,-1-1-41 0,-1 1 52 16,0-2-32-16,-2 2 57 0,0 1 4 15,-2-1 1-15,-1 3 3 0,2 0-9 0,0 0-8 16,5 4 5-16,-14-4-4 0,14 4-12 0,-10-2-16 16,10 2 9-16,-12 2 0 0,12-2-7 0,-10 5-1 0,10-5 2 15,-6 8-4-15,6-8 0 0,-4 9-2 0,4-9 0 16,0 11-4-16,0-11 1 0,2 11 2 15,2-6-7-15,0-1 5 0,-1 2-1 0,-3-6-1 0,10 8 0 16,-10-8-1-16,10 6 5 0,-10-6-5 0,14 6 5 16,-14-6-5-16,13 0 2 0,-13 0 2 15,13-3-1-15,-6-1-1 0,-2-1-4 0,2 1 6 16,-2-3-2-16,0 0 2 0,-2 0-1 0,-1 0-3 0,1 0 2 16,-3 0-2-16,0-1 7 0,-3 0-9 0,2 1 8 15,1 7 8-15,-5-10 8 0,0 4-7 0,1 1-3 16,-1 2 10-16,5 3-4 0,-9-6-2 0,9 6-4 15,-14-2-2-15,14 2-6 0,-12 1 2 0,12-1 1 16,-11 3-3-16,11-3 3 0,-8 7 3 0,8-7-5 16,-6 10-1-16,6-10 6 0,-2 11-11 0,2-11 7 15,0 12 0-15,3-6-5 0,-2-1 2 0,3 1-5 16,1-2 8-16,-5-4-4 0,10 9-2 0,-10-9 0 16,11 5 2-16,-11-5 1 0,11 0-3 0,-11 0 5 0,12-4-2 15,-12 4-1-15,9-7-2 0,-7 1 4 16,1 0-8-16,-1 0 7 0,-2-1 7 0,-2-2-7 0,-1 1 7 15,1 0-14-15,-5-1 25 0,2 1-17 16,-4 0 28-16,1 1-20 0,1 1 19 0,-3 1-24 16,2 2 11-16,0-1-21 0,8 4 14 0,-13-4-19 15,13 4 12-15,0 0-53 0,-16 2-102 0,16-2-125 16,-3 5-159-16,3-5-484 0,4 7-486 0</inkml:trace>
  <inkml:trace contextRef="#ctx0" brushRef="#br0" timeOffset="166393.93">25298 16146 149 0,'0'0'214'15,"0"0"-34"-15,1-6-14 0,-1 6-18 0,0 0-20 16,-1-9-6-16,1 9-25 0,0 0-20 0,-3-5-21 16,3 5 11-16,0 0-30 0,-1-6 20 0,1 6-30 15,0 0 23-15,-3-8-29 0,3 8 28 0,0 0-27 16,0 0 30-16,-6-3-33 0,6 3 34 0,0 0-36 15,0 0 40-15,0 0-26 0,-12 1 39 0,12-1-39 0,0 0 33 16,-9 6-38-16,9-6 45 0,-3 5-43 0,3-5 42 16,-4 7-44-16,4-7 39 0,-3 7-49 15,3-7 42-15,0 9-45 0,0-9 38 0,0 8-47 0,0-8 42 16,5 9-46-16,-5-9 45 0,5 7-46 0,-5-7 44 16,9 5-39-16,-9-5 34 0,12 6-48 0,-12-6 43 15,10 1-50-15,-10-1 46 0,15 0-37 0,-15 0 36 16,11-4-49-16,-11 4 47 0,9-4-48 0,-9 4 47 15,8-4-49-15,-8 4 48 0,6-6-40 0,-6 6 39 16,2-8-47-16,-2 8 45 0,-2-7-45 0,2 7 49 16,-7-6-49-16,7 6 49 0,-7-6-48 0,7 6 45 15,-9-5-38-15,9 5 41 0,-11-2-44 0,11 2 47 16,-14-1-31-16,14 1 21 0,-10 1-41 0,10-1 48 16,-12 2-48-16,12-2 52 0,-11 5-56 0,11-5 49 15,-8 6-47-15,8-6 49 0,-5 7-47 0,5-7 45 16,-5 9-41-16,5-9 46 0,-1 9-47 0,1-9 45 15,0 11-44-15,0-11 43 0,2 10-43 0,1-4 50 16,0 0-53-16,-3-6 52 0,7 10-3 0,-7-10-49 0,8 9 48 16,-8-9-2-16,10 6-34 0,-10-6 36 15,9 2-41-15,-9-2 55 0,9 3-36 0,-9-3 50 16,10-3-36-16,-10 3 35 0,8-3-34 0,-8 3 31 0,5-8-40 16,-5 8 32-16,1-9-34 0,-1 9 25 0,-5-11-33 15,3 5 31-15,-4 1-42 16,1 0 29-16,-3-2-33 0,-1 3 30 0,-1 0-110 0,-1 1-169 15,0 1-638-15,-2 2-465 0</inkml:trace>
  <inkml:trace contextRef="#ctx0" brushRef="#br0" timeOffset="178494.41">23898 16777 423 0,'0'0'399'0,"0"0"-69"0,0 0-52 16,-4-5-25-16,4 5-19 0,0 0-17 16,0 0-14-16,0-8-26 0,0 8-16 0,0 0-15 15,4-6-18-15,-4 6-10 0,0 0-9 0,9-4-4 16,-9 4 3-16,0 0-4 0,17 0 6 0,-17 0-4 15,15 2-4-15,-5 0-4 0,1 2-7 0,0-1-17 0,4 1 6 16,-1 2-15-16,4 0 3 0,0 1-20 0,1 2 6 16,2-1-5-16,-2 2-2 0,4-1-9 0,0 1-4 15,1 2-3-15,1 0-7 0,0 1-8 0,1-1 3 16,-1 0-2-16,-2 1-6 0,0-1 2 0,0-1-3 16,-2 0-6-16,-2-1 2 0,1 1 1 0,1 0-10 15,-3 0 10-15,1-1-4 0,0-1 2 0,-2 0-2 16,0 0-7-16,-2-1 9 0,0-1-2 0,-1 0-2 15,0-1 1-15,-1 1-7 0,-2-2 7 0,1 1-16 16,-1-2 16-16,-2 0-1 0,1 0-5 0,-1-1-2 16,-1 0-17-16,2 1 13 0,-10-4-5 0,12 3-3 15,-12-3-10-15,13 4-11 0,-13-4-4 0,11 2-5 0,-11-2-6 16,9 1-15-16,-9-1 10 0,0 0-36 0,12 1 9 16,-12-1-53-16,0 0 10 0,0 0-28 0,12-2-23 15,-12 2-58-15,0 0-7 0,5-5-94 0,-5 5-32 16,4-6-369-16,-4 6-247 0</inkml:trace>
  <inkml:trace contextRef="#ctx0" brushRef="#br0" timeOffset="178995.17">25259 16659 148 0,'0'0'293'0,"0"0"-101"0,0 0 19 16,-1-7-56-16,1 7 34 0,0 0-58 0,0 0 20 0,0 0-58 15,-5-4 24-15,5 4-46 0,0 0 27 0,0 0-31 16,0 0 34-16,-12 1-29 0,12-1 1 0,0 0 2 16,-12 5 3-16,12-5-8 0,-9 6 1 15,2-1-3-15,0-1-1 0,0 2 3 0,-2 0-4 0,0 0 0 16,-1 2 0-16,-1 1 0 0,0 0 1 0,-1 0 4 16,-1 1-4-16,-2 3 1 0,0-1 0 0,0 0-3 15,0 1-4-15,-1-1-4 0,2 0-3 0,-1 1 2 16,0 1 3-16,-1-2-2 0,2 1-2 0,0-1-5 15,0-1-5-15,3 1-2 0,-1-3-5 0,-1 1-2 16,3 0-4-16,-3-1-7 0,4 0-1 0,-3-1-5 16,5 0-1-16,-2-2-5 0,2 0-2 0,-2 2 0 15,2-4-4-15,1 2-14 0,-2-1 16 0,4 0-2 16,4-5-2-16,-10 7 0 0,10-7 0 0,-9 6-4 16,9-6 1-16,-6 6 1 0,6-6-8 0,-5 4-20 15,5-4-28-15,-8 3-49 0,8-3-86 0,0 0-97 0,0 0-100 16,-9 2-582-16,9-2-554 0</inkml:trace>
  <inkml:trace contextRef="#ctx0" brushRef="#br0" timeOffset="186292.18">23888 17462 30 0,'0'0'197'0,"-9"-10"34"0,9 10-71 16,-4-8 36-16,4 8-56 0,-6-7 33 0,6 7-45 15,-5-9-18-15,1 4 43 0,4 5-35 0,-7-7 54 16,7 7-32-16,-6-7-3 0,6 7 7 0,-4-6-5 0,4 6-29 15,-5-5-13-15,5 5-14 0,-4-5-9 0,4 5 0 16,0 0 17-16,0 0 14 0,0 0 7 16,0 0 3-16,2 8-1 0,-2-8-1 0,5 12-17 0,-1-3-15 15,-1 2-9-15,5 0-4 0,-2 3-8 0,-1 2-9 16,3 0-8-16,2 2-8 0,-3 0-6 16,2 1-8-16,-2 1-3 0,4 1-21 0,-4-1 18 0,1-1-21 15,-2 1 20-15,3 1-23 0,-2-2 21 0,-2 1-24 16,0-3 19-16,-1 0-25 0,0-1 25 15,-1-1-26-15,1-1 22 0,-4-1-77 0,3-2-21 16,-2-1-78-16,0-1-51 0,-1-9-83 0,0 10-129 0,0-10-419 16,0 0-401-16</inkml:trace>
  <inkml:trace contextRef="#ctx0" brushRef="#br0" timeOffset="187409.27">23930 17421 189 0,'-6'-9'299'16,"6"9"-40"-16,-3-6-104 0,3 6 9 16,0 0-70-16,-4-5 50 0,4 5-34 0,0 0 51 15,0 0-38-15,2-9 32 0,-2 9-31 0,0 0 5 16,11-5-43-16,-11 5 4 0,13-3-28 0,-3 2 22 0,-1-2-12 15,4 0-6-15,1 2 10 0,0-1-12 0,4 0-8 16,0-1-8-16,1 0-7 0,1 0-5 0,0 1-3 16,0-1-6-16,6 1-3 0,0-2-3 0,1 2-48 15,1-3 58-15,-1 2 3 0,3 1-2 0,-1 0-4 16,2 0 2-16,4-2-8 0,0 3-9 16,-1-1 9-16,2-1-2 0,0 0-8 0,1 1-1 0,0 0 3 15,0-1-7-15,0 0 3 0,2 2-5 0,-2-3 2 16,2 1-7-16,-2 0 4 0,2 0-1 0,-2 0-1 15,2-1 0-15,-2 1-2 0,-1-1 3 0,0-1-6 16,-1 2 9-16,-1-2-3 0,-1 1 0 0,-6-1-2 16,3 2 1-16,-4-1-1 0,0 1-5 0,-1-1 7 15,-2 0-3-15,-3 1 0 0,-1 1 0 0,-4-1 4 16,2 2-5-16,-4 0 0 0,-2-1 1 0,-1 0-3 16,1 1 4-16,-11 1 1 0,17-1 5 0,-17 1-7 15,13-2 7-15,-13 2-4 0,12-1 1 0,-12 1 0 16,0 0 16-16,14-1 7 0,-14 1-9 0,0 0 4 15,10-1-5-15,-10 1 1 0,0 0-3 0,0 0-7 0,0 0 0 16,14-1-6-16,-14 1 6 0,0 0 6 16,9 3 13-16,-9-3 0 0,6 5-1 0,-6-5-2 15,9 9-6-15,-4-4 20 0,0 3-6 0,2-1-1 0,-2 1 0 16,4 3-1-16,0 1-3 0,-1-1-3 0,-1 2-2 16,3 1-5-16,-2-1 0 0,1 3-3 0,1-2-5 15,-1 1-4-15,0 2 3 0,1 0 0 0,-2-3-1 16,1 3-3-16,-1-3 0 0,-1 0-10 0,2-1 7 15,-2 0 2-15,-1 0 0 0,2-1 0 16,-3-1-3-16,1 1 1 0,-1-3 1 0,1 0-5 0,-4-1 5 16,4 0-1-16,-3-1-1 0,-1 0 0 0,2-2 0 15,-4-5 2-15,4 10-1 0,-4-10 2 16,3 10-2-16,-3-10 1 0,2 9-2 0,-2-9-3 0,0 7-1 16,0-7 5-16,-1 7 1 0,1-7 1 0,-4 7-3 15,4-7 0-15,-2 6-2 0,2-6-1 0,-7 6 4 16,7-6-25-16,-7 6 27 0,7-6-1 0,-11 5-28 15,11-5 25-15,-10 5 2 0,10-5 8 0,-15 6-28 16,6-4 29-16,0 1-3 0,-3 0-4 0,2 0 0 16,-1-1-2-16,-3 0 4 0,-2 2-4 0,1-1-2 15,-2 0 1-15,-2 0-29 0,0 0 32 0,1-1-25 16,-5 1 33-16,1-2-29 0,-1 1 25 0,-5 1-27 0,1 0 28 16,-1-2-26-16,-2 1 30 0,0-1-36 0,-2 0 35 15,-4 0-29-15,1 1 29 0,-4-2-34 16,4 1 32-16,-3 0-24 0,3-1 28 0,0 1-30 0,3-2 30 15,0 2-25-15,0-1 26 0,-6 1-27 0,7 0 25 16,1 1-27-16,-1 1 27 0,3-1-27 0,0 0 26 16,0 1-27-16,1-1 25 0,-1 0-31 0,1 2 38 15,1-1-32-15,1 0 33 0,2 1-36 0,-3-2 32 16,6 3-31-16,-3-3 38 0,2 2-37 0,2-2 30 16,-1 2-32-16,0-2 32 0,3 2-30 15,-1-2 23-15,0 1-23 0,1 0 35 0,1 0-33 0,-1-1 33 16,4 0-40-16,-3 1 38 0,3-1-29 0,-1 1 33 15,-2 0-35-15,2 1 29 0,-1-1-33 0,1 2 35 16,-1-1-33-16,-1 1 35 0,2-1-44 0,-1 1 43 16,0 1-31-16,-1-1 30 0,2 0-40 0,-1-1 37 15,0 2-25-15,2-2 32 0,-3 0-35 0,5 0 32 16,1 0-31-16,-2 0 22 0,3-2-21 0,-1 1 33 16,0-1-33-16,10-2 32 0,-14 3-31 0,14-3 30 0,-13 4-30 15,13-4 24-15,-10 3-32 0,10-3 31 0,0 0-40 16,-11 1-1-16,11-1-71 0,0 0-5 15,0 0-48-15,0 0-81 0,0 0-48 0,2-7-92 0,-2 7-406 16,6-6-301-16</inkml:trace>
  <inkml:trace contextRef="#ctx0" brushRef="#br0" timeOffset="188127.29">24647 17437 154 0,'0'0'224'15,"0"0"-78"-15,0 0 29 0,0 0-64 0,0 0 41 16,0 0-64-16,-1-8 39 0,1 8-56 0,0 0 38 15,0 0-52-15,0 0 40 0,0 0-37 0,0 0 36 16,0 0-43-16,-1-7 45 0,1 7-40 0,0 0 8 16,0 0 4-16,0 0 10 0,0 0-3 0,0 0 3 15,0 0 6-15,0 0-9 0,0 0 5 0,0 0-16 16,0 0-3-16,0 0-7 0,0 0-7 0,0 0-11 16,0 0 3-16,0 0-8 0,0 0 2 0,0 0 17 15,0 0 4-15,0 0 5 0,0 0 7 0,0 0 5 16,3 7-5-16,-3-7 7 0,7 9-7 0,-7-9-1 15,5 9-6-15,-3-2-1 0,2 1 9 0,-1-1-3 16,1 1 12-16,0 1-11 0,-1 0 4 0,4 1 0 16,-5 0-5-16,3 0-4 0,-1 0-3 0,1 0 3 0,-1 1 4 15,0 0-9-15,2 0-9 0,-3 0-12 16,1-1 4-16,1 0-7 0,-3 0-22 0,2 0 15 16,0-1-6-16,-1 0 0 0,-1-1-7 0,2-1 3 15,-3-1-4-15,2 1-3 0,-3-7-3 0,4 10 1 16,-4-10-3-16,2 11 0 0,-2-11 2 0,3 7-8 15,-3-7 6-15,1 6-4 0,-1-6 1 0,3 7-3 0,-3-7 8 16,0 0-5-16,2 6-5 0,-2-6 6 0,0 0-3 16,2 6 7-16,-2-6-9 0,0 0 2 0,0 0 0 15,2 6-4-15,-2-6 6 0,0 0-5 0,0 0 4 16,0 0-4-16,0 0 4 0,0 0-1 0,3 6-1 16,-3-6-1-16,0 0-2 0,0 0-2 0,0 0-50 15,0 0-48-15,0 0-87 0,0 0-37 0,0 0-66 16,0 0-129-16,0 0-42 0,0 0-444 0,-13-2-476 15</inkml:trace>
  <inkml:trace contextRef="#ctx0" brushRef="#br0" timeOffset="188959.41">24339 17642 75 0,'0'0'273'16,"0"0"-126"-16,0 0 53 0,0 0-68 0,0 0 51 15,0 0-57-15,0 0 35 0,0 0-53 0,-9-1 13 16,9 1-56-16,0 0 24 0,0 0-52 0,0 0 34 16,0 0-50-16,0 0 42 0,0 0-43 0,0 0 37 15,0 0-38-15,0 0 34 0,0 0-31 0,-5-5 40 16,5 5-32-16,0 0 41 0,0 0-22 0,0 0 25 16,0 0-34-16,0 0 1 0,0 0-1 0,0 0-1 15,0 0 3-15,0 0-9 0,0 0 1 0,0 0 26 16,0 0 9-16,-5 5 4 0,5-5-3 0,-1 8-41 15,1-8 37-15,1 11-29 0,-1-11 13 0,1 13-26 16,0-6 20-16,1 0-27 0,0-1 19 0,2 2-26 0,-1-3 18 16,-1 1-23-16,2-1 18 0,-4-5-29 15,10 9 26-15,-10-9-20 0,7 8 25 0,-7-8-35 16,6 5 32-16,-6-5-24 0,9 2 22 0,-9-2-33 16,0 0 31-16,10-2-23 0,-10 2 20 0,7-3-25 15,-7 3 26-15,3-8-44 0,-3 8 43 0,3-7-23 16,-3 7 23-16,-1-9-24 0,1 9 25 0,-2-9-26 15,2 9 22-15,-3-6-28 0,3 6 31 0,-8-5-29 0,8 5 25 16,-10-4-27-16,10 4 31 0,0 0-30 0,-13-1 24 16,13 1-22-16,-8 3 22 0,8-3-29 15,-10 3 28-15,10-3-44 0,-5 4-45 0,5-4-70 0,0 0-136 16,-4 6-77-16,4-6-394 0,0 0-269 16</inkml:trace>
  <inkml:trace contextRef="#ctx0" brushRef="#br0" timeOffset="189532.65">25089 17566 245 0,'0'0'258'16,"0"0"-31"-16,-7-6-39 0,7 6-11 0,0 0-8 16,-7-4-10-16,7 4-7 0,0 0-11 0,-7-2-6 15,7 2-9-15,0 0-10 0,0 0-11 0,-10-2 6 16,10 2-25-16,0 0-7 0,0 0-4 0,0 0-1 16,-11 2-6-16,11-2-9 0,0 0-12 0,-4 5 3 15,4-5 0-15,0 0-5 0,-4 8-7 0,4-8 5 16,0 0 6-16,0 10-13 0,0-10 1 0,2 6-12 15,-2-6 1-15,4 7-9 0,-4-7 9 0,2 6-14 16,-2-6 1-16,5 5 1 0,-5-5-5 0,0 0 1 16,9 5 1-16,-9-5 0 0,0 0-8 0,0 0 5 15,12 0 4-15,-12 0-8 0,0 0 2 0,6-4-3 16,-6 4 4-16,0 0-4 0,6-6 1 0,-6 6 8 16,0 0 6-16,0-6-1 0,0 6 2 0,0 0-2 15,-6-7-6-15,6 7 5 0,-6-4-3 0,6 4-3 0,0 0 1 16,-16 0-4-16,16 0-1 0,-11 2-4 15,11-2 6-15,-16 5-9 0,16-5-3 0,-11 4-3 16,11-4-62-16,-9 6-81 0,9-6-231 0,-8 6-537 0,8-6-487 16</inkml:trace>
  <inkml:trace contextRef="#ctx0" brushRef="#br0" timeOffset="193375.12">24995 8088 30 0,'0'0'71'0,"-7"9"-12"0,5-4 4 16,-1 1-14-16,1 1-10 0,-2 0 2 16,1 2 4-16,-1-1-4 0,-1 2-7 0,0-1-3 0,0 4 31 15,0-2-49-15,0 3 46 0,-2-1-48 16,2 0 63-16,-2 3-47 0,0 2 32 0,0 0-49 0,0 1 36 16,-2 1-46-16,2 0 35 0,-1 0-38 0,0 2-2 15,-2-1 41-15,2 1-5 0,1 1-4 0,-1-1-4 16,-2 3-7-16,2-3 0 0,-1 1-4 15,-1 1 2-15,4-1 19 0,-3 1 1 0,2-1-5 0,-3-1-6 16,1 4-2-16,0-1-3 0,0 0-1 0,0 1 40 16,0 1-37-16,0-1 20 0,-1 2-31 0,1 0 28 15,-1 0-36-15,0-1 31 0,0 3-2 0,2-3-39 16,-4 5 37-16,2 4-42 0,-1-1 29 0,-1 2-26 16,2-1 1-16,-2 2 0 0,1 0 5 0,-1 0-1 15,1 1 10-15,-2 0-8 0,2-1-1 0,-1 2 2 16,-1 2 1-16,-2-2-3 0,2 0 35 0,0 1-36 15,-2 0 30-15,0-1-33 0,-2 2 34 0,1 1-38 16,0 1 36-16,-3-2-37 0,0 10 1 0,1-10 4 16,-5 9 2-16,2-1 0 0,0-1 2 0,-1 1-1 15,0-1 3-15,2-6 1 0,-4 8-1 0,1-3 31 16,0 2-26-16,-2 1 26 0,2-2-36 0,-1 3 25 0,2-2-29 16,-2 1 36-16,1 0-36 0,0 1 0 15,1-1 3-15,-1 1 1 0,0 0 4 0,-1-1 26 16,6-1 27-16,-5 1-38 0,0 1 28 0,3-3-35 15,-3 1 29-15,1 2-32 0,0 0 26 0,-1-2-32 16,0 1-1-16,0 1 0 0,0 1 2 0,0-1 0 0,0 1 3 16,0 0-2-16,1 0 2 0,-2 0 0 15,1-1 3-15,0 0 24 0,-1-1-34 0,2 2 27 0,-1-1-22 16,0 1 25-16,1 0-32 0,-1 0 5 0,0 1 1 16,2 0-4-16,-1-1 6 0,0 0-1 0,-1-1-1 15,3 0 1-15,-1 1 25 0,-2-1-11 16,2-3 29-16,0 2-1 0,1 0-3 0,-2 1-29 0,1-3 17 15,0 2-19-15,-1 1-6 0,2-1 3 0,-2 0 0 16,0 1 1-16,0-3-1 0,1 1 1 0,-2 1 3 16,1-2 7-16,0 0 10 0,3-8-8 0,-1 2 17 15,2 0-16-15,-5 7 7 0,4-9-15 0,1 3-2 16,-1-2 2-16,1 1-3 0,-3 1-5 0,2-3 3 16,2 2 17-16,-2-1 5 0,3 1-2 15,-4-3-1-15,3 0-6 0,1 1 9 0,-2-3-1 0,4 0-1 16,-2-2-6-16,0 0 1 0,1-1-8 0,1 0 0 15,-4-1-1-15,5 0 0 0,-1-1-1 0,0-2-1 16,1-2-5-16,1-1 1 0,1-1-1 0,-3 0 0 16,3-2 0-16,-1 0 1 0,2-1-1 0,0-4 4 15,1 0-8-15,0-2 2 0,1 0-2 0,1-4 1 16,0 1 2-16,0-4-3 0,2 2 9 0,-2-5-8 0,3 2-3 16,0-3 2-16,2 1 0 0,-1-3-15 0,3-5-44 15,-7 6-72-15,7-6-97 0,0 0-343 0,0 0-88 16</inkml:trace>
  <inkml:trace contextRef="#ctx0" brushRef="#br0" timeOffset="193697.19">22161 14132 264 0,'0'0'277'0,"-10"-6"-70"0,10 6-47 15,-11-1-29-15,11 1 7 0,-13 1-6 0,13-1-2 16,-13 6-9-16,8-1-5 0,0 1-3 0,0 2-2 16,0 2 6-16,2 2-11 0,-1-1 5 0,4 5-15 15,0 2-39-15,0 0 20 0,4 4-29 0,-1-1 44 16,2 2-52-16,0-1-2 0,1 1 6 0,1-2 47 16,-1 2-61-16,4-1 43 0,-1-2-51 0,2 1 54 0,0-1 4 15,-1-2-10-15,2 0-2 0,-1-1-13 0,3 0-7 16,0-3-6-16,0 0-9 0,3-2-6 15,0 0-1-15,3-2-7 0,2-2-2 0,0 0-4 16,2-4-6-16,4-1-3 0,1-3-30 0,1-3-61 0,5-1-87 16,8-6-53-16,1-3-51 0,0-4-112 15,8-7-356-15,0-2-252 0</inkml:trace>
  <inkml:trace contextRef="#ctx0" brushRef="#br0" timeOffset="206915.43">26046 17461 87 0,'0'0'273'0,"0"0"-77"0,9 2-43 15,-9-2-16-15,0 0 6 0,16 0 1 0,-16 0-14 16,11 0-21-16,-11 0-15 0,13-2-16 0,-13 2-13 16,19-5-15-16,-10 2-8 0,4-1-8 0,-3 1-2 15,4-2 12-15,2-1-4 0,-2 1-39 0,2-2 33 16,3 0-43-16,-1-1 42 0,4-1 5 0,-3 0 8 15,3-1-3-15,2-2-7 0,3 0 13 0,-1-2-3 16,-1 1 1-16,3-2-1 0,4-2-36 0,-5 1 31 16,4-3-27-16,1 0 21 0,-3 0-28 0,2-3 23 15,-2 1-30-15,-1-1 19 0,-2-2-16 0,1 0 12 16,-2-1-18-16,-2-3 20 0,2 1-23 0,-4-1 25 16,1-2-30-16,-3 0 14 0,0 0-2 0,-1-1 16 0,-2 0-25 15,-1-2 26-15,0 1-26 0,-4 3 21 16,0-1-16-16,-1 1 34 0,-1-2-5 0,0 1 10 15,-3-1-3-15,1-1 5 0,-1 1-8 0,-2-1 3 16,-1 0-6-16,-1-1-1 0,1-1-7 0,-1 3-2 0,-2 2 15 16,0 1-3-16,-2-5-10 0,-2 2-34 0,0 0 48 15,0 1-43-15,-3 0 40 0,0 1-2 0,-2 1-1 16,0 1 5-16,0-1-6 0,-1 2-2 0,-3 0-7 16,2 0-3-16,-3 0 2 0,2 2-10 0,-2 0-1 15,0 0 0-15,-2 1 1 0,0 0-2 16,0 0-2-16,0 1 3 0,-3 0-5 0,4 0 3 15,-4 1-1-15,1 0 0 0,-3 0-2 0,2 3 7 0,0-2-3 16,-3 4-3-16,2-1 3 0,-2 1 1 0,-2 0-3 16,1 2 3-16,-1 0 3 0,2 0-6 0,-3 3-1 15,1-3 3-15,1 5-2 0,3-2-1 0,-1 2-1 16,-2 0 5-16,3 0-4 0,-2 1-2 0,0 0 3 16,1 1-2-16,1 0-2 0,3 0 1 0,1 1 5 15,0 2-8-15,0-2 3 0,2 2-2 0,1-1 3 16,-1 2-1-16,4 0-33 0,1-1 36 0,-1 2-28 0,2 0 30 15,8 2-86-15,-15-5-38 0,15 5-78 16,-13-3-77-16,13 3-94 0,-10-3-290 0,10 3-170 0</inkml:trace>
  <inkml:trace contextRef="#ctx0" brushRef="#br0" timeOffset="207288.69">26287 15091 47 0,'2'-6'373'0,"-2"6"-101"0,0-11-47 16,0 11-8-16,-2-8-5 0,2 8-12 0,-8-5-22 0,8 5-13 15,-9-2-10-15,9 2-37 0,-19 4-11 0,10 2-16 16,-4 0-24-16,-2 3-15 0,-2 1-46 0,-2 1 34 16,-1 5-42-16,-1-2 38 0,0 1-42 0,-2 0 36 15,1 2-40-15,-3-1 36 0,1 1-40 0,1-2 39 16,0 2-9-16,0-1 36 0,0-1-41 0,2 1 39 0,2-4-4 15,3 1 2-15,-1-1 3 0,3-1-8 16,0-2-8-16,3 0-3 0,2-1-4 0,0 0 1 16,1-1 4-16,3 1 7 0,1-1-5 0,-1 0-10 15,4-1 13-15,1 2-11 0,1-1-1 0,2-1 7 16,1 1-11-16,1 1-1 0,2 1 3 0,0-1 15 16,3 1 3-16,1-1 7 0,0 1 0 0,0-1-3 15,3 0-6-15,0 2 2 0,0-2 4 0,-1 0-3 0,5 1-5 16,-5 0-7-16,6 0-5 0,-2 0-5 15,0-1-9-15,-1-1 5 0,0 0-7 0,1 3-6 16,-2-3-83-16,-2 2-146 0,0 0-247 0,-4 0-514 16,-4 0-581-16</inkml:trace>
  <inkml:trace contextRef="#ctx0" brushRef="#br0" timeOffset="-205426.19">26962 6414 82 0,'0'0'181'0,"0"0"-23"0,0 0-13 0,0 0-10 15,0 0-18-15,-5-4-16 0,5 4-5 0,0 0-5 16,0 0-11-16,0 0-5 0,-3-7-7 0,3 7-1 15,0 0-7-15,0 0-4 0,-3-7-5 16,3 7-2-16,0 0-1 0,0 0-10 0,-4-4-1 16,4 4-3-16,0 0 0 0,0 0-10 0,-2-6 8 15,2 6-1-15,0 0-5 0,-4-7 6 0,4 7 1 16,0 0-3-16,-6-4-10 0,6 4-2 0,-8-6 0 0,8 6 6 16,-5-5-9-16,5 5-3 0,-8-5 1 15,8 5-2-15,-9-3 14 0,9 3-11 0,-12-6-3 0,12 6 19 16,-13-4-26-16,13 4 1 0,-15-4 12 0,15 4-18 15,-15-2-1-15,15 2 3 0,-17 0-1 0,17 0-3 16,-19-1 21-16,19 1-21 0,-20 1 1 0,10-1-1 16,-3 2 7-16,4 0-10 0,-2 0 2 0,-1 1 5 15,1-1-3-15,-1 1 6 0,-1 1-3 16,3-2 3-16,-4 2-4 0,5 0 0 0,-4 0 8 0,2 1-7 16,-1-1 0-16,0 1 1 0,0 1-3 0,-1-2 1 15,2 3 3-15,-1 0-1 0,0-1-2 0,1 0-3 16,1 1 4-16,0-1-1 0,2 1-1 15,-1 0 4-15,0 0-3 0,-1 0 4 0,4 0-3 0,-1 0 1 16,0 0-2-16,-2 0-4 0,2 2 4 16,2-1 2-16,-1-1 21 0,1 2-26 0,-2-2 4 0,2 1 16 15,1 1 1-15,1-1-2 0,-1 0-4 0,0 1 3 16,1 0 24-16,-2 1-29 0,3 0-4 0,-1-1 9 16,2 1 10-16,-2 1 0 0,3 1-6 0,-2 0-2 15,2-1 54-15,-2 1-62 0,2 2 43 16,-1-1-56-16,2 1 46 0,-1 0-50 0,2 2 52 0,-2 0-56 15,2 0 2-15,-2-1 8 0,2 2 11 0,0-1 4 16,-1 0 1-16,2 0 4 0,-2 0 0 0,4-2 15 16,-2 2-22-16,-1-2 3 0,2 3 0 0,0-3 7 15,0 1-4-15,0-1-6 0,3 1 4 0,-3 1 10 16,1-2-10-16,2 0 2 0,-1 1-3 0,-1 0-3 16,4 0-1-16,-2-2 0 0,0 0-1 0,0 2 0 15,1-2 9-15,0 0-9 0,0 0-1 0,0-4 4 16,2 5 4-16,-1-1-1 0,1-2 3 15,0 0-1-15,2 0 2 0,-1-2 0 0,1 1 6 0,-1-3-13 16,3 1 0-16,-2 0 3 0,1-2 1 0,1 2 0 16,-2-3-7-16,4 1 3 0,-2-2 0 15,1 1-4-15,-1-1 9 0,1-1-13 0,-2 0-2 0,1 0 3 16,-1-2 1-16,1 3-6 0,3-1 3 0,-3-1 0 16,1-2 1-16,-2 1-1 0,2 0 27 0,-2-1-36 15,2 2 2-15,-2-2 2 0,1-2 2 0,0 2-1 16,0-1 0-16,-1 0 0 0,-1 0 3 0,2-1 0 15,-1 0 5-15,0-2-8 0,0 2-2 0,1-1 4 16,-2-1 3-16,1-1-4 0,-1 1 0 0,0 1 1 16,2-2 2-16,-1 2-2 0,-2-3 6 0,3-1-6 15,-3 2-2-15,1-1 2 0,0-2 0 0,1 2 3 16,-1-2-4-16,0 0 2 0,1 1 0 0,-2-3-3 16,0 2 7-16,0-2 33 0,-1 0-50 0,-1 1 6 15,1-1 1-15,-1 0-1 0,0 1 2 0,1-2 0 16,-1 1 3-16,-2 0 1 0,1 0 3 0,0-1-6 15,-4 1 1-15,3 1-2 0,-4-2 6 0,3 2 2 16,-3-2-1-16,4 1 0 0,-5-2 6 16,2 1 0-16,-1 1 4 0,-1-2-6 0,1 0-1 15,-2 1 2-15,0-1-2 0,1 1 1 0,-2-1 3 0,1 0 0 16,-1 0 5-16,-1 0-8 0,1 1 4 0,0-2-7 16,-3 1 0-16,2 1-4 0,0-1 2 0,-1 0 2 15,0 2-1-15,-2-3 1 0,1 2 2 0,-2 0-4 16,0 0 11-16,1-2-1 0,-1 2-1 0,1-1-1 15,-2 1 43-15,-2-1-40 0,3 1 38 16,-1-1-49-16,-1 1 41 0,0 2-46 0,-1-2 42 0,0 1-41 16,2-1 43-16,-2 2-48 0,-1-3 56 0,2 2-58 15,0 0 42-15,0-1-45 0,-2 1 44 0,0-1-43 16,1 0 45-16,-2 1-43 0,2-1 43 0,-2 0-46 16,1-1 41-16,-1 1-43 0,0-1 43 0,-1 2-41 15,1-1 39-15,-1-1-40 0,0 1 38 0,-1 0-41 16,1 0 40-16,-4 1-39 0,2-1 37 0,-1 1-43 15,0 2 40-15,1-2-41 0,-3 4 39 0,-3-3-38 16,3 3 36-16,-3 2-40 0,1-2 40 0,-1 2-43 16,-3 2 36-16,2-1-52 0,-2 3-10 15,-1 0-109-15,-4 1-31 0,2 2-86 0,-1 2-86 16,-1-1-104-16,2 2-337 0,1 2-338 0</inkml:trace>
  <inkml:trace contextRef="#ctx0" brushRef="#br0" timeOffset="-203826.06">29918 6075 164 0,'0'0'167'15,"0"0"-32"-15,-3-8-3 0,3 8 2 0,0 0-16 16,-1-9-4-16,1 9-4 0,0 0-2 0,-3-7-10 16,3 7-12-16,0 0-10 0,-6-6 0 0,6 6-10 15,0 0-7-15,-7-5-12 0,7 5 9 0,0 0-29 16,-10-5 17-16,10 5-25 0,-7-2 9 0,7 2-2 15,-9-1-7-15,9 1-17 0,0 0 17 0,-17-1-21 16,17 1 19-16,-14 0-19 0,14 0 17 0,-17 0-22 16,17 0 21-16,-20 1-16 0,7 0 12 15,3 0-15-15,-2 0 16 0,-2 2-20 0,1-2 20 0,0 1-18 16,-2 0 17-16,-1 1-20 0,0 1 4 0,1 0 7 16,-2 0 0-16,2-1-4 0,0 3 16 0,-2-2 11 15,3 2-4-15,-1-1 1 0,1 1-1 0,-3 1 9 16,4-1 13-16,-1 3 10 0,1-1 10 0,1 2-12 15,-1-1 5-15,0 4-11 0,-1 1-7 0,3 0-7 16,0 0-3-16,1 3-4 0,0 1-4 0,2 0 12 16,-2 1 2-16,5 1 3 0,-1-1-9 0,0 1-1 15,1 1-2-15,0-4 0 0,3 3 1 0,0-2-37 16,1 0 36-16,1 1-32 0,0-1 43 0,0-1-39 16,1 2 48-16,2-2-39 0,-2 1 46 0,3-5-56 15,-2 5 49-15,2-1-48 0,2-1 61 16,-3 1-58-16,3-1 54 0,-1 0-48 0,1-1 3 0,-1 0 2 15,0 1 10-15,2-1 7 0,0 1-2 0,1 1 41 16,0-2-56-16,-1-2 42 0,5 2-44 0,-5-1 38 16,2-1-55-16,2 2 47 0,0-3-46 0,-1 1 47 15,1 0-51-15,3 0 49 0,-3-1-44 0,1-1 42 16,-1 0-39-16,1 0 39 0,0-2-47 0,1 2 49 16,0 0-49-16,0-2 54 0,1 0-46 0,-1-1 50 15,1 0-41-15,1 0 46 0,-1-1-43 0,1-2 39 16,1 1-6-16,0 0-8 0,0-1-7 0,0-2-2 15,3 1-6-15,-3-1-2 0,2 1-1 0,-2 0-4 16,2-3-7-16,-1 1 3 0,1 0 2 0,-2-1-6 16,2 0 0-16,1-1-1 0,-1 0 1 0,1 0 0 15,-2-1-1-15,3 0 3 0,1-1 6 16,-2 0-12-16,0 1 4 0,2-1 6 0,-1-1-1 0,-1-1-4 16,3 1 2-16,-3-1-1 0,3 1 0 0,-2-1 1 15,-2-2-2-15,3 2-1 0,-3 0 3 0,1 0 6 16,1-2-5-16,-2 0-1 0,0 3 1 0,-1-5-1 15,1 2-2-15,-1 2-35 0,-1-4 46 0,0 1-46 16,0-1 46-16,0 0-41 0,-3 1 45 0,5-3-42 16,-4 2 38-16,0-2-36 0,0 1 46 0,-1-2-48 15,0 3 46-15,-2-3-46 0,1 3 46 0,-1-3-42 16,0 1 44-16,-1-2 3 0,0 2-18 0,-1-1-3 16,1-2-1-16,-1 2-3 0,-1-1 5 0,-1-1-8 15,2 1-2-15,0-2 3 0,-4 1 4 0,2-1-5 0,0 0-1 16,-3 0 0-16,1-2-3 0,-1 2 18 15,1-1-7-15,-3 0-11 0,0-1 10 0,1 1-15 16,-3-1 17-16,1-1-11 0,-1 1 9 0,-1 0-15 16,1-1 14-16,-3 0-13 0,2 1 0 0,-2 0 4 15,-2-1-2-15,3 0 2 0,-5 2-2 0,3-2 5 0,-3-1-4 16,-1 0 1-16,0 1 1 0,-2 0-1 16,1 0 1-16,-2 2 4 0,-1-1-6 0,1 3 1 15,-1-3 4-15,0 3 0 0,-1 0 0 0,1 2-2 16,1-1 0-16,-1 2 5 0,-1-1-4 0,-1 1-39 15,2 0 52-15,1 1-47 0,-2-1 47 0,1 2-3 0,0-3 1 16,-2 3-3-16,0-2-2 0,3 1 1 0,-3 1-6 16,-1 0 3-16,2-2-2 0,-2 3 3 15,0-3-8-15,1 3 1 0,-2 0 3 0,-1-2 1 0,0 3-3 16,3-1 0-16,-2 1 3 0,0 1-3 16,-2 0 2-16,3-1 3 0,-2 2-6 0,1 0 3 0,-2 1 0 15,1-1-2-15,1 0 0 0,-3 2 2 16,2-1 6-16,-2 2-5 0,-2 0-4 0,3 1 0 0,-5 0-1 15,2 1-1-15,-4 2-20 0,-3-1-125 0,-5 4-76 16,-4 1-135-16,-5 2-637 0,-6 2-595 0</inkml:trace>
  <inkml:trace contextRef="#ctx0" brushRef="#br0" timeOffset="-129336.52">24012 5349 142 0,'0'0'215'15,"0"0"-12"-15,0 0-57 0,0 0 24 0,0 0-50 16,-5-4 9-16,5 4-27 0,0 0 6 0,0 0-39 16,-5-6 18-16,5 6-27 0,0 0 20 0,0 0-28 15,-3-6 10-15,3 6-19 0,0 0 15 0,0 0-6 16,3-7 6-16,-3 7-11 0,2-6 6 0,-2 6-6 15,0 0-2-15,9-5 3 0,-9 5-5 0,9-4-7 16,-9 4 2-16,10-2 3 0,-10 2 3 0,14 0-2 16,-14 0 0-16,16 2-7 0,-16-2-1 0,18 4-8 15,-9-1 3-15,0 3-7 0,2-3-1 0,-2 2 32 16,-1 1-41-16,2 1 29 0,-2-1-39 0,-1 1 35 16,3 1-42-16,-3-1 37 0,-1 0-43 0,1 0 39 15,-1 0-30-15,0 1 33 0,-2-3-41 0,1 2 42 16,-1 0-39-16,-4-7 41 0,5 9-42 0,-3-3 42 15,-2-6-47-15,2 7 48 0,-2-7-43 0,0 9 42 16,0-9-51-16,-4 6 48 0,4-6-39 0,-5 3 48 16,5-3-32-16,0 0 49 0,-9 3-55 0,9-3 45 15,0 0-43-15,-11-5 42 0,11 5-53 0,-8-7 43 16,4 2-51-16,0-1 45 0,-1 0-45 0,3-2 49 16,-2-1-53-16,0 1 7 0,3 0-4 0,0-3 3 15,-1 2 2-15,2-2 7 0,0 2-4 0,2-2 4 16,-1 1-1-16,0 0 3 0,2 0-2 15,0 0 42-15,1 1-47 0,0 0 41 0,1 0-48 0,-1 0 41 16,1 1-43-16,2 0 43 0,0-1-49 0,-2 2 50 16,2 0-50-16,-1 0 47 0,2 1-44 0,-2 0 39 15,1 2-44-15,-1-1 43 0,-1 1-41 0,-5 4 46 16,13-5-49-16,-13 5 52 0,10-3-50 0,-10 3 47 16,13-1-25-16,-13 1 22 0,13 0-49 0,-13 0 52 15,11 3-43-15,-11-3 45 0,13 5-41 0,-13-5 3 16,10 7 7-16,-3-3 3 0,-1 0 10 0,0 1-4 15,1-1 4-15,-1 3 0 0,-1-3 3 0,-1 2 5 16,2 3 6-16,-2-1 0 0,3 1 0 0,-2-2 40 16,1 2-38-16,-2 1 37 0,2 0-47 0,-2-1 36 15,1 1-42-15,-1-1 39 0,1 2-44 0,-1 0 38 16,0 0-27-16,2-1 37 0,-3 0-42 0,1 2 37 16,0-4-46-16,-2 3 44 0,3-2-40 0,-2 0 44 15,1-2-44-15,-1 2 46 0,1-2-45 0,-1-1 39 16,-1 0-42-16,2 0 52 0,0-1-54 0,0-1 37 15,-4-4-51-15,10 7 5 0,-10-7-125 0,13 2-60 16,-13-2-124-16,15-3-158 0,-3-3-406 0,-1 1-442 16</inkml:trace>
  <inkml:trace contextRef="#ctx0" brushRef="#br0" timeOffset="-127951.93">27001 7571 41 0,'0'0'222'0,"-4"-6"-2"0,4 6-81 0,0 0 18 16,-7-7-57-16,7 7 26 0,-4-4-48 0,4 4 24 16,-3-8-55-16,3 8 19 0,-4-4-43 0,4 4 26 15,0 0-40-15,0-10 29 0,0 10-41 16,3-7 33-16,-3 7-36 0,4-6 29 0,-4 6-34 16,6-8 35-16,-6 8-38 0,9-5 34 0,-9 5-34 0,12-5 35 15,-12 5-38-15,11-5 38 0,-11 5-15 0,14-4 39 16,-14 4-23-16,16-1 28 0,-16 1-23 0,14 0 15 15,-14 0-10-15,14 3 25 0,-14-3-21 0,14 5 12 16,-8-2-27-16,1-1 17 0,-7-2-5 16,12 9-18-16,-7-3 8 0,1-3-5 0,-4 3 0 0,3 1 3 15,-2-2-3-15,-2 1-7 0,2 2 0 0,-2-2-3 16,-1-6 2-16,0 14-14 0,-1-8 4 0,-2 2 3 16,2-1 1-16,-2 0-3 0,-1 1 11 0,1-1-11 15,-1 1 9-15,-3 0-10 0,2-2 13 0,0 2-9 16,-3-2 8-16,3 2-3 0,-1-1 5 0,-2-1 3 15,3-2 2-15,-1 4-3 0,1-4-2 0,5-4-1 16,-9 9-3-16,9-9 7 0,-9 7-1 16,9-7 35-16,-5 6-21 0,5-6 33 0,-7 5-37 0,7-5 40 15,0 0-34-15,-5 5 32 0,5-5-42 0,0 0 34 16,0 0-41-16,0 0-7 0,-4 5 7 0,4-5 2 16,0 0-5-16,0 0 7 0,0 0 0 15,0 0 4-15,12 1-2 0,-12-1-5 0,10-1 4 0,-10 1 1 16,15-4-9-16,-6 1-4 0,0 0 2 0,3-1-4 15,1-1-6-15,2 1 0 0,0-1-7 16,2 0-10-16,0-1-50 0,2-1-39 0,2 0-65 0,0-2-97 16,0 1-86-16,1 1-263 0,-1-2-129 0</inkml:trace>
  <inkml:trace contextRef="#ctx0" brushRef="#br0" timeOffset="-126985">29854 7424 146 0,'0'0'205'15,"-11"-1"-35"-15,11 1-14 0,0 0-25 0,0 0-10 16,-6-4-7-16,6 4-5 0,0 0-11 0,0 0-18 15,-6-5-11-15,6 5-7 0,0 0-12 0,-5-4-5 16,5 4-6-16,0 0-4 0,0 0-9 0,-2-6 3 16,2 6-7-16,0 0-6 0,0-8-7 0,0 8 1 15,5-4 1-15,-5 4-6 0,7-4 1 0,-7 4 22 16,6-5-31-16,-6 5 27 0,12-5-29 0,-12 5 25 16,12-3-30-16,-12 3 28 0,15-3-23 0,-15 3 50 15,15-1-53-15,-15 1 48 0,15 1-52 16,-15-1 37-16,14 3-31 0,-14-3 38 0,14 4-38 0,-7 0 35 15,0 1-37-15,-2-1 7 0,-1 1-7 0,0 3 3 16,0-3 2-16,-3 2-2 0,1 0 1 0,-1 0 4 16,-2 2 3-16,1-2-4 0,-4 2 2 0,1 0-1 15,-1-1 9-15,0 1 4 0,1-1 19 0,-4 1-5 16,2-2 16-16,-1 0 2 0,1 0 2 0,-1-1 10 16,3 0-11-16,-5 1 26 0,4-3-16 0,0 0 27 15,4-4-32-15,-6 9 33 0,6-9-44 0,-8 7 40 16,8-7-53-16,-5 7-2 0,5-7-2 0,0 0 48 15,-5 5-56-15,5-5 44 0,0 0-57 0,-4 5 44 16,4-5-47-16,0 0 45 0,0 0-53 0,0 0 54 16,3 8-55-16,-3-8 51 0,0 0-48 0,0 0 45 15,16 0-43-15,-16 0 57 0,13-3-44 0,-13 3 44 16,18-3-43-16,-8 1 49 0,2 0-54 0,-1 1 38 16,1-2-48-16,-1 0 47 0,3 0-53 0,-3 0 47 15,3 1-10-15,-3 0-4 0,1-1-4 0,-1 1-5 16,-2 0-20-16,1 1-56 0,-2-2-108 0,-8 3-137 15,12-5-611-15,-12 5-492 0</inkml:trace>
  <inkml:trace contextRef="#ctx0" brushRef="#br0" timeOffset="-124352.93">23434 4907 233 0,'-5'-4'202'0,"5"4"2"0,-10-7-29 15,10 7 5-15,-8-6-49 0,8 6 3 0,-9-5-48 16,9 5 14-16,-7-3-40 0,7 3 15 0,-9-2-42 15,9 2 13-15,0 0-30 0,-11 3 26 0,11-3-26 16,-6 6 24-16,2 0-25 0,4-6 38 0,-4 12-30 16,1-3 37-16,1 0-24 0,1 2 13 0,1 1-9 15,0 0-3-15,3 1-5 0,0 4 6 0,0-2-4 16,1 3-4-16,0-2-1 0,2 4-5 0,1 0 22 16,1 1-11-16,1 0 0 0,0 0 11 0,3 3-23 15,1 1 15-15,-2-2-17 0,4 1 26 16,-2-1-29-16,2 1 27 0,0-1-34 0,0 1 35 0,-1-3-42 15,1 2 34-15,-2 1-34 0,2-2 40 0,-3 1-39 16,-1-1 39-16,1 0-40 0,-3-1 35 0,1-1-37 16,-1 0 34-16,-1 1-49 0,-2-2 47 0,1-1-47 15,-4 0 47-15,2-2-50 0,-1-2 45 0,0 0-43 16,-3-2 1-16,2-1 5 0,-2 0 4 0,-1-1 49 16,1-2-56-16,-2 0 45 0,1 0-50 0,-2-3 45 15,0 1-47-15,-3 1 48 0,5-7-55 0,-10 4-26 16,10-4-65-16,-15 3-50 0,15-3-76 0,-18-3-88 15,8 0-328-15,-1-2-166 0</inkml:trace>
  <inkml:trace contextRef="#ctx0" brushRef="#br0" timeOffset="-124175.81">23383 5478 342 0,'-4'-10'317'0,"4"10"-83"0,-1-8-45 0,1 8-38 15,0-11-37-15,0 11-20 0,3-10-5 0,-1 3-1 16,2 2-31-16,4-2 4 0,-2-2-26 0,2 2 10 16,2-2-28-16,3 1 12 0,0-1-26 0,2-1 20 15,3-1-22-15,0 0-27 0,1 0-96 0,-1 1-55 16,2-4-314-16,-3 2 19 0</inkml:trace>
  <inkml:trace contextRef="#ctx0" brushRef="#br0" timeOffset="-123849.84">23841 5004 193 0,'-4'-6'232'0,"4"6"-59"0,0 0-31 16,0 0-27-16,0 0 1 0,0 0 10 0,-10 2 14 0,10-2-16 15,-7 7-14-15,5-1-4 0,-1-1-1 0,1 2 1 16,-2 2 2-16,1 2-6 0,1 0-18 0,0 1 14 15,0 4-15-15,-1-2 13 0,3 1-31 0,-1-1-2 16,1 4-1-16,0 0 40 0,1 1-52 0,2 2 8 16,1 2 6-16,-2 0 31 0,3-1-52 0,0 0 33 15,4 1-53-15,-4 0 44 0,3 4-49 0,1-2 38 16,1 1-48-16,0-2 34 0,2 0-40 0,1 0 36 16,0-1-7-16,1-1-6 0,0-3-3 0,3 1-3 15,-2-4-42-15,1-3 42 0,0 0-41 0,0-1 39 16,2-3-22-16,0 0-90 0,-1-3-4 0,-1-1-63 0,3 0-59 15,-3-3-53-15,3-1-69 0,-2-1-347 16,0-1-199-16</inkml:trace>
  <inkml:trace contextRef="#ctx0" brushRef="#br0" timeOffset="-123435.72">24514 4901 87 0,'0'0'290'0,"0"0"-61"0,0 0-77 16,0-6-13-16,0 6-48 0,0 0 2 0,0 0-32 16,0 0 28-16,5-5-19 0,-5 5 28 0,0 0-14 0,12 5 30 15,-12-5-16-15,13 6-16 0,-6-1 0 16,2 0 20-16,4 3 3 0,-3 3 3 0,4-2-4 16,0 3 0-16,2 3 15 0,-2-1-6 0,2 4-40 15,2 1 39-15,-1 2-52 0,0-1 35 0,-1 3-50 16,-2-1 42-16,1 0-46 0,-2 2-3 0,1 0 35 15,-5 1-52-15,0-4 36 0,0-1-50 0,-3 2 37 16,1-2-47-16,-2 1 38 0,-1-5-46 0,0 2 42 16,-2-2-59-16,2 1-50 0,-3-2-134 0,1-1-139 15,-1-3-516-15,-1 1-415 0</inkml:trace>
  <inkml:trace contextRef="#ctx0" brushRef="#br0" timeOffset="-116237.08">27569 6815 113 0,'0'0'67'16,"0"0"5"-16,1-5-8 0,-1 5-13 0,0 0-3 15,0 0-7-15,1-9 1 0,-1 9-10 0,0 0-9 16,2-6-1-16,-2 6 7 0,0 0 0 0,0 0-3 15,2-5 5-15,-2 5-3 0,0 0 2 0,0 0-3 16,0 0 4-16,0 0 3 0,1-6 1 0,-1 6 0 16,0 0 1-16,0 0-3 0,0 0-1 0,0 0 0 15,0 0-1-15,0 0-3 0,0 0-1 0,0 0 0 16,0 0 7-16,0 0 5 0,0 0 5 0,0 0 5 16,0 0 10-16,0 0 15 0,0 0-11 15,0 0 5-15,2-7 5 0,-2 7 10 0,0 0-22 16,0 0 1-16,0 0-16 0,0 0 1 0,0 0 4 0,2-6 1 15,-2 6-2-15,0 0-1 0,1-8 9 0,-1 8-14 16,0 0 4-16,0-11-20 0,0 11 5 0,0-11 15 16,0 11 11-16,0-13-33 0,0 5 34 0,0-1-10 15,-1-3-11-15,1 0-7 0,0 0-5 0,0-2-5 16,0-4-5-16,0 1-4 0,1-3-1 0,-1-1-5 16,0 0 3-16,0-3-8 0,0-1-3 0,2 1 1 15,-2 4 5-15,0-2 0 0,1 1-2 0,-1 0 11 16,0 2 5-16,0 0 13 0,-1 1-10 0,1 1 7 15,0 0 5-15,-2 3 8 0,2 1-5 0,-1 1 4 16,-1 0 2-16,-1 1-11 0,2 1-11 0,0 0 0 16,-1 2-7-16,0 0 0 0,0 0-8 0,0 3-5 15,-1-1 3-15,3 6-5 0,-4-10 1 16,4 10 2-16,-6-6-3 0,6 6 3 0,-11-1 1 16,11 1-4-16,-15 6-2 0,5-3 2 0,1 4-3 0,-1 1 4 15,-3-1-2-15,3 4 5 0,-3-2 0 0,1 3-3 16,1 2 0-16,-3-1-2 0,3 1 1 0,2-1 0 15,0 0 1-15,-1-2-1 0,3 1 0 0,-1-2 2 16,3 1 3-16,-1-4-4 0,2 1 2 0,-1-1-3 16,1 0 1-16,2-1 1 0,2-6 0 0,-7 8 1 15,7-8 4-15,0 0 2 0,0 7 3 0,0-7-8 16,0 0 2-16,8-2-1 0,-8 2 0 0,10-9-4 16,-3 4-1-16,0-2 3 0,2-1-3 0,0-1 2 15,1-1 6-15,-1-2-8 0,0 1 3 0,0 0-2 16,3-1 0-16,-3 1 2 0,3 1-2 15,-3 0-1-15,2-2-1 0,-1 4-1 0,-1 0 2 0,1-1 4 16,-2 2-6-16,2 0 2 0,-2 3-2 0,-1-1 2 16,3 2 0-16,-10 3 0 0,13-3 3 0,-13 3 1 15,19 2-1-15,-10-1 18 0,2 2-20 0,0 2 2 16,1 1-2-16,-1 0 1 0,0 2 0 0,2 1 1 16,-2 0-2-16,1 1 4 0,1 1-4 0,0 0 7 15,-3-1-10-15,2 1 2 0,0 0-2 0,-3-2-53 16,-1 0-61-16,2 2-69 0,-2-6-78 0,-2 2-81 15,-2-1-400-15,-4-6-253 0</inkml:trace>
  <inkml:trace contextRef="#ctx0" brushRef="#br0" timeOffset="-115703.36">27106 5436 87 0,'-5'-9'289'0,"2"2"-64"16,-2-1-17-16,1 3-50 0,-1 1 3 0,5 4-2 16,-6-9-24-16,6 9-22 0,-8-7-21 0,8 7-21 15,-6-5-12-15,6 5-12 0,0 0-11 0,0 0 40 0,-14 3-29 16,14-3 31-16,-5 8-39 0,2-1 45 15,2 0-38-15,-2 4 41 0,3-1-47 0,0 2 38 16,3 1-50-16,-1 2 52 0,2 1-54 0,0 2 38 16,4 1-50-16,-3 1 1 0,1 0 0 0,3 1 1 15,3 1-6-15,-2 1 0 0,0 1 1 0,5-1 16 16,-4 1-23-16,3-1 3 0,-3-1-4 0,0-2 0 0,-3 0-1 16,1-2-25-16,0 0 31 0,0 0-25 15,-3-3 30-15,1 0-26 0,-3-1 33 0,0-2-37 16,-2 2 33-16,-2-3-29 0,0-1 24 0,-1 1-26 15,-3 0 27-15,2 0-56 0,-4-3-49 0,0 1-46 16,-3-2-95-16,0-1-81 0,1-2-283 0,-2-1-110 16</inkml:trace>
  <inkml:trace contextRef="#ctx0" brushRef="#br0" timeOffset="-115555.05">27029 5890 357 0,'-2'-7'282'16,"-1"-1"-42"-16,3 8-67 0,0-12-22 0,3 3-57 15,-1 1 6-15,3-2-35 0,-1 1 14 0,4-2-38 16,2-1 12-16,0 2-35 0,2-1 20 0,3-1-30 16,1 0 24-16,3 1-42 0,0 1-57 0,1-1-96 15,1 2-306-15,-1 0 48 0</inkml:trace>
  <inkml:trace contextRef="#ctx0" brushRef="#br0" timeOffset="-114705.36">26127 7549 74 0,'0'0'366'16,"0"-7"-133"-16,0 7-27 0,0-7-70 0,0 7 2 15,0-8-60-15,0 8 12 0,5-6-26 0,-5 6 1 16,4-6-13-16,-4 6 14 0,6-6-32 0,-6 6 23 15,9-3-35-15,-9 3 20 0,12 0-22 0,-12 0 21 16,13 1-23-16,-13-1 10 0,14 3-16 0,-6 0 18 16,0 1-6-16,1 0-7 0,-2 0-2 0,0 0-2 15,0 3-3-15,-2-1-4 0,0-1 3 0,-2 2-7 16,-1-3 7-16,4 2 0 0,-6-6 1 0,3 10 9 16,-3-10 24-16,1 8 21 0,-1-8 10 0,0 0-9 15,0 0-3-15,0 0-14 0,0 0-13 0,0 0-2 16,0 0-6-16,-4-8-6 0,4 1-3 0,0-2-3 15,0 1-1-15,2-2-12 0,-1 1 30 0,1 0-26 16,2 0 20-16,-1-1-27 0,1 2 22 0,0-1-23 16,-2 1 20-16,3 1-20 0,0 1 37 0,0 1-30 15,1 1-2-15,-6 4 11 0,11-4 15 0,-11 4-18 16,14-2 0-16,-14 2 1 0,14 5-5 0,-7 1 1 16,0-1-1-16,2 1-4 0,-2 3 2 15,0 0 0-15,2 2 36 0,-1-1-42 0,0 3-1 0,-1-1-3 16,1-2 0-16,-2 2 1 0,2-2-19 0,-3 0-31 15,1-2-37-15,-2-1-50 0,3-1-33 0,-7-6-97 16,7 9-40-16,-7-9-235 0,9 2-55 0</inkml:trace>
  <inkml:trace contextRef="#ctx0" brushRef="#br0" timeOffset="-114420.22">26540 7325 322 0,'-2'-8'361'0,"1"2"-89"0,1 6-48 15,0-11-29-15,0 11-4 0,-1-9-4 0,1 9-12 16,-1-8-37-16,1 8 6 0,-2-5-55 0,2 5 7 16,0 0-41-16,0 0 42 0,0 0-34 0,0 0 54 15,-3 7-41-15,3 0 57 0,0 1-38 0,3 3 45 16,-3 0-32-16,2 2 44 0,-1 3-43 16,0 2 31-16,2 0-52 0,-1 3 3 0,0 3 7 15,0 3-14-15,-1-2-10 0,2 1-14 0,-2 3 39 16,1-1-58-16,0 0 36 0,-2-1-54 0,2 2 38 0,-1-3-52 15,0 3 38-15,-1-4-48 0,1 1 41 0,1-2-47 16,0-4 41-16,-1-1-45 0,-1 0 40 0,0-2-51 16,2-1 40-16,-2-3-91 0,1-1-42 0,-1-2-132 15,1-1-56-15,-1-1-115 0,1-3-661 0,-1-5-696 16</inkml:trace>
  <inkml:trace contextRef="#ctx0" brushRef="#br0" timeOffset="-113369.33">29132 7486 86 0,'0'0'303'15,"0"0"-67"-15,0 0-35 0,0 0-24 16,0 0-17-16,-11-1-19 0,11 1-20 0,0 0-16 0,0 0-18 16,-5-6-14-16,5 6-16 0,0 0-2 0,5-8-2 15,-5 8-1-15,4-5-2 0,-4 5-6 16,7-3-7-16,-7 3 1 0,7-4 0 0,-7 4 10 0,0 0 24 16,12-3-20-16,-12 3-4 0,7 3-1 0,-7-3-2 15,8 4-28-15,-8-4 20 0,9 5-27 16,-9-5 22-16,8 10-5 0,-6-4 0 0,3-1-31 0,-3 1 26 15,0 0-24-15,-2-6 21 0,3 9-20 16,-3-9 20-16,2 11-20 0,-2-11 31 0,0 8-41 0,0-8 46 16,-2 8-32-16,2-8 13 0,0 0 6 0,0 0-1 15,0 0 2-15,0 0 0 0,-12-2 1 0,12 2 40 16,-4-10-47-16,4 10 31 0,-3-14-50 16,3 7 46-16,0-1-16 0,3-3-5 0,-1 2-4 15,0-1-6-15,3-1 4 0,-1 3-11 0,1-3 4 16,1 0-7-16,-1 3 0 0,2 1-5 0,0 1 2 15,0-1 3-15,0 3 5 0,2 1 1 0,-9 3 8 16,12-2-4-16,-12 2 7 0,17 1-4 0,-9 3 0 16,-1 0-2-16,1 2 0 0,2 1 1 0,-2 2 0 15,0 1-44-15,2 2 51 0,-4 0-47 0,2 1 50 16,-2 2-40-16,1-1 38 0,0 0-47 0,0 2 50 0,-2-1-54 16,1 1 48-16,-2-2-5 0,4-1-10 0,-3 0-37 15,-1-2-86-15,1-2-23 0,-1 0-62 0,0-1-64 16,-1-2-82-16,-3-6-338 0,9 7-195 15</inkml:trace>
  <inkml:trace contextRef="#ctx0" brushRef="#br0" timeOffset="-113086.65">29584 7282 402 0,'1'-10'437'0,"0"-1"-91"0,1 4-61 0,-2-2-18 16,2 4-13-16,-2 5-15 0,0-12-16 0,0 12-24 0,0-8-21 15,0 8-25-15,2-7-24 0,-2 7-4 16,0 0 6-16,0 0 8 0,0 0 1 0,2 8-10 0,-2-8-13 16,0 17-4-16,3-6 1 0,-2 2 1 15,0 4-3-15,2 2-56 0,-2 0 44 0,2 5-56 0,1 3 39 16,-1-1-49-16,1 7 32 0,-1-2-56 0,1 2 43 16,-2 0-54-16,1 1 43 0,-1 1-49 0,1-1 44 15,-2 0-52-15,2-1 43 0,-3-3-7 16,1-2-12-16,-1 1-58 0,-1-4-53 0,-1-1-55 15,1-4-58-15,0 0-81 0,-2-4-88 0,-1 0-95 16,3-4-528-16,-4-2-611 0</inkml:trace>
  <inkml:trace contextRef="#ctx0" brushRef="#br0" timeOffset="-112171.18">27397 5311 111 0,'-7'-4'391'16,"7"4"-89"-16,0 0-87 0,-8-5-22 0,8 5-66 16,0 0 6-16,0 0 2 0,-13 0 9 0,13 0 37 15,-5 6-26-15,5-6-10 0,-6 9-12 0,3 1 3 16,1 1 22-16,0 1-71 0,2 5 45 0,0 2-53 16,2 5 38-16,0 2-15 0,2 4-11 0,1 4-9 15,0 0-9-15,3 4-14 0,0 0-49 0,2 1 42 16,1-3-21-16,-3-4 8 0,2-3-41 0,4 4 38 15,-2-5-46-15,-1 0 2 0,1-3 5 0,2-3 0 16,-3-3 2-16,-2 0-1 0,5-3 0 0,-2-1-5 16,-2-3-22-16,0-2-56 0,2-1-52 0,-1-3-40 15,1-2-43-15,-3 0-56 0,-9-4-111 0,16-1-345 16,-8-3-235-16</inkml:trace>
  <inkml:trace contextRef="#ctx0" brushRef="#br0" timeOffset="-111604.86">27562 5479 216 0,'0'0'356'15,"0"0"-80"-15,-9-2-38 0,9 2-41 0,-10-3-43 16,10 3-10-16,-4-9 7 0,4 9-7 0,-5-8-23 16,5 8 4-16,-2-11-39 0,2 11 13 0,1-8-50 15,-1 8 9-15,4-10-33 0,-4 10 20 0,6-7-25 16,-6 7 23-16,13-4-26 0,-13 4 26 0,14-1-33 15,-14 1 36-15,18 4-30 0,-9-2 13 0,0 1-36 16,1 2 29-16,-2 3-30 0,-1-3 28 0,0 2-34 16,0 1 32-16,-2 0-1 0,-1 1-33 0,1-3 39 15,-3-1-12-15,0 3 2 0,-2-8 5 0,2 7-34 16,-2-7 45-16,-2 7 13 0,2-7-5 0,0 0 9 16,-8 3 2-16,8-3 4 0,-6-8-12 15,2 3-3-15,0-4-11 0,1 1-50 0,0-2 51 0,2 0-49 16,0-1 54-16,1 1-57 0,1 1 51 0,0-1-51 15,5 0 50-15,-2 1-47 0,1-1 44 0,-1 2-45 16,4 0 47-16,-2 2-46 0,3 2 56 0,0 0-47 16,0 1 48-16,-9 3-53 0,19 0 50 0,-8 3-48 15,0-1 47-15,-1 3-48 0,2 1 45 0,-1 3-44 16,1 0 49-16,2 5-11 0,-3-1-3 0,-2-3-7 16,-1 3-1-16,1 2-7 0,-1-3-2 0,-1 1-2 15,-3 0-5-15,4-1-26 0,-3-2-48 0,-3 1-67 16,2-4-26-16,-1 0-51 0,-1-1-80 0,-2-6-122 15,2 5-183-15,-2-5-121 0</inkml:trace>
  <inkml:trace contextRef="#ctx0" brushRef="#br0" timeOffset="-111349.14">27875 5272 327 0,'0'-11'497'0,"0"2"-129"0,0 1-51 15,0 8-88-15,0-12-10 0,0 12-62 0,-2-9 7 0,2 9-68 16,0-7 27-16,0 7-49 0,0 0 57 0,0 0-31 15,0 0 47-15,0 0-44 0,0 0 33 0,6 8-60 16,-2 0-9-16,1 2 32 0,-1 2-47 0,2 1 32 16,-2 2-43-16,4 3 45 0,-2 2-54 0,2 1 35 15,0 2-9-15,1 2-14 0,1 3-7 0,-1-2-4 16,0 2-8-16,0 0-5 0,1-1-3 0,-1 1 1 16,0-1-11-16,0 0-40 0,-2-4 41 0,0-2-42 15,-1 1 5-15,2-3-104 0,-2-2-19 0,-1-2-84 16,0 0-56-16,-1-3-68 0,0-3-82 0,4 0-305 15,-6-3-253-15</inkml:trace>
  <inkml:trace contextRef="#ctx0" brushRef="#br0" timeOffset="-111037.93">28165 5553 531 0,'-6'-8'412'0,"4"4"-89"0,-1-2-79 16,-1 1-37-16,2-1-19 0,2 6 27 0,-6-11-63 15,6 11 36-15,-4-10-76 0,4 10 23 0,-1-8-74 16,1 8 38-16,1-11-70 0,-1 11 40 0,8-6-62 16,-8 6 42-16,12-4-61 0,-12 4 52 0,18-1-11 15,-18 1-5-15,20 4-9 0,-10 0 3 0,-1 1 5 16,0 3-16-16,1 0-1 0,-2 3-7 0,-1-1 3 16,-4 1-5-16,2-2 2 0,-1 3-1 0,-4-1 4 15,3 0 1-15,-3 1 1 0,1-3-1 0,-1 0 5 16,0-1-6-16,-1 1-1 0,1-9 6 0,0 11-5 15,0-11 7-15,1 13-1 0,-1-13 3 0,1 8 5 16,-1-8-5-16,3 7 3 0,-3-7-9 0,6 3-1 16,-6-3-2-16,14-2-10 0,-5-1-19 0,2-4-47 15,1-1-67-15,0 0-56 0,1-3-55 0,1-2-36 16,-3-3-75-16,3-2-242 0,-5-1-117 16</inkml:trace>
  <inkml:trace contextRef="#ctx0" brushRef="#br0" timeOffset="-110787.89">28364 5206 160 0,'-11'-11'442'0,"4"0"-121"16,0 4-57-16,0 0-41 0,1 0-22 0,1 2-14 16,-1-1-11-16,2 1-52 0,4 5-20 0,-8-7-18 15,8 7-6-15,-3-6 27 0,3 6 29 0,0 0 4 16,0 0 2-16,7 6-13 0,0-1-12 0,2 2-25 16,2 1-11-16,1 2-47 0,2 2 40 0,1 1-35 15,2 2 45-15,-1 4-50 0,2 1 37 0,1 2-9 16,-3-1-7-16,0 3-9 0,0 1-8 0,-2 0-6 15,-3 1-5-15,1 0-4 0,-1-1 0 0,-4-1-9 16,-1-1-3-16,-1-1-1 0,-1 0 4 0,-2-3-9 16,1-2 0-16,-3 1 0 0,0-3-5 0,-1-1-2 15,-1-2-3-15,0 1-46 0,-1-3-69 0,2 0-67 16,-1-4-101-16,2-6-107 0,-7 7-101 0,7-7-288 16,0 0-305-16</inkml:trace>
  <inkml:trace contextRef="#ctx0" brushRef="#br0" timeOffset="-110472.91">28712 5304 250 0,'0'0'328'15,"0"0"-71"-15,0 0-34 0,-2-6-23 0,2 6-2 0,0 0 8 16,0 0-13-16,-1-7 30 0,1 7-60 16,0 0-26-16,2-9 12 0,-2 9-63 0,8-4 32 0,-3 0-66 15,-5 4-3-15,10-11 40 0,-1 5-60 16,1 1 37-16,1-3-57 0,0 1 48 0,2-1-62 16,1 0 36-16,0 1-41 0,1-1 42 0,-1 1-6 15,2-1-8-15,-1 0-9 0,-1 1-23 0,1-1-58 16,-2 1-62-16,-1 1-53 0,0-1-53 0,-3 1-43 15,-1 1-114-15,1-2-183 0,-4 1-95 0</inkml:trace>
  <inkml:trace contextRef="#ctx0" brushRef="#br0" timeOffset="-110287.78">28858 5039 61 0,'-6'-4'518'16,"6"4"-90"-16,-13-4-122 0,13 4-62 0,-10-4-35 15,10 4-15-15,-7-4-8 0,7 4-12 16,-7-3-37-16,7 3-7 0,0 0 32 0,-9 3 33 0,9-3-8 15,-3 9-28-15,3-9-19 0,2 14-18 0,-1-3-27 16,1 1-17-16,2 4-13 0,0 1-47 0,1 3 34 16,0 3-46-16,3 3 37 0,1 4-54 0,0 1 8 15,1 7-98-15,1 0-101 0,0 0-131 0,-2 2-135 16,-2-1-410-16,2 1-434 0</inkml:trace>
  <inkml:trace contextRef="#ctx0" brushRef="#br0" timeOffset="-108270.92">26420 5781 153 0,'0'0'160'0,"2"-6"-54"15,-2 6 1-15,3-8-27 0,-3 8 7 0,5-8-32 16,-5 8 1-16,10-10-21 0,-5 7 15 16,2-2-28-16,-1 0 11 0,2 1-20 0,1 0 16 15,0 1-18-15,-2 0 9 0,2 2-15 0,-9 1 12 0,18-3-15 16,-18 3 17-16,19 0-14 0,-19 0 12 15,14 3-13-15,-6-1 16 0,2 3-20 0,-3 0 16 16,0 1-17-16,-3 0 19 0,4 2-18 0,-6 0 17 16,3 1-16-16,-3 0 16 0,-1 4-2 0,0-4 27 0,-2 3 9 15,0-3 6-15,-1 3 2 0,0-1-6 0,-1-1-2 16,1 1 4-16,-2-2-5 0,0 1 6 0,2-2-6 16,0 2 5-16,-3-3 1 0,4 1 7 0,-2-1-8 15,2-1 7-15,1-6-4 0,-4 12-3 0,4-12 4 16,-4 8-9-16,4-8 15 0,-3 9-8 15,3-9 16-15,-3 6-28 0,3-6 35 0,-1 5-46 0,1-5 32 16,0 0-35-16,-1 8 46 0,1-8-47 0,0 0 53 16,2 5-55-16,-2-5 46 0,0 0-51 0,0 0 37 15,18 0-57-15,-18 0 45 0,18-4-50 16,-8 1 39-16,2 0-51 0,4-1 47 0,0 0-25 0,1-1-85 16,1-1-129-16,3-2-180 0,-1 0-405 0,-2 0-313 15</inkml:trace>
  <inkml:trace contextRef="#ctx0" brushRef="#br0" timeOffset="-93288.11">29208 9646 191 0,'0'0'300'0,"2"-9"-66"0,-2 9-27 16,0-8-10-16,0 8 0 0,2-10-1 0,-2 10-25 16,-2-9 47-16,2 9-40 0,0-7 24 0,0 7-71 15,0 0 7-15,0-10-63 0,0 10 18 0,0 0-45 16,0 0 26-16,0 0 1 0,0 0 29 0,0 0-6 0,6 11 23 16,-4-3-18-16,2 4 12 0,0 3-16 0,1 2-11 15,-1 4-12-15,4 1-10 0,-2 7-10 16,-1-1-9-16,2 3-6 0,-1 1-11 0,-1 0 4 15,3 0-16-15,-2 1 8 0,1-3-15 0,-1 1 7 16,2-3-12-16,-3-3 7 0,1-2-12 0,-1-2 9 0,0-2-14 16,2-4 6-16,-2-1-34 0,0 0-25 0,-1-5-65 15,0 0-25-15,-2-2-137 0,2-1-100 0,-4-6-145 16,0 0-277-16,0 0-336 0</inkml:trace>
  <inkml:trace contextRef="#ctx0" brushRef="#br0" timeOffset="-92422.88">29188 9611 12 0,'0'0'317'0,"-2"-11"-93"0,2 11-53 0,3-11-32 16,0 7-31-16,2-1-23 0,1-1-17 0,3 1-11 15,1 0 13-15,3-1 4 0,4 0-14 0,-1 1 1 16,7 1-1-16,3-1-2 0,5-1 5 15,2 1 7-15,3-1 3 0,8-1-3 0,2 0-5 0,5 0-35 16,3-1 23-16,1 1-7 0,12-2-12 0,4 2-9 16,-1-2-3-16,6 2-4 0,-2-2-3 15,0 1-5-15,4 1 2 0,-3-2-5 0,3 1 3 0,-1-1-7 16,2 2-1-16,2-1-1 0,-3-1-4 16,1 2 2-16,-2-2 0 0,-1 2 0 0,-3-2 0 15,-2 3 1-15,-1-1 5 0,-15-1-7 0,2 4 2 16,-3-1-2-16,-2-2 3 0,-3 2 1 0,-2 1 22 15,-10 1-32-15,2-1 29 0,-5 0-28 0,-4 2 24 0,-4 1-32 16,1-1 32-16,-8 0-30 0,1 1 31 0,-3 0-35 16,-4 0 35-16,1 0-38 0,-2 1 37 0,-12 0-35 15,19-1 36-15,-19 1-34 0,15 0 36 0,-15 0-30 16,13 1 35-16,-13-1-36 0,10 3 38 0,-10-3-38 16,8 5 39-16,-8-5-14 0,6 9 35 0,-1-4-23 0,-2 1 24 15,1 4-16-15,0-2 9 0,-1 3 3 0,3 1-5 16,-1 1-2-16,2 4 4 0,1 1-1 15,0 1-9-15,1 2 0 0,3 4-2 0,0 2 2 0,1-2-10 16,1 4 1-16,2 1-2 0,0 2-3 0,0 0-4 16,2-1 6-16,-3-1-10 0,0-3 1 0,-1-1-5 15,-2 0-2-15,1 0 3 0,0-2-5 0,-3 0 1 16,0-3-3-16,-1-2 0 0,-1 0-11 0,-1-1 18 0,-2-2-7 16,0-1 10-16,-3-2-8 0,2-1 18 15,-3 0-26-15,-1-2 24 0,0 0-16 0,-2 0 12 16,-1 0-20-16,-1-3 18 0,-3 1-14 0,0-1 11 15,-2-3-15-15,0 2 23 0,-3-1-29 0,-2-2 23 16,-2 0-7-16,-2 1 3 0,-1-2-1 0,-2 0-4 0,-4 1 0 16,-2 0 0-16,-1-2 0 0,-4 0 2 0,-1 1-8 15,-5 1 6-15,-1 0-3 0,1-1 0 0,-9 4 2 16,1-3 1-16,-3 1 0 0,1 1-4 0,-4 0 1 16,0 0-1-16,2 1-3 0,-2 0-13 0,0-1 26 15,2 1-6-15,-3 0 2 0,1-1-2 0,1 0-1 16,0-2-37-16,0 2 25 0,1-2-8 0,-1 0 28 15,-1 1-35-15,2-2 42 0,-1 0-46 0,0 1 19 16,1-1-55-16,-1-1 39 0,0 1-47 0,1 0 46 16,-2 1-58-16,0-1 49 0,0 0-43 0,0 0 46 15,0 2-31-15,0-2 52 0,0-1-32 0,2 2 41 0,3-3-37 16,4 0 45-16,2 0-39 0,2 0 45 0,0 0-41 16,0-1 47-16,4-2-47 0,5 1 46 15,1 0-39-15,1-2 42 0,3 1-39 16,0 0 43-16,2-1-41 0,1-2 39 0,4 3-34 0,2-1 35 15,1 2-41-15,3-2 42 0,0 1-40 0,3-1 38 16,-1 2-40-16,1-1 42 0,9 3-43 0,-11-5 42 16,11 5-39-16,-9-3 37 0,9 3-46 0,-4-6 36 15,4 6-79-15,0 0-19 0,0 0-59 0,4-7-56 16,-4 7-83-16,9-6-232 0,-9 6-18 0</inkml:trace>
  <inkml:trace contextRef="#ctx0" brushRef="#br0" timeOffset="-90974.63">24774 9863 340 0,'3'-6'322'0,"-3"6"-103"0,0 0-20 15,2-7-59-15,-2 7 1 0,0 0-28 0,2-6 12 16,-2 6-24-16,0 0-1 0,9-5-16 0,-9 5 0 15,9-2-4-15,-9 2-14 0,13 0-16 0,-13 0-3 16,17 2-5-16,-6-1-10 0,-1 2-3 0,1-2-7 16,1 1-2-16,-1-1 0 0,0 1 8 0,0-1 22 15,-11-1 15-15,21 3 22 0,-21-3 20 0,19-2 3 16,-19 2-10-16,19-5-11 0,-10 1-11 0,-1-3-22 16,1-2 30-16,1-2-59 0,-1-1 36 0,0-4-54 15,2 0 37-15,1-4-47 0,1-2 33 16,0-2-8-16,1 0-44 0,1 0-125 0,-1-2-90 0,3 0-115 15,-1 2-496-15,3-5-389 0</inkml:trace>
  <inkml:trace contextRef="#ctx0" brushRef="#br0" timeOffset="-89973.88">31947 9275 209 0,'3'5'279'0,"-3"-5"-35"0,0 0-95 15,0 0 8-15,0 0-70 0,0 0 25 0,7 3-65 16,-7-3 30-16,0 0-52 0,0 0 34 0,0 0-34 16,0 0 59-16,5 4-37 0,-5-4 47 0,0 0-39 0,7 6 37 15,-7-6-50-15,6 6 26 0,-6-6-25 16,7 6 35-16,-7-6-37 0,8 10 15 0,-4-6-43 15,0 1 31-15,1 0-41 0,0 2 38 0,2-2-43 0,-2 1 25 16,-1-1-30-16,1 1 36 0,-5-6-40 0,8 8 34 16,-8-8-22-16,6 9 51 0,-6-9 2 0,6 4 26 15,-6-4 24-15,7 5 2 0,-7-5 13 0,0 0-33 16,0 0-15-16,11-3-20 0,-7-1 10 0,2-3-26 16,-2-3 21-16,1 2-17 0,0-5-5 0,3-2-8 15,0 1-3-15,-1-4-8 0,1 0-6 0,1 0-13 16,-1-3-93-16,-1 2-129 0,0-1-123 0,-1 0-89 15,1 0-271-15,-2 2-215 0</inkml:trace>
  <inkml:trace contextRef="#ctx0" brushRef="#br0" timeOffset="-78692.02">25832 8167 340 0,'0'0'357'0,"-5"5"-90"0,5-5-37 16,-9 9-71-16,4-4-18 0,0 2-20 0,-2 2 9 15,-2 0-10-15,0 2-23 0,2 0-12 16,-4 1-11-16,1 0-14 0,-1 2-10 0,-1 1-6 15,-1-2 0-15,3-1 8 0,2-1-4 0,-2-1 15 0,1 0-10 16,0-1-10-16,2-2-7 0,0 0-7 0,2-2-2 16,0 1-5-16,0-1-6 0,5-5 1 0,-9 8 9 15,9-8-11-15,-4 7-2 0,4-7-1 0,-5 6-1 16,5-6-1-16,-1 8 5 0,1-8 23 0,2 9 6 16,-2-9 16-16,6 9-4 0,-4-4 1 0,6 1 1 15,-2 0 38-15,0 0-55 0,2 0 32 0,2 1-52 16,-1 0 34-16,2-1-51 0,1 0 42 15,0 1-51-15,-1-1 42 0,3-1-47 0,-1 0 39 0,2-1-47 16,0 0 41-16,0-1-88 0,-2 0-9 0,2-2-101 16,-2 0-63-16,1 1-37 0,-14-2-107 0,24-3-357 15,-14 2-244-15</inkml:trace>
  <inkml:trace contextRef="#ctx0" brushRef="#br0" timeOffset="-77959.33">25924 8394 408 0,'0'0'397'16,"0"0"-85"-16,-7-7-71 0,7 7-26 0,0 0-17 15,-7-4-9-15,7 4-20 0,0 0-20 0,0 0-37 16,0 0-17-16,0 0-19 0,0 0-12 0,1-6-5 16,-1 6 2-16,13 0-1 0,-13 0-2 0,18-1-2 15,-4 0-2-15,0 1-7 0,4-1-4 0,1-1-1 16,3 2-16-16,1-1-3 0,2 0-3 0,4 0 4 15,2 0-9-15,0 0 1 0,5-1 3 0,1 0-2 16,0 0 0-16,2 0 0 0,-3 0-2 0,4-1-2 16,-2 2-1-16,2-1-5 0,-1 0 1 0,0-1-2 15,-1 0 7-15,2 1-12 0,-3-1 1 0,1 0 0 16,-1 0-2-16,0 0 2 0,0-2 0 0,2 2-2 16,-5-1 2-16,3 1 0 0,-2-1 7 0,2 1-8 15,-3-1-3-15,1 0 4 0,-1 0-2 0,1 1 38 16,-1-1-46-16,-2 1 45 0,-2-1-53 0,0 1 44 0,0-1-45 15,-2 1 44-15,1 1-47 0,-2 0 45 16,0-2-48-16,-3 2 47 0,2-1-44 0,-5 1 45 16,1 1-42-16,-3-2 41 0,1 2-49 0,-1 0 48 15,-3 0-44-15,-2-1 43 0,-1 1-45 0,-1-1 52 16,0 1-51-16,-1 1 53 0,-11 0-35 0,16-3 52 0,-16 3-41 16,14-1 43-16,-14 1-42 0,14 0 43 15,-14 0-46-15,9-1 44 0,-9 1-49 0,0 0 39 16,14-1-42-16,-14 1 40 0,0 0-46 0,13-2 40 15,-13 2-47-15,0 0 43 0,14 0-44 0,-14 0 43 16,0 0-43-16,13 0 39 0,-13 0-44 0,0 0 46 16,0 0-48-16,12-1 40 0,-12 1-46 0,0 0 5 15,0 0-109-15,0 0-15 0,7-3-72 0,-7 3-43 16,0 0-15-16,-1-9 12 0,1 9 25 0,-5-7 32 16,5 7 39-16,-5-9 36 0,1 4 29 0,1 0 32 15,-2-2 39-15,0 1 55 0,1-1 56 0,0 2 44 16,1-1 38-16,-1-1 38 0,1 3-16 0,-1-2 65 15,4 6 9-15,-9-9 7 0,9 9-2 0,-5-8-15 16,5 8-25-16,-5-7-37 0,5 7-77 0,-4-4 23 0,4 4-68 16,0 0 45-16,0 0-52 0,0 0 42 0,0 0-55 15,0 0 36-15,7 8-55 0,-3-3 39 0,1 1-56 16,2 2 45-16,-3 1-54 0,3 0 47 0,0 4-52 16,-3-2 7-16,1 2 4 0,0 1-5 15,-4 2-1-15,-2-2 1 0,0 2 3 16,-5 1-3-16,-1 1 1 0,-2 0 41 0,-5 1-74 0,0 0-39 0,-5-1-115 15,0 0-36-15,-3-2-100 0,2 1-64 0,2-7-82 16,1 0-480-16,4-3-535 0</inkml:trace>
  <inkml:trace contextRef="#ctx0" brushRef="#br0" timeOffset="-77292.83">28963 8112 208 0,'0'0'441'0,"0"0"-111"16,0 0-70-16,0 0-55 0,0 0-7 0,0 0-1 16,0 0 1-16,0 0 8 0,0 0-8 0,0 0-32 15,-10 3-20-15,10-3-25 0,-11 6-15 0,6-1-21 16,-5 2-11-16,1-1-14 0,1 0 11 0,0 0-2 15,-1 1-2-15,0 0-57 0,0 0 41 0,0-1-51 16,0 0 44-16,2 0-50 0,0 0 40 0,-1-2-46 16,0 0 47-16,3 1-47 0,5-5 42 15,-9 6-48-15,9-6 48 0,-8 9-45 0,8-9 43 16,-6 7-43-16,6-7 43 0,-4 6-47 0,4-6 49 0,-1 6-42 16,1-6 44-16,3 9-39 0,-3-9 45 0,6 10-33 15,-2-5 46-15,2 1-40 0,-2 0 7 0,3 1 5 16,-2-1 4-16,1 1-6 0,3 0 34 0,-1 1-46 15,-2 0 33-15,2-1-45 0,1 0 39 0,-2 0-34 16,2 0 23-16,-1 1-38 0,2-2 37 0,-1 0-44 16,0 0 24-16,1 0-85 0,-1-2-7 0,2 0-114 15,-1 0-23-15,-1-1-51 0,0 0-69 0,-9-3-70 0,16 1-336 16,-16-1-262-16</inkml:trace>
  <inkml:trace contextRef="#ctx0" brushRef="#br0" timeOffset="-76707.23">29115 8276 331 0,'0'0'368'15,"0"0"-92"-15,3-5-52 0,-3 5-54 0,0 0-13 0,7-4 12 16,-7 4 15-16,0 0-24 0,12-4 22 16,-12 4-65-16,14-2 17 0,-14 2-60 0,18-1 32 0,-18 1-57 15,25 0 56-15,-11 0-4 0,3 0-8 0,3 0-11 16,0 1-10-16,3-1-12 0,-1 1-11 0,7-1-45 15,-1 2 42-15,2-1-55 0,-1 1 46 0,1 0-50 16,7-1 59-16,-1 0-47 0,0 2 49 0,0-2-51 16,1 2 46-16,2-2-49 0,0 1 41 0,0-1-4 15,3 2-6-15,-1-2-6 0,0 0-1 0,3 0 11 16,4 0 11-16,-4-1 8 0,6 1 9 0,-1-1 0 0,-6 0 2 16,8 2-8-16,-8-2-6 0,0 1-4 15,2-1-4-15,-1 0-6 0,-1 0-9 0,2 0 3 16,5-1-11-16,-7 1-3 0,1 0-1 0,-1 0-4 15,-1 0-2-15,0-2 0 0,1 2 10 0,-1 0-13 16,-3-1-1-16,1 1-1 0,2-1 4 0,-5 0-7 0,2 0 9 16,-2 0-5-16,0-1 0 0,-5 1 0 15,-2 0 0-15,0 0 0 0,-2 0-2 0,0 0 3 16,-1-1 0-16,-4 1-1 0,-2 0-1 0,0 1 12 0,-2-1-9 16,2-1 12-16,-7 2-21 0,2 0 13 15,-2 0-13-15,-2 0 13 0,1-1-14 0,-2 2 16 0,-11-1-17 16,19 0 16-16,-19 0-9 0,18 0 9 0,-18 0-14 15,18 0 11-15,-18 0-7 0,19 0 24 0,-19 0-5 16,18 0 16-16,-18 0-10 0,19 0 10 0,-19 0-9 16,17 0 1-16,-17 0-15 0,19 0 5 0,-19 0-7 0,19 0 8 15,-19 0-8-15,18 2 11 0,-18-2-14 16,18 0 12-16,-18 0-13 0,16 1 8 0,-16-1-13 0,16 0 7 16,-16 0-8-16,14 1 10 0,-14-1-10 0,15 1 7 15,-15-1-7-15,11 2 9 0,-11-2-9 0,12 1 6 16,-12-1-14-16,0 0 6 0,11 1-9 0,-11-1-1 15,0 0-43-15,0 0-27 0,11 0-80 0,-11 0-48 16,0 0-119-16,0 0-54 0,0 0-70 0,-2-9-17 16,2 9-253-16,-7-6-232 0</inkml:trace>
  <inkml:trace contextRef="#ctx0" brushRef="#br0" timeOffset="-76476.58">31720 8211 9 0,'-4'-9'363'0,"4"9"-76"0,-3-7-31 0,3 7-3 15,-2-9-18-15,2 9 0 0,-2-5 1 16,2 5-5-16,0 0-34 0,-5-8 9 0,5 8-27 0,0 0-30 15,0-7-25-15,0 7-37 0,0 0-12 0,0 0 23 16,0 0 3-16,0 0-4 0,0 0-14 0,12 6 1 16,-12-6 5-16,7 9-14 0,-3-2 9 0,0 1-10 15,2-1 0-15,-2 4-2 0,1-1 5 0,-1 0-8 0,1 3 11 16,1 0-14-16,-3 0-6 0,2 0-19 16,-1 0-7-16,-3 1-1 0,1-3-2 0,-2 1-15 0,-3 2 3 15,1 0-12-15,-5 0 2 0,1-2-15 0,-3 2-80 16,-5 0-144-16,-1-2-135 0,-5-1-242 0,1-3-422 15,-4 0-642-15</inkml:trace>
  <inkml:trace contextRef="#ctx0" brushRef="#br0" timeOffset="-60593.4">6898 13051 372 0,'0'0'337'0,"0"-7"-79"16,0 7-51-16,0 0-24 0,0-8-15 0,0 8-6 0,0 0-25 15,0 0-17-15,0-7-15 0,0 7 9 0,0 0 24 16,0 0 12-16,4 5 2 0,-4-5-1 0,5 12-8 16,-4-3 0-16,2 2 20 0,2 2-28 0,-1 2-4 15,0 5-34-15,0 3-5 0,-2 1-32 0,2 1 4 16,-1 3-22-16,-1 3 0 0,2 1-18 0,0-1 8 16,-2 1-19-16,1-5 11 0,1 0-16 15,-3 0-2-15,3-2-1 0,-2-2 4 0,1-2-8 0,0-3-2 16,-1-1-7-16,1-3-13 0,0-2-28 0,1-2-25 15,-1-3-79-15,-3-7-105 0,6 4-122 0,-6-4-95 16,12-7-337-16,-6 0-344 0</inkml:trace>
  <inkml:trace contextRef="#ctx0" brushRef="#br0" timeOffset="-58306.23">7041 13066 45 0,'-2'-6'385'16,"2"6"-132"-16,0 0-38 0,-4-6-65 16,4 6-9-16,0 0-51 0,0 0 13 0,0-7-47 15,0 7 13-15,0 0-18 0,0 0 53 0,0 0-30 16,9-4 26-16,-9 4-42 0,10-1 44 0,-10 1-40 0,19-1 2 16,-19 1-3-16,23 0 4 0,-7 0 7 0,3 0-11 15,0 0-3-15,3-2-9 0,1 4-10 16,-2-2-6-16,8-2-4 0,0 2 0 0,-1 0-7 0,4 0-5 15,-1-1-2-15,2 1-2 0,4 0-4 0,1 0 1 16,2 0 34-16,0 0-49 0,2 0 5 0,1 0 0 16,7-1 2-16,-1 0-5 0,2 1 8 0,1-3 8 15,1 2-4-15,0-2 6 0,1 0 6 0,2 1-29 16,-2-3 33-16,2 2-37 0,3 0 44 0,1-1-11 16,1 0-3-16,11-1-5 0,-1 1 8 0,2-1-41 15,0 0 38-15,0-2-42 0,0 3 40 0,1-1-36 16,-1-3 43-16,0 4-42 0,3-3 42 0,2 0-45 15,-1 2 38-15,1-2 0 0,1-1-5 0,3 2 4 16,-3-1-10-16,1 1-34 0,1-1 48 0,0-1-46 16,-1 4 41-16,3-2-2 0,0 0 1 0,0 0 1 0,-1 1-9 15,1 0 0-15,0-1-1 0,-1 2-1 16,1 0 0-16,0-1 0 0,-1 0 4 0,1 0-5 0,1 1-2 16,1-1 1-16,-1-1-1 0,-1 1 5 15,0 0-5-15,-2 1-2 0,-1-3 0 0,1 3 3 16,-3-1 0-16,1-1 0 0,-2 1 4 0,0 0-2 0,-1 1-4 15,1-2-2-15,-4 2 2 0,-2 0 2 0,3 0-3 16,-13-1 19-16,1 2-16 0,-2 1-3 0,1-1-1 16,-1 0-1-16,-3 1 1 0,0-1 8 0,2 0-8 15,-3 1 5-15,-1 1-3 0,0-2 1 0,-4 2-2 16,0 0 2-16,-1-1-2 0,-9 1 1 0,1-1 4 16,-1 1-5-16,-4 0 2 0,0-1-1 0,-5 1 1 15,-2 0 4-15,-1 0 1 0,-2 0-4 0,-4 1-4 16,-1-1 1-16,-1 1 2 0,-4 0-3 0,1 0 1 15,-2-2 6-15,-3 2-8 0,-1 0 5 0,-12 0 1 16,21 0 5-16,-21 0 11 0,18 0-5 0,-18 0 8 16,16 0 6-16,-16 0 4 0,0 0 6 0,16 0 1 15,-16 0 6-15,0 0-4 0,14 0-5 0,-14 0-8 16,0 0-3-16,0 0-3 0,14 2-6 0,-14-2-4 0,0 0-1 16,0 0-3-16,11 2-2 0,-11-2 1 15,2 5-3-15,-2-5 11 0,4 8 7 0,0-3 14 16,0 3 5-16,-3 0-5 0,5 2 1 0,-5-1-1 15,2 5-2-15,2 1-38 0,-2 2 39 0,2 0-39 0,0 3 41 16,0 1-40-16,0 2 37 0,3 0-5 0,-2 6-4 16,2-2 3-16,2 1-8 0,-1-1-4 0,0 1-1 15,1 0 1-15,1 0-4 0,-2-2-2 0,2-1 11 16,-3-1-19-16,-2-2 16 0,3-2-18 0,-1-1 11 16,-2-2-13-16,-1-2 0 0,-1-1 14 0,1-1 3 15,-1-2-16-15,0-2 2 0,-2 1 2 0,1-2 0 16,-2-1 8-16,2 1-6 0,-1-2 1 0,-2-6 0 15,0 11 0-15,0-11-1 0,0 8-2 0,0-8 4 16,-4 9-3-16,4-9-3 0,-5 5 1 0,5-5 4 16,-6 6-6-16,6-6 1 0,-9 3 5 0,9-3-6 15,-8 4 1-15,8-4 0 0,-9 2 3 0,9-2-4 16,-15 2 0-16,15-2 2 0,-13 1-3 0,13-1 2 16,-14 3 0-16,14-3 0 0,-18 1-1 0,18-1 5 15,-18 1-5-15,18-1-1 0,-20 2 0 0,20-2 5 16,-19 0-4-16,19 0 0 0,-26 0 4 0,15 0-4 15,-2 0 12-15,0 0-16 0,-2 0 12 0,1 0-12 0,0-2 15 16,-2 2-15-16,0 0 11 0,2-1-11 0,-4 0 15 16,1 0-13-16,-2-1 8 0,0 1-7 0,1 0 7 15,-2 0-13-15,0 0 16 0,-1 0-16 0,-1-2 14 16,-1 1-14-16,1 1 14 0,-3 0-13 0,-1-1 11 16,-1 1-12-16,0 0 13 0,1-1-10 0,-1 1 11 15,-3 1-9-15,2-1-4 0,-1 1 3 0,-1 0 0 16,0 0 13-16,-1 0-14 0,-1 1 1 0,-1-1 12 15,-3 1-13-15,-2 1 12 0,1-1-14 0,-2 0 14 16,2-1-13-16,-2 2 15 0,-1-1-17 0,3-1 15 16,-3 1-14-16,0 0 9 0,1 1-9 0,-2-2 10 0,0 3-5 15,2-4-2-15,-1 2 0 0,-2 0 1 16,2-1 2-16,1 1-3 0,-2-1 2 0,-1 1 8 16,2-1-10-16,-1 1 15 0,-1-1-16 0,2 0 9 15,-1 2-9-15,-1-2 14 0,1 1-14 0,-2-1 15 16,2 0-16-16,0 1 15 0,-1-1-14 0,0 1 11 15,1 1-8-15,-1-2-4 0,1 1 2 0,0-1 1 16,0 1 3-16,0-1 0 0,3 1-3 0,-3 0 6 0,3 1 8 16,-1-2-15-16,2 1 12 0,-1-1-12 0,0 1 10 15,2-1-12-15,-1 1 14 0,-1 0-16 0,6-1 15 16,1 1-13-16,-1 1 9 0,-5-1-7 0,5 0 13 16,0-1-15-16,-4 3 15 0,4-3-16 0,-3 2 12 15,5-1-11-15,-2 0 1 0,1 2 5 0,1-1-4 16,-1 0-1-16,0 1 4 0,0-1-1 0,2 1 1 15,0-2 0-15,-1 1 3 0,1 2-4 0,2-2-2 16,-1 1 15-16,0-1-13 0,2 0 9 0,1 1-11 16,-1 0 11-16,1-1-11 0,-1 0 11 0,2 0-14 15,-2 0 14-15,3 0-15 0,-1 0 15 0,1-1-13 16,1 1 12-16,-1 1-13 0,-2-1 12 0,3 0-12 16,0-1 9-16,-1 1-3 0,2 0 8 0,-5-1-15 15,2 0 14-15,2 1-12 0,-1 0 2 0,0-1-3 16,1-1 6-16,-1 2-2 0,2 0-1 0,0-1 1 15,-1 1 3-15,-1 0-4 0,3-1 1 0,-2 0 3 16,0 0-2-16,1 0 1 0,0 2 0 0,1-2-1 0,-1 0 1 16,2 1 3-16,-1 0 9 0,-2-1-15 0,3 3 14 15,-3-3-14-15,2 1 13 0,-1-1-16 0,1 2 14 16,-2-2-14-16,3 2 14 0,-3-2-15 16,-1 0 3-16,4 1 10 0,-3 1-13 0,-2-2 15 0,0 1-14 15,-1-1 15-15,0 2-18 0,-1-2 8 0,2 2-4 16,-3-2 16-16,4 0-15 0,-4 0 14 0,3 1-16 15,1 0 0-15,-3-1 2 0,2 1 0 0,1-1 6 16,-2 0-4-16,2 1-1 0,0-1 3 0,1 0 2 16,-1 1-4-16,1-1 3 0,-1 0 2 0,0 0-3 15,-1 1 0-15,2 0 1 0,-1-2 10 16,0 1-14-16,3-1 12 0,-3 0-12 0,1 0 13 0,0 0-17 16,1 0 16-16,0-1-16 0,-2 1 13 0,1-2-7 15,3 1 8-15,-4 0-15 0,3 1 18 0,-2-1-15 16,3 0 12-16,-3 1-15 0,2-1 16 0,-1 1-17 15,2-2 17-15,-3 2-17 0,3 0 15 0,-1 0-15 16,0 0 18-16,0 0-5 0,2 2 1 0,-2-2-13 16,-1 1 14-16,2 0-13 0,1-1 12 0,-1 2-13 0,0-1 14 15,0 1-13-15,1 0 1 0,0-1 3 0,-1 0-1 16,3 2 0-16,-3-2 7 0,3 0-4 0,-1 1 1 16,-1 0-1-16,4-2 4 0,0 1-4 0,0 0 0 15,0 0 6-15,0-1 7 0,1 3-15 0,-1-2 13 16,1-1-12-16,0 1 10 0,2 0-15 0,-2-1 18 15,0 1-17-15,2-1 14 0,-2 2-14 16,1-1 7-16,12-1-10 0,-22 0 22 0,10 1-19 0,-1-1 16 16,13 0-16-16,-22 1 13 0,11-1-13 0,11 0 12 15,-22 2-8-15,22-2 9 0,-24 0-14 0,11 0 15 16,2 1-13-16,-1-1 14 0,-2 0-17 0,4 0 17 16,-4 0-17-16,4 1 15 0,-2-1-14 0,-2-1 13 15,14 1-13-15,-23 0 16 0,10 0-14 0,2 0 13 16,-2-1-15-16,0 1 15 0,13 0-15 0,-23-2 10 15,12 2-4-15,-2 0 8 0,13 0-13 0,-22 0 14 16,22 0-11-16,-19-1 11 0,19 1-20 0,-19 0 23 16,19 0-17-16,-18 0 14 0,18 0-22 0,-17-1 14 15,17 1 10-15,-14 0-14 0,14 0 15 0,-14 0-16 0,14 0 13 16,0 0-14-16,-15-1 14 0,15 1-15 16,0 0 17-16,-14 0-16 0,14 0 18 0,0 0-18 15,-10 0 16-15,10 0-16 0,0 0 12 0,0 0-10 0,0 0 14 16,-12-2-19-16,12 2 14 0,0 0-10 0,0 0 10 15,0 0-18-15,0 0 21 0,0 0-17 0,0 0 15 16,-11 0-15-16,11 0 14 0,0 0-12 0,0 0 14 16,0 0-11-16,0 0 13 0,0 0-16 0,0 0 17 15,0 0-14-15,0 0 12 0,0 0-23 16,0 0 24-16,0 0-15 0,0 0 16 0,0 0-15 0,0 0 14 16,0 0-13-16,0 0 15 0,0 0-16 0,0 0 14 15,-11-1-12-15,11 1 12 0,0 0-14 0,0 0 15 16,0 0-10-16,0 0 10 0,0 0-13 0,0 0 12 15,0 0-13-15,0 0 10 0,0 0-11 0,0 0 12 16,0 0-15-16,0 0 13 0,0 0-18 0,0 0 3 16,0 0-47-16,0 0-18 0,0 0-78 0,0 0-32 15,4-6-143-15,-4 6-70 0,0 0-475 0,7-8-430 16</inkml:trace>
  <inkml:trace contextRef="#ctx0" brushRef="#br0" timeOffset="-55027.95">8797 12607 191 0,'0'0'197'0,"0"0"-40"0,-5-6-14 0,5 6-33 16,0 0-17-16,0 0-18 0,-4-5-13 0,4 5-18 15,0 0-9-15,0 0-4 0,0 0-9 0,0 0-5 16,0 0 38-16,0 0 22 0,0 0 7 0,0 0 17 15,2 5 8-15,-2-5-21 0,6 13 34 0,-5-6-27 16,3 2 46-16,1 3-45 0,-1 1 63 0,0 2-66 0,1 1-5 16,4 5-10-16,-4 1 1 0,3 0 10 15,-1 6-2-15,2 2-6 0,-1 0-7 0,0 1-9 16,2 7 2-16,0 1 19 0,-1 3-23 0,0-1 1 16,1 2-28-16,-1-1 17 0,2 1-36 0,-1 2 18 15,-1-1-25-15,0 3 18 0,2-2-23 0,-2 0 0 16,-1-1-3-16,2 2 5 0,-1-2-3 0,0 0 3 15,0 0-6-15,1-2 0 0,0 0 21 0,-1-1-25 0,3-1 22 16,-3-1-26-16,2-2 22 0,-1-1-25 0,0-5 22 16,1-3-22-16,0 0 21 0,-2-4-26 0,0-3 12 15,1-2-85-15,1-2-32 0,0-1-46 0,-1-6-62 16,1-1-56-16,-1-4-115 0,1-3-325 0,2-3-226 16</inkml:trace>
  <inkml:trace contextRef="#ctx0" brushRef="#br0" timeOffset="-54345.46">10969 12497 61 0,'1'-6'194'16,"-1"6"1"-16,0 0-36 0,0-9 10 0,0 9-27 0,1-6 24 15,-1 6-34-15,0 0 7 0,0 0-50 0,-1-7 11 16,1 7-44-16,0 0 12 0,0 0-30 16,0 0 52-16,0 0-19 0,1 6 56 0,2 0-40 0,-2 2 23 15,4 1-25-15,-2 3 12 0,0 4 2 0,1 2-1 16,0 3 2-16,3 2 0 0,-2 7-7 0,2 1-5 15,-2 2-7-15,3 5-41 0,1 1 55 0,0 4-44 16,-1-1 33-16,1 0-7 0,0 2-6 0,2-1-13 16,-2 2-3-16,1 1 3 0,2-2-25 0,-2-1 14 15,3 2-23-15,-2-2 13 0,-2-2-20 16,3 3 0-16,-2-3-5 0,-1-1-2 0,1 0-3 0,-2-1 2 16,-2 0-35-16,2-5 39 0,-3-2-2 0,1 0-3 15,-2 0 0-15,1-2-7 0,-2-4-3 0,-1-2-6 16,1 0-79-16,-3-5-79 0,0-1-72 0,0-3-45 15,-1-2-131-15,-2-3-423 0,-2-2-378 0</inkml:trace>
  <inkml:trace contextRef="#ctx0" brushRef="#br0" timeOffset="-53295.3">7477 13282 148 0,'0'0'225'0,"0"0"-31"0,0 0-21 0,0 0-29 16,0 0-11-16,0 0-24 0,-4-6-20 0,4 6-26 16,0 0-4-16,0-7-8 0,0 7-21 0,0 0 29 15,1-10-27-15,-1 10 33 0,3-7-22 16,-3 7 28-16,5-9-29 0,-5 9 28 0,8-7-34 0,-8 7 31 15,10-6-40-15,-10 6 39 0,12-6-43 0,-12 6 43 16,12-1-44-16,-12 1 37 0,17 0-44 0,-17 0 38 16,17 4-44-16,-7 1 38 0,-1-1-46 0,-1 2 41 15,3 3-46-15,-3 0 35 0,1 1-38 0,-3-1 34 16,3-1-39-16,-4 0 43 0,0 0-39 0,0 0 36 16,-1-3-39-16,0 1 58 0,2 0-20 0,-6-6 66 15,4 8-14-15,-4-8 16 0,4 5-53 0,-4-5 27 16,0 0-47-16,0 0 35 0,0 0-46 0,0 0 30 15,0 0-44-15,3-9 36 0,-3 9-34 0,0-11 31 16,-2 4-36-16,4-1 27 0,-2 0-32 0,1-1 1 16,-1-2 1-16,1 2-2 0,3-1 4 0,-1-1 3 15,-1 2 7-15,2-1-9 0,2 2 1 0,-2-1 2 16,2 2-2-16,0 1 3 0,0 0-2 0,2 2 12 0,-8 4-17 16,11-5 4-16,-11 5 0 0,17 0 1 15,-17 0 41-15,14 5-40 0,-6-1 33 0,2 1-40 0,-4 1 34 16,2 1-38-16,0 0 39 0,-1-1-36 15,-2 3 30-15,3-1-37 0,-3 1 40 0,0-2-40 0,3 1 40 16,-3 0-38-16,0-1 36 0,0 2-35 0,-1-2 34 16,1 1-43-16,-1-1 37 0,1-2-93 15,-3 1-37-15,1 0-95 0,-3-6-41 0,7 8-78 0,-7-8-328 16,5 5-166-16</inkml:trace>
  <inkml:trace contextRef="#ctx0" brushRef="#br0" timeOffset="-52995.23">8088 13089 354 0,'4'-5'282'0,"-4"5"-79"0,5-8 6 0,-5 8-51 16,4-4 5-16,-4 4-48 0,0 0 1 0,5-5-45 16,-5 5 46-16,0 0-13 0,0 0 45 0,4 5-40 0,-4-5 5 15,4 12-6-15,-2-4-2 0,-2 3 30 16,3 1-36-16,-2 3 15 0,0 3-33 0,0 2 21 15,1 2-38-15,-1 3 13 0,-1 2-39 0,1 1 21 0,1 0-35 16,-1 6 21-16,0-1-37 0,-1 0 1 0,0-4 1 16,0 1-5-16,0-1 4 0,0-1-1 0,0-1-1 15,-1-2-6-15,1-1-2 0,-1-3 5 0,1-2 1 16,-2-1-5-16,1-2-5 0,1-3 3 0,0 0-5 16,0-2-1-16,0-3-2 0,0 1-39 0,0-9-85 15,1 9-114-15,-1-9-70 0,0 0-94 0,0 0-294 16,0 0-210-16</inkml:trace>
  <inkml:trace contextRef="#ctx0" brushRef="#br0" timeOffset="-52409.64">8294 13318 20 0,'0'0'261'16,"1"-7"-47"-16,-1 7-21 0,1-8-11 0,-1 8-4 0,0 0 15 15,2-9-72-15,-2 9 14 0,0 0-54 0,0-7 11 16,0 7-47-16,0 0 14 0,0 0-34 0,1-7 19 15,-1 7-28-15,0 0 39 0,0 0-37 0,0 0 33 16,0 0-31-16,6 8 46 0,-6-8-30 0,4 8 53 16,-4-8-37-16,5 11 28 0,-2-4-48 0,-2 2 37 15,3-1-49-15,-1 2 41 0,-1-2-46 0,1 2 44 16,-1 2-49-16,2-3 42 0,-3 2-45 0,3 0 33 16,-1-1-44-16,-1-1 1 0,-1 1 2 0,2-1 0 15,-2 0 1-15,2-2 7 0,-2 0-9 0,-1-7 3 16,3 12 0-16,-3-12 9 0,1 9 21 0,-1-9 18 15,6 8 8-15,-6-8-5 0,0 0-10 0,0 0-6 16,0 7-6-16,0-7-5 0,0 0-10 0,0 0 1 16,0-7 29-16,0 7-44 0,0 0 32 0,0-10-25 0,0 10 11 15,0-8-31-15,0 8 32 0,3-9-34 0,-3 9 35 16,1-8-36-16,-1 8 37 0,5-8-37 16,-5 8 30-16,7-6-34 0,-7 6 35 0,6-5-37 15,-6 5 38-15,10-2-37 0,-10 2 35 0,13-2-35 0,-13 2 34 16,12 3-34-16,-12-3 34 0,14 3-28 0,-14-3 28 15,11 6-34-15,-11-6 37 0,13 5-41 0,-13-5 7 16,8 7 6-16,-8-7-3 0,5 9 8 0,-5-9-3 16,-2 9 0-16,2-9 5 0,-6 10-4 0,0-4 6 15,-3-1-13-15,1-1-20 16,-2 0-54-16,0-1-45 0,-2-1-27 0,3-1-77 0,9-1-45 0,-22 1-104 16,12-3-147-16,0 0-38 0</inkml:trace>
  <inkml:trace contextRef="#ctx0" brushRef="#br0" timeOffset="-51609.64">9494 13201 171 0,'0'0'243'0,"-4"-7"-74"0,4 7-16 0,0-8-33 0,0 8 12 16,0-7-36-16,0 7 9 0,3-8-36 16,-3 8 8-16,5-7-22 0,-5 7 28 0,8-6-28 15,-8 6 45-15,12-2-47 0,-12 2 23 0,13-1-33 16,-13 1 25-16,18 2-40 0,-9 0 32 0,1 3-43 0,0 0 31 15,-1 1-40-15,1 2 33 0,-1 0-38 0,-1 1 32 16,0 1-43-16,-1-2 37 0,0 1-37 0,-4-1 37 16,1-1-30-16,0 1 62 0,-1-3-16 0,-3-5 65 15,4 11-37-15,-4-11 5 0,2 7-3 0,-2-7-4 16,0 0-13-16,0 0-4 0,-5 5 22 0,5-5-51 16,-4-5 3-16,4 5-9 0,-5-9 1 0,2 3-9 15,2-2-3-15,1-1 0 0,-1-2-4 0,2 2 0 16,-1-3 2-16,1 2 0 0,2-2 1 0,2 1-9 15,-1 1 1-15,1 1 0 0,0-1-4 0,2 2 3 16,-1 1-2-16,0 1 11 0,3 1-11 0,-2 2 4 16,-1-1-4-16,-6 4 4 0,14-2 4 0,-14 2-6 15,17 6 0-15,-9-3-1 0,-1 2 0 0,1 1 2 16,-2 2-2-16,3 0 6 0,-1 3 2 0,-2-1-11 16,1 1 2-16,-2-2-3 0,1 1 4 0,-2-1-4 15,2-1 14-15,-1-1-53 0,1 2-65 0,-3-2-35 16,1-3-92-16,0 3-53 0,-4-7-96 0,9 7-156 0,-9-7-52 15</inkml:trace>
  <inkml:trace contextRef="#ctx0" brushRef="#br0" timeOffset="-51312.8">9949 12966 212 0,'0'0'295'0,"1"-8"-78"0,-1 8-49 0,0 0-33 15,1-8-23-15,-1 8-10 0,0 0-14 0,0 0 17 16,2-8-4-16,-2 8 14 0,0 0 7 0,2 8-8 16,-2-8-3-16,2 11-7 0,0-3-3 0,1 1-8 0,-1 2 2 15,2 1 0-15,0 3-6 0,0 2 1 16,-1 0-10-16,1 5-10 0,0-2-2 0,0 3-6 16,2 1-10-16,-2 0-6 0,0-1-9 0,0 2-8 15,0 0-6-15,0-1-1 0,-2 0-7 0,2 0-3 16,0 0-1-16,-2-1 1 0,1-1-5 0,-1-3-3 15,2-1 0-15,-4-1-4 0,4-1 2 0,-1 0-7 0,-2-4-39 16,2-1-53-16,-1 0-45 0,-1-3-44 0,1 1-52 16,0-4-84-16,-2-5-371 0,4 8-199 0</inkml:trace>
  <inkml:trace contextRef="#ctx0" brushRef="#br0" timeOffset="-50879.1">10134 13190 139 0,'0'0'299'0,"0"-12"-60"0,0 12-26 16,0-12-12-16,0 12-19 0,0-7-30 0,0 7-30 16,0-8-24-16,0 8-20 0,0 0-13 0,0 0 3 15,0 0 2-15,0 0-2 0,0 0 5 0,0 0 9 16,9 6-20-16,-5 0-8 0,2 0-8 0,-2 3 3 15,1-1-5-15,-1 3-4 0,1 0-2 0,3 0-14 16,-3 3-5-16,0-2-3 0,0 0-3 0,2 0-2 0,-2-1-1 16,0 0 6-16,-2-2-11 0,1 0 0 0,0 0 0 15,-1-1 2-15,-1-2 27 0,1 1-30 0,0-2 29 16,-3-5 3-16,3 9 0 0,-3-9-5 0,0 0 0 16,0 0-5-16,0 0-11 0,0 0-2 0,9-3-3 15,-9 3-3-15,4-10-1 0,-1 3-1 0,-1 0 3 16,2-1-8-16,0 1 0 0,0-1 1 0,2 1-3 15,-1 1 5-15,2-1-6 0,-1 3 2 0,2 0 1 16,-8 4-3-16,14-5 1 0,-14 5-3 0,14 0 4 16,-14 0 2-16,14 2-9 0,-14-2 15 0,11 7 22 15,-5-2-43-15,1 2 0 0,-6 0 3 0,1 1 7 16,-2 0-3-16,-3 1-3 0,-2 0 4 0,0 0 0 16,-2 0 5-16,0 0-2 0,-2-1 3 0,0-2-42 15,1-1-62-15,-1 0-31 0,-1-3-98 16,10-2-89-16,-18 0-311 0,7-2-145 0</inkml:trace>
  <inkml:trace contextRef="#ctx0" brushRef="#br0" timeOffset="-50095.43">11686 13086 238 0,'0'0'233'0,"-4"-8"-55"15,4 8-41-15,-1-6-20 0,1 6-15 0,0 0-20 16,-2-8 1-16,2 8-3 0,0 0-13 0,4-7 1 15,-4 7-12-15,0 0-4 0,0 0-7 0,14-1-5 16,-14 1-1-16,9 4-8 0,-9-4-2 0,9 5-7 16,-9-5-4-16,13 7-1 0,-13-7-2 0,9 8-5 15,-9-8-1-15,6 9 29 0,-6-9-40 0,9 8 27 16,-9-8-27-16,4 8 28 0,-4-8-28 0,1 7 34 0,-1-7-25 16,0 0 57-16,3 7-27 0,-3-7-7 15,0 0 0-15,0 0-6 0,0 0-3 0,-4-8 3 16,4 8-4-16,0-10-6 0,1 2-7 0,-1 1 1 15,3-3-4-15,-1 1 1 0,1-2 0 0,1 2-2 0,1-2 3 16,0 1-5-16,2-1 0 0,0 2-1 0,-1 0 0 16,2 2 7-16,0 0-10 0,-1 2 1 15,1 0 0-15,0 2 4 0,-8 3-1 0,15-4 0 0,-15 4 4 16,14 3-4-16,-4-1 1 0,-3 2 1 0,-1 0 2 16,2 4-5-16,-2-2 7 0,2 1-9 15,-2 2 2-15,-2 0 0 0,1 1-1 0,3-2-1 0,-4 3 0 16,1-3 9-16,-1 2-13 0,-1-2 0 0,1 2 31 15,0-3-95-15,-1-3-29 0,2 3-74 0,-5-7-61 16,6 6-286-16,-6-6-17 0</inkml:trace>
  <inkml:trace contextRef="#ctx0" brushRef="#br0" timeOffset="-49812.87">12100 12829 296 0,'0'0'301'0,"1"-8"-98"15,-1 8-24-15,0 0 2 0,-1-7 8 0,1 7-32 16,0 0 47-16,0 0-46 0,0 0-9 0,-3 6-15 0,3-6-7 16,0 8-6-16,0-8-43 0,3 15 30 15,-2-7-48-15,0 3 35 0,2 1-43 0,-2 0 39 16,4 2-7-16,-2 3-2 0,3 0-12 0,-2 0-14 0,1 3-10 16,0 0-10-16,0 2-7 0,2-2-4 15,-1 2 18-15,-1-1-31 0,0 0 24 0,-1 2-34 0,1-3 22 16,-1 2-26-16,0-4 25 0,2 0-30 0,-3-1 23 15,-2 0-24-15,3-2 18 0,-3 1-26 0,2-2 21 16,-2-2-77-16,2-1-38 0,-2 0-116 0,0-3-31 16,-1 1-72-16,2-3-105 0,-2-6-202 15,1 9-148-15</inkml:trace>
  <inkml:trace contextRef="#ctx0" brushRef="#br0" timeOffset="-49263.1">12300 13069 186 0,'0'0'258'16,"-1"-9"-43"-16,1 9-31 0,0-7-22 0,0 7-17 0,0 0-26 16,-1-9-26-16,1 9-19 0,0 0-17 0,0 0-3 15,0 0 11-15,0 0-8 0,0 0-3 0,0 0 9 16,0 0-12-16,7 5 1 0,-7-5 2 0,5 8 24 16,-1 0-37-16,0-1 28 0,0-1-42 0,1 2 31 15,-1 0-51-15,2 2 45 0,-2-2-53 0,1 2 34 16,-1 0-36-16,1-1 37 0,-1 1-40 0,0 1 46 15,2-2-44-15,-3 0 29 0,1-2-37 0,-2 3 43 16,2-3-45-16,-3-1 41 0,2 1-40 0,-3-7 43 16,4 10-40-16,-4-10 62 0,2 8-42 0,-2-8 41 15,3 6-49-15,-3-6 42 0,0 0-31 0,0 0 32 16,0 0-48-16,0 0-1 0,7-8 1 0,-7 8 3 16,3-10-3-16,1 4 7 0,-3 0-8 0,3 0-1 15,0 1 2-15,0-1 2 0,3-1 0 0,-3 2-1 16,3 2 1-16,-2-2-3 0,1 2 2 0,-6 3 1 15,13-5 0-15,-13 5 0 0,13-1 8 0,-13 1-12 16,14 1 1-16,-14-1 1 0,11 5-1 0,-11-5 1 0,9 8 4 16,-9-8 3-16,5 8-6 0,-3-2-1 0,-2-6 43 15,-2 12-50-15,1-5 40 0,-3-1-43 16,-2 2 45-16,-1-1-53 0,0-1 46 0,-2-2-55 16,-1 0-40-16,-1 0-145 0,-1-3-145 0,0-1-274 0,-3-1-141 15</inkml:trace>
  <inkml:trace contextRef="#ctx0" brushRef="#br0" timeOffset="-38046.26">8850 12691 108 0,'0'0'160'0,"0"0"-31"16,-3-7-5-16,3 7-24 0,0 0-3 0,0-6-23 15,0 6 15-15,-2-6-26 0,2 6 15 0,0 0-28 16,-3-6 11-16,3 6-30 0,0 0 21 0,-4-7-23 15,4 7 16-15,0 0-25 0,-2-6 19 0,2 6-19 16,0 0 29-16,-4-6-28 0,4 6 21 0,0 0-23 16,0 0 21-16,-4-5-30 0,4 5 28 0,0 0-31 15,0 0 22-15,0 0-26 0,-4-3 21 0,4 3-23 16,0 0 22-16,0 0-30 0,0 0 32 0,0 0-34 16,0 0 23-16,0 0-25 0,0 0 25 15,0 0-28-15,0 0 25 0,0 0-24 0,0 0 24 0,0 0-24 16,0 0 29-16,0 0-28 0,0 0 25 0,0 0-25 15,0 0 44-15,-5 5-45 0,5-5 25 0,0 0-23 16,5 9 31-16,-5-9-14 0,3 8 43 0,-3-8-22 0,2 12 10 16,1-6 7-16,-1 3 10 0,2-1-5 0,-1 1 12 15,-1 2 8-15,2-1 1 0,0 3-2 16,1 2-13-16,0 0 19 0,-1 1-27 0,1 1 30 0,0 2-39 16,2 0 31-16,0 0-39 0,-2 2 34 0,2 0-48 15,-2 1 43-15,1-1-51 0,3 4 56 0,-4-3-11 16,2 2 0-16,1 2-11 0,0 1 5 0,0-4-8 15,0 4-1-15,1-1-4 0,-2-4-4 0,2 4-3 16,0-1-2-16,3 0 20 0,-3 1-20 0,1-3-3 16,1 1-3-16,0-3-4 0,-1 4 4 0,0-4-4 15,-1-1-49-15,0 1 53 0,0 0-49 0,1-2 51 16,-1 0-46-16,-1 1 50 0,-1 0-48 0,1-2 13 16,-3-1-1-16,-1-2 5 0,1 0 4 0,-1-1 3 15,1 2 2-15,-2-2 40 0,-1-1-41 0,-1-2 37 16,2 1-47-16,-3-1 38 0,1-2-43 0,1 0 46 15,-2-1-51-15,0 0 45 0,1-2-47 0,-1-6 47 16,-3 9-49-16,3-9 45 0,-2 6-50 0,2-6 31 16,0 0-78-16,-5 6-41 0,5-6-27 0,0 0-23 0,-8-6-36 15,8 6-8-15,-4-3-72 0,4 3-40 0,-2-8-292 16,2 8-124-16</inkml:trace>
  <inkml:trace contextRef="#ctx0" brushRef="#br0" timeOffset="-36562.07">11049 12642 141 0,'0'0'138'0,"0"0"-21"0,0 0-12 0,0 0-23 16,0 0-27-16,0 0-14 0,0 0-10 16,0 0-6-16,-4 5-3 0,4-5-12 0,0 0 1 0,0 0-3 15,0 0 0-15,0 0 0 0,0 0-2 0,0 7 15 16,0-7 4-16,0 0 1 0,0 0-5 0,0 7 2 15,0-7 19-15,0 0 2 0,0 10-11 0,0-10-2 16,0 7 11-16,0-7-4 0,1 8 10 0,-1-8 12 16,3 12-1-16,-2-6 0 0,1 2 6 0,0 0 8 15,0 1-5-15,0 0-3 0,-1 2 0 0,2-2 3 16,0 4-11-16,-1-1 12 0,1-2-20 0,-2 4 6 16,4 0-4-16,-4 2 1 0,3-3 0 0,0 2-15 15,-3 1 2-15,3 0-13 0,1 1 5 0,-2-2-10 16,2 2 36-16,0-1-45 0,-1 1 29 0,0 0-13 0,1 0 15 15,-1 1-25-15,1-1 20 0,0 0-2 16,-2 0-28-16,3-1 45 0,-2 1-44 0,1-2 29 16,-1 2-30-16,1 0 24 0,0-2-6 0,-2 0-5 0,3 0 1 15,-3-1-9-15,3 0 2 0,-2 0-4 16,-1-1 0-16,2 0 8 0,-1 0 6 0,0 0 9 0,1-1 2 16,-1 2-6-16,0-3-1 0,0-1-4 15,-2 2 0-15,3-1-5 0,-1 0-6 0,-1 0 5 16,1 1 7-16,-2 0 7 0,2-1-7 0,-1-1-2 0,-1 1 0 15,2 0-1-15,0 0-2 0,-2-1-42 0,1 1 56 16,-2-1-40-16,2 1 40 0,-1-3-45 0,-1 3 46 16,2-2-46-16,-2 0 44 0,2 1-45 0,-2-1 45 15,2 0-46-15,-2 0 46 0,2 0-43 0,-1 0 49 16,1 0-42-16,-2 0 47 0,0 0-40 0,2 0 42 16,-2 1-47-16,2-1 41 0,-1 0-48 0,-1 0 45 15,2 1-42-15,-3-2 36 0,3 2-43 0,-1-3 39 0,-1 3-41 16,2-2 42-16,-2 2-40 0,4-3 44 0,-3 2-41 15,-1-1 42-15,0 0-4 0,2 2 0 0,-2-2 2 16,2 1-5-16,-1-2-2 0,-1 2 3 16,2-1-9-16,-3 0-3 0,3-1-2 0,-1 0-1 0,-2 0-4 15,3 1 1-15,-2-1-2 0,0 0 2 0,3-1 2 16,-3 1 0-16,0 0-4 0,1-2 1 16,-1 2 4-16,2 0-4 0,-3-7-1 0,2 10-1 15,-2-10 0-15,2 10-2 0,-2-10 0 0,2 10 2 0,-2-10-6 16,3 7 1-16,-3-7-1 0,1 7 3 0,-1-7-2 15,0 0 0-15,1 9 3 0,-1-9-2 16,0 0 2-16,0 0-2 0,2 7 0 0,-2-7-4 0,0 0 2 16,0 0-8-16,0 0-58 0,0 0-100 0,0 0-127 15,0 0-139-15,0 0-570 0,-15-3-603 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09:52:56.038"/>
    </inkml:context>
    <inkml:brush xml:id="br0">
      <inkml:brushProperty name="width" value="0.05292" units="cm"/>
      <inkml:brushProperty name="height" value="0.05292" units="cm"/>
      <inkml:brushProperty name="color" value="#002060"/>
    </inkml:brush>
  </inkml:definitions>
  <inkml:trace contextRef="#ctx0" brushRef="#br0">22156 5364 113 0,'0'0'241'0,"-10"-1"-38"16,10 1-3-16,0 0-29 0,0 0-14 0,0 0-10 0,-4-6-24 16,4 6-10-16,0 0-14 0,0 0-28 15,0 0-15-15,-1-7-13 0,1 7-5 0,0 0-8 16,0 0-6-16,0 0-5 0,0 0-4 0,1-6 2 16,-1 6-3-16,0 0 6 0,0 0 7 0,0 0 9 15,0 0 5-15,8-4 14 0,-8 4 9 0,0 0 4 0,0 0-1 16,15-2 10-16,-15 2-4 0,14-2-28 15,-14 2 19-15,19-1-35 0,-6 0 32 0,5-1-37 0,-1-1 28 16,3 1-37-16,4-1 27 0,3-1-41 16,-2 0 29-16,3 1-34 0,4-2 33 0,1 0-38 15,1 0 33-15,-2 0-38 0,0 2 45 0,1-2-47 0,1-1 38 16,-6 2-35-16,-1 1 26 0,-2-1-27 16,2 0 31-16,-4 1 1 0,-1 1-9 0,-3-1-26 15,-1 1 49-15,0 0-54 0,-5 0 33 0,-13 2-37 16,22-1 40-16,-11 0-33 0,-11 1 34 0,16-3-37 15,-16 3 38-15,13-2-28 0,-13 2 27 0,13-1-36 0,-13 1 31 16,10-3-38-16,-10 3-31 0,9-1-77 0,-9 1-120 16,9-2-149-16,-9 2-213 0,13-5-131 15</inkml:trace>
  <inkml:trace contextRef="#ctx0" brushRef="#br0" timeOffset="1650.4">24744 5320 63 0,'0'0'196'0,"0"0"-23"16,0 0-16-16,0 0-20 0,0 0-20 0,0 0-19 15,0 0-10-15,0 0-14 0,0 0-9 0,0 0-12 16,0 0-10-16,0 0-6 0,0 0-2 0,0 0-2 16,0 0 2-16,0 0-2 0,0 0-1 0,0 0-5 15,0 0-2-15,0 0 1 0,0 0-9 0,0 0-5 16,0 0 3-16,0 0-3 0,0 0-2 0,0 0-7 15,0 0 0-15,0 0 1 0,0 0-7 0,0 0 7 16,0 0-2-16,0 0 0 0,0 0-2 0,0 0 0 16,9 4-10-16,-9-4-42 0,17 0-70 0,-3-2-77 15,3 0-197-15,2 0 148 0</inkml:trace>
  <inkml:trace contextRef="#ctx0" brushRef="#br0" timeOffset="8384.09">10788 6264 58 0,'0'0'57'0,"0"0"-7"15,-10 2-8-15,10-2-3 0,0 0-15 0,0 0 13 16,0 0-7-16,0 0 12 0,-8 2-18 0,8-2 16 0,0 0-11 15,0 0 10-15,0 0-14 0,0 0 11 0,0 0-13 16,0 0 4-16,-7 3-11 0,7-3 8 16,0 0-15-16,0 0 19 0,0 0-10 0,0 0 15 0,0 0-10 15,0 0 16-15,0 0-10 0,0 0 19 0,0 0-4 16,0 0 24-16,0 0-6 0,0 0 21 0,0 0-21 16,4 6 15-16,-4-6-22 0,0 0 33 0,6 3-19 15,-6-3-1-15,9 1 10 0,-9-1-18 0,13 3 4 16,-13-3-1-16,14 0-5 0,-14 0-8 0,18 2-4 15,-7-2 7-15,-11 0 8 0,23 1-1 0,-11-1 0 16,1 0 4-16,3 0-1 0,-3-1-8 0,4 1-15 16,2-1-2-16,-3 1-8 0,3-1-2 0,-1 1-1 15,3-2 4-15,-1 1 2 0,-2 1-11 0,3-1-1 16,-1 0-3-16,-2 0-2 0,4 0 0 0,-3-1-2 16,0 2 2-16,1-1-7 0,0 1 0 0,0-1-1 15,-1 1-5-15,-1 0 36 0,0-1-34 0,0 1 23 16,0 0-6-16,-4 0 1 0,3 0-3 0,-2 0 6 0,0 0 0 15,-1 0-7-15,2 0-6 0,-5 0-1 0,4 0-1 16,-2 0-1-16,1 0 17 0,-1 0-10 0,1 0 3 16,-2 0 3-16,-1-1 1 0,2 1-3 15,-13 0 2-15,22-2-9 0,-10 2 2 0,-1-1-2 0,0 0-6 16,1 0 1-16,-3-1-3 0,3 2 3 0,-12 0-1 16,17-1-6-16,-17 1-1 0,18-1 0 0,-18 1 1 15,17-1-2-15,-17 1 6 0,16 0-2 0,-16 0-6 16,14-1 1-16,-14 1 0 0,15 0-38 15,-15 0 48-15,12-1-48 0,-12 1 57 0,14-2-43 0,-14 2 43 16,0 0-45-16,14-1 44 0,-14 1-41 16,0 0 37-16,13 0-73 0,-13 0-92 0,0 0-212 0,9-3-466 15,-9 3-368-15</inkml:trace>
  <inkml:trace contextRef="#ctx0" brushRef="#br0" timeOffset="19452.04">22069 6323 742 0,'0'0'643'0,"0"0"-193"0,-6 5-53 16,6-5-125-16,-1 12-22 0,-2-2-62 0,3 0 37 0,-1 4-28 16,0 0 49-16,-1 4-64 0,0 1 26 0,-1 5-78 15,3 2-21-15,0-1-19 0,-2 2-20 0,2 0-6 16,1 0-18-16,0 0-22 0,-1-1 12 0,4 1-8 16,-1-2-11-16,-1-1-10 0,2-3-39 0,2 0-62 15,-2-5-57-15,1-2-71 0,-1-1-57 0,1-2-54 16,-1-5-67-16,1-1-138 0,-5-5-275 0,12 1-345 0</inkml:trace>
  <inkml:trace contextRef="#ctx0" brushRef="#br0" timeOffset="20939.93">22036 6323 238 0,'0'-6'436'0,"0"6"-115"16,1-12-66-16,-1 12-61 0,2-9-43 0,-2 9-40 15,5-9-13-15,-5 9-14 0,11-6 8 0,-4 3-3 16,4-1 0-16,2 2-24 0,2-1 7 0,3 1-32 16,4 1 8-16,1-1-17 0,5 2 25 0,3 0-33 15,1 0 29-15,5 0-36 0,1 2 24 0,9 1-36 16,-4-1 27-16,6-1-32 0,1 2 28 0,1-1-32 16,-1-1 32-16,3 0-32 0,2 0 53 0,1-2-36 15,1 2 48-15,2-2-42 0,2 1 48 0,1-1-44 16,0 0 45-16,2-2-40 0,13 2 37 0,0-1-44 15,-2-1 47-15,2-1-48 0,1 1 41 0,2 1-49 16,1-2 54-16,2 1-58 0,0-2 49 0,1 3-48 16,2-2 44-16,-2 0-51 0,4 1 44 0,-1-2-50 15,3 3 44-15,0-1-43 0,0-1 37 0,2 2-42 16,1-2 38-16,4 1-47 0,-3 1 47 0,-1 1-47 16,3-1 45-16,0-1-47 0,1-1 45 0,1 1-42 15,1-1 40-15,0 2-31 0,1 0 32 0,-3-4-47 16,2 2 45-16,-2 0-45 0,2 1 45 0,1 0-45 15,-2-1 47-15,2 0-46 0,-3 0 43 0,0 1-44 16,-1-1 48-16,0 0-48 0,-1 0 45 0,-1-1-44 16,-2 3 43-16,0 0-42 0,0-2 40 0,-2 0-34 15,-2 0 37-15,-4 1-45 0,-1-1 46 0,-2 1-48 16,-3-1 52-16,-2 1-48 0,-3 0 43 0,-10 0-43 16,-2 1 43-16,-3-1-45 0,-1 0 48 0,-2 2-42 15,-5 0 40-15,1 0-41 0,-10 1 43 0,-1-1-43 16,-3-1 41-16,-7 2-41 0,-2-1 46 0,-1 1-45 0,-5 0 38 15,-1-1-41-15,-4 1 46 0,-1-2-36 16,-3 2 50-16,1 0-37 0,-3 2 47 0,-11-2-33 16,19 0 50-16,-19 0-37 0,14 0 35 0,-14 0-44 15,14 0 37-15,-14 0-49 0,12 1 37 0,-12-1-47 0,0 0 37 16,15 0-47-16,-15 0 40 0,7 4-40 0,-7-4 38 16,7 8-33-16,-2-3 68 0,2 2-6 0,-3 1-5 15,1 3-4-15,1 1 1 0,-1 3 2 0,-1 0-5 16,5 4-4-16,-3 1-8 0,-2 1-4 0,1 1-5 15,1 2-2-15,-3 1-1 0,2-1-6 16,-1 1-3-16,0 2-1 0,-1-1-1 0,-1 1-43 0,1-1 48 16,-1-1-44-16,0 1 53 0,-1-3-50 0,0 0 50 15,1-2-50-15,-2-3 50 0,1-1-48 0,-1-2 52 16,0-2-48-16,1-1 3 0,-1 0 6 0,0-2 2 16,0 0 9-16,-1-3 0 0,1 1 5 0,0-8 17 15,-1 12-21-15,-1-6 0 0,2-6 0 0,-4 9 5 16,4-9-5-16,-9 5 42 0,9-5-52 0,-9 6 43 15,9-6-48-15,-14 1 42 0,14-1-47 0,-19 0 47 0,19 0-45 16,-23-1 40-16,9 0-48 0,-1 0 50 16,-4 0-48-16,-2-2 45 0,-1 2-48 0,-4-1 48 0,-4 1-51 15,0-2 51-15,-6 1-50 0,-1 1 48 0,-3-1-44 16,2 1 49-16,-1 0-49 0,-4 0 46 0,1-2-47 16,-8 3 48-16,0 0-47 0,-1 0 47 0,-1 0-44 15,-1 0 44-15,-2 0-50 0,0 2 51 0,-1-2-50 16,0 1 52-16,-3 0-55 0,-1-1 10 0,0 1 2 15,-3 0 5-15,1-1 0 0,-2 2 3 0,-12-4 2 16,1 4 47-16,-2-2-55 0,-1 1 46 0,0 0-51 16,-1 0 3-16,-3 1 5 0,1-1-1 0,-1 0 2 15,-3 0-2-15,1 1 7 0,-3 1-5 0,3-2 0 16,-3 1 1-16,-1-1 0 0,1 1 4 16,1 0-4-16,1 0 1 0,0-1 0 0,0 1-1 0,0-1-18 15,3 0-2-15,-2 1 2 0,1-1 6 0,0 0 7 16,2-1 0-16,0 1 2 0,3-1 4 0,0 0-1 15,2 1 3-15,11-1 1 0,-4-1-9 0,5 1 0 16,-2-1-4-16,1 1 2 0,-1-1 2 0,2 0 2 16,2-1 2-16,-1 2 3 0,3-1 1 0,1 0 2 15,3-1 4-15,0 1-3 0,1-1 3 0,4 1-2 16,0 0 0-16,2 1 1 0,6-2 1 0,2 2 0 16,-1 0 1-16,2-1-3 0,-1 1 3 0,4-1 0 15,-2 1 11-15,1 0-14 0,5 0 2 0,1 0-2 16,2 1 0-16,-2-1 6 0,2 0-6 0,0 1 2 15,0-1 2-15,1 2-3 0,-1-2 0 0,4 0 3 16,-4 1 0-16,5-1-4 0,-1 1 7 0,2 1-4 16,-2-2-1-16,3 1 2 0,-1-1-1 0,1 1 1 15,0-1 0-15,0 0 0 0,-1 1-2 0,2-1 0 16,-1 0 0-16,0 0 0 0,-1 0-1 0,2 0 0 16,0 0 1-16,-1 0 10 0,1-1-11 0,-1 1 2 15,2-1-1-15,-2 1 0 0,2-1 1 0,-2 1-3 16,3-2 4-16,-1 1-3 0,1 0 2 0,-1 1 1 0,2-2-2 15,0 1 0-15,-1 0 0 0,2 1 2 0,-1-1-3 16,-1 0 2-16,1 1-1 0,0 0 0 0,1-1-1 16,0 1 0-16,0 0 1 0,-1 0 2 0,0 0 0 15,4 0 0-15,-2 0 0 0,-1 0-2 16,2 1 3-16,0-1-3 0,0 0-1 0,0 0 2 0,1 0 0 16,1 1 1-16,-3-1-1 0,3 0 0 0,0 1 3 15,0-1-3-15,0 0-1 0,1 1 2 16,-1-1 2-16,14 0-2 0,-22 0-1 0,22 0 1 0,-19 0 0 15,19 0 1-15,-14 1-1 0,14-1 1 0,-14-1 1 16,14 1-8-16,0 0-2 0,-17 0-1 0,17 0-4 16,0 0-10-16,-12 1-8 0,12-1-9 15,0 0-9-15,-10-2-10 0,10 2-13 0,0 0-10 0,0 0-5 16,0 0-9-16,-11-1-9 0,11 1-9 0,0 0 29 16,0 0-58-16,0 0-9 0,0 0-11 0,0 0-37 15,-12-1-21-15,12 1-112 0,0 0-331 0,0 0-171 16</inkml:trace>
  <inkml:trace contextRef="#ctx0" brushRef="#br0" timeOffset="21516.94">23958 5932 134 0,'-4'-14'401'0,"2"2"-91"0,-2-1-31 0,0 3-14 16,-1-1-8-16,3 2 9 0,-2 0 3 0,1 2-30 0,1-1-47 16,-1 4-41-16,3 4-33 0,-4-8-10 15,4 8 26-15,0 0 21 0,0 0 15 0,-4 8-1 16,4 0-32-16,3 4 54 0,-2 5-35 0,4 6 9 16,-1 7-8-16,1 5-14 0,2 7-15 0,0 2-16 0,0 4 18 15,-1 1-54-15,1 3 14 0,1 2-48 0,-3 0-10 16,3 7-2-16,-1-8-6 0,-1 1-42 0,2-1 48 15,-1-2-48-15,1 1 45 0,0-1-16 0,2-1-7 16,-2-2-50-16,2-2-59 0,0-2-4 16,0-1-96-16,1-3-17 0,0-3-106 0,-2-6-34 0,1-2-53 15,2-3-76-15,-1-3-444 0,1-6-512 0</inkml:trace>
  <inkml:trace contextRef="#ctx0" brushRef="#br0" timeOffset="21971.22">26144 5911 316 0,'0'0'511'0,"0"-8"-129"0,0 8-94 0,-2-7-59 16,2 7-38-16,0 0-45 0,0 0-31 0,0 0 13 15,0 0-22-15,0 0 68 0,7 7-32 0,-5 0 55 16,2 5-36-16,0 2 50 0,2 2-40 0,-2 6 54 16,4 7-43-16,0 3 48 0,-1 8-42 15,3 3 23-15,-2 2-57 0,1 1 22 0,1 5-33 0,-3-2-32 16,0 2-12-16,1 1-70 0,0 0 51 0,-1-1-34 16,0 1 2-16,-1-1-50 0,2-1 48 0,-3-2-58 15,1-1 47-15,1-1-60 0,-2-6 35 0,0-5-90 16,1-3-62-16,-1-6-103 0,-2-3-53 0,-2-4-133 15,2-3-152-15,-1-3-566 0,-4-5-764 0</inkml:trace>
  <inkml:trace contextRef="#ctx0" brushRef="#br0" timeOffset="22731.02">22560 6471 322 0,'-7'-7'340'0,"7"7"-64"0,-4-7-22 16,4 7-30-16,-4-8-16 0,4 8-32 0,0-8 6 15,0 8-37-15,2-7 21 0,-2 7-59 0,7-6 30 16,-7 6-68-16,11-4 44 0,-11 4-61 0,14 0 36 16,-14 0-49-16,17 3 36 0,-8 0-55 0,1 1 42 15,-1 1-52-15,0-1 37 0,-1 3-44 0,-2-1 37 16,3-1-53-16,-3 2 48 0,-1-3-49 0,1 1 46 16,-1 0-46-16,-5-5 49 0,7 8-46 0,-7-8 48 15,0 0-43-15,3 5 58 0,-3-5-35 0,0 0 65 16,0 0-53-16,-3-5 37 0,3 5-8 0,-5-9 24 15,5 9-56-15,-2-13 33 0,0 6-46 0,2-1 42 16,0 0-42-16,0-1 35 0,3 0-45 0,-3 2 37 16,6-1-44-16,-3 0 36 0,1 1-41 0,1 2 39 15,0 0-39-15,-5 5 44 0,13-3-41 0,-13 3 42 16,14 1-42-16,-5 2 38 0,0 3-39 0,2 0 38 16,-2 4-43-16,1 0 41 0,-1 1-45 0,2 0 42 15,-1 3-44-15,-1-2 41 0,0-1-38 0,0 1-32 16,-2 0-47-16,2-1-79 0,-2-3-44 0,-1 0-46 15,0-2-67-15,-2 0-52 0,-4-6-424 0,10 2-332 16</inkml:trace>
  <inkml:trace contextRef="#ctx0" brushRef="#br0" timeOffset="22963.43">22997 6281 569 0,'3'-6'447'0,"-3"6"-102"0,4-7-48 16,-4 7-73-16,0 0 3 0,0 0 57 15,0 0-28-15,0 0 37 0,0 0-55 0,0 9 18 0,-2-2-54 16,2 1 26-16,-1 3-73 0,0 2 31 0,-1 0-72 16,1 3 23-16,1 0-64 0,-1 4-12 0,1 1-9 15,0-1-13-15,-1 4-3 0,2 1-7 16,-1-2-9-16,0 1-3 0,0-3-5 0,0 1-25 16,1-2 19-16,-1 1-35 0,0-3-53 0,3 0-55 0,-2-2-65 15,0 0-42-15,1-2-77 0,0-3 17 0,1-1-89 16,1-2-58-16,-1-3-378 0,-3-5-368 0</inkml:trace>
  <inkml:trace contextRef="#ctx0" brushRef="#br0" timeOffset="23283.09">23195 6430 441 0,'3'-10'438'0,"-2"2"-69"0,-1 0-90 15,0 8 3-15,3-11-70 0,-3 11 29 0,1-9-90 16,-1 9 27-16,0 0-51 0,0 0 60 0,0 0-28 15,0 0 27-15,0 0-67 0,10 8 13 0,-7-3-61 16,-1 4 23-16,1 2-55 0,1 0 29 0,0 2-49 16,1 0 37-16,0 1-48 0,0 0 32 0,-1 0-44 15,1-1 44-15,0 0-50 0,-1-1 42 0,0-3-43 16,2 0 43-16,-1-1-36 0,0-3 36 0,0 2-41 16,-5-7 37-16,14 6-37 0,-14-6 34 0,16 0-44 15,-6-3 42-15,0 1-40 0,-1-1 41 0,0-2-46 16,1 3 42-16,-1 0-40 0,-2-2 45 0,-7 4-51 15,11-2 39-15,-11 2-41 0,0 0 45 0,0 0-38 16,9 2 39-16,-9-2-43 0,-6 7 44 0,-1-1-44 16,1-1 43-16,-2 2-42 0,-1 0 38 0,-2 1-42 15,1-2-25-15,-1 1-59 0,1 0-70 0,2-2-56 16,1 0-73-16,0-1-136 0,7-4-383 0,-12 5-370 16</inkml:trace>
  <inkml:trace contextRef="#ctx0" brushRef="#br0" timeOffset="23881.56">24609 6395 100 0,'4'-7'451'0,"-4"7"-108"16,0 0-61-16,0 0-49 0,2-6-15 0,-2 6-46 16,0 0-6-16,0 0-38 0,0 0 20 0,0 0-51 15,0 0 31-15,0 0-52 0,0 0 33 0,13 4-68 16,-13-4-9-16,6 8-2 0,-6-8-11 0,7 8-3 16,-3-4 1-16,-2 3-5 0,-2-7-2 0,8 9 12 15,-8-9 32-15,5 10-8 0,-5-10-10 0,4 9-49 16,-4-9 47-16,4 8-41 0,-4-8 103 0,2 5-15 15,-2-5 46-15,0 0-55 0,0 0 30 0,0 0-42 16,0 0 30-16,5-5-56 0,-5 5 41 0,4-9-50 0,-1 3 39 16,0-3-41-16,1 2 36 0,1 1-56 15,-1-2 41-15,1 0-48 0,1 3 38 0,1-1-44 16,-2 0 45-16,2 3-36 0,-7 3 45 0,11-6-41 16,-11 6 47-16,13-1-52 0,-13 1 40 0,13 5-45 15,-13-5 40-15,12 7-45 0,-5-1 41 16,-1 1-45-16,1-1 40 0,-2 3-42 0,2-2 39 0,-3 1-48 15,1 2 37-15,-1-3-105 0,1 1-17 16,-1 0-110-16,1-2-7 0,0-1-52 0,-1-1-54 0,-4-4-54 16,9 6-408-16,-9-6-321 0</inkml:trace>
  <inkml:trace contextRef="#ctx0" brushRef="#br0" timeOffset="24099.31">24990 6285 338 0,'0'-7'428'0,"0"0"-74"0,0 7-61 0,0-9-15 15,0 9-59-15,-2-9 13 0,2 9-50 0,0 0 36 16,0 0-35-16,0 0 47 0,0 0-51 0,-6 4 26 16,3 3-69-16,2 2 19 0,0 2-69 0,0 0 25 15,-1 2-60-15,2 2 35 0,0 2-57 0,0 1 35 16,0 0-51-16,2 0 37 0,-1 1-49 0,1 3 43 16,2 1-40-16,-1-2 27 0,1 2-45 0,-1 0 43 0,1-2-43 15,1 1-8-15,-1 0-18 0,-1-2-76 16,1-2-67-16,-2-1-61 0,1 0-47 0,-1-3-48 15,3-2-71-15,-2-1-398 0,-2-3-339 0</inkml:trace>
  <inkml:trace contextRef="#ctx0" brushRef="#br0" timeOffset="24463.21">25186 6467 285 0,'4'-9'445'16,"-2"0"-115"-16,0 2-52 0,-2 7-22 15,5-11-41-15,-5 11 28 0,3-9-73 0,-3 9 34 16,4-6-67-16,-4 6 40 0,0 0-20 0,0 0-18 16,12 0-14-16,-12 0-17 0,5 8-23 0,1-1-49 0,-4 1 28 15,6 1-54-15,-4 1 41 0,1 0-51 0,0 3 42 16,0-1-48-16,0 1 43 0,-1-1-46 0,2 1 41 16,-3-2-43-16,1-1 38 0,-2-1-46 0,1 0 47 15,-1-1-45-15,2-2 47 0,-4-6-35 16,4 9 44-16,-4-9-43 0,6 6 35 15,-6-6-40-15,0 0 36 0,13-2-45 0,-13 2 43 0,9-6-46 0,-4 3 44 16,3-1-44-16,-2 0 44 0,-6 4-45 16,13-7 30-16,-13 7-20 0,14-5 34 0,-14 5-50 15,10-3 44-15,-10 3-43 0,0 0 47 0,14 2-41 0,-14-2 38 16,4 6-43-16,-4-6 45 0,0 8-45 0,0-8 45 16,-4 10-35-16,-2-4 33 0,2-1-46 0,-3 0 41 15,0-1-85-15,-2 1-50 0,9-5-50 0,-14 4-58 16,14-4-61-16,-13 0-153 0,13 0-301 0,-10-7-252 15</inkml:trace>
  <inkml:trace contextRef="#ctx0" brushRef="#br0" timeOffset="25163.46">27122 6436 43 0,'-1'-6'382'0,"-1"-1"-72"0,-1 1-52 16,1 0-31-16,-1-1-28 0,3-1-3 0,0 8 0 16,-1-11-1-16,1 11-47 0,1-11 21 0,-1 11-79 0,0-11 20 15,0 11-27-15,5-7-12 0,-5 7-46 0,5-7 48 16,-5 7-50-16,9-3 46 0,-9 3-54 16,0 0 45-16,13 3-53 0,-13-3 48 0,10 7-56 0,-5-4 48 15,0 2-61-15,1-1 50 0,-2 2-56 0,-1-2 50 16,2 3-53-16,-2 0 53 0,-2-3-52 0,-1-4 51 15,4 11-51-15,-4-11 51 0,1 10-51 0,-1-10 71 16,2 6-62-16,-2-6 46 0,0 0-52 0,0 0 64 16,0 0-34-16,0 0 43 0,0 0-57 0,1-6 47 15,-1 6-54-15,2-12 47 0,2 3-49 0,-1 1 44 16,1-1-50-16,2 0 46 0,-1-1-51 0,0 2 52 16,0 0-50-16,3 0 44 0,0 1-47 0,-1 0 49 15,1 2-51-15,-1 1 49 0,1 1-50 0,-8 3 52 16,13-2-4-16,-13 2-47 0,14 3 46 0,-6 2-3 15,-2 0-1-15,-1 1-6 0,1 3 5 0,-1-1-8 16,1 1 0-16,-2-1-5 0,0 2 3 0,-2 0-7 16,3 1 0-16,-2-3-1 0,0 2-6 0,-1-3-66 15,1-1-81-15,0 0-35 0,-3-6-69 0,4 7-82 16,-4-7-419-16,0 0-274 0</inkml:trace>
  <inkml:trace contextRef="#ctx0" brushRef="#br0" timeOffset="25415.79">27539 6154 142 0,'3'-11'470'0,"-3"11"-134"0,1-7-75 15,-1 7-55-15,0 0-47 0,3-5 8 0,-3 5 51 16,0 0-27-16,0 0 54 0,-4 6-68 0,4-6 30 0,-3 12-55 16,2-6 29-16,0 5-36 0,-2 0-13 0,2 2-3 15,0 3-6-15,1 0-14 0,-2 4-15 0,2-1 0 16,0 0-11-16,0 3-11 0,0-2-10 15,0 5-11-15,0 0-10 0,0-2-47 0,2 3 47 0,-1-2-52 16,0-1 42-16,-1 0-45 0,1-1 42 16,1-1-46-16,-1-2 41 0,0 0-49 0,-1-1 3 0,2 0-23 15,-1-5-70-15,-1-1-53 0,1 0-55 0,-1-1-19 16,3-3-37-16,-3-8-89 0,1 12-59 0,-1-12-333 16,0 0-274-16</inkml:trace>
  <inkml:trace contextRef="#ctx0" brushRef="#br0" timeOffset="25814.18">27675 6326 9 0,'2'-8'368'16,"3"0"-101"-16,-2 1-35 0,-3 7-10 0,5-10-9 16,-5 10-8-16,4-9-13 0,-4 9-24 0,2-7-25 15,-2 7-21-15,0 0-7 0,7-4-3 0,-7 4-45 0,0 0 28 16,5 7-13-16,-5-7-8 0,4 11-11 0,-2-2-12 15,1 0-1-15,-2 2-7 0,2 0-14 16,-1-1-5-16,0 3-1 0,0-1-6 0,-2 0-7 16,3 2 6-16,-1-3-1 0,1 0-10 0,-2 2 1 15,0-2-1-15,-1-2-4 0,1 1 3 0,1-3-1 16,-2 0 5-16,0-7-5 0,2 12 3 0,-2-12-1 16,2 8-1-16,-2-8-2 0,0 0 17 0,0 0-16 0,6 4-5 15,-6-4 0-15,7-4 2 0,-7 4-3 0,8-6 7 16,-8 6-5-16,9-6 5 0,-9 6-6 0,13-6-4 15,-13 6 3-15,13-3 0 0,-13 3 5 0,11-2 0 16,-11 2-3-16,13 3 0 0,-13-3-2 0,14 5 3 16,-14-5 0-16,9 8 7 0,-5-2-4 0,-4-6-4 15,3 11-47-15,-3-11 57 0,-3 12-47 0,2-6 51 16,-4 1-45-16,1-2 53 0,-3 1-49 0,1-1 38 16,-3-3-89-16,9-2-77 0,-13 2-113 0,13-2-170 15,-16-3-210-15,9-2-160 0</inkml:trace>
  <inkml:trace contextRef="#ctx0" brushRef="#br0" timeOffset="27330.05">21368 6118 76 0,'0'0'290'0,"0"0"-100"15,0 0 21-15,0 0-59 0,0 0 26 0,2-5-45 16,-2 5-2-16,0 0-36 0,0 0 5 0,-1-8-23 16,1 8-2-16,0 0-30 0,-1-9 9 0,1 9-25 15,-2-7 33-15,2 7 2 0,-1-8-11 0,1 8-6 16,-1-9 2-16,1 9 1 0,-3-11-10 0,3 11 3 15,-6-10-10-15,6 10 3 0,-4-10-19 0,4 10 11 16,-6-8-10-16,6 8 10 0,-9-9-19 0,9 9 11 16,-12-3-13-16,12 3-3 0,-11-3 3 0,11 3-8 0,-16 2 6 15,6-1-2-15,1 2-1 0,0 2 2 16,-1 1-3-16,-1 0-1 0,0 3-1 0,1-1 15 16,1 2-10-16,3 0 7 0,-1 1-14 0,-1 0 15 15,2 2-14-15,3-2 15 0,1 1-16 0,0 0 20 0,-1-1-23 16,3 1 20-16,1-1-20 0,2-1 19 15,-2 1-17-15,3-1 15 0,1-1-18 0,-1-2 21 16,4 1-18-16,-1-2 26 0,0-2-30 0,1 1 19 16,0-2-20-16,-8-3 20 0,16 1-17 0,-16-1 20 15,16 0-29-15,-16 0 31 0,17-4-26 0,-9 1 18 16,-1-1-17-16,2-2 19 0,-2 1-21 0,-1-2 20 16,0 0-20-16,1 0 28 0,-3 0-28 0,-1-3 18 15,1 2-19-15,0-3 5 0,-1 2 3 0,-1 0 9 0,2 0 8 16,-3 0 14-16,1 2 13 0,-1 0 3 0,-1 7 8 15,1-13 4-15,-1 13-2 0,1-8-13 16,-1 8-6-16,4-9-4 0,-4 9-12 0,0 0 1 16,0 0 12-16,0 0 12 0,0 0-4 0,0 0-5 0,5 4-3 15,-5-4 42-15,4 10-46 0,0-4 38 0,0 0-55 16,2 1 41-16,-2 0-46 0,3-1 38 0,0 3-44 16,3-4 40-16,1 2-43 0,0 0 20 0,4-4-100 15,2 1-62-15,0-3-120 0,2-2-190 16,5-3-349-16,-1 0-331 0</inkml:trace>
  <inkml:trace contextRef="#ctx0" brushRef="#br0" timeOffset="29452.35">21375 6226 16 0,'0'0'308'0,"0"0"-84"16,11-1-54-16,-11 1-40 0,0 0-26 16,0-7-18-16,0 7-21 0,0-8 1 0,0 8-4 0,-3-9 12 15,3 9-42-15,-1-10 22 0,1 10-40 0,-3-10 23 16,3 10-34-16,-2-10 29 0,2 10-35 0,-3-10 31 15,3 10-35-15,-4-8 31 0,4 8-33 16,-5-6 26-16,5 6-30 0,-4-4 29 0,4 4-30 0,0 0 23 16,0 0-22-16,-15 2 30 0,15-2-32 0,-9 7 33 15,4-4-32-15,-1 2 2 0,1 2-1 0,-1-2 7 16,1 2 0-16,1 2 5 0,0-4-2 0,4-5 3 16,-5 14 16-16,5-14-17 0,-3 12 3 0,3-5 0 15,0-7 4-15,1 10 1 0,-1-10 0 0,5 8 1 16,-5-8 0-16,6 5 0 0,-6-5-2 0,0 0 3 15,16-2-7-15,-16 2 2 0,14-6-4 0,-8 1 3 16,1-2-1-16,-1 2 2 0,0-3 1 0,-2 0 23 16,0 0-29-16,-3 0 26 0,-1 1-34 0,0 0 34 15,-2 0-34-15,-1 0 34 0,1 0-21 0,-2 3 30 16,-4-1-27-16,4 2 20 0,4 3-30 16,-14-5 8-16,14 5-8 0,-14 0 24 0,14 0-29 0,-14 3 24 15,8 2-24-15,-2 0 23 0,2 2-62 0,1 0-78 16,1 0-115-16,0 2-188 0,0-1 103 0</inkml:trace>
  <inkml:trace contextRef="#ctx0" brushRef="#br0" timeOffset="30564.98">19513 6410 20 0,'0'0'355'0,"0"0"-73"0,0 0-90 0,-10-3-10 0,10 3-2 15,0 0-51-15,0 0 1 0,-2-7-40 16,2 7-2-16,0 0-28 0,0-8 7 0,0 8-12 16,2-8-12-16,-2 8 6 0,8-10-25 0,-4 3-20 15,1-1 16-15,0 2-22 0,1-3 17 0,2 1-13 0,-2-1 10 16,3-1-18-16,-2 0 13 0,0 0-8 16,2-2 16-16,-1 0-23 0,-2 1 16 0,1-2-14 15,0 1 16-15,-3-1-16 0,1-1 13 0,-1 0-12 16,-1 1 14-16,-1-2-2 0,0 1 0 0,-1 1-13 0,-1 0 10 15,-1-1-14-15,1 0 18 0,-2 1-18 16,0 1 17-16,-1-2-2 0,1 3 16 0,0 0 7 16,-2 0-1-16,2 3 8 0,-1-2-5 0,1 2-1 15,-3 1-5-15,2 0-3 0,1 3-11 0,2 4 0 0,-4-10-1 16,4 10-4-16,-5-6-1 0,5 6-1 0,0 0 0 16,0 0-1-16,0 0 0 0,0 0 4 0,-9 1-6 15,9-1-2-15,-2 8 1 0,2-8 2 16,0 9 2-16,2-2-5 0,-1 0 8 0,0-1-3 0,2 4-2 15,-1-2 3-15,2 3-3 0,-1-1-2 0,1 2 2 16,1 0-2-16,2 1 4 0,-3 1-4 0,3 2 3 16,-2-1 2-16,1 0-4 0,2 0 0 0,-2 3 3 15,2-1-5-15,0 1 14 0,-3-2-13 0,2 0 0 16,0-1 1-16,-1 0 0 0,1-1 1 0,-2 2 1 16,2-3-3-16,-2 0 0 0,0-1 3 15,1 1-2-15,-3-3-3 0,4 1 4 0,-5-3 1 0,2 3-3 16,0-4 20-16,-1 2-21 0,-1-2-1 0,3 0 1 15,-3-1 1-15,-2-6 1 0,3 11-2 0,-3-11 2 16,5 9 31-16,-5-9-36 0,4 8 1 0,-4-8 1 16,3 6 3-16,-3-6 2 0,1 5 1 0,-1-5 3 15,0 0-6-15,4 5 10 0,-4-5-8 0,0 0-2 16,0 0-1-16,0 0 3 0,0 0 0 0,0 0-1 16,0 0 1-16,0 0 6 0,0 0-3 0,0 0-5 15,0 0 1-15,0 0 8 0,-4-6-13 0,4 6 6 0,0 0 5 16,-3-6-3-16,3 6-8 0,0 0 10 15,-1-7-2-15,1 7-1 0,0-7-2 0,0 7 1 16,0-9-3-16,0 9 10 0,0-11-18 0,0 11 8 16,1-11 3-16,1 5-3 0,-1-1-7 0,2 0 10 15,-1-1-2-15,2 1-4 0,1 0 9 0,-1 0-6 0,2-1-10 16,-2 1 13-16,3 1-1 0,-1 0-2 16,2 0-4-16,-1 0 3 0,2 1 8 0,0 2-8 15,-1-1 1-15,2 1-3 0,-1 0 4 0,0 1-4 16,-9 2 2-16,19-1 0 0,-19 1-3 0,17 1 7 0,-17-1-7 15,15 5-1-15,-8-2 2 0,-1 2 1 0,1 0-3 16,-1 0 5-16,-1 2 4 0,-1-1-6 16,-2 1 1-16,0 0-1 0,-2 1 3 0,0-2 0 0,-2 1 3 15,2 1 2-15,-4-1-5 0,2 1 2 0,-2-3-1 16,-1 2 1-16,0-1 1 0,-2-2-1 0,2 1 0 16,-1-2-12-16,-1 1-53 0,7-4-57 0,-14 4-60 15,14-4-88-15,-12 1-279 0,12-1-56 0</inkml:trace>
  <inkml:trace contextRef="#ctx0" brushRef="#br0" timeOffset="44978.12">19957 6513 303 0,'0'0'221'15,"0"0"-52"-15,-3-9-33 0,3 9-11 0,-2-7-21 16,2 7-6-16,-3-7-16 0,3 7-19 0,-3-11-14 16,2 5-10-16,-1 0-6 0,-2-2-7 0,0-1-5 15,2 1-7-15,-2 0-3 0,0-2-1 0,0 0 4 16,-1 2-1-16,0-2 3 0,-3 2-4 0,2-1 0 16,-1 1-4-16,-2 1 3 0,1 0-3 0,-1 0-1 15,1 1 0-15,-2 1-2 0,1 0-2 0,0 2-2 0,0 0 3 16,-1 1-4-16,10 2 6 0,-17 0-11 0,17 0 0 15,-18 3 3-15,12 1 10 0,-1 2-8 16,-3 0-1-16,6 0-5 0,-1 1 6 0,1 2 1 16,0-1 4-16,3-2-2 0,0 1 1 0,1 0 4 15,1 0 0-15,-1-7 1 0,5 11 4 0,-5-11 5 0,7 9-6 16,-7-9 2-16,12 5-3 0,-12-5-2 0,13 1-1 16,-4-4 1-16,1 1-2 0,-1-1 2 15,-1-3-6-15,0 1 0 0,1-2-1 0,-2-1 2 16,-2-1 2-16,1 0-6 0,-3-1 0 0,0 0 6 15,1-2-4-15,-4 1 4 0,0 0 0 0,-4 0-3 16,0 0 4-16,0 1-5 0,-1 0 2 0,-3-1 5 16,1 3 9-16,-3-1-15 0,1 1-2 0,0 2-2 15,-3 0 0-15,3 1-2 0,0 3 1 0,-1-1-1 0,1 1 6 16,9 2-6-16,-18 0 0 0,18 0 2 0,-14 6-1 16,6-3 1-16,3 4 2 0,-1 0 0 0,2 0 5 15,-1 0-7-15,2 2 0 0,2-2 3 16,1 0-1-16,0 0 5 0,0-7-2 0,3 13 5 0,-3-13-1 15,6 9-6-15,-6-9 2 0,10 7 0 0,-10-7-2 16,9 1 4-16,-9-1-3 0,13-3 0 0,-13 3 14 16,13-10-15-16,-7 5-4 0,-2-3 4 0,1 1 10 15,-1-3 7-15,-1 2 12 0,0-2 4 0,-3 1 5 16,0 1-2-16,-2-2 1 0,-2 2-10 0,3-2-6 16,-3 3 2-16,0-1-1 0,0 2-7 0,-1 0-4 15,1 0 1-15,4 6-10 0,-10-6-1 0,10 6 0 16,0 0-5-16,0 0 2 0,-11 1-7 0,11-1-63 15,-2 10-87-15,2-3-71 0,3-1-86 0,1 2-160 16,0 1 43-16</inkml:trace>
  <inkml:trace contextRef="#ctx0" brushRef="#br0" timeOffset="45744.28">20589 6181 218 0,'0'0'248'15,"0"0"-60"-15,0 0-46 0,0 0 4 0,0 0-6 0,-8-3-2 16,8 3-13-16,0 0-17 0,-4-5-19 0,4 5 2 15,0 0-35-15,-3-7 8 0,3 7-31 16,-2-6 10-16,2 6-23 0,-2-7 1 0,2 7 2 16,-2-8 12-16,2 8-14 0,-4-9 18 0,4 9-18 0,-5-8 3 15,5 8-5-15,-8-10 7 0,4 5-11 0,4 5 7 16,-9-9-8-16,4 5 8 0,0 0-9 0,-3 1-2 16,2-1-5-16,6 4-4 0,-13-4 3 0,13 4-3 15,-15-3 2-15,15 3 0 0,-17 1-5 0,17-1 7 16,-16 4-10-16,7 0 8 0,0 0-1 0,-1 2 1 15,2 0-8-15,-1 3 7 0,0 0-6 0,1 1 10 16,2 1-6-16,-2-1 0 0,4 4-1 0,-2-3 4 16,4 0-4-16,-1 1 2 0,-1 0 3 0,4-1-1 15,0 0 4-15,0 0 0 0,1 0-7 0,1-2 2 16,0 1 2-16,2-2 0 0,2 1 1 0,-2-2-4 16,0 0 5-16,2-1 2 0,1-1-7 0,-2-3 3 15,-5-2-3-15,15 5-2 0,-15-5-1 16,13 0 4-16,-13 0-3 0,17-2 3 0,-10-2-3 0,1 2 1 15,2-4 1-15,-3 1-3 0,-1-2 2 0,2 0 1 16,-1-1-2-16,-2 1-1 0,1-2 1 0,-1 0 7 16,-1 0-9-16,1 0 3 0,-3 0 3 0,3 0-1 15,-3-1 1-15,-1 1 10 0,0 1-6 0,-1-1 15 16,1 2-9-16,-1-2 15 0,0 9-15 0,0-13 12 16,0 13-12-16,0-12 25 0,0 12-23 0,-1-11-1 15,1 11 6-15,0-8 2 0,0 8-2 0,-1-8 0 16,1 8-4-16,0 0 0 0,-1-10-5 0,1 10-7 0,0 0-1 15,0-7 7-15,0 7-8 0,0 0-4 16,0 0 3-16,0 0 0 0,0 0-2 0,0 0 0 16,0 0 6-16,0 0-5 0,0 0 29 0,5 6-35 15,-5-6 32-15,4 9-28 0,-2-2 39 0,1 0-19 0,1 0 22 16,-2 1-44-16,2 0 42 0,2 2-46 0,-2-2 39 16,0 3-45-16,1-1 44 0,0 0-35 15,-1 0 42-15,4-1-42 0,-3-2 42 0,1 3 0 16,-1-3-5-16,2 0 0 0,0-1 2 0,0-1-10 15,0 0-1-15,1 0-3 0,2-2-5 0,1-1-7 16,-1 0-32-16,1-4-110 0,1 1-139 0,-1-2-203 16,5-2-264-16,-5-2-244 0</inkml:trace>
  <inkml:trace contextRef="#ctx0" brushRef="#br0" timeOffset="61659.8">20533 6570 340 0,'0'7'528'0,"0"-7"-151"0,0 0-68 15,0 0-85-15,-2 5-5 0,2-5-44 0,0 0 46 16,0 0-58-16,0 0 38 0,-3 7-46 0,3-7 22 16,0 0-59-16,0 0 22 0,0 0-53 0,0 0 27 15,0 0-43-15,0 0 40 0,4 6-30 0,-4-6 48 16,0 0-48-16,13 1 35 0,-13-1-51 0,15 0 33 15,-15 0-57-15,19-3 31 0,-5 2-54 0,-1 0 40 16,5-1-55-16,-1-2 41 0,2 1-50 0,-1 0 41 16,2-1-50-16,-1 1 41 0,-1-2-49 0,3 1 1 15,-2 1-110-15,-4-2-26 0,3 2-75 0,-5-3-86 0,-3 3-90 16,1-1-106-16,-3 1-356 0,-8 3-422 0</inkml:trace>
  <inkml:trace contextRef="#ctx0" brushRef="#br0" timeOffset="61822.53">20660 6662 74 0,'-3'6'580'0,"3"-6"-148"0,0 10-125 0,0-10-33 15,3 6-80-15,-3-6 6 0,7 3 10 0,-7-3 35 0,14 0-64 16,-14 0 22-16,17-2-72 0,-7 1 15 0,2-3-67 16,-1 2 21-16,5-2-57 0,-2-2 29 0,2 1-57 15,2 0 10-15,-1 0-160 0,-1-2-125 0,5 0-201 16,-1-1-376-16,-3-1-380 0</inkml:trace>
  <inkml:trace contextRef="#ctx0" brushRef="#br0" timeOffset="66292.36">11452 8874 113 0,'0'0'188'0,"0"0"-33"0,0 0-21 0,0 0-16 16,0 0-16-16,-7-2-6 0,7 2-8 0,0 0-8 15,0 0 5-15,0 0-10 0,0 0-6 0,-6-5-7 16,6 5 1-16,0 0-4 0,0 0 0 0,0 0-3 15,0 0 5-15,-4-5-3 0,4 5-2 0,0 0 3 16,0 0-7-16,0 0 2 0,0 0-15 0,0 0-7 16,-5-4-6-16,5 4-6 0,0 0-4 0,0 0-3 15,0 0 4-15,0 0-11 0,0 0 1 0,0 0-3 16,0 0 1-16,0 0 8 0,0 0-12 0,0 0 10 16,0 0-3-16,0 0 1 0,9-1 2 0,-9 1 6 0,0 0 5 15,15-1 9-15,-15 1 12 0,12-1-8 0,-12 1-2 16,16-1 1-16,-5 0 4 0,0-2-1 0,1 2-13 15,-1-2 34-15,4 1-45 0,2 0 28 16,2-2-30-16,-1 1 27 0,0 0-34 0,4-1 31 0,1 0-31 16,0 0 29-16,1 1-32 0,2-1 26 0,-1-1-29 15,-1 1 30-15,1 0-37 0,-1 1 31 16,2 0-33-16,-1-1 34 0,-1-1-39 0,-1 3 37 0,2-2-33 16,-5 2 35-16,1 0-36 0,-2-1 32 0,1 1-31 15,-2-1 32-15,1 1-32 0,-2 1 39 0,-2-2-36 16,1 2 35-16,-2 0-37 0,-3 1 39 15,2-1-47-15,-3 0 53 0,-10 1-50 0,19-3 37 0,-10 0-37 16,-9 3 39-16,16 0-38 0,-16 0 34 0,14-2-36 16,-14 2 41-16,11 0-46 0,-11 0 39 0,0 0-39 15,14-1 11-15,-14 1-78 0,10-1-79 0,-10 1-99 16,0 0-153-16,12-4-191 0,-12 4-122 0</inkml:trace>
  <inkml:trace contextRef="#ctx0" brushRef="#br0" timeOffset="69510.75">26006 8678 105 0,'0'0'128'0,"-12"1"-19"0,12-1 4 16,0 0-17-16,0 0 7 0,-10 3-34 0,10-3 3 15,0 0-28-15,0 0 19 0,-13 3-37 0,13-3 5 16,0 0-18-16,0 0 12 0,-6 2-15 0,6-2 19 16,0 0-24-16,0 0 19 0,0 0-7 0,-3 6 36 15,3-6-3-15,0 0 13 0,5 6-9 0,-5-6 26 16,9 4-16-16,-9-4 32 0,16 3-36 0,-6-1 28 16,2 0-36-16,3-1 22 0,2 0-39 0,3-1 31 15,1 1-31-15,4-1 26 0,1 0-41 0,5 0 6 16,0-1 3-16,6 0 26 0,1 0-40 0,4-1 41 15,-1 0-44-15,8 0 36 0,1-1-42 0,1 1 37 16,-1-2-40-16,1-1 52 0,0 1-53 0,0-1 41 16,0 0-44-16,-1-1 4 0,-1 1 0 15,0 0 2-15,-2-1-1 0,2 2 0 0,-4-1 1 0,2 0 1 16,-3 0-4-16,-5 1 8 0,-2 0-8 0,-1 0-2 16,1-1 0-16,-3 2 36 0,-5-1-44 0,-1 2 42 15,-1-1-46-15,-2 1 39 0,-2-3-39 0,-5 4-2 16,0-1 11-16,-2 1-7 0,-3-2 1 0,-1 2 1 15,0 1 4-15,0-1 0 0,-12 1 0 16,16-1 1-16,-16 1 3 0,14-3-1 0,-14 3-3 0,11-1-16 16,-11 1-39-16,12-2-110 0,-12 2-73 0,7-3-381 15,-7 3-133-15</inkml:trace>
  <inkml:trace contextRef="#ctx0" brushRef="#br0" timeOffset="70323.98">28980 8815 79 0,'0'0'245'0,"0"0"-57"16,0 0 8-16,-11 3-28 0,11-3 29 0,0 0-33 15,0 0 19-15,0 0-35 0,-10 1 19 0,10-1-54 16,0 0 33-16,0 0-51 0,0 0 38 0,0 0-48 0,0 0-9 15,0 0-8-15,0 0-3 0,0 0-17 16,0 0 8-16,0 0-6 0,0 0 4 0,0 0-2 16,5-6 3-16,-5 6 26 0,14-4-30 0,-5 2 23 15,3-1-27-15,-1 1 22 0,6 0-32 0,-2-1 18 16,5 1-33-16,0-2 19 0,1 2-30 0,6-1 21 16,0 1-27-16,-1 0 22 0,-1-1-33 0,2 2 19 15,3-1-19-15,-2 1 26 0,1-2-25 0,-1 2 21 16,0 0-26-16,0-2 24 0,-2 2-24 0,-2 0 30 15,-1 0-33-15,-1 1 24 0,-2-1-20 0,-2-2 27 16,1 2-30-16,-6 1 30 0,1-1-26 0,-2 0 36 16,-2 0-12-16,1-1 33 0,-11 2-15 0,17-1 12 15,-17 1-21-15,14-3 15 0,-14 3-19 0,12-2 7 16,-12 2-23-16,0 0 14 0,14-2-20 0,-14 2 14 16,7-3-20-16,-7 3 12 0,0 0-66 0,11-2-40 15,-11 2-127-15,0 0-78 0,12-2-104 0,-12 2-426 16,9-6-376-16</inkml:trace>
  <inkml:trace contextRef="#ctx0" brushRef="#br0" timeOffset="75410.9">2259 10690 13 0,'0'0'77'16,"0"0"-28"-16,15 0 17 0,-15 0 1 0,0 0 13 0,17 0-43 15,-17 0 5-15,18 0-18 0,-18 0 10 0,18 0-16 16,-18 0 55-16,20 2-15 0,-6-2 7 16,-1 0-25-16,1 1 11 0,1 0-17 0,5-2 14 0,-1 2-17 15,0 0 15-15,4 0-14 0,-1-1 33 0,3 1-17 16,2 1 19-16,2-1-19 0,1 0 15 0,2-1-28 15,-3 1 27-15,3-1-29 0,0 2 18 0,0-2-31 16,0 1 26-16,5 0-22 0,-1 0 24 0,-3 0-31 16,-2 1 23-16,1-2-33 0,-2 2 13 0,1-1 6 15,0 0 2-15,-2 0 0 0,-2 1 4 0,1-1-7 16,-1 0 5-16,0 0-2 0,-4 1-1 0,0-2-6 16,-4 1 0-16,3-1 16 0,-4 1-15 0,1-1 3 15,-4 0 3-15,-1 0 2 0,1 0 0 0,-2 0-4 16,-1 0 2-16,-12 0 5 0,21 0 5 0,-21 0 2 15,18 0 5-15,-18 0-2 0,14-1 4 0,-14 1-10 16,12 1-3-16,-12-1-3 0,0 0-4 0,17 0-6 16,-17 0-1-16,0 0 0 0,11-1-10 0,-11 1-2 15,0 0-2-15,0 0-4 0,13 0 24 0,-13 0-35 0,0 0-87 16,0 0-113-16,10-3-155 0,-10 3-259 0,0 0-134 16</inkml:trace>
  <inkml:trace contextRef="#ctx0" brushRef="#br0" timeOffset="85658.27">11753 16571 68 0,'0'0'170'0,"0"0"36"0,0 0-59 0,0 0 36 16,4 5-55-16,-4-5 34 0,0 0-59 0,0 0 14 15,0 0-56-15,0 0 32 0,0 0-25 0,0 0 51 16,0 0-32-16,13-4 25 0,-13 4-40 0,6-2 24 16,-6 2-35-16,9-4 21 0,-9 4-15 0,10-4-8 15,-10 4-2-15,11-3-7 0,-11 3 3 0,11-4 4 16,-11 4 0-16,12-3-10 0,-12 3-9 0,14-4-6 15,-14 4 2-15,11-4 11 0,-11 4-3 0,13-1 2 0,-13 1-13 16,17-1-1-16,-17 1-4 0,14-1 9 16,-14 1 3-16,20 0-5 0,-20 0 7 0,19-1-2 15,-19 1-2-15,18 1-18 0,-18-1 19 0,25 0-18 16,-14 1 15-16,2-1-13 0,0 1 13 0,1-1-17 0,-2 1 22 16,4-1-24-16,-2 3 30 0,2-3-24 15,1 1 22-15,2-1-27 0,-1 1 25 0,1-1-26 16,-2 2 25-16,3-2-25 0,1 0 21 0,-2 1-23 0,3-1 21 15,-2 1-23-15,1-2 21 0,0 2-1 0,1-1-4 16,2 0-4-16,-3 0 4 0,0-1 0 0,2 1-1 16,-2-1-2-16,2 1-3 0,1-2 1 0,-2 1-4 15,0 0 1-15,1 0-3 0,0-1 2 0,0 1-3 16,-3 0 0-16,3 0-3 0,0 0-2 0,-1-2-2 16,0 2 4-16,-1-1-4 0,2 1-1 0,-3-2-11 15,1 2 10-15,0-2-10 0,-1 1 10 0,-1 1 5 16,-1-2-18-16,3 2 13 0,-4-1-13 0,0 1 11 15,1 0-10-15,-3-1 13 0,1 1-19 16,-2 0 22-16,1 0-14 0,-1 1 13 0,0-1-16 0,-1 1 15 16,1-2-9-16,-2 2 14 0,-1 0-12 0,-11 0 12 15,23-1-13-15,-23 1 10 0,23 0-9 0,-23 0 15 16,18 0 1-16,-18 0-2 0,19-1 2 0,-19 1 3 0,18-1-4 16,-18 1 7-16,15 0-1 0,-15 0 0 0,17-3-2 15,-17 3-5-15,14-1-1 0,-14 1 0 16,15-1-5-16,-15 1-2 0,13-1 0 0,-13 1 0 15,14-3 0-15,-14 3-6 0,16-2 6 0,-16 2-5 0,11-2-1 16,-11 2 2-16,14-4 2 0,-14 4-2 0,14-3-3 16,-14 3 6-16,12-2-6 0,-12 2-1 0,10-2-1 15,-10 2-6-15,10-4-37 0,-10 4-87 0,8-3-124 16,-8 3-221-16,3-5-629 0,-3 5-721 0</inkml:trace>
  <inkml:trace contextRef="#ctx0" brushRef="#br0" timeOffset="92460.25">24046 15043 75 0,'0'0'208'0,"0"0"-36"0,0 0-19 16,0 0-4-16,0 0-21 0,0 0 3 0,0 0-9 16,0 0-5-16,0 0-10 0,0 0-3 0,0 0-12 0,0 0-3 15,0 0-3-15,0 0-16 0,0 0-8 16,0 0-12-16,0 0-33 0,0 0 35 0,0 0-38 15,0 0 40-15,0 0-45 0,0 0 28 0,0 0-37 16,0 0 31-16,0 0-38 0,-11 1 35 0,11-1-36 0,0 0 32 16,-10 3-38-16,10-3 34 0,-11 2-34 0,11-2 35 15,-12 2-30-15,12-2 45 0,-17 4-45 0,6-2 43 16,-1 2-12-16,2-3 35 0,-3 2-49 0,-2 1 35 16,-2-1-33-16,0 0 30 0,0 1-34 0,-1 0 42 15,-1 0-42-15,-4 1 47 0,2 0-46 0,-2 0 42 16,-1 0-42-16,0-1 46 0,-2 2-48 0,4-1 39 15,-3 0-45-15,-1 1 21 0,2-1-20 0,-2 2 0 16,3-1 4-16,-2 0 0 0,-1 0-1 0,1 1 3 16,-1-2-5-16,3 3 1 0,-4-2 3 15,3 0-3-15,-3 3 1 0,0-2 1 0,-1 1 0 0,1 0 4 16,4 0-8-16,-2-1 2 0,-1 1-1 0,3-1 5 16,-1-1 4-16,1 1 0 0,0 0 5 0,0-1-2 15,2-1 4-15,-2 2 3 0,2-2 6 0,3 0-3 16,1-3 3-16,-2 3 29 0,4-2-44 0,-2 1 30 15,2-1-36-15,1-1 33 0,1-1-37 0,0 3 28 16,-1-2-35-16,4-1 33 0,-3 0-32 0,4 2 32 0,9-3-31 16,-18 2 20-16,18-2-28 0,-16 3 33 0,16-3-34 15,-14 1 32-15,14-1-33 0,-12 1 32 0,12-1-30 16,-10 1 27-16,10-1-30 0,0 0 27 0,-13 1-32 16,13-1 36-16,0 0-39 0,-9 3 33 0,9-3-34 15,0 0 33-15,-9 2-83 0,9-2-5 0,0 0-84 16,0 0-20-16,0 0-76 0,0 0-69 0,-14-2-321 15,14 2-160-15</inkml:trace>
  <inkml:trace contextRef="#ctx0" brushRef="#br0" timeOffset="93005.34">22774 15034 145 0,'0'0'292'0,"0"0"-80"0,0 0-52 16,0 0-23-16,0 0 0 0,0 0 18 0,0 0 0 0,-3 6-2 15,3-6-17-15,-4 8-23 0,0-2-20 16,2-1 16-16,-1 3-50 0,-1-1 35 0,-1 1-38 16,1 1 46-16,-3 0-59 0,2 1 35 0,-2 0-46 15,-1 3-5-15,0-1-1 0,0 0-5 0,-1 2 0 0,-1 1-6 16,-3 0 38-16,1 1-49 0,1-1 43 0,-2 0-24 15,3-1 25-15,-3 1-24 0,4-3 35 0,0 0-40 16,-1-1 31-16,2-2-35 0,3 0 39 0,-1-2-37 16,0 0 25-16,2 0-13 0,1-1 36 0,3-6-27 15,-5 11 31-15,5-11-14 0,0 9 21 0,0-9-27 16,5 10 16-16,-5-10-25 0,10 7 17 16,-3-3-22-16,-1-1 16 0,3 1-20 0,1 0 14 0,1 0-21 15,0 2 12-15,2-2-16 0,1 1 14 0,0 1-17 16,1 0 10-16,1 1-9 0,-1-1 8 0,1 1-17 15,3 2 11-15,0-2-12 0,-3 1 10 0,3 0-30 16,-1-1 29-16,-2-1-15 0,0 0 9 0,0 1-11 16,0-2 9-16,-2 1 0 0,2-2 3 0,-5 1-4 15,1-1-2-15,0 0 0 0,-3-1-4 0,0 0-1 0,0 0 1 16,0 1 2-16,-9-4-1 0,12 3-1 16,-12-3 1-16,11 5 4 0,-11-5-11 0,9 3 20 15,-9-3 0-15,9 3-3 0,-9-3 13 0,0 0-2 16,8 4-1-16,-8-4-12 0,0 0 7 0,0 0-10 0,0 0 5 15,6 3-15-15,-6-3 7 0,0 0-14 0,0 0-24 16,0 0-95-16,0 0-70 0,0 0-181 0,0 0-179 16,-6-4-365-16,6 4-495 0</inkml:trace>
  <inkml:trace contextRef="#ctx0" brushRef="#br0" timeOffset="115203.92">11321 15126 293 0,'0'0'237'16,"0"0"-74"-16,0 0-7 0,0 0-21 0,0 0 25 15,0 0-30-15,0 0 23 0,0 0-40 0,0 0 29 0,0 0-48 16,0 0 27-16,-10-3-58 0,10 3 23 0,0 0-49 16,0 0 30-16,0 0-42 0,0 0 10 0,-5 5-3 15,5-5 7-15,0 0-6 0,0 0-3 0,-4 5-2 16,4-5-3-16,0 0-1 0,0 0-2 0,-5 8 9 16,5-8-2-16,0 0-1 0,0 7-1 0,0-7-5 15,0 0-7-15,0 10 21 0,0-10 6 0,0 8-2 16,0-8 3-16,1 10 9 0,1-3 14 0,-1 0-6 15,0 3 4-15,0-1 6 0,2 4 2 0,-2 1 2 16,3 2-1-16,-3 2-1 0,2 3 11 0,2 3-22 16,-2 2 20-16,-1 3-24 0,2 4 6 0,-1 1-20 15,-1-1 8-15,1 2-19 0,-2 0 13 0,2 0-13 16,-1-1 15-16,-2 1-12 0,3 0 11 0,-2-1-13 16,3-1-1-16,-2 0 4 0,1-2-4 0,-2-5-2 15,3 2-3-15,-1-3-3 0,-1 2 5 0,2-2-16 16,0-1 6-16,0-1-17 0,-1 2 16 0,1-2-15 15,-1-2 7-15,-1-1-9 0,1 0 11 0,-2-4-14 16,2 2 11-16,-1 1-12 0,0-3 12 0,0 0-15 0,-2 0 12 16,3-3-6-16,-2 0 4 0,-1-1 1 0,1 0-3 15,2-1-3-15,-2 0 2 0,0-2-1 0,-1 0-3 16,0-9 2-16,0 13-2 0,0-6-1 0,0-7-3 16,2 10-30-16,-2-10-55 0,-2 8-58 0,2-8-41 15,0 0-65-15,-6 5-88 0,6-5-61 0,0 0-67 16,-8-10-294-16,6 3-282 0</inkml:trace>
  <inkml:trace contextRef="#ctx0" brushRef="#br0" timeOffset="119401.7">11242 15097 65 0,'0'0'132'0,"0"0"-24"16,0 0-8-16,7-4-25 0,-7 4 10 16,0 0-22-16,6-5 7 0,-6 5 0 0,10-2-10 15,-10 2-7-15,10-3-2 0,-10 3-3 0,13-3 1 16,-13 3-5-16,14-1-1 0,-14 1-12 0,19 0 0 0,-19 0 9 15,17 0 3-15,-17 0 4 0,24 0-18 0,-11 0 20 16,1 0-1-16,0 0-4 0,0 0-28 16,2 0 31-16,0 0-27 0,2 0 21 0,1 0-5 0,2-2-1 15,-3 2-26-15,3-1 22 0,-2 1-29 0,2-1 29 16,1-1-18-16,-1 1 15 0,1-1-26 0,1 0 33 16,4 0-32-16,-2-1 33 0,2 2 1 0,-1-2-12 15,1 1-31-15,2 0 35 0,-2-1-33 0,4 1 22 16,-2 1-31-16,2-3 32 0,-2 3-29 15,7-2 28-15,-5 1-32 0,3 0 39 0,1 1-24 0,0-3 14 16,1 2-32-16,-1-2 32 0,-1 1-31 0,1 0 32 16,-1 1-26-16,1-2 25 0,-2 2-29 0,3-3 32 15,-2 2-31-15,-1 1 32 0,2-2-11 0,-2 1 33 16,2-1-45-16,-1 1 35 0,-1 0-30 0,2 0 33 0,1-1-8 16,-2 1 0-16,-1-1-34 0,3 1 41 15,-3 0-40-15,1-1 37 0,0 1-35 0,-1 0 41 16,2 0-46-16,-6 0 40 0,8 1-45 0,-5-2 43 15,3 2-12-15,-1-2 5 0,-3 2-34 0,0 0 42 0,3-1-44 16,1 0 39-16,-1 1-10 0,1-1 1 16,-2 0-34-16,4 0 43 0,-1-1-39 0,-2 1 33 0,2 1-24 15,1-1 24-15,-1-1-39 0,2-1 40 0,-1 1-38 16,-1 1 43-16,1-2-19 0,0 2 10 0,1-4-39 16,0 4 37-16,0-2-37 0,-1 1 55 15,1-2-27-15,1 2 7 0,-2-1-37 0,1 0 41 0,0 0-35 16,1 2 38-16,-1-2-39 0,-1 0 44 0,4 1-46 15,-4 1 40-15,3-2-35 0,-2 3 37 16,4-2-18-16,-2 0 17 0,0 2-33 0,0 0 39 0,0-2-38 16,0 2 45-16,2 1-13 0,-3-2 11 0,1 0-45 15,1 1 46-15,1 0-44 0,-1 1 44 0,0-2-12 16,1 1-19-16,-1 0 11 0,6-1-5 0,-5 1 0 16,1-1 40-16,5 1-40 0,1-1 40 0,-8 1-45 15,6 1 48-15,-5-1-51 0,7 0 41 0,-7 0-47 16,5 0 5-16,2-1-1 0,-2 1 1 0,0-1 6 15,2 0 3-15,-3 0-5 0,2-1 2 0,-3 0 0 16,5 0 2-16,-3 1 3 0,2-1 3 0,-2 0 2 0,4 0-10 16,0 0 2-16,-3-1 3 0,3 4-3 15,-1-3 0-15,-1-2 1 0,1 3 5 0,0-2-6 16,1 2 2-16,0-3-5 0,-3 4 2 0,1-2 4 0,0 0-3 16,1 1 6-16,0 0-8 0,-2-3-3 0,2 2 3 15,0 1-3-15,0-1 6 0,1 0-1 16,-1 1-2-16,0-1 0 0,-1 1 1 0,1-1 2 15,1-1 1-15,-2 3 5 0,2-2-7 0,-2 1 1 0,-1-1-27 16,2 0 32-16,-3 0-32 0,3 1 36 0,-4 0 2 16,4-1-7-16,-3 2 9 0,2-2-14 0,-1 2 0 15,0-1 5-15,0 1-7 0,-7 1-4 0,3-2 5 16,4 2 0-16,-6 0-1 0,6-1-33 0,-5 0 39 16,-1 0-31-16,-1 1 39 0,3-1-39 0,-2 1 37 15,8 0-33-15,-8 0 36 0,8 0-39 0,-2 0 44 16,2-1-8-16,-1 1-1 0,-1 0-1 0,3 0-3 15,-10 1 4-15,10-1-7 0,-3 0-2 0,1-2-35 16,-6 2 44-16,1-1-39 0,2 1 43 0,-3 0-41 0,0-1 48 16,-1 1-47-16,7-1 42 0,-8 0-41 15,2 1 44-15,-1 0-43 0,1 0 42 0,6-1-36 16,-6 1 40-16,6-1-10 0,-6 1-37 0,0 0 39 16,-1 0-41-16,8 0 43 0,-8 0-38 0,-1 1 43 15,4-1-44-15,-2-1 39 0,-1 1-40 0,1 0 42 16,-1-1-41-16,1 1 42 0,-1-1-42 0,8 1 39 15,-2-2-41-15,-5 1 43 0,4 1-45 0,3 0 50 16,-8-1-13-16,7 0-1 0,-7 1-4 0,6-1 1 0,-5 1-1 16,-2-1-4-16,7-1 5 0,-6 2-5 0,2-1-2 15,-3 1-33-15,0 0 39 0,1-1-39 0,0 1 51 16,5-3-12-16,-7 2-1 0,1 2 1 0,1-1-4 16,-1 0-1-16,0 1 5 0,1-2-4 0,-1 1-5 15,0 1 1-15,1-1 2 0,-1 0 1 0,-2 1-3 16,2-1-2-16,0 1 7 0,-2-1-8 0,1 1 2 15,-1-2-2-15,-1 2-1 0,-1-1 11 0,-5 1-10 16,0 0 4-16,0 0-41 0,0-1 46 0,-1 1-2 16,-2 0-2-16,2 1 5 0,-2-1 3 0,-2 1-11 15,0 1 0-15,-2-1 0 0,-2-1 1 0,-2 1-4 16,-1 1 8-16,1-1 1 0,-3 1-10 0,1 0 5 16,-4 0-2-16,0 0-1 0,-2-1-2 0,0 0 2 0,-3 0 6 15,-1 2-8-15,3-2 2 0,-12-1-4 16,14 3 3-16,-14-3 4 0,14 5-3 0,-14-5 2 15,10 2-36-15,-10-2 41 0,8 2 0 0,-8-2 0 0,0 0 1 16,12 2 3-16,-12-2-11 0,0 0 2 0,8 4 0 16,-8-4 3-16,0 0-3 0,5 5 0 0,-5-5 7 15,0 0-8-15,5 7 3 0,-5-7-3 0,2 7 2 16,-2-7 6-16,2 11-8 0,-2-11 3 0,3 14-1 16,-2-7 1-16,3 1 1 0,-3 3-2 0,2 0 37 15,-2-1-37-15,1 2 32 0,2 3-34 0,-1-2 29 16,-1 2-39-16,2 1 39 0,0 0-37 0,1 0 37 15,0 0-30-15,-1 1 36 0,1 0-42 0,-1 2 34 16,1-1-29-16,0 2 25 0,2 1-29 16,-2-1 28-16,1 0-33 0,-2 0 31 0,3 0-32 0,-2 1 36 15,1-1-36-15,-1 1 33 0,-1 0-34 0,1-1 30 16,0 1-31-16,-2-1 6 0,2 2 5 0,-3-3 2 16,1 3-5-16,-1 0 3 0,2 0 0 0,-2 1 0 15,-1-3 31-15,0 3-36 0,-1-1 29 0,0-1-34 16,0 0 33-16,0 1-31 0,0 3 30 0,-1-5 3 15,1 0-10-15,0 1-3 0,-1-2 0 0,1 0-4 16,1 1 3-16,-2 0-2 0,1 0 2 0,0-2-5 0,0 2-5 16,1-1 6-16,-1-4-1 0,1 3-1 0,0 0 2 15,1 0 1-15,0-1-4 0,0 0 4 16,-1-2-1-16,0 2 0 0,3 0-2 0,0 0 1 0,-2-1 6 16,1 0-35-16,1 0 36 0,-2-1-33 0,2 1 32 15,-1 1-30-15,1-1 32 0,-2-1-30 0,3 0 38 16,-2 1-37-16,-1-1 5 0,3 0 3 0,-2 0 2 15,-2 0 38-15,3 0-40 0,-1-2 34 0,-1 0-38 16,1-1 35-16,-2 0-37 0,3 0 36 0,-2 0-31 16,1 0 28-16,-2-1-31 0,0 1 34 0,2-1-6 15,-2-2 2-15,2 3-3 0,-2-1-7 0,0 2 0 0,1-2 1 16,0-1 0-16,-2 1-2 0,2-2-3 16,-1 2-1-16,0-3 1 0,-1 1-5 0,1-1 7 15,-1 1 0-15,0-1-1 0,0-1 1 0,0-7 1 16,-1 12-3-16,1-4 2 0,-1-1-2 0,1-7 0 15,-3 11-4-15,3-11 4 0,-2 10 2 0,2-10-4 16,-4 10 0-16,4-10 5 0,-5 8-6 0,5-8 2 16,-7 8-1-16,7-8 4 0,-7 8-6 0,7-8 4 0,-8 6 1 15,8-6-4-15,-9 7 2 0,9-7 4 16,-14 6-6-16,14-6 1 0,-13 5 3 0,7 0-1 16,-3-3 0-16,1 1-1 0,-1 0 5 0,-1-1-8 0,-1 1-6 15,2 0 12-15,-2 0-1 0,-1-1 1 0,1 1 0 16,-3 0 4-16,3 0-8 0,-1-1 0 0,-2 0 3 15,0 1-2-15,0-1-1 0,1 1 2 0,-1-1 6 16,0 0-8-16,0 1 0 0,0-2 4 0,1 1-2 16,-1 1 2-16,0-2-17 0,0 0 20 0,1 2-5 15,-3-1 3-15,4-1-3 0,-3 0-1 0,2 1 3 16,0 0-2-16,-2-1-1 0,3-1 3 0,-1 1-1 16,0 2-2-16,-3-2 1 0,4 1 0 0,-4-1 3 15,2-2-4-15,1 2 1 0,-2 1-3 0,2-2 3 16,-1 1-3-16,0 0 6 0,-1 0-2 0,1-1 1 15,0 2-4-15,0-1-1 0,0 0 5 0,0 0-3 16,-2-1 1-16,2 1 1 0,1 0-4 0,-3 1 6 16,2-1-5-16,-3 1 1 0,2-1-1 0,-3 1 1 15,0-1 2-15,3 2-4 0,-3-1 5 0,1 0-3 0,-1-1 1 16,0 3 0-16,-1-1-1 0,0-1 0 16,1 0-2-16,-2 2 5 0,-1-2-2 0,3 0-1 0,-6 3 6 15,1-2-3-15,1 1-1 0,-2-1-1 0,-2 1 2 16,2-1-1-16,0 2-4 0,1-1 2 0,-3-1 3 15,2 1-7-15,-3 1 7 0,2 0 0 0,0-1-3 16,-3 1 0-16,0 0 0 0,1-1 0 0,-1 0-4 16,-4 1 6-16,0 1-1 0,-1-1-1 0,1 0 1 15,0-1 1-15,0 1-37 0,0 0 40 0,0 0 3 16,0-2 0-16,-3 3-4 0,3-3-2 0,-3 2 6 16,3-2-5-16,0 1-4 0,0 2 5 0,-2-2-4 15,1-1 5-15,-1 0-4 0,1 2 4 16,-3-2-6-16,7-2 1 0,-6 3 2 0,0-1-6 0,0 1 5 15,-2 1 0-15,3-2 2 0,-1 1 0 0,-1-1-2 16,-1 0 0-16,0 1-2 0,3-1 0 0,-2 1 1 16,0-2 3-16,0 2-4 0,-2-2 2 0,2 2 1 15,2-1-1-15,-2 1-1 0,1-1 0 0,-2 1 0 0,4 0 0 16,-4-1 5-16,1 1-7 0,2-1 6 16,-1 1-3-16,-2-1 1 0,3 1-2 0,-3 0 2 15,1 1 3-15,0-3-10 0,0 2 4 0,2 0 4 0,-2 0 1 16,-2 0-6-16,3-1 3 0,-2 0 1 0,1 1 0 15,-1-1-1-15,1 1-1 0,-2-2-30 0,4 0 35 16,-2 1-32-16,1-2 40 0,-2 2-35 0,3-1 38 16,3-1-36-16,-6 0 32 0,1 2-26 0,6-3 31 15,-6 2-35-15,0-1 35 0,0 0-37 0,4 0 39 16,-4 1-6-16,-2-1-14 0,2-1-24 0,0 3 45 16,1-3-42-16,-1 1 40 0,-2 0-34 0,2-1 36 15,0 1-41-15,0 0 40 0,-1-1-41 0,1 1 41 16,-2 1-37-16,1-1 41 0,1-1-36 0,-1 1 29 15,1 0-35-15,-2 0 38 0,1 0-38 0,0 1 38 16,-2-1-40-16,0 0 38 0,1-1-36 0,-1 3 40 16,1-1-41-16,-2 0 43 0,2 0-39 0,-2 0 35 15,1-1-39-15,-1 1 40 0,-1 1-42 0,0-2 45 0,0 3-43 16,2-2 36-16,-1 1-29 0,-1-1 32 0,2-1-40 16,-1 3 43-16,0-2-6 0,-3 0-6 0,3 1 1 15,-2-1-5-15,1 1 1 0,0-1 2 0,-6 2-7 16,6-2 1-16,0 0-1 0,-7 2 2 0,2 0-8 15,-2-1 7-15,2 1-1 0,-1 0 5 0,0-1-6 16,2 1 2-16,4-1-4 0,-5 0 1 0,5 0-4 0,-6 0 7 16,-2 1-2-16,9-2-1 0,-8 1-1 15,7-1 1-15,-7 0 0 0,7 0-2 0,-9 0 4 0,8-1-3 16,-8 0-1-16,8 0 3 0,-8 1 1 0,7-2-1 16,-1 1 0-16,1-1 0 0,-11 2 6 0,12-2-8 15,-8-2 2-15,8 2-4 0,-2 0 8 0,2-1-8 16,0-1 4-16,-3 1 0 0,-3 0 0 0,4 1-5 15,-3-3 6-15,4 2-4 0,2 0 4 0,-3-1-2 16,-4 0 3-16,7 0-2 0,1-3 1 0,-1 4 0 0,2-1 3 16,-2 0-6-16,1 1 3 0,0-1 1 0,1 0-2 15,-1 0 1-15,3 0-4 0,0 0 0 0,1-1 2 16,-2 0 2-16,2 0 0 0,0-1-1 0,1 1 1 16,0-1-41-16,1 0 12 0,-2 0 37 0,1 0 3 15,2 1-36-15,1-2 39 0,-2 1-37 0,2-1 35 16,2 2-34-16,2-1 37 0,-5 0-35 0,4 0 37 15,1 0-38-15,-2 1 38 0,2-1-31 0,1-1 32 0,0 3-38 16,-1-2 34-16,0 1-36 0,1-1 45 16,0 1-42-16,2-1 25 0,-2 0-27 0,1-1 38 15,1 3-4-15,-1-1 0 0,-1-1 2 0,3 1-9 0,-1 1-2 16,0-2-1-16,0 1-1 0,-1 1-1 0,1-2-1 16,-1 1 5-16,-1 1-8 0,4-2 3 15,-2 2-1-15,-1-1 6 0,2 0-5 0,-3-1-3 0,3 3 9 16,-2-3-13-16,1 2 7 0,-1 0-4 0,1-2 1 15,-2 1 1-15,5 3 1 0,-5-3-1 0,2 1 2 16,-1-1-4-16,-1 1 4 0,0 1 0 0,3-4-1 16,-3 4 3-16,0-2-4 0,2 3-1 0,-2-1 2 15,0 1-3-15,0-1 7 0,4 1-6 0,-4 0 4 16,1 0-7-16,-1 0 6 0,0 1-3 0,0-1 3 16,-1 1-2-16,1 1-2 0,0-1 7 0,0 0-9 15,1 1 2-15,-3 0 2 0,3 0 1 0,-1-1-1 16,0 1 0-16,0 1 2 0,1-2-6 0,0 2 4 15,0-1 2-15,-1-1-2 0,2 2 2 0,-2-2 6 0,4 1-12 16,1-1 3-16,-2-1 2 0,1 1 0 0,4 1-35 16,-3-2 43-16,0 1 1 0,3-1-5 0,0 1-4 15,0-1 2-15,0 1-2 0,1-1-2 16,1 0 1-16,2 2 8 0,-1-2-9 0,1 0 2 0,1 0 0 16,-1 0-1-16,2 0 1 0,-1 0 0 0,1 0 4 15,0 0-5-15,-2 0 1 0,2 0 0 0,2-2 0 16,-1 2 9-16,1-1-10 0,11 1 1 0,-21 0-5 15,12-1 6-15,-3 0-3 0,1-1 0 0,2 1 0 16,9 1 3-16,-19-1 1 0,10 0-14 0,-1 0 13 16,0-2 2-16,10 3-1 0,-18-2-2 0,9-2 5 15,1 3-6-15,8 1-2 0,-16-2 3 0,16 2 0 16,-16-4 0-16,16 4 4 0,-15-2 0 0,15 2-7 16,-13-5 4-16,13 5-1 0,-15-4-4 0,15 4 3 15,-13-5 3-15,13 5 7 0,-10-4-14 0,10 4 4 16,-13-5-2-16,13 5 0 0,-13-5 3 0,13 5 0 15,-10-4 2-15,10 4-6 0,-13-4 5 0,13 4-1 16,-10-4-2-16,10 4 4 0,-8-3 0 0,8 3-1 0,-8-4-2 16,8 4-2-16,-8-3-1 0,8 3 3 15,0 0 2-15,-9-3 3 0,9 3-9 0,0 0 4 16,-10-4 3-16,10 4-3 0,0 0-2 0,-9-3 2 0,9 3 3 16,0 0-6-16,-8-4 5 0,8 4 2 0,0 0-2 15,-5-4 1-15,5 4 0 0,0 0 1 0,-8-3-3 16,8 3 4-16,0 0-4 0,-5-5-3 0,5 5 7 15,0 0-32-15,0 0 33 0,-5-7-5 0,5 7 7 16,0 0-5-16,0 0 1 0,-3-5-3 16,3 5 5-16,0 0-3 0,0 0-2 0,-1-6-1 15,1 6 2-15,0 0-1 0,0 0 1 0,-2-9 5 0,2 9-9 16,0 0 6-16,0 0-5 0,0-8 3 0,0 8 0 16,1-5 0-16,-1 5 5 0,1-10-9 0,-1 10 2 15,0-9 2-15,0 9-1 0,4-8-1 0,-4 8-2 16,3-11 8-16,-1 5-7 0,-2 6 4 0,3-9-1 15,-3 9-2-15,6-11 2 0,-5 5 4 0,-1 6-7 16,4-11-11-16,-4 11 18 0,4-11-1 0,-1 5-5 16,-3 6 2-16,2-11 3 0,1 6-4 0,-3 5-2 0,1-13 7 15,-1 13-5-15,3-11 0 0,-3 11 0 0,1-11 4 16,-1 11-6-16,1-11 0 0,-1 11 5 16,0-10-3-16,0 10 1 0,-1-10 1 0,1 10 8 0,-1-9-16 15,1 9 7-15,0-7 1 0,0 7-5 16,-2-7 1-16,2 7 6 0,0 0-5 0,-1-9-2 15,1 9 2-15,0 0 4 0,0-7-8 0,0 7 3 0,0 0 6 16,0 0-5-16,0 0 0 0,0-9 2 16,0 9-4-16,0 0 0 0,0 0 0 0,0 0-1 0,0-6-64 15,0 6-38-15,0 0-114 0,0 0-118 0,-3-7-436 16,3 7-292-16</inkml:trace>
  <inkml:trace contextRef="#ctx0" brushRef="#br0" timeOffset="124483.38">22955 15022 41 0,'0'0'108'0,"-4"-4"-26"0,4 4 6 0,0 0-22 16,0 0 16-16,0 0-20 0,-6-4 12 0,6 4-20 15,0 0 5-15,0 0-23 0,-7-3 8 0,7 3-16 16,0 0 18-16,0 0-14 0,0 0 16 0,0 0-19 16,-5-6 19-16,5 6-23 0,0 0 22 0,0 0-21 15,0 0 13-15,0 0-21 0,0 0 17 0,0 0-2 16,0 0-15-16,0 0 19 0,0 0-14 0,0 0 16 0,0 0-18 15,0 0 23-15,0 0-15 0,-14 0 30 16,14 0-26-16,0 0 26 0,0 0-24 0,-6 4 25 16,6-4-24-16,0 0 31 0,-8 4-35 0,8-4 37 15,-6 3-35-15,6-3 52 0,-9 5-52 0,9-5 36 0,-8 6-49 16,2-2 34-16,1 1-45 0,-3-1 43 0,2 1-39 16,-1 1 56-16,-1-1-44 0,1 1 39 15,-1 1-43-15,1-1 3 0,-3 2 2 0,2-1 8 0,-1 1-9 16,1 1 3-16,0-1 0 0,-2 0 0 0,1-1-3 15,0 1-3-15,2 1 4 0,0-1-13 0,0-1-2 16,0 1 0-16,1 1 13 0,-2-1-20 0,2 0-3 16,-1 1 10-16,2-1-12 0,0-1-1 0,-1 1 1 15,1 1-3-15,-2-2 8 0,3 1-3 0,-2 1-1 16,-2-1 2-16,3 0-3 0,-1 0 34 0,-1 1-33 16,0-2-1-16,-2 1-4 0,1 0 0 0,-1 1 42 15,-1 0-31-15,4-1 46 0,-2-1-32 0,0-2 36 16,-1 2-28-16,4-1 28 0,-3 0-36 0,3 0 27 15,-1-2-31-15,-2 1 19 0,3 0-31 0,0-1 29 16,5-4-37-16,-8 7 29 0,8-7-32 0,-7 6 28 16,7-6-27-16,-8 6 25 0,8-6-23 0,-4 4 21 15,4-4-30-15,0 0 31 0,-6 6-26 0,6-6 23 0,0 0-25 16,-5 3 28-16,5-3-26 0,0 0 27 0,-4 5-22 16,4-5 24-16,0 0-24 0,0 0 31 15,0 0-26-15,0 0 28 0,0 0-19 0,-6 5 28 0,6-5-16 16,0 0 21-16,0 0-13 0,0 0 12 0,0 0-17 15,0 0 21-15,0 0-4 0,0 0 10 0,0 0-11 16,0 0 7-16,3 7-5 0,-3-7 10 0,0 0-10 16,11 4 7-16,-11-4-11 0,9 4 10 0,-9-4-10 15,12 3 12-15,-3-1-12 0,-9-2 4 0,17 5-11 16,-6-1 14-16,-2-2-2 0,5 2 1 0,-1-1-7 16,0 2-4-16,5 0-4 0,-3 0-5 0,3 1-5 15,0 0-6-15,1 1-1 0,0 1 3 0,2 1-2 16,-3-1-4-16,1 1 3 0,-1 0-6 0,0 1 3 15,-2-1-1-15,1 1 2 0,-1 1-4 0,-3-3 3 16,1 2-3-16,0-2 1 0,-1 1-6 0,-1-1 4 16,-1 0-7-16,-1 1 4 0,2-2-9 0,-3-1 14 15,-1-1-18-15,0 1 16 0,0-1-6 0,-3-1 3 0,3 1-4 16,-8-5-2-16,11 8 2 0,-11-8 7 16,9 5-7-16,-9-5 4 0,7 7-1 0,-7-7 2 15,6 4-4-15,-6-4 2 0,0 0-5 0,9 4 5 16,-9-4-7-16,0 0 3 0,0 0-18 0,0 0-39 0,0 0-58 15,0 0-73-15,0 0-46 0,0 0-129 0,0 0-74 16,0 0-109-16,-4-6-400 0,4 6-527 0</inkml:trace>
  <inkml:trace contextRef="#ctx0" brushRef="#br0" timeOffset="125400.49">22799 15432 85 0,'0'0'238'0,"0"0"-31"0,0 0-19 15,0 0-26-15,0 0-14 0,0 0-21 0,0 0-20 16,0 0-23-16,-8-4-12 0,8 4-9 0,0 0-3 15,0 0 1-15,0 0-9 0,0 0-2 0,0 0 1 16,0 0-3-16,0 0-28 0,0 0 33 16,0 0-29-16,-6-2 37 0,6 2-34 0,0 0 38 0,0 0-38 15,0 0 28-15,0 0-41 0,0 0 43 0,0 0-52 16,0 0 40-16,0 0-41 0,0 0 48 0,0 0-40 16,0 0 47-16,0 0-32 0,0 0 39 0,0 0-41 15,0 0 44-15,0 0-41 0,0 0 49 0,0 0-51 16,0 0 40-16,0 0-46 0,0 0 1 0,0 0 5 15,0 0 39-15,0 0-43 0,0 0 31 0,0 0-44 16,0 0 36-16,0 0-37 0,0 0 31 0,0 0-40 0,0 0 34 16,0 0-35-16,0 0 34 0,0 0-30 0,0 0 33 15,5-6-25-15,-5 6 27 0,9-1-27 16,-9 1 30-16,14-4-31 0,-14 4 26 0,17-4-31 0,-6 2 5 16,-2 0-3-16,2-1-4 0,1 0 2 0,0 2 0 15,-1-3 0-15,3 1-2 0,-1 0 5 0,2 0-1 16,0 1-5-16,0-1-1 0,0 0 0 0,3-1 1 15,-3 3 3-15,3-3-4 0,-1 2 7 0,1-3 5 16,0 3 3-16,0-2 0 0,1 2 1 0,-1-2 4 16,-1 1-11-16,3-1 2 0,-2 1 0 0,1-1-3 15,-1 1 1-15,-1 0-3 0,3-1 3 0,-4 1-6 16,2 1 1-16,0-2-3 0,-1 1 2 0,-2 0 0 16,4-1-1-16,-5 2-2 0,3 1 2 0,-4-2 1 15,2 1-3-15,-2 0 1 0,1 0 0 0,-1 1 3 16,1 0-4-16,-3 0-1 0,3-1 4 0,0 0-4 15,-3 1 1-15,1 1-3 0,0-1 8 0,-2 1-4 16,-10 0-2-16,23-1 1 0,-23 1-1 0,20-2 2 16,-20 2 0-16,20 0-1 0,-20 0 0 0,19 0 3 15,-19 0-1-15,20 0-1 0,-20 0-1 0,16 0 6 16,-16 0-7-16,17 0 4 0,-17 0-1 0,17-1-4 16,-17 1 1-16,14 0 1 0,-14 0 4 0,14 0-3 0,-14 0-4 15,14 0 10-15,-14 0-8 0,13-1-1 0,-13 1 1 16,12 0 5-16,-12 0-3 0,12-2-1 15,-12 2-1-15,11 0 0 0,-11 0-1 0,12-1 3 0,-12 1-2 16,0 0 2-16,13-1 1 0,-13 1-2 0,0 0-2 16,15-2-4-16,-15 2 5 0,0 0-18 15,12-3-89-15,-12 3-123 0,8-2-163 0,-8 2-489 0,6-3-442 16</inkml:trace>
  <inkml:trace contextRef="#ctx0" brushRef="#br0" timeOffset="127083.98">22881 15388 119 0,'0'0'190'0,"-13"0"-5"0,13 0-18 0,0 0 21 15,0 0-16-15,0 0 24 0,-11 3-56 0,11-3 17 16,0 0-64-16,0 0 12 0,0 0-50 0,0 0 22 16,0 0-45-16,0 0 38 0,0 0-50 0,-11 1 24 15,11-1-40-15,0 0 33 0,0 0-35 0,0 0 27 16,0 0-35-16,0 0 40 0,0 0-42 0,0 0 33 16,9-4-33-16,-9 4 40 0,8-2-20 0,-8 2 55 15,13-4-37-15,-13 4 1 0,15-6-3 0,-5 4 1 16,1-2 0-16,-1 1 0 0,1-1-4 0,1 2 3 15,1 0-3-15,1-2-1 0,1 0-1 0,0 1-5 16,-1-2 1-16,4 3 0 0,-2-2 0 0,0-1 9 16,3 2 1-16,-1-1 1 0,1 1 32 0,4-3-34 15,-1 2-7-15,1-2 0 0,3 1 3 0,-1-1 6 0,0 0 2 16,0 1-3-16,3-1-1 0,2 0-2 0,0-3-5 16,0 4-1-16,0-1-5 0,1-1 1 0,0 2 2 15,-2-2-8-15,-1 1 11 0,0 2-12 0,-1 0 1 16,1-2-3-16,4 1 2 0,-4 1 0 0,-3-1-4 15,2 0-4-15,-2 1 1 0,1 1 1 0,-1-1 1 16,-1 1-8-16,-2-1 10 0,-1 2-3 0,-1-2 0 16,-1 2-3-16,-1-1 0 0,-1 1 5 0,-1 1-11 15,-3-2 5-15,1 2 4 0,-1-1-2 0,-3 2-1 16,2-1 0-16,-12 1 6 0,15-3-5 0,-15 3-4 16,15-1 3-16,-15 1 0 0,11-3 1 0,-11 3-5 15,11-1-1-15,-11 1 2 0,10-2-113 0,-10 2-134 16,5-6-137-16,-5 6-382 0,6-6-285 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23:32.237"/>
    </inkml:context>
    <inkml:brush xml:id="br0">
      <inkml:brushProperty name="width" value="0.05292" units="cm"/>
      <inkml:brushProperty name="height" value="0.05292" units="cm"/>
      <inkml:brushProperty name="color" value="#FF0000"/>
    </inkml:brush>
  </inkml:definitions>
  <inkml:trace contextRef="#ctx0" brushRef="#br0">23519 6279 45 0,'0'0'230'0,"-7"-4"-53"0,7 4-20 15,0 0-6-15,-9-6-8 0,9 6-1 0,-6-5-5 16,6 5-13-16,-8-5 3 0,8 5-46 0,-5-7 12 15,5 7-25-15,-9-7 20 0,9 7-15 0,-6-8-2 16,6 8 0-16,-7-8-5 0,7 8-2 0,-7-8 2 16,0 3 4-16,7 5-19 0,-7-8 11 0,2 3-20 15,-1 1 5-15,1-2-9 0,-1 3-6 0,0-2 1 0,-1-1 1 16,-1 1-6-16,1 2 16 0,-1-2-5 16,-1-1-6-16,0 1 1 0,-2 2 0 0,1-1 3 15,-1-1 0-15,-3 0-5 0,0 2 5 0,-2-1 4 16,0 1 5-16,0-1-12 0,-1 2-11 0,-2-2 1 15,0 2 14-15,-1-1 2 0,0 1-8 0,0 1-1 16,-1-2 11-16,-2 1 1 0,2 1-6 0,0 0 2 0,-2-1 3 16,1 1-7-16,-2 1-3 0,2 0-4 15,-1 0 3-15,2 0 4 0,0 0-10 0,-1 1-1 16,-2 1-4-16,4-1-3 0,-1 0-2 0,-2 1 0 16,3 1 35-16,-1-1-43 0,0 0 39 0,-2 2-39 15,1 1 35-15,0 0-39 0,-1-1 31 0,1 1-42 0,3 1 38 16,-4 0-38-16,4 0 33 0,0 0-36 15,-2 3 36-15,2-4-42 0,1 4 39 0,-1-1-36 0,1 1 39 16,2 0-41-16,0 0 39 0,-3 1-33 0,4 0 36 16,-2 1-35-16,4 0 43 0,-3 0-41 0,2 1 45 15,-2 0-37-15,4 0 49 0,-2 1-37 0,2 0 37 16,-2 0-41-16,4 0 38 0,-1 1-37 0,0-1 36 16,3 0-42-16,1 0 43 0,-2 2-44 0,1-2 49 15,2 2-43-15,-1 0 4 0,2-1 6 0,1 0 10 16,-2 0-3-16,4 1 4 0,0 1 5 0,1-3-4 15,1 1 2-15,0 0-3 0,1 1-3 0,2 2 3 16,-1-1-17-16,5 0 29 0,-2 0-32 16,1 3 27-16,3 0-22 0,1 0 28 0,-1-1-31 0,3 1 28 15,3 3-3-15,-1-1-5 0,3-1 1 0,-2 1-7 16,4 0-2-16,-1-1-1 0,1-2-1 16,2 1 1-16,-2-1 1 0,1-1-2 0,2-2 4 15,-1 1-6-15,0 0 0 0,2-2-2 0,0 0 0 0,-1-2-2 16,-2-1 5-16,5 3-6 0,-5-5 6 0,3 2-5 15,0-3 0-15,0 2-2 0,-1-5 0 0,2 3-3 16,1 0 0-16,0-1-43 0,-1-2 51 0,1 2-42 16,0-4 41-16,1 2-3 0,1 1-1 0,-2-3-6 15,3-1 2-15,-3 1-5 0,0 0 5 0,3 0-6 16,-2-2 5-16,-1 2-5 0,0-3-2 0,-5 1 1 16,3-2 2-16,1 1 2 0,-1-3-2 0,-3 2 3 15,1-1-6-15,2-2 6 0,-1 1-7 0,2-1 0 16,-1-2-2-16,-2 0 4 0,-1 2-2 0,2-4 1 15,-2 2 3-15,0-1-5 0,-1-2 4 0,-1 3 0 16,1-4-49-16,-1 1 56 0,-2 0-46 0,2-1 48 16,-2-1-43-16,0 1 49 0,-2-4-50 0,0 2 49 15,2 1-37-15,-2-4 41 0,-3 2-51 0,3-1 52 16,-2 0-47-16,-1 0 50 0,-1 0-49 0,-1-2 2 16,0 4 7-16,-1-3 51 0,1 2-57 0,-3 1 52 15,1-2-54-15,-1 1 51 0,-1-2-52 0,1 2 52 16,0-1-55-16,-1 0 58 0,-1 1-52 0,0 0 52 15,-2 1-60-15,1-3 52 0,0 3-6 0,0-1-1 16,-2 1-4-16,2 0-3 0,-2-1 11 0,0 1-10 16,-1 1-4-16,3-1-5 0,-2 0 6 0,-1 0-2 15,0 1 4-15,0 2 0 0,0-3 3 0,-1 2-5 16,0 0 0-16,-1 0-3 0,2-1 5 0,0 0-1 16,-2 2-7-16,-1-1 11 0,3 0 13 0,-2 1-14 15,0-1 1-15,-3 1 1 0,4-1-3 0,-1 0 4 16,-2 2-5-16,1-2 6 0,1 1-2 0,-2 0 1 15,0-1 2-15,0 1-2 0,-2-1 2 0,3 1 3 0,-5-2 0 16,2 0-6-16,-2 0 0 0,-2 1-2 16,0-1-4-16,-4-2-1 0,0 1-1 0,0-1 0 0,-4 0-2 15,0 1-3-15,0-1 0 0,-2 1 3 16,0 1-6-16,1 1-1 0,-2-3-3 0,1 3-2 16,0 0-61-16,0 1-17 0,0 0-91 0,5 3-45 15,0-2-75-15,-1 2-96 0,5 1-73 0,-2 0-114 16,5 0-583-16,1 3-778 0</inkml:trace>
  <inkml:trace contextRef="#ctx0" brushRef="#br0" timeOffset="1231.83">25231 5992 235 0,'-6'-4'208'16,"-1"1"-20"-16,-2-1-26 0,-1 0 0 0,1 0 0 15,0 0-18-15,-2 1-9 0,1-1-27 0,-1 1-11 16,-3-1-3-16,3 0-8 0,-2 2-4 0,0-1 2 15,0 1-5-15,-2 1 2 0,2 0 11 0,-1-2-10 16,0 3 19-16,-1-1-44 0,-1 2 20 0,1-1-47 16,-2 3 25-16,0-1-32 0,1-1 38 0,-3 3-35 15,0-1-1-15,2 2-1 0,0 0-4 0,0-1 4 16,-5 1 2-16,3 4 17 0,0-2 0 0,-2 2 5 16,2-2-1-16,1 5 3 0,-1-3 2 0,1 2 2 15,-1 0 8-15,1 1 28 0,3-1-40 0,-3 2 37 16,4-1-40-16,-3 1 31 0,5 0-41 0,-4 2 38 15,5 0-38-15,-2 1 44 0,0-1-48 0,4 1 39 16,-1 0-49-16,1 0 38 0,1 0-40 0,3 0 37 16,-1-2-35-16,1 3 38 0,0-1-49 0,1 0 42 15,1 1-45-15,2 0 44 0,-2 2-46 0,2-1 42 16,1 0-47-16,0 0 42 0,3 1-39 0,-2-1 43 16,2 2-45-16,-1-1 45 0,2 1-46 0,2 1-2 15,-1-1 4-15,0 0 4 0,3-1 3 0,-1 0 2 16,3-1 5-16,-1 0-18 0,0-1 34 0,2 1-34 15,1-2 23-15,-1 1-21 0,3-1 17 0,-1-1 0 16,2 0-4-16,-2 2 3 0,4-3-1 0,-2-1 1 16,3 1 1-16,-1-2 9 0,2-1-7 0,1 2-1 15,-1-1-4-15,3-3 0 0,0 2-5 0,-2 0 0 16,3-2 0-16,0 1-1 0,0 0-3 0,-1-2 5 16,0 1-9-16,1-3 1 0,-3 4-1 0,1-4-1 15,2 0 1-15,-2 2 3 0,-4-4-2 0,1 1-1 16,-1 0 4-16,0-1 5 0,0-2-7 0,2 0 3 15,0 1-1-15,-3-2 0 0,3-1 0 0,-2-1 1 16,2-2 2-16,0 1-5 0,-3 1 8 0,3-3-8 16,0-1-3-16,0 0 1 0,-1 1 0 0,3-4 0 15,-2 1 1-15,1 1 0 0,-1-2-3 0,0 0 8 16,-2-1-8-16,2 2-2 0,-4-1 2 0,0 0-2 16,0 0-27-16,1-3 35 0,-3 4-29 0,1-4 34 15,-3 3-32-15,2-3 38 0,0 2-9 0,-3-1 0 16,3-2-4-16,-3 2 2 0,-1-2-2 0,3 1 15 15,-5-2-20-15,2 1-1 0,0 0 2 0,-1-2 6 16,-2 0-8-16,1 2 1 0,-2-3 40 0,2 0-47 16,-3 1 41-16,-1-1-47 0,1 1 41 0,-2-3-42 15,-1 2 39-15,2-1-39 0,-2 0 38 0,-1 1-48 0,0-2 49 16,0 0-42-16,-2 0 38 0,-1-1-42 0,2 0 43 16,-3 0-39-16,-1-2 38 0,-3 1-36 15,3-1 38-15,-2 1-48 0,-1-1 51 0,-2 2-53 16,-1-1 8-16,1 1 4 0,-1 0 1 0,-1 0 6 15,-1 0-2-15,-2 4 10 0,2-1-7 0,-1 0 2 0,-1 1 2 16,-2 1-3-16,-4-4 1 0,3 6 2 16,-3-1-1-16,1 3 5 0,-3-2-7 0,-3 0 4 15,-1 1-4-15,1 1 0 0,-1-1-3 0,2 2 0 16,1 2-5-16,-1 0-25 0,0 0-61 0,1 0-65 16,2 2-42-16,3 1-137 0,1 0-68 0,2 1-112 15,2 0-485-15,1 0-614 0</inkml:trace>
  <inkml:trace contextRef="#ctx0" brushRef="#br0" timeOffset="2681.06">27806 5971 104 0,'0'0'186'0,"-7"-3"-30"0,7 3-16 0,-9-4 7 16,9 4-12-16,-9-4-9 0,9 4-11 0,-12-5-11 15,12 5-23-15,-11-6-18 0,11 6-3 0,-13-5-8 16,13 5 6-16,-17-6-5 0,10 4-13 0,-2-1-7 15,0 1 9-15,-1-1-6 0,-1 1-8 0,2 0-3 16,-3-2-7-16,0 2-1 0,-2-1 0 0,4 2-1 16,-3-2-5-16,0 2 2 0,-1 0 18 0,0 0 0 15,1 1 19-15,-2 0-26 0,1-1-5 0,-3 2-1 16,3-1-5-16,-3 1 16 0,0 1-3 0,0 1-4 16,-1-1-3-16,0 2 3 0,2 0 5 0,-2 0-6 15,-1 0 4-15,3 1-7 0,-3 1 0 0,3-2 4 16,0 1 16-16,0 2-11 0,0-2 19 0,1 0-25 15,-2 1 25-15,3 1-24 0,0-2 25 0,0 3-22 16,2-1 24-16,-1 0-27 0,0 1 25 0,0-1-38 16,3 2 39-16,-3 0-33 0,4 1 28 0,-1-2-38 15,0 3 48-15,-1 0-45 0,4 1 44 0,-3-1-7 16,2 2-7-16,0 1 1 0,-1 1-10 0,2-2 0 16,0 2-4-16,1 1 5 0,-1 1 8 0,2 2-9 15,0-3 6-15,0-2 3 0,1 3-4 0,-1-1 3 16,3-1-2-16,-2 2 1 0,1 0-1 0,2-2-1 15,-2 1-3-15,3 0-2 0,-3 1-2 0,3-2 3 16,-2 2 1-16,2-2 1 0,0 1 4 0,2 0 0 16,1 1 0-16,-1-2-37 0,0 2 46 0,2-2-37 15,-1 2 44-15,2-1-43 0,1 0 38 0,2 2-42 16,-1 0 7-16,2-2-2 0,2 2 4 0,0-1 0 16,-1 1 5-16,4-1-3 0,-1 0-2 0,0 1-1 15,2-3 2-15,-1 1 0 0,6 1 39 0,-1 0-46 16,-3-3 41-16,2 1-43 0,0-4 41 0,3 3-43 15,-2-1 44-15,0-2-46 0,1 0 52 0,1-1-48 16,-1 0 46-16,1-1-48 0,0-1 42 0,0 0-46 16,1 0 47-16,-1-2-52 0,0 1 43 0,-1-1-46 15,3-3 46-15,-4 1-48 0,2-1 45 0,-1-1-41 16,1 0 41-16,-1-1-50 0,2-1 47 0,-2 0-35 16,2 0 29-16,0 0-49 0,-2-1 48 0,1-2-46 15,0 1 46-15,-1 0-46 0,0-1 45 0,-1 1-45 16,-1-1 46-16,1-2-39 0,0 1 39 0,-1-1-47 15,-1 1 8-15,0-2 1 0,2-2 3 0,-4 2 3 16,2-2 0-16,-2 1 4 0,4-3 0 0,-2 0 4 16,-2-1-2-16,4 1 1 0,-3-2 1 0,0-2 0 0,0 4 40 15,-1-3-46-15,-1 0 43 0,1 1-50 16,-3-2 44-16,1 1-49 0,-3 1 48 0,0 0-50 16,-1-1 46-16,0-1-46 0,-1 0 44 0,-1 1-1 15,-3-2-5-15,4 4-3 0,-3-5-8 0,-1 0 4 16,0 2-6-16,-2-2 0 0,1-1-2 0,-1 2 0 15,0-4-1-15,-2 3-5 0,1-1 4 0,-1-1 0 16,0 1 0-16,-1-1 1 0,-1 2-2 0,1-1-1 16,-2 0 3-16,1 0 4 0,-1 0 0 0,-1-1-1 15,1 1-39-15,-1 2 53 0,-4-2-44 0,4 2 50 16,-2 0-42-16,-2-3 40 0,-1 1-45 0,2 3 52 0,-2-1-48 16,-2-2 48-16,3 3-44 0,-3 1 1 15,2-2 5-15,-3 1 2 0,0 1 6 0,-1-1-6 16,-1 0 38-16,3 1-47 0,-5 1 42 0,2-1-48 15,-2 0 40-15,0 2-51 0,-3-1 46 0,0 0-122 16,-3-2-49-16,-1-1-130 0,0 2-149 0,-2-1-170 16,-3-1-432-16,-3-2-648 0</inkml:trace>
  <inkml:trace contextRef="#ctx0" brushRef="#br0" timeOffset="6482.18">24135 10374 238 0,'0'0'283'16,"-7"-6"-53"-16,7 6-31 0,-7-3-13 0,7 3-10 16,-7-4-7-16,7 4-19 0,0 0-25 0,-6-3-25 0,6 3-17 15,0 0-2-15,0 0 24 0,-8 4 13 0,8-4 6 16,-5 10-31-16,5-10 42 0,0 14-30 0,0-4 54 16,3 4-50-16,-1 0 33 0,1 2-46 15,-2 4 40-15,3 2-42 0,1 1 7 0,1 7 13 0,1 0 24 16,2 3-45-16,0 4 26 0,0 2-48 15,3 0 30-15,-3 1-51 0,2-2 35 0,1 3-50 0,-3-2 37 16,3-1-53-16,-1-1 34 0,-2 0-51 0,0-7 42 16,1 0-46-16,-1-2 40 0,0 1-49 0,1-4 45 15,-3-4-32-15,-1 0-16 0,1-2-1 16,-2-5 0-16,2 2 0 0,-3-4-50 0,1-3-41 16,-1 0-52-16,1-2-82 0,-5-7-68 0,7 7-99 0,-7-7-50 15,7-6-422-15,-3 2-435 0</inkml:trace>
  <inkml:trace contextRef="#ctx0" brushRef="#br0" timeOffset="8091.64">24119 10407 56 0,'0'0'281'0,"-5"-11"-71"0,5 11-43 0,-4-7-38 16,4 7-26-16,-2-7-12 0,2 7 10 15,0-7 18-15,0 7 0 0,4-5-1 0,-4 5-1 16,9-6-21-16,-2 3-12 0,2 1-1 0,3 0-8 16,2-1-1-16,1 1 6 0,4-1 6 0,0 0 0 15,7-1-5-15,0 1-12 0,3-1-8 0,4 2-12 16,3-3-11-16,0 1-26 0,5 1 35 0,5-2-47 15,2 1 22-15,1 0-2 0,3 0-5 0,0 0 0 0,2 0-5 16,1 0-3-16,3-1-1 0,-1 0 6 0,2 1-8 16,0-2-1-16,1 1-19 0,9-4 44 0,1 2-23 15,2 0 42-15,-1 0 4 0,2 1 8 0,1-1 1 16,-1-1-7-16,4 1-8 0,-2-1 5 0,1 3 3 16,-1-2-11-16,-1 0-6 0,-2 1 1 0,2 1-4 15,0 0 5-15,1 1 1 0,-2 0-4 0,1 0-4 16,-11 1-4-16,1 2-2 0,1-1-6 0,9 1-2 15,-12-1-2-15,0 0 2 0,3 2 5 0,-2-1 12 16,3 1-3-16,-2-2 0 0,3 2 0 0,8-1 0 16,-11 1-6-16,2-1-4 0,1 1-2 0,-3-1-4 15,1 0 0-15,-2 0 0 0,-1-2-4 0,1 2 1 16,-2-1 5-16,2 0-2 0,-2-1 8 0,-1 0 5 16,0 1 0-16,0 0-4 0,-2-1-2 0,-2 2-1 15,-2-1-5-15,-2 1-1 0,-1-1 1 0,-1 1-6 16,-8 0 0-16,-1-1-2 0,0 1-2 0,-1 0 0 15,-3 0 1-15,0 0 1 0,-1-2-3 0,-4 2 1 16,-2 0 5-16,2 0-2 0,-2 0-2 0,0 0 0 16,-3-1 1-16,1 1-1 0,0-2 0 0,-2 2 1 15,-4 0-3-15,-1 0 3 0,-3 1 6 0,0-1-6 16,-1 0 0-16,-4-1 2 0,-1 2 8 0,0-1 7 16,-12 1 5-16,20-1 3 0,-20 1 5 0,14 0 3 15,-14 0-7-15,14 0-2 0,-14 0-10 0,0 0-4 16,14 0-5-16,-14 0 0 0,0 0-4 0,13 4-2 15,-13-4 0-15,7 5 0 0,-7-5-2 0,5 10 0 16,-1-3-1-16,-2 1-1 0,1 1 0 0,1 1 0 16,-2 2 1-16,4 1-1 0,-2 3 4 15,1 0 1-15,-1 4-1 0,3 0 9 0,0 7 9 0,1-3 11 16,1 2 5-16,1 3-8 0,0-3 2 0,2 4-43 16,-2-2 49-16,4 2-42 0,0 3 47 0,1-2-42 15,0 2 35-15,-1-6-46 0,-3 0 45 0,2 0-48 16,-2-1 46-16,1-2-5 0,-3 2-1 0,0-5-2 15,-2-1-9-15,1-1-15 0,-1-1 15 0,-1-1-1 16,-1-3-2-16,-1 1 0 0,-2-1-3 0,2-2 0 16,-2-2 3-16,0 2-5 0,-2-4-4 0,1 2 1 15,1-2 2-15,-2-1-4 0,2 1 3 0,-4-3 2 16,0 3-4-16,2-8 0 0,-2 9-3 0,2-9-3 16,-8 10-13-16,8-10 19 0,-9 8-1 0,9-8-2 15,-12 6-2-15,2-3 0 0,0-1 2 0,0 1 1 16,-1-2-5-16,-2 0-2 0,-3 0 3 0,0-1 1 15,-5 1-4-15,0 1 0 0,-5-1-34 0,-1 0 41 16,-1 0-34-16,-3 0 43 0,-7 1-38 0,2 1 34 16,-1 0-35-16,0-2 42 0,-2 1-41 0,0 1 42 15,-2-2-4-15,0 1-6 0,-6 0-4 0,-1 1 6 16,0 0-42-16,-1-1 42 0,-1 1-39 0,-3 0 47 16,2 0-43-16,-1 1 41 0,-3-1-39 0,-1 0 45 15,-1 2-42-15,-3-2 33 0,0 2-37 0,-10 1 42 16,-2-1-43-16,-2 0 43 0,1-1-42 0,-1 1 46 15,3 1-44-15,0-1 41 0,10 0-43 0,0 0 44 16,-1-3-43-16,2 2 43 0,-2 0-37 0,2-1 34 16,-2 1-33-16,2-2 34 0,-1 0-43 0,1 1 42 0,0-1-41 15,-2-1 44-15,2 2-42 0,2-2 46 0,-1 2-42 16,1-2 37-16,2 0-42 0,-2 0 41 16,2 0-40-16,-1 0 42 0,1 0-43 0,-1 1 45 15,2-1-45-15,0 0 18 0,-1 0-50 0,1-1 49 0,3 0-39 16,-1 0 50-16,2 0-41 0,1-1 50 0,8 0-41 15,1 1 42-15,0-3-43 0,1 2 45 0,1 1-46 16,1-2 44-16,1 1-36 0,0 0 41 16,5 0-41-16,1 1 43 0,-1-2-50 0,2 1 51 0,0 0-49 15,1 1 45-15,-1-3-43 0,3 3 42 0,-1 0-41 16,0 0 45-16,3-1-46 0,-2 1 48 0,4-1-45 16,0 1 44-16,0-1-40 0,0-1 38 15,0 2-40-15,2-1 37 0,-2 1-44 0,2-1 47 0,1 0-45 16,-1 0 46-16,0 1-46 0,2-1 47 0,-1-1-32 15,1 2 30-15,-1-1-46 0,2 1 47 0,2-1-47 16,-1 1 45-16,-1 1-42 0,4-1 44 0,0 0-47 16,0 0 48-16,1 0-47 0,1 0 49 0,0-1-48 15,-2 1 44-15,14 0-43 0,-18 0 45 0,18 0-47 16,-19 0 47-16,19 0-48 0,-17 0 49 0,17 0-48 16,-19 0 47-16,19 0-45 0,-16 0 46 0,16 0-46 15,-16 0 46-15,16 0-48 0,-16 0 49 0,16 0-49 16,-14-1 43-16,14 1-39 0,-16-1 43 0,16 1-46 15,-14-1 45-15,14 1-46 0,-11-2 49 0,11 2-45 16,-13-1 46-16,13 1-51 0,-12-1 46 0,12 1-43 16,-15 0 43-16,15 0-44 0,-13-2 47 0,13 2-46 15,-14 0 43-15,14 0-45 0,-15 2 46 0,15-2-47 16,-17 1 48-16,17-1-46 0,-18 1 48 0,18-1-49 16,-17 2 51-16,17-2-45 0,-17 1 40 15,17-1-47-15,-19 1 46 0,19-1-46 0,-17 0 49 0,17 0-46 16,-18 1 42-16,18-1-42 0,-16 1 46 0,16-1-48 0,-16 0 48 15,16 0-48-15,-13 1 46 0,13-1-44 16,-15 3 44-16,15-3-45 0,-13 0 32 0,13 0-30 0,-11 1 45 16,11-1-49-16,0 0 49 0,-13 1-45 0,13-1 18 15,0 0-88-15,-10 1 1 0,10-1-49 0,0 0-55 16,0 0-70-16,0 0-75 0,0 0-86 16,0 0-97-16,0 0-406 0,0 0-501 0</inkml:trace>
  <inkml:trace contextRef="#ctx0" brushRef="#br0" timeOffset="9097.39">25621 9847 101 0,'1'-7'175'0,"-1"7"-57"16,0 0-16-16,0-9 35 0,0 9-57 0,0 0-9 0,3-7-3 15,-3 7 0-15,0 0 0 0,1-10 0 0,-1 10 3 16,0 0 7-16,0 0-4 0,1-7-6 0,-1 7-6 15,0 0-10-15,0 0-4 0,0 0-12 0,0 0-6 16,0 0 14-16,0 0 25 0,0 0-9 0,0 0 16 16,0 0-6-16,0 0 9 0,0 0-3 0,4 6 1 15,-4-6 19-15,3 9-20 0,-3-9-1 0,4 11-1 16,-1-2-2-16,1-1 12 0,-1 3 6 0,1-1 0 16,1 2 46-16,0 3-41 0,0 1 52 0,1-1-54 15,1 5 38-15,-1 1-8 0,3 2-4 0,1 2-9 16,-1 3-7-16,0-2-8 0,1 3-6 0,1 0 1 15,0 1-13-15,-1-1-1 0,3 4-46 0,1 2 50 16,0-2-44-16,-2 0 42 0,3 1-45 0,-2-1 46 16,2 1-47-16,-1-1 5 0,0 1-2 0,2-1-5 15,0 1-2-15,-2 1 36 0,0-2-50 0,0 2 41 16,2 0-49-16,-2 0 48 0,0 1-51 0,1-1 45 16,-3 0-41-16,3 1 42 0,-3-3-40 0,0-3 38 15,-1 1-46-15,-1-4 46 0,1 2-46 0,0-2 5 16,-1 2 6-16,0-3 0 0,0 2-1 0,-1-3 7 15,1-3-11-15,-2-1 1 0,0 0-38 0,-1-1 43 16,2-4-35-16,-2-1 42 0,-2 2-43 0,1-2 45 16,-2-4-46-16,2-1 39 0,-2-1-41 0,1 0 39 0,-2-3-42 15,-2 2-38-15,-1-8-107 0,3 6-89 0,-3-6-96 16,0 0-72-16,-9-3-102 0,2-1-61 0,-4-5-272 16,-2 0-419-16</inkml:trace>
  <inkml:trace contextRef="#ctx0" brushRef="#br0" timeOffset="9797.18">24735 10635 46 0,'0'0'333'15,"0"0"-114"-15,-10-3 7 0,10 3-60 0,-5-6-1 16,5 6-35-16,-4-5-6 0,4 5-15 0,-5-7 4 0,5 7-15 16,0-7 0-16,0 7-12 0,1-8-10 15,-1 8 6-15,7-5-1 0,-7 5 5 0,9-5-13 16,-9 5-9-16,11-3-3 0,-11 3-7 0,15 2 2 15,-15-2 3-15,17 5-27 0,-7 0-3 0,-1 0-6 0,0 2-5 16,1-2 1-16,-1 4-5 0,0 1 0 0,-2-1 5 16,0 1-7-16,-2-3 5 0,1 2 15 0,-3-2 21 15,1 2 32-15,0-4 60 0,-4-5-44 0,3 9 24 16,-3-9-53-16,-2 7 21 0,2-7-51 0,0 0-4 16,0 0-5-16,-11 0-9 0,11 0-2 0,-9-9-3 15,4 4-2-15,0-1-3 0,0-2-3 0,1 0 1 16,1-2-2-16,1 1-5 0,0-2 40 0,2 1-52 15,2-1 37-15,0 0-41 0,1 1 36 0,1 1-40 16,1 0 36-16,2 0-41 0,2 2 43 0,-1 1-44 16,1 0 40-16,2 3-42 0,-2-1 43 0,4 3-36 15,-1 2 36-15,-1 0-34 0,3 3 39 0,0 2-41 16,0-1 4-16,-2 3 5 0,-1 2 1 0,3 0 7 16,-2 2-2-16,-1 3 5 0,0 1 30 0,-1-2-43 15,-1 0 39-15,-3 1-42 0,1 0 39 0,-1 0-43 16,-1-1 41-16,1 0-44 0,-2 1 33 0,-1-3-77 15,-1-1-8-15,0 1-101 0,0-4-21 0,1 2-59 16,-2-4-82-16,-1 1-91 0,0-7-332 0,5 6-268 16</inkml:trace>
  <inkml:trace contextRef="#ctx0" brushRef="#br0" timeOffset="10080.78">25213 10462 331 0,'1'-7'357'0,"-1"7"-83"16,2-9-57-16,-2 9-41 0,1-9-18 16,-1 9-21-16,0 0-1 0,1-7 34 0,-1 7-5 15,0 0 56-15,0 0-53 0,0 8 30 16,0-8-54-16,3 11 32 0,-2-3-51 0,-1 2 28 0,1 1-31 0,2 1 30 16,0 2-57-16,-1 2 1 0,2 1-13 15,0 1-17-15,0 2-11 0,1 2 29 0,-1-1-54 16,-1 2 29-16,3 1-47 0,-3 0 38 0,4-1-47 15,-4 0 27-15,1 1-35 0,0-1 39 0,0-2-49 0,1 1 41 16,-2-2-47-16,1-3 38 0,1 0-100 0,-3-3-23 16,2-1-106-16,-1-2-13 0,0-1-55 0,1-2-65 15,0-3-57-15,-4-5-428 0,7 6-365 16</inkml:trace>
  <inkml:trace contextRef="#ctx0" brushRef="#br0" timeOffset="10480.64">25358 10646 406 0,'0'-7'353'0,"0"7"-69"0,0-11-28 15,0 11-23-15,0-11-34 0,0 11-5 0,-2-7-57 16,2 7 3-16,0 0-31 0,2-6 0 0,-2 6 8 16,0 0 15-16,0 0 5 0,7 7 1 0,-4-2-10 15,1 2-15-15,0 3-12 0,-1-1-8 0,3 2-13 16,-1 3-13-16,2-2 23 0,0 3-50 0,0 2 28 15,0-2-48-15,0 2 39 0,0 1-58 0,-1-3 40 16,-1 0-48-16,2 1 39 0,0-2-42 0,-3 0 39 16,1-3-44-16,-1 0 35 0,0-3-33 0,0 1 44 15,-2-2-39-15,2-2 40 0,-4-5-42 0,5 8 38 16,-5-8-44-16,0 0 40 0,0 0-39 0,9-4 40 16,-9 4-44-16,4-9 42 0,-4 9-44 0,7-8 41 15,-5 3-41-15,4-1 40 0,-2 2-42 0,-4 4 46 16,10-8-46-16,-4 4 38 0,-6 4-37 0,12-4 52 15,-12 4-56-15,12 0 45 0,-12 0-43 0,11 1 46 0,-11-1-45 16,12 7 37-16,-8-2-38 0,-4-5 41 16,5 9-40-16,-5 0 41 0,0-3-45 0,-3 2 43 15,-1 1-36-15,-1-1 36 0,0 0-82 0,-2-2-1 0,-1 2-96 16,0-4-13-16,-2 1-59 0,2-3-69 0,8-2-60 16,-15 2-443-16,15-2-338 0</inkml:trace>
  <inkml:trace contextRef="#ctx0" brushRef="#br0" timeOffset="11014.42">26211 10664 153 0,'-1'-9'347'16,"1"9"-72"-16,1-5-88 0,-1 5 8 0,3-9-34 16,-3 9 0-16,4-8-3 0,-4 8-5 0,5-8 4 15,-5 8-32-15,7-7 9 0,-7 7-41 0,9-3-8 16,-9 3-10-16,12-3-8 0,-12 3-6 0,13 2-10 15,-13-2-6-15,13 3-8 0,-13-3-3 0,13 8-1 16,-6-3-9-16,-2 0-2 0,0 2 0 0,-1 1-3 16,2-3-1-16,-4 2-6 0,0 0 11 0,-2-7-9 15,0 10-3-15,0-10 0 0,0 10 3 0,0-10-2 16,0 6 1-16,0-6 14 0,0 0 9 0,0 0-10 16,0 0-2-16,0 0-2 0,-11-3-1 0,11 3-2 15,-3-13-1-15,3 6-5 0,0 0 0 0,2-4 2 16,-1 3 30-16,3-3-49 0,1 1 43 0,0 1-50 0,1 0 41 15,1 0-45-15,-1 3 49 0,3-1-34 0,-1 1 49 16,1 2-36-16,1 0 51 0,-1 3-50 16,2 1 42-16,-11 0-45 0,19 2 37 0,-8 2-47 15,0 0 45-15,-1 1-51 0,1 3 4 0,1-1-1 16,-1 4 3-16,0-1-2 0,-1 2 36 0,-1-3-42 0,0 3 35 16,1-1-47-16,-1-1 38 0,-2 0-80 15,1-3-17-15,-1 0-101 0,-2 0-32 0,0-2-47 16,-5-5-100-16,11 6-451 0,-11-6-340 0</inkml:trace>
  <inkml:trace contextRef="#ctx0" brushRef="#br0" timeOffset="11298">26671 10242 164 0,'0'-9'457'0,"2"2"-127"0,-2 7-60 0,0-11-73 16,0 11-40-16,0-7-31 0,0 7 35 0,0 0 28 15,0 0 19-15,0 0-2 0,0 0-9 0,6 7-6 16,-5-1-4-16,3 2-7 0,1 3-7 0,-1 1 5 16,1 3 8-16,3 3 6 0,-2 2-9 0,3 1-56 15,0 5 41-15,3 0-39 0,-1 1 24 0,1 7-50 16,-1-6-11-16,2 2-9 0,-1-1-8 16,0 5-7-16,2-1-18 0,0-5-3 0,-1 5-12 0,-2-4 24 15,1 0-42-15,-2 0 25 0,1-4-37 0,0 2 30 16,-2 0-36-16,-1-5 22 0,1-1-43 0,-3-2-36 15,-1-2-110-15,0 0-16 0,-1-3-61 0,0-2-48 16,2-1-48-16,-3-4-97 0,-2 0-88 0,-1-7-463 16,5 4-586-16</inkml:trace>
  <inkml:trace contextRef="#ctx0" brushRef="#br0" timeOffset="11662.71">26977 10580 56 0,'0'-10'456'0,"1"1"-129"0,-2 3-74 16,2-2-52-16,-1 8-40 0,0-8 2 0,0 8 6 16,3-7 16-16,-3 7 3 0,0 0-39 0,0 0 32 15,11 1-49-15,-11-1 34 0,10 9-60 0,-3-2 24 16,-1 1-62-16,1 2-9 0,0 2-8 0,0 1-16 16,0-1 2-16,0 2 29 0,0 1-53 0,-2-1 38 15,2-1-49-15,-2 1 42 0,0 0-51 0,0-5 39 16,0 2-46-16,-2-2 47 0,1-1-40 0,0-1 58 15,-2-1-49-15,-2-6 38 0,7 8-48 0,-7-8 40 16,0 0-48-16,12-2 45 0,-12 2-44 0,11-6 1 16,-6 1 4-16,1 2 2 0,0-2 0 0,1 2 3 15,-1-2-1-15,-6 5 0 0,11-6-1 0,-11 6 1 0,10-4 8 16,-10 4-6-16,0 0 4 0,10-2 2 16,-10 2-1-16,0 0 0 0,5 5 1 0,-5-5 37 15,-1 8-48-15,-2-3 42 0,-1 1-47 0,0-2 40 0,-1 2-45 16,0 1 42-16,-1-2-41 0,-1 1 34 0,2-1-57 15,0-1-18-15,5-4-110 0,-12 5-56 0,12-5-48 16,-11 1-106-16,11-1-403 0,-11-5-301 16</inkml:trace>
  <inkml:trace contextRef="#ctx0" brushRef="#br0" timeOffset="12114.95">27492 10037 289 0,'6'-7'359'0,"-6"7"-96"0,4-7-54 16,-4 7-42-16,0 0 14 0,9-4 23 0,-9 4 22 16,0 0-31-16,9 6 39 0,-9-6-21 0,6 10-4 15,-2-3-16-15,0 4-9 0,1 1 4 0,2 1-2 16,0 5-8-16,2 1 13 0,0 8 10 0,3-2-7 16,-1 4-20-16,3 4 1 0,0 3-40 0,-1 2 25 15,4 0-32-15,-3 3 3 0,2-1-8 0,-3 2-10 16,4-2-4-16,-2 2-21 0,0 1-11 0,0 0-11 15,-2-1 6-15,2-1-26 0,-1 3 5 0,0-3-19 16,0-2 3-16,-1 0-10 0,-2-3-2 0,4-3-10 16,-6-5 13-16,4-2-17 0,-3-1 0 0,-1-5-1 15,0-1-1-15,1-2-4 0,-3-3-4 0,1-2-8 16,0 0-41-16,-4-2-40 0,3-2-37 0,-1-2-52 0,-1-1-35 16,-5-5-114-16,7 4-38 0,-7-4-96 15,6-4-92-15,-6 4-67 0,4-10-349 0,-4 10-560 16</inkml:trace>
  <inkml:trace contextRef="#ctx0" brushRef="#br0" timeOffset="12586.46">27875 10579 164 0,'-5'-8'362'0,"1"1"-92"16,2 1-49-16,-1 0-31 0,2-1-26 0,1 7-5 0,-3-11-5 16,3 11 1-16,0-12-6 0,0 12-6 0,4-8-8 15,-4 8-6-15,7-7-11 0,-7 7-3 0,11-3 2 16,-11 3-4-16,14 3-49 0,-5 0 34 16,0 2-47-16,1 1 41 0,-1 0-58 0,0 4 37 0,1-2-47 15,-1 2 2-15,-2-2 14 0,1 3-16 0,-3-3 6 16,1 2 8-16,-2-2-5 0,0 0 7 0,-2 0 47 15,1-2-30-15,-1 1 41 0,-2-7-29 0,0 7 38 16,0-7-57-16,0 0-10 0,0 0-3 0,0 0-7 16,0 0 32-16,-4-4-51 0,4 4 36 0,-1-14-48 15,1 6 38-15,0-2-46 0,3-1 38 0,-2 1-39 16,0-2 36-16,3 0-6 0,-1 0-6 0,2 2-4 16,0-1-4-16,0 0 2 0,0 4-6 15,3-1 0-15,-2 1-5 0,3 3 6 0,-1-1-3 16,-8 5 0-16,16-1 3 0,-16 1 1 0,18 5 1 0,-9-2 0 15,3 6-38-15,-1-2 45 0,-2 2-40 0,3 3 44 16,-1-1-43-16,1 4 50 0,-1-1-48 0,0 1 47 16,1 0-50-16,0-1 27 0,-3-1-96 0,1-1-19 15,-1-2-111-15,0 1-30 0,1-3-72 0,-2-1-110 16,-1-2-452-16,1-3-452 0</inkml:trace>
  <inkml:trace contextRef="#ctx0" brushRef="#br0" timeOffset="12847.71">28386 10262 127 0,'-1'-11'591'0,"-1"3"-154"0,-2 0-104 15,1 2-70-15,3 6-54 0,-2-8-31 0,2 8-4 16,0 0 10-16,-5-6 12 0,5 6-1 0,0 0-8 16,-4 7-10-16,4-7-2 0,0 14-19 0,0-3 4 15,2 2 0-15,0 3-15 0,0 1-1 0,2 5-3 16,0-1-11-16,2 2-51 0,-1 2 42 0,-1 1-53 15,3 2 36-15,-1 0-50 0,2 0-9 0,-2 0 36 16,0-1-54-16,1-5 36 0,-1 3-51 0,0-4 36 16,1 2-45-16,-2-2 36 0,0 0-43 0,-1-4 30 15,2-1-53-15,-3 0 13 0,-1-1-106 0,1-4-12 16,0-1-51-16,-1 1-60 0,-2-4-78 0,1-1-124 16,-1-6-98-16,3 9-456 0,-3-9-601 0</inkml:trace>
  <inkml:trace contextRef="#ctx0" brushRef="#br0" timeOffset="13246.79">28510 10402 260 0,'2'-9'328'16,"-2"2"-24"-16,0 0-62 0,0 7 3 0,0-9-81 15,0 9 21-15,0-9-33 0,0 9 20 0,0 0 12 16,0 0-14-16,0 0-1 0,6 3-5 0,-1 3-12 15,-2 0-18-15,1 3-3 0,1 0-9 0,0 2-5 16,1 3-17-16,-2-1-3 0,3 3-12 0,-1-2-13 16,0 2-48-16,2-2 33 0,-2 1-44 0,1 0 36 15,0 0-47-15,-2-1 37 0,3-2-46 0,-3 1 41 0,-1-3-44 16,1 0 44-16,0-2-37 0,-2 0 48 16,1-2-24-16,-4-6 49 0,5 10-53 0,-5-10 34 15,6 4-50-15,-6-4 41 0,0 0-46 0,13-6 36 16,-13 6-43-16,10-8 37 0,-10 8-41 0,9-7 36 15,-4 3-41-15,3 0 41 0,-8 4-45 0,11-5 45 0,-11 5-41 16,13-2 45-16,-13 2-39 0,16 1 45 16,-16-1-39-16,14 3 40 0,-7 1-44 0,0 2 45 15,-2 0-43-15,0 0 44 0,-2 1-45 0,-1-1 43 16,-2 2-43-16,-1 1 34 0,-2-2-43 0,-2 2 40 16,-3-2-47-16,-2 1 12 0,-3-1-79 0,-1-3-95 15,-4 1-104-15,-2-3-95 0,1-2-143 0,-5-2-368 16,-3-2-463-16</inkml:trace>
  <inkml:trace contextRef="#ctx0" brushRef="#br0" timeOffset="15346.97">21783 10444 179 0,'0'0'277'0,"0"-7"-68"0,0 7-35 0,-2-7-12 16,2 7 8-16,-3-9 8 0,3 9-12 0,-4-9-27 16,4 9-26-16,-4-10-9 0,2 4 7 0,2 6-4 15,-5-11-11-15,2 4 1 0,-2 1-30 0,1-1 9 16,0-1-27-16,0 0 24 0,1 0-36 0,-4 1 33 15,3-2-47-15,-3 0 30 0,0 1-41 0,2 1 33 16,-4 0-40-16,2-1 62 0,0 1-52 0,0 0 46 16,0 2-42-16,-3-1 37 0,4 2-49 0,-2 0 39 15,8 4-8-15,-17-3-8 0,17 3-49 0,-16 2 46 16,7 0-46-16,-1 4 44 0,1-1-45 0,-2 4 47 16,0-1-46-16,1 3 43 0,1-3-40 0,-1 7 37 15,2-2-42-15,1 0 54 0,1 3-15 0,0 0 24 16,1-2-45-16,3 1 39 0,0 1-37 0,0-3 3 15,4 2 43-15,-1-2-32 0,0 0-15 0,3 0 4 16,2 1 3-16,-2-3 5 0,3 0 3 0,-4-1 10 16,5 0-3-16,-3-5 4 0,4 3 6 0,0-2 8 0,-2-3-11 15,3 2-4-15,-1-3 3 0,-9-2-9 0,14 1-3 16,-14-1-2-16,16-2 36 0,-8 0-47 0,-1-2 38 16,1 0-41-16,-1-1 32 0,-1-3-39 15,-1 3 37-15,-1-3-43 0,0-1 41 0,2 0-41 0,-3 0 38 16,1 0-45-16,-2-2 45 0,0 2-3 0,0-2 3 15,-2 2 1-15,3-1 5 0,-3 0-4 0,1 1 5 16,-1 0 18-16,0 1 2 0,0-1-1 0,0 1-1 16,0 2-3-16,-1-1-2 0,1 0-38 15,0 7 36-15,0-10-43 0,0 10 33 0,0-11-46 0,0 11 38 16,0-6-5-16,0 6-37 0,0 0 42 16,0 0-35-16,0 0 42 0,0 0-39 0,0 0 42 0,9 6-42 15,-9-6 45-15,7 12-45 0,-4-3 45 16,2 0-40-16,0 2 42 0,2 2-44 0,0 0 42 0,-1 1-42 15,2-1 39-15,0 1-45 0,1-1 5 0,0 1 5 16,0-1 1-16,0-1-1 0,2-1 9 0,-2-1-4 16,3 0-1-16,-1 0 0 0,1-4 0 0,0 1-15 15,-1-3-23-15,0 0-57 0,3-2-65 0,-2-2-61 0,2-2-68 16,-2 0-55-16,3-3-108 0,0-2-455 0,-2-2-472 16</inkml:trace>
  <inkml:trace contextRef="#ctx0" brushRef="#br0" timeOffset="16079.91">21834 10018 1 0,'-9'-6'159'0,"9"6"30"0,-14-8-85 15,14 8 56-15,-14-7-42 0,14 7 5 0,-14-3-53 16,5 1 17-16,9 2-7 0,-19-3 14 0,19 3-52 0,-17-1 21 16,17 1-43-16,-19 1 25 0,8 0-38 15,-1 1-4-15,1 0 1 0,-1 1 0 0,-2 3-1 16,1-1-1-16,-2 1 0 0,2 1 0 0,0 1 3 15,-2 0 29-15,0 4 4 0,-2 0 9 0,3 1 8 0,-4 0 9 16,5 3 5-16,-3-1-4 0,2 2 7 0,-3 2 0 16,2 1 1-16,-1 0 0 0,4 1-4 15,-1-2-15-15,1 1 8 0,2 0-13 0,1 0 12 0,0 1-22 16,2-1 25-16,-1 0-37 0,4 2 29 0,0-2-36 16,2-2 5-16,0 2-6 0,2-1 3 15,3-1 1-15,0 1-1 0,0 1 2 0,5 2-5 16,-2-2 0-16,3-1-11 0,2 1 5 0,0-1-2 0,1 0 0 15,4 2 0-15,0-1-5 0,0-1 35 0,2 1-44 16,1 2 36-16,0-4-46 0,-1 1 45 0,3-1-47 16,-2-1 50-16,0 0-50 0,3-1 40 0,-4-3-40 15,1-2 39-15,0 1-39 0,-1-3 41 0,1 0-37 16,0-2 45-16,-1-2-45 0,1 0 45 0,-1-3-51 16,1 0 55-16,-1-2-55 0,1 0 48 0,2-1-47 15,-3-2 45-15,1 0-47 0,-1-2 1 0,4-1 13 16,-2-2-6-16,-2 1 1 0,4-1 0 0,-3-2 9 15,-1 0-10-15,0-1 16 0,-2 0-10 0,1 1 5 16,-2-4-5-16,1 1 4 0,-4 1 0 0,2-2-5 0,-6 2 36 16,1-1-37-16,1 0 3 0,-3-2 0 15,-2-1 0-15,0 2-2 0,-3-4 0 0,1 2 9 16,-3-1-7-16,0 0-3 0,-1-1 44 0,-2-1-51 0,-1-3 46 16,-2 1-50-16,2-2 50 0,-4 2-54 15,-2-4 45-15,1 5-44 0,-4-6 45 0,-2 0-47 16,2 0 39-16,-3 0-34 0,-5-1 36 0,2-1-43 15,-4 1 44-15,0 1-43 0,-1 0 42 0,-3 2-46 0,-1 0 8 16,-2 0 1-16,1 1 6 0,-2 2 0 0,-2-2 4 16,1 7-5-16,0-4-7 0,0 4-64 0,4 2-71 15,1 1-118-15,-2 3-149 0,0 0-188 0,-1 0-122 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09:55:45.916"/>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Property name="color" value="#C00000"/>
    </inkml:brush>
  </inkml:definitions>
  <inkml:trace contextRef="#ctx0" brushRef="#br0">1676 5381 112 0,'-7'3'236'0,"7"-3"-42"0,0 0-18 16,0 0-7-16,0 0-16 0,0 0-14 0,0 0-25 0,0 0-25 16,0 0-19-16,-9 2-14 0,9-2-4 0,0 0-13 15,0 0-11-15,0 0-5 0,0 0-3 0,0 0-5 16,0 0-2-16,-4 5 7 0,4-5 15 0,0 0 24 16,0 0-45-16,0 0 37 0,0 0 2 0,1 8 4 15,-1-8 9-15,0 0 0 0,0 0-40 0,3 5 58 16,-3-5-47-16,0 0 54 0,3 5-52 0,-3-5 43 15,0 0-46-15,7 4 48 0,-7-4-52 0,9 5 46 0,-9-5-48 16,9 3 35-16,-9-3-38 0,10 3 48 16,-10-3-39-16,14 4 36 0,-14-4-25 0,17 2 31 15,-17-2-25-15,20 2 15 0,-20-2-30 0,23 3 24 16,-11-2-25-16,2-1 14 0,0 2-34 0,0-1 29 0,2-1-19 16,1 1 20-16,2-1-18 0,0 1 14 15,1 0-23-15,0-1 19 0,-2 1-16 0,4 1 11 16,-1-1-14-16,1 1 17 0,-1-1-20 0,0 0 12 15,2 1-12-15,-1 0 15 0,0 0-14 0,1-1 19 0,0 0-16 16,-3 0 7-16,3-1-15 0,0 2 15 0,-2 0-17 16,2-1 0-16,-3 0 1 0,3 0 16 0,-2 0-12 15,0 0-3-15,2 1 15 0,-4 1-16 0,3-2 14 16,1 1-7-16,-2-1 15 0,-1 0 3 0,2 0 3 16,-2 1 9-16,2 0-8 0,0-1 2 0,-1 0 2 15,0-1 0-15,1 1-12 0,-1 1 21 0,0-2 2 16,0 1-2-16,1-1-5 0,-1 0-3 0,0 0-7 15,1 0 6-15,1-1-15 0,-2 2-3 0,2-1-1 16,-2-1-6-16,0-1-1 0,0 1-5 0,1 1-2 16,0-1 1-16,1 0 0 0,-1 0-2 0,-1 1 3 15,1-1-4-15,0-1 3 0,1 2-46 0,-3-1 48 16,2 1-42-16,1-1 46 0,-1 1 0 0,-2 0 2 16,3-1 0-16,0 1-4 0,-1-1-3 0,0 1 5 15,1 0-3-15,-2 0-2 0,0-1 0 0,2 1-3 16,-3-1 3-16,2 1-35 0,0-2 42 0,-1 2-36 15,1-1 45-15,-1 1-33 0,0-2 39 0,1 2-34 0,-1-1 31 16,-1 1-28-16,2-2 32 0,-3 2-32 0,1-1 32 16,1 1-30-16,-2-1 20 0,1 1-25 0,1-2 30 15,-3 2-31-15,2-1 33 0,-2 1-29 0,1-1 17 16,2 0-18-16,-3 1 24 0,2 0-30 16,-2-1 27-16,1 0-22 0,1-1 3 0,0 2-5 0,0-2 1 15,2 0 4-15,-3 1 4 0,3-1-6 0,-2 1-1 16,2 0 1-16,0-1 2 0,1 1 14 0,-2 0-22 15,1 0 24-15,4 0-22 0,-1 0 19 0,1-2-25 16,-1 2 26-16,1-2-24 0,1 2 18 0,-2 0-18 16,2-1 15-16,0 0-14 0,-2 1 13 0,1-1-16 15,0 1 3-15,1 0 16 0,-2-1-16 0,2-2 3 16,0 3-1-16,-2-1 4 0,2 1 2 0,-1-2 4 0,1 2-5 16,-2-1 1-16,1 1-2 0,-1-2 7 15,2 2-5-15,-1-2-1 0,-1 1 14 0,1 1-16 16,1 0 2-16,-2-2 4 0,1 2-3 0,-2 0 1 0,3 0 4 15,-2-1-5-15,-2 2 0 0,4-2 0 0,-1 1-2 16,-4 0 1-16,-1 1-3 0,2-2 2 16,-2 2 1-16,-1-2-1 0,2 2 1 0,-3-1-2 15,3 1 1-15,-3 0 5 0,-1-1-6 0,0 1 1 0,-3 0 1 16,2-1 0-16,-3 1 3 0,1 0 4 0,-1 0 2 16,0-2-4-16,0 2 2 0,0 0-1 0,-1 0-3 15,0 0-1-15,-2-1 4 0,2 1-5 0,-13 0-2 16,22-1 0-16,-22 1 1 0,20 0-4 0,-20 0 2 15,17-1-5-15,-17 1 3 0,16 0 5 0,-16 0-11 16,15-1-19-16,-15 1-66 0,14-1-101 0,-14 1-113 16,10-2-107-16,-10 2-174 0,0 0-837 0,10-2-1028 15</inkml:trace>
  <inkml:trace contextRef="#ctx0" brushRef="#br0" timeOffset="5616.32">15497 4927 286 0,'0'0'276'16,"-3"-8"-69"-16,3 8-22 0,-1-8-3 0,1 8-12 15,-3-8 14-15,3 8-25 0,-2-5 2 0,2 5-19 16,0 0-12-16,-4-9-6 0,4 9-6 0,0 0-6 16,-3-6-1-16,3 6-11 0,0 0-5 0,0 0-15 15,-4-6-13-15,4 6-10 0,0 0-11 0,0 0-12 16,0 0-3-16,0 0 8 0,0 0 15 0,0 0 17 16,-3 7 20-16,3-7 4 0,3 11-8 0,-3-4 15 15,2 2 1-15,0 3 3 0,-2 0-4 0,4 2-35 0,-1 1 50 16,-1 2-40-16,1 1 46 0,1 4-50 0,-2 2 9 15,2 0-2-15,2 0 0 0,-2 1 8 16,3 3-2-16,-2 2 2 0,1-2 1 0,-1 3-5 0,1 0-3 16,1-1-5-16,-2 1 3 0,0 0-11 0,0-1-11 15,2 3-4-15,-2-5-11 0,-1 2-5 0,-1-5-1 16,1 2-12-16,0-4-2 0,0 1 0 16,2 0-8-16,-3-2-1 0,-1-4 0 0,1-3-3 0,0 1-3 15,-1-3 0-15,1 0-3 0,-2-3-1 0,0 1-5 16,2-4-6-16,-2 1-1 0,0-3-37 15,-1-5-97-15,3 7-81 0,-3-7-50 0,0 0-128 0,0 0-38 16,6-8-110-16,-6 1-96 0,2-3-284 0,-1 0-504 16</inkml:trace>
  <inkml:trace contextRef="#ctx0" brushRef="#br0" timeOffset="8599.57">15518 4865 160 0,'0'0'180'0,"0"0"-19"0,0 0-29 0,0 0 6 0,-5 3-16 16,5-3 8-16,0 0-34 0,0 0 12 0,0 0-40 16,0 0 11-16,-4 5-36 0,4-5 11 15,0 0-31-15,0 0 22 0,0 0-28 0,0 0 25 16,0 0-23-16,0 0 37 0,3 7-10 0,-3-7 10 0,0 0 12 15,9 3-10-15,-9-3 3 0,10 3 1 16,-10-3-4-16,13 3-12 0,-13-3 7 0,18 3-3 0,-7-2-8 16,1 1-6-16,-2 1-4 0,4-2-1 0,0 1 6 15,0-1 2-15,4 0 7 0,1 1-9 16,0-1 4-16,-2 0-3 0,5 0 1 0,1 1 9 0,-1-1 14 16,3-1-25-16,3 2 1 0,0-1-2 0,-1-1-5 15,5 0-38-15,-1 2 49 0,1-2-12 0,5 0-2 16,1 0 1-16,3 0 0 0,-1 0-4 0,1-2 6 15,2 2-4-15,-1 0-6 0,9-1 0 0,-1-1 2 16,0 2-6-16,0-1 2 0,0 1-4 0,-1-1 1 16,0 0-6-16,2 0-1 0,-1 1-2 0,0-1-1 15,0 1 2-15,1 0-9 0,-1 0 3 0,-1 0 1 16,0 1-3-16,2-1 1 0,0 0-1 0,-7 0 0 16,7-1 2-16,-1 1-2 0,1 0 4 0,0 0-6 0,-1-1 4 15,0-1 1-15,1 1-1 0,0 0-1 16,1-1 1-16,1 1-1 0,-1-2-1 0,2 1-1 15,-1-1 4-15,2-1-4 0,-2 2 1 0,2 0 1 16,0-2-1-16,-2 1 2 0,1-2-3 0,-2 2 2 0,2 0-5 16,-3 0 8-16,2 1-5 0,-1-1 2 15,0 1-1-15,-2-2-3 0,1 2 4 0,2 0-2 16,-2-1 0-16,1 1 5 0,-1 0-6 0,-1 0 3 0,3 0 0 16,-2-1-3-16,0 0 1 0,1 1 1 0,-1 0-1 15,-1-2 5-15,1 2-3 0,-1-3 0 0,0 2-1 16,4-1 1-16,-1 0-1 0,-3 1 0 0,4-2 19 15,-2 2-20-15,2-2-3 0,-2 1-1 0,2 1 1 16,-2-3-1-16,0 2 3 0,1 0 2 0,0 1 6 16,-2-1-3-16,1 0-1 0,-1-1-3 0,0 1-2 15,3-3 3-15,-2 2-3 0,3 0 1 0,-2 1 1 16,0 0-1-16,2-1 6 0,2-1-4 0,-4 1-1 16,4-2 1-16,-1 1-1 0,1 0 1 0,-2-1 4 15,3-1-4-15,-3 4-44 0,2-3 53 0,1 0-1 16,-1 2-2-16,3-1 0 0,-2-2-3 15,2 4-1-15,1-2-1 0,7-2 0 0,-9 2 1 0,1 1-2 16,0-2-34-16,-1 2 42 0,1-2-43 0,-3 1 51 16,2 3-44-16,11-4 46 0,-10 1-43 0,-2 1 52 15,11-2-44-15,-10 1 45 0,10-2-37 0,-12 1 39 16,1 0-7-16,-2 2-51 0,3-2 55 0,-3 0-2 16,2 2-6-16,-1-2-43 0,-1-1 49 0,-2 4-6 15,2-3-4-15,-1 0-3 0,0 1-4 0,-1 1-1 16,-2-2 0-16,1 3 0 0,-1-3-3 0,-2 1-1 15,-2-1-7-15,0 2 6 0,-2 0 0 0,-7 1-1 16,0 0 1-16,-1 0 0 0,-2 0 1 0,-2-1-4 16,1 2 1-16,-6 0 0 0,-1 0 0 0,-2 0 5 15,1 0-5-15,-4 0-1 0,-2 1 2 0,1-1-1 16,-4 1-2-16,1 1 1 0,0-1 7 0,-3-1-5 16,0 2-2-16,-4 0-2 0,-1 0 6 0,2-1 5 15,-4 1 1-15,-9 1 5 0,19-1 1 0,-19 1-4 16,14-1 2-16,-14 1-2 0,14 0-11 0,-14 0 13 15,0 0 0-15,13 0-3 0,-13 0 2 0,0 0-3 0,13 1 7 16,-13-1-7-16,0 0-1 0,11 5 2 16,-11-5 2-16,4 8-4 0,-4-8-2 0,5 11-1 15,-2-4 5-15,-2 1 0 0,2 3-34 0,-2 1 40 16,2 2-35-16,0 3 45 0,-1 0 3 0,0 2-8 16,3 3 1-16,-3 2-1 0,1 1-4 0,1 2 2 0,0 4 7 15,4 0 7-15,-3 2-6 0,1-1-4 0,1 3-1 16,-1 3 3-16,4-1-8 0,-2 3-1 0,0-1-1 15,1-2-40-15,1 0 42 0,-4-5-32 16,3-1 39-16,1 2-38 0,-1-2 41 0,0-1-43 16,-1 0 40-16,1-1-43 0,-1-1 45 0,1-2-45 0,-1 1 43 15,-1-5-39-15,-1 0 36 0,2-2-41 0,-3-1 41 16,3-1-3-16,-3-1-5 0,1-2 0 16,-1-1-1-16,-1-1-4 0,0-2-1 0,0 0-2 15,0-2 4-15,-2 0-6 0,1-2-3 0,-1 0 3 16,0 1 0-16,-2-8 1 0,3 9-1 0,-3-9 5 0,4 11-3 15,-4-11-35-15,2 7 47 0,-2-7 3 16,0 0-13-16,0 9-2 0,0-9-1 0,0 0-1 16,-3 6-38-16,3-6 44 0,0 0-39 0,0 0 44 15,-12 1-40-15,12-1 41 0,0 0-40 0,-15-1 41 16,15 1-40-16,-11-3 42 0,11 3-39 0,-17-3 36 0,9 0-35 16,-1 1 43-16,-3-1-43 0,3 1 39 0,-3 0-41 15,-1-1 41-15,2 1-38 0,-1-2 40 0,-2 1-42 16,0 1 42-16,0-1-41 0,-3 0 38 0,2 1-39 15,-1-2 41-15,-2 2-42 0,2-1 43 0,-3 0-41 16,0 2 39-16,1-2-37 0,-1 2 37 0,-1-1-38 16,0 1 39-16,0-2-43 0,-2 2 41 15,2-1-38-15,-3 1 37 0,1 0-36 0,0 1 38 0,-2-1-40 16,-3 1 44-16,-1 0-44 0,1 0 40 16,-1 0-41-16,0-1 44 0,2 1-42 0,-2 0 41 0,-1 0-40 15,1 0 37-15,-3 0-38 0,3 0 44 16,-1 0-43-16,-1 0 37 0,1 0-37 0,-2-1 38 0,0 1-36 15,1 1 37-15,-1-1-40 0,-1 0 38 16,0 0-37-16,0 1 36 0,-5-1-38 0,5 1 40 16,-6 0-40-16,6-1 42 0,-4 1-39 0,-1 1 36 0,1-1-39 15,-1 1 46-15,0-1-47 0,0 0 40 0,0 0-39 16,1 0 42-16,-2 0-41 0,-3 2 40 0,4-2-40 16,-1 1 40-16,-1-1-41 0,-1 0 44 0,0 2-45 15,-1 0 42-15,0-2-43 0,0 0 45 0,0 0-43 16,-1 0 40-16,1 2-1 0,0-2-6 0,-1 0-3 15,-1 0-1-15,-6 0-2 0,-1 0 1 0,8 1-41 16,-1-1 45-16,-6 0-40 0,-1-1 48 0,7 3-46 16,2-3 42-16,-3 1-38 0,2 0 39 0,-1-1-38 15,-2 1 40-15,4-1-38 0,-2 0 42 0,-2 0-43 16,1 0 41-16,1 2-43 0,-2-2 44 16,1 0-45-16,-6 0 43 0,0-2-38 0,5 2 39 15,2 0-44-15,-1 0 46 0,0 0-41 0,0 0 38 0,-7 0-39 16,8 0 43-16,0 0-45 0,-4 0 43 0,-3 0-42 15,7 2 37-15,-7-2-38 0,8 1 42 0,-2-1-40 16,-6 1 41-16,2 0-40 0,-1 1 39 0,7 0-43 16,0-1 44-16,0 1-33 0,-2 0 29 0,2 0-38 15,1-1 42-15,-1 2-42 0,1-2 41 0,0 1-38 16,-1-1 37-16,3 2-40 0,-1-1 42 0,-2-1-41 16,2 2 40-16,0-1-41 0,0 1 41 0,0-1-40 15,2 0 41-15,-1 1-44 0,0-2 44 0,-1 2-42 16,3 0 42-16,-1-1-42 0,-2 1 40 0,2-1-27 15,1 0 26-15,0 2-40 0,0-2 41 0,0 1-27 16,1-1 24-16,1 1-39 0,-1-1 43 0,2 0-40 0,-1 1 43 16,5-2-44-16,-1 1 38 0,0 1-39 0,1-1 43 15,-1 1-33-15,-6-2 28 0,8 1-38 0,-2 1 39 16,0-1-39-16,3-1 41 0,-4 1-43 0,5 0 46 16,-3 2-43-16,0-3 45 0,-1 1-44 15,2-1 40-15,0 0-41 0,-2 2 42 0,3-1-42 16,-1 0 41-16,-1 0-41 0,1 2 42 0,-2-3-42 0,3 1 40 15,0-1-37-15,-1 2 37 0,1-1-40 0,-2 0 41 16,2-1-39-16,2 2 39 0,-2 1-41 0,0-3 41 16,0 1-40-16,0 0 43 0,0 0-45 0,1 0 41 15,-1 1-42-15,1-2 43 0,1 2-42 0,-2-1 42 16,0 0-38-16,3-1 35 0,-2 1-38 0,1 0 40 16,-2-1-35-16,1 1 34 0,2 0-39 0,-2 0 42 15,1 1-43-15,-2-1 43 0,1-1-41 0,1 2 39 0,0-3-37 16,0 2 42-16,-2-1-46 0,3 1 41 0,-1 1-39 15,-2-1 41-15,3 0-42 0,-2 0 41 16,2 0-40-16,-2 1 39 0,2-2-43 0,-2 1 44 0,3 1-39 16,-2-1 38-16,3 1-39 0,-1-1 44 0,1 0-45 15,0 0 39-15,2 0-40 0,0-1 43 0,-1 1-42 16,2 0 40-16,-1-1-39 0,0 0 40 16,1 1-42-16,-1 0 41 0,0-1-41 0,2-1 44 0,-1 2-41 15,-1-2 40-15,3 2-42 0,-1-2 40 0,1 1-38 16,0-1 38-16,-1 1-39 0,4-1 41 15,-2 0-42-15,2 0 41 0,0 0-32 0,-1 0 32 0,1-1-41 16,2 1 43-16,-2 0-46 0,1-1 42 0,1 1-38 16,-1-2 38-16,1 2-38 0,0-1 38 0,2 0-36 15,-2 1 38-15,1-1-42 0,12 1 43 0,-21-2-41 16,21 2 40-16,-18-1-40 0,18 1 47 0,-17-1-47 16,17 1 36-16,-17-2-38 0,17 2 43 0,-13-2-42 15,13 2 46-15,-15-1-48 0,15 1 41 0,-12-1-40 0,12 1 44 16,-12-1-43-16,12 1 39 0,-9-1-39 0,9 1 39 15,-11-1-40-15,11 1 41 0,-12-2-38 16,12 2 35-16,0 0-38 0,-15-1 39 0,15 1-41 16,0 0 40-16,-17 1-39 0,17-1 40 0,-15 2-39 15,15-2 40-15,-15 2-41 0,6-1 41 0,-3 1-40 16,3 1 40-16,-2-1-40 0,-1 1 40 0,1 0-40 16,-2 0 41-16,0-1-40 0,2 2 39 0,-3-2-35 15,1 2 36-15,0-1-39 0,0 1 44 0,0-3-46 0,1 3 38 16,-1-2-36-16,0 1 41 0,0 0-41 15,1 0 42-15,-1-1-42 0,1-1 39 0,0 1-40 0,1 1 41 16,1-2-41-16,-1 0 41 0,0 1-38 0,11-2 40 16,-19 2-6-16,19-2-1 0,-15 4-39 0,15-4 40 15,-15 1-2-15,15-1-1 0,-13 1-5 0,13-1-39 16,-13 1 44-16,13-1-1 0,-10 1-2 0,10-1-39 16,0 0 43-16,-13 0-2 0,13 0-1 0,0 0-6 15,-12 2 2-15,12-2-4 0,0 0-33 0,0 0 39 16,0 0-38-16,-12 0 41 0,12 0-1 0,0 0-3 15,0 0-3-15,0 0 2 0,-12 1-4 0,12-1-2 16,0 0 0-16,0 0 1 0,0 0-35 0,0 0 40 16,-15-1 4-16,15 1-40 0,0 0 38 0,0 0 1 0,0 0-2 15,-12 0-3-15,12 0-38 0,0 0 44 0,-10-2-2 16,10 2-4-16,0 0 0 0,-9-2 0 0,9 2-2 16,0 0-33-16,-9-1 38 0,9 1 0 15,0 0-2-15,-10-2 0 0,10 2-4 0,0 0-1 0,0 0 2 16,-8-3-7-16,8 3-11 0,0 0-56 0,0 0-55 15,0 0-80-15,0 0-93 0,0 0-146 16,-6-4-490-16,6 4-510 0</inkml:trace>
  <inkml:trace contextRef="#ctx0" brushRef="#br0" timeOffset="13249.32">5504 6042 197 0,'0'0'334'0,"0"0"-47"0,0 0-51 16,0 0-3-16,0 0-10 0,0 0-14 0,0 0 8 16,0 0-48-16,1-6-11 0,-1 6-32 0,0 0-11 15,0 0 32-15,0 0-50 0,0 0 40 0,-3-5-49 0,3 5 44 16,0 0-61-16,0 0 42 0,0 0-44 15,-2-7 28-15,2 7-51 0,0 0 24 0,-5-6-41 16,5 6 41-16,-4-5-43 0,4 5 39 0,-5-7-41 0,5 7 34 16,-6-6-42-16,6 6 30 0,-9-7-45 0,9 7 37 15,-13-7-38-15,6 3 32 0,0 2-39 16,-2-1 41-16,0 0-42 0,0 0 50 0,0 2-22 0,-1-1 58 16,10 2-48-16,-21-1 30 0,21 1-49 0,-19 0 36 15,9 1-49-15,-1 1 41 0,0 1-46 0,2 1 37 16,-1 1-40-16,1 0 35 0,0 1-41 15,-1 3 45-15,1 0-39 0,1 2 42 0,2 1-42 0,-3 0 43 16,4 1-47-16,0 2 43 0,1-1-43 0,0 1 40 16,3 0-1-16,-2-2-44 0,3-1 44 0,0 1-4 15,3 1-1-15,-2-3-2 0,2 0-3 0,-1 0 0 16,3 0 2-16,1-1-4 0,1-2 1 0,-2 1-1 16,3-3 3-16,0 2 4 0,2-2-2 0,-1-3 1 15,0 1-3-15,1 0-39 0,1-3 48 0,1 0-44 0,-12-1 50 16,23-1-51-16,-13 0 47 0,3-2-49 0,-3 0 49 15,2 0-48-15,-1-3 47 0,-1 2-46 16,1-3 46-16,0-1-47 0,-2 1 44 0,0 0-47 0,1-3 48 16,-2 2-47-16,-2-2 49 0,1 0-44 0,-1 1 46 15,-2 0-50-15,0-2 50 0,0 2-41 16,-2-1 6-16,1 1 13 0,-2-1 4 0,-1 3 5 0,0-2 9 16,1 1 13-16,-2 0 9 0,1 0 18 0,0 8-8 15,0-11 1-15,0 11 2 0,-4-12-2 0,4 12 3 16,-1-11 7-16,1 11-11 0,-3-9-8 15,3 9-6-15,-1-7-14 0,1 7-7 0,0 0-6 0,-4-8 0 16,4 8-35-16,0 0 23 0,0 0 0 0,0 0 0 16,0 0 0-16,0 0-41 0,0 8 50 0,3-2 2 15,-2 0-5-15,-1 3 0 0,4 0 1 0,-3 2-2 16,3 0 2-16,-1 2-5 0,0-1-1 0,2 2 1 16,0 1-3-16,1-1 3 0,-1 0-4 0,0 0 5 15,0-1-2-15,4 1-1 0,-3-1 19 0,1-2-23 0,-1 3 0 16,2-3-4-16,-2-1-25 0,1-1-33 0,-1 0 1 15,-1-1-80-15,3 0-2 0,-2-2-85 16,0 0-2-16,1-1-41 0,-2-1-56 0,-5-4-56 16,14 5-62-16,-14-5-67 0,12 0-398 0,-12 0-476 0</inkml:trace>
  <inkml:trace contextRef="#ctx0" brushRef="#br0" timeOffset="13482.27">5800 6234 56 0,'9'-6'636'0,"-9"6"-209"15,8-2-71-15,-8 2-77 0,0 0 40 0,8-5-41 0,-8 5 31 16,0 0-46-16,0 0 12 0,6-2-77 0,-6 2 6 16,0 0-79-16,0 0 26 0,0 0-38 0,10 3 65 15,-10-3-45-15,3 6 29 0,-3-6-64 0,6 10 28 16,-3-4-56-16,-1 0 35 0,1 1-59 0,2 2 32 16,-2-1-49-16,2 2 28 0,-3-1-50 0,2 1 38 15,0 0-52-15,-2-1 41 0,1 2-65 0,2-2-20 16,-4 1-109-16,2-2-26 0,2 2-103 0,-2-3-40 0,-2 1-78 15,1-2-62-15,-2-6-59 0,7 8-324 16,-7-8-395-16</inkml:trace>
  <inkml:trace contextRef="#ctx0" brushRef="#br0" timeOffset="13672.54">6106 6245 127 0,'0'0'510'0,"12"-3"-141"0,-12 3-74 0,11-3-37 0,-11 3-19 15,0 0 52-15,11-1-37 0,-11 1 17 16,0 0-60-16,13 3 20 0,-13-3-32 0,0 0-34 0,9 4-28 16,-9-4-25-16,7 5-16 0,-7-5-20 0,7 9-14 15,-4-5-14-15,-3-4-10 0,3 12-17 0,-1-6-43 16,-1 2-65-16,-1-1-101 0,0 0-95 16,0 0-111-16,-1-1-113 0,1-6-293 0,-2 12-328 0</inkml:trace>
  <inkml:trace contextRef="#ctx0" brushRef="#br0" timeOffset="14314.91">6515 6059 160 0,'6'-7'448'0,"-6"7"-116"0,4-7-46 15,-4 7-49-15,3-7-3 0,-3 7-26 16,1-9 1-16,-1 9 1 0,1-9-29 0,-1 9 15 16,0-11-80-16,0 11 21 0,-1-11-43 0,0 4 49 0,-2 1-58 15,2 0 28-15,-2-2-47 0,1 3 37 0,-2-2-42 16,-1-1 28-16,2 2-50 0,-2-1 29 0,1 1-42 16,-1 1 31-16,0 0-13 0,-1 1-4 0,6 4 0 15,-12-8-6-15,12 8-2 0,-13-3-2 0,13 3-11 16,-15-3-2-16,15 3-39 0,-14 3 42 0,4-2-37 15,1 2 36-15,0 2-38 0,-3 1 42 0,3 0-39 16,0 3 40-16,0-1-41 0,1 0 41 0,1 2-39 16,-1 1 44-16,3-1-43 0,-1-1 41 0,3 2-41 15,2 0 39-15,-1-1-41 0,2 1 45 0,0-1-46 16,2 1 41-16,1-1-40 0,2-1 41 0,-2 1-42 0,4-2 41 16,-2 1-41-16,3-2 41 0,1 0-41 0,-3 0 40 15,3-1-44-15,0-2 46 0,1-1-43 16,-1 1 42-16,0-2-43 0,-9-2 43 0,21 0-42 15,-11-1 42-15,1-3-47 0,-1 1 48 0,1-1-51 16,0-3 4-16,1 0 4 0,-2 0 8 0,0-3 0 16,-1 2 3-16,0-3-2 0,0 2 1 0,-3-2 42 0,1 2-42 15,-2-1 38-15,-1 1-42 0,0 0 46 0,-1 1-46 16,0-2 47-16,-2 3-40 0,2-1 57 0,-2 2-32 16,-1 6 57-16,0-12-37 0,0 12 49 0,3-10-51 15,-3 10 40-15,0-10-29 0,0 10 11 0,1-7-57 16,-1 7 32-16,0 0-50 0,1-8 43 0,-1 8-44 15,0 0 43-15,0 0-48 0,0 0 49 0,0 0-49 16,4 5 7-16,-4-5 3 0,5 8 5 0,-5-8-1 16,5 13 3-16,0-6 4 0,-1 4 2 0,1-2-2 15,-1 2 1-15,3 2-3 0,-1-1 0 0,1 1 2 16,0 1-11-16,-1-1-33 0,1-2-45 0,2 2-8 16,-3-3-92-16,0 2-17 0,1-3-94 0,-2 0-46 15,3-4-39-15,-5 2-123 0,3-1-313 0,-6-6-359 16</inkml:trace>
  <inkml:trace contextRef="#ctx0" brushRef="#br0" timeOffset="14699.68">6787 6078 204 0,'0'0'474'15,"0"0"-125"-15,0 0-72 0,0 0-46 0,3-4-21 16,-3 4-15-16,0 0-22 0,0 0-18 0,0 0-40 15,0 0-20-15,0 0-22 0,7-4-4 0,-7 4 7 16,0 0 2-16,8 2 7 0,-8-2-4 0,8 3-14 16,-8-3-2-16,10 2-7 0,-10-2 1 0,10 5-13 15,-10-5-4-15,12 5 33 0,-7 0-54 0,1-2 41 16,-6-3-53-16,9 9 37 0,-5-3-50 0,-2 0 45 16,1 0-44-16,-2 1 37 0,1 0-40 0,-4 0 38 15,1 2-44-15,0-2 44 0,-2 1-43 0,0-1 42 16,2 2-44-16,-4-2 43 0,4-1-37 0,-2 1 41 15,-1-2-41-15,1 1 44 0,3-6-39 0,-5 10 49 16,5-10-44-16,-3 7 42 0,3-7-45 0,-4 7 39 16,4-7-42-16,0 0 42 0,0 7-34 0,0-7 36 15,0 0-37-15,3 8 42 0,-3-8-44 0,5 4 40 0,-5-4-45 16,9 4 41-16,-9-4-45 0,0 0 40 0,15 0-58 16,-15 0 20-16,14-2-77 0,-14 2 2 0,17-5-100 15,-8 3 1-15,2-3-63 0,-2 2-46 16,0-2-63-16,1 1-86 0,2-4-259 0,-2 1-205 0</inkml:trace>
  <inkml:trace contextRef="#ctx0" brushRef="#br0" timeOffset="14872.59">7187 6104 171 0,'0'0'450'0,"0"0"-105"0,17 1-3 0,-17-1-35 16,7 5 31-16,-7-5 37 0,8 4-63 0,-8-4 34 15,8 6-68-15,-8-6 15 0,6 10-88 0,-6-10 11 16,4 10-88-16,-2-3 19 0,0 0-75 0,-1 0 30 15,3 3-64-15,-3-2 35 0,-1 3-64 0,0-1 30 16,0 0-103-16,0 1-32 0,0-1-131 0,0 1-54 16,0-3-99-16,0-1-101 0,0 0-476 0,0-7-542 15</inkml:trace>
  <inkml:trace contextRef="#ctx0" brushRef="#br0" timeOffset="15102.19">7432 6081 8 0,'0'0'598'0,"0"0"-177"0,0 0-92 16,0 0-44-16,0 0-22 0,0 0-6 0,0 0-32 15,0 0-45-15,0 0-34 0,0 0-33 0,9-3-28 16,-9 3-34-16,0 0-57 0,0 0-41 0,7-4-43 15,-7 4-36-15,5-5-42 0,-5 5-64 0,5-4-114 16,-5 4-265-16,8-6-123 0</inkml:trace>
  <inkml:trace contextRef="#ctx0" brushRef="#br0" timeOffset="15247.84">7609 6047 168 0,'0'0'290'0,"0"0"-69"16,7 3 19-16,-7-3-23 0,0 0-8 0,0 0-35 15,0 0-32-15,0 0-28 0,13 1-25 0,-13-1-32 0,0 0-62 16,7-4-71-16,-7 4-133 0,5-5-59 0,-5 5-163 16,6-6 100-16</inkml:trace>
  <inkml:trace contextRef="#ctx0" brushRef="#br0" timeOffset="15371.69">7790 6029 50 0,'0'0'322'0,"0"0"-127"15,8 4 4-15,-8-4-64 0,0 0 18 0,0 0-61 16,10 2 12-16,-10-2-66 0,0 0-14 0,12-3-109 16,-12 3-64-16,9-7-190 0,-3 4 201 0</inkml:trace>
  <inkml:trace contextRef="#ctx0" brushRef="#br0" timeOffset="15516.17">8062 5951 270 0,'0'0'301'0,"0"0"-68"0,15 0 8 15,-15 0-25-15,0 0-1 0,12 1 9 0,-12-1-46 0,0 0 5 16,0 0-74-16,0 0 3 0,12-1-52 0,-12 1-28 16,0 0-80-16,0 0-105 0,10-2-106 0,-10 2-341 15,8-4-113-15</inkml:trace>
  <inkml:trace contextRef="#ctx0" brushRef="#br0" timeOffset="15641.5">8359 5884 509 0,'19'0'402'15,"-19"0"-76"-15,15 1-82 0,-15-1 9 0,13 3-46 16,-13-3-29-16,11 0-20 0,-11 0-35 0,11 2-22 16,-11-2-21-16,8 5-20 0,-8-5-13 0,6 7-45 15,-6-7-69-15,4 8-95 0,-4-8-186 0,1 10-320 16,-1-10-176-16</inkml:trace>
  <inkml:trace contextRef="#ctx0" brushRef="#br0" timeOffset="16398.37">9013 5671 248 0,'0'0'223'0,"3"-7"-28"16,-3 7-23-16,1-8-14 0,-1 8-9 0,0-10-20 15,0 10-12-15,0-8-12 0,0 8-6 0,-4-10-5 16,4 10 2-16,-4-10-8 0,4 10-3 0,-7-8-3 15,7 8 12-15,-9-8-13 0,9 8 4 0,-11-7 1 0,11 7-1 16,-11-5-33-16,11 5 33 0,-14-5-5 16,14 5-16-16,-15-4-13 0,15 4-2 0,-17 1-13 15,17-1-8-15,-16 4 7 0,5 0 14 0,2-1 3 0,-1 2-3 16,-1 4-8-16,0-3 1 0,1 1 1 0,0 2 2 16,0 3 0-16,0-3 2 0,2 3-12 15,0-1 1-15,2 1 8 0,-2 1-14 0,3-1-3 16,1 1 1-16,2-3-41 0,-1 2 42 0,2 0-44 15,1-2 44-15,0 1-42 0,1 0 47 0,0-1-46 16,2 1 44-16,1-3-30 0,2 1 31 0,-2-2-48 16,2-2 43-16,1 2-39 0,-1-1 40 0,3-2-43 0,1 0 39 15,-1-1-44-15,-9-3 44 0,18 1-46 0,-6-2 41 16,-1-1-31-16,0 0 29 0,1-2-49 0,-2 1 47 16,3-3-44-16,0-2 41 0,-2 2-39 0,1-4 39 15,-2 2-3-15,0-3 1 0,-1 2-4 0,-1-3-3 16,1 0-1-16,-3 0 9 0,1 0-11 0,-2-1-2 15,-1 1 1-15,-3-2 0 0,3 4 0 0,-3-2 0 16,2 1 11-16,-1 1 11 0,-2-1 24 0,0 3 10 16,0 1 9-16,1-2 10 0,-1 9-30 0,0-12 42 15,0 12-52-15,0-9 39 0,0 9-62 0,0-10 34 16,0 10-50-16,0 0 41 0,0-8-47 0,0 8 42 16,0 0-45-16,0 0 42 0,0 0-40 0,3 8 45 0,-3-8-32 15,1 12 41-15,2-5-43 0,-2 2 42 16,3 0-47-16,-3 1 44 0,3 2-46 0,1 0 42 15,-1 3-48-15,2-1 50 0,-1-1-55 0,2 1 43 16,-2 0-48-16,3-1 20 0,-1-1-88 0,1 1-1 16,0-2-102-16,-2 0-45 0,3 0-20 0,-1-4-25 0,-2 1-50 15,-1-1-5-15,4-3-114 0,-9-4-266 0,12 6-226 16</inkml:trace>
  <inkml:trace contextRef="#ctx0" brushRef="#br0" timeOffset="16782.29">9229 5756 189 0,'0'0'450'0,"0"0"-122"16,-2-8-48-16,2 8-41 0,0 0-46 0,0 0-6 15,0 0-49-15,-4-6-6 0,4 6-40 0,0 0 20 16,0 0-30-16,0 0 33 0,0 0-53 0,10 4 44 16,-10-4-51-16,5 5 48 0,-5-5-46 0,9 6 39 15,-9-6-56-15,9 6 41 0,-9-6-56 0,8 7 41 16,-2-1-47-16,-6-6 42 0,5 7-53 0,-5-7 41 15,4 9-47-15,-4-9 48 0,3 7-48 0,-3-7 39 16,1 5-44-16,-1-5 48 0,0 0-40 0,0 8 46 16,0-8-33-16,0 0 51 0,0 0-40 0,0 0 33 15,0 0-42-15,-6-6 35 0,6 6-44 0,-3-9 42 0,3 9-45 16,0-11 41-16,0 11-49 0,0-11 44 0,3 3-43 16,-1 1 40-16,1 1-42 0,2-2 42 0,-2 2-38 15,3-2 41-15,-1 1-43 0,0 3 43 0,1-1-26 16,3 0 37-16,-9 5-48 0,13-4 54 0,-13 4-40 15,14-2 47-15,-14 2-52 0,17 2 47 0,-8 1-47 16,0 1 41-16,-2 2-53 0,1-2 52 0,0 2-54 16,-1 2 44-16,0 0-50 0,-1 0 42 0,-2 1-46 15,1 2 25-15,-2-2-70 0,0 3-16 0,-1-1-120 16,-2 0-106-16,0 1-70 0,-3-2-145 0,-1 3-490 16,1-2-601-16</inkml:trace>
  <inkml:trace contextRef="#ctx0" brushRef="#br0" timeOffset="17465.78">7467 6819 21 0,'2'-6'399'0,"-2"6"-114"0,4-12-11 16,-4 12-29-16,1-12-8 0,1 6 34 0,-2 6-22 15,0-12 2-15,1 5-19 0,-2 1 20 0,1 6-57 16,-2-11 33-16,1 4-52 0,1 7 33 0,-2-10-61 15,2 10 27-15,-5-9-64 0,5 9 34 0,-5-6-48 16,5 6 6-16,-7-5-63 0,7 5 30 0,-9-3-50 16,9 3 32-16,-14 4-48 0,14-4 35 0,-14 6-49 15,5-2 3-15,2 2 3 0,-1-1-3 0,0 1 2 16,3-1 5-16,-1 1 0 0,1 1-1 0,1-2-1 16,1 2 3-16,2 0 1 0,1-7 0 0,0 13 0 15,2-6 0-15,4 0 0 0,-1 1 2 0,5-1-2 16,0 1 0-16,2-1 2 0,3 0-5 0,-1 1 2 15,5 0-4-15,0 2 1 0,-2-3-8 0,3 1-6 16,-2 1 11-16,0-1 20 0,0-2-50 0,-4 1 41 16,0 2-46-16,-1-3 41 0,-3 1-43 0,-1-1 44 15,-1 0-35-15,-3 0 45 0,-3 1-38 0,-2-7 43 16,2 12-43-16,-5-4 49 0,-2-3-49 0,-1 2 47 0,-3 0-46 16,0-3 46-16,-3 1-44 0,0 0 43 0,0-1-46 15,-2-3 40-15,4 1-63 0,-2-2-12 0,12 0-108 16,-23 0-33-16,23 0-103 0,-19-3-86 0,11 0-82 15,3-2-372-15,0 2-388 0</inkml:trace>
  <inkml:trace contextRef="#ctx0" brushRef="#br0" timeOffset="17622.56">7673 6837 202 0,'0'0'567'0,"0"0"-142"0,6-5-107 16,-6 5-5-16,0 0 20 0,4-4-17 0,-4 4-45 0,0 0-56 15,0 0-40-15,4-9-39 0,-4 9-30 0,0 0-43 16,2-6-90-16,-2 6-88 0,3-4-65 0,-3 4-45 16,5-8-89-16,-5 8-51 0,8-9-337 0,-3 2-209 15</inkml:trace>
  <inkml:trace contextRef="#ctx0" brushRef="#br0" timeOffset="17932.4">7876 6564 78 0,'5'-5'601'0,"-5"5"-189"0,4-6-58 16,-4 6-83-16,0 0 28 0,4-5-6 0,-4 5-39 0,0 0-35 16,0 0-35-16,4-5-37 0,-4 5-22 0,0 0-4 15,0 0-4-15,7 5 0 0,-7-5 3 0,8 8-42 16,-4-2 37-16,1 0-45 0,1 1 44 0,-2 2-51 16,4-1 53-16,-2 2-31 0,-1 2 37 0,3 0-50 15,-3 0 0-15,2 0 1 0,0 1 1 0,-1 2-6 16,1-3 1-16,-2 3-39 0,1 0 32 0,1-1-8 15,-1 1-9-15,-2 1-5 0,2-2-4 0,1 2-13 16,-1 0-2-16,-1-2-5 0,-1-1-1 0,1 1 0 16,3-1-5-16,-3-3 1 0,3 1-8 0,-3-1 5 15,0-3-7-15,2 0-10 0,0 0-19 0,-1-3-26 16,3 0-41-16,-9-4-33 0,18 1-35 0,-8-2-35 16,3-3-54-16,0 0-42 0,0-3-29 0,1 0-22 15,-4-1-69-15,4-3-524 0,-4-1-513 0</inkml:trace>
  <inkml:trace contextRef="#ctx0" brushRef="#br0" timeOffset="18076.18">8050 6736 644 0,'-11'-1'595'0,"11"1"-188"16,-15-4-35-16,15 4-119 0,-10-6-17 0,10 6-89 0,-4-8 13 16,4 8-73-16,0-12 22 0,3 4-64 0,2-1 28 15,4-1-66-15,0-1-18 0,2-2-103 0,4 1-71 16,0-2-84-16,1 2-118 0,1-1-301 0,-2 0-192 15</inkml:trace>
  <inkml:trace contextRef="#ctx0" brushRef="#br0" timeOffset="18998.43">5908 7980 170 0,'0'0'280'0,"4"-8"-42"0,-4 8-19 0,2-7-18 0,-2 7-21 16,0-9-3-16,0 9-10 0,0-9 9 16,0 9-32-16,-1-11-3 0,-3 7-40 0,3-3 16 15,-3 0-43-15,0 2 31 0,-1-4-46 0,0 3 51 0,-2-1-49 16,1 0 37-16,0 1-51 0,-2 0 53 15,-1 0-51-15,1 0 41 0,1 2-46 0,-2 0 48 16,1-1-27-16,-1 2-8 0,-1 1-16 0,10 2-7 16,-18-2-8-16,18 2 1 0,-19 3-13 0,9 1 0 0,-3 1 3 15,1 0-3-15,1 3 2 0,-2 2 0 0,3 0 13 16,0 2-9-16,-2 1-1 0,3-1 7 0,0 5-14 16,2 0 3-16,0-2 3 0,2 2 2 0,0 0-6 15,4-1 2-15,-2-1-3 0,3-2 0 0,0 2-39 16,3-1 47-16,-1-2-39 0,2 1 44 0,1-1-37 15,2-1 42-15,0-2-38 0,2-2 42 0,-1-1-37 16,2 0 37-16,-1-3-42 0,3-2 52 0,0-1-56 16,0-1 37-16,1-1-43 0,2-3 44 0,-1 0-43 15,0-2 42-15,0 0-48 0,-1-2 41 0,0 1-42 0,-3-3 44 16,3 1-44-16,-4-1 38 0,-3-1-37 16,3 0 43-16,-4 0-7 0,-2 1-2 0,-1 0 1 0,1-1-39 15,-3 3 46-15,0-2-35 0,-3 1 50 16,3 0-19-16,-2 1 53 0,-1 2-13 0,-1 1 53 0,3-1-45 15,-3 0 38-15,0 3-49 0,4 4 42 16,-3-11-60-16,3 11 36 0,-6-7-59 0,6 7 38 16,-4-5-51-16,4 5 44 0,0 0-52 0,0 0 46 0,0 0-49 15,-7 6 50-15,7-6-46 0,-3 12 48 0,3-12-43 16,0 13 43-16,0-2-44 0,3-1 54 0,-2 1-50 16,2 3 40-16,0-1-47 0,3 2 43 0,-2-1-45 15,3 0 45-15,-2 0-49 0,3 0 9 0,0-1-6 16,-2-1 3-16,4 0 0 0,-1-1 0 0,0-1-20 15,1-1-36-15,2 0-30 0,-2-2-6 0,0-2-89 0,2 0-20 16,-2-2-98-16,3-1-25 0,-3 0-29 16,-10-2-74-16,23-3-469 0,-14 1-467 0</inkml:trace>
  <inkml:trace contextRef="#ctx0" brushRef="#br0" timeOffset="19231.43">6149 8049 353 0,'4'-7'532'0,"-4"7"-67"0,4-7-76 15,-4 7-12-15,0 0-15 0,1-7-6 0,-1 7 1 16,0 0-74-16,0 0 15 0,0 0-97 0,4-6 3 16,-4 6-83-16,0 0 15 0,0 0-58 0,0 0 55 15,0 0-39-15,4 6 47 0,-4-6-39 0,5 11 22 0,-2-5-47 16,-1 1-17-16,2 1-5 0,0 2-7 0,-2 1-7 16,2 0-5-16,-1-1-10 0,2 5-5 0,-1-2-3 15,1 2-4-15,-1-2-4 0,-2 2-50 0,2-2 51 16,-1-1-79-16,-1 0-19 0,2-1-59 0,-1 0-66 15,-1-3-72-15,1 2-79 0,-2-4-54 0,4 0-54 16,-5-6-128-16,4 8-292 0,-4-8-453 0</inkml:trace>
  <inkml:trace contextRef="#ctx0" brushRef="#br0" timeOffset="19697.43">6777 7799 311 0,'8'-7'504'0,"-8"7"-132"0,0 0-23 0,7-4-68 16,-7 4 56-16,0 0-45 0,0 0 34 0,6-4-58 15,-6 4 15-15,0 0-82 0,0 0 4 0,0 0-77 16,0 0 26-16,-3 4-55 0,3-4 38 0,-8 6-56 15,8-6 36-15,-9 8-59 0,3-3 29 0,-1 1-55 16,0 1 36-16,-1-1-57 0,-1 1 40 0,1 0-51 16,-2 1 44-16,4-1-52 0,-3-1 45 0,1 0-50 15,-1 1 46-15,4-2-42 0,-1 0 41 0,-1 0-48 16,1-2 50-16,6-3-45 0,-9 7 53 0,9-7-45 16,-6 7 38-16,6-7-44 0,-7 4 50 0,7-4-49 15,0 0 50-15,-5 5-45 0,5-5 34 0,0 0-49 16,-5 6 44-16,5-6-48 0,0 0 47 0,0 0-45 15,4 7 46-15,-4-7-28 0,7 6 28 0,-7-6-34 16,11 8 50-16,-5-6-40 0,4 4 49 0,-1-2-47 16,-1 2 36-16,2 1-48 0,2-2 42 0,-1 2-44 15,2 0 42-15,-3-1-44 0,3 1 36 0,1 0-39 16,-2-2-3-16,0 1-12 0,1 0-1 0,-3-1-93 0,2-2-19 16,-2 1-106-16,1 0-29 0,0-1-98 0,-2 0-55 15,-9-3-75-15,19 1-457 0,-19-1-547 0</inkml:trace>
  <inkml:trace contextRef="#ctx0" brushRef="#br0" timeOffset="20281.41">7362 7844 371 0,'0'0'336'16,"7"-6"-55"-16,-7 6-17 0,5-8-41 0,-5 8-7 15,3-8-31-15,-3 8 24 0,2-8-52 0,-2 8 14 16,1-10-75-16,-1 10-6 0,-3-8 42 0,1 2-49 16,2 6 50-16,-4-11-55 0,0 6 41 0,2-2-40 15,-1 1 31-15,-2 1-49 0,1-3 42 0,0 2-39 16,-2 0 34-16,2 0-38 0,-1 1 39 0,5 5-41 16,-9-10 46-16,9 10-52 0,-9-7 30 0,3 4-61 0,6 3 38 15,-12-5-53-15,12 5 39 0,-11-1-50 0,11 1 41 16,-17 1-48-16,9 3 44 0,-2-1-46 0,3 2 40 15,-2 0-44-15,0 3 42 0,0-1-43 0,0 3 44 16,1 0-41-16,0 1 41 0,2 0-44 0,1-1 43 16,1 0-39-16,0 0 39 0,2 1-46 0,0-1 51 15,1 1-50-15,1-3 43 0,1 3-44 0,2-4 48 16,-1 3-46-16,1-3 44 0,4 0-43 0,-2-1 41 16,2-1-44-16,0-2 44 0,0 1-44 0,-7-4 44 15,17 3-49-15,-17-3 38 0,19-3-53 16,-8 1 42-16,0-2-47 0,-1 1 31 0,0-2-41 0,-1-1 55 15,0 0-51-15,3 0 49 0,-5-1-37 0,1 0 51 16,-3 1-43-16,3-2 49 0,-3 2-46 0,0-1 46 16,-1 0-41-16,-2 2 47 0,1-2-41 0,-3 7 42 15,3-10-26-15,-3 10 53 0,2-9-35 0,-2 9 55 16,1-9-45-16,-1 9 41 0,0 0-56 0,3-8 41 16,-3 8-55-16,0 0 40 0,0 0-49 0,2-8 44 0,-2 8-45 15,0 0 51-15,0 0-47 0,0 0 44 0,4 6-43 16,-4-6 48-16,4 7-47 0,-4-7 48 15,6 8-46-15,-3-2 40 0,1 1-48 0,1-1 46 0,1 3-47 16,1-2 41-16,-1 2-47 0,3 1 36 0,-1 0-81 16,1-1 7-16,0 2-83 0,-2-3-9 0,3 2-73 15,-1-3-5-15,1 1-61 0,-2-3-48 16,0 0-47-16,1-1-459 0,-9-4-385 0</inkml:trace>
  <inkml:trace contextRef="#ctx0" brushRef="#br0" timeOffset="20647.03">7628 7778 462 0,'0'0'478'15,"0"-7"-105"-15,0 7-72 0,0 0-23 0,1-8 0 16,-1 8-21-16,0 0-25 0,0-7-35 0,0 7-40 16,0 0 11-16,4-6-64 0,-4 6 21 0,0 0-61 15,9-2 28-15,-9 2-51 0,0 0 29 0,15 4-55 0,-15-4 42 16,8 4-54-16,-8-4 39 0,8 8-48 0,-4-4 44 15,-2 3-45-15,1 0 38 0,-2 1-44 16,-1 1 40-16,0 0-43 0,-1 2 43 0,-2 0-46 0,2-1 42 16,-3 2-40-16,1-2 44 0,0 1-42 0,0-3 43 15,-1 3-38-15,0-4 46 0,3 2-34 0,-4-2 52 16,4-1-42-16,-2 0 50 0,3-6-38 0,-1 9 56 16,1-9-30-16,-1 10 67 0,1-10-40 0,2 7 54 15,-2-7-53-15,10 5 40 0,-10-5-60 0,13 3 34 16,-13-3-57-16,18 1 30 0,-8 0-55 0,2-2 44 15,2 1-58-15,-1 0 44 0,0-1-60 0,2 0 28 16,-1 1-76-16,-3-2 4 0,2 2-94 0,1 0-12 16,-4 0-87-16,-10 0-25 0,19 2-51 0,-19-2-48 15,15 1-67-15,-15-1-465 0,12 2-483 0</inkml:trace>
  <inkml:trace contextRef="#ctx0" brushRef="#br0" timeOffset="21499">6622 8142 65 0,'0'0'323'0,"-6"-4"-69"0,6 4-29 16,-7-3-15-16,7 3-6 0,-6-4-10 16,6 4-10-16,0 0-17 0,-9-5 15 0,9 5-41 15,0 0 26-15,-9-2-61 0,9 2 28 0,0 0-55 0,0 0 24 16,0 0-68-16,-8-4 39 0,8 4-58 0,0 0 44 16,0 0-36-16,0 0 73 0,0 0-39 0,0 0 47 15,0 0-53-15,9 6 38 0,-9-6-48 0,11 5 31 16,-4-1-55-16,2-1 39 0,1 1-50 0,2 0 40 15,2 0-52-15,0 2 43 0,3-2-42 0,-2 2 31 16,4 0-61-16,1 0-19 0,1-1-110 0,1 2-50 16,-1-1-88-16,0-1-67 0,2 1-429 0,0 0-322 15</inkml:trace>
  <inkml:trace contextRef="#ctx0" brushRef="#br0" timeOffset="22755.43">8473 7623 174 0,'0'0'375'16,"0"0"-79"-16,0 0-38 0,4-6-24 0,-4 6-28 15,0 0-16-15,0 0-7 0,0 0-24 0,0 0-8 16,0 0-19-16,0 0 20 0,0 0-49 0,-2-7 4 16,2 7-13-16,0 0-1 0,0 0-18 0,0 0-10 15,0 0-9-15,0 0-11 0,-11 3-11 0,11-3-1 16,-9 3-8-16,9-3-4 0,-13 6-5 0,5-2 12 16,1 2 10-16,-3-2 4 0,0 1-1 0,0 1 32 15,-1 1-54-15,-2 0 34 0,3 0-45 0,-3-1 39 16,1 0-51-16,1 0 44 0,2-2-44 0,0 1 43 15,1 0-46-15,0 0 41 0,1-2-39 0,7-3 35 16,-13 6-44-16,13-6 41 0,-10 7-43 0,10-7 43 16,-6 4-46-16,6-4 46 0,-5 5-37 0,5-5 39 15,0 0-43-15,-3 9 41 0,3-9-42 0,3 6 46 16,-3-6-48-16,5 5 45 0,-5-5-43 0,9 9 40 16,-9-9-41-16,11 6 39 0,-6-3-39 0,3 3 37 15,-2-3-38-15,3 1 40 0,-1-1-40 0,0 1 39 16,-2 0-42-16,4-1 39 0,-2 1-34 0,0-1 35 0,2-1-52 15,-3 2 25-15,1-1-75 0,0 0 17 16,1 0-76-16,-3 0 3 0,-6-3-52 0,13 4-34 16,-13-4-12-16,13 5-67 0,-13-5-58 0,9 4-302 0,-9-4-171 15</inkml:trace>
  <inkml:trace contextRef="#ctx0" brushRef="#br0" timeOffset="22961.86">8346 7914 434 0,'-14'4'402'0,"14"-4"-96"0,-9 3-39 16,9-3-29-16,-9 5 40 0,9-5-37 0,0 0 37 0,-9 2-78 16,9-2 17-16,0 0-73 0,0 0 19 0,0 0-57 15,-7 4 28-15,7-4-53 0,0 0 37 0,0 0-61 16,14 0 27-16,-14 0-55 0,11-1 35 0,-11 1-49 16,18-2 30-16,-18 2-45 0,19-1 31 0,-6 1-45 15,-1-1 20-15,0 1-76 0,1 0-1 0,1-1-100 16,0 0-4-16,-1 0-63 0,1-1-56 0,-1 1-65 0,1 0-94 15,-1-2-207-15,-1 1-172 0</inkml:trace>
  <inkml:trace contextRef="#ctx0" brushRef="#br0" timeOffset="23564.67">8974 7616 378 0,'0'0'284'0,"1"-6"-46"16,-1 6-28-16,1-10-24 0,-1 10-11 0,-1-7-8 0,1 7-15 16,-1-11-10-16,1 11-17 0,-5-8-14 0,2 2 0 15,-1 1-3-15,-1-1-2 0,5 6 11 0,-9-10 15 16,9 10 4-16,-11-7-17 0,4 4-4 0,7 3-10 15,-13-6-6-15,13 6-11 0,-15-4-10 0,15 4-9 0,-13-1-2 16,13 1-9-16,-19 1-3 0,10 1-4 16,-1 2-2-16,0 1-1 0,1-1 4 0,-4 3 8 15,3 0 2-15,-2 1-9 0,2 2-5 0,0-1-6 0,1 3-4 16,0-3-4-16,0 3 42 0,5 0-60 16,-2 0 41-16,2 0-54 0,1-1 43 0,2 1-49 15,-1 0 45-15,4-3-49 0,-1 3 39 0,2-3-47 0,1 1 45 16,0-2-45-16,2 0 44 0,-1-2-51 0,5 1 48 15,-2-3-50-15,1-1 45 0,0-1-56 0,4-2 35 16,-13 0-54-16,20 0 34 0,-7-2-52 16,-3-1 40-16,3-1-39 0,-3-2 47 0,0 3-38 0,3-3 11 15,-4-2 13-15,0 3 7 0,0-1 6 0,-3-3 6 16,1 3 7-16,-1-2 1 0,-2 1 2 0,4 0 3 16,-6-2 4-16,2 2 1 0,-1 0 12 0,-2 1 19 15,-1 6 14-15,4-12 15 0,-4 12 8 0,1-10 9 16,-1 10 0-16,3-8-11 0,-3 8-11 0,2-6-12 15,-2 6 6-15,0 0-29 0,3-7-2 0,-3 7-6 16,0 0 5-16,0 0-8 0,0 0 4 0,0 0-7 16,10 2 0-16,-10-2 0 0,5 7 2 0,0-2-3 15,-1 1-1-15,2 0 7 0,3 2-10 0,-2-1-4 0,2 2-9 16,0-1-38-16,1 2-37 0,0-1-9 0,0 0-90 16,2 0-53-16,-2 0-31 0,0-1-20 0,2 0-60 15,-2 1-19-15,-2-3-486 16,0 0-403-16</inkml:trace>
  <inkml:trace contextRef="#ctx0" brushRef="#br0" timeOffset="23982.35">9201 7713 15 0,'-3'-5'451'0,"1"0"-105"0,-3-3-65 0,2 3-10 0,3 5-26 15,-5-12-10-15,4 5-11 0,-2 3-17 0,2-4-38 16,1 8-27-16,-1-10-4 0,2 2-52 0,-1 8 4 15,1-9-41-15,2 3 10 0,-3 6-32 0,5-9 18 16,-5 9-32-16,8-4 22 0,-8 4-29 0,9-3 19 16,-9 3-26-16,10 3 5 0,-6 0 0 0,-4-3-2 15,10 9-2-15,-8-2-3 0,1 0 7 0,-2 3-13 16,1-1 6-16,-2 3-3 0,-3-2 1 0,3 0 1 16,-3 3 1-16,2-4 44 0,-1 1-54 0,-2-1 48 15,3 0-51-15,-2-2 49 0,3-1-46 0,0-6 43 16,-2 11-52-16,2-11 49 0,0 8-48 0,0-8 48 0,2 9-50 15,-2-9 6-15,8 4 7 0,-8-4-4 0,9 7 4 16,0-5 2-16,-3 3 1 0,3-2-1 16,-3-1 12-16,2 4-10 0,-3-3-6 0,4 2 7 15,-4-1 2-15,0 3 4 0,-1-1 9 0,-1-2 46 0,-2 2-50 16,0 2 44-16,-2-3-42 0,1 3 8 0,-4 0 17 16,0-1 42-16,-1 2-52 0,1-2 38 0,-6 0-54 15,4 2 39-15,-2-4-50 0,-1 2 46 0,0 0-52 16,1-4 39-16,2 2-53 0,-4-1-2 0,10-4-109 15,-10 3-61-15,10-3-77 0,-12 0-72 0,12 0-118 16,-6-5-206-16,6 5-176 0</inkml:trace>
  <inkml:trace contextRef="#ctx0" brushRef="#br0" timeOffset="24387.54">9568 7436 529 0,'0'0'435'0,"9"-6"-113"0,-9 6-62 16,5-3-43-16,-5 3 30 0,0 0-39 0,0 0 15 15,0 0-14-15,0 0-24 0,0 0-31 0,5 5-34 0,-5-5-14 16,-5 10-24-16,1-4 2 0,-1 1-32 0,0 1-8 16,-4-1-6-16,0 4-6 0,0-2-3 0,-1 2-5 15,1-1-6-15,1 0-6 0,-1 0-1 0,-1-1-2 16,1 0 6-16,1-1 6 0,2-2 8 0,-2 1 2 15,2-2 1-15,6-5-3 0,-8 8-2 0,8-8-1 16,-6 8-6-16,6-8-6 0,-4 6 1 0,4-6 1 16,0 0 12-16,1 7 4 0,-1-7 1 0,7 6-10 15,-7-6 3-15,10 5-7 0,-10-5-1 0,13 6 6 16,-6-2-2-16,1 0-5 0,0 0-1 0,1-1-1 16,-2 1-5-16,1 0-1 0,1 1-1 0,0-2 1 15,-3 2-3-15,2-1-3 0,0 0-1 0,-1 1 1 16,0-3-4-16,-1 2-3 0,1 0-9 0,-1 1-13 15,-6-5-22-15,13 5-21 0,-13-5-27 0,10 5-25 16,-10-5-28-16,11 4-19 0,-11-4-8 0,9 5-11 16,-9-5-7-16,8 3-23 0,-8-3 10 0,0 0-56 15,5 5-11-15,-5-5-95 0,0 0-152 0,0 0-23 16</inkml:trace>
  <inkml:trace contextRef="#ctx0" brushRef="#br0" timeOffset="24569.6">9480 7792 471 0,'-13'5'362'0,"13"-5"-60"0,-9 5-34 0,9-5-26 16,0 0 5-16,-9 4 30 0,9-4-3 0,0 0-9 16,0 0 20-16,0 0-80 0,0 0 2 0,0 0-77 15,0 0 17-15,9 2-71 0,-9-2 26 0,13-2-53 16,-13 2 20-16,15-4-59 0,-6 3 19 0,1 0-71 16,2-2-59-16,-2 0-61 0,4 1-38 0,-2-2-30 15,0 0-42-15,2 2-11 0,2-2-76 0,-2-2-12 16,0 1-257-16,1 1-140 0</inkml:trace>
  <inkml:trace contextRef="#ctx0" brushRef="#br0" timeOffset="24730.88">9899 7632 344 0,'0'0'425'0,"7"-4"-82"16,-7 4-41-16,0 0-22 0,3-5 35 0,-3 5-63 15,0 0-31-15,0 0-68 0,0 0-32 0,4-6-7 16,-4 6-42-16,0 0-39 0,0 0-12 15,3-4-92-15,-3 4 9 0,6-4-106 0,-6 4-80 0,6-5-41 16,-6 5-96-16,12-6-168 0,-12 6-66 0</inkml:trace>
  <inkml:trace contextRef="#ctx0" brushRef="#br0" timeOffset="24872.23">10065 7563 341 0,'0'0'359'15,"14"0"-69"-15,-14 0-18 0,0 0 41 16,0 0-67-16,0 0 37 0,13-1-50 0,-13 1-20 0,0 0-59 15,0 0-14-15,0 0-45 0,11-1-10 0,-11 1-36 16,8-3-26-16,-8 3-90 0,10-4-4 0,-10 4-122 16,12-7-57-16,-4 4-77 0,0-1-367 0,0 0-199 15</inkml:trace>
  <inkml:trace contextRef="#ctx0" brushRef="#br0" timeOffset="25014.02">10346 7509 197 0,'0'0'358'0,"13"2"-57"16,-13-2-22-16,11 3-11 0,-11-3-11 15,11 3-6-15,-11-3 22 0,0 0-62 0,11 1-38 0,-11-1-31 16,0 0-31-16,14 0-16 0,-14 0-32 16,0 0-46-16,16-3-77 0,-16 3-78 0,11-2-85 0,-11 2-186 15,9-5-277-15,-9 5-193 0</inkml:trace>
  <inkml:trace contextRef="#ctx0" brushRef="#br0" timeOffset="25463.82">11099 7275 93 0,'0'0'497'0,"6"-7"-117"0,-6 7-32 16,3-6-68-16,-3 6-14 0,2-5-6 0,-2 5-21 15,0 0-34-15,3-5 15 0,-3 5-72 16,0 0 17-16,0 0-63 0,0 0 26 0,0 0-56 0,0 0 34 16,0 0-58-16,0 0 29 0,0 8-51 0,0-8 32 15,-6 8-48-15,2-3-2 0,-3 0 6 0,1 0-7 16,2 2-3-16,-4 0-3 0,1-2 1 16,1 2 1-16,-1-2 1 0,1 1-3 0,-1-2 4 0,1 3-5 15,6-7-2-15,-10 5 1 0,10-5 1 0,-8 7 3 16,8-7 0-16,-6 7-2 0,6-7-4 0,-8 3 2 15,8-3 1-15,0 0-1 0,-4 6 2 0,4-6 2 16,0 0-1-16,0 0 0 0,4 6-1 0,-4-6-1 16,9 5 6-16,-9-5-1 0,10 5-1 0,-10-5-2 15,13 7 0-15,-4-3 0 0,-1-1 1 0,-1 1 1 16,1-1-1-16,2 1-1 0,-2 0-5 0,1-1-5 16,0 1-22-16,-2-1-30 0,1 1-38 0,-3 0-6 15,4-2-42-15,-9-2-15 0,10 6-15 0,-10-6-17 0,11 6-12 16,-11-6-15-16,6 7-66 0,-6-7 2 15,6 5-292-15,-6-5-91 0</inkml:trace>
  <inkml:trace contextRef="#ctx0" brushRef="#br0" timeOffset="25680.15">11086 7521 414 0,'0'0'343'0,"-8"4"-45"0,8-4-18 0,-8 3 40 15,8-3-60-15,0 0 17 0,-9 4-56 16,9-4-27-16,0 0-51 0,-7 4-22 0,7-4-20 0,0 0-16 15,0 0-28-15,0 0 2 0,0 0-28 0,0 0 10 16,5 6-19-16,-5-6 7 0,9 2-20 0,-9-2 15 16,17 1-22-16,-7 0 6 0,2 0-54 0,-1-1-5 15,2 2-62-15,4-2 10 0,-3 0-48 0,5 0-8 16,0-2-10-16,0 1-7 0,0 0-18 0,2 0-17 16,-1-3-9-16,1 2-20 0,3-1-234 0,-2-3 43 15</inkml:trace>
  <inkml:trace contextRef="#ctx0" brushRef="#br0" timeOffset="26163.31">11613 7432 145 0,'6'-7'252'0,"3"0"-19"0,-4 0-59 16,-1 1 25-16,1-3-37 0,-1 2 13 0,0-3-21 0,-2 2 7 15,1 0-12-15,2-2-32 0,-4 3 15 16,3-3-39-16,-3 2 6 0,2 0-41 0,-2 1 12 16,-1-1-34-16,2 1 24 0,-2 7-33 0,0-13 21 15,0 13-32-15,-2-12-2 0,2 6 23 0,0 6-40 0,-5-10 38 16,5 10-44-16,-10-8 30 0,10 8-32 0,-10-6 29 15,10 6-29-15,-16-4 30 0,16 4-29 16,-19 0 24-16,19 0-29 0,-19 1 29 0,10 1-28 0,-1 1 29 16,0 1-32-16,-1 1 45 0,1-2-25 15,0 3 2-15,2 0 2 0,1 0 2 0,-1 0 2 0,-1 1 6 16,4 2-5-16,-3-2 7 0,6 2-6 0,-2-1 2 16,1 2-2-16,3-3-4 0,0 2 7 0,0-2-8 15,0 2-2-15,3-1-1 0,1 0-1 0,-1 1 0 16,3-3-3-16,-2 2 4 0,3-3 31 0,-2 0-52 15,-5-5-12-15,12 6-10 0,-12-6-6 0,14 5-11 16,-14-5-12-16,13 2 1 0,-13-2 3 0,11-2 7 16,-11 2 5-16,14-6 5 0,-8 2 10 0,1-1 10 15,-2 1-2-15,1-4 11 0,-1 2-5 0,-1-2 18 0,0 1 1 16,0 0 7-16,0-3 8 0,-3 3 18 0,2-1 47 16,-2 1-9-16,3 3 15 0,-2-4 21 15,-2 8 12-15,3-10 4 0,-3 10 0 0,2-10-21 16,-2 10-10-16,3-7-16 0,-3 7 27 0,0 0-45 0,5-4-1 15,-5 4-3-15,0 0 8 0,8 3-6 16,-8-3-6-16,9 6-14 0,-9-6-3 0,9 9-9 16,-4-4 0-16,1 1-4 0,3 1-6 0,-3 0-6 0,2 2-9 15,1-1-56-15,1 2-54 0,-3-2-46 0,0-1 17 16,1 2-100-16,0-3-31 0,-2 1-47 0,-1-1-70 16,2-1-266-16,-3-1-164 0</inkml:trace>
  <inkml:trace contextRef="#ctx0" brushRef="#br0" timeOffset="26582.18">11807 7406 120 0,'0'0'424'0,"0"0"-87"16,-2-7-46-16,2 7-27 0,0 0-21 0,-3-6-22 15,3 6-23-15,0 0-25 0,0 0-48 0,-4-5-23 0,4 5-21 16,0 0-19-16,0 0-15 0,0 0-4 16,0 0-10-16,0 0-4 0,12 0-4 0,-12 0-5 0,7 2-7 15,-7-2 5-15,9 5-6 0,-9-5-1 16,8 8 2-16,-3-3-4 0,-5-5-5 0,6 6 33 15,-6-6-41-15,5 10 40 0,-5-10-43 0,4 8 33 0,-4-8-37 16,0 10 36-16,0-10-31 0,0 7 28 16,0-7-36-16,-2 7 38 0,2-7-41 0,-4 8 32 0,4-8-30 15,0 0 37-15,-8 3-38 0,8-3 41 0,0 0-39 16,0 0 35-16,-9-4-32 0,9 4 8 0,-2-11-7 16,-1 6-3-16,3-3 5 0,0 0 3 0,0 0 0 15,0-2 4-15,1 1-10 0,2-2 4 0,0 3 8 16,-1-2 4-16,1 4-4 0,2-4 1 0,0 3 15 15,1 0 4-15,-2 0 15 0,4 2 20 0,-3 0 7 16,4 0-5-16,-2 2 2 0,-7 3-1 0,17-3-6 16,-17 3-5-16,14 1 0 0,-5 2 4 0,3-1 1 15,-3 3-4-15,0 0-6 0,2 0-2 0,-1 0 0 16,-1 3-5-16,3-1-4 0,-2 2-6 0,0-2-4 16,0 1-3-16,-1 0-7 0,0 1 1 0,-1-2-5 15,1 0-1-15,-3 2-11 0,1-3-51 0,-2 1-102 16,0 0-52-16,-1-2-220 0,-4-5-547 0,2 9-568 15</inkml:trace>
  <inkml:trace contextRef="#ctx0" brushRef="#br0" timeOffset="28880.7">8075 9142 246 0,'0'0'191'0,"0"0"3"15,0 0-66-15,0 0 30 0,0 0-37 0,0 0 26 16,0 0-42-16,0 0 10 0,0 0-37 0,0 0 11 16,0 0-24-16,0 0 18 0,4-7-4 0,-4 7 18 15,0 0 2-15,0-7-5 0,0 7-7 0,0-9 4 16,0 9 6-16,0-8-20 0,0 8-1 0,-1-10 5 0,1 10 11 16,-4-9 16-16,4 9-4 0,-4-11-16 0,-1 6 34 15,5 5-56-15,-8-9 27 0,-2 6-51 16,4-1 31-16,-3 2-53 0,9 2 32 0,-22-1-46 15,12 2-1-15,-3 0-1 0,2 3-1 0,-6 0 5 0,4 3-2 16,-1 0 6-16,0 2 6 0,0 1 4 16,-1 2 6-16,3-2 36 0,1 3-49 0,2 0 39 15,0 0-43-15,2 0 36 0,1 2-43 0,2-1 43 16,3-3-46-16,1 2 41 0,1-2-49 0,2 0 40 0,2 0-44 16,1-2 41-16,3 2-44 0,0-5 35 0,1 0-45 15,2-1 41-15,-1-3-44 0,3-1 38 0,-1-1-33 16,2-2 28-16,2 0-41 0,-2-4 38 0,1 1-41 15,-1-1 40-15,-2-2-45 0,1 0-2 0,-3-1 15 16,0 1 2-16,-1-3 8 0,-4 4 2 0,1-3 9 16,-3 1 2-16,-2 2 1 0,2-3 2 0,-4 3 3 15,2 0 19-15,-2 7 28 0,2-11 25 0,-2 11-5 16,0-12-10-16,0 12-13 0,1-7-10 0,-1 7-12 16,0-9-6-16,0 9 0 0,0 0-4 0,0 0 0 0,0 0-3 15,8-2-3-15,-8 2-2 0,6 5-3 16,1-1 0-16,-7-4-5 0,12 7-7 0,-3-3-31 15,0 1-40-15,0 1-35 0,1 0-40 0,2 0-14 16,-1 2-22-16,1-3-21 0,-3 1-20 0,1 1-59 16,-2-4 3-16,1 2-84 0,-3-3-192 0,-6-2-81 15</inkml:trace>
  <inkml:trace contextRef="#ctx0" brushRef="#br0" timeOffset="29231.67">8245 9168 72 0,'-2'-8'334'0,"-1"-1"-61"0,-1 0-67 16,3 2 1-16,0 0-31 0,1-2-4 0,0 2-16 0,0-2-13 15,1 3-21-15,3-1-23 0,-3-1-16 0,-1 8-18 16,8-8-3-16,-3 2-17 0,0 3 18 0,-5 3-30 16,15-4-7-16,-15 4-5 0,14 0-3 0,-14 0-5 15,18 3-8-15,-10 0 3 0,0 1 1 0,-2 1-3 16,2 0-2-16,-2-1 1 0,-1 3-3 0,-1-2 6 16,-4-5 9-16,5 9 23 0,-5-9 31 0,4 9 25 15,-4-9 15-15,0 0 3 0,0 7-22 0,0-7-13 16,0 0-12-16,0 0-8 0,-8-2-5 0,8 2-4 15,-4-7 5-15,4 7-14 0,-2-11-2 0,2 11-11 0,-4-10-5 16,4 2-4-16,0 8-2 0,1-12-8 16,2 6-2-16,-3 6-2 0,4-10-1 0,1 3 5 15,-5 7 0-15,11-8-9 0,-3 6-2 0,-8 2-3 16,17-3 7-16,-17 3-5 0,19 0 3 0,-9 3-2 0,1 0-3 16,0 2-1-16,-1 1 0 0,4 1 2 0,-4 1-19 15,2 2-39-15,-1 0-23 0,-3-1-32 0,3 2-21 16,-3-1-16-16,1 1-29 0,-4-3 10 0,4 1-31 15,-4-2 24-15,2 0-35 0,-1 0 49 0,-1-3-58 16,-5-4 26-16,11 4-243 0,-11-4 85 0</inkml:trace>
  <inkml:trace contextRef="#ctx0" brushRef="#br0" timeOffset="29630.05">8709 9082 150 0,'8'-10'338'0,"-3"1"-81"16,0 2-6-16,0-2-31 0,-1 2-26 0,-3 1 31 15,2 0-23-15,-3 6 26 0,2-9-63 0,-2 9-12 16,2-8 15-16,-2 8-79 0,0 0-15 0,0 0-12 15,0 0-16-15,0 0-10 0,-11 3 2 0,11-3-15 16,-7 9-6-16,3-4-4 0,0 1 3 0,3 0-6 16,-2 0 5-16,3 0-12 0,0-6 3 0,0 12 1 15,0-12 0-15,1 12-2 0,-1-12-4 0,7 7 11 16,-7-7-11-16,10 6 3 0,-10-6-5 0,10 0-2 0,-10 0-4 16,13-5 4-16,-3 2-12 0,-2-2-18 0,0-4-14 15,-2 1-5-15,4-3 28 0,-5 1-25 0,2-5 34 16,-2 2-22-16,-2-2 27 0,-1 1-18 0,-2-3 26 15,0 0-29-15,-1-1 37 0,-2 0-25 0,-2 1 30 16,1-2-25-16,-4 0 48 0,0 1-5 0,0 1 86 16,0 4-17-16,2 0 77 0,-3 0-11 0,1 3 67 15,2-1-40-15,-2 3 29 0,3 1-76 0,-2 1 12 16,0 1-76-16,7 5 28 0,-10-5-52 0,10 5 45 16,-10 2-55-16,10-2 37 0,-8 9-53 0,4-3 41 15,3 4-56-15,0-1 42 16,1 3-52-16,1 1 41 0,1 4-49 0,2 0 0 0,3 3 4 15,1 0-10-15,3 6-22 0,-2-1-48 0,3 3-35 0,0-2-68 16,1 4-59-16,-3-1-58 0,-1 1-40 0,0 1-82 16,0 0-113-16,-3 1-306 0,-3 1-383 0</inkml:trace>
  <inkml:trace contextRef="#ctx0" brushRef="#br0" timeOffset="30230.67">7055 10028 286 0,'0'0'368'0,"-2"-6"-78"15,2 6-34-15,0 0-34 0,0 0-19 0,0 0-8 16,-4-7-42-16,4 7 27 0,0 0-6 0,0 0 61 16,1 7-38-16,-1-7 34 0,4 10-5 0,-1-1-8 15,-2 0-8-15,3 2-28 0,1 3-10 0,1 1-15 16,-2 2-24-16,1 3-25 0,3 1-23 0,-3 0-13 16,4 1-59-16,-1 1 43 0,-2-1-56 0,2 0 45 15,-1-1-50-15,1 0 43 0,-2-2-54 0,2 1 45 16,0-2-52-16,-2-3 16 0,-1-2-102 0,2-1-13 0,-2 1-106 15,1-3-16-15,-2-1-63 0,0-2-43 16,0-1-72-16,-4-6-488 0,3 6-480 0</inkml:trace>
  <inkml:trace contextRef="#ctx0" brushRef="#br0" timeOffset="30614.33">7283 10121 113 0,'0'0'372'16,"0"0"-107"-16,6-6-62 0,-6 6-37 0,0 0-25 15,0 0-25-15,0 0-18 0,0 0-23 0,0 0-13 16,0 0-12-16,0 0-12 0,-7 5-4 0,7-5-8 16,-7 7-3-16,7-7-5 0,-6 9-2 0,6-9 2 15,-8 9 14-15,8-9 2 0,-9 9 6 0,4-3-3 16,5-6 3-16,-8 9 10 0,5-4-6 0,-1 1 5 15,-1 0 21-15,1 1 2 0,-3 0-1 0,4 1-2 16,-1 0-4-16,0 0-17 0,0 0 12 0,1 2 6 16,1-2 9-16,-1 2-15 0,2-2-10 0,-1 3-6 15,0-2-6-15,1 0-6 0,1-2-8 0,0 1 7 0,1-1-8 16,1 2-7-16,0-3-2 0,-1 0 3 16,2 1 0-16,-1-1 0 0,1-1 0 0,3 2 1 15,0-2-4-15,0 0-2 0,3-2-1 0,-1 2-2 0,1-2 2 16,1 0-52-16,0 0 53 0,2-1-51 15,0 0 21-15,-2 1-83 0,2-1-38 0,1 0-64 16,-2-1-68-16,2 0-91 0,-1-1-291 0,-12 0-162 16</inkml:trace>
  <inkml:trace contextRef="#ctx0" brushRef="#br0" timeOffset="31530.03">7515 10294 337 0,'0'0'416'15,"0"0"-100"-15,0 0-69 0,3-7-54 0,-3 7-23 16,0 0-5-16,0 0-7 0,0 0-46 0,3-6 15 16,-3 6-54-16,0 0 7 0,0 0-38 0,0 0 23 15,6-5-30-15,-6 5 41 0,5-6-60 0,-5 6 30 16,8-8-38-16,-8 8 28 0,6-10-37 0,-2 3 28 16,1-1-33-16,0 0 41 0,0 1-47 0,0-1 35 15,-2 0-32-15,1 0 28 0,-3 0-34 0,0 2 39 16,1 0-37-16,-2 6 41 0,0-12-36 0,0 12 55 15,-3-10-49-15,3 10 48 0,-6-6-57 0,6 6 43 0,0 0-47 16,-14-2 44-16,14 2-49 0,-11 5 46 16,6-1-25-16,0 1 21 0,0 0-7 0,-1 2 1 0,2 0-5 15,0 2 6-15,1-1-2 0,2 2-8 0,0 0 1 16,1 0-46-16,1 1 54 0,-1-1-46 0,4 1 45 16,1 0-34-16,-1-1 38 0,5 1-44 15,-1-2 45-15,-1 1-49 0,5-3 48 0,-2 0-44 0,0-2 47 16,3-1-55-16,-2-3 36 0,2 0-58 0,3-1 8 15,-5-1-41-15,7-1-17 0,-4-3-27 0,3-1-23 16,-3 0-37-16,1 0-18 0,-1-3-4 0,-1 1 3 16,-2-2 19-16,0 2 21 0,-1-3 11 0,-3 1 34 15,0 0 36-15,-3 1 26 0,0-1 41 0,-2 0 59 16,-2-1 25-16,0 0 16 0,0 2 13 0,-4-1 20 0,2 2 9 16,-1-2-7-16,1 2 4 0,-1 3 17 15,-1-2-3-15,4 7-4 0,-5-10-13 0,5 10-25 16,-4-8-13-16,4 8-17 0,-4-5-6 15,4 5-15-15,0 0-3 0,0 0 8 0,-6 5 0 0,6-5-6 16,1 8 6-16,-1-8-12 0,3 12-11 0,2-6-1 16,-1 1-4-16,0 2-1 0,1-2-1 0,0 0 0 15,3 1 7-15,-1-1-9 0,2 0-3 0,-1-2 35 0,1 0-63 16,0-1 31-16,0 0-3 0,0-2 16 0,-9-2-23 16,19 1 2-16,-19-1-2 0,18-2 2 0,-9-2 3 15,0 0-6-15,-2 0 1 0,2-1-5 16,-2-2 7-16,-1 1-26 0,-1-1 31 0,-1-2-28 0,2 1 36 15,-3 0-31-15,-1 0 25 0,1-1-24 0,-2 2 25 16,1 0-25-16,-1 0 33 0,-1 7-29 0,1-12 27 16,-1 12-25-16,0-9 34 0,0 9-28 0,3-10 31 15,-3 10-34-15,0 0 33 0,0-8-42 0,0 8 33 16,0 0-20-16,0 0 38 0,0 0-30 0,0 0 27 16,0 0-36-16,7 6 37 0,-7-6 4 0,7 10 18 15,-4-3 3-15,1 1-9 0,1 2-7 0,2 2-1 16,-1-1-5-16,3 3-6 0,0-1 3 0,0 4-3 15,1-1 2-15,1 2 0 0,-1 0-7 16,1 0 1-16,1 2 9 0,-2-1 0 0,3-1-47 0,-2 1 47 16,2 0-39-16,-3 0 48 0,1 2-46 0,1-3 50 15,-3 1-37-15,0-1 39 0,0 0-43 0,0-1 4 16,-3-2 1-16,1 0 0 0,-2 0 2 0,0-1-2 0,0-2-1 16,-1-1-1-16,-1 0 3 0,-2-2-1 0,0 0-1 15,2-1 11-15,-3-8-5 0,0 14 16 0,0-14-25 16,-4 9-2-16,4-9-1 0,-7 4 0 0,7-4 4 15,-11-3-5-15,5-2 0 0,-3 0 34 0,0-4-48 16,-4-2 38-16,3-3-41 0,-3-3 36 0,0 0-45 16,2-5 20-16,-2 0-56 0,0-2-52 0,4 3-71 15,-1-1-71-15,2 1-64 0,2 1-71 0,1-2-443 16,-3 1-366-16</inkml:trace>
  <inkml:trace contextRef="#ctx0" brushRef="#br0" timeOffset="32097.41">9052 9978 369 0,'0'0'314'0,"9"-2"-56"0,-9 2 21 0,0 0 13 15,7-4-13-15,-7 4 35 0,0 0-12 16,0 0-29-16,0 0-22 0,0 0-28 0,7-4-32 0,-7 4-31 15,0 0-27-15,0 0-13 0,-12 0 20 16,12 0-63-16,-14 2 29 0,14-2-61 0,-19 4 31 0,7-2-52 16,-3 0 33-16,0 3-53 0,-2-1 41 0,-5 2-52 15,-1-2 44-15,-1 2-51 0,-1 1 46 0,-1-2-48 16,0 1 43-16,-3 1-49 0,2-2 46 0,-1 2-45 16,2-1 42-16,1-1-34 0,2 0 32 0,1-1-45 15,3 0 37-15,0-1-76 0,5-1-3 16,1 0-81-16,-1-1-5 0,4-1-93 0,10 0-38 0,-17-1-26 15,17 1-41-15,-14-5-13 0,10 0-60 0,2 0-192 16,-1-3-128-16</inkml:trace>
  <inkml:trace contextRef="#ctx0" brushRef="#br0" timeOffset="32429.42">8544 9789 1 0,'3'-7'651'0,"-3"7"-209"15,1-10-75-15,-1 10-113 0,1-7-21 0,-1 7-72 16,2-7 8-16,-2 7-41 0,0 0 81 0,0 0-25 15,0 0 41-15,0 0-53 0,1 11 12 0,-1-4-64 16,0 2-13-16,-1 2-6 0,-2 2-9 0,2 3-13 0,-3 1 23 16,0 1-56-16,0 2 33 0,-1 1-54 15,0 3 32-15,0 0-51 0,-4-1 39 0,4 1-46 0,-1-1 36 16,-1-1-43-16,1 1 39 0,-2-4-44 0,3-2 43 16,0-3-45-16,0 1 44 0,2-4-46 0,-1-1 51 15,2 0-49-15,-2-3 48 0,1 0-46 0,3-7 41 16,-1 10-48-16,1-10 43 0,0 0-44 0,4 7 39 15,-4-7-41-15,0 0 41 0,15 0-38 0,-15 0 37 16,21-2-45-16,-10 2 41 0,2-2-45 0,1 2 33 16,3 0-51-16,2 2 31 0,1-2-52 0,1 2 25 15,3 3-24-15,4-3-24 0,-2 1-26 0,2 2-33 16,5 0-62-16,-1 0-11 0,1 1-44 0,-1-2-60 16,-2-1-68-16,-1 0-320 0,-1-1-224 0</inkml:trace>
  <inkml:trace contextRef="#ctx0" brushRef="#br0" timeOffset="33251.67">9694 9833 189 0,'0'0'386'0,"0"0"-85"0,6-7-78 0,-6 7-21 15,0 0-26-15,0-9-3 0,0 9 37 16,-4-8-56-16,4 8 23 0,-4-7-54 0,4 7-35 0,-9-9-3 16,5 5 2-16,-1-1 47 0,1-1-57 0,-2 1 46 15,-2 0-41-15,1-2 28 0,0 2-52 0,-2 2 43 16,1-2-55-16,0 0 29 0,-1 3-50 0,1-2 29 16,8 4-43-16,-22-2 34 0,22 2-51 0,-19 2 42 15,9 2-46-15,-1-1 44 0,0 3-45 0,0 0 6 16,0 2-4-16,-1 0 4 0,1 3 1 0,1-2 6 0,1 2 2 15,3 0 4-15,-2 1-7 0,4-1 5 0,2-1-3 16,-1 3 3-16,1-4-1 0,4 3-4 16,-2-2 1-16,3-1-1 0,-1 0 2 0,2-1-7 0,1-2 2 15,2 0 8-15,-1-1-15 0,4-2-5 0,-10-3-1 16,18 2-8-16,-8-5-7 0,1 1-3 0,-1-1-1 16,4-3 5-16,-4-1 3 0,2-1 4 15,-1 1 5-15,-2-2 3 0,0-2 3 0,-2 3 7 0,0 0-4 16,-2 1 3-16,0-2 1 15,-1 3 1-15,0 0 43 0,0 0-48 0,-4 6 43 0,5-8-53 0,-5 8 43 16,6-8-47-16,-6 8 43 0,4-6-46 0,-4 6 6 16,0 0 4-16,0 0 1 0,12 4 4 0,-12-4 3 15,10 6 6-15,-4 0-2 0,-1-1 7 0,0 1-10 16,3 0-1-16,-3 0-2 0,2 1-10 0,-1-1-60 16,-1 0-24-16,0 0-10 0,0 0-12 0,-1-2 5 15,-4-4-2-15,9 8 34 0,-9-8-10 0,4 5 13 16,-4-5-25-16,0 0 31 0,0 0-4 0,0 0 43 15,5-5 9-15,-5 5-18 0,0-10 35 0,0 10-20 0,0-12 37 16,-1 3-4-16,1 1 41 0,-1-2-6 16,1-1 22-16,1 2 20 0,-1-4 7 0,1 4 24 15,2-1-24-15,-1 2 16 0,1 0-39 0,-1 0 23 16,2 1-40-16,1 0 31 0,-1 3-45 0,-4 4 39 0,13-7-53 16,-13 7 40-16,11-2-49 0,-11 2 0 15,13 0 7-15,-13 0 36 0,10 6-55 0,-10-6 7 0,11 7-8 16,-11-7 1-16,5 10 7 0,-4-3 3 0,-1-7-1 15,3 12 1-15,-3-12 2 0,-3 10 4 0,3-10 17 16,-3 10 15-16,3-10 14 0,-3 5-5 0,3-5-12 16,0 0 0-16,0 0-5 0,-10-4-9 0,10 4 39 15,-1-8-51-15,1 8 49 0,0-13-43 16,0 4 39-16,3 0-37 0,-1-1 41 0,4 2-45 0,-3 0 44 16,4-1-42-16,0 1 43 0,1 1-51 0,0 2 42 15,2 0-40-15,0 1 43 0,0 2-47 0,2 0 41 16,-12 2-43-16,22 4 33 0,-12 0-43 0,3 3 37 15,-2 0-42-15,1 3 3 0,-3 0-2 0,0 1-2 16,1 3-11-16,-4-2-65 0,2 3-72 0,-2 0-63 16,-2-3-67-16,0 2-94 0,2 0-499 0,-2 0-437 15</inkml:trace>
  <inkml:trace contextRef="#ctx0" brushRef="#br0" timeOffset="33982.55">10530 9640 39 0,'0'0'419'0,"0"0"-120"0,0 0-66 0,0 0-18 16,0 0-18-16,0 0 3 0,0 0-9 0,0 0 12 0,0 0-59 16,0 0 8-16,8-4-69 0,-8 4 9 0,4-7-42 15,-4 7 19-15,5-8-28 0,-5 8 42 16,6-12-46-16,-6 12 35 0,3-11-49 0,-2 4 46 0,2 1-45 15,-1 0 54-15,-2 6-53 0,0-12 39 16,0 12-53-16,0-10 40 0,0 10-54 0,-2-8 43 16,2 8-57-16,-6-4 51 0,6 4-49 0,0 0 45 15,0 0-46-15,-13 2 42 0,7 2-47 0,1 2 48 0,0 1-28 16,1 1 23-16,-2 0-43 0,2 0 44 0,3 4-44 16,-2-1 52-16,2 1-43 0,1 1 39 0,1 1-48 15,1-3 6-15,3 5 5 0,1-1-1 0,0-2 3 16,2 0 9-16,1 0-6 0,1-3-1 0,2-1 2 15,-1-1 0-15,2-1-3 0,1-3 3 0,0-1-10 16,-1-3-12-16,2-1-35 0,1-2-16 0,0-1-6 16,0-4 1-16,0 0-21 0,2-3 9 0,-4 0 7 15,2-2 8-15,-1-1 19 0,-4-3 5 0,2 0 16 16,-4-1 2-16,0-1 13 0,-4 0-3 0,0-3 5 16,0 0 3-16,-5 2 7 0,0 0 8 0,-1-3-2 15,-4 0 12-15,1 1 29 0,-4 1 20 0,2 2 48 16,-2-1-6-16,-2 4 33 0,4 1 28 0,-2 2 54 15,2 0-40-15,-2 2 46 0,0 0-45 0,3 3 26 16,0 1-69-16,0 1 16 0,-1-2-71 0,6 8 26 0,-8-6-54 16,8 6 50-16,0 0-49 0,0 0 54 15,-10 4-44-15,10-4 35 0,0 12-50 0,0-4 42 0,1 3-54 16,3 0 34-16,1 3-51 0,0 2 40 0,3 1-51 16,-1 1 41-16,2 1-48 0,2-1 40 0,0 1-48 15,1 0 43-15,3 3-55 0,-2-2-20 0,1-2-47 16,-1 0-17-16,-2 0-88 0,2-1-53 0,-2-2-73 15,2-1-23-15,-4-1-49 0,0-2-19 0,0-3-482 16,0 0-460-16</inkml:trace>
  <inkml:trace contextRef="#ctx0" brushRef="#br0" timeOffset="34747.07">11007 9623 45 0,'0'0'413'0,"0"-8"-119"15,0 8-48-15,1-11-35 0,-1 11-6 0,3-12 11 16,-3 12-38-16,2-12 38 0,-2 5-39 0,0-1-25 15,2 3 31-15,-2-3-76 0,1 1 33 0,-1-1-48 16,0 0 42-16,0 8-56 0,0-12 36 0,0 12-56 16,-1-11 26-16,1 11-58 0,-2-10 31 0,2 10-57 15,-1-7 45-15,1 7-49 0,0 0 35 0,0 0-46 16,0 0 44-16,0 0-48 0,-13 2 45 0,13-2-48 0,-4 10 50 16,4-10-51-16,-1 12 48 0,0-4-45 0,1-1 44 15,1 1-41-15,-1 2 40 0,4-1-33 16,-1 0 29-16,-1 1-49 0,3 1 45 0,2-3-84 0,-2 2-21 15,1-3-8-15,1 1-11 0,-1-2-2 0,0 1 23 16,2-2-22-16,-3-1 4 0,-5-4 7 0,13 2 4 16,-13-2 21-16,13 0 6 0,-13 0 17 0,9-3-1 15,-9 3 19-15,6-10-1 0,-6 10 4 0,6-12 14 16,-6 4-3-16,2 0 6 0,-2-2 1 0,0 0 4 16,-2-2 20-16,2 3-4 0,0-2 63 0,-2 4-2 15,2-3 34-15,0 3-38 0,0-1 19 0,0 0-42 16,0 8 19-16,1-10-40 0,-1 10 40 0,4-8-45 15,-4 8 35-15,8-2-48 0,-8 2 50 0,10 1-55 16,-10-1 42-16,12 4-47 0,-4 2 42 0,-1 0-44 16,-1-2 42-16,4 3-43 0,-5 0 37 0,3 0-46 15,-3-2 49-15,2 3-52 0,-2-1 46 0,0 2-45 16,-1-4 49-16,-4-5-45 0,5 11 51 0,-5-11-48 0,4 9 49 16,-4-9-46-16,0 0 51 0,2 7-56 0,-2-7 54 15,0 0-53-15,0 0 49 0,-4-6-49 0,4 6 45 16,-1-12-44-16,1 12 41 0,0-14-49 15,0 5 49-15,3 1-51 0,-1-3 53 0,-1 1-53 0,3 1 46 16,3 0-49-16,-2-1 51 0,0 2-53 0,0 0 51 16,3 2-48-16,-1 0 52 0,2 1-53 0,-2 1 51 15,-1 1-52-15,-6 3 52 0,14-1-50 0,-14 1 48 16,13 0-43-16,-13 0 41 0,11 3-53 0,-11-3 56 16,8 8-50-16,-8-8 58 0,5 7-55 0,-5-7 51 15,4 7-46-15,-4-7 50 0,1 7-22 0,-1-7 68 16,0 0-28-16,2 6 46 0,-2-6-53 0,0 0 38 15,0 0-50-15,0 0 33 0,0 0-50 0,-3-8 37 16,3 8-45-16,3-12 45 0,-1 5-38 0,-1-2 34 16,2 1-37-16,3-2 44 0,-2 3-40 0,1-3 46 15,0 3-37-15,2-1 41 0,-2 0-45 0,4 4 44 16,-3-4-39-16,2 5 33 0,-2-1-42 0,-6 4 41 16,16-2-47-16,-16 2 37 0,14 0-44 0,-6 2 38 0,2 2-48 15,-4-1 46-15,3 4-54 0,0 0 43 0,0 0-49 16,-1 2 42-16,0 0-63 0,0 2-7 15,0-3-85-15,-2 2-16 0,-1-2-87 0,3 0-22 0,-2-2-38 16,-2 2-72-16,3-2-60 0,-7-6-311 0,11 4-249 16</inkml:trace>
  <inkml:trace contextRef="#ctx0" brushRef="#br0" timeOffset="35329.47">11627 9402 113 0,'0'-9'384'0,"0"9"-114"0,-3-10 1 0,3 10-39 0,-1-8-14 15,1 8-23-15,-1-10 16 0,1 10-59 0,-3-9 16 16,3 9-55-16,-2-12-23 0,2 12-15 0,-3-8-14 16,3 8-5-16,-3-10-13 0,3 10-5 0,-2-5-8 15,2 5-8-15,-4-6-12 0,4 6 3 0,0 0-2 16,-6-4-5-16,6 4 1 0,0 0-2 0,-8 6 37 16,8-6-42-16,-1 7 44 0,1-7-55 0,-3 12 40 15,3-6-44-15,2 2 42 0,-1-1-45 0,3 1 61 0,-1 1-65 16,1-1 43-16,3 3-43 0,-2-3 39 0,1 2-43 15,2-2 32-15,-2 1-39 0,2-2-39 16,-2-2-36-16,2 2-33 0,-1-3 3 0,1-1-29 0,-8-3 10 16,12 3 29-16,-12-3 22 0,11-1 20 0,-11 1 19 15,9-5 14-15,-9 5 23 0,4-9 9 16,-1 3 36-16,-1 1 47 0,-2-2-18 0,0-2 34 0,0 2 7 16,0-1 10-16,0 0 27 0,0-1-11 0,0 2-2 15,-1-1-17-15,1 8-10 0,0-14-19 0,0 14-10 16,1-12-11-16,-1 12-7 0,1-8-5 15,-1 8-2-15,9-3-2 0,-9 3-7 0,8-3-6 0,-8 3 2 16,10 3-3-16,-10-3 0 0,14 4-2 0,-7 0-7 16,-1-1 1-16,2 2-1 0,-1 1 6 15,0-1-9-15,-1 0 0 0,-1 0-4 0,-1-1 4 0,-4-4 0 16,9 7-3-16,-9-7 7 0,6 6-3 0,-6-6 2 16,0 0 0-16,0 0-2 0,0 0-2 0,0 0 2 15,8-4 7-15,-8 4-10 0,0-10 3 0,0 3-1 0,0 0 1 16,0-4-1-16,1 1 1 0,1-1 0 15,-1 2 5-15,2-3-7 0,-1 4 42 0,1-2-49 16,2 2 12-16,-3-1-9 0,2 3 13 0,0 0 12 0,0 1 6 16,-4 5 2-16,9-6 8 0,-9 6 0 0,11-1-6 15,-11 1-3-15,13 2-6 0,-4 2-4 0,0-1 4 16,1 4-5-16,-1-1 33 0,1 2-52 0,1 0 38 16,0 1-50-16,-1 0 46 0,1 0-83 0,-1 0-21 15,1-3-78-15,-2 2-50 0,0-3-36 16,0-2-117-16,0-1-358 0,-9-2-216 0</inkml:trace>
  <inkml:trace contextRef="#ctx0" brushRef="#br0" timeOffset="35564.41">12083 9078 157 0,'-1'-6'539'0,"1"6"-149"0,-4-11-75 15,4 11-51-15,-3-8-30 0,3 8 17 0,-1-7 1 16,1 7-8-16,0 0 7 0,0 0-11 0,0 0-31 15,0 0-28-15,0 0-17 0,4 8-25 0,0-3-12 16,-2 3-5-16,5 1-11 0,-2 0-23 0,1 2-16 16,1 1-18-16,0 0-9 0,2 3-8 0,0-2-7 0,0 3-7 15,1-1-4-15,1 0 1 0,-2 1 31 0,2 1-54 16,-3-4 40-16,-1 0-51 0,1 1 24 0,0-1-100 16,-2-1-10-16,-1-1-104 0,-1 0-20 0,1-3-82 15,-2 1-66-15,-2-2-86 0,-1-7-454 0,-1 9-480 16</inkml:trace>
  <inkml:trace contextRef="#ctx0" brushRef="#br0" timeOffset="35695.32">12129 9317 503 0,'0'0'448'0,"-4"-9"-105"0,4 9-78 16,-1-7-53-16,1 7-30 0,1-11-15 0,3 7-30 16,0-2-26-16,1 0-28 0,3-1-12 0,-1 1-25 15,5-2-20-15,-1 1-70 0,2 0-97 0,1-1-145 16,0 1-385-16,0-2-180 0</inkml:trace>
  <inkml:trace contextRef="#ctx0" brushRef="#br0" timeOffset="36178.85">12732 8969 412 0,'0'0'368'16,"-5"-8"-49"-16,5 8-13 0,-5-7-27 0,5 7 6 16,-4-5-4-16,4 5-35 0,-5-4-38 0,5 4-37 15,0 0-18-15,0 0 14 0,0 0 17 0,0 0-6 16,-6 2-5-16,6-2-2 0,2 9-22 0,-2-3-15 0,3 0-9 15,-1 2-19-15,2 1-40 0,0 1 8 0,1-1-35 16,2 3 13-16,0-2-26 0,1 4 15 16,0-1-30-16,-2 0 17 0,4 0-7 0,-2 2-6 0,0-2-8 15,-2 0-10-15,4 0-38 0,-4 0-38 0,1-3-43 16,-2 1-40-16,3-3-48 0,-5 2-34 0,1-3 0 16,0-1-54-16,-4-6-64 0,1 11-37 15,-1-11-431-15,-1 7-370 0</inkml:trace>
  <inkml:trace contextRef="#ctx0" brushRef="#br0" timeOffset="36729.58">12712 9139 76 0,'0'0'436'0,"0"0"-129"16,0 0-68-16,-10-2-40 0,10 2-18 0,5-6-7 15,-5 6-20-15,7-10-21 0,0 4-28 0,1-1-16 16,2-1-19-16,1 0-18 0,1-2-7 0,4 0-10 15,0-2-7-15,0 1 32 0,2 2-52 0,-1-2 8 16,1 1-18-16,-3-1 13 0,0 4-10 0,1-1 14 16,-2 1-18-16,-2 1 10 0,0-2-12 0,-2 4 8 15,-1 0-12-15,0 1 8 0,-9 3-7 0,10-5 11 16,-10 5-8-16,0 0 7 0,0 0-5 0,12 4 16 16,-12-4-10-16,0 0 51 0,-1 10-13 0,1-3 14 15,-2-1 6-15,0 3 7 0,0 0-7 0,1 2 6 16,1 0 20-16,0 1-43 0,0 0-1 0,0 0-5 15,3 1-16-15,-1-1-3 0,1 1-3 0,1 2-3 0,0-5-2 16,1 3-5-16,2-5 3 0,0 0-3 0,-1-1 2 16,3 0-5-16,0-3 3 0,1-1 0 15,-1-2 3-15,-9-1-8 0,22-1-2 0,-12-2-4 16,0 0 1-16,0-3 22 0,0 0-23 0,-2 0 20 0,0-3-30 16,-3 2 4-16,-1-3-1 0,-1 2 3 0,-3-2-2 15,-2 2 10-15,0-3-10 0,-3 3 1 0,-3-3-3 16,-3 3-2-16,-1-2-23 0,-3 3-20 0,-1 1-29 15,-2 0-24-15,0 2-47 0,-2 3-23 0,-3 0-89 16,1 2-92-16,-5 3-208 0,-5 3-87 0</inkml:trace>
  <inkml:trace contextRef="#ctx0" brushRef="#br0" timeOffset="37295.78">11149 10374 274 0,'0'-9'368'16,"0"-1"-79"-16,-1 4 0 0,-1-2-26 0,0 1 9 16,-2-1-48-16,0 0 56 0,-2 2-42 0,2-2 26 15,-3 3-73-15,1 0 9 0,1 0-70 0,0 2 20 16,5 3-55-16,-14-5 21 0,14 5-59 0,-14 0 33 15,14 0-55-15,-17 6 29 0,9-1-46 0,2 1 35 16,-3 0-47-16,4 2 39 0,0-1-46 0,1 3 38 16,0 0-41-16,4 0 40 0,0-1-45 0,3 1 6 15,1 0 42-15,2 2-47 0,3-2-1 0,4 1 2 16,0-2 4-16,3 2 2 0,2-2-2 0,1 0 0 16,3 0 1-16,0-1 2 0,-2-1-2 0,3 2 1 0,-1-4 2 15,-3 2-4-15,-3 0-2 0,-1-4-10 0,-1 3 1 16,-3-1 4-16,-3 0 0 0,-3 0 3 15,1-1 3-15,-6-4-4 0,3 13 4 0,-3-13 2 0,-5 10 2 16,-3-4-1-16,2-1 0 0,-5 3-2 0,0-1 1 16,-2-3-4-16,0 2 1 0,-2-1-28 0,2 0-36 15,-2-2-68-15,2 0 3 0,2-1-72 0,-1 0-26 16,3 0-28-16,9-2-32 0,-15-2-35 0,15 2-397 16,-8-3-229-16</inkml:trace>
  <inkml:trace contextRef="#ctx0" brushRef="#br0" timeOffset="38728.75">11323 10479 26 0,'9'-6'333'0,"-2"1"-96"16,0 3-25-16,0-2 5 0,-2-1 17 0,1 2-10 15,-1-2 10-15,0 2-46 0,0-3 10 0,1 2-74 16,-2-2 7-16,1 1-54 0,-1-2 25 0,1 0-53 16,-1 0 42-16,1-1-54 0,-1 0 41 0,-2-1-61 0,1 1 43 15,1-2-59-15,-3 3 54 0,2 0-57 0,-3-1 44 16,0 0-47-16,0 8 44 0,-2-13-50 15,2 13 50-15,-3-10-51 0,3 10 39 0,-7-7-46 16,7 7 44-16,-9-2-50 0,9 2 56 0,-10 2-57 0,10-2 57 16,-10 7-56-16,10-7 50 0,-12 9-58 0,7-3 57 15,1 2-49-15,2 0 53 0,-1 0-51 16,3-1 48-16,-1 3-48 0,2-2 51 0,3 3-48 0,0-2 47 16,1 1-45-16,5 0-3 0,-1 0 5 0,0-1 2 15,4 0-5-15,-4-1-5 0,5-3-2 0,1 0-18 16,1-1-11-16,0-1-16 0,-2-3 5 0,4 0-12 15,1-4-3-15,-2 0 7 0,2 0 3 0,-1-3 13 16,2-2 7-16,0 0 20 0,-4-1-4 0,2-1 14 16,-4-2-4-16,0 1 17 0,-2-2-8 15,-3 1 13-15,0 0-11 0,-3 1 16 0,-2 0-6 0,-3 2 6 16,2 0-3-16,-3 1 8 0,-3 1-7 0,2 2 16 16,-3 0 2-16,0 1 1 0,4 5 26 0,-11-4-7 15,11 4 26-15,-14 1-20 0,5 2 24 0,-1 2-35 16,1 0 19-16,1 1-35 0,-1 1 30 0,0 2-40 15,4-2 22-15,0 2-29 0,1 0 29 0,0 0-37 0,-1 0 33 16,5 0-32-16,-1-2 28 0,1-7-30 0,1 12 28 16,4-7-33-16,-1 0 32 0,1 0-36 0,-5-5 4 15,10 2-37-15,-10-2-12 0,15-1-3 0,-7-2-6 16,1 0 9-16,0-2 4 0,-1 0 12 16,-2-2-6-16,3 1 25 0,-1-1-10 0,-2-1 24 0,2 2-15 15,-3-2 18-15,1 0-6 0,1 2 12 0,-1 0-6 16,-1 0 18-16,-5 6-14 0,7-9 15 0,-7 9-10 15,6-8 17-15,-6 8 1 0,9-3 9 16,-9 3-3-16,0 0-7 0,10-4 1 0,-10 4 2 0,0 0-8 16,11 0 4-16,-11 0 8 0,0 0 2 15,12-1 11-15,-12 1-7 0,0 0 13 0,12-3-18 16,-12 3 8-16,7-4-17 0,-7 4 7 0,9-7-18 0,-5 0 21 16,0 1-26-16,0 1 18 0,-2-3-18 0,1-1 13 15,-2 1-16-15,1 0 17 0,-2-1-19 0,0 0 16 16,-3 0-18-16,2 0 19 0,-3-1-15 0,0 2-2 15,-1 0 26-15,0 0-15 0,-3 1-6 0,3 1 5 0,0 0 1 16,-2 1-2-16,7 5 23 0,-11-7-31 16,11 7 21-16,-10-2-19 0,10 2 17 0,0 0-21 0,-12 2 17 15,12-2-19-15,-6 4 29 0,6-4-27 0,-1 8 19 16,1-8-22-16,1 10 20 0,3-5-18 16,-2 2 20-16,2-1-22 0,1 0 20 0,2 1-22 0,-1-1 19 15,3 1-19-15,-1 0 20 0,-2 1-21 0,3-1 25 16,0 0-23-16,-1 0 16 0,-2 2-15 0,2-1 20 15,-1 0-22-15,-3 0 24 0,1 1-21 16,-1-1 26-16,0 0-11 0,-1 2 49 0,-2-3-19 0,0 1 5 16,2-2 12-16,-1 2 40 0,-1-1-56 0,-1-7 39 15,4 12-57-15,-4-12 42 0,3 10-50 0,-3-10 48 16,5 10-58-16,-5-10 46 0,5 6-51 0,-5-6 47 16,14 2-54-16,-14-2 33 0,14-2-68 0,-2-2 7 15,-1-2-62-15,2 0-11 0,1-1-15 0,0-3-14 16,1 1 20-16,1-3 24 0,0-1 9 0,-3-1 16 15,0 0 16-15,1 0 13 0,-4-2 6 0,0 4 20 16,-3-3-5-16,-1 1 20 0,-2 1-14 0,1 0 21 16,-5 1-18-16,1 0 24 0,-1 2 19 0,-1 1 7 15,1 0 0-15,-2 2 2 0,-2 1 1 0,1 1 5 0,3 5 16 16,-9-7-16-16,9 7 19 0,-12-4-29 16,12 4 16-16,-11 4-27 0,11-4 22 0,-11 6-31 15,3-1 26-15,3 1-34 0,1 1 26 0,2 0-34 0,0 1 29 16,2 1-33-16,0 0 35 0,2 1-35 0,0 1 27 15,3 0-32-15,2-1 29 0,0 1-30 0,2 0 33 16,2-3-33-16,1 1 25 0,0-2-30 0,2-1 26 16,0-1-37-16,-1-2-5 0,1-2-31 0,0-1-16 15,1 0-20-15,-1-3-33 0,4-1-41 0,-4-4-11 16,1 2-1-16,0-2 4 0,1-3-3 0,-2-1 9 16,-1 2 19-16,-4-3 78 0,1 0-36 0,-2 1 75 15,-3-2-24-15,-1-2 85 0,-2 0-16 0,-2 1 71 16,0-1-24-16,-2 0 54 0,-1-1-23 0,-1 2 42 15,2 0 8-15,-5 0-21 0,2 2 23 0,0-2 2 16,-1 4-11-16,1-2-14 0,-3 3 22 0,3 0 4 16,0 2-4-16,0 0-3 0,-2 0-11 0,5 2-14 15,-3 1-34-15,1 0-11 0,-1 2-12 0,5 3-8 0,0 0-10 16,-7-4 10-16,7 4 5 0,0 0-9 0,-2 7-7 16,2-7-5-16,2 11-2 0,1-4 1 15,-1 2-9-15,2 0 0 0,1 1-2 0,3 3 38 16,-2-1-52-16,2 1 44 0,1 1-47 0,1-1 39 0,-1 1-47 15,0 0 43-15,1 0-47 0,-1-2 46 16,-1 3-50-16,1-4 44 0,0-1-41 0,-3-1 41 16,-2-1-48-16,3 0 49 0,-4-2-44 0,-3-6 49 0,8 9-53 15,-8-9 54-15,5 4-53 0,-5-4 46 16,0 0-47-16,0 0 48 0,8-6-45 0,-8 6 44 16,4-5-45-16,-4 5 44 0,6-9-47 0,-6 9 6 0,9-8 6 15,-9 8 5-15,9-7 12 0,-9 7 41 0,10-2-47 16,-10 2 39-16,14 1-46 0,-14-1 48 0,14 7-52 15,-5-3 20-15,-1 3-168 0,-2 0-143 0,2 0-651 16,-3 2-538-16</inkml:trace>
  <inkml:trace contextRef="#ctx0" brushRef="#br0" timeOffset="71942.93">18945 4873 79 0,'0'0'232'0,"0"0"-40"16,0 0-22-16,0 0-19 0,0 0-13 0,0 0-11 15,0 0-12-15,0 0-17 0,0 0-7 0,0 0-3 16,0 0-4-16,0 0-3 0,0 0-8 0,-9-1 3 0,9 1-18 15,0 0-6-15,0 0-11 0,0 0-5 16,0 0-2-16,0 0 13 0,0 0 3 0,0 0 6 16,0 0 5-16,0 0 5 0,0 0-2 0,-7-4 1 0,7 4-29 15,0 0 31-15,0 0-29 0,0 0 25 0,0 0-37 16,0 0 38-16,0 0-44 0,0 0 38 0,0 0-45 16,0 0 31-16,0 0-44 0,0 0 38 15,0 0-46-15,0 0 43 0,0 0-44 0,0 0 40 0,0 0-4 16,0 0-35-16,0 0 44 0,0 0-6 0,0 0 2 15,0 0 3-15,0 0 7 0,0 0 2 0,0 0 6 16,0 0 8-16,0 0 3 0,-2 5 2 0,2-5-4 16,0 0 2-16,0 0 8 0,2 8 0 0,-2-8 11 15,3 5-5-15,-3-5-12 0,2 9-37 0,-2-9 39 16,4 7-39-16,-4-7 39 0,4 11-47 0,-3-5 49 16,3-1-52-16,-2 2 46 0,0-1-44 0,-1 0 49 15,4 2-37-15,-2 1 49 0,-2-1-51 0,3-1 37 16,-1 2-47-16,-1-1 44 0,1 0-35 0,-2 1 48 15,2-1-50-15,-1 2 40 0,1-3-48 0,-2 2-5 16,3-1 1-16,-2 1 7 0,0-1 3 0,-1-1 4 16,0 2 0-16,2-2 2 0,-1 1 7 0,-2-2-8 15,3 1-3-15,-2 2 0 0,0-2 2 0,1 0-1 16,0 0 1-16,0 0-9 0,-1 1 4 0,0-2-41 16,0 1 36-16,1 0-34 0,-1-1 38 0,0 0-40 15,3 0 43-15,-4-6-36 0,1 13 32 0,2-7-36 16,-3-6 38-16,1 12-39 0,2-4 39 0,-3-8-38 15,2 10 46-15,-2-2-45 0,0-8 43 0,3 10-39 0,-2-2 41 16,-1-8-37-16,1 10 45 0,-1-10-45 0,3 12 39 16,-3-12-47-16,1 12 45 0,-1-12-5 15,2 11-4-15,-2-11-2 0,2 12 1 0,-2-12-8 16,0 12-2-16,3-6 0 0,-3-6 0 0,1 12-2 16,1-5 7-16,-2-7-6 0,0 12 1 0,2-4 0 0,-2-8-3 15,2 11 2-15,-2-3-3 0,0-8 3 16,1 11 0-16,-1-3 17 0,2-2-18 0,-2 1 4 0,0-7 1 15,0 13 1-15,1-7-1 0,-1 0-3 0,0-6 7 16,0 14-8-16,0-14 0 0,1 11 1 0,-1-11-4 16,2 11 1-16,-2-11 0 0,0 11 2 0,0-11-7 15,2 11 0-15,-2-11 2 0,0 10-3 0,0-10 1 16,0 8 7-16,0-8-5 0,1 9-1 0,-1-9 2 16,2 9-3-16,-2-9 2 0,1 7-1 0,-1-7-2 15,0 7-3-15,0-7 9 0,0 0-4 0,0 9-1 16,0-9 0-16,0 0-2 0,0 8 7 0,0-8-10 15,0 0 8-15,0 0-4 0,0 8-1 0,0-8 2 16,0 0-1-16,1 7 2 0,-1-7 4 0,0 0-4 16,0 8-5-16,0-8 1 0,0 0 1 0,2 7 1 15,-2-7 0-15,0 0 2 0,1 8-4 0,-1-8 1 16,0 0-10-16,0 0-9 0,0 0-38 0,1 5-50 16,-1-5-62-16,0 0-28 0,0 0-149 0,0 0-104 15,0 0-135-15,0 0-587 0,4-10-785 0</inkml:trace>
  <inkml:trace contextRef="#ctx0" brushRef="#br0" timeOffset="73315.28">19691 4852 75 0,'0'0'219'0,"0"0"-40"0,0 0-31 0,0 0-19 0,6-5-20 16,-6 5-7-16,0 0-6 0,0 0-9 0,0 0-2 15,0 0-5-15,0 0-7 0,0 0-5 0,2-6 0 16,-2 6-5-16,0 0 1 0,0 0 1 15,0 0-1-15,0 0 2 0,0 0 3 0,0 0 5 16,0 0 4-16,0 0-10 0,0 0 4 0,0 0 1 0,0 0-2 16,0 0 5-16,0 0-28 0,0 0 36 0,0 0-40 15,0 0 50-15,0 0-12 0,0 0-4 0,0 0-5 16,0 0 2-16,0 0-11 0,0 0-1 0,0 0-9 16,0 0-1-16,-3-5-6 0,3 5-2 0,0 0-6 15,0 0 8-15,0 0-14 0,0 0-7 0,0 0 9 16,0 0 6-16,0 0 5 0,0 0 11 0,-4 7-16 15,4-7 0-15,0 0 2 0,-1 9 2 0,1-9 9 16,0 7-3-16,0-7 1 0,0 9 6 0,0-9-5 16,0 10-40-16,0-10 45 0,0 11-39 0,0-11 40 15,1 12-42-15,-1-12 48 0,2 12-43 0,-2-12 48 16,3 12-41-16,-3-5 47 0,0-1-54 0,2 1 45 16,-1-1-56-16,0 2 45 0,-1-3-51 0,1 3 52 15,1-1-47-15,-1 0 44 0,-1-7-48 16,3 12 42-16,-1-5-45 0,-2-7 41 0,0 12-53 0,3-5 44 15,-3-7-37-15,2 12 46 0,0-6-44 0,-1 1 10 16,0 0-4-16,-1 0 6 0,3-1 3 0,-2 1 4 16,-1 1-1-16,4-3-3 0,-3 1 4 0,0 2 11 15,1-1-12-15,-1 0-1 0,0-1 2 0,-1-6-6 0,1 12-1 16,1-6 2-16,-2-6-5 0,2 12 9 0,0-7-8 16,-2-5-3-16,1 12 4 0,0-6-36 15,-1-6 44-15,3 8-41 0,-3-8 52 0,2 11-48 16,-2-11 44-16,2 8-40 0,-2-8 46 0,1 8-48 0,-1-8 46 15,1 9-43-15,-1-9 43 0,3 9-44 0,-3-9 45 16,3 10-45-16,-3-10 45 0,2 11-46 16,-2-11 48-16,1 9-48 0,-1-9 49 0,1 11-50 0,-1-11 51 15,3 8-46-15,-3-8 53 0,1 11-56 0,-1-11 56 16,1 8-57-16,-1-8 53 0,2 11-51 0,-2-11 49 16,2 8-53-16,-2-8 52 0,0 9-55 15,0-9 61-15,1 8-58 0,-1-8 60 0,3 11-58 0,-3-11 52 16,0 7-47-16,0-7 45 0,3 10-57 0,-3-10 54 15,1 8-3-15,-1-8-7 0,1 9 4 0,-1-9-9 16,2 9-5-16,-2-9-1 0,2 9-2 16,-2-9-1-16,1 9-1 0,-1-9-2 0,2 9 4 0,-2-9-5 15,3 9 0-15,-3-9-4 0,3 8 4 0,-3-8-1 16,1 10 6-16,-1-10-7 0,1 8 1 0,-1-8 4 16,3 9 1-16,-3-9-1 0,1 8 5 0,-1-8 11 15,3 9-12-15,-3-9 4 0,1 7 1 0,-1-7-2 16,3 8 2-16,-3-8 4 0,1 8 3 0,-1-8-8 15,0 8 5-15,0-8 6 0,3 8 0 0,-3-8-2 16,2 7 1-16,-2-7 3 0,0 9-7 0,0-9 3 0,0 7-3 16,0-7-1-16,3 7-3 0,-3-7 1 0,0 8 3 15,0-8-3-15,1 5-2 0,-1-5 0 16,1 6 1-16,-1-6-3 0,3 8 4 0,-3-8-8 0,0 0-1 16,1 7-1-16,-1-7 2 0,0 0-4 15,1 8 1-15,-1-8-1 0,0 0-1 0,2 7-2 16,-2-7 3-16,0 0-6 0,0 7 5 0,0-7-2 15,0 0 0-15,1 8 0 0,-1-8 0 0,0 0-2 0,0 0 4 16,1 6-2-16,-1-6 2 0,0 0 2 0,0 0 1 16,0 0 0-16,0 0-2 0,0 0 2 0,3 6 3 15,-3-6-2-15,0 0 2 0,0 0-3 0,0 0-5 16,0 0-15-16,0 0-38 0,0 0-71 0,0 0-113 16,0-10-151-16,0 10-115 0,-3-11-164 0,3 4-799 15,-2-3-1082-15</inkml:trace>
  <inkml:trace contextRef="#ctx0" brushRef="#br0" timeOffset="74490.75">19481 5907 294 0,'0'0'242'0,"0"0"0"0,-3-7-41 0,3 7 24 16,0 0-23-16,0 0 1 0,-4-8 13 0,4 8-4 16,0 0-58-16,0 0-25 0,0 0-24 0,0 0-15 15,0 0 5-15,0 0 32 0,0 0 32 0,0 0 8 0,0 0 0 16,-3 9 5-16,3-9-3 0,2 9-1 0,-2-9-5 15,3 16 2-15,1-8-12 0,-1 3 40 0,-1 3-53 16,2 0 28-16,0 1-55 0,0 3 38 0,1 3-58 16,-1 2 51-16,3-1-53 0,-3 2 32 0,1 2-68 15,2 2 45-15,-1 0-60 0,-1 2 48 0,1-6-44 16,0 1 20-16,-1-1-55 0,1-1 46 0,-2-1-54 16,2-1 45-16,-2-2-45 0,-1-3 37 0,1-1-53 15,-2 1 50-15,1-4-53 0,-1 1 49 0,2-3-51 16,-4-1 45-16,3 0-37 0,-2-3 27 0,3 0-79 15,-4-6-19-15,2 10-120 0,-2-10-57 0,0 0-67 16,0 0-70-16,0 0-42 0,-6-7-63 0,3 1-89 16,2-3-394-16,-4-1-581 0</inkml:trace>
  <inkml:trace contextRef="#ctx0" brushRef="#br0" timeOffset="74774.78">19535 6003 8 0,'0'-7'409'0,"0"-1"-76"0,-2 2-67 16,0-1-11-16,2 7-7 0,-4-11-17 0,3 6 7 15,1 5 19-15,-4-10-3 0,4 10-9 0,-4-6-28 16,4 6-36-16,-3-6-36 0,3 6-29 0,0 0-20 16,0 0 5-16,-13 2 6 0,8 3 11 0,0 0-13 15,-2 2-13-15,-3 3-4 0,2 1-22 0,-1 0 1 16,-2 4-5-16,-1 0-8 0,2 1-14 0,-4 0 15 15,4 1-32-15,-2-2-5 0,0 0-3 0,1 2-1 16,2-4-3-16,1 0-5 0,1-1-6 0,1-1-2 16,-1-2-34-16,2 0-17 0,3-1-91 0,-1-2-10 15,3-6-108-15,0 9-54 0,0-9-89 0,0 0-67 16,0 0-379-16,17-4-394 0</inkml:trace>
  <inkml:trace contextRef="#ctx0" brushRef="#br0" timeOffset="74991.61">19573 5942 344 0,'0'0'540'0,"7"-8"-115"0,-7 8-103 0,4-5-41 15,-4 5-13-15,0 0-16 0,6-5-16 0,-6 5-10 0,0 0 15 16,5-5-62-16,-5 5-3 0,0 0 7 0,0 0-1 16,10 2-7-16,-10-2-17 0,9 5-11 15,-9-5-20-15,14 5-10 0,-5 0-19 0,2-2-17 0,-2 2-15 16,3-2-11-16,0 3-40 0,1 2 25 15,1-2-40-15,-3 0 26 0,4 3-40 0,-2-2-23 0,1 3-88 16,-1-2-78-16,-1 5-114 0,0 0-75 0,-4-1-119 16,1 1-536-16,0-1-666 0</inkml:trace>
  <inkml:trace contextRef="#ctx0" brushRef="#br0" timeOffset="75776.53">19357 7061 375 0,'0'0'453'0,"-6"-8"-107"0,6 8-76 16,-4-10-11-16,4 10 0 0,-5-8-11 0,5 8-17 15,-1-7-29-15,1 7-34 0,-1-7-30 0,1 7-27 16,2-6-17-16,-2 6-4 0,7-5-9 0,-7 5-5 15,12-4-12-15,-12 4-11 0,13-1-13 0,-13 1-6 16,15 2-8-16,-6 1 2 0,-1 1-8 0,0-2-5 16,1 2-4-16,-2 0-6 0,0 3-2 0,-2-3 2 15,0 1-5-15,0 1 3 0,-5-6 1 0,4 11 0 16,-4-11-2-16,1 9 0 0,-1-9 0 0,-3 9 0 16,3-9 2-16,-5 6 7 0,5-6-3 0,-8 3 0 15,8-3 0-15,0 0 20 0,-13-3-17 0,13 3 2 0,-9-6-1 16,9 6-1-16,-9-9 0 0,5 2-2 15,3 1-1-15,-2 0 1 0,3-2 2 0,0 2-6 16,1-3 2-16,2 1-4 0,2-1-3 0,-1 2 1 0,4 0 0 16,-2 0 2-16,2 1-5 0,-1 1 3 0,2-1 6 15,3 2-3-15,-2 1 0 0,0 2 2 0,2 0 3 16,-12 1-5-16,20 1 2 0,-10 0 0 16,-1 2-3-16,1 1 0 0,-2 2-2 0,0-1 5 0,-3 2-4 15,1 1-1-15,-2-3 0 0,1 2 2 0,-3 0-1 16,0-1-1-16,-2-6 5 0,0 12 0 0,0-12 0 15,-2 8 14-15,2-8-3 0,-2 7 4 0,2-7 0 16,0 0 8-16,0 0-12 0,-11-2-2 0,11 2-5 16,-4-9-2-16,3 4-2 0,0-3 2 0,1 0 1 15,0-1-8-15,2 0 1 0,1-1 1 0,0 1-8 16,1-2 5-16,1 3-5 0,2-2 6 0,-1 1-6 16,-1 1 7-16,4 2-4 0,-2 0 17 0,0 1-3 15,1 0 10-15,-8 5 2 0,17-3 10 0,-17 3 0 16,17 0 1-16,-9 2 10 0,1 2-22 0,0-1-3 15,1 2-4-15,-1-1-4 0,-2 2 0 0,0 1-2 16,2-2 3-16,-1 2-8 0,-2 2-4 0,1-4-5 16,0 3-2-16,0-1-53 0,-2-1-55 0,0-1-72 15,-1 1-71-15,-4-6-43 0,9 8-43 0,-9-8-125 16,7 3-401-16,-7-3-422 0</inkml:trace>
  <inkml:trace contextRef="#ctx0" brushRef="#br0" timeOffset="75964.36">19884 6896 679 0,'5'-6'516'16,"-5"6"-97"-16,0 0-109 0,5-6-19 0,-5 6-27 16,0 0-11-16,0 0 2 0,0 0-6 0,0 0-11 15,0 0-26-15,0 0-31 0,0 0-33 0,9 2-27 16,-9-2-16-16,4 6-25 0,-4-6-18 0,8 9-10 16,-8-9-13-16,7 8-3 0,-3-2-15 0,1 0-5 15,-1 0-10-15,0 1-21 0,2-1-69 0,-2-1-55 16,1 0-73-16,-2 1-62 0,-3-6-42 0,4 8-69 15,-4-8-62-15,0 0-398 0,-3 8-390 0</inkml:trace>
  <inkml:trace contextRef="#ctx0" brushRef="#br0" timeOffset="76090.5">19786 6813 52 0,'-3'-6'428'0,"2"0"-122"15,1 6-73-15,-1-11-63 0,1 11-26 0,1-11-52 16,-1 11 3-16,7-9-41 0,-7 9 7 0,9-9-62 15,-9 9-54-15,11-7-163 0,-5 5-212 0,-6 2 100 0</inkml:trace>
  <inkml:trace contextRef="#ctx0" brushRef="#br0" timeOffset="76691.62">20193 6790 113 0,'0'0'345'16,"13"-1"-94"-16,-13 1-28 0,0 0-17 0,0 0-13 15,0 0-14-15,8-5-14 0,-8 5-12 0,0 0-23 16,0 0-14-16,0 0-10 0,1-6-23 0,-1 6-5 16,0 0-12-16,0 0-1 0,0 0-5 0,-4-7 37 15,4 7-41-15,0 0 0 0,0 0-5 0,-9-1-3 16,9 1 1-16,0 0-3 0,-14 1 8 0,14-1 20 15,-14 5-22-15,5-2 14 0,3 2-20 0,-2 0 3 16,-1 0-18-16,3 0-3 0,-1 2-10 0,0-1-4 16,0 0-5-16,2 1 0 0,1-1 5 0,0 1-6 15,2 1 3-15,-1-1-7 0,3 0-4 0,0-7 4 16,0 13-2-16,3-7-1 0,1 1 0 0,0-2 3 16,1 1 2-16,1-1-7 0,2-3-1 0,-2 2 1 0,-6-4-1 15,16 3-1-15,-16-3 2 0,16 2 3 16,-16-2-9-16,14-2 3 0,-14 2-5 0,14-3-6 15,-14 3-5-15,12-7 19 0,-6 2-13 0,-2-2 10 16,1 1-10-16,-2-3 25 0,-1 0-23 0,-2-1 19 16,0 1-16-16,0-3 1 0,-1 0 6 0,-2 0-5 0,-2-3 3 15,1 2 1-15,1-2 0 0,-4 0 2 0,3 2 8 16,-1-2 53-16,0 2-12 0,-2 0 55 16,1 1-31-16,1 2 57 0,0-1-27 0,1 3 50 0,-1 0-47 15,1-1 47-15,2 3-67 0,-1-1 25 0,-1 2-67 16,2 0 35-16,2 5-62 0,-3-8 42 0,3 8-46 15,0 0 47-15,0 0-31 0,0 0 11 0,0 0 12 16,0 0 12-16,2 12 10 0,0-5 12 0,3 3-45 16,-1-2 43-16,1 3-55 0,0 2 39 0,3 1-55 15,-2 4-2-15,2 0 50 0,2 0-64 0,-2 1 46 16,0 0-54-16,2 1 43 0,-3 1-57 0,1-2-27 16,1 1-98-16,-1 1-72 0,-3-2-114 0,1-4-104 15,-3 1-141-15,1-1-542 0,-3-4-738 0</inkml:trace>
  <inkml:trace contextRef="#ctx0" brushRef="#br0" timeOffset="78006.88">16064 4931 154 0,'0'0'211'0,"0"0"-33"0,0 0-13 0,0 0-14 15,0 0-17-15,0 0-18 0,0 0-16 0,0 0-16 16,0 0-16-16,0 0-4 0,0 0 3 0,0 0-3 16,0 0-1-16,0 0-3 0,0 0-1 15,0 0-6-15,0 0 0 0,0 0-1 0,0 0 13 0,0 0 10 16,0 0 2-16,0 0 39 0,0 0-38 0,0 0 28 16,0 0-20-16,1 8 56 0,-1-8-34 0,0 7 57 15,0-7-36-15,4 9 27 0,-4-9-31 0,3 13 39 16,-1-6-51-16,0 3 17 0,-1 0-53 0,0 1 36 15,2 0-45-15,-1 1 49 0,1 1-55 0,-2 1 0 16,2-1 14-16,0 2-9 0,0 1 3 0,-2-2-3 16,3 3-19-16,-1 0 21 0,-1 1-31 0,1 0 26 15,1 0-17-15,-2 1-9 0,1 3-3 0,-1-1 0 16,3 1 0-16,-2 0-5 0,-1-1 3 0,2 1-6 16,-1 0-2-16,-1 0 6 0,1 1 2 0,1-1 5 15,-2-1-3-15,1 1 3 0,3-2 2 0,-3 0-4 16,-1 1-2-16,2-3-1 0,-1 1 10 0,-1-1-2 15,2 0-9-15,-1 0-7 0,-2 0-3 0,3-1-42 0,0 0 57 16,-2-1-56-16,1-1 51 0,-2 0-51 16,2 0 51-16,-1-3-46 0,-1 2 48 0,2-4-50 15,-2 2 55-15,1-1-59 0,0 0 53 0,0-2-53 0,-1 0 53 16,0-2-55-16,-1 2 65 0,1-4-65 0,1 4 51 16,1-3-56-16,-3-6 59 0,2 12-58 0,-2-12 58 15,1 11-57-15,-1-11 53 0,1 9-52 0,-1-9 52 16,0 7-53-16,0-7 55 0,1 8-54 0,-1-8 53 15,0 0-56-15,2 8 51 0,-2-8-66 16,0 0-38-16,0 0-121 0,0 0-88 0,-5-7-107 16,0 2-90-16,1-2-186 0,-1-2-427 0,-3-4-715 0</inkml:trace>
  <inkml:trace contextRef="#ctx0" brushRef="#br0" timeOffset="78715.55">15650 4274 117 0,'0'0'255'0,"0"0"-25"0,0 0-3 0,5-4-4 0,-5 4-28 16,0 0 24-16,0 0-50 0,0 0-13 0,0 0-15 16,0 0-16-16,0 0-15 0,0 0-13 15,0 0-11-15,0 0 0 0,0 0-1 0,0 0 7 16,0 0 9-16,0 0 9 0,3 5 15 0,-3-5 12 0,0 0 2 16,1 7 5-16,-1-7 11 0,4 8-14 0,-4-8 7 15,2 9 0-15,-2-9 1 0,3 14-1 0,-2-9-40 16,0 4 44-16,1-1-52 0,0 1 30 0,1 0-50 15,-2 1 35-15,2 1-39 0,1 0 1 0,-2-1-1 16,1 2-1-16,0-1-6 0,1 0 0 0,-1 2-5 16,-1-2-3-16,2 0-12 0,-1 1-2 0,1-2 2 15,-2 3 2-15,1-3 2 0,-1-1-13 0,3 1-4 0,-3-2-3 16,0 1-5-16,-1-2-9 0,2-2 3 16,-3-5-1-16,3 13-10 0,-3-13 3 0,2 9-2 15,-2-9-6-15,3 7-2 0,-3-7 2 0,1 7-13 16,-1-7-38-16,0 0-71 0,0 0-129 0,0 0-100 15,0 0-167-15,0 0-125 0,0 0-663 0,0 0-903 16</inkml:trace>
  <inkml:trace contextRef="#ctx0" brushRef="#br0" timeOffset="80073.23">23169 4447 308 0,'0'0'246'16,"0"0"-34"-16,0 0-8 0,0 0 4 0,0 0-11 15,0-7-4-15,0 7-3 0,0 0-8 0,0 0-44 16,0 0 14-16,0 0-59 0,0 0 10 0,0 0-47 0,0 0 30 15,0 0-45-15,-2-6 32 0,2 6-44 0,0 0 37 16,0 0-38-16,0 0 40 0,0 0-35 0,0 0 64 16,0 0-26-16,0 0 58 0,2 7-30 0,-2-7 44 15,2 6-42-15,-2-6 36 0,3 9-32 16,0-4 54-16,0 1-49 0,-2 2 36 0,2 0-50 0,-1 2 46 16,2-1-52-16,-1 3 39 0,-1 1-51 0,2-1 43 15,0 2-52-15,1-1 24 0,-1 1-33 16,0 2 32-16,0-2-35 0,-2 1 30 0,3-1-29 15,-1 0 24-15,2 2-18 0,-2-3-1 0,1 3-12 16,-1-1 16-16,0-1-19 0,1 1 12 0,-1 0-14 0,2-1 13 16,-2 1-16-16,1-1 5 0,-1 0-9 0,3 1 15 15,-2-1-11-15,1 0 9 0,-2 2-19 0,2-3 9 16,-2 2-14-16,1 0 15 0,-1-1-8 16,4 0-4-16,-5-1 7 0,3 0 4 0,-1 1-2 15,-1-1 2-15,1 0-3 0,-1 1-2 0,1 0 4 0,0-2-8 16,-1 1-2-16,-2-2-2 0,3 1 0 0,-1 0-4 15,-1-3-5-15,-1 4-34 0,3-3 39 0,-1 1-38 16,-1 0 36-16,-1 0-35 0,2-1 36 0,-1 0-37 16,1 1 39-16,-2-2-45 0,1-1 42 15,-1 1-39-15,3-1 38 0,-5 1-42 0,4-2 41 0,-3 1-36 16,3-3 36-16,-4-5-39 0,3 14 42 0,-3-14-42 16,2 9 40-16,-2-9-37 0,3 9 39 0,-3-9-35 15,3 7 37-15,-3-7-39 0,0 0 38 0,1 10-37 16,-1-10 36-16,0 0-43 0,1 7 34 0,-1-7-44 15,0 0 32-15,0 0-51 0,0 7 20 0,0-7-53 16,0 0 28-16,0 7-13 0,0-7-5 0,0 0-4 16,-2 9-1-16,2-9 0 0,-3 8-8 0,3-8 2 15,0 0 4-15,-4 8 4 0,4-8 7 16,0 0 8-16,-1 10 6 0,1-10 13 0,0 0 7 0,-1 6 1 16,1-6-10-16,0 0-37 0,0 0-85 0,0 0-123 15,0 0-83-15,0 0-138 0,-10-5-188 0,8-1-439 16,-4 1-750-16</inkml:trace>
  <inkml:trace contextRef="#ctx0" brushRef="#br0" timeOffset="81429.39">23223 4093 76 0,'0'0'331'16,"0"0"-70"-16,0 0 19 0,0 0-26 0,-5-5-2 16,5 5-57-16,0 0 29 0,0 0-74 0,-4-6 23 0,4 6-78 15,0 0 18-15,0 0-65 0,0 0 36 16,0 0-37-16,0 0-1 0,0 0 2 0,11-1 3 16,-11 1 4-16,9 4 38 0,-9-4-38 0,12 4 25 15,-4 1-38-15,1 0 25 0,0 1-28 0,1 0 24 16,-2 0-38-16,3 2 25 0,-2-2-29 0,0 2 24 0,-1-1-26 15,1 1 27-15,-1 0-28 0,-2-3 18 16,-1 3-22-16,3-1 5 0,-3-2-7 0,0 1 5 16,-1-1 5-16,0-2 12 0,-4-3 16 0,6 8 25 15,-6-8 24-15,6 7 13 0,-6-7-17 0,0 0-13 16,0 0-22-16,3 4-6 0,-3-4-10 0,0 0-10 0,-3-4-6 16,3 4-2-16,-6-8-8 0,6 8-4 15,-5-9-6-15,2 1 1 0,-1 1 3 0,3-1-9 16,-3-1 9-16,2 1-10 0,-1-1 7 0,2 1-11 15,0-2 10-15,-1 2-12 0,2 0 11 0,0 1-12 16,0 0 8-16,2-1-8 0,-1 1 10 0,0 0-13 0,2 1 13 16,1 1-13-16,-2-1 11 0,-2 6-12 15,11-8 13-15,-11 8-10 0,11-5 9 0,-11 5-2 16,13-4 2-16,-13 4-9 0,16-1 9 0,-16 1-8 16,16 3 10-16,-6-2-7 0,-1 1 6 0,0 0-10 15,0 1 3-15,0 0 6 0,-2 1-9 0,1 0 13 16,-2-1-10-16,3 1-2 0,-9-4 13 0,11 7-12 15,-6-2 10-15,-5-5-8 0,9 6-1 0,-9-6 7 16,8 6-3-16,-8-6-1 0,8 5 1 0,-8-5-1 16,4 4 5-16,-4-4 2 0,0 0 0 0,7 6 3 15,-7-6-2-15,0 0 6 0,5 5-4 0,-5-5 3 16,0 0-4-16,0 0 3 0,6 4-2 0,-6-4-18 16,0 0 18-16,0 0-1 0,0 0 1 0,5 5-2 15,-5-5-1-15,0 0-4 0,0 0 1 0,0 0-3 16,0 0 2-16,0 0 1 0,0 0-2 0,0 0 5 15,0 0 4-15,0 0 3 0,5 3 0 0,-5-3-4 16,0 0 2-16,0 0 1 0,0 0 2 0,0 0 1 0,0 0-1 16,0 0 4-16,0 0-2 0,0 0-3 0,0 0 1 15,0 0-1-15,0 0 0 0,0 0 1 16,0 0-4-16,0 0 2 0,0 0-2 0,0 0-4 16,0 0 1-16,0 0-4 0,0 0-2 0,0 0-2 15,0 0 2-15,0 0-2 0,0 0 0 0,0 0-1 0,0 0-3 16,0 0 4-16,0 0 1 0,0 0-2 15,0 0 1-15,5 4-1 0,-5-4 0 0,0 0 0 16,0 0 2-16,0 0-2 0,0 0-3 0,0 0 3 16,0 0 2-16,0 7 2 0,0-7-3 0,0 0 1 15,0 0-3-15,3 7 6 0,-3-7-4 0,0 0 0 0,0 0-1 16,1 8 0-16,-1-8 3 0,0 0 2 16,0 0-4-16,1 8 3 0,-1-8-3 0,0 0-1 0,0 0 1 15,0 0 1-15,3 7-1 0,-3-7 1 16,0 0 1-16,0 0 4 0,0 0-3 0,0 0 5 15,0 0 6-15,0 6 1 0,0-6 6 0,0 0-1 0,0 0 1 16,0 0-2-16,0 0 0 0,0 0 4 16,0 0 4-16,0 0-8 0,0 0-1 0,0 0 3 0,0 0-1 15,0 0-1-15,0 0 1 0,0 0-5 16,0 0-4-16,0 0 4 0,0 0-2 0,0 0-10 16,0 0-3-16,0 0-11 0,0 0-102 0,0 0-170 0,0 0-220 15,0 0-881-15,0 0-984 0</inkml:trace>
  <inkml:trace contextRef="#ctx0" brushRef="#br0" timeOffset="103403.43">22004 7363 134 0,'0'0'521'0,"-9"-5"-111"0,9 5-91 16,-9-6-9-16,9 6-39 0,-7-5 45 0,7 5-69 16,-9-6 13-16,9 6-78 0,-5-3 5 0,5 3-77 15,0 0 15-15,-7-6-62 0,7 6 25 0,0 0-56 16,0 0 31-16,9-3-48 0,-9 3 34 0,0 0-46 15,14 3 36-15,-14-3-48 0,13 4 4 0,-5 1 8 0,-1 0 27 16,2 0-45-16,-2 0 6 0,-1 0 1 16,2 2 2-16,-3-1-3 0,1-1 2 0,-3 2 2 15,-1-3 2-15,-2-4 1 0,4 13 0 0,-4-13 6 16,-2 9-4-16,2-9-1 0,-6 10-1 0,6-10 5 16,-7 5-1-16,7-5 5 0,-10 1-1 0,10-1 0 15,-11-1-4-15,11 1 1 0,-10-5 35 0,6 0-43 16,-1 0 41-16,0-1-48 0,5-1 39 0,-2 0-43 15,0 1 40-15,4-3-44 0,0 2 41 0,1-2-38 0,4 2 37 16,-3 2-39-16,5-3 42 0,-1 2-46 16,3 2 40-16,-1-2-40 0,2 3 40 0,2 1-36 0,-1-1 38 15,1 2-39-15,1 1 37 0,-1 1-39 16,3 2 41-16,-1 0-41 0,1 2 39 0,-3-1-39 0,0 2 39 16,3-2-39-16,-7 4 42 0,0-4-45 0,-1 2 39 15,0 2-37-15,-4-2 3 0,-1-1 5 0,-1 2 5 16,-3-7 5-16,1 9-2 0,-1-9 4 15,-4 10 6-15,4-10-4 0,-9 5 2 0,9-5 5 0,-10 1-2 16,10-1 4-16,-11-3-2 0,11 3 2 0,-10-5-3 16,7-2 34-16,1 1-44 0,0 1 39 15,2-4-46-15,2 2 35 0,0-3-38 0,3 3 38 16,1-3-41-16,1 2 36 0,4 1-34 0,-1-2 36 0,2 4-39 16,1-2 40-16,-2 3-43 0,2 0 41 0,-2 3-42 15,3 1 43-15,-1 0-41 0,0 0 40 0,0 3-39 16,1 1 42-16,-2 3-40 0,0-1 42 0,1 2-39 15,-2 1 42-15,0 0-42 0,-2 1 6 0,-1 0 38 16,0 1-44-16,0 0 3 0,-3-2 1 0,1 1 1 16,-2-1 1-16,1 1 0 0,-1-2 0 0,1 1-65 15,-2-2-84-15,1 0-57 0,-1 0-67 0,1-2-66 16,-4-5-504-16,7 7-396 0</inkml:trace>
  <inkml:trace contextRef="#ctx0" brushRef="#br0" timeOffset="103586.65">22738 7352 8 0,'0'0'656'0,"7"-7"-226"16,-7 7-61-16,0 0-93 0,4-7 28 0,-4 7-65 15,0 0 26-15,0 0-70 0,0 0 22 0,0 0-59 16,0 0 12-16,0 0-68 0,0 0 21 0,5 7-58 0,-5-7 22 16,3 8-53-16,-3-8 27 0,4 12-47 0,-2-7-6 15,2 1-1-15,-1 0-12 0,1 0-76 16,-1-1-80-16,1 1-41 0,-1-1-49 0,-3-5-74 0,4 7-48 15,-4-7-386-15,0 0-271 0</inkml:trace>
  <inkml:trace contextRef="#ctx0" brushRef="#br0" timeOffset="103721.43">22626 7282 211 0,'-8'-9'346'0,"1"-1"-92"0,2 3-52 16,1 0-45-16,0 0-34 0,2 1-35 0,2 6-12 15,0-12-17-15,0 12-12 0,4-9-7 0,-4 9-12 16,11-6-11-16,-11 6-76 0,15-2-90 0,-15 2-112 15,21-1-113-15,-10 2 170 0</inkml:trace>
  <inkml:trace contextRef="#ctx0" brushRef="#br0" timeOffset="104220.29">23087 7288 263 0,'7'-5'347'0,"-7"5"-77"0,0 0-47 16,0 0-21-16,-1-5 1 0,1 5 4 0,0 0-29 16,-8-6 11-16,8 6-52 0,-10-2 6 0,10 2-64 15,-13 2-19-15,13-2-11 0,-17 2-8 0,9 1-15 16,-1-1 1-16,-1 1-1 0,2 2-9 0,0 0-6 16,1-1 2-16,-1 0-6 0,3 1 1 0,0 3 0 15,5-8-7-15,-5 9 4 0,5-9-3 0,-2 11 2 16,2-11-4-16,4 9 1 0,-4-9 1 0,7 9 35 0,-7-9-41 15,12 6 0-15,-12-6-3 0,13 2 1 16,-13-2-1-16,17-1 1 0,-10-1-7 0,1-2 17 16,1 1-31-16,1-4 41 0,-3 1-20 0,0-1 9 15,0-1-21-15,-1-2 26 0,-2-1-25 0,0-2 25 16,0 0-29-16,-3-3 37 0,-1 2-30 0,0-3 32 16,-3 0-19-16,1 0 58 0,-1 2-10 0,-1-3 32 0,-2 1 24 15,2 2 17-15,-1-1 17 0,0 1 51 16,0 2-23-16,0 0-15 0,0 2-2 0,1 3-14 0,1-2-24 15,-2 3-20-15,4 1-23 0,-2 0-16 0,3 6-6 16,-5-8-15-16,5 8-2 0,0 0-6 0,0 0-2 16,0 0 4-16,-3 7 3 0,5 0 41 0,-1-1-52 15,2 4 40-15,-1 1-50 0,1 1 44 0,1 1-49 16,1 0 42-16,0 3-49 0,1-1 44 0,1-1-36 16,0 1 28-16,0-1-48 0,0 1 44 0,2-1-48 15,-1-2 0-15,0 1-2 0,2 1-54 16,-2-4-28-16,1 1-115 0,-1-4-41 0,1 3-90 0,-1-3-92 15,0-1-63-15,-1 0-380 0,1-2-447 0</inkml:trace>
  <inkml:trace contextRef="#ctx0" brushRef="#br0" timeOffset="104408.61">23409 7154 476 0,'0'0'341'0,"0"0"-76"0,0 0-48 16,0 0-42-16,6-4-26 0,-6 4-34 0,0 0-22 16,9-4-18-16,-9 4-16 0,9-4-12 0,-9 4-10 15,13-5-8-15,-4 3-5 0,1-1-5 0,0 1-26 16,3 0-96-16,-3-1-89 0,0 1-114 0,2 0-169 16,-3 0 38-16</inkml:trace>
  <inkml:trace contextRef="#ctx0" brushRef="#br0" timeOffset="104536.81">23485 7245 505 0,'-7'7'436'0,"2"-1"-110"0,1-1-61 0,4-5-66 16,-3 7-14-16,3-7-53 0,0 0-8 0,7 5-46 15,-7-5 5-15,15-1-41 0,-5-1 0 0,7-2-89 16,1-2-140-16,3 0-188 0,2-4-189 0,2 1-79 16</inkml:trace>
  <inkml:trace contextRef="#ctx0" brushRef="#br0" timeOffset="105236.4">24155 6613 47 0,'0'0'373'0,"-2"-10"-81"0,2 10-23 0,-3-7-7 16,3 7-15-16,-4-7-8 0,4 7-20 0,0 0-64 15,-2-8-1-15,2 8-61 0,0 0 39 0,0 0-38 16,0 0 46-16,0 0-27 0,2 8 41 16,2-2-39-16,0 1 34 0,1 2-53 0,1 4 24 15,-1 1-42-15,2-1-4 0,-1 5-9 0,1 1-11 16,0 3-7-16,1-1-11 0,-2 2 31 0,2 5-45 0,0 0 26 16,-1 0-42-16,-3 1 37 0,4 0-41 0,-2 0 30 15,-1 0-43-15,0-4 39 0,-1 0-41 0,0-1 40 16,1 0-42-16,-1-2 38 0,0-1-38 0,0-2 43 15,-2-1-47-15,2-1 43 0,-1-1-42 0,-1 0 40 16,1-5-37-16,-1 1 38 0,0 1-38 0,0-4 41 16,-1 2-35-16,2-4 46 0,-2 1-35 0,2-2 47 15,-1 0-36-15,1 0 44 0,-2 1-42 0,-1-7 45 16,8 6-44-16,-8-6 33 0,10 7-48 0,-10-7 41 16,14 3-49-16,-14-3 43 0,17 3-43 0,-17-3 35 15,24 0-45-15,-10-1 44 0,0-1-41 0,0 1 40 16,4 0-45-16,1-3 40 0,-1 2-48 0,3-1 32 15,-1 0-104-15,-1-1-27 0,0 1-126 0,-2-2-21 16,2 0-74-16,0 0-91 0,-6-1-492 0,4-1-505 16</inkml:trace>
  <inkml:trace contextRef="#ctx0" brushRef="#br0" timeOffset="105622.26">24744 6650 101 0,'0'0'517'0,"-1"-11"-136"0,1 11-6 16,-3-10-66-16,3 10 61 0,-1-8-57 16,1 8 23-16,-2-7-56 0,2 7 3 0,0 0-90 15,-3-7-2-15,3 7-79 0,0 0 21 0,0 0-65 16,0 0 49-16,0 0-47 0,0 0 58 0,-3 7-50 16,3-7 34-16,4 11-55 0,-2-4-3 0,0 1 4 15,3-1-14-15,0 3-8 0,0 0-6 0,2 3-6 16,-1-1-1-16,1-1-27 0,0 1 35 0,2 1-20 15,-2-2-6-15,0 2 0 0,2-1-57 0,0 0-62 16,-2 0-62-16,0-3-29 0,2 3-111 0,-2-4-34 0,-2 0-78 16,1-2-50-16,2 0-380 0,-3-3-405 15</inkml:trace>
  <inkml:trace contextRef="#ctx0" brushRef="#br0" timeOffset="105845.11">25024 6731 218 0,'0'0'414'0,"0"0"-87"0,1-7-82 0,-1 7-11 16,0 0-16-16,0 0 22 0,2-7-50 0,-2 7 21 15,0 0-84-15,2-5 28 0,-2 5-70 0,8-5 36 16,-8 5-58-16,10-4 34 0,0 1-65 0,-1 0 40 16,3 0-58-16,-1-1 41 0,5 0-36 0,0 0 25 15,2-3-56-15,1 2 47 0,-2 0-51 0,5 0 43 16,-5-1-50-16,0 2 35 0,2-2-104 0,-2 0-50 0,0 0-64 15,-3 0-95-15,-2 0-133 0,1-1-206 0,-3 1-148 16</inkml:trace>
  <inkml:trace contextRef="#ctx0" brushRef="#br0" timeOffset="106050.75">25186 6559 361 0,'0'0'289'0,"-10"3"-68"0,10-3-43 0,-5 5-19 16,5-5 4-16,-4 7 7 0,4-7 7 0,0 8 5 15,0-8-29-15,2 11 36 0,0-4-67 16,2 0 13-16,1 1-62 0,-1 1 27 0,2-1-56 0,-2 2-14 16,4 0-1-16,-1 1-12 0,0 1 1 15,-1-1 0-15,3 2-5 0,-1 0-6 0,-2-1 12 16,1 0-17-16,0 2-6 0,-2-3 2 0,4 2-26 16,-4-3-58-16,1-1-70 0,-3-2-78 0,3 2-126 15,-6-9-269-15,8 8-140 0</inkml:trace>
  <inkml:trace contextRef="#ctx0" brushRef="#br0" timeOffset="108168.72">15862 4298 16 0,'0'0'456'0,"-2"8"-117"0,2-8-35 16,0 0-4-16,0 0-15 0,0 0-2 0,0 0-25 15,0 0-32-15,0 0-34 0,0 0-28 0,0 0-37 16,0 0-25-16,0 0-19 0,-2-8-15 0,2 8-17 0,7-6-11 16,-2 2-7-16,2-2-8 0,1 2-4 15,0-1-14-15,1-1-29 0,1 0-58 0,0 1-57 16,-1-1-51-16,1 1-50 0,-1 1-15 0,-2 1-45 16,-1 0-2-16,-6 3-22 0,14-4-163 0,-14 4 29 0</inkml:trace>
  <inkml:trace contextRef="#ctx0" brushRef="#br0" timeOffset="108303.2">15967 4274 342 0,'-4'5'246'0,"0"0"-37"16,-1 0-28-16,3 1-23 0,2-6-20 0,-8 8-23 0,8-8-12 0,-5 7-13 16,5-7-13-16,-7 5-15 0,7-5-10 15,0 0-8-15,0 0-8 0,0 0-12 0,0 0 2 16,0 0-13-16,14-1-16 0,-6-3-42 0,1 0-60 0,1-3-73 16,2 1-94-16,-2-2-144 0,4 0 120 0</inkml:trace>
  <inkml:trace contextRef="#ctx0" brushRef="#br0" timeOffset="108670.15">16162 4214 222 0,'0'0'254'0,"0"0"-90"15,4 7-4-15,-4-7-34 0,0 0 15 0,2 7-31 16,-2-7-18-16,0 0-13 0,2 8-13 0,-2-8-11 16,0 0-9-16,0 0 3 0,5 5 1 0,-5-5 3 15,0 0 9-15,0 0-7 0,0 0-10 0,14-3-6 0,-14 3-7 16,9-7-9-16,-9 7 35 0,7-10-46 15,-5 5 30-15,2-3-41 0,-1 1 28 0,0-3-36 16,-1 2 51-16,-2-3-28 0,1 2 53 0,-2-4-23 16,-1 2 7-16,-1-1 10 0,-2-4-5 0,1 1-7 15,-3 1 7-15,2 1 41 0,-1-3-13 0,-2 2-7 16,-1 2 17-16,3-1 8 0,-1 2-4 0,-2 0 4 16,3 1-1-16,1 3-4 0,0 0-21 0,1 0-17 0,0 2-13 15,-1 1-10-15,5 4-11 0,-6-8-4 0,6 8-2 16,0 0-9-16,0 0-1 0,-7 4 0 0,7-4 1 15,0 9-5-15,1-2 1 0,2 3 3 0,0-2-5 16,-1 3-3-16,2 0 3 0,2 2-4 0,-2 1 1 16,3-3-4-16,-1 3 3 0,0 0-4 0,3-2-2 15,-2 0-34-15,0 1-39 0,1-2-35 0,2 0-32 16,-1 0-50-16,-1-2-13 0,-2 0-58 0,3 0-23 16,0-1-64-16,-2-3-308 0,-1-2-171 0</inkml:trace>
  <inkml:trace contextRef="#ctx0" brushRef="#br0" timeOffset="109297.12">16358 4094 180 0,'0'0'352'0,"-4"-7"-29"0,4 7-66 0,-4-6 20 0,4 6-95 16,-6-4 11-16,6 4-56 0,0 0-5 0,-15 1-12 16,15-1-9-16,-12 6-21 0,4-2-12 0,1 1-19 15,-1 1-10-15,4 1-10 0,-2-1-11 0,1 2-1 16,0 0-5-16,2-1-4 0,1 3 4 0,0-5 15 15,2 3-34-15,2-1 3 0,-1-1-1 0,1 0 1 0,1-1-2 16,3-2 6-16,-6-3-8 0,13 6 2 0,-13-6-6 16,15 2 0-16,-15-2-2 0,16-3 2 15,-10 0-3-15,4-1-14 0,-3-1-10 0,-1-1 16 0,1 0-37 16,-2 0 3-16,0-2-10 0,-3 1 28 0,-1 0-35 16,1-2 32-16,-4 2-36 0,1-2 22 0,1 1-34 15,-2-1 14-15,-3 1-40 0,2 1 23 16,1 0-24-16,0 2 25 0,0-1-28 0,2 6 14 0,-3-10-5 15,3 10 33-15,-1-7 1 0,1 7 29 0,0 0-10 16,6-6 21-16,-6 6-9 0,0 0 23 0,12-1-15 16,-12 1 22-16,10 2-16 0,-10-2 20 15,12 3-15-15,-12-3 19 0,12 4-14 0,-12-4 18 0,13 4 3 16,-4-1 61-16,-1 1-9 0,-1 0 15 0,0 1-32 16,-1-2 17-16,3 1-28 0,-4 1 28 0,-5-5-23 15,10 7 22-15,-10-7-39 0,11 6 30 0,-11-6-42 16,10 5 28-16,-10-5-30 0,6 5 44 0,-6-5-10 15,9 3 64-15,-9-3-48 0,0 0 23 0,0 0-55 16,0 0 30-16,13-3-47 0,-13 3 34 0,4-7-42 16,-4 7 42-16,4-8-49 0,-4 8 34 0,2-8-43 15,-2 8 42-15,4-9-41 0,-4 9 38 0,3-7-52 16,-3 7 52-16,0 0-46 0,3-7 42 0,-3 7-38 16,0 0 44-16,9-2-42 0,-9 2 39 0,0 0-35 15,12 3 36-15,-12-3-42 0,9 4 41 0,-9-4-39 0,11 5 39 16,-11-5-34-16,12 3 49 0,-12-3-42 15,10 3 51-15,-10-3-39 0,0 0 39 0,14-3-48 16,-14 3 38-16,9-7-46 0,-9 7 45 0,5-10-52 16,-5 10 47-16,1-12-46 0,-2 5 40 0,1 0-41 15,-5-2 49-15,1 1-53 0,-1 0 11 0,0 1-5 16,-4-1-3-16,1 1-13 0,1 2-18 0,-2 0-113 16,-1-1-93-16,1 3-358 0,-1 1-124 0</inkml:trace>
  <inkml:trace contextRef="#ctx0" brushRef="#br0" timeOffset="110077.3">23814 4088 207 0,'-8'-2'342'0,"8"2"-28"0,0 0-50 0,-8-4 16 16,8 4-47-16,0 0-1 0,0 0-18 0,0 0-32 0,-6-2-26 15,6 2-34-15,0 0-19 0,0 0-31 16,0 0-6-16,0 0-13 0,4-7-11 0,-4 7-8 16,10-5-12-16,-3 1-1 0,3 0-2 0,1 1-23 0,-2-1-50 15,5 1-66-15,-4-1-28 0,2 0-95 16,3 2-42-16,-4 0-63 0,1-2-206 0,-3 3-67 0</inkml:trace>
  <inkml:trace contextRef="#ctx0" brushRef="#br0" timeOffset="110221.19">23897 4105 12 0,'-5'6'373'16,"0"-1"-128"-16,5-5-35 0,-8 8-62 0,8-8-1 16,-5 5-44-16,5-5 2 0,0 0-42 0,0 0 16 0,0 0-41 15,3 8 17-15,-3-8-36 0,12-2 25 0,-12 2-38 16,19-4 18-16,-6 2-74 0,1-2-57 15,0 1-91-15,2-3-219 0,0 1 119 0</inkml:trace>
  <inkml:trace contextRef="#ctx0" brushRef="#br0" timeOffset="111352.43">24172 4075 148 0,'0'0'289'0,"0"0"-75"0,0 0-52 16,0 0-29-16,0 0-27 0,0 0-24 0,0 0-14 15,2-5-15-15,-2 5-9 0,4-10-12 0,1 2-8 16,-1 1-5-16,4-1-4 0,-1-1-1 0,0-2 3 15,-1 1-11-15,3-2 23 0,-3-3 54 0,1 2-14 16,-1-1 52-16,-2-1-56 0,1-2 54 0,0 2-31 16,-2-1 10-16,-1 0 2 0,-2-1-7 15,0 5 3-15,0-4 24 0,0 3-3 0,-2 0 13 16,-1 1 5-16,3-1 22 0,-2 4-26 0,-2-1 11 0,1 2-32 16,2-1-6-16,-1 4-36 0,0 0-3 0,0-2-29 15,2 7 12-15,-4-5-15 0,4 5-16 0,0 0-2 16,0 0-4-16,-7 7 4 0,6-1 1 0,1 2 0 15,1 2-4-15,1 2 1 0,0 1 9 0,1 3-15 16,1 1 11-16,1 3-16 0,0 0 14 0,1 2-14 16,2-1 12-16,-3 1-12 0,3 1 10 0,1-1-16 15,-2-1 16-15,0-1-10 0,-1 1 8 0,3-2-12 16,-4 0 13-16,2-3-13 0,-1 0 8 0,-1-2-7 16,0-2 8-16,0-2-12 0,-2 0 19 0,1-1-10 15,-2-2 11-15,2-2-15 0,-4-5 15 0,5 7-16 16,-5-7 10-16,0 0-13 0,0 0 10 0,12-3-12 15,-10-3 16-15,-2 6-12 0,7-11 7 0,-5 6-10 16,1-3 9-16,1 3-10 0,-2 0 10 0,-2 5-11 16,7-10 12-16,-7 10-16 0,7-8 11 0,-7 8-10 15,7-6 18-15,-7 6-19 0,7-4 16 0,-7 4-14 16,12 1 18-16,-12-1-18 0,11 3 13 0,-11-3-11 16,12 7 11-16,-3-5-13 0,-2 3 14 0,0-1-35 15,1 1-38-15,0-1-5 0,0 0-62 0,0 1-35 16,-2-1-22-16,4-1-47 0,-3-1 6 0,-7-2-59 15,15 3-2-15,-15-3-42 0,15-1 18 0,-15 1-206 16,15-3-27-16</inkml:trace>
  <inkml:trace contextRef="#ctx0" brushRef="#br0" timeOffset="111519.43">24638 4096 488 0,'4'-5'204'0,"-4"5"-23"0,3-13 37 0,-3 13-23 16,2-9 51-16,-2 9-19 0,0-11 6 0,0 11-6 16,0-7-27-16,0 7-29 0,0-7-31 0,0 7-24 15,0 0-31-15,1-7-20 0,-1 7-12 0,0 0-9 16,0 0-8-16,0 0-9 0,0 0-8 0,0 0-1 15,12 2-3-15,-12-2 1 0,6 7 18 0,-6-7-32 16,5 9 9-16,-5-9-47 0,8 9-64 0,-8-9-49 16,6 7-16-16,-6-7-92 0,7 7-49 0,-7-7-111 15,0 0-158-15,4 6-90 0</inkml:trace>
  <inkml:trace contextRef="#ctx0" brushRef="#br0" timeOffset="111622.19">24535 3941 105 0,'0'0'159'0,"1"-9"-21"0,-1 9-40 0,6-4-13 16,-6 4-80-16,8-2-84 0,-8 2-81 0,13-1 39 15</inkml:trace>
  <inkml:trace contextRef="#ctx0" brushRef="#br0" timeOffset="112353.3">24812 3937 34 0,'0'0'472'16,"0"0"-166"-16,0 0-34 0,-3-6-64 0,3 6 22 15,0 0-63-15,0 0 25 0,-10-3-81 0,10 3 20 16,0 0-67-16,0 0 25 0,-13 3-55 0,13-3 31 16,-5 6-51-16,5-6 37 0,-7 6-47 0,7-6 35 0,-4 9-42 15,4-9 36-15,-3 9-43 0,3-9 38 16,0 11-43-16,0-11 41 0,0 8-41 0,0-8 41 15,3 9-43-15,-3-9 49 0,5 6-51 0,-5-6 42 16,6 4-42-16,-6-4 39 0,0 0-42 0,9 3 46 0,-9-3-43 16,0 0 38-16,13-3-40 0,-13 3 50 15,10-1-50-15,-10 1 46 0,0 0-40 0,14-1 34 16,-14 1-45-16,9 1 45 0,-9-1-44 0,14 6 45 16,-7-1-41-16,-1 2 43 0,2 0-41 0,1 3 43 15,-3 1-35-15,2 1 34 0,1 1-45 0,-2 0 39 0,0 3-35 16,-1-1 42-16,2 3-42 0,-2 1 43 15,-1-2-47-15,-2 1 4 0,-1-1 5 0,1 0 10 16,-2-2-6-16,-1-3 5 0,0 1 7 0,-2-1 8 16,0-3 0-16,0 0 0 0,-1-3 4 0,-2-2 19 15,5-4-19-15,-10 6 1 0,10-6 2 0,-10-5-12 16,10 5 0-16,-9-10-6 0,5 2 4 0,0-1-4 16,-1-3-3-16,3-1 41 0,-1-3-47 0,2-2 32 15,-2 0-42-15,3-2 24 0,1 0-63 0,1-5 36 16,0 1-53-16,0-2 42 0,0 1-27 0,4 1 46 15,-3-1-33-15,1-1 7 0,-2 4 9 0,2-1 9 16,-3 0 5-16,1 3 4 0,0 1 0 0,-2 2 72 0,0 0-24 16,-1 4 24-16,0-2 31 0,-1 2 35 15,1 2 11-15,1 0 34 0,-2 2-46 0,0 0-2 16,2 2-49-16,-1 1 5 0,1 6-37 0,-4-9 10 16,4 9-28-16,0 0-3 0,0 0-7 0,0 0 6 15,-2 5-8-15,2-5-1 0,1 13-2 0,0-5-1 0,2 3 1 16,1 1 18-16,1 1-20 0,0 1 12 15,4 3-24-15,-3-2 19 0,3 3-21 0,0-1 18 16,1-1-26-16,-1 0 18 0,0-2-63 0,-1-1 20 16,1 1-37-16,-3-4 22 0,3 1-35 0,-2-3 49 15,-2 0-26-15,0-1 18 0,-1-2 45 16,-4-5-37-16,7 5 45 0,-7-5-35 0,0 0 42 0,12 1-32 0,-12-1 35 16,0 0-37-16,9-4 45 0,-9 4-44 15,0 0 47-15,10-2-49 0,-10 2 31 0,0 0-27 16,13-2 44-16,-13 2-43 0,11 3 39 0,-4 1-38 15,2-1 36-15,1 1-38 0,-1 2-35 0,2 0-154 0,1 1-101 16,-1 0-457-16,1 2-284 0</inkml:trace>
  <inkml:trace contextRef="#ctx0" brushRef="#br0" timeOffset="114635.93">24710 7018 327 0,'0'0'258'0,"0"0"-87"0,0 0-7 15,0 0-60-15,0 0 15 0,0 0-39 0,0 0 23 0,10-3-40 16,-10 3 14-16,8-8-36 0,-8 8 23 15,10-7-32-15,-4 3 13 0,1-4-6 0,0 1 14 0,-2 0-7 16,2-2 12-16,0 1-22 0,0-4 8 16,-1 1-4-16,-2-1 1 0,1-1 4 0,-1-1 5 15,-1-1-5-15,-1-1 1 0,-1-1 14 0,-2 0 9 0,-3-1-29 16,2 0-17-16,-1-2 13 0,-2-1-26 0,0 0 27 16,-2 1-16-16,2 1 31 0,-2 0-16 0,2 2 34 15,-2 2-46-15,5 0 55 0,-5 2-44 16,2 1 60-16,0 0-47 0,1 2 41 0,-1 2-53 15,3-1 31-15,-1 2-58 0,-1 1 37 0,4 6-47 0,-4-10 36 16,4 10-47-16,-3-5 44 0,3 5-40 0,0 0 40 16,0 0-35-16,0 0 52 0,6 9-42 0,-6-9 44 15,6 11-33-15,-3-3 56 0,1 2-36 16,0 1 42-16,1 0-36 0,2 2 35 0,-3 1-35 16,1 0-16-16,-1 1-4 0,3 1-1 0,-1-2-4 0,0 2-3 15,1 0 2-15,-1-1-5 0,2-1 4 0,-1 1-7 16,2-1-1-16,0-2-2 0,0 1-3 0,0 0-4 15,3-4-11-15,-1 1-22 0,3-1-54 0,-2 0-49 16,2-3-33-16,0-1-49 0,0 0-17 0,1-1-35 16,-2-2-78-16,0 1-28 0,-2-3-265 0,3 0-154 15</inkml:trace>
  <inkml:trace contextRef="#ctx0" brushRef="#br0" timeOffset="115384.9">25158 6747 45 0,'0'-7'390'15,"0"7"-82"-15,-4-11-34 0,3 5-7 0,1 6-19 16,-6-10-35-16,2 4 39 0,4 6-68 16,-8-8 16-16,8 8-82 0,-11-5 19 0,11 5-65 15,-13-4 25-15,13 4-60 0,-15-1 36 0,15 1-55 16,-17 6 38-16,9-4-52 0,1 3 2 0,-2-2-3 0,1 4 4 16,-1-2 7-16,4 2-8 0,0 1 2 0,-1 1-2 15,2 0-1-15,1 0-2 0,1 2 2 0,2-3 1 16,0-1-5-16,2 3 5 0,0-1 3 0,0-1-5 15,6 0-9-15,-3 0 6 0,1-2-3 0,3-2 0 16,0 0 4-16,1-2-4 0,-10-2-1 0,19 2-1 16,-7-2 5-16,-2-3-5 0,3-2 3 0,-3 2-2 15,-1-3 2-15,3-1 1 0,-5 0-1 16,2 1-1-16,-2-4 3 0,0 1 1 0,-3-2 38 0,-1 2-52 16,-1-2 42-16,-2 1-49 0,-2 0 48 0,0 0-52 15,-3 1 48-15,0-1-51 0,0 0 53 0,1 2-46 16,-2 0 42-16,1 2-56 0,0-2 42 0,1 2-49 15,4 6 47-15,-9-6-75 0,9 6 9 0,-7-6-34 16,7 6 7-16,0 0-11 0,0 0-14 0,0 0-15 16,0 0-2-16,0 0-11 0,0 0 8 0,0 0 20 15,13 1 23-15,-13-1 16 0,13 1 17 0,-13-1 9 16,12 2 7-16,-12-2 9 0,12 0 11 0,-12 0-2 16,13 2 4-16,-13-2 6 0,9 3 16 0,-9-3 40 15,10 3 34-15,-10-3 21 0,9 6 1 0,-9-6 0 16,9 8 19-16,-9-8-31 0,10 9 19 0,-7-3-33 15,2 0-11-15,-1 0-9 0,1 1-10 0,0-1-11 16,0 1-7-16,0 0-2 0,0 0 2 0,-1 1-12 16,0-3-1-16,1 2-6 0,-1-2 4 0,2-1 0 15,-6-4 4-15,7 9 2 0,-7-9-1 0,6 4 5 16,-6-4 39-16,0 0-59 0,11-2-1 0,-11 2 0 16,8-5-1-16,-8 5 2 0,5-10 1 0,-5 10-5 15,7-11 4-15,-6 5 1 0,3-2 14 0,-1 3 0 16,-1-1 2-16,1 0 37 0,-3 6-55 0,5-10 43 15,-5 10-47-15,5-7 36 0,-5 7-49 0,8-5 7 16,-8 5 1-16,0 0 4 0,11 2-3 0,-11-2 4 16,13 2 2-16,-7 1 0 0,-6-3 13 0,16 5-14 15,-8-1 0-15,1-2 4 0,0 2-3 0,2-1 1 16,-2 0 4-16,-9-3-2 0,16 2 0 0,-16-2 9 16,17-1-11-16,-17 1 0 0,13-6 0 0,-6 3 2 15,-7 3 0-15,9-9 1 0,-4 2 47 0,-3 1-61 16,-2-2 51-16,0 0-48 0,-2 0 40 0,-3-2-53 15,1 2 50-15,-1-2-50 0,-4 0 50 0,2 1-54 16,-2-1 53-16,0 1-56 0,-1 0 33 0,1 1-94 16,1 1-19-16,-1 2-63 0,1-1-58 0,3 1-55 15,-1 1-73-15,6 4-228 0,-7-7-97 0</inkml:trace>
  <inkml:trace contextRef="#ctx0" brushRef="#br0" timeOffset="115580.47">25644 6617 223 0,'0'0'354'0,"10"4"-67"16,-10-4-35-16,9 1-24 0,-9-1-22 0,0 0-1 15,13-1-32-15,-13 1 4 0,10-1-60 0,-10 1 6 16,13-5-62-16,-13 5 27 0,15-6-57 0,-4 3 23 16,0-1-37-16,-1 0 21 0,3-2-36 0,1 2 25 15,0-2-36-15,0 1-12 0,-1-1-70 0,1-1-56 16,-4 3-61-16,0-2-55 0,1 1-55 0,-4 0-186 15,0-1 3-15</inkml:trace>
  <inkml:trace contextRef="#ctx0" brushRef="#br0" timeOffset="115752.4">25810 6507 331 0,'0'0'293'16,"-12"2"-77"-16,12-2-43 0,-11 4-25 0,11-4-8 16,-8 5-10-16,8-5 6 0,-5 7 12 0,5-7-15 15,-5 10-16-15,5-10-18 0,0 11-30 0,0-4-3 16,3 1-20-16,-1 1 1 0,2 0-18 0,1 0-1 15,-1 1-14-15,5 0 6 0,-3 2-20 0,2-1 15 16,1 1-20-16,1-1-27 0,-1-1-71 0,0 2-89 16,3-3-31-16,-2 0-353 0,0-1-90 0</inkml:trace>
  <inkml:trace contextRef="#ctx0" brushRef="#br0" timeOffset="116451.61">26121 6525 324 0,'0'0'332'0,"2"-7"-81"0,-2 7-51 0,0 0-26 0,2-9-30 15,-2 9-27-15,0 0-23 0,1-9-15 16,-1 9-18-16,2-9-11 0,2 3-11 0,-1 0-7 16,-1-2-4-16,3 1-11 0,-1-3 0 0,-1-1 1 15,1 2-9-15,-2-5 0 0,3-1 0 0,-2 1-4 16,-1-2-1-16,0-1 18 0,-2-1 17 0,-2-1-11 0,1 0 5 15,-3-3-10-15,-1-1 21 0,1 2-5 16,-1-2 34-16,-1 1-23 0,-1 1 32 0,0 1-9 16,-1 1 62-16,2 1-28 0,-1 2 58 0,0 4-49 15,2-1 41-15,-2 1-62 0,3 4 22 0,-1-1-65 0,1 2 28 16,-1 3-54-16,5 4 35 0,-6-7-51 16,6 7 32-16,0 0-42 0,-8 6 43 0,8-6-45 15,-1 12 39-15,2-2-42 0,-1 1 39 0,3 3-46 16,1 3 45-16,-1 0-8 0,6 2-7 0,-4 2 0 15,3-1 0-15,1 1-5 0,0 2-4 0,-1-2 0 0,1 1-1 16,0-1-3-16,1-2 2 0,-1 2 3 0,0-3-6 16,0-2-2-16,-2-1 2 0,0 0 2 0,-1-4-2 15,-1 0-1-15,0-1-1 0,0-2 0 16,1 0 3-16,-4 0 5 0,3-3-4 0,-5-5-6 16,7 7-36-16,-7-7 51 0,0 0-8 0,12 2-3 0,-12-2 2 15,9-4-4-15,-9 4 1 0,11-8 0 16,-4 4-2-16,0-2-4 0,-2 1-35 0,1 0 48 15,-1 0-43-15,3 1 45 0,-8 4-42 0,10-7 43 16,-10 7-41-16,12-4 46 0,-12 4-6 0,12-5-5 16,-12 5-1-16,13-2 3 0,-13 2-4 0,14 1-2 15,-14-1-1-15,14 3-1 0,-14-3-4 0,17 4 1 16,-9-2-32-16,-8-2-43 0,14 5-31 0,-14-5-27 16,15 3-25-16,-15-3-37 0,12 3 7 0,-12-3 3 15,12 1 4-15,-12-1 19 0,9-1 30 0,-9 1 20 16,9-4 19-16,-9 4 20 0,8-7 19 0,-8 7 6 15,5-10 11-15,-5 10 9 0,4-9 9 0,-4 9 9 0,4-10 34 16,-4 10 38-16,1-9 21 0,-1 9 10 16,1-8-9-16,-1 8-8 0,0 0-26 0,4-7-11 15,-4 7-6-15,0 0-5 0,0 0-6 0,0 0-4 16,0 0-3-16,8 4-2 0,-8-4-3 0,7 5 6 16,-7-5 9-16,5 10-27 0,-2-4-2 0,-3-6 2 0,6 9-30 15,-6-9-68-15,7 8-74 0,-7-8-93 0,7 3-348 16,-7-3-130-16</inkml:trace>
  <inkml:trace contextRef="#ctx0" brushRef="#br0" timeOffset="116568.03">26374 6188 270 0,'-4'-7'197'16,"4"7"-19"-16,-5-10-69 0,5 10 9 0,0-6-58 15,0 6-16-15,0 0-22 0,6-4-59 0,-6 4-74 16,0 0-155-16,14 4 82 0</inkml:trace>
  <inkml:trace contextRef="#ctx0" brushRef="#br0" timeOffset="117269.59">26596 6220 159 0,'0'0'343'0,"0"0"-60"0,6-4-19 0,-6 4-8 15,0 0-19-15,0 0-15 0,0 0-54 0,0 0-10 16,0 0-57-16,0 0 6 0,0 0-42 15,0 0 3-15,0 0-36 0,0 0 17 0,0 0-32 16,0 0 22-16,-7 5-33 0,7-5 26 0,0 0-34 16,0 8 27-16,0-8 1 0,1 7-12 0,-1-7-2 15,2 8 0-15,-2-8-3 0,7 10-4 0,-3-4 0 16,0 0-1-16,2 1-1 0,2 2 0 0,-1 0 2 16,2 2 3-16,-1 0-6 0,2 0-1 0,-1 1 0 15,0 1 2-15,3-2 1 0,-3 3-4 0,2 0 0 16,-1 1 5-16,-1-1-8 0,-1-1 6 0,-2 0-4 15,2 1-26-15,-3-1 30 0,-2-2-25 0,-1-2 29 0,-2 1-26 16,0-1 31-16,-2 1-34 0,-2-2 37 16,-1-1-27-16,-3-2 27 0,2 0-27 0,-1-3 27 15,7-2-25-15,-16 3 28 0,16-3-29 0,-14-3 28 16,7 0-28-16,1-3 31 0,-2 0-37 0,4-3 35 16,0 0-14-16,3-3-1 0,-1 0-5 0,2-2-22 0,2-3-10 15,-1-1-11-15,3-1-2 0,0-5 4 0,0 3 5 16,2-3 16-16,-2 0 20 0,1 0-27 15,-2 0 9-15,1-1 0 0,-2 1 10 0,0 0 5 16,-1 3 12-16,-1 1 29 0,-1 0 53 0,-1 1-16 16,0 1 64-16,-1 1 10 0,-1 1 11 0,0 0-6 0,1 3-8 15,0 2-13-15,-1 0-20 0,-1 3-25 16,3 0-19-16,-2 1-12 0,0 2-8 0,4 5-14 16,-8-6-7-16,8 6-38 0,0 0 38 0,-11 5-38 15,11-5 43-15,-4 10-29 0,3-2 28 0,1 1-38 16,1 4 37-16,0 0-39 0,2 1 32 0,1 1-2 0,2 2-6 15,0 2-1-15,2 1-7 0,0-2-1 0,2 1-5 16,0-1-4-16,-1-1-3 0,2-1-5 0,-2-1-27 16,1-2-12-16,-2-1 3 0,-1-2 4 15,-1-1 5-15,-1-1 14 0,0-2 3 0,2-1 5 16,-7-5 4-16,6 5 4 0,-6-5-1 0,0 0 2 0,0 0 4 16,14-2-1-16,-14 2 3 0,4-4 5 0,-4 4-2 15,5-6-2-15,-5 6-1 0,0 0 3 0,8-4-6 16,-8 4 1-16,0 0 2 0,0 0 1 15,10 0 2-15,-10 0 3 0,8 4-2 0,-3 1-5 16,1-1 2-16,1 1 2 0,0 1 1 0,0 1-5 16,2-3-1-16,0 3-1 0,-2-2-44 0,2-1-51 0,0 0-57 15,-1-1-88-15,1 0-95 0,-9-3-127 16,16 0-269-16,-16 0-242 0</inkml:trace>
  <inkml:trace contextRef="#ctx0" brushRef="#br0" timeOffset="117536.36">27009 6028 261 0,'0'0'558'15,"0"0"-169"-15,1-8-72 0,-1 8-91 0,0 0-20 16,0 0-66-16,0 0 34 0,0 0-47 0,0 0 38 16,0 0-54-16,0 0 36 0,0 0-55 0,3 7 41 15,-3-7-59-15,4 12 26 0,-2-6-61 0,1 2 32 16,-1 0-50-16,3 3 39 0,-1-2-48 0,0 3 33 15,0-2-40-15,1 1 34 0,0 2-2 0,1-2-15 16,-2 1-1-16,1 1-6 0,2-3-2 0,-2 3-6 16,-1-4 0-16,3 2-10 0,-3-3-54 0,0 0-58 15,0-1-64-15,0 1-57 0,-2-1-58 0,-2-7-52 16,4 9-417-16,-4-9-277 0</inkml:trace>
  <inkml:trace contextRef="#ctx0" brushRef="#br0" timeOffset="117668.93">27047 6189 263 0,'0'0'435'0,"-6"-8"-110"0,6 8-70 16,-3-9-54-16,3 9-46 0,-1-8-31 15,1 8-25-15,1-9-22 0,-1 9-11 0,4-8-21 16,-1 3-8-16,2 0-10 0,2 0-38 0,0 0-94 0,0-2-52 16,2 1-151-16,3-1-172 0,-2 0 33 0</inkml:trace>
  <inkml:trace contextRef="#ctx0" brushRef="#br0" timeOffset="118186.28">27304 5799 30 0,'0'0'473'0,"0"0"-140"0,0 0-72 16,-8-4-50-16,8 4-43 0,0 0-17 0,0 0 10 15,0 0 7-15,0 0-19 0,0 0-12 0,-1-6-23 16,1 6-22-16,0 0-15 0,8-4-12 0,-8 4-6 16,0 0 5-16,11-3-6 0,-11 3 3 0,0 0-2 15,12-3 1-15,-12 3 2 0,0 0 4 0,11 2 13 16,-11-2 9-16,9 3 8 0,-9-3 2 0,7 8 7 15,-7-8 12-15,7 7 6 0,-2-2-5 0,-1 3-6 16,1-1-9-16,-1 1 0 0,-1 0-1 0,1 0-53 16,-1 1 42-16,1 0-44 0,3 1 41 0,-5 0-43 15,3 0 42-15,2 1-47 0,-2 1 1 0,0 1 3 16,1 1 6-16,1-2 5 0,-1 3 0 0,1 1-2 16,-1-1-9-16,1 2 14 0,1 2-4 0,1-1-7 15,-1 1 22-15,-2 1-41 0,2 0 25 0,-2 0-37 16,2 0 25-16,-2 0-27 0,2 0 20 0,-3 1-33 15,2 0 26-15,-1-1-32 0,0-3 29 0,-1-1-28 16,-1 0 29-16,1-1-35 0,-1-1 28 0,-1-1-19 16,-1-1 24-16,3-2-20 0,-3-1 22 0,-1 0-26 15,0-1 22-15,-2-2-22 0,0 1 19 0,-2-1-23 16,-3-1-20-16,-1 0-26 0,-2-2-118 0,0 1-31 16,-6-3-115-16,2 0-115 0,-3-1-150 0,-5 0-654 15,2-1-845-15</inkml:trace>
  <inkml:trace contextRef="#ctx0" brushRef="#br0" timeOffset="119121.61">24933 7147 31 0,'0'0'180'16,"-14"0"-20"-16,14 0-36 0,0 0-13 0,-13 0 4 0,13 0-3 15,0 0-2-15,-12-1-5 0,12 1-6 0,0 0-3 16,0 0-21-16,-12 0-4 0,12 0-12 15,0 0-12-15,0 0-5 0,0 0-6 0,0 0-1 16,0 0 3-16,0 0 1 0,0 0-5 0,0 0 3 16,0 0 15-16,0 0-32 0,7-6-2 0,-7 6-1 15,16-4-3-15,-6 0-1 0,1 2 6 0,1 0 4 16,1-2 2-16,2-1 1 0,2 1 13 0,0 0-4 16,1-1-2-16,2-1-3 0,3-1-5 0,1 1 0 15,0-2 0-15,4 0 3 0,1 0-12 0,-1-1 7 16,3 0-7-16,-2 0 5 0,3 0-11 0,-1-1 17 0,1 0-5 15,0 0 22-15,0 0-17 0,1 1 23 0,0-1-32 16,5 1 31-16,-3-3-29 0,3 3-3 0,-5-2-4 16,7 1 3-16,-2 0-4 0,1 0 0 15,-1-1 0-15,-3 3-2 0,4-4-2 0,-4 3 2 16,-1 1 4-16,-2-1-8 0,7-2-1 0,-6 3 0 0,-1 0 2 16,1 1-6-16,-1-3 2 0,0 3 3 0,0-3-6 15,-1 3 4-15,1-1 0 0,-2 1 29 0,1-1-40 16,0 0 31-16,-1 1-31 0,0-2 31 15,-1 2-40-15,0 1 36 0,1-2-37 0,-3 3 43 16,2-4-42-16,0 1 40 0,-5 2-40 16,5-2 34-16,-5 1-33 0,4-4 30 0,-4 5-34 0,1 0 35 0,-1-1-32 15,-2 1 37-15,1-1-7 0,0 0-34 16,-2 2 36-16,1-2-38 0,-1 0 40 0,-1 1-37 16,-3 1 37-16,2-1-40 0,-4 1 40 0,3-1-42 15,-4 1 46-15,3-1-41 0,-3 1 36 0,0-1-34 16,-1 0 34-16,-1 2-35 0,-3-1 34 0,2 3-34 0,-4-3 32 15,2 2-35-15,-1-1 34 0,-2 0-68 0,-6 4-30 16,12-5-86-16,-12 5-98 0,7-5-144 16,-7 5-153-16,0 0-80 0</inkml:trace>
  <inkml:trace contextRef="#ctx0" brushRef="#br0" timeOffset="119484.93">26537 6878 502 0,'-19'7'460'0,"1"-2"-127"0,2 0-79 16,-2-1 22-16,4-1-26 0,0-1 20 0,3 0-20 0,0-1-33 16,11-1-35-16,-17-1-32 0,17 1-33 0,-9-4-23 15,9 4-19-15,0 0-15 0,0-9-10 0,0 9-7 16,9-4-11-16,-9 4 7 0,14-4-7 0,-14 4 3 15,17 0-6-15,-17 0 0 0,19 3-4 0,-11-1 30 16,-1 3-42-16,2-1 41 0,-1 4-43 0,-3-1 40 16,0 1-44-16,-1 2 39 0,-1 1-43 0,-3 0 50 15,0 0-46-15,-2 3 51 0,1-3-31 0,-1 2 60 16,0-1-46-16,0-3 48 0,-1 1-42 0,2-2 51 16,0 1-47-16,-1-3 49 0,2-6-48 0,0 11 35 15,0-11-52-15,7 4 36 0,-7-4-54 0,14-1 33 16,-3-1-53-16,2-3 34 0,5-1-103 0,2-2-26 15,0-2-130-15,1 1-50 0,0-5-124 0,-3 2-103 16,-2-3-91-16,-2 0-303 0,-1 0-464 0</inkml:trace>
  <inkml:trace contextRef="#ctx0" brushRef="#br0" timeOffset="120335.77">24214 6724 137 0,'0'0'282'0,"0"0"-55"0,-5-7-30 16,5 7-4-16,-4-5-2 0,4 5-1 0,-5-5-5 15,5 5 3-15,-7-5-31 0,7 5 17 0,-6-4-50 16,6 4 29-16,-4-5-53 0,4 5 35 0,0 0-56 15,-6-6 31-15,6 6-65 0,0 0 28 0,0 0-55 16,0 0 41-16,0 0-13 0,0 0 60 0,0 0-38 16,-3 8 51-16,3-8-28 0,5 11 46 0,-1-2-48 15,0 0 11-15,2 2 3 0,-2 3 9 0,3 1-4 16,-1 3 1-16,-1 2-4 0,5 2 30 0,-3 0-61 16,2 3 33-16,-2 1-54 0,3 2 33 0,0-1-46 15,0 1 29-15,1-1-48 0,-2 2 46 0,0 0-46 16,1-1 42-16,-1 0-44 0,0 0 8 0,-1 0 12 15,1-2 4-15,-3-2-8 0,-1 1 0 0,1 0-1 0,0 1-39 16,0-4 50-16,-2 2-43 0,0-3 47 0,0-1-56 16,0 1 48-16,-2-3-44 0,1 0 34 15,-1 0-47-15,3-1 46 0,-2 0-49 0,-2-1 49 16,4-2-47-16,-3 2 52 0,0-1-52 0,3-1 47 16,-3-2-41-16,0 0 40 0,1-1-47 0,2-2 50 0,-3 2-50 15,1-4 50-15,-1 3-48 0,2-3 54 0,-2-1-60 16,0 2 58-16,-1-4-59 0,-1-4 55 0,4 11-53 15,-4-11 55-15,4 8-55 0,-4-8 53 16,3 9-36-16,-3-9 34 0,3 7-54 0,-3-7 56 16,3 6-53-16,-3-6 59 0,0 0-49 0,4 8 55 0,-4-8-53 15,0 0 62-15,6 5-58 0,-6-5 53 16,11 2-56-16,-11-2 51 0,15 0-58 0,-6-3 53 16,2 1-55-16,3-2 62 0,2 0-69 0,4 0 54 15,3-2-61-15,1-2 29 0,3 0-97 0,1-2-21 0,3 1-93 16,7-3-89-16,-1-2-137 0,-1 0-105 15,1-1-760-15,-3-2-906 0</inkml:trace>
  <inkml:trace contextRef="#ctx0" brushRef="#br0" timeOffset="121701.88">27359 5817 142 0,'0'0'162'15,"0"-7"8"-15,0 7-23 0,0-8 14 0,0 8-17 16,0-6 17-16,0 6-42 0,-1-7 12 16,1 7-31-16,-3-6 17 0,3 6-37 0,-1-6 35 0,1 6-28 15,0 0 25-15,-3-8-41 0,3 8 36 0,0 0-52 16,0-8-7-16,0 8-6 0,0 0-11 0,0 0-3 16,-2-4-6-16,2 4 1 0,0 0 10 0,0 0-6 15,0 0 37-15,0 0 25 0,0 0 19 16,0 0 10-16,0 0 11 0,0 0-2 0,2 8 6 0,-2-8-3 15,4 11-2-15,-2-6-6 0,0 2 0 0,1 1 3 16,0 2-6-16,0 1 0 0,1 2 1 0,0-1-48 16,1 2 33-16,-1 1-54 0,1 0 45 0,1 0-38 15,-1 0 8-15,2 5-7 0,-2-4 32 0,1 2-39 16,2 0 39-16,-1 1-43 0,-1-1 36 0,1 2-45 16,0-1 31-16,0 0-38 0,0 1 40 0,0-1-36 15,0 0 30-15,2 0-39 0,-2 2 27 0,0-2-33 16,-1 0 24-16,4 0-31 0,-3 0 17 0,0 1-21 15,1 0 24-15,2-1-1 0,-3 0-9 0,0-1-21 16,1 1 19-16,1 0-8 0,-1 0-7 0,-1-1-6 16,2 0 10-16,-1 0-13 0,0 0 4 0,-2-3-2 15,-1 0 4-15,4 0-1 0,-3 1 4 0,1-3-3 16,-1 2 2-16,-2-2 0 0,4 1-3 16,-3-2 4-16,1 0-5 0,-3-1 1 0,2-1 4 0,-1 0-1 15,1 0 4-15,-1-1-8 0,-2 0 2 0,3 0-2 16,-2 0 6-16,-1-1-4 0,2 2-2 0,-1-2-48 15,-1 2 57-15,2-2 1 0,-1 1 1 0,-1-1-5 16,1 2-1-16,-1-3-3 0,1 2 1 0,0 0-2 16,-1 0-8-16,1 0 9 0,-1 0-1 0,1-1-3 15,-1 0 8-15,3 1-16 0,-3-2 9 0,0 3 2 16,2-3 1-16,-1 1-1 0,-1-1 13 0,2 2-18 16,-1-2 2-16,-1 0 4 0,1 1-4 0,-1-1 0 15,3 0-2-15,-3-2 1 0,0 2 0 0,-2-7 1 16,5 10-1-16,-5-10 2 0,4 9 1 0,-4-9 7 15,3 9-9-15,-3-9 5 0,2 7 4 0,-2-7 7 16,2 6 16-16,-2-6 9 0,0 0 11 0,2 6 5 16,-2-6 5-16,0 0 1 0,0 0-6 0,0 8-8 15,0-8-5-15,0 0-5 0,0 0-13 0,0 0-4 16,-1 8-4-16,1-8-3 0,0 0-3 0,-7 5-3 16,7-5-3-16,0 0-7 0,-10 5 11 0,10-5-3 15,-12 4 6-15,12-4-12 0,-13 4 7 0,2-1-10 16,1 1 6-16,-1-2-6 0,-2 1 7 0,-2 1-8 15,-1 1 7-15,0 1-5 0,-3-3 4 0,2 3-5 16,-5 0 8-16,2 0-10 0,3-1 3 0,-2 0-1 16,2 1 5-16,-1-1-4 0,4-1 2 0,-1 0-4 15,2 0 2-15,2 0-1 0,0-2 3 0,2 0-4 16,9-2 1-16,-15 4-5 0,15-4-11 0,-13 2-18 16,13-2-33-16,-10 2-51 0,10-2-91 0,0 0-74 15,-13 0-164-15,13 0-82 0,-6-6-200 0,6 6-563 16,-8-9-896-16</inkml:trace>
  <inkml:trace contextRef="#ctx0" brushRef="#br0" timeOffset="127868.28">17967 9269 313 0,'0'0'331'0,"-1"-6"-75"15,1 6 1-15,-3-7-13 0,3 7-10 0,-6-7-3 16,6 7 0-16,-8-7 4 0,8 7-14 0,-8-9-9 15,8 9-20-15,-12-5-12 0,12 5-7 0,-12-4-12 16,12 4-6-16,-13-4-17 0,13 4-9 0,-12 0-9 16,12 0-5-16,-17 5-5 0,8-2-4 0,1 2-5 15,1 2-16-15,-5 2-8 0,3 2-4 0,0-2-8 0,-1 4-12 16,4 1-13-16,-1-2 5 0,1 4-14 16,1 0-6-16,0 0-3 0,2-1-3 0,1 1 0 15,2-3 1-15,1 2-10 0,1 1-2 0,5 0-4 16,-2-3-4-16,3-1-7 0,1 1-25 0,2-2-37 15,-1-1-42-15,4-3 1 0,2 1-78 0,-1-2-9 0,2-2-83 16,-1-2 2-16,2 0-42 0,1-2-54 0,0-3-46 16,2 0-417-16,-1-2-380 0</inkml:trace>
  <inkml:trace contextRef="#ctx0" brushRef="#br0" timeOffset="128267.54">18258 9310 309 0,'0'-11'379'0,"-4"5"-75"0,4 6-26 15,-6-8-30-15,0 4-19 0,6 4 17 0,-12-7-12 16,6 3-22-16,6 4-40 0,-17-2-19 0,17 2-28 16,-19 0-7-16,8 2-11 0,0 0-10 0,-1 2 26 15,0 1-58-15,-1 0 22 0,2 2-52 0,1 0 30 0,-1 0-47 16,1 3 34-16,1-3-50 0,5 2 38 16,-2-1-45-16,3 1 40 0,-3 0-44 0,5 0 37 15,0 0-36-15,2-2 34 0,0 3-42 0,5-2 48 16,-2 1-54-16,3-2 44 0,-1 0-45 0,3-1 42 15,1-2-58-15,0 0 23 0,1-1-51 0,1-1 38 0,0 0-50 16,1-2 47-16,-2-3-39 0,1 0 53 0,-1 0-46 16,1-1 52-16,-3 0-39 0,2-3 51 0,-3 2-41 15,0-2 47-15,0-2-41 0,-3 1 50 0,1-1-41 16,-4 0 2-16,2-1 5 0,-1 2 5 0,-1-2 11 16,-2 3-2-16,0 0 15 0,0-1 26 0,0 8 16 15,0-11 7-15,0 11-9 0,0-10-11 0,0 10-9 16,-1-6-8-16,1 6-3 0,0 0 33 0,0 0-47 15,0 0 34-15,0 0-47 0,0 0 40 0,0 0-45 16,5 8 37-16,-5-8-48 0,9 10-2 0,-3-5-95 16,1-2-9-16,-1 2-51 0,4 1-33 0,-2-1-6 15,2-2-57-15,0 0-34 0,1-1-37 16,0 0-198-16,-11-2-56 0</inkml:trace>
  <inkml:trace contextRef="#ctx0" brushRef="#br0" timeOffset="128568.73">18510 9228 311 0,'0'0'389'0,"-5"-10"-77"0,5 10-33 16,-8-8-35-16,8 8-22 0,-10-4-5 0,10 4-11 15,-9-4-31-15,9 4-36 0,-11-1-27 0,11 1-22 0,-12 2-9 16,12-2-22-16,-9 5-10 0,9-5-9 0,-5 7-4 16,5-7-5-16,-1 11-9 0,2-6-6 0,3 3-2 15,0-1-3-15,2 0-7 0,3 4 4 0,0-3-6 16,0 3 9-16,4 0 29 0,0-1-52 0,1 2-11 15,2-2-15-15,-4 0 1 0,2 0 7 0,-1-2 3 16,-1 1 14-16,-3-2-7 0,0-1 5 0,-2 0 6 16,0 0-2-16,-4 0 4 0,-3-6 3 0,2 8 12 15,-2-8-8-15,-2 10 2 0,2-10 59 0,-10 7-58 16,10-7 47-16,-12 7-56 0,6-4 42 0,-1 0-47 0,-3 0 42 16,10-3-50-16,-11 3 43 0,11-3-71 0,-11 2-29 15,11-2-93-15,0 0-118 0,0 0-120 16,-11-1-245-16,11 1-162 0</inkml:trace>
  <inkml:trace contextRef="#ctx0" brushRef="#br0" timeOffset="128900.88">18692 9322 94 0,'0'0'468'0,"0"0"-140"0,0 0-66 16,0 0-57-16,0 0-8 0,0 0-1 0,1-6-32 15,-1 6-21-15,0 0-24 0,0 0-24 0,0 0-19 16,4-6-17-16,-4 6-14 0,5-5-11 0,-5 5-7 15,9-7 0-15,-4 2-9 0,1-1 0 0,-2 1-6 16,3-1-3-16,-1-1-3 0,0 1-2 0,-2-1 4 16,1 0-3-16,-1 1 0 0,0-1-4 0,-4 7 4 15,3-10 16-15,-3 10 21 0,1-10 49 0,-1 10-25 16,-3-6-1-16,3 6 8 0,0 0 8 0,-10-2 4 16,10 2-13-16,-10 2-9 0,10-2-4 0,-12 6-4 15,5 0-11-15,0 0-3 0,3 0-1 0,-2 3-10 16,2-1-3-16,2 2-6 0,-1-2-5 0,-1 3 1 15,4-2 34-15,1 2-50 0,2-1 43 0,0 2-54 0,-1-1 43 16,6-1-48-16,-2 1 39 0,3-1-46 0,0 1 12 16,1-4-85-16,3 1 5 0,-1-2-76 0,2-1-11 15,0-1-38-15,1-2-57 0,-1 1-42 16,0-3-71-16,4-2-251 0,-1 0-148 0</inkml:trace>
  <inkml:trace contextRef="#ctx0" brushRef="#br0" timeOffset="129130.16">19117 9252 318 0,'0'0'405'0,"-1"-8"-70"0,1 8-21 0,-1-9-7 15,1 9 2-15,-2-7 1 0,2 7-25 0,0 0-20 0,-5-8-39 16,5 8-47-16,0 0-33 0,0 0-29 0,0 0-7 16,0 0-6-16,0 0-8 0,0 0-8 0,0 0-2 15,3 7-10-15,-3-7-12 0,4 8 32 0,-1-1-57 16,1-2 36-16,1 2-63 0,1 1 41 0,0-2-52 15,0 2 39-15,1-1-49 0,-1 0 37 0,1 1-47 16,0-1 39-16,-2 1-108 0,2-3-12 0,-2 0-101 0,-1 1 3 16,-4-6-76-16,6 7-69 0,-6-7-96 15,0 0-451-15,0 0-452 0</inkml:trace>
  <inkml:trace contextRef="#ctx0" brushRef="#br0" timeOffset="129291.75">19051 9146 16 0,'-5'-7'480'0,"1"3"-145"0,4 4-73 16,-5-9-52-16,5 9-28 0,-4-7-15 0,4 7-24 16,-3-6-22-16,3 6-25 0,0 0-21 0,-2-9-20 15,2 9-9-15,0 0-7 0,5-3-12 0,-5 3-8 16,0 0-7-16,11-2-71 0,-11 2-102 0,0 0-179 16,17-2-198-16,-17 2-48 0</inkml:trace>
  <inkml:trace contextRef="#ctx0" brushRef="#br0" timeOffset="129434.28">19205 9066 123 0,'0'0'338'0,"4"-7"-125"0,-4 7-30 16,0 0-76-16,4-6-28 0,-4 6-100 0,0 0-43 0,4-7-235 15,-4 7 241-15</inkml:trace>
  <inkml:trace contextRef="#ctx0" brushRef="#br0" timeOffset="129646.67">19306 9042 249 0,'0'0'324'0,"7"7"-65"16,-3-2 8-16,-4-5-5 0,6 9-16 0,0-3-9 0,-2 2 21 15,1-1-54-15,0 1-21 0,1 0-15 16,0 2-24-16,0 1-22 0,1 1-33 0,-2 2-13 0,1 0-13 15,-2 0-14-15,2 2-9 0,-2 0 5 0,-1-1 17 16,-1 2-52-16,0-3 37 0,-4 2-50 0,2-2 39 16,-1 1-50-16,-3-2 50 0,0 0-103 0,-2 2-43 15,0-4-72-15,-2 0-63 0,-2 0-61 0,-2-2-76 16,-1-1-305-16,-2-2-192 0</inkml:trace>
  <inkml:trace contextRef="#ctx0" brushRef="#br0" timeOffset="129892.45">18989 9243 212 0,'-6'-5'396'0,"6"5"-95"15,-9-6-76-15,9 6-27 0,-9-3-2 0,9 3-2 16,0 0-4-16,-15 3-3 0,10 0-17 0,0 4-36 15,1-2-15-15,-2 4 25 0,4 0-75 16,-3 4 28-16,5-3-57 0,-1 3 34 0,1 1-57 0,1-1 40 16,5 2-58-16,-2 1 41 0,3 1-53 0,0-4-8 15,3 1-96-15,1 1-87 0,2-1-103 0,-1-4-454 16,1-1-274-16</inkml:trace>
  <inkml:trace contextRef="#ctx0" brushRef="#br0" timeOffset="130182.4">19673 9047 509 0,'0'0'388'15,"0"0"-91"-15,0 0-70 0,5-4-33 0,-5 4-34 16,0 0-30-16,0 0-31 0,0 0-25 0,0 0-13 16,0 0-13-16,0 0-25 0,0 0-90 0,0 0-157 15,0 0-116-15,11 1-155 0,-11-1 12 0</inkml:trace>
  <inkml:trace contextRef="#ctx0" brushRef="#br0" timeOffset="130317.07">19796 9135 72 0,'4'4'631'0,"-4"-4"-174"0,2 10-117 16,-2-10-69-16,0 7-26 0,0-7-19 0,1 6-29 0,-1-6-39 16,0 7-32-16,0-7-24 0,0 0-24 0,-1 7-25 15,1-7-79-15,0 0-94 0,0 9-138 0,0-9-137 16,0 0-288-16,0 0-190 0</inkml:trace>
  <inkml:trace contextRef="#ctx0" brushRef="#br0" timeOffset="130733.92">18215 9818 108 0,'0'0'447'0,"0"8"-126"0,0-8-71 16,0 0-56-16,0 0-20 0,9 2 7 0,-9-2 1 0,0 0 5 15,15-1-2-15,-15 1-6 0,19-5-4 0,-8 3-26 16,4-3 1-16,2 0-7 0,4 1-3 0,2-3-8 16,5-2-13-16,3 1-10 0,2-2-6 0,6-1-25 15,2 1-13-15,3-1 25 0,2 0-44 0,3-3 16 16,1 4-46-16,2-2 32 0,0 0-46 0,11-1 35 16,-12 2-40-16,4-2 33 0,-4 3-41 0,0-2 42 15,-1 1-47-15,-4 1 38 0,0 0-43 0,-4 1 41 16,-7 0-49-16,-5 1-1 0,-3 3-96 0,-5-1-3 15,-1-1-101-15,-6 3-43 0,0-1-20 0,-6 0-94 16,1 0-442-16,-3-1-368 0</inkml:trace>
  <inkml:trace contextRef="#ctx0" brushRef="#br0" timeOffset="131733.97">21021 9019 364 0,'0'0'252'16,"0"0"-4"-16,0 0-49 0,0 0-1 0,0 0-25 16,9-2-15-16,-9 2-15 0,0 0-22 15,0 0-9-15,0 0-32 0,4-5 22 0,-4 5-22 16,0 0 4-16,0 0 2 0,3-7 11 0,-3 7-6 0,0 0-9 15,0-7 2-15,0 7-17 0,-2-8-2 0,2 8-1 16,-1-7 0-16,1 7 39 0,-5-9-46 0,5 9 40 16,-8-10-52-16,2 3 45 0,1 1-41 0,-2 0 28 0,1 1-46 15,0-1 43-15,-3 1-31 0,1 2 25 16,0-2-52-16,-2 2 30 0,10 3-45 0,-15-2 38 16,15 2-44-16,-20 1 33 0,9 3-41 0,1 0 40 0,-3-1-43 15,3 3 41-15,-3 3-38 0,3-2 2 0,0 3-1 16,-2-2 4-16,3 3 2 0,2-1 1 15,0 4 2-15,3-1 3 0,-2-1 2 0,4 1-5 16,0 0 4-16,2-1-2 0,2 1-4 0,0 3 3 0,1-3 2 16,4 0-2-16,-2 1 38 0,2-3-47 0,-1-1 35 15,4 1-41-15,-1-3 2 0,-1 0 2 0,1-3 2 16,1-2-3-16,0-1 3 0,1-1 3 16,-11-1-1-16,20-1 5 0,-10-1-2 0,3 0 0 0,-3-3 5 15,-1-1-3-15,3-1 4 0,-1-2 0 16,-1 1 3-16,-2-2-2 0,1 1-3 0,-2-2 2 15,1 0 1-15,-3 1 0 0,1 2 2 0,-1-3 2 0,0 3-2 16,-1-1 2-16,1 2 6 0,-1 0 29 0,-2 1 11 16,-2 6 2-16,5-9-4 0,-5 9-12 0,4-9-6 15,-4 9 3-15,0 0 1 0,5-6 6 0,-5 6 10 16,0 0-2-16,8 5-11 0,-8-5-3 0,6 7-7 16,-2-1-7-16,0-1-2 0,1 2-9 0,0 0 8 15,2 1-12-15,0 2 11 0,1-2-9 0,0 3-5 16,2-2-3-16,-1 0-13 0,1-2-42 0,0 2-53 0,-1-3-63 15,0-1-62-15,1 1-34 0,0-3-44 16,-2 0-58-16,1-1-123 0,-9-2-283 0,17 0-293 16</inkml:trace>
  <inkml:trace contextRef="#ctx0" brushRef="#br0" timeOffset="132299.94">21421 8694 348 0,'0'0'261'0,"0"0"-58"0,2-7-7 16,-2 7 8-16,0 0-11 0,0 0 2 0,0 0-25 16,-5-6-15-16,5 6-47 0,0 0 13 0,0 0-32 15,-12-3 17-15,12 3-39 0,0 0 30 0,-12 1-36 16,12-1 36-16,-11 0-41 0,11 0 24 0,-14 3-53 15,14-3 40-15,-17 3-48 0,17-3 41 0,-14 1-49 16,14-1 43-16,-16 2-52 0,16-2 44 0,-17 4-54 16,17-4 44-16,-14 4-52 0,14-4 48 0,-13 5-49 15,13-5 51-15,-9 6-46 0,3-1 42 0,2 0-43 0,0 1 43 16,2 0-42-16,-1 3 50 0,1 0-36 0,0 1 36 16,2-1-36-16,0 3 39 0,2-1-45 15,0 1 48-15,-2 1-43 0,4 0 7 0,0 0 0 16,0 2 9-16,1 1 1 0,0-2 5 0,1-1 9 15,-2 2 14-15,3-1 8 0,-1 1-8 0,0-4 4 16,2 3 2-16,-3-1 4 0,3 0 12 0,-1 0 9 16,-2 0 4-16,2 0-5 0,-1-1-6 0,-2 2 1 0,4-4-2 15,-3 3-4-15,1-1-9 0,-2-3 3 0,1 2-4 16,-1 0 5-16,1 0-2 0,0-3-8 0,-1 2-8 16,1-1-2-16,-2 1-5 0,1 1 3 0,-2-3-10 15,2 0-3-15,-1 2-1 0,0-3 6 0,0 1 3 16,-2-3 5-16,2 1-13 0,-1 1 1 0,-2-7-1 15,4 9 4-15,-4-9 1 0,3 10 11 0,-3-10-8 16,4 7-9-16,-4-7-1 0,2 4 2 0,-2-4-5 16,8 6-1-16,-8-6-5 0,0 0 0 0,13 1-12 15,-13-1-18-15,14-3-55 0,-3-2-63 0,1 1-74 16,3-2-79-16,-1-2-101 0,1 1-82 0,3-5-161 0,-1 2-352 16,1-4-575-16</inkml:trace>
  <inkml:trace contextRef="#ctx0" brushRef="#br0" timeOffset="133870.21">21485 8947 93 0,'0'0'412'0,"-6"-4"-96"0,6 4-60 15,0 0-15-15,-8-8-18 0,8 8-25 0,0 0 4 16,-5-4-65-16,5 4-6 0,0 0-50 0,0 0 11 16,0 0-30-16,0 0 21 0,0 0-45 0,0 0 9 15,13 1 16-15,-13-1 4 0,13 4-46 0,-7 2-1 16,2-2-6-16,1 1-1 0,-2 1-4 0,0 0 6 15,1 0-9-15,0 4 0 0,-3-4-3 0,2 1-1 16,-2 0 0-16,0-1-1 0,-2-1 2 0,2 1 11 16,-5-6-7-16,2 8 3 0,-2-8 0 0,3 6-3 15,-3-6 2-15,0 0 4 0,0 0 10 0,-5 5 3 0,5-5-5 16,-7-5-1-16,7 5-5 0,-3-8 10 0,3 8-19 16,-4-11 7-16,4 11 38 0,-3-13-51 15,3 4 40-15,1 2-49 0,1-4 46 0,0 5-54 0,0-3 47 16,0 2-49-16,2 2 44 0,2-3-47 15,-2 4 52-15,3 0-53 0,-1 1 51 0,-6 3-45 0,14-6 48 16,-14 6-43-16,14-1 43 0,-14 1-44 0,15 4 44 16,-6-1-40-16,-2 0 39 0,-1 2-47 15,4 1 5-15,-3-1 1 0,-1 1 3 0,-1 0 1 0,-1 1 22 16,4 1-21-16,-6-2 4 0,-2-6 1 16,4 10 2-16,-4-10 0 0,0 10 25 0,0-10 1 0,-1 7 15 15,1-7 3-15,0 0 0 0,-8 3-4 0,8-3-5 16,0 0 1-16,-6-4 34 0,6 4-56 0,-5-10 38 15,5 10-46-15,-3-12 40 0,3 5-47 0,0-2 37 16,0 2-41-16,1-1 39 0,3 0-44 0,-2-1 37 16,0 1-39-16,3 0 36 0,0 1-41 0,-1 3 49 15,1-2-38-15,-5 6 44 0,11-7-37 0,-11 7 41 16,12-2-39-16,-12 2 40 0,13 0-40 0,-13 0 36 0,13 5-46 16,-6-2 41-16,1 2-40 0,-1 0 34 15,0 0-41-15,2 2 4 0,-2-1 0 0,0 0 2 16,1 1 1-16,-1 0 1 0,1 0-5 0,0 1-3 15,-3-2-61-15,4 0-61 0,-1 2-66 0,-2-3-38 16,-1 0-41-16,3 0-48 0,-8-5-97 0,11 4-322 0,-11-4-254 16</inkml:trace>
  <inkml:trace contextRef="#ctx0" brushRef="#br0" timeOffset="134041.91">21986 8922 87 0,'0'0'582'0,"2"-9"-169"0,-2 9-20 0,0-9-75 16,0 9 50-16,0-7-62 0,0 7 3 0,0 0-76 15,0-7-7-15,0 7-81 0,0 0 7 0,0 0-62 16,0 0 19-16,0 0-53 0,0 0 27 0,0 0-48 16,7 4 23-16,-7-4-44 0,4 9-3 0,-4-9-3 15,8 8-5-15,-5-2-4 0,0 1-3 0,2-3-66 16,-2 1-66-16,1 1-67 0,-4-6-54 0,4 10-54 16,-4-10-115-16,2 7-393 0,-2-7-352 0</inkml:trace>
  <inkml:trace contextRef="#ctx0" brushRef="#br0" timeOffset="134200.46">21871 8797 30 0,'0'-7'355'16,"0"7"-101"-16,3-6-61 0,-3 6-40 0,0 0-32 16,11-3-12-16,-11 3-40 0,0 0-10 0,18 1-16 0,-18-1-62 15,15 3-74-15,-7 1-69 0,1-2-189 0,1 2 191 16</inkml:trace>
  <inkml:trace contextRef="#ctx0" brushRef="#br0" timeOffset="134733.62">22310 8854 168 0,'0'0'352'0,"7"-5"-60"0,-7 5-10 0,4-6-36 16,-4 6-18-16,3-7-28 0,-3 7 7 15,-2-6-42-15,2 6 39 0,-2-6-68 0,2 6 35 0,-5-6-43 16,5 6 9-16,-8-5-62 0,8 5 30 0,-10-1-55 16,10 1 33-16,0 0-54 0,-18 1 28 0,18-1-51 15,-13 4 43-15,7-2-52 0,6-2 39 0,-13 8-46 16,7-3 41-16,-1 0-41 0,3 0 42 0,0 1-48 16,3-1 44-16,-3 0-43 0,2 1 43 0,2-6-44 15,-1 11 6-15,1-11 38 0,5 13-46 0,-5-13 4 0,5 8 3 16,-5-8 3-16,10 7 50 0,-10-7-53 0,15 5 36 15,-15-5-50-15,13-1 43 0,-13 1-41 0,19-3 41 16,-10 0-36-16,0-1 33 0,0-1-44 16,0 1 44-16,-4-4-45 0,4 1 47 0,-4-1-45 0,3-1 60 15,-4-1-56-15,0-1 42 0,-2 0-45 0,-1-3 46 16,-1 1-44-16,-1-1 46 0,0-2-45 16,-2 2 58-16,-2-3-53 0,1 1 40 0,-3 0-42 15,2 0 46-15,-2 2-38 0,2 0 61 0,-1 1-18 16,-2 1 48-16,4 3-18 0,-2-2 61 0,1 4-46 15,1-3 30-15,1 4-56 0,-3 0 26 0,3 1-54 16,3 5 33-16,-5-7-46 0,5 7 51 0,0 0-32 0,0 0 50 16,0 0-29-16,-7 2 48 0,7-2-40 0,1 10 39 15,-1-10-30-15,4 12 25 0,-2-2-53 0,2-1 39 16,0 2-55-16,2 0 40 0,1 1-52 0,-1 1 40 16,2 0-47-16,1-1 35 0,-2 3-45 0,4 1 41 15,-2-5-47-15,2 4 3 0,-1-1-3 0,-1-1-2 16,1-1-26-16,-2 0-43 0,1-1-1 0,1-1-84 15,-3-2-5-15,-1-1-92 0,1-1 3 0,-2 1-56 16,-5-7-55-16,10 7-82 0,-10-7-418 0,0 0-432 16</inkml:trace>
  <inkml:trace contextRef="#ctx0" brushRef="#br0" timeOffset="135186.01">22473 8525 108 0,'0'0'478'0,"-2"-6"-133"0,2 6-77 0,0 0-62 0,-2-6-29 16,2 6-11-16,0 0 5 0,-1-6-26 0,1 6 21 15,0 0-39-15,0 0-10 0,3-7-3 16,-3 7 32-16,7-4-64 0,-7 4 33 0,12-5-51 0,-3 0 4 16,-2 2 4-16,2-1 4 0,0 0-8 0,3 0 7 15,-3-1 7-15,0 0 6 0,1 1 13 0,-1 0 4 16,-1 0 6-16,-1 1 2 0,1-1 4 15,-8 4 5-15,11-5-8 0,-11 5-12 0,11-4-16 0,-11 4-13 16,8-4-13-16,-8 4-5 0,0 0 1 0,0 0 10 16,15 2 11-16,-15-2 4 0,6 6-8 0,-6-6-10 15,8 11-1-15,-5-4 5 0,3 1-13 16,-3 0-1-16,3 2-11 0,-1 1 1 0,2 1-6 0,0 2-1 16,-2 0-9-16,1 0 4 0,1 2-5 0,0 1-4 15,2 1-5-15,-2 0 1 0,0 0-3 0,2 1-1 16,-2-1-2-16,-1 1-2 0,2-1-1 0,1 0-1 15,-3 2-5-15,-1-4 4 0,0 1-52 0,0 0 61 16,-1-2-43-16,1 1 49 0,-1-2-51 0,-3 2 61 16,3-1-54-16,-4-3 56 0,0-1-56 0,-2 2 68 15,-2-3-75-15,0 1 58 0,-5-3-53 0,3 2 52 16,-5-3-63-16,0 1 10 0,-2-4-103 0,-2 0-36 16,-2-2-88-16,-1-1-102 0,0-2-84 0,-1-1-148 15,-2-2-590-15,1-1-786 0</inkml:trace>
  <inkml:trace contextRef="#ctx0" brushRef="#br0" timeOffset="135634.43">22914 8725 464 0,'0'0'379'0,"-6"4"-35"0,6-4-27 16,0 0 58-16,0 0-39 0,0 0 29 0,-9 2-86 0,9-2 2 16,0 0-82-16,0 0 0 0,0 0-76 0,0 0 12 15,0 0-49-15,4-5 8 0,-4 5-55 16,10-4 29-16,-10 4-49 0,16-5 31 0,-7 1-47 15,2 1 37-15,1-1-47 0,1 1 38 0,-1 0-55 0,4-1-9 16,-4 2-99-16,2 0-19 0,-1-1-87 16,-1 2-19-16,1 0-31 0,-2 0-49 0,-11 1-25 15,19 1-62-15,-19-1-197 0,14 2-130 0</inkml:trace>
  <inkml:trace contextRef="#ctx0" brushRef="#br0" timeOffset="135801.99">23075 8802 278 0,'-5'6'325'0,"1"0"-56"15,-1-2-37-15,5-4-10 0,-8 9-13 0,8-9-16 0,-7 6 6 16,7-6-46-16,-5 5-23 0,5-5-28 0,0 0-16 16,-3 6-16-16,3-6-15 0,0 0-10 0,0 0-8 15,15-1-10-15,-15 1 24 0,13-4-47 16,-2 2 40-16,0-2-46 0,2 1 16 0,2-3-74 16,-1 0-46-16,3 1-31 0,-3-4-93 0,4 2-87 15,0-1-276-15,-1-3-106 0</inkml:trace>
  <inkml:trace contextRef="#ctx0" brushRef="#br0" timeOffset="136083.29">23484 8470 383 0,'-4'-7'490'0,"3"1"-86"16,1 6-43-16,-5-11-7 0,5 11 4 0,-5-9-3 15,2 3-28-15,3 6-19 0,-5-7-33 0,5 7-50 16,-4-7-37-16,4 7-46 0,0 0-28 0,-4-5-7 15,4 5-5-15,0 0 5 0,0 0 1 0,0 7 6 0,0-7-5 16,4 7 2-16,0 2-7 0,1-2-19 16,-1 2-16-16,1 0-2 0,4 3-15 0,-1 0-9 15,-2 1-11-15,3 0-6 0,1 1-5 0,-1 1-2 0,2 1-5 16,-1 1-4-16,-1 0-3 0,0-2-17 16,-3-1-50-16,4 0-57 0,-3-1-45 0,0 0-17 15,-3-4-93-15,4 3-19 0,-3-3-87 0,-1 0-52 16,0-2-4-16,-1-1-98 0,1-2-328 0,-4-4-405 15</inkml:trace>
  <inkml:trace contextRef="#ctx0" brushRef="#br0" timeOffset="136384.29">23740 8491 154 0,'0'-7'533'16,"0"7"-121"-16,0-10-66 0,0 10-40 0,-3-8-20 15,3 8-7-15,-4-5-36 0,4 5-13 0,-10-1-18 16,10 1-33-16,-11 3-32 0,2-1-25 0,0 1 6 15,-2 2-57-15,1 0 21 0,0 1-53 0,1 0 26 16,-1 1-49-16,-2 0 34 0,3 3-47 0,2-3 35 16,0 0-43-16,0 1 38 0,2-1-39 0,1 1 39 15,1-1-41-15,1 0 42 0,0 0-39 0,4 0 42 16,0 0-39-16,1 0 39 0,3-1-42 0,-1 3 40 16,4-3-40-16,-1 1 35 0,2 0-37 0,1 0 36 15,1 0-40-15,0 0 46 0,0-2-51 0,1 1 42 16,1 1-40-16,0-3 37 0,0 2-44 0,-1-1 46 15,4-1-49-15,-5-1 35 0,1 1-94 0,1-1-14 16,-1 0-109-16,1-2 10 0,-1 0-89 0,0 1-37 16,-2-2-52-16,2 0-60 0,0-3-268 0,-2 0-208 15</inkml:trace>
  <inkml:trace contextRef="#ctx0" brushRef="#br0" timeOffset="136716.44">23991 8598 420 0,'-1'-7'375'0,"1"7"-67"0,0 0-33 15,-2-8-39-15,2 8 14 0,0 0-53 0,0-8-22 16,0 8 21-16,0 0-79 0,0-7 29 0,0 7-65 16,0 0 20-16,5-10-63 0,-5 10 37 0,5-9-59 0,-5 9-1 15,9-10-6-15,-4 4 1 0,0 0 5 0,-1-1-1 16,2 1-12-16,-2-2-1 0,0 1 6 16,0 0 22-16,-2 0 13 0,-2 7 26 0,3-12 15 15,-2 6 6-15,-1 6 3 0,-1-11-8 0,1 11-12 0,-4-9-9 16,4 9 1-16,-9-6-3 0,9 6-2 0,-9-2-7 15,9 2 2-15,-10 0-7 0,10 0 0 0,-13 6 0 16,13-6-6-16,-9 9-1 0,5-4-5 0,2 1 40 16,-1 1-59-16,1 0 39 0,0 2-54 0,4-1 43 15,-1 2-45-15,0-1 37 0,3 1-48 0,1 0 41 16,0 0-44-16,2 0 36 0,3 0-51 0,-1-2 15 16,1 0-57-16,0 0 11 0,3-4-66 0,-1 0 34 15,2-1-59-15,-3 0 25 0,3-2-83 0,0-2-12 16,0-1-34-16,-2 0-41 0,-2-1-19 0,5-2-25 15,-2-1-33-15,-1-3-189 0,-3 1-77 0</inkml:trace>
  <inkml:trace contextRef="#ctx0" brushRef="#br0" timeOffset="137299.44">24250 8425 235 0,'0'-8'357'0,"-2"-1"-42"0,1 3-45 16,1-1-22-16,-1 1-14 0,1 6-19 0,-3-10-24 16,3 10-38-16,-1-9-29 0,1 9-31 0,0 0 23 15,-1-6-45-15,1 6-3 0,0 0-7 0,0 0-14 16,0 0-4-16,2 7-6 0,-2-7-7 0,4 11-7 15,-4-11 5-15,5 11-11 0,0-4-5 0,-1 0-1 16,1 0-5-16,-1 1 43 0,3-2-53 0,-2-1 50 16,2 1-50-16,0 0 39 0,-1-3-50 0,-1 0 48 15,-5-3-48-15,15 4 2 0,-15-4 4 0,15 0 3 16,-15 0 9-16,15-5-12 0,-9 1 5 0,2-1 0 16,-2 0 1-16,3-2 3 0,-4 1-3 0,0-2 7 15,2 0 7-15,-3 2 26 0,2-2 28 0,-2 1 26 0,-2 2 26 16,2-1 3-16,-4 6 9 0,4-10-8 15,-4 10-7-15,5-9-17 0,-5 9-23 0,4-6-15 16,-4 6-11-16,0 0-8 0,3-5 1 0,-3 5-7 16,0 0-4-16,0 0 2 0,5 4 7 0,-5-4-21 15,2 8 5-15,-2-8 3 0,2 12-1 0,-1-5 5 0,0 2-3 16,2 0 0-16,-1 2-9 0,1 1-5 0,-1 0 43 16,2 1-48-16,-1 2 52 0,1 1-47 15,1 0 41-15,-3-1-46 0,3 2 47 0,-1 1-42 16,0-2 47-16,1 3-41 0,0 2 8 0,2-2 3 0,-2 0 3 15,1 1-1-15,-2-3-1 0,1 3 5 16,0 0-8-16,2-1-4 0,-2 0-3 0,0-3-5 16,0 1-2-16,0-1 1 0,0 1-4 0,0-3 3 15,2 1-7-15,-2-1-39 0,0 1 46 0,0-4-41 0,1 2 47 16,-2-2-44-16,0-2 56 0,1 0-53 0,-2-1 39 16,1-1-44-16,-2-1 45 0,1 0-41 0,-3-6 39 15,2 10-42-15,-2-10 43 0,-1 6-43 0,1-6 42 16,0 0-40-16,-8 2 40 0,8-2-1 0,-13-3-5 15,5-1 2-15,0-1-7 0,-1-1 6 0,-1-1-9 16,-2-4-3-16,3 2 3 0,0-5 1 0,-1 1-3 16,1-2-6-16,0 1 9 0,4-2-9 0,-1-1-4 15,3-1-43-15,1 0-19 0,0-1-105 0,4-1-19 16,2 0-94-16,1 0-41 0,2-1-100 0,2 0-126 16,0 1-437-16,3 1-592 0</inkml:trace>
  <inkml:trace contextRef="#ctx0" brushRef="#br1" timeOffset="142298.4">25777 8257 371 0,'0'0'309'16,"0"0"-80"-16,0 0 8 0,0 0-31 0,0 0-4 15,0 0-14-15,0 0-38 0,0 0-29 0,0 0-13 16,10 1-16-16,-10-1-24 0,0 0-18 0,0 0-9 0,0 0-3 15,0 0 11-15,8 4 0 0,-8-4-4 16,0 0-2-16,9 5 4 0,-9-5-8 0,9 4 6 16,-9-4 4-16,11 5 4 0,-6-1-5 0,3-1-5 15,-2 1 2-15,3-1-4 0,0 2-11 0,0-2-3 16,0 2 6-16,1-2 2 0,1 1-3 0,0 1-7 0,0-2 2 16,1 2 0-16,0 0 0 0,0-1 5 0,-1-1-6 15,1-2-6-15,-3 3 2 0,2-2-1 0,-1 1-4 16,-1-2 2-16,-9-1 9 0,15 4 11 15,-15-4 12-15,14 2 18 0,-14-2 11 0,12 1 18 16,-12-1 0-16,0 0-4 0,14 0-5 0,-14 0-11 0,9-1 4 16,-9 1 5-16,7-3-7 0,-7 3-7 0,4-6 5 15,-4 6-11-15,8-5-11 0,-8 5-8 0,3-9-10 16,-3 9-2-16,4-7 3 0,-4 7 1 0,4-11-1 16,-4 11-6-16,3-10-3 0,-2 4-9 15,0-1-2-15,1-1-3 0,0-1-2 0,0 1-3 0,0-2-1 16,1 0 2-16,0 0-4 0,0-2-3 0,-1 1 4 15,4-2-6-15,-4 0 37 0,3 0-45 16,-1-1 42-16,1 0-45 0,2 0 38 0,-1 0-37 16,-1 1 45-16,0-1-32 0,2 1-7 0,0-1 0 15,-2 1 10-15,1 0 10 0,-1 2 10 0,1-2 8 0,0 1 10 16,-2 2 8-16,1 0 6 0,-1 0-11 0,-1-1 6 16,1 3-6-16,-2-2 0 0,2 3-6 0,-1-2-4 15,0 1-2-15,0 1-2 0,-2 0-6 0,2 0-5 16,-1 0 3-16,0 0-5 0,0 1-3 0,-2 1-2 15,3-2 6-15,-3 7-15 0,2-10 2 0,0 4-3 16,-2 6-3-16,2-9 0 0,-2 9 1 0,1-8-2 16,-1 8-2-16,2-8 0 0,-2 8-1 0,2-5-3 15,-2 5 1-15,3-7-7 0,-3 7-47 0,0 0-68 16,2-8-97-16,-2 8-100 0,0 0-141 0,0-9-168 16,0 9-722-16,0-9-953 0</inkml:trace>
  <inkml:trace contextRef="#ctx0" brushRef="#br0" timeOffset="153014.4">19124 11080 237 0,'0'0'425'0,"-2"-11"-73"0,2 11-38 15,-5-9 29-15,4 3-46 0,1 6 64 0,-5-10-68 16,5 10 35-16,-8-9-51 0,8 9 35 0,-8-9-64 16,8 9 32-16,-6-5-75 0,6 5-25 0,-8-6-30 15,8 6-14-15,0 0-7 0,-15 4-11 0,9 0-7 16,-1 1-1-16,0 0-7 0,0 4-9 0,1-2-10 16,-2 5-11-16,4-2-14 0,-3 2-11 0,2 1-4 15,1-2-3-15,1 2-12 0,2-1-4 0,0-1-3 0,2 2-4 16,0-2-50-16,3 3 52 0,1-1-56 15,3 1 54-15,-1-3-70 0,4 2 19 0,1-3-89 0,0 0-8 16,1-1-42-16,3-1-42 0,0-2-44 16,2-1-38-16,-1-2-43 0,3 0-31 0,-1-2-9 0,0-2-57 15,1-2-1-15,2-1-377 0,-4 0-349 0</inkml:trace>
  <inkml:trace contextRef="#ctx0" brushRef="#br0" timeOffset="153227.94">19421 11125 476 0,'0'0'541'0,"2"-10"-132"15,-2 10 19-15,1-8-48 0,-1 8 33 16,0-7-73-16,0 7 19 0,0 0-91 0,0-9 3 0,0 9-98 16,0 0 10-16,0 0-69 0,4-6 41 0,-4 6-56 15,0 0-7-15,6 4-10 0,-6-4-10 0,8 7-7 16,-3-3-18-16,1 0-7 0,-1 1-6 0,-1 1-6 16,4 0-4-16,-3 1-9 0,4 1-3 0,-3-1-1 15,1 1-1-15,-1-1-6 0,-2 0-5 0,4 2-6 16,-3-3-51-16,-1 1-64 0,-1-1-42 0,1-1-48 0,-4-5-69 15,3 9-59-15,-3-9-65 0,0 0-75 16,-3 7-39-16,3-7-289 0,0 0-339 0</inkml:trace>
  <inkml:trace contextRef="#ctx0" brushRef="#br0" timeOffset="153380.46">19349 10993 174 0,'-6'-7'498'0,"1"-1"-125"0,1 4-93 0,4 4-50 16,-5-9 2-16,5 9-59 0,-7-8 12 0,7 8-74 0,-3-6 1 15,3 6-50-15,0 0 13 0,0 0-41 0,0-9 21 16,0 9-39-16,10-2 12 0,-10 2-87 0,11 0-95 16,-11 0-113-16,12-1-416 0,-12 1-191 0</inkml:trace>
  <inkml:trace contextRef="#ctx0" brushRef="#br0" timeOffset="153532.06">19610 10909 331 0,'0'0'404'0,"0"0"-91"0,-2 6-73 16,2-6-48-16,0 0-19 0,0 0-32 0,0 0-26 15,-3 4-33-15,3-4-6 0,0 0-24 0,0 0-17 0,0 0-52 16,0 0-79-16,3 7-134 0,-3-7-335 16,0 0-80-16</inkml:trace>
  <inkml:trace contextRef="#ctx0" brushRef="#br0" timeOffset="153763.44">19719 10946 549 0,'10'6'411'0,"-10"-6"-103"0,4 5-26 16,-4-5-32-16,5 8 58 0,-5-8-48 0,4 10 35 16,0-5-34-16,-3 3-5 0,2-1-72 0,-2 2 11 15,5-1-72-15,-2 2 18 0,-1-1-55 0,2 3 27 16,0-1-57-16,2 1 27 0,-2 1-59 0,2-1 38 15,1 0-51-15,-3 0 38 0,3-2-51 0,-1 0 43 16,-2-2-52-16,2 2 38 0,-1-3-55 0,-2-2-8 16,4 2-82-16,-8-7-27 0,6 7-128 0,-6-7-57 15,0 0-32-15,0 0-100 0,5-5-361 0,-5 5-361 16</inkml:trace>
  <inkml:trace contextRef="#ctx0" brushRef="#br0" timeOffset="153914.46">19554 10950 13 0,'0'0'445'0,"-9"-4"-117"0,9 4-97 0,-10-4-45 16,10 4-24-16,0 0-52 0,-8-3-13 15,8 3-21-15,0 0-1 0,0 0-34 0,0 0 17 0,0 0-36 16,8-4 13-16,-8 4-53 0,0 0-79 0,17-2-117 16,-7-1-272-16,-10 3 23 0</inkml:trace>
  <inkml:trace contextRef="#ctx0" brushRef="#br0" timeOffset="154180.47">19768 10846 568 0,'0'0'527'0,"0"0"-84"0,0 0-141 0,9-4-4 16,-9 4-84-16,0 0 39 0,0 0-42 0,0 0 51 15,14 3-42-15,-14-3 30 0,11 9-71 0,-4-5 24 16,5 3-73-16,-1 3 33 0,3 1-66 0,2 2 32 15,-2 3-63-15,5 1 31 0,2 2-59 16,-3 2 37-16,0 0-58 0,0 1 40 0,-2 3-53 0,0 0 46 16,-1-1-50-16,-4 2-4 0,1 1-2 0,-3-4 0 15,-3 2 1-15,-2-3-6 0,-1 0 4 0,-3-2-23 16,-3 2-47-16,1 0-66 0,-5-1-70 0,-2-1-93 0,-1-2-49 16,-3-2-87-16,-3 0-85 0,-4 0-331 0,-1 0-404 15</inkml:trace>
  <inkml:trace contextRef="#ctx0" brushRef="#br0" timeOffset="154448.57">19223 11731 246 0,'-9'6'595'0,"0"-1"-189"15,2-1-67-15,7-4-97 0,-12 5 4 0,12-5-48 16,-8 5 52-16,8-5-38 0,0 0 44 0,0 0-45 15,0 0 25-15,0 0-66 0,17-1 26 0,-5-3-67 16,4 0 35-16,5-1-71 0,3-2 33 0,5-2-70 16,3 2-8-16,0-2-11 0,9-1-12 0,-1-2 44 15,3 1-60-15,2 0 43 0,1-2-56 0,-1 2 8 16,2-1-8-16,-2 3 6 0,1-2-6 0,-3 1-2 0,-2 0 0 16,-8 2-12-16,-1-1-50 0,-1 3-47 0,-4 0-54 15,-4-1-69-15,-3 1-42 0,-2 2-48 0,-4-2-113 16,0 1-480-16,-2 0-493 0</inkml:trace>
  <inkml:trace contextRef="#ctx0" brushRef="#br0" timeOffset="155197.26">21553 10858 128 0,'0'0'352'0,"0"0"-72"15,-1-9-30-15,1 9 0 0,-4-7-16 0,4 7-11 16,-4-9 21-16,-1 3-77 0,5 6-13 0,-6-9-6 15,0 1-4-15,1 2-10 0,0 1-30 0,-2-3-5 16,0 2 3-16,0-1-6 0,-1 1 1 0,-2 0-4 16,1 0-4-16,0 0-6 0,0 1-11 0,-4 2-11 15,1-1-9-15,0 3 6 0,0-1-7 0,-2 2-3 16,1 2 5-16,1-1-10 0,-4 4-2 0,1-1-3 16,0 2 10-16,0 3-11 0,2 0 43 0,-2 2-56 15,1 3 37-15,4 0-50 0,0 0 47 0,0 3-51 0,2 1 41 16,4-1-45-16,0 1 34 0,4-1-42 0,0 1 39 15,2 0-44-15,1-1 41 0,4-2-49 16,-2-1 43-16,6 2-45 0,0 0 44 0,-1-5-44 0,5-2 44 16,-3 1-52-16,3-4 42 0,-1-2-54 0,3 0 36 15,-2-1-46-15,2-3 43 0,-2-3-43 0,3 1 49 16,-4-3-37-16,3 0 43 0,-3-2-37 0,0 0 43 16,-3-3-36-16,2 1 39 0,-3-2-39 0,-1 0 45 15,-2-1-42-15,0 1 45 0,-2-1-40 0,-1 1 53 16,0 3-19-16,-1-3 78 0,-1 4-29 0,1 0 62 15,-2-1-41-15,-1 8-6 0,3-10-15 0,0 4-16 16,-3 6-2-16,2-6-20 0,-2 6-4 16,0 0 39-16,0 0-53 0,0 0 40 0,11 3-53 15,-11-3 46-15,7 10-53 0,-2-4 44 0,2 1-47 0,-2 2 46 16,3 0-47-16,1 1 35 0,4-1-49 0,-3 2 34 16,0-2-88-16,3 1-2 0,-1 0-88 0,0-3-10 15,-1 0-90-15,0 1-22 0,-1-2-60 0,1-2-59 0,-1 0-78 16,0-1-386-16,-10-3-434 0</inkml:trace>
  <inkml:trace contextRef="#ctx0" brushRef="#br0" timeOffset="155730.4">21975 10447 308 0,'4'-11'300'0,"-4"11"-43"0,1-7-7 15,-1 7-19-15,1-8-10 0,-1 8-25 0,-2-7-3 16,2 7-52-16,-8-4-9 0,8 4-50 0,-8-3 9 16,8 3-31-16,-11-3 40 0,11 3-41 0,-17-1 48 15,17 1-54-15,-18 0 53 0,18 0-59 0,-20 1 40 16,20-1-5-16,-19 1-12 0,19-1-13 0,-16 3-9 15,16-3-7-15,-17 2-13 0,17-2-3 0,-13 3-3 16,13-3-5-16,-13 5-43 0,8-2 49 0,0 2-40 16,5-5 44-16,-7 9-48 0,5-2 50 0,-1 0-40 0,3 1 51 15,0 1-40-15,0 1 50 0,4 1-33 0,0 3 9 16,0-1 16-16,1 1 2 0,2 2 4 0,0 0 3 16,0 2-3-16,1 0 2 0,2 0 2 0,-1 1 40 15,-2 0-41-15,0 0 56 0,2 0-45 0,-2 1 47 16,-1-1-45-16,2 0 43 0,-1 0-41 0,0 0 49 15,-2-3-49-15,0 1 32 0,0-1-37 16,-1 0 15-16,2-2-11 0,-1 2-6 0,1 0 6 0,-1-2-4 16,-1 1-6-16,1-2-9 0,0 2-2 0,0-1-11 15,-1 0-3-15,1-2-7 0,-1 2-4 0,2-1 4 16,-1-2-3-16,0 3-11 0,2-2-5 0,-1-3 4 16,1 2 0-16,1-4-5 0,0 2-4 0,0-3 3 15,1-2-23-15,2-1-38 0,-1-1-45 0,2-1-51 16,1-1-22-16,-2-2-106 0,1-2-26 0,-1 0-94 15,2-2-68-15,-3-4-67 0,2-2-406 0,-5-1-524 16</inkml:trace>
  <inkml:trace contextRef="#ctx0" brushRef="#br0" timeOffset="156297.94">22209 10778 148 0,'-4'-7'513'0,"0"1"-145"15,-1-2-69-15,2 4-27 0,-3-1-9 0,2-1 13 0,4 6 6 16,-5-10-21-16,5 10-21 0,-5-8-31 0,5 8-44 15,-3-7-33-15,3 7-28 0,-2-6-19 0,2 6-12 16,0 0-14-16,5-5-5 0,-5 5-2 0,0 0-6 16,14 1-8-16,-14-1 0 0,15 5-6 0,-8-2-8 15,0 2-5-15,2 1 35 0,0-1-48 0,-1 2 39 16,0 1-48-16,-1-3 41 0,0 4-49 0,-4-2 47 16,1 1-51-16,0 0 43 0,-3-2-47 0,1 1 46 15,-2-7-44-15,0 9 44 0,0-9-42 0,-3 9 42 16,3-9-30-16,-6 4 28 0,6-4-41 0,0 0 42 15,-12-1-46-15,12 1 49 0,-7-7-50 0,7 7 45 16,-5-8-45-16,5 8 7 0,-3-12 1 0,3 12-1 16,1-11 7-16,-1 11-2 0,3-12 2 0,1 7 0 15,2 0 4-15,0-1-1 0,-1 3-2 0,3 1 11 16,2-1-10-16,-10 3-3 0,14-2 5 0,-14 2 9 16,18 1-9-16,-8 1 43 0,1 1-53 0,-2 0 44 15,0 1-46-15,0 2 45 0,-3-1-37 0,3 1 33 16,-3-1-42-16,-2 3 43 0,0-3-45 0,-1 0 47 0,-3-5-43 15,2 11 43-15,-2-11-46 0,-4 9 50 16,4-9-50-16,-5 6 53 0,5-6-39 0,0 0 50 16,-9 1-47-16,9-1 50 0,-6-4-48 0,6 4 37 0,-4-12-49 15,4 12 2-15,0-13 3 0,0 6 1 0,4-2-3 16,0 0 8-16,-1 1-3 0,4-2-1 0,1 2-1 16,2-2 4-16,0 2-3 0,0-1 0 0,2 3 3 15,-1 2 3-15,1-1 6 0,-1 1 4 0,1 3 5 16,-1 0 7-16,-11 1 10 0,23 1-9 0,-11 0 0 15,-1 3 1-15,-2-1-5 0,1 1-3 0,-1 1 2 16,0-1-3-16,-1 3-8 0,2-1-4 0,-3-2 0 16,0 3 2-16,0-2-5 0,0 1-1 0,-2 1-4 15,-1 0 35-15,3-3-102 0,-3 1-14 0,-1 0-98 16,-3-5-22-16,9 7-104 0,-9-7-26 0,7 6-21 0,-7-6-76 16,7 2-69-16,-7-2-236 0,9-2-240 15</inkml:trace>
  <inkml:trace contextRef="#ctx0" brushRef="#br0" timeOffset="156485.53">22788 10696 82 0,'0'0'577'0,"3"-8"-132"16,-3 8-55-16,4-9-20 0,-4 9-3 0,3-5-26 15,-3 5-29-15,0 0-31 0,2-6-32 0,-2 6-27 0,0 0-22 16,0 0-18-16,0 0-27 0,0 0-21 0,4 4-32 16,-4-4-20-16,0 7-16 0,0-7-10 0,5 10-13 15,-5-10-7-15,4 12 9 0,-1-5-28 0,-1 0-9 16,1 1-1-16,1-1-24 0,-2 0-63 0,1-1-13 15,-1 0-98-15,-2-6-22 0,7 11-80 0,-7-11-28 16,2 6-77-16,-2-6-62 0,0 0-392 0,0 0-398 16</inkml:trace>
  <inkml:trace contextRef="#ctx0" brushRef="#br0" timeOffset="156613.31">22598 10601 24 0,'-5'-7'488'15,"-2"0"-157"-15,4 1-64 0,3 6-68 16,-4-9-40-16,4 9-27 0,4-8-37 0,-4 8-6 15,12-6-30-15,-12 6-2 0,16-3-25 0,-7 0-5 16,4 4-76-16,0-2-63 0,1 1-160 0,0 0-207 0,1 1 33 16</inkml:trace>
  <inkml:trace contextRef="#ctx0" brushRef="#br0" timeOffset="157080.01">23066 10533 375 0,'0'0'433'0,"7"-4"-73"0,-7 4-6 0,0 0-63 0,4-4 0 16,-4 4 14-16,0 0-91 0,0 0 11 0,0 0-81 16,0 0 14-16,0 0-62 0,-11 3-23 0,11-3-15 15,-9 7-7-15,9-7-12 0,-7 9-5 0,4-3-5 16,1 1-5-16,0-1 0 0,1 2-8 0,0 1-4 16,2 0-2-16,0 1-1 0,1-1-5 0,0 1 4 15,1 0-8-15,2-2 1 0,0-1 0 0,0 1 0 16,1-2-4-16,0-1 2 0,1 1 0 0,-7-6 0 15,14 4 4-15,-14-4-5 0,13 0-1 0,-13 0 3 16,13-7 1-16,-8 1-3 0,1 0 3 0,-2-3-6 16,-1 0 4-16,0-2-2 0,-3-1 40 0,0-1-45 15,-5-4 38-15,2 0-40 0,-4-2 35 0,1-1-42 16,-3-1 48-16,-1 2-46 0,-1-1 59 0,0 1-5 16,-1 0 68-16,3 1-42 0,-3 1 69 0,3 1-17 15,0 4 51-15,2 0-45 0,-2 0-3 0,4 5-16 0,0-2-23 16,1 2-17-16,-1 3-8 0,5 4-8 0,-6-7 4 15,6 7 4-15,0 0 4 0,-7 5 6 16,7-5-6-16,2 10-1 0,-1-2-5 0,5 2-10 0,-3 1 0 16,3 3-4-16,-1-1-4 0,3 5-54 0,2 0 54 15,-1 0-54-15,2 1 51 0,0 1-57 0,-1-1 57 16,1 0-52-16,0 0 47 0,-1-1-50 16,2-1 43-16,0 0-86 0,-1-1-11 0,-2-4-53 0,1-1-52 15,-3 0-45-15,3-2-45 0,-2-2-66 0,-3-1-53 16,3-4-55-16,-8-2-135 0,9 3-327 0,-9-3-472 15</inkml:trace>
  <inkml:trace contextRef="#ctx0" brushRef="#br0" timeOffset="157479.51">23241 10303 245 0,'-1'-9'511'16,"1"9"-151"-16,-3-7-66 0,3 7-43 0,0 0-48 0,-2-8 31 15,2 8-43-15,0 0 28 0,2-9-57 0,-2 9 23 16,4-6-25-16,-4 6-22 0,8-6-20 16,-3 2-22-16,-5 4-14 0,15-5-41 0,-8 1 55 0,2 2-34 15,-2-1 46-15,4 0-30 0,-2 2 35 0,-9 1-45 16,16-3 46-16,-16 3-47 0,17-1 51 0,-17 1-47 16,14 1 56-16,-14-1-38 0,15 3 54 0,-8 0-42 15,-1 0 38-15,3 1-40 0,-1 2 14 0,-2 0 5 16,-1 0 9-16,3 2 2 0,-3 1-15 0,1 0-7 15,1 2-3-15,-2 3-6 0,2-1-12 0,0 0-22 16,-1 1 8-16,3 3-14 0,1 1-2 0,-2 2-6 16,2-1-38-16,-1 0 33 0,3 0-43 0,-1 4 40 15,3 2-43-15,-2-2 36 0,1 0-46 0,1-2 42 16,-3 2-43-16,2-3 42 0,-3-1-45 0,-1 1 29 16,1-2 8-16,-1-1-4 0,-5-3-5 0,1 1 0 15,-2-2-4-15,-2-3-3 0,-1 3-4 0,-2-3-6 16,-4 0-29-16,1-2-57 0,-4 1-57 0,-3-3-93 0,-3-3-103 15,0 1-63-15,-3-3-140 0,-1-1-113 16,-3-4-661-16,-1 0-925 0</inkml:trace>
  <inkml:trace contextRef="#ctx0" brushRef="#br0" timeOffset="158081.15">24135 10283 414 0,'-12'-2'364'0,"12"2"-66"16,0 0-24-16,-11-1 1 0,11 1-36 0,0 0 49 15,-9-1-68-15,9 1 11 0,0 0-70 0,0 0 13 0,0 0-57 16,-12-1 35-16,12 1-24 0,0 0 63 16,0 0-29-16,0 0 53 0,7 2-62 0,-7-2 35 15,12 2-64-15,-12-2 34 0,18 4-70 0,-6-1 31 16,1 0-59-16,3-1 37 0,0 1-57 0,1-1 35 0,-1-1-47 16,3 2 34-16,-1 1-46 0,-2 0 30 0,2-1-41 15,0 0 6-15,1-1 1 0,-3 2 0 0,0-1 3 16,-2 0-1-16,0-1 9 0,-1 1 0 0,-1-1 4 15,-3-1 6-15,0 2 4 0,-9-3 5 0,15 4 4 16,-15-4 7-16,11 4 1 0,-11-4-4 0,8 4-1 16,-8-4-7-16,6 6-4 0,-6-6-5 0,-2 9-11 15,-2-4-3-15,0 1-3 0,-1 1-4 0,0 1-3 16,-1 0-1-16,-5 1 4 0,2 1-9 0,0 1-2 16,-2 0-6-16,3 0-14 0,-1 0-112 0,2-1-40 15,-2 1-75-15,2-2-75 0,2 0-82 0,3-2-47 16,-1 1-87-16,3-8-589 0,1 7-742 0</inkml:trace>
  <inkml:trace contextRef="#ctx0" brushRef="#br0" timeOffset="158363.38">24831 10101 297 0,'3'-12'656'0,"-3"0"-152"16,0 3-99-16,-2 1-10 0,1 1 0 0,1 0 16 15,-2-2 12-15,0 3-5 0,1-1-73 16,1 7 2-16,-3-10-117 0,3 10 2 0,-1-9-95 0,1 9 21 16,0 0-69-16,0 0 60 0,0 0-44 0,0 0 34 15,9 3-12-15,-6 3-21 0,4 2-17 0,-3 0-11 16,4 3-12-16,0 2-16 0,-1 0-10 0,3 3-4 16,1 2-8-16,-2-1-6 0,2 3-4 0,-2-1-6 15,-1 0-5-15,2 1-14 0,-2-1-45 0,-1 0-50 16,-3-3-55-16,1-1-64 0,0 0-62 0,0-1-23 15,-3-3-84-15,0 0-1 0,0-3-62 0,-2 1-76 16,0-9-59-16,0 8-362 0,0-8-534 0</inkml:trace>
  <inkml:trace contextRef="#ctx0" brushRef="#br0" timeOffset="158647.21">25010 10135 446 0,'1'-10'518'0,"2"0"-124"0,-2 5-29 16,-1 5 44-16,2-13-63 0,-2 13 14 0,1-8-67 15,-1 8 9-15,0-8-95 0,0 8 10 0,0 0-85 16,-5-5 25-16,5 5-73 0,-7 3 34 0,7-3-67 16,-13 7 26-16,3-1-57 0,1-1 37 0,0 4-50 15,-3-1 39-15,1 0-50 0,1 2 46 0,-1 0-53 16,2-1 53-16,2 2-41 0,-3-1 53 0,6-1-43 0,0 1 56 16,2-1-47-16,2 1 49 0,0 1-53 15,2-3 42-15,4 3-47 0,-1-2 38 0,5 0-48 16,0 1 35-16,0 0-40 0,4-3 38 0,-1 1-39 15,4-1 34-15,-3 0-48 0,2 0 42 0,1-3-51 0,0 1 24 16,-1 0-102-16,2-2 1 0,-1 0-98 0,-2-2-4 16,0 0-101-16,-1-1 0 0,2 0-37 15,-3-1-39-15,-2 0-16 0,0-2-30 0,0-2-301 16,-2 1-235-16</inkml:trace>
  <inkml:trace contextRef="#ctx0" brushRef="#br0" timeOffset="159563.68">25245 10211 443 0,'0'0'355'0,"-1"-8"-8"15,1 8-61-15,-1-6 11 0,1 6-60 0,0-7 42 16,0 7-79-16,0 0 16 0,0-8-71 0,0 8 18 16,0 0-74-16,2-8 27 0,-2 8-58 0,7-5 23 15,-7 5-54-15,7-7 31 0,-7 7-50 0,12-9 40 16,-5 4-50-16,0-1 44 0,-1 0-49 0,-1-1 41 16,3 0-49-16,-2 0 53 0,-2 2-57 0,1-3 47 15,-1 0-30-15,-4 8 66 0,4-11-33 0,-4 11 33 16,1-11-37-16,-1 11 36 0,-1-8-43 0,1 8 36 15,-2-7-46-15,2 7 46 0,0 0-37 0,-11-3 45 16,11 3-37-16,-8 5 35 0,8-5-42 0,-8 8 43 16,5-3-46-16,1 1 42 0,-1 1-51 0,2 1 47 15,-1 0-53-15,4 2 41 0,-1 0-51 0,2 0 41 16,-1 1-42-16,4-2 37 0,1 2-47 0,2-1 46 16,0-1-51-16,2-1 36 0,1 0-56 0,2-2 8 15,-1-1-59-15,2-2 16 0,0 0-61 0,-1-2 31 16,3-1-61-16,-3-1 32 0,3-3-48 0,-1 1 27 15,0-3-17-15,-2 1 15 0,1-4 10 0,-5 1 11 16,3-3 14-16,-4 0 14 0,-1-1 35 0,-3-1-10 16,1 1 38-16,-5 0-8 0,0-1 30 0,1 1 15 15,-4 1 32-15,1-1 30 0,0 2 19 0,-3 0 21 0,2 1-5 16,-1 1 3-16,2 0-13 0,-2 3-13 0,2-1-15 16,1 6 2-16,-4-8-16 0,4 8-7 0,0 0-2 15,0 0 1-15,0 0 1 0,0 0-5 16,0 0 2-16,0 0-8 0,4 7 46 0,0-2-59 0,0 1 41 15,3 1-48-15,-2 0 50 0,3 0-55 0,0-1 46 16,1 0-50-16,0 0 47 0,1-1-52 16,1 1 52-16,-2-3-54 0,2 2 51 0,1-3-50 15,-3 0 53-15,-9-2-50 0,19 0 47 0,-8-2-52 0,-2 0 49 16,-2-2-49-16,2 0 54 0,-1-1-55 0,-2 0 47 16,1-2-47-16,0-1 62 0,-3 0-33 0,1 0 24 15,-1 0 21-15,1 0 12 0,-1 0 3 16,1 2 5-16,-1-1 4 0,-3 1 2 0,4 1-1 0,-5 5-3 15,4-11-12-15,-4 11-6 0,3-7-17 0,-3 7-7 16,4-6-1-16,-4 6 6 0,0 0-3 0,0 0-1 16,0 0 0-16,0 0 36 0,12 2-49 0,-12-2 34 15,3 7-49-15,-3-7 45 0,5 11-42 0,-4-5 41 16,3 2-44-16,-1 1 44 0,-1 0-46 0,2 0 44 16,-1 2-42-16,2-1 65 0,-3 1-46 0,2 2 45 15,1 1-40-15,-1-1 53 0,1-1-49 0,0 3 45 16,3-1-40-16,-3-1 46 0,0 0-60 0,2 0 45 15,-1 1-41-15,0-1 39 0,1 2-43 0,-1-2 30 16,2 2-36-16,-3 0 40 0,4-1-45 0,-3 2-1 16,1-1 6-16,-1-1-2 0,2 1-5 15,-2-1-1-15,-1 2 1 0,0-2 2 0,1 1-4 0,-4-3 5 16,4 1-7-16,-3-2-2 0,-2 0-1 0,2-1 3 16,-2 0-4-16,0-1 6 0,-1-1-2 0,0-1-6 15,-2 0 0-15,0-1 2 0,2-6 0 0,-2 11-2 16,2-11 6-16,-8 7-6 0,8-7 5 0,-7 5-6 0,7-5 2 15,0 0-4-15,-13 0 2 0,13 0 1 0,-13-5 4 16,8 1-7-16,-1-3 9 0,-2 0-7 16,-1 0-2-16,0-3 0 0,0 1 0 0,-2-3 2 15,0-1-5-15,1-1 0 0,-1 0-3 0,-1-1-10 0,3-2-84 16,0 0 9-16,0 0-97 0,3 2-26 0,-2 0-113 16,4-2-76-16,-2 1-92 0,4-2-149 0,0 0-276 15,0 0-495-15</inkml:trace>
  <inkml:trace contextRef="#ctx0" brushRef="#br0" timeOffset="185309.9">19241 5110 371 0,'0'0'330'0,"0"0"-78"0,0 0-28 0,-3-7-4 0,3 7-10 16,0 0 13-16,-2-7-29 0,2 7 48 0,0 0-66 16,-5-5 32-16,5 5-63 0,0 0 23 0,-3-6-55 15,3 6 33-15,0 0-48 0,0 0 35 16,0 0-46-16,-1-7 33 0,1 7-49 0,0 0 28 16,0 0-45-16,0 0 42 0,0 0-42 0,0 0 48 15,0 0-39-15,0 0 38 0,0 0-48 0,0 0 39 16,5 6-50-16,-5-6 43 0,6 4-50 0,-6-4 2 15,8 8-15-15,-5-2 2 0,1-2-3 0,0 1-2 0,1 2-5 16,1-2-2-16,-2 2-2 0,2 0 14 0,-2 1-20 16,1-3-2-16,0 5-1 0,2-3 0 0,-1 0-3 15,-1 0-4-15,0-2-10 0,-1 3-62 0,1-2-20 16,-5-6-63-16,9 9-65 0,-4-4-62 0,-5-5 14 16,5 7-101-16,-5-7-77 0,6 6-435 0,-6-6-447 15</inkml:trace>
  <inkml:trace contextRef="#ctx0" brushRef="#br0" timeOffset="185759.31">19428 5071 19 0,'0'0'516'0,"0"0"-149"0,-9-4-80 0,9 4-49 15,-8-3 17-15,8 3-37 0,0 0 43 0,-8-7-66 16,8 7 33-16,0 0-58 0,-5-5 12 0,5 5-81 16,0 0 22-16,-5-4-62 0,5 4 23 0,0 0-56 0,0 0 34 15,0 0-48-15,5-5 41 0,-5 5-55 0,0 0 39 16,13 3-45-16,-13-3 40 0,10 5-39 0,-3 0 38 16,-1-1-43-16,1 2 4 0,-2-1 10 0,2 2-2 15,0 1 0-15,-4 0 4 0,3 2-2 0,-4-2 8 16,1 3 4-16,-2-2 3 0,0 2 10 0,1 0 9 15,-2-1 11-15,-2-1 15 0,1 1 5 0,1-1 5 16,-1 0 10-16,1-2 3 0,-1 1-7 0,-1-3-2 16,2-5-6-16,-2 13-5 0,2-13-16 0,-2 8 16 15,2-8-28-15,-1 10 14 0,1-10-17 0,0 0 16 16,0 8-25-16,0-8 28 0,0 0-32 16,4 6 27-16,-4-6-35 0,0 0 27 0,0 0-36 0,11-2 31 15,-11 2-40-15,12-3 33 0,-12 3-34 0,11-5 29 16,-2 2-36-16,-9 3 39 0,12-7-42 0,-12 7 31 15,13-5-33-15,-13 5 29 0,11-6-9 0,-11 6-14 16,9-6-36-16,-9 6-52 0,7-5-72 0,-7 5-94 16,5-5-113-16,-5 5-108 0,0 0-633 0,1-6-734 15</inkml:trace>
  <inkml:trace contextRef="#ctx0" brushRef="#br1" timeOffset="203573.84">19834 4943 197 0,'0'0'169'0,"0"0"-18"0,0 0-32 15,0 0-4-15,0 0-27 0,-6-4-2 0,6 4-26 16,0 0 5-16,-5-4-28 0,5 4 11 0,0 0-22 0,0 0 19 15,0 0-25-15,-8-4 20 0,8 4-5 0,0 0 25 16,0 0-20-16,0 0 33 0,-4-4-20 0,4 4 3 16,0 0 2-16,0 0-2 0,0 0 1 0,0 0-3 15,0 0 3-15,0 0-3 0,0 0 0 0,0 0 1 16,0 0-12-16,0 0-6 0,0 0-4 0,-9-2-5 16,9 2-7-16,0 0-1 0,0 0-4 0,0 0 0 15,0 0 2-15,0 0 12 0,0 0-5 0,0 0 33 16,0 0-22-16,7 5 6 0,-7-5-1 0,0 0-1 15,11 3 18-15,-11-3 8 0,10 2 6 0,-10-2 6 16,13 3 5-16,-13-3-9 0,18 1-3 0,-8 1 3 16,2-1-2-16,-1 0-20 0,1 1 2 0,2-1-5 15,0 1-4-15,1-1-2 0,1 1-4 0,0 0-5 16,2-1-3-16,1 1-8 0,0 1-3 0,-1-1-1 16,0 0 1-16,1 2-6 0,2-2 0 15,-1 1-2-15,-2 0-3 0,4 0 0 0,-2 0 1 0,2 2-1 16,1-1-1-16,1-1 5 0,-1 1-4 15,-1-1-2-15,2 2 1 0,-1-1 1 0,1 1 6 0,2-2 2 16,-3 3 1-16,3-2 4 0,-1 0 6 0,1-1-6 16,1 1-3-16,-3 0 1 0,3 0-3 0,0-1-1 15,-1 0 0-15,1 1-2 0,0-2 3 0,0 1-5 16,0 0-2-16,-3 0-1 0,4-1-2 0,-2 2 0 16,-1-2 3-16,1 0-6 0,-1 3-35 0,0-2 42 0,0-1-38 15,0 2 44-15,-1-1-39 0,1 2 40 16,-2-2-36-16,3 0 38 0,0 1-38 0,-1-1 47 15,1 1-44-15,-1-2 43 0,2 1-39 0,1-1 40 16,0 0-38-16,-1 1 43 0,2-2-45 0,2 0 41 16,-1 0-1-16,-1 0-9 0,0 1 0 0,2 0-2 0,-2-1-5 15,3-1-3-15,-2 2 2 0,-1-1-5 0,0-1-35 16,2 1 45-16,-1-1-44 0,-2 1 42 16,2-1-38-16,-4 1 40 0,3-1-41 0,1 2 46 15,-2-2-45-15,1 1 42 0,-2 0-35 0,2-1 46 0,2 1-52 16,-3 0 39-16,-1 0-39 0,2 2 44 15,1-2-38-15,-1 2 36 0,-1-2-39 0,-2 0 43 16,2 1-37-16,0 1 41 0,-1-2-38 0,1 1 42 16,-1 1-40-16,0-1 43 0,-2 0-43 0,1 1 39 15,0-2-37-15,-1 3 48 0,1-3-43 0,-1 2 43 0,1 0-43 16,-3-1 45-16,2 1-44 0,1-2 45 0,-2 0-39 16,3 2 44-16,-4-1-46 0,3-1 47 15,-1 1-51-15,1 0 1 0,-1 0 1 0,2 0 1 16,-1 1 2-16,-1-2 4 0,2 1 2 0,0-1 0 15,0 0 5-15,-1 0 6 0,3 1 11 0,-4 1-21 0,2-2-2 16,1 0 2-16,0 0-2 0,-1 0 3 0,1-1 0 16,-1 1 0-16,0 1 3 0,1-1 1 0,-2-1 9 15,2 2-9-15,-1-2 0 0,-1 1 0 16,3 0 3-16,-3 0 2 0,1 0 2 0,2 0-1 16,-2 3 3-16,-1-3-6 0,0 0 1 0,-1 2 2 0,2-2 2 15,-4 0 2-15,-3 1-34 0,2-1 36 16,1 0 1-16,-1 0-40 0,0-1 45 0,-1 1-9 15,-3 2 0-15,4-2 1 0,-2 1-43 0,-3 0 45 16,2 1-3-16,2 0-2 0,-3-2-3 0,-1 1-2 16,-1-2-6-16,2 2 0 0,-3 1-42 0,3-2 47 0,-4 1-1 15,0-1-5-15,-1 2-3 0,-2 0 6 0,2-2-5 16,-4 0 2-16,-9-1-7 0,19 2 0 0,-19-2 0 16,14 3-5-16,-14-3-1 0,12 1-3 0,-12-1-40 15,9-3-121-15,-9 3-117 0,4-3-120 16,-4 3-72-16,-2-10-175 0,-3 3-428 0,-1-2-694 0</inkml:trace>
  <inkml:trace contextRef="#ctx0" brushRef="#br1" timeOffset="204911.29">23701 4335 105 0,'0'0'237'0,"0"0"-42"0,-7 3 16 16,7-3-54-16,0 0-4 0,-7 4-26 0,7-4 9 16,0 0-39-16,-9 3 11 0,9-3-44 0,-6 4 21 15,6-4-29-15,-9 2 27 0,9-2-43 0,-9 5 33 16,9-5-31-16,-10 4 39 0,10-4-34 0,-13 3-2 15,13-3 1-15,-10 5-1 0,10-5 13 0,-12 5 7 16,2-3-16-16,4 1-9 0,-3 0-7 0,-1 1-7 16,1-1 1-16,-2 1 1 0,2 1 4 0,-3-2-3 15,0 3 1-15,-2-1-6 0,1 0 12 0,-3 2-37 16,0-2 28-16,-1 1-34 0,-2 2 29 0,-1-2-27 16,-1 3 34-16,1-2-38 0,-3 2 34 0,-1 0-29 15,-3 0 42-15,-1 0-47 0,0 0 39 0,1 1-29 16,-2 0 43-16,-1-1-49 0,2 1 41 0,-3-1-4 15,2 2-6-15,-2-1 0 0,1 0-7 0,-1 0-2 16,0 0-9-16,-2 1 1 0,1 0-2 0,0-2 0 16,-6 3 0-16,5-1-3 0,1 0 1 0,-5 1-5 15,5-2 4-15,0 1-1 0,-1-1-5 0,1 1 5 16,1-2-3-16,-1 1 14 0,1 1-13 0,1-2 3 16,0 1-8-16,0 0 6 0,0 0-3 0,-1 0-3 15,2 0 5-15,0-1-2 0,-1 2 5 0,2-2-6 16,0 1 6-16,-2-1-6 0,1 0 1 0,1 1 0 15,1-1-1-15,-1 1 2 0,0-1 2 0,1 0 3 16,3-1 10-16,0 0-7 0,1 0-1 0,-3 1-3 16,3-2-4-16,-1 1 6 0,0 1 2 0,-1-2 5 15,2 1 7-15,-1-1-6 0,1 1 1 0,1 0 6 16,-2 1-1-16,1-2-2 0,0 1-1 0,1 1-3 0,-1-3-2 16,2 3 2-16,1-2-6 0,0 0 0 0,0 1-1 15,0-1 1-15,1 1-2 0,1-2-41 16,3 0 45-16,-3 2-41 0,4-4 49 0,-4 2-39 15,4 0 37-15,-3 0-37 0,3-1 41 0,-2 1-46 0,0-1 48 16,1 1-41-16,0 0 43 0,-2 1-36 0,3-2 32 16,-2 1-42-16,0 0 47 0,0 0-48 0,0 0 45 15,0-1-44-15,0 2 51 0,0-1-44 16,0 1 36-16,0-2-49 0,0 0 51 0,0 0-44 0,0 1 43 16,0-2-43-16,0 1 42 0,0 1-42 0,0-1 40 15,-1 1-41-15,0-2 43 0,2 2-42 0,-2-2 42 16,2 1-42-16,-3 0 42 0,2 1-42 15,0-1 42-15,0-1-35 0,0 3 32 0,-1-4-39 0,1 3 40 16,0-1-42-16,-2 1 46 0,3-2-41 0,-3 0 38 16,4 1-38-16,-4 0 40 0,5-1-44 0,-3-1 46 15,-1 1-44-15,3-2 43 0,1 1-44 0,1 1 44 16,-1-2-36-16,-1 0 34 0,1 0-38 0,-1 1 40 16,2-1-28-16,-2 3 38 0,2-4-43 0,1 2 44 15,-4-2-49-15,5 0 41 0,-2 1-43 0,0-1 44 16,0 1-44-16,-2-1 41 0,4 1-46 0,-2-1 44 15,0 2-36-15,1-1 33 0,0 0-32 0,-1-1 32 16,1 1 0-16,-2-1-5 0,4 0-6 0,-1 2-2 16,-2-2 2-16,2 1 1 0,10-2-2 0,-19 4-2 15,9-3 12-15,1 2 6 0,9-3 5 0,-17 2 6 16,17-2-2-16,-15 2-5 0,15-2-2 0,-17 3-3 16,17-3-1-16,-14 3-2 0,14-3 8 0,-15 4 9 15,15-4 6-15,-14 4-13 0,14-4 1 0,-14 2 0 16,14-2 7-16,-12 2 13 0,12-2-10 0,-10 3 0 15,10-3-4-15,-10 2-6 0,10-2-4 0,-9 1-8 16,9-1-2-16,0 0 2 0,-13 3-6 0,13-3-2 16,0 0-1-16,-13 3-5 0,13-3 2 0,0 0-1 15,-9 2-2-15,9-2 0 0,0 0 1 0,0 0-2 16,-11 1-2-16,11-1 1 0,0 0 1 0,-10 1-2 16,10-1 2-16,0 0-1 0,-11 4-4 0,11-4 0 0,0 0 3 15,-11 2 0-15,11-2 2 0,0 0 2 16,-13 2-7-16,13-2 5 0,0 0-5 0,-13 3 4 15,13-3 2-15,0 0-2 0,-12 1-1 0,12-1 3 16,0 0-4-16,-11 3-1 0,11-3-1 0,0 0 2 0,-10 2 1 16,10-2 0-16,0 0-1 0,0 0-1 15,-11 1 2-15,11-1-10 0,0 0-8 0,0 0-59 16,0 0-68-16,0 0-100 0,0 0-126 0,0 0-218 16,0 0-322-16,0 0-481 0</inkml:trace>
  <inkml:trace contextRef="#ctx0" brushRef="#br1" timeOffset="-199982.46">23195 11548 395 0,'0'-5'551'0,"0"5"-80"0,0 0-145 0,0 0-20 16,0-8-89-16,0 8 35 0,0 0-60 0,0 0 40 16,0 0-18-16,0 0 49 0,0 0-52 0,0 0 12 0,4 10-69 15,-1-4 12-15,2 0-68 0,-1 2 23 0,1 0-64 16,1 2 29-16,1 0-56 0,1 2 34 15,-1-1-52-15,0 1 39 0,1 0-46 16,2-1 34-16,-3 0-52 0,0 2 39 0,1-3-52 0,0 1-30 0,-3-1-65 16,1-2-56-16,-2 0-67 0,1 0-68 15,-1-2-56-15,-4-6-64 0,5 7-104 0,-5-7-250 0,0 0-304 16</inkml:trace>
  <inkml:trace contextRef="#ctx0" brushRef="#br1" timeOffset="-199725.68">23182 11540 506 0,'-5'-8'400'0,"0"-2"-41"0,2 4-66 16,0 0-30-16,-1 0-19 0,4 6-28 0,-4-8-44 16,4 8-22-16,0-9-8 0,0 9-16 0,7-7-11 0,-7 7-16 15,14-2-15-15,-3 2 26 0,1 0-64 0,6 1 31 16,-1 3-51-16,5 0 32 0,1 2-51 16,0 2 39-16,0 1-46 0,2 4 34 0,-1 0-7 15,-1 4-7-15,-3 0-9 0,-3 0-1 0,-4 0-6 0,-1 1 3 16,-4-1-7-16,-3-1 0 0,-5 1-2 0,0 0 2 15,-2 0-2-15,-5 2 0 0,-2-1 1 16,-1-1-3-16,-1-1 3 0,-2 0-40 0,-3-3-41 0,4-1-56 16,-2-3-67-16,2 0-70 0,-2-4-84 0,5 0-108 15,1-3-187-15,8-2-164 0</inkml:trace>
  <inkml:trace contextRef="#ctx0" brushRef="#br1" timeOffset="-199409.12">23706 11542 442 0,'9'-10'394'0,"-2"-1"-88"16,-3 4-51-16,-2 0-21 0,-2-1 1 0,0 8 13 15,-5-12-6-15,3 8-33 0,-5 0-19 0,-2 1-29 16,9 3-23-16,-20-1-19 0,8 4 26 0,-4 0-63 16,0 3 26-16,2 0-53 0,0 3 28 0,0 0-49 15,1 2 32-15,1 2-16 0,3-1-11 0,2 2 1 0,1-2-11 16,3 3-5-16,2-2-5 0,2 1-2 0,3 0-6 15,1-1-1-15,4-1 0 0,1 0-5 16,3-1-3-16,-1-1-4 0,4-2 4 0,-2-2-7 16,4-1-38-16,-2-3 50 0,0 1-40 0,1-3 42 15,-3 0-37-15,-1-3 46 0,1 0-43 0,-3-1 39 0,-1-2-36 16,-3-1 37-16,-1 1-38 0,-2-3 39 16,-3 1-43-16,-1 0 43 0,-2-2-43 0,-2 0 38 15,-4-1-42-15,-2 2 22 0,0-1-88 0,-2 1-4 0,0 1-84 16,0 0-24-16,-2 1-41 0,4 1-73 0,-2 1-69 15,3 1-332-15,2-1-229 0</inkml:trace>
  <inkml:trace contextRef="#ctx0" brushRef="#br1" timeOffset="-199008.95">24155 11432 526 0,'0'0'574'0,"8"-3"-132"0,-8 3-89 0,0 0-67 16,0 0-23-16,0 0-20 0,0 0-2 16,0 0 24-16,7 6-59 0,-7-6 7 0,0 8-76 15,0-8 11-15,3 12-67 0,-2-6 27 0,2 2-58 16,-1 1 23-16,2-2-52 0,-2 2 36 0,0-1-52 16,1-1 38-16,0-1-51 0,-3-6 40 0,4 11-44 15,-4-11 28-15,5 8-33 0,-5-8 37 0,0 0-84 16,0 0 24-16,0 0-29 0,0 0 53 0,0 0-35 0,-16-2 45 15,11-4-33-15,-2-3 46 0,1 2-38 0,-1-1 44 16,-1-2-37-16,0-2 41 0,1 3-39 0,2-2 41 16,0 2-39-16,0 0 40 0,3 0-41 0,0-1 43 15,2 10-44-15,0-12 39 0,0 12-40 0,7-9 43 16,0 5-39-16,-7 4 37 0,17-4-40 0,-4 4 45 16,-1 0-42-16,6 1 40 0,0 1-41 0,1 3 6 15,6-2 2-15,-2 5 39 0,2-1-41 0,2 2 37 16,3 0-43-16,-4 0 25 0,0 0-100 0,-4-3-11 15,1 3-88-15,0-4-33 0,-2 0-46 0,-5 1-41 16,0-2-112-16,-3-2-335 0,-4-1-272 0</inkml:trace>
  <inkml:trace contextRef="#ctx0" brushRef="#br1" timeOffset="-198812.73">24418 11273 583 0,'-6'-8'512'0,"-3"0"-93"0,4 2-47 0,0 1-35 15,0-1-42-15,-1 2-41 0,6 4-34 0,-8-4-9 16,8 4-3-16,0 0-22 0,-11 1-20 0,11-1-31 0,-3 6-24 16,1 0-57-16,2 1 28 0,0 1-27 0,2 2 4 15,0 1-46-15,2 2 33 0,1 0-51 0,3 2-3 16,-1-1-2-16,1-1-21 0,1 4-104 16,4-1-12-16,-2-2-103 0,1 0-36 0,1-2-20 0,-3 1-54 15,2-5-29-15,0 0-370 0,3-1-272 0</inkml:trace>
  <inkml:trace contextRef="#ctx0" brushRef="#br1" timeOffset="-198492.43">24694 11364 56 0,'-2'-10'479'0,"0"3"-101"0,1 1-30 16,-3-1-54-16,-2-1 43 0,2 3-50 0,-1-2 12 16,0 3-67-16,-2-1-1 0,7 5-79 0,-13-5 16 15,13 5-77-15,-16-2 20 0,16 2-59 0,-14 3 29 16,5 1-50-16,3 1 33 0,-1 1-48 0,1 2 39 15,4 0-46-15,0 3 1 0,1 0-2 0,2 1 36 16,2 0-45-16,1 2 34 0,3-2-41 0,2 1 38 16,0-4-41-16,4 2 35 0,0-2-38 0,1-2 36 15,0-2-39-15,0-1 42 0,0-1-44 0,-1-3 40 16,1-1-37-16,-3-2 40 0,1-1-38 0,-3-2 3 16,-3-1 35-16,2 0-39 0,-4-2 36 0,-1 0-43 15,-1-3 39-15,-4 2-36 0,-4-2 32 0,1-1-37 16,-3 1 40-16,-2 0-44 0,-3 1 40 0,2 0-45 15,-3 2 42-15,0 2-58 0,0 0-46 0,0 2-41 0,1 0-66 16,0 4-27-16,1-1-42 0,12 2-43 16,-17 2-64-16,17-2-318 0,-13 1-205 0</inkml:trace>
  <inkml:trace contextRef="#ctx0" brushRef="#br1" timeOffset="-198141.34">24845 11175 491 0,'-4'-10'416'0,"-3"5"-27"0,3-2-7 16,-1-1-15-16,1 3-11 0,0 0-26 0,0 0-19 15,4 5-24-15,-7-9-43 0,7 9-51 0,-5-7-40 16,5 7-27-16,-3-5-28 0,3 5-6 0,0 0 10 15,0 0 2-15,0 0 3 0,4 8-45 0,0-4 47 16,2 1-50-16,-1 4 44 0,0-1-44 0,4 4 38 16,0-2-42-16,-1 4 26 0,1 0-47 0,0 3 2 15,2 0-7-15,-3 0-2 0,1 0-11 0,1-1 3 16,-2 1-44-16,1 1 47 0,1 0 0 0,-3-1-9 0,2 0-2 16,-1-3-1-16,2-2 0 0,-1 1-5 15,0-1-1-15,1-2 1 0,-1-2-10 0,2 1-24 16,1-1-43-16,-3-3-49 0,2-2-13 0,1 0-103 15,-12-3-33-15,18 1-115 0,-18-1-84 0,15-4-55 0,-8 1-465 16,-5-2-586-16</inkml:trace>
  <inkml:trace contextRef="#ctx0" brushRef="#br1" timeOffset="-198021.32">24944 11347 666 0,'-17'-4'451'0,"4"2"-129"16,3-2-8-16,-1 2-66 0,0-1 51 0,11 3-59 15,-14-3 22-15,14 3-73 0,-13-4-3 0,13 4-71 16,-5-4 15-16,5 4-68 0,4-5 19 0,-4 5-97 15,14-8-51-15,0 4-124 0,2-2-106 0,3 0-144 16,1-1-366-16,3-2-338 0</inkml:trace>
  <inkml:trace contextRef="#ctx0" brushRef="#br1" timeOffset="-196809.46">25576 11057 21 0,'0'0'434'0,"-5"-9"-102"0,5 9-34 0,-8-7-22 15,8 7-18-15,-10-8-31 0,10 8 41 0,-16-3-54 16,16 3 33-16,-18 0-16 0,18 0-18 16,-22 2-19-16,9 1-23 0,2 2-12 0,-1 1-20 0,1-1-11 15,-1 4-16-15,3-1-10 0,-1 2-50 0,4-1 32 16,-1 4-51-16,3-4 35 0,0 2-51 15,3 0 38-15,1 0-48 0,0 0 40 0,5-2-43 16,-1 2 35-16,1-3-46 0,2 3 43 0,3-3-46 0,0 1 42 16,0-2-46-16,3-1 42 0,1-1-47 15,0 0 43-15,0-2-45 0,2-2 42 0,-4 2-44 16,4-3 45-16,-2 1-44 0,0-1 45 0,1 0-47 0,-2-1 43 16,1 1-42-16,-1-2 41 0,0 2-62 0,-13 0 19 15,19 0-48-15,-19 0 40 0,15 0-3 0,-15 0 6 16,13 2 4-16,-13-2 7 0,6 3 3 0,-6-3-31 15,5 5 44-15,-5-5-34 0,-6 7 41 0,2-1-35 16,-1-1 42-16,-3 0-39 0,1 0 42 0,-3 1-40 16,-1 0 41-16,2-1-37 0,-3 0 39 0,1 1-40 15,-4-2 3-15,2 1 3 0,-1 0-8 0,0 0-41 16,1-1-20-16,-1 0-38 0,0 0-35 0,0 1-22 16,1-3-25-16,-1 1-30 0,3 0-7 0,1-2-60 15,-2 0-15-15,12-1-328 0,-15 1-155 0</inkml:trace>
  <inkml:trace contextRef="#ctx0" brushRef="#br1" timeOffset="-196225.96">25755 11163 308 0,'0'0'258'15,"0"0"-29"-15,0 0-10 0,0 0-1 0,-9 2-45 16,9-2-31-16,0 0-26 0,0 0-26 0,0 0-15 16,0 0-15-16,0 0-15 0,0 0-5 0,5-7-11 15,-5 7-5-15,5-5-5 0,2-1-2 0,-7 6-1 16,10-8-5-16,-5 4-2 0,2-4-3 0,0 2 9 15,-1 0-11-15,1-1 6 0,-2 1 24 0,0-1 11 16,0-1 21-16,0 1 10 0,-2 2-3 0,-2-3 3 16,2 3 0-16,-3 5-9 0,-2-12-16 0,2 12-6 15,-3-7-10-15,3 7 17 0,-10-4-14 0,10 4 3 16,-11-3 7-16,11 3-2 0,-16 3 8 0,8 0 0 16,0 1-14-16,-1-1-1 0,2 2-9 0,0 2 0 15,2-1-9-15,-1 3-1 0,2-1-3 0,1 2 0 16,3-1-7-16,0 2 1 0,2-2-3 0,0 3-1 15,5-2-3-15,0 2-1 0,5-2-13 0,-1-1-69 0,2 0 30 16,6-2-56-16,-1-1 3 0,3-3-36 16,0 0-31-16,2 0-18 0,-1-3-13 0,4-3-26 15,0 0-19-15,1 0-14 0,0-2-4 0,0-2-159 16,1-1 110-16</inkml:trace>
  <inkml:trace contextRef="#ctx0" brushRef="#br1" timeOffset="-195409.6">26293 10990 337 0,'-1'-8'276'15,"-1"0"-39"-15,2 8-21 0,-6-10-18 0,1 5-21 0,5 5 9 16,-11-5-7-16,11 5-5 0,-18 0-1 0,6 1-31 16,1 2-26-16,-3 2-14 0,1 1-13 0,-1 0-19 15,1 2-13-15,0 1-11 0,0 0-4 0,3 1-14 16,0 1-3-16,4-2 2 0,-1 2-13 0,3-2 2 16,-1 2-3-16,5-2-5 0,0-1-6 0,0-1 0 15,3 1-14-15,-1-2-20 0,4-2-21 0,-6-4-26 16,11 8-16-16,-11-8-8 0,15 2 1 0,-15-2 2 15,18-1 5-15,-8-3 12 0,1 2 19 0,-2-2 10 16,1 1 10-16,-1-2 14 0,-1-1 4 0,0 1 6 16,-3 0 6-16,2-1 10 0,-2 1 32 15,0 2 29-15,-5 3 20 0,7-7 7 0,-7 7-19 0,7-7-18 16,-7 7-11-16,7-3-8 0,-7 3-2 0,0 0-7 16,9-4-4-16,-9 4 5 0,0 0-11 0,15 3-1 15,-15-3 1-15,11 1-5 0,-11-1-1 0,17 2-1 16,-17-2-2-16,15 1 5 0,-15-1-7 0,18 0-2 15,-18 0-7-15,18-2-1 0,-8 1-2 0,-1-1 1 16,0-2 10-16,-1 1 3 0,1-4-2 0,-3 3-8 16,-1-2 5-16,1-2 0 0,-4 1-1 0,3-1 3 15,-4-1-1-15,-1-1 4 0,0 1 0 0,-5-2 8 16,3 2-4-16,-2-2 7 0,-1 1 17 0,-2 1-10 16,2 0 41-16,-5 0-22 0,4 2 34 0,-1 0-15 15,0-1 15-15,-1 3-56 0,0 1 36 0,3 0-48 16,5 4 37-16,-10-5-49 0,10 5 45 0,0 0-42 15,-13 0 38-15,13 0-9 0,-4 6 0 0,4-6-7 0,2 9-3 16,-2-9-4-16,6 11 1 0,0-6-5 16,-1 1 6-16,3 3-9 0,1-1-1 0,1 2 0 15,-1-2-2-15,2 0 0 0,-1 2 5 0,-1-2-6 16,-2 1 8-16,0-2-12 0,0 1 2 0,-2-1-1 16,1 0 4-16,-1-1-3 0,-3 0 7 0,2-2-4 15,0 3-3-15,-4-7 1 0,6 8 3 0,-6-8 0 16,5 9 3-16,-5-9 1 0,7 5 1 0,-7-5 6 15,8 4-5-15,-8-4-5 0,12 2 4 0,-12-2-7 0,16 0 3 16,-4-2-11-16,-1 1-16 0,3-4-24 0,1-1-15 16,-1 0-18-16,1 0-16 0,1-3 1 15,-2 1 16-15,1-4-2 0,-2 3 12 0,-3-3 0 0,-1-1 18 16,1 2 11-16,-6-3 6 0,1 1 3 16,-5 1 5-16,0 0 8 0,-1 3 23 0,-3-2 5 0,0 1 17 15,-1 1 36-15,-2 2 19 0,0-1-16 0,-2 2 34 16,0 0-41-16,0 0 23 0,0 3-44 0,0 0 23 15,-1 2-40-15,10 1 23 0,-18-1-34 16,18 1 29-16,-14 2-34 0,7 1 25 0,1 0-35 0,3 3 35 16,-2 0-2-16,2 0-14 0,3 3 6 0,0-1-12 15,1 3 8-15,4-1-12 0,-1 3 1 16,4-1-6-16,0-2-16 0,2 2-22 0,0-3 0 16,2 3 11-16,0-4-3 0,4 1-14 0,-1-2-13 0,0 0-13 15,2-2-18-15,0-2 16 0,0 0-50 0,-2-3-11 16,1 0-39-16,-2-3-17 0,0 1-34 0,0-4-14 15,-1-1-155-15,-3 0 148 0</inkml:trace>
  <inkml:trace contextRef="#ctx0" brushRef="#br1" timeOffset="-195109.99">26843 10809 45 0,'-5'-18'271'15,"-2"-1"21"-15,1 0-65 0,-1 1-43 0,1 0 8 16,-3 3 38-16,5 1 20 0,-3 1 13 0,0 0 2 16,3 4-22-16,-2-1-28 0,2 2-46 0,0 2-33 15,-1-2-29-15,5 8-19 0,-5-5-14 0,5 5-9 16,0 0-46-16,-5 3 38 0,5-3-48 0,1 13 39 15,2-5-52-15,1 3 41 0,1 2-7 0,1 0-7 16,4 5 0-16,-1 0-8 0,2 0-5 0,0 1-5 16,1 0 6-16,0 3-7 0,2-4-1 15,-2 0 0-15,1-1 2 0,-2-3 1 0,-2-1-4 0,1-4 3 16,-1 2 3-16,-4-5-2 0,2-2-2 0,0 0 2 16,-7-4-2-16,0 0 5 0,13-1-1 0,-13 1 27 15,9-6 26-15,-9 6 21 0,7-8 3 0,-7 8 3 16,6-11-10-16,-6 11-15 0,6-7-13 0,-6 7-13 15,5-8-7-15,-5 8-3 0,8-3-10 0,-8 3-5 16,0 0-2-16,21 1-9 0,-14 1-38 0,5 3-76 16,-3 0-74-16,2 0-92 0,1 1-87 0,-1 1-109 0,2-1-433 15,0 0-474-15</inkml:trace>
  <inkml:trace contextRef="#ctx0" brushRef="#br1" timeOffset="-193828.55">27498 10664 160 0,'3'-9'588'15,"-3"9"-95"-15,-1-6-103 0,1 6 32 0,-2-8-56 16,2 8 15-16,0 0-63 0,-4-7 5 0,4 7-96 0,0 0-7 15,0 0-88-15,-2-6 15 0,2 6-65 16,0 0 22-16,0 0-65 0,0 0 36 0,6 7-55 0,-6-7 42 16,8 9-50-16,-3-2 36 0,0-1-55 15,3 2 42-15,-2-1-39 0,-1 0-7 0,2 2-92 0,0-3-17 16,-2 2-70-16,1-2-82 0,-1 0-69 0,-5-6-70 16,4 11-114-16,-4-11-314 0,0 0-381 0</inkml:trace>
  <inkml:trace contextRef="#ctx0" brushRef="#br1" timeOffset="-193693.02">27304 10543 223 0,'-9'-9'301'0,"1"0"-47"0,3 2-43 15,0-1-44-15,3 2-37 0,2 6-26 0,-3-10-22 16,3 10-19-16,3-9-14 0,-3 9-8 0,11-5-12 16,-11 5-4-16,21-1-33 0,-10 2-108 0,6 1-140 15,-1 0-156-15,2 0 126 0</inkml:trace>
  <inkml:trace contextRef="#ctx0" brushRef="#br1" timeOffset="-193360.49">27663 10555 290 0,'0'0'312'16,"9"5"-74"-16,-9-5-24 0,5 7 0 0,-5-7-1 16,9 8-6-16,-9-8-29 0,8 8 0 0,-4-2-49 15,3-1 0-15,-3 1-53 0,3 0 18 0,-2 0-54 16,1-1 21-16,-1 1-39 0,0 0 23 0,-1-1-37 15,-4-5 26-15,7 7-34 0,-7-7 42 0,5 8-24 16,-5-8 34-16,0 0-46 0,0 0 37 0,0 0-31 16,0 0 19-16,0 0 59 0,0 0-36 0,-5-10 42 15,3 4-52-15,1-1 29 0,-2-1-9 0,3 1-11 16,2-1-6-16,0-1-10 0,1 0-6 0,-1 2-8 16,4-1-7-16,0 1 0 0,0 2 0 0,3 0 8 15,-1 2 5-15,1 0-6 0,-9 3 0 0,16-1 1 16,-5 2-7-16,0 1-2 0,-2 1 4 0,3 2-49 15,0-1 45-15,0 2-42 0,1-1 39 0,-2 2-58 16,1-1-9-16,0 1-96 0,0-1-29 0,-1-3-32 0,-2 3-58 16,2-2-33-16,-2-1-481 0,-9-3-304 15</inkml:trace>
  <inkml:trace contextRef="#ctx0" brushRef="#br1" timeOffset="-193137.39">28153 10393 57 0,'1'-10'651'0,"-1"10"-162"0,-1-7-103 16,1 7-58-16,-3-6-26 0,3 6-22 0,0 0-31 15,-2-5-14-15,2 5-15 0,0 0-11 0,0 0-20 0,0 0-22 16,0 0-21-16,0 0-24 0,-2 7-11 16,2-7-17-16,5 10-12 0,-1-6-19 0,1 2-9 15,3 1-13-15,-2-1-9 0,2 2-6 0,0 0-5 16,2 1-4-16,0 0-6 0,-1 0-8 0,3 0-14 15,-3 0-69-15,-2 0-51 0,0-1-56 0,0-1-48 0,-2 0-54 16,-1 0-72-16,-4-1-77 0,0-6-458 0,0 9-460 16</inkml:trace>
  <inkml:trace contextRef="#ctx0" brushRef="#br1" timeOffset="-192660.39">28026 10462 23 0,'-10'-8'448'0,"2"2"-136"0,2 0-8 0,-1 0-82 16,4 0 15-16,-1 2-63 0,4 4-2 0,-4-11-11 15,4 11-11-15,1-10-23 0,-1 10-29 16,9-10-22-16,-2 5-10 0,3 0-19 0,0-1-1 16,4 1-17-16,1-1-5 0,0-1-5 0,2 0-1 0,1 0-8 15,0-1-1-15,1-1-5 0,-1 0 5 16,0 0-8-16,-4-2 10 0,0 4-10 0,-5-5-5 16,0 2 4-16,1-1 0 0,-6 0-3 0,-1 0 3 15,-3-1 3-15,0 0 1 0,-2 0-2 0,-1 0 6 0,-1 2 27 16,-3 0 16-16,2 1 16 0,0 0 7 0,1 3-8 15,-1-2-10-15,1 4-14 0,4 4-8 0,-8-5-6 16,8 5 1-16,0 0-3 0,-10 6 2 0,9 0-5 16,1 0-5-16,0 6 0 0,0-3 3 0,4 4-9 15,1 2 0-15,0-1 17 0,3 6-28 0,0 0-1 16,2-1 0-16,1 1 2 0,1 2-1 0,-1 0 10 16,3-3-10-16,-3-1-3 0,1 0 1 0,-1-2 0 15,-1-1 1-15,-1-3 1 0,-2 0 2 0,-1-3 2 16,1 0 0-16,-3-3-3 0,-4-6 1 15,8 7 1-15,-8-7 1 0,0 0 1 0,0 0-4 0,0 0-1 16,5-6 6-16,-5 6 38 0,1-8 14 0,-1 8 6 16,1-11-1-16,-1 11-7 0,4-8-8 0,-4 8-14 15,5-10-9-15,-5 10-7 0,7-6-2 16,-7 6-2-16,11-4-3 0,-11 4-5 0,16 0-2 16,-16 0 0-16,17 3 3 0,-6-2-7 0,0 2-7 0,1-1-14 15,-1 2-69-15,3-1-60 0,-5 1-63 0,4 0-72 16,-2-2-37-16,0 0-87 0,0-2-394 0,-11 0-328 15</inkml:trace>
  <inkml:trace contextRef="#ctx0" brushRef="#br1" timeOffset="-192420.8">28550 10393 24 0,'0'0'438'0,"-8"-7"-133"0,8 7-1 16,-5-4-57-16,5 4 30 0,-7-5-55 0,7 5-11 15,0 0-29-15,-5-7-26 0,5 7-39 0,0 0-25 16,0-9-17-16,0 9-16 0,2-7-7 0,-2 7-15 15,5-8-7-15,-5 8-3 0,9-10-6 0,-9 10 2 16,5-8-10-16,-5 8 3 0,5-9 18 16,-5 9 48-16,4-4-25 0,-4 4 26 0,0 0-38 0,4-8 13 15,-4 8-33-15,0 0 6 0,0 0-16 16,0 0 20-16,0 0-30 0,-2 9 22 0,2-9-26 0,0 12 20 16,1-5-27-16,0 0 6 0,5 3-9 0,-2-3-31 15,3 2-72-15,2 0-66 0,2 0-83 0,1-1-64 16,2-3-133-16,2 0-191 0,0-2-159 0</inkml:trace>
  <inkml:trace contextRef="#ctx0" brushRef="#br1" timeOffset="-191893.27">28862 10190 466 0,'-6'-4'476'0,"6"4"-105"16,-9-4-57-16,9 4-6 0,-9-7-27 0,9 7-54 15,-5-7-38-15,5 7-38 0,-4-10-27 0,4 10-24 16,2-10-18-16,0 4-12 0,0-4-21 0,3 3-6 16,3-4-11-16,-2 1-1 0,1-2-9 0,-1-2-4 15,4 2-7-15,-5-3 1 0,0-1-41 0,1 0 50 16,-2 0-52-16,1-2 47 0,-2 0-4 0,-3-2-2 16,-1 2-4-16,-1-1-2 0,-1 0 0 0,1 0 4 15,-2 2 13-15,0 0 9 0,0 3 9 0,-1-1 12 16,2 3 3-16,-1 2-3 0,1 1-20 0,0 2-7 15,3 7-3-15,-5-7 0 0,5 7-3 0,0 0 4 16,-8 4-1-16,7 1 3 0,0 4-1 0,2 1-38 16,0 5 45-16,-1 2-7 0,3 1-3 0,1 4 9 15,1 3-19-15,2 3 2 0,1 1-6 0,0 1 0 16,2-1-2-16,0 1 4 0,2-1 7 0,-1-3-14 16,1-1 12-16,-1-1-13 0,1-5 14 0,-2-2-10 15,-2-2 12-15,-1-2-7 0,2-2 22 0,-2-3-3 16,-2-1 2-16,1-2-15 0,-6-5 8 0,10 3-13 15,-10-3 11-15,9-2-5 0,-9 2-3 0,7-10-4 16,-3 3 1-16,-2-2 4 0,3 0 5 0,0 0 9 16,0 0 2-16,-1 0-5 0,0 2-5 0,0-2-4 15,0 2-5-15,0 2-2 0,2 2-3 0,-6 3 5 16,10-7-3-16,-10 7 2 0,12-2-2 0,-12 2-2 16,15 5 0-16,-6-3-2 0,0 3 8 0,2-1-10 15,-2 2-3-15,5 1 7 0,-3-1-4 0,2 0-19 16,-1 1-60-16,0-1-39 0,-2 0-75 0,1 0-20 15,-3-1-111-15,1-2-57 0,1 0-98 0,-10-3-381 16,12 4-405-16</inkml:trace>
  <inkml:trace contextRef="#ctx0" brushRef="#br1" timeOffset="-191243.27">29097 10288 150 0,'0'0'407'16,"0"0"-126"-16,0 0-48 0,0 0-72 0,0 0-10 15,-1-7-55-15,1 7 27 0,4-10-42 0,-2 4 23 0,2-1-57 16,1-1 25-16,0 0-49 0,2-1 29 0,-1 0-42 16,0-3 30-16,2 3-38 0,-3-3 32 0,2 3-39 15,-2-1 31-15,-1 1 44 0,-2-1-49 16,2 2 16-16,-3 0 7 0,-1 1-3 0,-2 1-1 16,-1-1 2-16,-1 2 27 0,4 5-18 0,-14-6 2 15,14 6 12-15,-16-3-5 0,5 4-2 0,-1 1 0 0,1 0 4 16,-1 1-10-16,0 1-1 0,-1 3-17 15,3 0-4-15,0-3-8 0,2 5-2 0,2-3-2 16,-2 1-5-16,4 0-4 0,4-1-3 0,0-6-23 16,2 11-65-16,-2-11-72 0,10 6-59 0,0-4-110 15,2-3-417-15,1 0-244 0</inkml:trace>
  <inkml:trace contextRef="#ctx0" brushRef="#br1" timeOffset="-190927.47">29553 9891 74 0,'-5'-5'503'16,"0"0"-118"-16,5 5-46 0,-13-5-42 0,4 3-6 16,9 2-12-16,-25 0-11 0,11 2-26 0,-2 2-61 15,1-1 17-15,-2 3-26 0,2-1-28 0,2 2-23 16,1 1-17-16,3 0-23 0,1 2-11 16,3-1-12-16,2 1-12 0,3 2-7 0,1 0-7 0,5 1-9 15,1 1-7-15,4 2 9 0,4 1-20 0,2 1-13 16,2 0-46-16,2 0 4 0,0-1-30 0,1-1 25 15,-1-1-23-15,-3-2 4 0,0-1 11 16,-4-2 37-16,0-1-26 0,-3 0 36 0,-3-3-18 16,-3 1 27-16,-1-1-24 0,-4-6 36 0,0 8-26 0,0-8 28 15,-7 9-25-15,-1-6 35 0,0-1-28 0,-3 0 25 16,11-2-22-16,-22 4 23 0,12-3-26 16,-3-1 26-16,13 0-30 0,-18 0 24 0,18 0-72 15,-14-1-51-15,14 1-134 0,-8-6-48 0,8 6-72 16,0-8-355-16,0 8-227 0</inkml:trace>
  <inkml:trace contextRef="#ctx0" brushRef="#br1" timeOffset="-190627.56">29709 10051 525 0,'0'0'410'0,"1"-7"-60"0,-1 7-43 0,3-7-20 16,-3 7-28-16,0 0-30 0,1-8-44 0,-1 8-31 15,2-8-31-15,-2 8-22 0,0 0-21 0,2-9-15 16,-2 9-13-16,4-8-11 0,-4 8-10 0,5-7-4 15,-5 7-7-15,5-7 5 0,-5 7-16 0,5-7 5 16,-5 7-6-16,0 0 3 0,4-6 6 0,-4 6-2 16,0 0-3-16,0 0-3 0,0 0 1 0,0 0 6 15,-9-2-5-15,9 2 8 0,-9 5-2 0,4 0 1 16,1-1-2-16,-1 2-4 0,-2 0 3 16,3 1-4-16,-1 0-2 0,2 2 4 0,1 0 15 15,0 0-28-15,2 0 20 0,0 0-23 0,3 0 17 0,-1 0-32 16,5-2 9-16,0 0-65 0,2-2-44 0,3 0-43 15,1-1-39-15,1-3 5 0,1-1-58 0,-1 1-14 16,5-3-63-16,4-3-288 0,0-1-130 16</inkml:trace>
  <inkml:trace contextRef="#ctx0" brushRef="#br1" timeOffset="-189628.11">30063 9910 202 0,'0'0'387'15,"-1"-12"-74"-15,1 12-45 0,-4-8-29 0,4 8-21 16,-9-7-10-16,9 7-15 0,-10-2-19 0,10 2-59 15,-13 0 11-15,13 0-46 0,-13 5 18 16,5-1-21-16,0 4-13 0,3-2-12 0,-2 0-10 0,5 2-4 16,-1 0-10-16,1 0 0 0,2-1-9 0,2 3 0 15,2-2-7-15,0 2-6 0,2-2 0 0,3 2-5 16,1-1 34-16,3-2-47 0,-1 1 21 16,4-4-51-16,-2 2-23 0,4-3 33 0,-2 1-68 15,3-3 26-15,-3-1-45 0,2-1-1 0,1-3-34 0,-2 2 10 16,1-3-20-16,-3-1 32 0,2-1 9 0,-4-1 38 15,-1 0 1-15,-1-2 32 0,-2 0-7 0,-3 0 17 16,-2 1 22-16,-2-1-11 0,-2 0 23 0,-2 3 6 16,-1 0 55-16,-2-1-7 0,0 1 54 0,-3 1-26 15,1 1 46-15,0-1-42 0,-3 4-2 0,10 2-19 16,-17-2-9-16,17 2 0 0,-15 1-7 0,15-1-5 16,-13 5-7-16,8 0-2 0,0-1-6 0,3 1-1 15,2-5-2-15,-2 11-2 0,4-4 47 0,0-2-60 16,3 1 35-16,2 2-49 0,-1-3 38 0,1 0-39 15,3 1 37-15,-3-2-44 0,2-2 44 0,-9-2-47 16,16 2 47-16,-16-2-51 0,14 0 41 0,-14 0-45 16,11-2 4-16,-11 2 6 0,10-6 3 0,-10 6 4 15,6-8 2-15,-6 8 4 0,2-11 1 0,-1 5 3 16,-1 6 6-16,-1-11-6 0,0 4 2 0,1 7 0 16,-1-10 4-16,1 10 1 0,0-9-1 0,0 9 7 15,-2-8-12-15,2 8 2 0,0 0-1 0,4-7 1 16,-4 7 0-16,0 0-1 0,0 0 1 0,13 1-1 15,-13-1 1-15,11 6-1 0,-11-6 4 0,11 7-6 16,-4-3 0-16,0 2 2 0,-2-1-4 0,0 0 40 16,-1 1-15-16,-4-6 2 0,6 10-39 0,-6-10 45 15,3 8-32-15,-3-8 63 0,0 0-3 0,0 8-11 16,0-8 16-16,0 0 10 0,0 0-6 0,0 0 10 16,0 0 11-16,-9-2 2 0,9 2-13 0,-3-8-19 15,3 8-10-15,0-12-10 0,0 12-7 0,3-12-7 0,1 4-5 16,-2 0-4-16,3 2-2 0,0 0-4 15,2-1-3-15,0 2 0 0,0 0-2 0,2 1 0 16,-2 1-4-16,-7 3 4 0,16-2-2 0,-16 2-2 0,16 0 3 16,-16 0-1-16,18 4 6 0,-8 0-8 15,-2-1 3-15,1 1 0 0,2 0-3 0,0 0-3 16,-1 1-1-16,0-1-18 0,0-2-35 0,1 1-28 16,1-1-28-16,-12-2-39 0,18 0-22 0,-6-1-5 0,-2-1 7 15,-1-1 2-15,1-1 40 0,-1 0 6 0,0-2 42 16,-2-1 0-16,0 0 35 0,-2-1-2 0,-1 1 26 15,-1-1 6-15,-1 0 15 0,-2 1 10 0,0-2 19 16,-1 4 15-16,-2-2 0 0,2 0-4 0,-3 2-29 16,4 5 35-16,-6-9-40 0,6 9 28 0,-8-5-33 15,8 5 26-15,0 0-27 0,0 0 26 0,-14 1-32 16,14-1 39-16,-2 7-41 0,2-7 33 0,0 6-30 16,0-6 30-16,2 6-33 0,-2-6 34 0,7 8-30 15,-7-8 29-15,9 3-36 0,-9-3 31 0,0 0-28 16,17-1 34-16,-9-1-35 0,-3-4 39 0,3 1-41 0,-2-2 31 15,-1-3-5-15,-1 1 0 0,0-2 2 16,-1-5-1-16,0 2 44 0,-3 1 40 0,0-4 44 16,-2-1-5-16,-2 0 65 0,2 0-18 0,-2-3 36 15,-1 2-9-15,-1 2 21 0,1 0-1 0,-2 3 5 0,2 2 2 16,-2-1-17-16,3 4-36 0,0 0-35 16,-1 1-32-16,0 2-23 0,5 6-10 0,-9-3-7 15,9 3-16-15,-7 5-9 0,4 1-9 0,-1 1-13 16,3 5 0-16,0 0-4 0,1 2-9 0,1 6-40 15,0 1-81-15,4 6-97 0,-1 1-91 0,3 5-84 0,-1 2-114 16,2 5-126-16,-1 1-389 0,0 2-606 16</inkml:trace>
  <inkml:trace contextRef="#ctx0" brushRef="#br1" timeOffset="-188511.13">29087 11192 573 0,'-6'-10'492'0,"6"10"-120"0,-6-8-25 0,6 8-35 16,-5-10-29-16,1 4-16 0,4 6-52 0,-2-12-17 16,-1 6-28-16,3-1-13 0,0-3-45 0,3 2-10 15,-2-2-28-15,2 0-7 0,-1-1-27 0,2-4 9 16,0 3-23-16,0-3 6 0,1 1-15 0,0-3-2 16,-1 0-11-16,0-1 3 0,-2 0 0 0,1 0-6 15,-1 0 2-15,-2-1-2 0,2 1 3 0,-4 1 0 16,2 0 11-16,-2 2 17 0,-1 0 11 0,2 1-28 15,-2 1 54-15,-2 4-40 0,3-1 36 0,-2 1-51 16,0 3 34-16,2 0-44 0,2 6 33 0,-7-6-43 16,7 6 38-16,0 0-3 0,-9 5-5 0,6 1 0 15,2 1-4-15,1 3 1 0,1 3-3 0,3 3-8 16,2 4 3-16,0 1-1 0,3 5-2 0,2 0 0 16,1 0-2-16,2 2 6 0,-1-2-13 0,3 6 1 15,2-1 2-15,0-1-4 0,-1-1 1 0,-1-4-5 16,0-3 8-16,0 2-4 0,-4-5 2 0,-1-2-2 15,0-3 1-15,-2-1 2 0,-1-2 2 0,-4-3 2 16,1 0 2-16,-1-4-5 0,-4-4 0 0,0 0-1 16,7 4-3-16,-7-4 1 0,2-6 1 0,-2 6-1 15,0-13 1-15,0 5-1 0,0 0 5 0,1 0-7 16,1-2 8-16,0 2-7 0,1 0 4 0,-1 1-7 16,1 0 4-16,2 1-7 0,0 2 9 0,0 1-9 15,-5 3 5-15,17-5-3 0,-17 5 8 0,19 1-9 16,-9 1 6-16,4 0-10 0,-1 0-17 0,1 2-35 15,0-1-30-15,2 2-30 0,-2 0-26 0,2-1-25 0,-2-2-20 16,3 0-19-16,-4-1-19 0,3-1-7 16,-3 0 35-16,0-2-16 0,0 0 55 0,1-2 1 15,-3-2 67-15,1-1-26 0,0-1 47 0,-4-2-10 16,-1-1 47-16,-2-1-16 0,1-1 45 0,-5 1-10 16,0 0 71-16,-1-1-15 0,-1 1 69 0,1 0-7 15,-5 1 45-15,0 1-51 0,3-1-1 0,-2 4-7 16,0 0-14-16,0 1 16 0,4 6-45 0,-10-6 20 15,10 6-49-15,0 0 31 0,-14 0-42 0,14 0 36 16,-7 7-41-16,7-7 35 0,-5 11-37 0,5-11 28 16,0 14-34-16,3-7 28 0,-1-2-50 0,2 4-24 0,1-3-15 15,-1 1 23-15,4-1-60 0,-1-1 35 16,0-2-32-16,1 1 41 0,-8-4-22 0,16 3 43 16,-16-3-18-16,16-3 35 0,-6 1-26 0,0-2 41 15,-2 1-27-15,1-1 39 0,-1-2-29 0,0 2 44 16,1 1-12-16,0-1 72 0,-3 1-45 0,3-2 51 15,-9 5-46-15,14-5 51 0,-14 5-49 0,13-2 34 16,-13 2-33-16,14-2 20 0,-14 2-42 0,17 2 32 16,-17-2-50-16,19 2 37 0,-9 0-48 0,-10-2 44 15,17 3-50-15,-17-3 46 0,17 1-44 0,-17-1 44 16,11 0-46-16,-11 0 47 0,11-5-49 0,-11 5 35 16,6-8-34-16,-6 0 25 0,-2 0-39 0,-3-2 43 15,-2-1-41-15,-2-3 48 0,-2-2-44 0,-1-3 4 16,-2-1 13-16,-2 0-2 0,1-2 13 0,-2 0-9 15,3-2 2-15,-1 2 18 0,1 1-34 0,0-1 32 16,-2 0 54-16,5 3 31 0,0 2 35 0,0 1 12 16,2 3-9-16,2 3-21 0,0-1-23 0,1 2-13 15,1 2-25-15,1 2-9 0,4 5-6 0,-5-4 1 16,5 4-4-16,0 0-1 0,0 0-5 0,2 11-1 16,1-2-9-16,2 0-3 0,1 5-4 0,1 1 0 15,4 2-2-15,1 1-2 0,1 4-2 0,3-1 12 16,1 1-16-16,-1 0 12 0,2 0-17 0,2-1-11 0,-1-3-62 15,1 0-17-15,-3-5-82 0,-1-1-20 16,2-3-109-16,-4-1-61 0,0-4-471 0,-2 0-381 16</inkml:trace>
  <inkml:trace contextRef="#ctx0" brushRef="#br1" timeOffset="-188144.22">29952 10687 304 0,'-5'-11'484'0,"1"3"-81"0,2 0-86 0,2 8-66 15,-3-9-42-15,3 9-18 0,-4-9 15 0,4 9 12 16,0 0-17-16,0 0-6 0,0 0-15 0,0 0-27 0,17 5-16 16,-10 1-18-16,0 0-5 0,3 5-9 15,0 1-5-15,3 1-15 0,-1 3-4 0,2 2 8 16,0 2-14-16,1 3-6 0,-1 1-16 0,0 0 4 16,-1 1-12-16,0 2 3 0,-2-1-8 0,0-1 1 15,0 2-4-15,-1-2-8 0,-1 0-3 0,1-3-2 0,-2-2-5 16,0-1 6-16,-2-1 2 0,2-3 1 15,-1-2 1-15,-1 0 8 0,1-3-6 0,-2-1 0 16,4-2-6-16,-1 0-2 0,0-4-8 0,2-1-2 16,-10-2-6-16,16-1-17 0,-8-3-27 0,2-3-36 15,-3 0-39-15,-3-2-17 0,-1-2-43 0,-3-3 2 16,-2-1-28-16,-3-2 57 0,-2-2 2 0,-5 0 57 16,-1-3-9-16,-4 2 41 0,2-1-11 0,-2 2 40 15,2 0-18-15,0 2 2 0,2 1 15 0,-1 1 17 16,2 2 18-16,4 1 0 0,3-2 0 0,-1 3-10 15,5-3-6-15,5 3-74 0,3-1-159 0,5-4-226 0,4-1-381 16,6 0-384-16</inkml:trace>
  <inkml:trace contextRef="#ctx0" brushRef="#br1" timeOffset="-185311.26">23415 12886 201 0,'0'0'364'0,"-1"-6"-47"16,1 6-14-16,-3-6-12 0,3 6 6 0,-2-6-5 16,2 6-12-16,-3-5-34 0,3 5-27 0,0 0-33 15,-2-6-30-15,2 6-38 0,0 0-18 0,0 0 8 16,0 0 29-16,0 0 20 0,0 0 3 0,0 0 3 15,9 7-47-15,-6-2 35 0,4 2-62 0,-2 0 29 0,1 3-56 16,3 2 28-16,-2 0-54 0,3 1 29 0,-1 3-49 16,1-1 38-16,0 3-50 0,0 0 39 15,1-1-14-15,-1 0 2 0,0 0-14 0,-1-1-7 0,1-4-21 16,-2 2-48-16,-2-2-53 0,2-3-49 0,-2 1-43 16,-1-2-26-16,1-1-34 0,-6-7-62 0,7 9-80 15,-7-9-48-15,0 0-427 0,0 0-436 0</inkml:trace>
  <inkml:trace contextRef="#ctx0" brushRef="#br1" timeOffset="-184911.61">23457 12939 15 0,'-7'-14'417'0,"3"4"-41"0,0 0-66 0,0-1-22 16,2 0-26-16,0-1-35 0,2 2-16 0,2-3-21 16,0 3-22-16,2-1-28 0,1-1-23 0,5 1-24 15,-1 1-16-15,2 2-13 0,1 0-2 0,2 2-8 16,2 0-3-16,-2 2-13 0,1 1-7 0,-2 2-7 15,2 2-4-15,-3 2-2 0,-1 1-2 0,1 1 1 16,-3-1-6-16,-2 5-6 0,-2-2-1 0,-1 3 3 0,0-1 4 16,-4 2-46-16,-4-2 49 0,0 2-43 0,-1 1 47 15,-2 0-43-15,-2 1 41 0,-3-4-31 0,3 1 66 16,0-2 3-16,-1 1 3 0,1-2-1 0,3-2-2 16,-1 2-2-16,0-3-4 0,7-4-12 0,-9 7 0 15,9-7-7-15,-5 8-5 0,5-8-4 0,-2 7-4 16,2-7 0-16,4 7-2 0,1-3 2 0,-1 1-6 15,4-1-3-15,-1 4 2 0,1-2 2 0,4 1-4 16,-1 1-5-16,1 0 7 0,0 2-5 0,0 0-1 16,-1 0-1-16,2-2 3 0,1 2-3 0,0-1 1 15,-2 0 11-15,-1 0-15 0,3 0 0 0,-1-1-2 16,-2-1-1-16,1 1-20 0,0-2-37 0,-1-1-34 16,-2 1-37-16,0-2-17 0,1-1-31 0,-1-2-29 15,-9-1-23-15,14 3 4 0,-14-3-31 0,14-1-13 16,-14 1-19-16,9-5 12 0,-9 5-197 0,4-11 38 15</inkml:trace>
  <inkml:trace contextRef="#ctx0" brushRef="#br1" timeOffset="-184421.46">23829 13060 507 0,'-4'-9'172'16,"-2"1"-1"-16,2 1 22 0,0 1 1 0,-1 0-9 0,3 0-14 15,-1 1-16-15,-1-1-3 0,3 0-42 16,1 6-9-16,-3-10-29 0,3 10-6 0,0-11-22 16,2 6-2-16,-2 5-17 0,5-11 6 0,-1 5-15 0,-1-1 3 15,3-1-1-15,-3 2-6 0,4-1-1 0,-3 1 16 16,-2 0-28-16,1 0 6 0,-1 0 0 0,-2 6 6 15,0-10 15-15,0 10 26 0,-4-12 11 0,4 12 13 16,-5-6-5-16,5 6-9 0,-10-7-9 0,10 7-4 16,-9-2-13-16,9 2-6 0,-11 2-37 0,11-2 41 15,-12 7-38-15,7-3 48 0,5-4-44 16,-4 8 39-16,4-8-44 0,0 14 42 0,4-9-39 0,1 4 40 16,-1-2-42-16,6 2 31 0,2-1-48 0,-1 0 40 15,5-1-75-15,-2-2 3 0,2 2-59 0,3-4-27 16,-2 0-31-16,0-1-21 0,2-1-15 0,0-2-37 15,-2-1-14-15,-1-1-5 0,-3-1 24 0,2-2 12 16,-4 2 35-16,-4-2 36 0,1-2 60 0,-4 1 71 16,-2 0 57-16,-2-1 57 0,-1 0 24 0,-3-2 45 15,0-1-13-15,-2 1 61 0,-2 1-7 0,2-2 20 16,-2 1 26-16,2 2 12 0,-2 0-18 0,3 0-15 16,1 2-23-16,-2 1-35 0,3-1-36 0,3 6-20 15,-7-7-10-15,7 7 2 0,0 0 10 0,0 0-1 0,0 0-8 16,0 0-7-16,16 3-2 0,-9 0-1 0,3 5 2 15,1 1 0-15,1 1-46 0,2 2 48 16,0 3-47-16,1 1 35 0,1 3-52 0,0 3 36 0,0-1-52 16,0 1 38-16,-2 3-10 0,1-2-6 0,0 1-9 15,-1 0-5-15,0 0-7 0,-3-1-3 0,3-2-4 16,-5 0-2-16,3-3 2 0,-3 0-4 0,-2-1-3 16,1-4-3-16,0-1-5 0,-2 0-31 0,-1-4-34 15,0 1-33-15,-1-3-62 0,-1 0-76 0,-3-6-155 16,0 0-98-16,0 0-134 0,0 0-296 0,0-8-494 15</inkml:trace>
  <inkml:trace contextRef="#ctx0" brushRef="#br1" timeOffset="-184175.66">24030 12868 377 0,'-9'-11'452'0,"1"1"-120"0,2 3-35 0,-2-1-23 15,4 1-37-15,-1 0-38 0,4 0-30 0,-2 1-42 16,3 6-8-16,4-11-9 0,-4 11-17 0,8-7-10 0,-8 7-20 15,16-3-11-15,-16 3-13 0,22 0-7 16,-9 1-2-16,-1 1-10 0,0 2 3 0,-2-1-8 16,1 4 3-16,-1-1-7 0,-2-1 0 0,-2 3 2 0,-1 0-3 15,-4-1 3-15,1 1-6 0,-5-1 0 16,3 1-41-16,-4 0 46 0,-1 0-39 0,1 0 41 0,-2-2-46 16,0 2 49-16,2-3-54 0,-1 0 24 0,2 0-81 15,3-5-33-15,-5 7-66 0,5-7-101 0,0 0-94 16,0 0-253-16,0 0-154 0</inkml:trace>
  <inkml:trace contextRef="#ctx0" brushRef="#br1" timeOffset="-183262.05">24229 12840 75 0,'0'0'474'0,"4"-5"-130"16,-4 5-28-16,0 0-23 0,4-6-8 0,-4 6-18 16,0 0-24-16,4-6-44 0,-4 6-32 0,0 0-33 15,5-7-29-15,-5 7-19 0,6-6-21 0,-6 6-10 16,12-8-11-16,-6 2-8 0,2 1-6 0,2-1-9 15,-2-1-5-15,-1 1 3 0,1-1-10 0,2-1 2 16,-3 2 21-16,0-2-27 0,0 1 27 0,-1 0-21 16,-2-1 32-16,-3 2-13 0,-1 6 24 0,5-12-19 15,-5 12 13-15,-2-7-21 0,2 7 11 0,-7-3-19 0,7 3 14 16,-11 0-14-16,11 0 5 0,-14 5-20 16,6-1 5-16,-1 1 13 0,1 2-20 0,2-1 2 15,0 3 3-15,-1-1-6 0,4 1 2 0,1 0 12 0,0 2-13 16,2-2-3-16,2 2-2 0,2-1-2 0,2 1-18 15,1 0-25-15,2-2-40 0,1 1-67 0,4-3 28 16,-1-1-34-16,2 0 5 0,1-1-5 0,0-3 3 16,1-1 5-16,-1 0 15 0,1-2 8 0,1-1-2 15,0-1 17-15,-2-3 17 0,2 1 21 0,-2 1 23 16,-1-5 2-16,-2 1 29 0,1-1-13 0,-4-2 28 16,0-2-21-16,-3 3 26 0,0-2-16 0,-4-1 30 15,-1 3 9-15,-2-1 59 0,-1 2-25 0,-3-2 33 16,0 2-30-16,-3 0 30 0,-1 3-52 0,0 0 45 15,-4 1-38-15,0 2 46 0,2 2-50 0,-3 1 27 16,0 0-42-16,-2 3 28 0,3 0-47 0,2 2 36 16,-2 2-44-16,3-1 41 0,1 3-42 0,0-2 2 15,3 3 19-15,4-2-22 0,0 3 1 0,2-3 2 16,0 3 2-16,4-4 1 0,3 3-3 0,0-3 1 0,-1-2-2 16,5 1-3-16,-2-3-16 0,0 0-14 15,3-2-6-15,-2 0 2 0,2-3 8 0,0-1 4 16,-1 0 1-16,0-3 6 0,1 0 5 0,-1-2 3 15,-1-1 36-15,-1 0-30 0,-2-2 28 0,2-2-38 0,-2 4 38 16,-2-3-35-16,1 1 40 0,-1 1-41 16,-1 2 44-16,0 0-41 0,-2 1 33 0,1 0-38 15,0 1 33-15,-4 6-35 0,8-5 42 0,-8 5-33 0,11-4 33 16,-11 4-40-16,14 2 40 0,-14-2-38 0,16 5 35 16,-5-1-36-16,0 0 37 0,-1 3-39 0,3-3 37 15,1 2-36-15,0 0 38 0,-1-1-35 0,1-1 39 16,-1-1-40-16,-2-1 36 0,2-2-35 0,-13 0 37 15,21-2-38-15,-12-1 38 0,-1-1-6 0,-4-2 60 16,1-2-27-16,-5-1 41 0,0-3 20 0,-5 0 21 16,-2-3 34-16,-1-2 9 0,-5-4 2 0,-3-3 7 15,0 0-4-15,-4-2 0 0,-2-3-14 0,3 3-49 16,-3-2 43-16,4 5-57 0,2 1 23 0,-1 0-52 16,3 3 40-16,2 2-42 0,0 3-12 0,3 2-9 15,1 1-10-15,-1 1-15 0,5 4-10 0,-1 1 0 16,5 5-5-16,0 0 26 0,0 0-115 0,0 0-26 15,-9 7-89-15,12-2-9 0,-1 6-41 0,3 2-37 16,3 1-34-16,0 2-27 0,1 1-5 0,1 1-22 0,1-1 31 16,0-1 26-16,0-1 74 0,-1-3 36 0,-1 2 50 15,-1-5 30-15,-3 1 105 0,3-3 72 16,-3 1 101-16,0-2 41 0,-2 1 89 0,0-2-24 16,-3-5-10-16,7 6-26 0,-7-6-15 0,7 4-29 0,-7-4-33 15,0 0-35-15,13-1-20 0,-13 1-15 0,16-4-3 16,-6 1-35-16,1 0-11 0,2-1-46 0,1 0-90 15,3-1-79-15,-2 1-104 0,4-1-83 0,-1-1-461 16,3 2-373-16</inkml:trace>
  <inkml:trace contextRef="#ctx0" brushRef="#br1" timeOffset="-183068.52">25319 12303 435 0,'6'-7'485'0,"-4"1"-77"16,-2 6 20-16,8-8-58 0,-8 8 15 0,5-7-54 15,-5 7 17-15,4-7-87 0,-4 7-10 0,0 0-65 16,5-6-18-16,-5 6-66 0,0 0 28 0,0 0-60 16,14 3 28-16,-14-3-58 0,9 10 33 0,-3-3-16 15,1 0-5-15,1 4-14 0,-1 1-8 0,2 0-9 16,-1 3-10-16,3 0-38 0,-1-1-82 0,-1 0-73 16,0-1-82-16,-1-1-81 0,-1-1-91 0,1 0-104 15,-3-4-364-15,0 0-466 0</inkml:trace>
  <inkml:trace contextRef="#ctx0" brushRef="#br1" timeOffset="-182594.77">25211 12322 271 0,'-9'-8'472'0,"1"2"-95"0,4 2-72 16,0-1-39-16,4 5-61 0,-2-11 13 16,2 11-61-16,6-8 41 0,-1 4-106 0,3-2 26 15,5 2-59-15,1 1 20 0,1-1-52 0,3-1 33 0,1 1-49 16,0 0 35-16,3-1-51 0,1-1 43 0,-1 0-48 15,-3 0 39-15,3-1-44 0,-4 2 39 0,-2-2-43 16,0 0 45-16,-5 0-51 0,1-3 46 0,-2 2-9 16,-4-1-2-16,-2 0-2 0,-3 0-6 0,-1 0-1 15,-1-1 3-15,-1 0 0 0,-1 2-3 0,-2-2 4 16,2 3 0-16,-3-1-2 0,2 2 10 0,0 0-9 16,4 6 3-16,-6-9-5 0,6 9-1 0,0 0 3 15,0 0 4-15,-12 3 4 0,12-3 4 0,0 9 2 16,0-1-3-16,2 1-41 0,0 1 49 0,3 3-47 15,-1 1 46-15,4 2-40 0,3 2 41 0,-2 0-6 16,0 1-5-16,3-1-3 0,-1 0-1 0,-1 0-1 16,3-2 0-16,-1 0-2 0,-3-5 0 0,1 0 4 15,-1-1 2-15,-3-3-2 0,1-1 0 16,0-1 4-16,-7-5-6 0,12 4 1 0,-12-4 4 0,0 0 6 0,15-2 9 16,-15 2 4-16,8-5 6 0,-8 5-4 15,6-6-1-15,-6 6 5 0,7-4-5 0,-7 4-8 16,5-5-4-16,-5 5-7 0,7-3 1 0,-7 3-7 15,0 0 0-15,14-1-2 0,-14 1-3 0,16 2 1 0,-9 1-3 16,4 1-1-16,-2-2-1 0,3 2-6 0,-1-1-49 16,1 1-52-16,-1 0-43 0,0-2-58 15,2 0-36-15,-3-1-71 0,2 1-48 0,-12-2-333 16,19-2-206-16</inkml:trace>
  <inkml:trace contextRef="#ctx0" brushRef="#br1" timeOffset="-182362.14">25889 12286 331 0,'0'0'294'0,"-5"-6"-43"15,5 6-11-15,-2-8-19 0,2 8-28 0,0 0-28 16,-3-7-20-16,3 7-18 0,0 0-23 0,0-7-14 16,0 7-15-16,0 0-15 0,3-8-13 0,-3 8-8 15,5-6-10-15,-5 6-5 0,3-9-18 0,-3 9 16 16,4-8-11-16,-4 8 46 0,3-8-1 0,-3 8 63 16,1-8-37-16,-1 8 43 0,-4-4-17 0,4 4-9 15,0 0-39-15,-10-4 35 0,10 4-35 0,-7 2 26 16,7-2-15-16,-9 7-11 0,5-1-12 0,1 1-3 15,1-2-12-15,0 5-10 0,4-2-1 0,0 3-2 16,2 0-29-16,1 1-79 0,4 1-100 0,1-2-109 16,1 1-114-16,1-1-456 0,2 0-415 0</inkml:trace>
  <inkml:trace contextRef="#ctx0" brushRef="#br1" timeOffset="-181361.64">26457 12158 123 0,'0'-5'375'15,"-3"-3"-32"-15,3 0-3 0,-2 0-14 0,0 0 19 16,0 2 1-16,-1-1-25 0,2 0-20 0,1 7-35 16,-3-12-48-16,3 12-46 0,-3-10-33 0,3 10-30 15,0 0 10-15,0 0 7 0,0 0 2 0,0 0 2 16,12 5-8-16,-5 2-53 0,-1 2 33 0,4 4-51 16,2 1 28-16,-2 3-50 0,5 1 33 0,-2 5-15 15,4 0-6-15,-3 1-6 0,1 1-4 0,1 0-6 16,1 0-7-16,0 4-7 0,0-4-7 0,-2-2-4 15,0 1-29-15,-2-3-52 0,0-5-42 0,-3 0-28 16,-1-4-11-16,1 0-31 0,-5-4 16 0,0 0-99 16,-1-2-30-16,-4-6-60 0,0 0 2 0,0 0 16 15,0 0 33-15,0 0 47 0,-11-8 66 0,1-1 28 16,-3-5 59-16,-4 0 44 0,-1-5 71 0,-1-3 14 16,-3-4 19-16,-2-1 19 0,0 1 14 0,2-2-1 15,3 1 59-15,1 5 19 0,3 0 15 0,1 0 21 16,2 4-7-16,2 0-16 0,2 4-18 0,3-2-26 15,1 2-10-15,3 3-20 0,2 1-11 0,2 0-16 16,1 2-10-16,3 1-6 0,4 2-7 0,0 0-5 0,1 2-6 16,4 1 1-16,-3 2-4 0,6 2-7 0,0 0-3 15,-1 3-8-15,-1 1 5 0,0 0-4 16,-2 1 0-16,-1 1 3 0,-1 2-48 0,-3 0 51 16,-2-1-2-16,-3 1-2 0,-3-2-1 0,1 1 2 0,-6-2-4 15,-1 1 4-15,1-2 2 0,-4 1-4 16,2-3 1-16,5-4 4 0,-14 6 4 0,14-6 1 0,0 0 0 15,-15-2-3-15,15 2-39 0,-7-9 47 0,7 9-8 16,0-12-2-16,5 5-1 0,-1 0 3 0,7-2-8 16,1 1-1-16,1 2-1 0,2-1 2 0,-1 1-3 15,4 2 2-15,0 1 3 0,0 1-6 0,-1 1 4 16,2 2-2-16,-1 0-1 0,-2 3 0 0,2 1 0 16,-4-2 0-16,0 3-35 0,-2 1 50 0,-2-1-7 15,-1-1 0-15,-3 3-1 0,-2-3 3 0,-1 0 6 16,-3-5 13-16,1 10 11 0,-1-10 9 0,-6 6-1 15,6-6 3-15,-12 4-6 0,12-4 17 0,-15-2-1 16,7 0 0-16,-1-3-6 0,3 0-8 0,-1-2-12 16,4-1 1-16,-1-1-14 0,1-1-6 0,6 0-5 15,-1-2-6-15,2-1-20 0,5-2-38 0,1 1-66 16,2-1 7-16,2 0-55 0,3 3 10 0,-2 0 61 16,3 3-23-16,-2 2 64 0,-3-1-28 0,1 2 56 15,-2 4-38-15,-1 1 49 0,-11 1-35 0,17 1 11 16,-17-1 9-16,11 5 8 0,-7-1 5 0,-1 3 7 15,1-2 3-15,-1 4 12 0,-1-1-10 0,-1 0 15 16,0 2 6-16,2-2 5 0,-1 1 7 0,0-3-26 16,0 1 34-16,1 0-26 0,-3-7 38 0,6 10-34 15,-1-5 32-15,-5-5-42 0,12 3 40 0,-12-3-44 16,15 0 37-16,-15 0-9 0,18-3-7 0,-10-1-1 16,1-1-2-16,-2 1 12 0,2-3-13 0,-4 0-3 15,-1 0 2-15,1 0 1 0,-2-1 1 0,-3 0 11 16,0 0-7-16,-3 0 0 0,0-1-7 0,-3 1 22 15,1-1-34-15,-1 2 27 0,-1 1-37 0,0 1 31 0,-1-1-34 16,8 6 23-16,-12-4-79 0,12 4-59 0,-11-3-13 16,11 3-85-16,0 0-43 0,0 0-103 0,0 0-245 15,0 0-130-15</inkml:trace>
  <inkml:trace contextRef="#ctx0" brushRef="#br1" timeOffset="-181145.35">27300 11914 313 0,'5'-10'406'0,"-5"10"-8"0,0-7-65 0,0 7 17 16,-2-6-70-16,2 6-3 0,-8-5-70 0,8 5 1 16,0 0-50-16,-11 2-3 0,11-2-34 15,-9 8 0-15,4-1-36 0,2 0-10 0,1 1-14 0,0 3-10 16,2 0-6-16,0 0-11 0,3 2-6 0,1 1-3 16,2-1-6-16,0 2 2 0,3 0-12 0,0-3-1 15,1-1-2-15,3 3-23 0,1-4-29 0,-1-1-31 16,2-2-37-16,1-1-42 0,0-1-44 0,-2-3-50 15,2-1-32-15,-2-1-16 0,0 0-58 0,0-2-273 16,-1-3-139-16</inkml:trace>
  <inkml:trace contextRef="#ctx0" brushRef="#br1" timeOffset="-180529">27534 11966 305 0,'0'0'290'0,"-1"-7"-47"0,1 7-23 0,-3-6-17 15,3 6-25-15,0 0-51 0,-1-7 14 0,1 7-55 16,0 0 14-16,3-9-52 0,-3 9 29 0,3-7-42 15,-3 7 33-15,8-6-51 0,-8 6 37 0,10-9-49 0,-5 5 35 16,-5 4-44-16,7-7 38 0,-7 7-39 16,6-8 39-16,-6 8-39 0,4-8 46 0,-4 8-42 15,5-5 34-15,-5 5-42 0,0 0 36 0,0 0-39 16,-7-4 39-16,7 4-44 0,-8 4 43 0,8-4-45 0,-9 8 39 16,5-3-35-16,-1 0 41 0,1 3-38 15,0-1 39-15,3 0-42 0,-2 0 48 0,2 2-41 16,2-2 31-16,1 0-38 0,0 1 39 0,2-1-40 15,4 0 42-15,-1-3-41 0,2 2 42 0,2-4-47 16,1 0 43-16,1-1-43 0,0-1 16 0,0-2-59 0,3 0 35 16,-2-2-38-16,2-1 26 0,-5-2-24 0,2 1 43 15,-3-3-23-15,-1 1 34 0,0-2-1 0,-4 1 0 16,0-1 2-16,-1 1 1 0,-3-2 0 16,1 1 17-16,-2 1 18 0,-2 0 39 0,1 0-36 0,0 2 62 15,-2-1-38-15,3 2 34 0,0 6-56 0,-2-11 36 16,2 11-53-16,-3-7 41 0,3 7-31 0,0 0 21 15,0 0-46-15,0 0 41 0,0 0-48 0,12 1 42 16,-12-1-49-16,10 7 49 0,-4-1-50 16,3-3 44-16,0 4-48 0,0-1 46 0,0 0-47 0,-1 1 41 15,1 0-23-15,-3-1 22 0,3 1-45 0,-3-1 48 16,0-1-50-16,-3-1 42 0,-3-4-37 0,7 9 41 16,-7-9-40-16,1 6 41 0,-1-6-43 15,0 0 54-15,0 0-51 0,-1 6 43 0,1-6-43 0,0 0 44 16,0 0-46-16,-4-7 46 0,4 7-49 0,-1-9 47 15,1 9-43-15,2-12 39 0,1 4-56 0,-2-1 47 16,5-1-40-16,-2 1 42 0,1 0-37 16,-1-1 44-16,1 2-41 0,1 0 43 0,-3 1-37 15,4 0 43-15,-5 1-37 0,-2 6 33 0,7-8-24 0,-7 8 82 16,5-4 5-16,-5 4 47 0,0 0-27 0,7 3 13 16,-7-3-33-16,4 8-1 0,0-2-28 0,-3 1 4 15,1-1-25-15,-1 3 10 0,0 1-21 0,-1 2 8 16,-1 0-28-16,-2 1 11 0,1 3-122 0,-5-2-112 15,2 2-131-15,-4 1-150 0,-1-1-311 0,-4 0-344 16</inkml:trace>
  <inkml:trace contextRef="#ctx0" brushRef="#br1" timeOffset="-179942.16">26521 12965 415 0,'-2'-8'658'0,"1"1"-133"16,-1-1-90-16,0 2-74 0,2 6-84 0,-4-12-50 16,4 12-33-16,-2-7-2 0,2 7-17 0,0 0-23 0,0 0-28 15,0 0-21-15,-5 5-14 0,5-5-51 0,2 13 24 16,1-6-6-16,1 4-14 0,1-2-8 0,1 4-5 16,4-1-7-16,-1-1-9 0,0 2 3 0,2-4-17 15,1 1-12-15,1-3 6 0,0 0-13 0,0-2 8 16,-1-1-11-16,1-3 7 0,-1-2 0 0,-1-2 3 15,2 0 4-15,0-3 2 0,0-2 1 0,-2-1 2 16,-1-1 5-16,-1-2-3 0,2 3 1 0,-3-4 0 16,0 4 2-16,-2-2-2 0,1 2 1 0,-1 0 2 15,-1 2-6-15,0 0 0 0,2 1 0 0,-1 1 4 16,-6 5-3-16,13-6 1 0,-13 6 4 0,14-3-2 16,-14 3 0-16,19 1-1 0,-10 4 2 0,3-3-3 15,-1 1 3-15,1 1 3 0,-2-2-4 0,1 3 0 16,0-1 0-16,-2-2 4 0,1 1-3 0,-10-3 3 15,15 3 0-15,-15-3-1 0,13-2-4 0,-13 2 0 16,9-5 2-16,-9 5-4 0,2-9 1 0,-2 9 2 16,-1-10-3-16,-3 1 1 0,-2 2 0 0,-2-1 3 15,1-1 7-15,-2 0-16 0,-2 0 17 0,0 1-19 0,-1-1 11 16,0 1-31-16,0 0-62 0,2 2-114 0,0 1-45 16,1 2-114-16,2-3-38 0,7 6-70 15,-9-4-246-15,9 4-224 0</inkml:trace>
  <inkml:trace contextRef="#ctx0" brushRef="#br1" timeOffset="-179777.95">27042 12800 209 0,'9'-3'565'0,"-9"3"-118"15,13-1-23-15,-13 1 4 0,9-3-16 0,-9 3-42 0,9-1-40 16,-9 1-53-16,0 0-53 0,10-2-46 0,-10 2-34 16,0 0-31-16,0 0-20 0,13 1-19 0,-13-1-12 15,7 2-14-15,-7-2-11 0,12 8-19 0,-6-5-54 16,-6-3-71-16,11 7-85 0,-6-3-89 0,1 0-83 15,-6-4-69-15,9 7-67 0,-9-7-304 0,0 0-331 16</inkml:trace>
  <inkml:trace contextRef="#ctx0" brushRef="#br1" timeOffset="-179628.92">27037 12756 9 0,'-9'-7'545'16,"0"1"-146"-16,4-1 5 0,-1 2-94 0,2 0 2 15,0 0-76-15,4 5-19 0,-8-8-80 0,8 8 2 16,0-8-58-16,0 8 17 0,5-5-53 0,-5 5 20 15,9-2-42-15,-9 2 20 0,13 2-68 0,-13-2-100 16,19 4-83-16,-10 0-142 0,1-1-398 0,-1 0-258 16</inkml:trace>
  <inkml:trace contextRef="#ctx0" brushRef="#br1" timeOffset="-179419.19">27295 12605 264 0,'3'-6'490'0,"-3"6"-12"15,2-11-102-15,-2 11 5 0,3-7-61 0,-3 7-46 16,2-6-54-16,-2 6 2 0,0 0-25 0,0 0 13 16,0 0-38-16,7 4-19 0,-7-4-28 0,6 9-15 15,-1 0-25-15,-1-1-11 0,4 3-22 0,-1-1 3 16,2 4-21-16,-1 1-8 0,5 0-2 16,-2 0-11-16,3 0 1 0,-2-1-24 0,-1 1-64 0,3-5-54 15,-5 1-40-15,3-2-59 0,-1 0-57 0,-3-2-48 16,-1 0-55-16,1-4-101 0,-8-3-234 0,8 4-226 15</inkml:trace>
  <inkml:trace contextRef="#ctx0" brushRef="#br1" timeOffset="-179128.66">27487 12672 376 0,'-3'-7'334'0,"3"7"-49"16,0-11-53-16,0 11-45 0,0-10 1 0,0 10 3 16,5-3-57-16,-5 3 22 0,0 0-64 0,0 0 18 15,16 1-61-15,-16-1 30 0,14 10-53 0,-7-5 34 16,1 0-54-16,0 4 37 0,1-1-45 0,-2 3 34 15,1-3-42-15,-3 3 47 0,0-2-55 0,2 1 43 16,-5-2-46-16,2 0 43 0,-1-2-42 0,-3-6 45 16,2 12-41-16,-2-12 43 0,1 7-42 0,-1-7 42 15,0 0-37-15,0 0 31 0,0 0-38 0,0 0 46 16,0 0-46-16,16-1 43 0,-16 1-40 0,7-4 37 16,-7 4-41-16,12-5 41 0,-12 5-45 0,15-2 45 0,-15 2-45 15,14 0 51-15,-14 0-51 0,16 2 41 16,-9 1-44-16,1 1 43 0,-2-1-42 0,3 1 39 15,-4 1-42-15,1 0 11 0,-6-5-109 0,5 8-47 16,-5-8-105-16,2 9-83 0,-2-9-171 0,-6 5-36 16</inkml:trace>
  <inkml:trace contextRef="#ctx0" brushRef="#br1" timeOffset="-178997.26">27318 12700 160 0,'-14'-7'378'0,"0"-2"-23"16,4 3-84-16,0 0 6 0,2 0-67 0,0 0-26 0,8 6-73 15,-4-9 17-15,4 9-66 0,2-9 31 0,-2 9-64 16,11-7 30-16,1 3-51 0,-1 1 11 0,8-1-139 16,-1 2-94-16,5-2-158 0,1 1-141 0,3-3-11 15</inkml:trace>
  <inkml:trace contextRef="#ctx0" brushRef="#br1" timeOffset="-175479.49">28645 12144 346 0,'-7'-11'346'0,"1"0"-33"0,-2 2-41 16,3-2-24-16,1 1-45 0,-1 0 58 0,1-1-52 15,2 0 29-15,-1 1-43 0,2 1 5 0,0-1-34 16,-1 1-28-16,2 1-24 0,0 2-20 0,0 6-25 16,3-10 16-16,-3 10-11 0,4-4 25 0,-4 4-11 15,0 0 11-15,13 1-9 0,-7 2 7 0,2 3-15 16,-1-2 7-16,2 6-13 0,0 0-1 0,1 2-18 15,-1-1-5-15,2 4-7 0,1 1-9 0,-1 2-9 16,1 0 0-16,0 0-5 0,1 3-4 0,1 2-1 16,-3 0-5-16,2-4-6 0,-3 2 3 0,1-2-11 15,0-1 0-15,-1-1-62 0,0-1-31 0,2-1-42 16,-3-2-15-16,-1-4-37 0,0 1 27 0,-1-3-33 16,-1 1 37-16,1-4-48 0,-7-4 50 0,11 3-13 15,-11-3 67-15,8-3-9 0,-8 3 56 0,6-7-32 0,-6 7 51 16,1-13-26-16,-1 5 46 0,0-1-28 0,-1 0 9 15,1 0 10-15,-2 0 31 0,0 0 60 16,0 3 5-16,-1 0 8 0,2-1-12 0,1 7-14 16,-3-9-13-16,3 9 2 0,-3-7-11 0,3 7-12 15,0 0 3-15,0 0-2 0,0 0 1 0,0 7 1 0,0-7-5 16,5 10 5-16,-3-4 21 0,3 1-34 0,-1 0 22 16,3 2-33-16,-1-3 30 0,0 3-38 15,1-2 33-15,-1-3-32 0,2 1 27 0,-2-2-23 16,-6-3 22-16,12 6-29 0,-12-6 33 0,11 0-36 0,-11 0 33 15,14-6-31-15,-9 1 27 0,2 0-22 0,-1-3 23 16,-2-1-23-16,2 0-6 0,-2 0 5 0,1-1 2 16,-1 0 0-16,1 0 2 0,-1 0 5 0,1 1-3 15,0 0 6-15,0 2-5 0,-1 0 2 16,1 2-3-16,2 1 4 0,-7 4-2 0,14-4 19 0,-14 4 13 16,18 1 2-16,-7 3 0 0,-2 0 17 0,5 3-32 15,-2 3 20-15,-1 0-27 0,3 3 18 0,-2 2-24 16,-2 0 19-16,0 2 1 0,-1-1-8 0,-2 4-7 15,-5-4-4-15,2 1 4 0,-3 2-2 16,-2 1 2-16,-3 2-10 0,-1-2-4 0,-3 0-18 0,-2 1-76 16,-5 0-124-16,-1-2-47 0,-1 1-87 0,-4-3-450 15,1-1-332-15</inkml:trace>
  <inkml:trace contextRef="#ctx0" brushRef="#br1" timeOffset="-174979.69">28527 12976 163 0,'0'-15'363'0,"-2"4"-21"16,0 0-47-16,0-2 3 0,-1 3-61 0,-1-1 42 15,-1 2-28-15,0-1 8 0,-2 0-50 0,-1 2-20 16,1 2-51-16,-2 0-7 0,1 1-30 0,0 2 12 0,8 3-24 16,-17-2 14-16,17 2-10 0,-14 4 12 0,5 1-17 15,5 1-3-15,-3 1-6 0,3 3-4 16,1 0 0-16,2 3-8 0,1 1-11 0,1 3-7 16,3-1-1-16,1 5-18 0,2 0-2 0,0 2-10 0,2 1 6 15,4 3-12-15,-1-2 6 0,-1 1-11 0,4-1 3 16,0 0-5-16,0 1 6 0,-2-1-8 15,2-1 6-15,-2-1-7 0,-1 1 5 0,-1-5-10 16,-2 0 4-16,0-2-8 0,-2-2-11 0,-2 0 8 0,-1-2-33 16,1-1-59-16,-5-1-45 0,0-1-106 0,-1-1-80 15,-3-2-121-15,-1-1-545 0,-3 0-596 0</inkml:trace>
  <inkml:trace contextRef="#ctx0" brushRef="#br1" timeOffset="-174062.44">28100 12537 257 0,'-5'-7'232'0,"5"7"-25"0,-6-4-9 0,6 4-9 0,-7-5-12 16,7 5-55-16,-9-3 8 0,9 3-28 0,0 0-21 15,-17 1-15-15,17-1-11 0,-11 6-9 16,4-2 17-16,0 1 9 0,2 2-41 0,1 0 42 0,-1 3-43 16,4-2 36-16,-2 4-50 0,3-2 37 0,2 1-42 15,-1-1 30-15,3 3-39 0,1-1 34 0,1-2-20 16,2 3 14-16,2-5-40 0,0 2 38 0,1-3-38 16,3 0 36-16,-3-2-37 0,2-2 51 15,-2 0-53-15,0-1 32 0,1-2-35 0,-12 0 35 0,17-1-40 16,-17 1 39-16,14-6-38 0,-14 6 42 0,8-11-37 15,-8 11 35-15,2-12-41 0,-3 4 39 0,-2-2-39 16,1-1 41-16,-3 2-40 0,0-3 39 16,-3-3-39-16,4 4 41 0,-2-3-30 0,-1 1 43 0,2 1-38 15,0 2 46-15,3-1-42 0,-1 3 35 0,2-1-40 16,1 2 36-16,1 2-37 0,-1 5 32 0,8-10-42 16,-8 10 41-16,11-5-43 0,-11 5 39 0,21 0-41 15,-10 1 48-15,2 3-46 0,2 0 43 0,1 3-36 16,0-3 32-16,0 5-42 0,0-2 42 0,-3 1-4 15,2 1-6-15,-2-1 1 0,0 1 1 0,-3-1-34 16,-1 1 43-16,-1-2-27 0,-2-2 54 0,-2 2-37 16,-1-1 44-16,-3-6-34 0,0 8 37 0,0-8-21 15,0 0 14-15,-6 5-9 0,6-5 31 0,0 0-35 16,-10-6 15-16,5 0-27 0,4 1 17 0,0-4-28 16,1 0 20-16,0-2-27 0,2 0 18 0,3-5-27 15,3 0 23-15,1-2-28 0,1 0 25 0,5 1-22 16,-2 0 19-16,8-1-25 0,-5 5 23 0,1 0-29 15,3 2 33-15,-3 2-21 0,1-1 33 0,-3 5-11 16,2 2 32-16,-3 2-11 0,0 1 21 0,-1 1-6 16,1 2 9-16,-3 2-24 0,3 2 6 0,-1 2-21 15,-3 1 7-15,2 0-20 0,-1 2 11 0,-2 0-17 16,3 2 13-16,-5 1-25 0,1-1-47 0,-2-1-152 16,3 1-118-16,-5-1-199 0,1-1-377 0,-2-1-461 15</inkml:trace>
  <inkml:trace contextRef="#ctx0" brushRef="#br1" timeOffset="-173389.13">28548 13261 16 0,'0'0'386'16,"-11"0"-96"-16,11 0-15 0,0 0-4 0,-14 0-39 16,14 0-35-16,-5-4-40 0,5 4-36 15,0 0-25-15,0-11-18 0,0 11-16 0,10-9-9 16,1 4-9-16,-1-3-16 0,3 1 0 0,3-1-10 0,5 0-8 15,-1-1-34-15,3 0 4 0,3-2-128 0,-3 2-70 16,2-1-96-16,0-2-199 0,-4 3-11 16</inkml:trace>
  <inkml:trace contextRef="#ctx0" brushRef="#br1" timeOffset="-173205.35">28918 13061 116 0,'0'0'390'0,"0"0"-61"0,0 0-57 0,0 0 30 15,0 0-53-15,0 0-23 0,0 0-24 0,0 0-25 16,0 0-15-16,0 0 11 0,-4 7-58 15,4-7 4-15,0 0-46 0,0 10 14 0,0-10-42 0,3 9 17 16,-3-9-36-16,4 10 23 0,-2-4-37 0,2 0 20 16,-1-1-33-16,-1 0 27 0,3 1-32 0,-1-2 24 15,-4-4-58-15,5 9-28 0,-5-9-87 16,4 8-5-16,-4-8-60 0,0 0-54 0,1 7-70 0,-1-7-16 16,0 0-152-16,-10-2-9 0</inkml:trace>
  <inkml:trace contextRef="#ctx0" brushRef="#br1" timeOffset="-173095.38">28867 13110 515 0,'-10'-9'117'0,"0"-1"-13"0,-2 1 15 0,3-1-23 15,0-1 16-15,0 1-24 0,2 0 35 0,0 1-28 16,2 1 10-16,1 0-41 0,0 0 9 0,4 1-41 16,0 7 22-16,0-11-38 0,0 11 21 0,5-8-33 15,-5 8 29-15,11-5-36 0,-11 5-59 0,16-2-105 16,-16 2-322-16,14 1 24 0</inkml:trace>
  <inkml:trace contextRef="#ctx0" brushRef="#br1" timeOffset="-172429.12">28976 13022 437 0,'0'0'349'0,"0"0"-6"16,0 0-77-16,11 0 20 0,-11 0-62 0,0 0-14 15,0 0-32-15,14 2-28 0,-14-2-25 0,12 4 9 16,-12-4-58-16,14 5 20 0,-8-1-49 0,2 2 5 16,-2-1-26-16,1 1 23 0,0 1-38 0,-2 0 29 15,-1-1-38-15,1 3 32 0,-3-3-37 0,0-2 30 16,-2-4-31-16,2 11 32 0,-2-11-33 0,0 7 30 15,0-7-28-15,0 0 29 0,-3 7-25 0,3-7 24 16,0 0-33-16,0 0 30 0,-1-10-29 0,1 10 26 0,4-14-29 16,-2 7 29-16,4-2-28 0,1-2-4 0,0 0 7 15,3-1 2-15,0 0-3 0,0-1-3 16,0 1 5-16,4-1 27 0,-4 1-33 0,1 2 33 16,-1-1-21-16,-1 2 10 0,-3 1-28 0,1 1 31 0,-1 2-34 15,-2-2 31-15,-4 7-33 0,5-8 35 0,-5 8-32 16,0 0 36-16,1-8-31 0,-1 8 31 0,0 0-20 15,0 0 34-15,0 0-24 0,-8 7 7 16,8-7 5-16,-1 7 2 0,1-7 3 0,3 13 11 16,1-7-25-16,-1 4 19 0,4-2-21 0,2 3 17 0,0-2-29 15,2 4 27-15,1-2-30 0,-1 1 24 0,2 3-5 16,-3-3-8-16,0 0 0 0,-1-1 1 16,0-1 6-16,-5 0-18 0,1-2 8 0,-3 2-1 15,-2-3 4-15,-2 1-6 0,0-2 6 0,-5-2-1 0,1 1-3 16,-2 1 0-16,2-3 0 0,6-3 1 0,-15 4 2 15,15-4-3-15,-14 0 2 0,14 0 1 0,-11-3-9 16,11 3-56-16,-10-10-17 0,10 4-86 0,0-2-18 16,0-3-70-16,1-1-12 0,3-2-37 15,2-2-22-15,2-4 13 0,-1-1 58 0,-1-1 49 0,4 0 57 16,-3 1 96-16,0 0 93 0,-2-1 51 0,3 2 75 16,-3 1 58-16,-2 2 56 0,1 1 31 0,-2 0 0 15,1 5-16-15,-1 0-14 0,0-1-23 0,-1 3-41 16,0 2-48-16,-1 0-32 0,0 7-27 0,3-9-24 15,-3 9 1-15,0 0-20 0,0 0-5 0,0 0-17 16,10 5-2-16,-6 0-9 0,1 4-2 0,0 0-12 16,1 2 0-16,3 1-9 0,0 2-6 0,0 3 2 15,3 1-5-15,-2 0-1 0,0 0 1 0,1 1-46 16,-1-1-42-16,-1 0-45 0,1 0-14 0,-3-2-68 16,-2-3 2-16,1 0-97 0,-4-2-12 0,1-1-61 15,-4-2-91-15,-1-1-205 0,-2-2-182 0</inkml:trace>
  <inkml:trace contextRef="#ctx0" brushRef="#br1" timeOffset="-172330.99">29404 13020 249 0,'-7'-8'260'0,"4"0"-38"16,0 1-42-16,2 0 17 0,2 0-64 0,0 0-6 15,4 0-47-15,2-2 5 0,2 1-13 0,2-2-16 16,3 3-14-16,-1-2-3 0,6 1-17 0,0 2-103 16,1-2-125-16,3-2-259 0,-2 0 54 0</inkml:trace>
  <inkml:trace contextRef="#ctx0" brushRef="#br1" timeOffset="-171396.08">29828 12439 175 0,'-4'-9'611'0,"2"0"-177"16,-1 3-68-16,3 6-27 0,-2-12-73 0,2 12-10 15,-3-8-48-15,3 8 25 0,0 0-5 0,0 0 0 16,0 0-24-16,0 0-9 0,5 9-29 0,-2 1-18 15,3 1-32-15,-1 2-13 0,2 3-24 0,0 2-13 16,2 1-12-16,1 1-12 0,-2 1-6 0,2 4-5 0,2 0-8 16,-2-1-2-16,-2-2-5 0,1-1-3 0,-2 1-3 15,-3-3 6-15,3-4-7 0,-5 0 3 0,3-1 4 16,-2-2 1-16,-2-3-1 0,0-2 0 16,-1-7-5-16,-1 11 3 0,1-11-3 0,0 0-7 0,-8 2 6 15,8-2-1-15,-2-6-1 0,2 6-2 0,-3-13-1 16,3 6-1-16,2-3 1 0,0 2-2 15,1-3 3-15,2 4-7 0,0-2 5 0,1 2-2 0,-1 1-3 16,3 0-1-16,2 3 2 0,-1-1 0 16,-9 4 4-16,19-1-6 0,-8 2 3 0,0 0-1 0,2 3 0 15,0 1 1-15,2 1-4 0,-2 0-2 0,1 1-8 16,1 1-39-16,-1-1-56 0,0 2-21 16,-1-2-52-16,2 1-23 0,0-3-21 0,-2 0-51 15,0 0 16-15,1-1-22 0,-1-2-13 0,-1-1 7 16,0-2 13-16,1 0 19 0,-1-1 37 0,-1-4 43 15,0 3 35-15,1-4 33 0,-3-3 53 0,-1 2-21 0,-2-3 57 16,1-1-26-16,-4 1 85 0,1-1-14 16,-4 0 84-16,2 0 8 0,-2-1 41 0,-2 3 19 0,0-2 11 15,-1 4-3-15,-1-1-5 0,-2 2-30 0,0 2-4 16,-2-1-20-16,0 4-7 0,-3 0-11 0,11 2-17 16,-18 1-17-16,6 1-13 0,2 3-15 0,2 0-5 15,-2 1-9-15,1 1-5 0,2 2-6 0,1 0-1 16,3 1-5-16,-2-1-6 0,3 2 3 0,2-1-3 15,0-1-5-15,4 1 1 0,-1-2-4 0,2-1-2 16,1-2-2-16,3 0 5 0,-1-1-1 0,1-2-4 16,-9-2 0-16,20 0-1 0,-10-2 3 0,3-1-6 15,-1-1 6-15,-1-4-3 0,2 2-1 0,0-1 3 16,-2 0 2-16,3 1-3 0,-5-1 2 0,2 1 2 0,-1 1-1 16,-1-1 0-16,0 1-1 0,-2 0-1 0,2 2-2 15,0 0 1-15,0 1-1 0,-9 2 2 16,18-2-1-16,-18 2 2 0,15-2-1 0,-15 2-1 15,18 0 7-15,-18 0-7 0,16 2 6 0,-16-2-5 0,16 1 1 16,-16-1 0-16,12-1-5 0,-12 1 7 0,11-7-2 16,-11 7-4-16,7-7-1 0,-7 7 2 0,2-14-1 15,-3 6-3-15,-2-3 7 0,-1-4-3 0,-1 1 0 16,-5-4 5-16,1-2-1 0,0 0-6 0,-1-4-18 16,-1 0 33-16,0-1-26 0,-1 0 25 0,1 2-20 15,2 2 6-15,-1 0 44 0,2 2 24 0,1 1 39 16,0 4-1-16,1-1 16 0,1 4-29 0,0 0-10 15,1 4-27-15,1 0 1 0,3 7-20 0,-5-7 11 16,5 7-3-16,0 0 7 0,0 0 3 0,-4 9 0 16,4-1-9-16,2 1 1 0,0 4-11 0,1 3 3 15,-1 1-14-15,2 5 1 0,3-1-2 0,0 2 3 16,2 3-9-16,0-1-4 0,3 2 0 0,0-2 4 16,1-1-11-16,2-2 6 0,0-1-7 0,-1-4-6 15,0-1-28-15,0-1-32 0,0-2-40 0,-1-4-34 16,1-2-46-16,-1-1-49 0,-1-2-68 0,0-2-61 15,-12-2-20-15,21-1-89 0,-12-4-279 0,-1-1-260 16</inkml:trace>
  <inkml:trace contextRef="#ctx0" brushRef="#br1" timeOffset="-171029.03">30666 12305 39 0,'-3'-16'473'16,"-2"4"-109"-16,1 1 37 0,1 2-78 0,-1-1-18 0,2 2-20 15,-1 1-88-15,3 7-21 0,-2-10-62 0,2 10 5 16,0 0 11-16,0 0-1 0,0 0-11 15,0 0 6-15,0 0-32 0,9 10 9 0,-4-2-19 0,2 3 11 16,0 2-6-16,-1 1-1 0,3 4-2 0,1 1-10 16,-1 2 12-16,3 3 7 0,-1 0-4 0,1 3 0 15,-1-2-1-15,1-1-6 0,-1 2-4 0,1-1 1 16,-1-1-4-16,0 1 4 0,1-3-18 0,-1-1 9 16,-1-2-30-16,1-1 23 0,-2-1-23 0,3-1 12 15,-1 0-25-15,-2-4 16 0,0 0-24 0,1-2 13 16,-3 0-22-16,0-3 23 0,-1 1-29 0,2-2 29 15,-4-3-39-15,3 1 26 0,-7-4-47 0,7 4 36 16,-7-4-37-16,4-6-20 0,-4 6-31 0,0-8-15 16,-4 0-4-16,-1-1-13 0,-4-3 18 0,-1 1 16 0,0-5 16 15,-2 0 11-15,-2-2 12 0,3 3 8 16,-1-2 7-16,-1 2 6 0,3 0 3 0,1 2 7 16,2-1 1-16,0 3 5 0,2-2-4 0,1 2 4 0,2 2 0 15,2-1-1-15,2 1-15 0,3-1-62 0,3 1-131 16,2 0-187-16,4-3-294 0,3 1-272 0,1 1-552 15</inkml:trace>
  <inkml:trace contextRef="#ctx0" brushRef="#br1" timeOffset="-169562.7">20739 15491 139 0,'-1'-8'397'0,"-2"1"-46"16,2 1-18-16,-2-1-23 0,-2-1-47 0,3 1 22 16,-1 2-44-16,-1 0-3 0,0 0-51 0,4 5-11 15,-10-6-50-15,10 6 16 0,-14-1-18 0,14 1 16 16,-14 6-2-16,6 0-9 0,1 2-14 0,-1 2-3 15,-1 2-13-15,0 2-7 0,3 1-6 0,-2 1-14 16,1 4-6-16,1-3-13 0,2 1-5 0,3 0-13 0,1 0-4 16,0 0-5-16,3 0-5 0,1-2-6 15,2 4 0-15,4-4-4 0,2 0-12 0,3-2-7 16,-1-2-28-16,5-1-53 0,-1-1-52 0,3-3-65 16,0-2-43-16,-1-2-72 0,1-1-72 0,0-2-29 0,-1-3-445 15,-1-1-415-15</inkml:trace>
  <inkml:trace contextRef="#ctx0" brushRef="#br1" timeOffset="-169374.17">20991 15601 139 0,'-2'-8'500'0,"-1"2"-91"0,0-1-21 0,1 2-29 15,-1-1-18-15,3 6-31 0,-5-8-53 0,5 8-38 16,-5-6-25-16,5 6-13 0,0 0-13 0,0 0-24 16,0 0-25-16,-7 6-14 0,7-6-16 0,3 9-15 15,-2-2-16-15,4 0-10 0,-1 2-9 0,1 0-10 16,2 1-3-16,0 2-5 0,2 0-6 0,-2 0-6 15,0-1-5-15,2 0-18 0,0-1-76 0,0 1-51 16,-1-1-42-16,-2-2-53 0,1-1-60 0,-1 0-50 16,-1 0-34-16,0-3-19 0,-5-4-285 0,12 4-191 0</inkml:trace>
  <inkml:trace contextRef="#ctx0" brushRef="#br1" timeOffset="-169196.41">21149 15601 298 0,'3'-8'375'0,"-3"1"-34"16,0 7-29-16,2-10-52 0,-2 10-29 0,0-7-39 15,0 7-24-15,0 0 11 0,4-6-27 0,-4 6-22 16,0 0-22-16,5 5-33 0,-5-5 0 0,7 8-17 16,-2-4-12-16,0 3-6 0,-1 0-6 0,1 0-11 15,0 1-5-15,0 1-5 0,1-2-6 0,-2 1-5 16,1 1-53-16,-1-2-116 0,-1-1-103 16,-3-6-97-16,1 10-358 0,-1-10-231 0</inkml:trace>
  <inkml:trace contextRef="#ctx0" brushRef="#br1" timeOffset="-169057.27">20857 15512 228 0,'-2'-7'316'0,"0"1"-87"0,2 6-51 16,0-9-26-16,0 9-20 0,6-9-22 0,-2 5-22 16,-4 4-17-16,15-5-16 0,-6 2-13 0,1 2 0 15,-10 1-19-15,20-2-38 0,-8 1-122 0,-12 1-339 16,21 0 39-16</inkml:trace>
  <inkml:trace contextRef="#ctx0" brushRef="#br1" timeOffset="-168730.06">21240 15459 34 0,'0'0'260'16,"0"0"-28"-16,0 0-35 0,0 0-13 0,0 0 1 16,0 0-17-16,0 0-20 0,0 0-13 0,0 0 3 15,0 0-6-15,-8 4-5 0,8-4-14 0,0 0-6 16,0 0 5-16,0 0 27 0,0 0-37 0,2 9 29 16,-2-9 1-16,3 8 5 0,-3-8-13 0,4 11-14 15,-1-4-11-15,-1 1-14 0,2 2-15 0,-1 0-12 16,1 0-9-16,-2 1-11 0,2 1-4 0,2-1-7 15,-2 1-6-15,1 0-6 0,-2-2 0 0,1 0-2 16,0 0-5-16,-1-2-1 0,2 0-3 0,-1-1-4 16,-1-2-8-16,-3-5-20 0,4 10-77 0,-4-10-102 15,0 0-127-15,0 0-82 0,0 0-403 0,0 0-353 16</inkml:trace>
  <inkml:trace contextRef="#ctx0" brushRef="#br1" timeOffset="-168587.22">21009 15410 6 0,'0'0'254'0,"-7"-3"-58"0,7 3-52 0,0 0-30 0,-5-5-23 15,5 5-17-15,0 0-17 0,0 0-9 0,0 0-12 16,9-4-1-16,-9 4-68 0,9-1-154 0,-9 1-76 16,14-4 82-16</inkml:trace>
  <inkml:trace contextRef="#ctx0" brushRef="#br1" timeOffset="-168453.98">21167 15323 68 0,'-2'-7'240'16,"2"7"-68"-16,0 0-34 0,0 0-32 0,0 0-33 16,0 0-65-16,0 0-90 0,2-8-147 0,-2 8 73 15</inkml:trace>
  <inkml:trace contextRef="#ctx0" brushRef="#br1" timeOffset="-168230.23">21259 15268 49 0,'0'0'271'0,"0"0"-49"0,0 0 34 16,10-2-27-16,-10 2 22 0,0 0-50 0,12 4 15 16,-6-1-55-16,-1 3 24 0,4-1-60 0,0 1 24 15,3 1-60-15,-1 3 23 0,2 1-53 0,2 2 27 16,-2 1-15-16,1 2-16 0,0 1-7 0,-1 1-13 15,2 4-3-15,-3-1-7 0,1 2 1 0,-6-3-10 16,2 0-10-16,-1 2 1 0,-2 0-26 0,-2-4 21 16,1 4-30-16,-5-4-103 0,0 1-97 0,-5-1-64 15,1-1-434-15,-6 2-233 0</inkml:trace>
  <inkml:trace contextRef="#ctx0" brushRef="#br1" timeOffset="-167996.78">20758 16032 98 0,'-11'7'381'0,"-1"1"-103"0,3-3-65 0,1 0-37 15,2 1-9-15,0-2 39 0,6-4 35 0,-5 6-33 16,5-6-13-16,0 0-35 0,12 2-27 16,-1-3-32-16,0-1-55 0,8-2 39 0,5-2-39 0,7-1 37 15,1-1-37-15,8-2 25 0,1-2-39 0,2 0 22 16,1-1-40-16,2 1 27 0,0 0-5 15,0-2-7-15,-2 2-8 0,2 0-18 0,-3-1 11 0,-2 4-6 16,-8-1-8-16,-3 2-40 0,-1-2-64 0,-8 4-88 16,0-1-94-16,-6 1-84 0,-1 0-326 0,-5-1-201 15</inkml:trace>
  <inkml:trace contextRef="#ctx0" brushRef="#br0" timeOffset="-164396.65">22496 15153 365 0,'0'0'350'0,"0"0"-23"16,0 0-48-16,0 0 27 0,0 0-61 15,0 0 26-15,0 0-54 0,0 0 1 0,4-5-49 0,-4 5 2 16,0 0-47-16,0 0 2 0,0 0-38 0,0 0 14 0,1-7-19 16,-1 7 7-16,0 0-19 0,0 0 5 0,-1-8-23 15,1 8 7-15,0 0-17 0,-4-7 8 0,4 7-23 16,-5-6 9-16,5 6-21 0,-9-5 9 0,1 1-17 16,0 1 8-16,-4 0-15 0,2 0 11 0,-3 1-11 15,0 2 14-15,-2-2-9 0,1 2 11 0,0 2-11 16,-3-1 7-16,-1 2-8 0,4 1 6 0,-2-1-11 15,2 3 9-15,1 0-10 0,-1 1 2 0,2 1 4 16,2 1 2-16,2 0-2 0,2 3 1 0,2-3-1 16,0 2 5-16,4 1-2 0,1-1-3 0,3 1 2 15,1 0 7-15,3 1-15 0,4-2 10 0,-1-1-15 16,2 0 7-16,4-2-18 0,-2-1 11 0,1-1-25 16,2-2 1-16,0-2-15 0,-1 0 22 0,-3-2-11 15,1-2 23-15,-1 0-12 0,2-4 5 0,-5 1 4 0,2-2 6 16,-3-3-2-16,-1 0 17 0,-1-2-11 0,-2 0 12 15,-1 0-15-15,-1 0 21 0,-1 1 6 16,-2-1 39-16,0 1 15 0,1 1 25 0,-2 1 30 0,1 1-10 16,0 2-22-16,-1-1-26 0,0 7-9 0,3-10-17 15,-3 10-8-15,4-6-6 0,-4 6-4 0,0 0-6 16,0 0-4-16,17 2 4 0,-10 1-7 0,1 2-1 16,3 0-1-16,-1 2-6 0,3-1-2 0,2 2-6 15,-1 0-3-15,4 2-29 0,-2 0-58 0,0 0-53 16,-3-1-42-16,2-1-37 0,-2-1-51 15,1 1-53-15,-2-2-44 0,2-2-32 0,-5 0-90 0,-9-4-253 16,14 3-255-16</inkml:trace>
  <inkml:trace contextRef="#ctx0" brushRef="#br0" timeOffset="-163996.72">22802 14825 409 0,'1'-11'380'0,"-1"1"-71"0,0 1 25 0,0 3-62 16,-1-3 41-16,-1 3-55 0,1-1-3 0,1 7-54 16,-1-11-21-16,1 11-53 0,-5-11-8 0,5 11-42 0,-7-6 5 15,7 6-35-15,-12-3 8 0,12 3-30 0,-15-2 17 16,15 2-27-16,-14 2 15 0,14-2-26 0,-17 3 21 16,7 1-26-16,2-2 20 0,-1 3 1 0,2 0-15 15,1 1 25-15,-3 0 3 0,5 1-6 0,0 0-1 16,-1 2-15-16,5 0 18 0,-4 1-3 0,4 0-3 15,2 3-2-15,0 0-5 0,2 0-13 16,1 2 18-16,3 1-18 0,-2 1 13 0,3 1-20 0,1 0 17 16,3 0-15-16,-3 0 11 0,4 1-10 0,-3-1 11 15,0 1-16-15,2 1 2 0,-3-1 4 0,2 0-1 16,-1 0 7-16,-2 0 17 0,0 2 12 0,1-2 3 16,-1 1-3-16,-1-1 3 0,-2 1-14 0,3-2 6 15,-2 0-13-15,-1-3 8 0,-1 0-12 0,4-2 9 16,-4 2-11-16,3-4 9 0,0 0-10 0,2 0 4 15,-1-1-12-15,2-3-6 0,1-1-28 0,0-2-33 16,0 0-69-16,3-3-16 0,-1 1-90 0,2-4-35 16,-2 1-99-16,2-3-64 0,-1-1-368 0,-3-3-339 15</inkml:trace>
  <inkml:trace contextRef="#ctx0" brushRef="#br0" timeOffset="-163280.54">22975 15054 249 0,'-6'-9'485'0,"0"2"-150"0,1 1-12 16,1 0-101-16,1 1 18 0,3 5-65 0,-5-9 27 16,5 9-61-16,1-9 16 0,-1 9-54 0,6-6 17 0,-6 6-43 15,10-2 11-15,-10 2-39 0,14 1 27 0,-7 1-39 16,4 2 21-16,-1-1-33 0,0 4 27 0,1-1-36 16,0 1 24-16,-1 1-34 0,0 0 27 0,-1 1-29 15,-4-2 28-15,2 2-26 0,-1-1 25 0,-2 0-17 16,-3-2 22-16,0 1-28 0,-1-7 24 0,0 12-20 15,0-12 16-15,-2 9-25 0,2-9 29 0,-9 4-24 16,9-4 19-16,0 0-22 0,-13-3 21 0,13 3-23 16,-9-9 19-16,3 1-23 0,1 0 20 0,2-1-24 15,1-1 20-15,-1-1-12 0,3 1 7 0,3-1-18 0,-1 2 16 16,2-2-19-16,2 3 20 0,1-1-21 0,-1 2 20 16,3 1-21-16,1 1 25 0,1 3-23 0,-1 0 22 15,-10 2-19-15,22 1 22 0,-11 0-17 16,0 3 18-16,1 1-16 0,0 0 17 0,0 1-20 0,-3 2 19 15,3 0-11-15,-6-2 12 0,2 2-17 16,-2-1 20-16,-2 1-15 0,2-1 20 0,-3-1-9 16,-3-6 18-16,2 10-11 0,-2-10 17 0,0 0-6 0,-1 7 17 15,1-7-18-15,0 0 9 0,0 0-13 0,-10-7 3 16,10 7-8-16,-2-13 2 0,0 5-13 0,2-2 10 16,0 0-11-16,0-2 6 0,3 0-12 0,-2 1 8 15,5-1-11-15,1-1 11 0,-1 3-12 0,1 0 7 16,-1 1-7-16,4 2 12 0,-1 1-1 0,-1 1 17 15,2 1-2-15,-2 2 13 0,2 0-7 0,-10 2 13 16,16 1-9-16,-5 0 3 0,-2 1-8 0,0 3 0 16,0-1-9-16,0 2 0 0,1 0-4 0,-1 0-8 15,-3 0-3-15,3 1 4 0,1 0-10 0,-3-1 1 16,-1 1-9-16,2-1-22 0,-1 1-69 0,0-2-40 0,-1 0-73 16,-2-1-11-16,3 0-80 0,-7-4-16 15,11 3-59-15,-11-3 15 0,0 0-1 0,15-1-1 16,-15 1 32-16,9-6 59 0,-9 6 53 0,9-6 60 15,-4 1 80-15,-1 0 85 0,0 0 77 0,-4 5 49 16,5-7 63-16,-5 7 49 0,6-8-7 0,-6 8 50 16,4-5-42-16,-4 5 6 0,5-5-47 0,-5 5-11 0,0 0-53 15,4-6-6-15,-4 6-35 0,0 0 19 0,0 0-26 16,0 0 1-16,0 0-30 0,12 4 0 0,-12-4-20 16,7 6 2-16,-7-6-22 0,9 8 10 0,-9-8-21 15,8 10 3-15,-4-7-28 0,0 4-6 0,-4-7-89 16,7 9-26-16,-7-9-108 0,5 7-53 0,-5-7-104 15,0 0-452-15,2 7-399 0</inkml:trace>
  <inkml:trace contextRef="#ctx0" brushRef="#br0" timeOffset="-163162.06">23355 14784 53 0,'0'-9'217'0,"0"1"-53"15,3 2-43-15,0 1-22 0,4-1-21 0,-1 1-22 16,2 1-11-16,2 2-4 0,0 0-28 0,2 1-88 15,-1 1-181-15,2 0 81 0</inkml:trace>
  <inkml:trace contextRef="#ctx0" brushRef="#br0" timeOffset="-162746.68">23713 14781 160 0,'0'0'320'16,"0"0"-56"-16,13-1-33 0,-13 1-11 0,0 0-44 15,0 0 36-15,0 0-44 0,0 0 40 0,0 0-54 16,0 0 35-16,-3 6-61 0,3-6 14 0,-9 6-59 15,9-6 20-15,-6 7-55 0,2-1 25 0,1 0-44 16,1 0 24-16,-2 0-39 0,3 0 30 0,-1 1-41 16,1 1 33-16,2-2-35 0,1 1 25 0,0-1-36 15,3 1 36-15,-1-2-42 0,0 0 37 0,-4-5-34 16,8 7 40-16,-8-7-38 0,9 3 33 0,-9-3-38 16,0 0 36-16,14-4-36 0,-14 4 33 0,6-11-29 15,-1 4 28-15,-3-4-33 0,-1 0 34 0,-1-1-33 16,0-3 33-16,-3-3-36 0,-1 1 6 0,-1-4 9 15,-1-1-5-15,-2 0 2 0,-2-4 3 0,0 0 1 16,-3 1 6-16,1 1 1 0,2 1 12 0,-2 4 32 16,3 1 25-16,-2 1 15 0,2 4 16 0,2 0 17 0,0 2-23 15,2 1-14-15,0 2-19 0,0 2-11 16,5 6 0-16,-6-7-1 0,6 7-2 0,0 0 0 16,0 0 0-16,0 0-7 0,2 10-5 0,3 0-5 0,3-2-6 15,-2 6-5-15,3-1-6 0,3 3 2 0,-1 2-9 16,1 0 9-16,0-1-14 0,3 4 6 15,1 1-8-15,0-2 3 0,0 0-12 0,-2-3 5 0,0 0-39 16,-1-1-49-16,1-2-70 0,-2-1-34 0,-1-3-99 16,1-1-48-16,-3-4-68 0,0 0-481 0,-1-1-451 15</inkml:trace>
  <inkml:trace contextRef="#ctx0" brushRef="#br0" timeOffset="-162364.03">23892 14444 290 0,'0'0'419'0,"0"-11"-140"16,0 11-4-16,0-10-78 0,0 10 43 0,2-7-53 15,-2 7-11-15,3-8-17 0,-3 8-25 0,5-6-24 16,-5 6-11-16,9-6-24 0,-9 6-2 0,13-6 3 16,-13 6 15-16,15-4 34 0,-15 4-22 0,15-4 19 15,-15 4-17-15,17-4 9 0,-17 4-12 0,17-1 12 0,-17 1-14 16,14 0 14-16,-14 0 7 0,16 1 18 0,-16-1 3 15,13 5-6-15,-3-2 0 0,-5 2-4 16,3 1 6-16,-1 0-36 0,1 1 21 0,-1 1-38 0,-1 1-6 16,3 2 15-16,0-1-27 0,-1 4 8 0,-1-1-29 15,2 3 10-15,2 1-26 0,-1 0 14 0,0 1-12 16,1 1-10-16,1 0 2 0,0 2-4 0,2 1-2 16,-2 1-2-16,1-2-4 0,1 2-5 0,-5-3-9 15,3-1 8-15,-3 1 1 0,-3-1-4 0,3-1-3 16,-5-1 0-16,-2-3-7 0,0 1 3 0,-2-3 1 15,-2 0-18-15,-2-1-46 0,-1-3-50 0,-2 0-65 16,-1-2-69-16,0-1-41 0,-2-2-87 0,10-3-50 16,-22-3-104-16,10-1-562 0,0-4-713 0</inkml:trace>
  <inkml:trace contextRef="#ctx0" brushRef="#br0" timeOffset="-161902.35">24829 14358 378 0,'0'0'361'0,"7"-8"-8"16,-7 8-64-16,7-5 30 0,-7 5-48 0,6-4 20 15,-6 4-69-15,0 0-9 0,0 0-40 0,0 0 5 16,0 0-24-16,0 0 2 0,5 4-33 0,-5-4-17 16,-2 10-16-16,-5-3-15 0,3 0-12 0,-6 3-10 15,1 0-13-15,0 1-7 0,-2-1-4 0,-2 3-4 16,-1 0-6-16,1-4-5 0,0 4 0 0,2-3-6 15,-1-2-1-15,3 0 0 0,1 0 3 0,1-2 0 16,1-2 5-16,-1 3-1 0,7-7-2 0,-7 7-2 16,7-7 1-16,0 0-3 0,3 9-2 0,-3-9 4 15,11 4-7-15,-11-4 0 0,15 6-2 0,-5-2 2 16,0 0-2-16,3 0-1 0,1 1 4 0,0-2-4 16,3 5-4-16,-2-3-7 0,3 0-22 0,0 3-53 15,1-2-29-15,-1 0-80 0,-1-2-60 0,2 3-46 16,-1-4-93-16,-2 1-53 0,2-2-298 0,-4-1-253 0</inkml:trace>
  <inkml:trace contextRef="#ctx0" brushRef="#br0" timeOffset="-161681.21">25125 14358 331 0,'-3'-15'477'16,"2"2"-8"-16,0 2-66 0,0 1 16 0,-1 1-44 15,2 2-20-15,-3 0-45 0,3 7-49 0,-3-13-60 16,3 13-29-16,0-8-8 0,0 8 1 0,0 0-12 15,0 0-17-15,10 3-18 0,-5 0-16 0,2 3-15 16,-1 3-17-16,4 0-13 0,1 2-8 0,-1 1-10 16,4 2-6-16,-4 3-8 0,5-1-42 0,-3 2 45 15,-2-1-47-15,4 1 40 0,-4-2-8 0,2 1-14 0,-1 0-62 16,-3-4-60-16,0 0-49 0,-1 0-46 0,-2-4-34 16,1 0-21-16,-1-2-23 0,-1-2-43 15,-4-5-32-15,5 8-48 0,-5-8-364 0,0 0-303 16</inkml:trace>
  <inkml:trace contextRef="#ctx0" brushRef="#br0" timeOffset="-161480.3">25328 14373 127 0,'-1'-8'394'0,"0"2"-65"0,1 6-69 15,-3-11-1-15,3 11-66 0,-4-6 48 0,4 6-42 16,0 0 33-16,0 0-58 0,-13 1 2 0,13-1-49 16,-8 7-20-16,5-2-17 0,-1 1-14 0,2 1-11 15,-1 1-9-15,3-1-13 0,-1 0-1 0,2 1-3 16,-1-1-9-16,4 2-3 0,0-1-2 0,0-1-4 15,3 1-1-15,1-1-5 0,0-1-3 0,3-1-3 16,-1-1-2-16,3 0-10 0,0-1-31 0,0-1-77 16,1 0-23-16,-2 0-61 0,3-2-70 0,-1-2-67 15,-3 1-88-15,2 0-176 0,-3-3-108 0</inkml:trace>
  <inkml:trace contextRef="#ctx0" brushRef="#br0" timeOffset="-160794.97">25525 14366 165 0,'-4'-6'283'16,"4"6"-51"-16,0 0-63 0,0 0 21 0,0 0-38 0,0 0 6 16,0 0-44-16,0 0 21 0,0 0-53 15,0 0 18-15,0 0-54 0,13-1 31 0,-13 1-51 0,9-1 29 16,-9 1-44-16,11-4 31 0,-4 0-42 0,-1 2 36 16,1-3-38-16,0 1 28 0,0-4-36 0,-2 2 32 15,1-1-3-15,-3 0-2 0,1-2 11 0,-1 1 9 16,0 1 11-16,-2 0-27 0,-2 0 49 0,1 7-32 15,-1-12 48-15,1 12-49 0,-5-9 35 0,5 9-52 16,-7-6 37-16,7 6-46 0,0 0 45 0,0 0-37 16,-10 0 40-16,10 0-50 0,-4 7 5 0,4-7-5 15,-1 9 3-15,2-1-5 0,0-2-1 0,3 2 3 16,0 1-5-16,1 0-1 0,3 1-3 0,1 0 0 16,1-2 24-16,2 2-28 0,0-3-33 0,1 0-37 0,2 0-40 15,0-2 0-15,0-3-48 0,0 0 16 16,-1-2-31-16,0 0 26 0,0-1 4 0,-1-1 20 15,1-3 25-15,0 1 21 0,-3-5 20 0,-1 4 18 16,-3-2 25-16,0-1 35 0,-3-1 18 0,-2 1 20 16,1 0 9-16,-2-2 4 0,-2 3 31 0,1-3 18 15,-3 2 4-15,2 0-11 0,-2 1 5 0,2 1-11 16,1 6-62-16,-4-12 28 0,4 12-55 0,-1-7 35 0,1 7-46 16,0 0 39-16,0 0-45 0,0 0 37 0,0 0-42 15,0 0 40-15,0 0-45 0,10 7 41 0,-10-7-44 16,10 8 41-16,-6-2-40 0,3-2 48 15,0 0-52-15,0 0 42 0,0 2-41 0,1-4 40 0,-8-2-42 16,12 3 43-16,-12-3-40 0,12 2 38 0,-12-2-33 16,9-2 36-16,-9 2-43 0,11-4 67 0,-11 4-22 15,8-8 66-15,-5 4-9 0,-3 4 39 0,6-9-19 16,-2 4 31-16,-4 5-14 0,4-8 19 0,-4 8-14 16,4-7-24-16,-4 7-29 0,4-5-7 0,-4 5-23 15,0 0 20-15,10-3-12 0,-10 3 4 0,9 5-17 16,-3-1 5-16,-2 2-12 0,6 1 7 0,-1 2-13 15,0 1 5-15,4 1-11 0,-2 3 9 0,2 0-9 16,1 0 0-16,-1 3-2 0,2 0-3 0,0 3-1 16,-3-2 0-16,0 0 1 0,-2 1-8 0,-2-1-1 15,-3-1-1-15,-1 0 2 0,-3 0-4 0,-4-2 6 16,1-2-4-16,-5 1 6 0,0-3-13 0,-2-2 8 16,-2 0-10-16,0-4 10 0,2-3-17 0,-3-1-27 0,1-2-40 15,1-3-45-15,0 0-56 0,-2-4-89 0,3-1-90 16,0-2-86-16,4-4-481 0,-2 3-501 15</inkml:trace>
  <inkml:trace contextRef="#ctx0" brushRef="#br0" timeOffset="-157547.49">24555 15458 30 0,'0'0'677'0,"0"-11"-127"0,0 11-56 0,0-10-2 15,0 10-15-15,-4-11 6 0,4 11-13 0,-5-8-51 16,5 8-29-16,-2-9-76 0,2 9-50 0,-3-7-61 15,3 7-33-15,0 0-36 0,0 0-9 0,0 0-21 16,0 0 0-16,0 0-19 0,15 5-12 0,-6 0-13 16,-2 3-14-16,3 0-21 0,1 3 6 0,1 0-4 15,1 3-5-15,1 1-6 0,-1 0-13 0,0 1-14 16,0 0-37-16,1-1-44 0,-1 1-36 0,-2-3-52 16,-1 0-59-16,-1-1-62 0,-2-1-21 0,1-1-34 15,-2-2-89-15,-3 1-45 0,-1-2-81 0,-2-7-400 16,0 5-562-16</inkml:trace>
  <inkml:trace contextRef="#ctx0" brushRef="#br0" timeOffset="-157198.21">24542 15386 488 0,'-2'-14'429'0,"-1"1"-73"0,3-1-50 16,3 3-8-16,-1 0-15 0,3-1-13 0,3-1-24 0,1 2-25 15,1 0-27-15,2 0-32 0,4 1-23 0,0 0-30 16,2 5-23-16,-2-2-15 0,2 4-13 0,1-1-13 15,-3 4-6-15,0 0-6 0,-2 3-10 16,0 1-7-16,-2 3 0 0,-3 0-3 0,-2 1-7 16,-3 3-2-16,-4 0 15 0,0 1-21 0,-6 4 14 0,0-1-15 15,-5 2 12-15,0 0-14 0,-5-2 18 0,2 0-16 16,-2-1 17-16,2-2-9 0,0 0 35 0,2-2 7 16,1-3 17-16,2 1-1 0,2-1-2 0,1-2-15 15,1 1 6-15,5-6-8 0,-5 10 10 0,5-10-4 16,6 9-8-16,-1-2-2 0,4-3-4 0,4 3-10 15,2 0-5-15,-1 0-3 0,7 0-2 0,-1 0-5 0,1 1 0 16,2 1-4-16,0-1 1 0,0 1-11 16,0 0 5-16,0 0-9 0,0-1-26 0,0 2-47 15,-3-2-21-15,2 0-27 0,-2 0-47 0,1-2-29 16,-5 0-32-16,1-2-83 0,-2-1 3 0,-2-2-32 0,1-1-22 16,-14 0-66-16,24-1-185 0,-13-2-130 15</inkml:trace>
  <inkml:trace contextRef="#ctx0" brushRef="#br0" timeOffset="-156709.1">25143 15532 227 0,'-4'-8'389'16,"3"1"-51"-16,-2-1 1 0,-1 0-71 0,2 1 45 16,-1 3-50-16,1-4 5 0,-1 1-57 0,2 2-11 15,1 5-58-15,-3-13-14 0,3 13-41 0,2-12 0 0,-1 5-28 16,3-1 1-16,0 0-27 0,1-1 15 0,0 1-30 16,0 0-3-16,1-1-1 0,-2 1 2 0,1 1-9 15,-1-1 2-15,-1 0-3 0,-3 8-1 0,1-13 0 16,-1 13 2-16,-4-10 0 0,4 10 1 0,-10-8-1 15,10 8-2-15,-15-2 7 0,15 2 6 0,-20 2 8 16,9 2 14-16,1 0-24 0,-1 1 14 0,1 3-22 16,1 0 16-16,0 0-18 0,4 2 16 0,0 0-21 15,5 1 18-15,0 0-4 0,0 0-4 0,5 2-3 16,4-1-7-16,0 1-2 0,1-3-37 16,6 0-36-16,-1-1-24 0,4-1-19 0,0-5-37 0,-1 1 52 0,3-3-46 15,2-2 35-15,0-3-52 0,0 1 32 16,0-5-28-16,-2 0 37 0,-1-1-3 0,-1-1 42 15,-4-2-10-15,2-2 52 0,-6 0-24 0,-1 0 43 16,-6 0-17-16,3 0 61 0,-5-1 48 0,-2 1 72 16,3 2 53-16,-3-1 19 0,0 1 18 0,0 1 18 15,-2 1 3-15,2 1-22 0,-1 1-40 0,1 0-32 0,0 8-42 16,0-11-20-16,0 11-21 0,5-8-15 0,-5 8-8 16,0 0-6-16,14-2-12 0,-14 2-5 0,13 3-6 15,-3 1-2-15,2 1-7 0,1 1-1 0,1 1 1 16,0 0-10-16,2 2-2 0,-2 2-2 0,4-2 3 15,-2 2-11-15,0 0 9 0,-3-3-8 0,2 1-41 16,-2-2-48-16,-2 1-2 0,0-2-32 0,-1 0 16 16,-3-1-5-16,-2 0 5 0,-5-5-73 0,11 4 7 15,-11-4-62-15,0 0 25 0,12 2 3 0,-12-2 8 16,0 0-10-16,0 0-13 0,4-6-11 0,-4 6-26 16,0 0-208-16,-2-10 43 0</inkml:trace>
  <inkml:trace contextRef="#ctx0" brushRef="#br0" timeOffset="-156331.45">25538 15289 179 0,'-13'-3'223'0,"13"3"-24"0,-11-4-7 0,11 4-5 16,-11-5 2-16,11 5-12 0,-7-4 0 0,7 4 11 15,-8-3 6-15,8 3 0 0,0 0-11 0,-10-1-22 16,10 1-12-16,0 0 35 0,0 0 24 0,0 0 22 16,-5 3 5-16,5-3-12 0,2 10 4 0,2-5 1 15,1 3-8-15,3 3-27 0,0 1-32 0,1 1-13 16,3 1-20-16,1 3-19 0,2 4-18 0,2-2-14 15,-1 2-14-15,3 1-47 0,0-1 30 0,-1 3-35 16,1-3 18-16,0 1-27 0,-2 0 27 0,2 0-34 16,-4-2 25-16,3 3-31 0,-3-3 24 0,-1-5-37 15,-2 0-38-15,-1-1-66 0,0-2-53 0,-2-2-31 16,-1-1-16-16,-4-2-24 0,3-1-86 0,-7-6-123 16,6 5-117-16,-6-5-362 0,0 0-522 0</inkml:trace>
  <inkml:trace contextRef="#ctx0" brushRef="#br0" timeOffset="-156115.33">25635 15365 69 0,'-13'-17'534'0,"2"0"-110"16,-1 1-76-16,2 3-20 0,2 1-14 0,-2 1-18 15,5 0-54-15,0 2-30 0,1 0-37 0,1 2-23 16,3 7-11-16,2-11-13 0,-2 11-15 0,6-7-18 16,-6 7-16-16,14-2-17 0,-14 2-11 0,18 4-4 15,-8 2-14-15,3 1-4 0,-3 1-9 0,1 2 0 16,1 0 3-16,-3 1-18 0,-1 1 11 0,1 2-17 15,-3-1 10-15,-1 0-18 0,1 0 12 0,-4 2-17 16,2-4-26-16,-2 1-52 0,1-1-41 0,-2 0-97 16,-1-4-31-16,3 1-69 0,-1-1-40 0,-2-7-418 15,4 10-311-15</inkml:trace>
  <inkml:trace contextRef="#ctx0" brushRef="#br0" timeOffset="-155447.98">25939 15334 209 0,'4'-4'366'0,"2"0"-5"15,-6 4-49-15,7-7-23 0,-7 7-18 0,6-6-10 16,-6 6-19-16,5-7-36 0,-5 7-30 0,4-9-32 16,-4 9-25-16,5-10-27 0,0 5-9 0,-5 5-15 15,5-11-3-15,-2 5-2 0,-2 0-2 0,2-1 14 16,-3 7-30-16,1-11 10 0,-1 11-26 16,-2-12 12-16,-2 7-25 0,4 5 19 0,-9-9-12 0,9 9 9 15,-14-4-23-15,14 4 14 0,-16 0-17 0,16 0-5 16,-19 4-1-16,11 0 1 0,0 1 5 0,0 1-5 15,0 0-4-15,4 2 4 0,-1 0 15 0,3 0-22 16,2 1 12-16,1 0-33 0,3 0-31 0,2 0-71 16,2 0-6-16,3-2-87 0,2 0-10 0,0-2-47 15,5 0-18-15,0-3-10 0,0-1 15 0,3-2 46 16,4-1 35-16,-2-3 50 0,2-1 20 0,5-4 47 16,-7 2 22-16,-2-2 51 0,0-1 35 0,-1 0 25 15,-4-2 18-15,0 1 39 0,-5 1-4 0,-3-2 11 16,-1 1-12-16,-3 2 17 0,-2 0-4 0,-2 2 47 15,0-1-35-15,-4 3 48 0,0-1-25 0,4 7-7 16,-11-6-69-16,11 6 24 0,-15-1-54 0,15 1 34 16,-17 2-34-16,17-2 19 0,-13 7-44 0,8-2-8 0,1 1-1 15,-1-1 2-15,4 2-1 0,0 0 1 0,3 1 8 16,1-1-8-16,-1 0-7 0,3 0-7 0,2 0-24 16,-1-2-20-16,2 0-15 0,2-3-4 0,0 1 3 15,-10-3 7-15,19 1 10 0,-7-2 11 0,-2-2 12 16,3 1 36-16,-1-1-32 0,0 0 51 0,-2-1-47 15,2 1 35-15,-2-1-29 0,2 1 35 16,-2 0-31-16,0 2 41 0,2-2-27 0,-2 2 47 0,1 0-40 16,1 0 36-16,1 0-42 0,-13 1 37 0,21 0-44 15,-8-2 36-15,-4 1-40 0,-9 1 50 0,19-1-29 16,-19 1 47-16,14-5-35 0,-7 3 44 0,0-5-29 16,-4 2 81-16,-2-2-11 0,-1-1 33 0,0-2-10 15,-4 0 48-15,-2-3-3 0,-3-1 32 0,1-2 22 16,-6 0 3-16,3-2-6 0,-2 1 4 0,-1 1-21 15,0-1-37-15,0 0-22 0,1 0-29 0,-1 2-22 0,1 0-17 16,4 3-20-16,-2 0-13 0,1 3-17 16,2-1-17-16,0 4-24 0,3 1-47 0,5 5-47 15,-9-3-50-15,9 3-70 0,0 0-24 0,-6 6-65 0,6-6 11 16,1 11-60-16,2-3 13 0,-1 0-12 16,3 3-9-16,1 1-12 0,2 0-19 0,-3 1-162 0,3-1-78 15</inkml:trace>
  <inkml:trace contextRef="#ctx0" brushRef="#br0" timeOffset="-155364.65">26431 15074 352 0,'7'5'151'0,"0"-1"-33"0,-7-4-25 0,14 2-18 16,-14-2-18-16,18 0-13 0,-8-2-8 0,3 1-1 16,3-2-10-16,1-2-12 0,4 0-83 0,2-2-220 0,0 0 252 15</inkml:trace>
  <inkml:trace contextRef="#ctx0" brushRef="#br0" timeOffset="-155149.04">27126 14834 693 0,'4'-5'505'0,"-4"5"-34"16,5-6-52-16,-5 6-6 0,6-6-40 0,-6 6-11 16,0 0-36-16,5-6-52 0,-5 6-53 0,0 0-25 15,0 0-11-15,0 0-24 0,11 3-20 0,-11-3-20 16,6 7-23-16,1 0-17 0,-1-1-16 0,3 3-13 0,0 0-10 16,0 1-10-16,4 0-4 0,-3 2-15 15,5 1-12-15,-2-2-81 0,0 3-67 0,-3-5-69 16,2 3-32-16,-3-2-79 0,-2-1-19 0,0 0-100 15,-5-2-71-15,-2-7-408 0,0 11-495 0</inkml:trace>
  <inkml:trace contextRef="#ctx0" brushRef="#br0" timeOffset="-154699.1">26918 14920 197 0,'-8'-7'433'0,"2"2"-127"0,6 5-61 0,-4-8-10 15,4 8-1-15,6-10-2 0,2 4-45 0,1 2 3 16,5-3-72-16,0 2 12 0,2-1-62 0,0-1 24 15,6 2-52-15,0-1 38 0,-2-2-32 0,3 1 28 16,0-1-45-16,-1-1 33 0,0 1-34 0,-1-2 16 16,0-2-22-16,-6 3 36 0,4-3-26 0,-7 1 36 15,-2-1-15-15,0-1 2 0,-3 2 3 0,-4-2 22 16,1 1 10-16,-4 0 14 0,0 0 1 0,-4 1 10 16,3 0 7-16,-3-1-19 0,-1 4 3 0,1-2-11 15,-2 3-22-15,2 1-17 0,-1 1-10 0,5 5-1 16,-6-2-14-16,6 2-2 0,-7 2-4 0,7-2-3 15,-5 12-3-15,5-5-5 0,3 5 2 0,-1 1 0 16,1 2-5-16,3 0-2 0,1 5-1 0,2 2-2 16,1-2-4-16,1 4 4 0,3 0-4 0,-1-2 0 15,0 2-7-15,2-2 3 0,-3-4-5 0,0 0 1 16,1-2-10-16,-2-2 0 0,-1-2 4 0,-1-2 7 0,-2-2-2 16,2-2 5-16,-1-1-1 0,-8-5 5 0,14 5-3 15,-14-5 3-15,13-2-6 0,-13 2 6 0,15-6-7 16,-8 2 8-16,0-1-3 0,2 0 2 0,-2-1-7 15,0 2 6-15,2 0-3 0,-1 0 5 0,1 0-6 16,2 1 1-16,-2-1-2 0,0 3 7 0,4-1-7 16,-3 1-4-16,2-1-39 0,2 2-29 0,-3 0-31 15,3 0-37-15,-2 2-49 0,-1-2-36 0,2 1-59 16,-3 0-71-16,-10-1-51 0,18 0-33 0,-18 0-312 16,16-1-264-16</inkml:trace>
  <inkml:trace contextRef="#ctx0" brushRef="#br0" timeOffset="-154465.75">27708 14834 164 0,'-3'-6'356'16,"3"6"-55"-16,-5-10-36 0,5 10-41 0,-5-8-37 16,5 8-12-16,0-10 18 0,0 10-21 0,0-8-13 15,0 8-58-15,5-8 23 0,-5 8-63 0,7-8 33 16,-2 4-45-16,0-1 40 0,0 0-38 0,0 1 34 16,-5 4-14-16,8-7 34 0,-8 7-23 0,5-7 29 0,-5 7-6 15,4-5 19-15,-4 5-33 0,0 0 0 0,0 0-28 16,0 0 2-16,0 0-19 0,0 0 4 0,-9 1-20 15,9-1 6-15,-7 10-5 0,6-4-3 0,0 0-4 16,1 2-4-16,1 1-5 0,0-1-4 0,3 2-9 16,4 0-30-16,0 0-48 0,3 0-34 0,4-1-48 15,3 0-67-15,3-1-90 0,0-3-65 0,4 0-86 16,0-4-263-16,0 0-234 0</inkml:trace>
  <inkml:trace contextRef="#ctx0" brushRef="#br0" timeOffset="-154231.33">28213 14597 24 0,'-5'-11'709'0,"-2"1"-154"16,3 2-92-16,-1 2-58 0,0-2-52 0,1 4-41 15,4 4-17-15,-5-9-4 0,5 9 5 0,0 0-19 16,0 0-19-16,-9 4-40 0,9-4-29 0,3 10-24 16,-1-1-23-16,3 0-27 0,3 5-21 0,2 1-13 15,1 3-20-15,0 3-10 0,4 0-37 0,1 2 24 0,0-1-34 16,0 2 24-16,2-1-31 0,-2-1 18 0,0 1-21 15,-2 0 22-15,1-1-37 0,-5-3 1 0,2-2-65 16,-2-2-45-16,-4-1-40 0,1 0-49 0,-2-4-20 16,-3-1-67-16,0-2-92 0,-4 1-69 0,2-8-51 15,-7 6-389-15,7-6-472 0</inkml:trace>
  <inkml:trace contextRef="#ctx0" brushRef="#br0" timeOffset="-153598.66">28194 14792 98 0,'-16'-24'345'0,"3"-1"-36"0,-1 2-50 16,5 1 35-16,2 3-49 0,-1 0 41 0,4 2-29 15,-1 1-17-15,5 3-35 0,0 1-25 0,0 0-26 16,5 2-15-16,-1 1-19 0,5 2-21 0,-1 0-12 16,2 3-19-16,1 1-10 0,2 1-12 0,-1 2-3 15,2 2 4-15,1 1-26 0,0 2 13 0,-2 1-19 16,2 1 11-16,0 3-26 0,-3-2 17 0,-1 2-23 16,-1-1 20-16,-1 2-6 0,-3-3-1 0,-1 1-2 15,-2 0-2-15,-2-3 2 0,2 1-19 0,-3-7 24 0,-3 8 1 16,3-8-5-16,-6 3-2 0,6-3 1 0,0 0-19 15,-12-1 24-15,12 1-17 0,-6-8 17 0,5 0-20 16,-1 1 21-16,4-1-18 0,0-2 10 16,2 1-10-16,4-2 7 0,-1 1-5 0,4 2-4 0,1 0 1 15,2 0 9-15,2 3-7 0,-1 0 6 0,2 1-3 16,-1 0-1-16,3 4 21 0,-4 0-19 0,2 2 16 16,-1 1-20-16,0 1 21 0,-2 1-22 0,0-1 22 15,-1 4-22-15,-1-2 20 0,-5 0-20 0,1 1 19 16,-3 0-14-16,-1-2 19 0,-3 1-19 0,-1-6 19 15,0 8-14-15,0-8 7 0,-5 4-8 0,5-4 42 16,0 0-11-16,-17-1 19 0,12-3-16 0,-2-1-2 16,2-1-8-16,1-1 9 0,1 0-18 0,-1-3-3 15,4 1-3-15,0-2-6 0,4 0-2 0,-1-1-3 16,3-1-57-16,1-2-23 0,3 4-54 0,1-2 11 16,3 0-26-16,-1 4 54 0,-1 0-18 0,2 2 55 15,-1 1-24-15,-2 0 55 0,-1 4-36 0,-1-1 13 16,-9 3 12-16,14 0 41 0,-14 0-41 0,8 4 17 15,-8-4 2-15,6 7 25 0,-6-7 40 0,3 11 4 16,-2-4 0-16,-1 0 24 0,0 0-24 0,3 2 27 16,-2-1-27-16,0 3 7 0,3-3-31 0,-1 2 20 0,0-2-27 15,3 2 19-15,-1-3-23 0,1 1 20 0,4-1-23 16,-2-3 19-16,1 0-25 0,2 0 17 0,0-3-22 16,-11-1 21-16,21 0-21 0,-10-1 12 0,-1-3-16 15,1 0 20-15,-4 0-21 0,-1-1 1 0,1-4-1 16,-2 4-1-16,-2-5 2 0,-1 2 4 0,-4-1 12 15,0 0-21-15,-3 0 17 0,0-1-36 16,-2 1 36-16,-2 0-25 0,-1 2 21 0,0-1-50 0,1 3-24 16,-1 0-89-16,2 1-20 0,0 1-83 0,8 3-15 15,-11-4-37-15,11 4-92 0,0 0-223 0,0 0-140 16</inkml:trace>
  <inkml:trace contextRef="#ctx0" brushRef="#br0" timeOffset="-153381.45">28977 14360 1 0,'6'-9'512'0,"-2"5"-91"16,0-2-27-16,-1 1-70 0,-3 5 27 0,3-11-20 16,-3 11-48-16,0-7-31 0,0 7-47 0,-6-6-7 15,6 6-36-15,0 0-14 0,-10 1-29 0,10-1-4 0,-7 6-22 16,7-6-5-16,-5 11-21 0,3-5 1 16,-1 1-23-16,3 1-4 0,0 3-9 0,4-1-6 15,-3 2-7-15,4 0 1 0,2 0-6 0,-1 1-4 16,4-2-2-16,-1 0-12 0,0 1-8 0,5-4-43 0,-3 2-23 15,0-3-55-15,4 0-13 0,-2-1-74 0,1-1-5 16,-2-3-84-16,-1 0-25 0,1 0-42 16,-1-4-402-16,1 0-298 0</inkml:trace>
  <inkml:trace contextRef="#ctx0" brushRef="#br0" timeOffset="-152731.68">29203 14407 393 0,'0'0'330'15,"-5"-9"-25"-15,5 9-2 0,-4-8-11 0,4 8-57 16,-4-7 28-16,4 7-70 0,-4-6 1 0,4 6-59 15,-1-8 2-15,1 8-21 0,-2-5-28 0,2 5-20 16,1-8-8-16,-1 8-14 0,1-7-11 0,-1 7-10 16,5-7 0-16,-5 7-9 0,4-9-1 0,-4 9-4 15,3-8-7-15,-3 8-1 0,0-9-2 0,0 9 4 16,0-7-4-16,0 7-1 0,-3-4-2 0,3 4 3 0,-6-4 1 16,6 4-4-16,0 0 6 0,0 0-3 15,-14 3 3-15,14-3 5 0,-8 5 6 0,8-5-23 16,-5 10 29-16,5-10-21 0,-3 11 20 0,3-4-16 0,0-7 16 15,2 13-31-15,2-5 31 0,-1 0-29 16,4-2 24-16,0 1-24 0,2-2 2 0,0 0-1 16,0-2 25-16,4 1-28 0,-3-3 28 0,2 0-34 15,-12-1 22-15,22-1-40 0,-10-1 30 0,-3-3-31 0,2 1 38 16,-1-2 2-16,-3 0-8 0,2-1 4 0,-1-2 0 16,-2-1-1-16,1-1 2 0,-3 1-4 0,-1-1 2 15,1 0-4-15,-4-1 3 0,2 1 2 0,-1-1-1 16,-1 1 3-16,0 3 2 0,0-2-2 0,1 3 2 15,-1-2 4-15,0 2-5 0,0 7 0 0,0-11-2 16,0 11 5-16,8-7-6 0,-8 7 2 0,7-3 1 16,-7 3-1-16,13 0 0 0,-13 0 1 0,17 4 2 15,-7 1-4-15,0 0-1 0,3 1 3 0,-3 0 1 16,3 1 5-16,-3 0 3 0,1 2 1 0,-5-2-2 16,3 1 5-16,-3 0 1 0,1-2 0 0,-1 2 4 15,0-2 2-15,-2 0 3 0,1-1 4 0,-5-5 4 16,4 9-10-16,-4-9-5 0,0 0-3 0,0 9-6 15,0-9-1-15,0 0-3 0,0 0 3 0,0 0-6 0,0 0-7 16,0 0-32-16,5-6-12 0,-5 6-11 16,4-7-10-16,1 2-2 0,2-2-6 0,-4 1 4 15,3-4 11-15,0 3 16 0,-1-2 8 0,0 0 6 16,3 0 8-16,-3 2 7 0,-1-1 4 0,1 0 51 0,-1 3 39 16,-2 0 12-16,-2 5-1 0,8-10-6 0,-8 10 15 15,5-3 36-15,-5 3 14 0,0 0 2 0,0 0-3 16,10 1-16-16,-10-1-14 0,4 8-27 0,-4-8-14 15,4 10-17-15,-3-3-6 0,2 0-5 0,-3 0-18 16,0 3-6-16,1 0-5 0,-2 1-4 0,1-2-29 16,-3 3-114-16,1-3-68 0,-1 2-162 0,-1-1-132 15,-1-2-611-15,1-1-719 0</inkml:trace>
  <inkml:trace contextRef="#ctx0" brushRef="#br0" timeOffset="-152131.12">30003 13998 425 0,'4'-8'701'0,"-4"8"-184"0,6-5-107 0,-6 5-85 16,0 0-61-16,0 0 2 0,0 0-15 0,7 3-18 15,-7-3-23-15,2 8-20 0,1-2-19 0,-2 0-23 16,3 1-34-16,0 3-16 0,0-2-22 0,0 2-16 15,1-1-11-15,0 1-7 0,0-1-8 0,-1 0-10 16,2 0 0-16,-1-2-6 0,0 0 0 0,0-1-3 16,-1 0 3-16,-4-6-3 0,9 7-3 0,-9-7-1 15,10 3-4-15,-10-3 0 0,9-2-9 0,-9 2 7 16,11-5-4-16,-5 1 0 0,0-2 1 0,1 0 0 16,-1 0 2-16,-1 0-2 0,0 0-1 0,3 1-4 0,-3 1 5 15,0 0 1-15,-5 4-4 0,13-5 1 0,-13 5-1 16,15-2 0-16,-15 2-5 0,18 1 8 0,-8 0 2 15,1 0 1-15,0 3-5 0,3-2 4 16,-1 1-2-16,0 0-5 0,0 0 8 0,1-1 0 0,-3-1 3 16,2 0-6-16,-13-1 9 0,20 0 2 0,-20 0 6 15,18-2 5-15,-10-3 2 0,-2 0-3 0,-2-1 6 16,-2 2 10-16,-1-4-25 0,-2 0-14 0,-2-1 46 16,-2 0-23-16,-2-1-17 0,-3-2 11 0,0 2-20 15,-2 0 10-15,0-1-5 0,0 2 4 0,-1-1-11 16,1 2-16-16,1 0-66 0,1 1-82 0,1 2-54 15,2 0-48-15,1 2-39 0,6 3-63 0,-10-4-70 16,10 4-70-16,0 0-333 0,0 0-390 0</inkml:trace>
  <inkml:trace contextRef="#ctx0" brushRef="#br0" timeOffset="-151956.33">30424 13907 346 0,'7'-2'594'0,"-7"2"-85"15,14-5-36-15,-14 5-14 0,9-2-31 0,-9 2-23 0,7-4-45 16,-7 4-43-16,0 0-70 0,7-3-40 15,-7 3-57-15,0 0-19 0,9 3-37 0,-9-3-3 0,7 5-31 16,-7-5 4-16,6 9-26 0,1-3 8 16,-2-1-29-16,2 2 7 0,-2 2-17 0,1-2-27 0,0 1-80 15,-1-3-65-15,1 2-54 0,-3-1-45 0,1-2-57 16,-4-4-74-16,2 7-77 0,-2-7-32 0,0 0-319 16,0 0-360-16</inkml:trace>
  <inkml:trace contextRef="#ctx0" brushRef="#br0" timeOffset="-151831.45">30429 13912 104 0,'-12'-12'367'15,"1"2"-81"-15,1 0-27 0,-1-1 10 0,2 0-5 16,3 1-31-16,0 2 33 0,0 0-72 0,4-1-4 0,-1 3-70 16,3 6 6-16,-1-12-60 0,1 12 21 0,4-7-57 15,-4 7 34-15,10-4-47 0,-10 4 30 0,14 0-45 16,-4 3 4-16,1-1-141 0,-1 1-72 0,1 0-128 16,1 0-403-16,-1 0-243 0</inkml:trace>
  <inkml:trace contextRef="#ctx0" brushRef="#br0" timeOffset="-151626.05">30615 13720 175 0,'0'-8'456'15,"0"1"-60"-15,0 7-14 0,-1-11-56 0,1 11 18 0,-1-10-69 16,1 10-39-16,-3-7-67 0,3 7 22 0,0 0-27 16,0 0 11-16,0 0-38 0,-2 8-13 0,2-8-35 15,0 13-6-15,2-3-23 0,0 2-2 16,0 1-25-16,2 3 4 0,1 1-12 0,3 1-6 0,-1 0-10 15,1 0-15-15,2-2-60 0,0 1-41 16,2-2-37-16,1-2-43 0,-2-3-58 0,-2-1-14 16,4-1-83-16,-3-2-23 0,-1-3-347 0,-9-3-217 0</inkml:trace>
  <inkml:trace contextRef="#ctx0" brushRef="#br0" timeOffset="-151331.58">30794 13811 46 0,'-2'-13'315'15,"0"1"-50"-15,2 1 16 0,-2 1 9 0,2 0-6 16,-1 3-1-16,-1-1-86 0,2 1 3 0,0 7-36 15,0-10-58-15,0 10 35 0,0 0-48 0,5-3 24 16,-5 3-54-16,0 0 19 0,9 6-48 0,-3-1 26 16,-4 3-15-16,6-1-8 0,-5-1-7 0,3 4-6 15,-1 0-6-15,-1-1-2 0,1 0-4 0,2-2-3 16,-3 1 1-16,1-1-3 0,-1 1 4 0,1-2 13 0,-1-2-2 16,-4-4-6-16,10 8-11 0,-10-8 15 15,12 5 8-15,-12-5 14 0,13 2 16 0,-13-2 12 16,15 2 1-16,-15-2-3 0,13 3-3 0,-13-3-5 0,14 3 2 15,-14-3-11-15,11 5-10 0,-5-1-8 16,2 0-4-16,-3 2-4 0,-1 1-6 0,1-3-4 16,1 4-5-16,-3 0-14 0,1 0 5 0,1 0-1 0,-2 0-27 15,-2-1-84-15,-1-7-21 0,-1 12-58 0,-2-6-104 16,-2-1-55-16,5-5-149 0,-11 6-285 0,0-4-303 16</inkml:trace>
  <inkml:trace contextRef="#ctx0" brushRef="#br0" timeOffset="-151206.35">30636 13783 632 0,'-10'-16'493'0,"5"5"-48"0,1-1-73 0,2 0 9 16,1 2-34-16,2-1-39 0,2 0-26 0,1 1-56 15,3-2-33-15,2 3-46 0,0 0-26 0,2 2-30 16,1 0-24-16,1 1-81 0,0 0-112 0,-2 3-144 16,0 1-210-16,-11 2-524 0,16 0-606 0</inkml:trace>
  <inkml:trace contextRef="#ctx0" brushRef="#br0" timeOffset="-149749.18">28448 15756 150 0,'-3'-9'317'16,"3"9"-7"-16,0 0-54 0,-5-7 38 0,5 7-37 16,-5-4 2-16,5 4-24 0,-8-5-38 0,8 5-39 15,-10-5-28-15,10 5-1 0,-11-3-41 0,11 3 8 16,-13 0-15-16,13 0 21 0,-19 3-31 0,10 1 21 15,-2-1-36-15,0 2 12 0,2 2-12 16,1-1-10-16,-2 1-7 0,3 2-5 0,0-2-5 16,2 1-5-16,0 2-8 0,2-2 1 0,2 1-2 0,-1-2-2 15,4 2-5-15,-1-4 0 0,2 3-1 0,2-1-5 16,0-1 2-16,0-2 0 0,-5-4 0 0,12 7-1 16,-12-7 1-16,13 2-1 0,-13-2-5 0,11 0 2 15,-11 0 0-15,13-5-5 0,-13 5 0 0,9-6 6 16,-5 1-31-16,0 0 35 0,-2-2-23 0,-1 1 26 15,-1 6-29-15,5-10 31 0,-3 5-21 0,-2 5 26 16,2-9-29-16,-2 9 25 0,0-8-30 0,0 8 27 16,3-5-23-16,-3 5 26 0,0 0-29 0,0 0 28 15,11-1-22-15,-11 1 22 0,9 3-27 0,-2 1 33 16,-7-4-28-16,11 9 27 0,-2-5-28 0,-1 1 28 0,-1 0-4 16,1 0-3-16,-1-2-4 0,-2 2-2 0,2-2 5 15,-7-3-3-15,8 6-2 0,-8-6 3 16,0 0 0-16,6 2-4 0,-6-2 1 0,0 0-27 0,0 0 32 15,-1-10-23-15,1 10 29 0,-4-9-23 16,3 1 24-16,0 1-21 0,-1-1 34 0,2-3-41 16,2 1 33-16,0 1-30 0,2-1 26 0,1 1-26 15,2 0 26-15,3 0-32 0,-1 2 32 0,2-1-31 0,3 2 31 16,-3 3-32-16,1 0 30 0,2 2-23 0,0 1 28 16,-1 0-28-16,4 3 26 0,-2 0-23 0,-1 2 22 15,3 1-26-15,-3 0 23 0,1 0-2 0,-1 2-4 16,0 0-3-16,-3-1-9 0,1 0-44 0,-3-1-58 15,0-1-12-15,1-1-18 0,-3 0-18 0,-7-4-71 16,11 5-44-16,-11-5-99 0,0 0-18 0,7-5-199 16,-7 5-98-16</inkml:trace>
  <inkml:trace contextRef="#ctx0" brushRef="#br0" timeOffset="-149266.02">28730 15663 69 0,'-16'-20'265'0,"2"-3"-14"0,-3-1-69 16,4 0 32-16,-2 0-23 0,1-1 23 0,2 2 47 15,0 3 18-15,3 1-31 0,0 2 34 0,1 2-23 16,2 2-1-16,-1 1-60 0,3 2-26 0,-1 2-49 15,3 2 1-15,2 6-1 0,-5-4 2 0,5 4-15 0,0 0-10 16,3 9-15-16,1-1-18 0,1 2-16 16,2 5-8-16,1 1-9 0,3 4-7 0,3 1-3 15,1 3-4-15,1 0-3 0,5 3-6 0,-1 0-13 16,1 0 9-16,2-2-3 0,-2-5-4 0,-1-1 0 0,1-2-16 16,0-1-24-16,-3-4-19 0,1-2-4 0,-2-1-4 15,0-4-1-15,-2-1-6 0,-1-1-26 0,-1-2 37 16,0-2-23-16,-3-2 32 0,0-1-13 0,-2-2 33 15,-2-3-14-15,-1 1 30 0,-2-3-18 0,-1 2 30 16,-2-4-20-16,0 2 30 0,0 1-2 0,-1 0 2 16,0 2 6-16,0 0 8 0,-1 1-2 0,2 2-6 15,0 5-1-15,-2-9-4 0,2 9-2 0,0 0 2 16,0 0-25-16,0 0 30 0,0 0-24 0,7 3 25 16,-7-3-26-16,8 9 25 0,-2-3-28 0,-1 0 26 15,3-1-19-15,-3 0 22 0,3-1-24 0,0 1 26 16,-8-5-27-16,11 5 28 0,-11-5-29 0,0 0 28 15,17-2-25-15,-17 2 26 0,9-8-25 0,-5 1 26 16,1 1-23-16,-3 0 22 0,2-2-24 0,2-1 35 16,-2 1 31-16,-1-1 37 0,1 2 2 0,-2 0-4 15,3 1-16-15,-1 1-15 0,-4 5 2 0,9-7-5 16,-9 7-3-16,12-1-8 0,-12 1 0 0,14 5-11 16,-5 1-19-16,1 2 9 0,-1 2-8 0,2 0-16 0,-2 1 14 15,3 4-4-15,-1-1-4 0,-1 3-4 0,1 0-6 16,-1 0-53-16,-1 1-76 0,-3-4-25 0,2 0-64 15,-2 0-55-15,1-2-70 0,-2-3-115 0,1-3-421 16,-3 2-442-16</inkml:trace>
  <inkml:trace contextRef="#ctx0" brushRef="#br0" timeOffset="-148932.53">29645 15283 778 0,'0'-8'555'0,"-1"1"-125"16,1 7-78-16,-9-9-33 0,9 9-14 0,-13-4-16 16,13 4 4-16,-17 2-15 0,6 0-31 0,1 1-33 15,-3 3-40-15,3-1-33 0,-3 2-31 0,4 2-16 16,3 0-21-16,-1 1-6 0,4 1-15 0,1 1-8 16,2 0-11-16,2 0-7 0,3 3-1 0,1 0-3 15,3 1-14-15,6 1 0 0,-2-2-1 0,4 0-4 0,0 0-23 16,2-2 24-16,-3 1-3 0,2-3-2 0,-1 0-14 15,-6-1-9-15,0-2 2 0,-1-1-5 16,-4-1 12-16,-2 1 0 0,-3-3 5 0,-1-4 3 0,-1 10 2 16,1-10-1-16,-9 7 3 0,-1-2 1 0,1-3-4 15,-3 2 5-15,1-2 2 0,-1 0-4 0,1-1-1 16,-1 0-3-16,12-1-31 0,-18 1-70 0,18-1-88 16,-14-2-63-16,14 2-58 0,-5-7-88 0,5 7-13 15,4-9-84-15,3 2-295 0,1-2-322 16</inkml:trace>
  <inkml:trace contextRef="#ctx0" brushRef="#br0" timeOffset="-148649.15">29763 15445 274 0,'6'-5'510'0,"-2"2"-98"16,-4 3-55-16,5-8-18 0,-5 8-16 0,5-4-24 15,-5 4-30-15,3-6-22 0,-3 6-26 0,0 0-28 16,5-7-31-16,-5 7-26 0,6-4-27 0,-6 4-21 16,8-8-16-16,-3 4-13 0,4-1-15 0,1-1-10 15,-1 0-1-15,0-1-17 0,3 0 6 0,-3 1-14 0,0-2 10 16,-3 1-14-16,3 1 11 0,-3 1-15 15,-2-2 11-15,-1 3-11 0,-3 4 8 0,1-11-4 16,-1 11 10-16,-4-7 2 0,4 7 10 0,-14-3 0 16,14 3 12-16,-16 1-4 0,7 2 6 0,-3-1-8 0,2 4-2 15,0-1-3-15,0 1-4 0,0 2 7 0,3 1-21 16,0 0 13-16,1 1-1 0,2 0-2 0,2 2-10 16,2-1 0-16,1 1-9 0,2 1-14 0,2-2-35 15,2 1-31-15,3-1-37 0,2-1-32 0,3-2-71 16,-2-1 4-16,4-1-39 0,-2-2-83 0,4-1-24 15,0-3-92-15,-1-2-325 0,0 0-299 16</inkml:trace>
  <inkml:trace contextRef="#ctx0" brushRef="#br0" timeOffset="-147648.65">30178 15257 10 0,'0'-9'540'0,"-1"3"-104"0,1 6-48 15,-3-10-49-15,3 10-28 0,-7-6-15 0,7 6-33 16,-12-2-11-16,12 2-25 0,-14 2-30 0,5 2-33 0,0 1-18 15,0 0-34-15,0 2-7 0,-1 1-16 0,1 0-14 16,3 4-12-16,-2-1-16 0,3 0-7 16,1-1-8-16,2 2-6 0,-1 0-8 0,3-1-1 15,3-1-6-15,1 0-8 0,1 0-5 0,2-2-27 0,2 0-27 16,2 0-54-16,1-3 14 0,1 1-36 0,1-4 17 16,-1-1-9-16,1-1 12 0,4-1 1 0,-3-1-14 15,2-3 8-15,-2 0-9 0,-2 0 10 0,-3-2 16 16,0-2 17-16,-3 2 13 0,-1-1 17 0,-3-2 10 15,-1 1 12-15,-2-1 0 0,0 1 12 16,-2-1 7-16,-1 1 36 0,1 0 28 0,0 2 30 16,-2 1 2-16,2 0-6 0,2 6-16 0,-5-10-13 0,5 10 4 15,-5-5-4-15,5 5-8 0,0 0-6 0,0 0 0 16,0 0-10-16,0 0-3 0,2 9 0 0,3-3-5 16,0-2-6-16,1 3-1 0,1 1-6 0,0-1 2 15,0-1-7-15,2 1 6 0,-2 1-7 0,-1-2-1 16,2-1 9-16,-2 0-5 0,-6-5 3 0,9 6-1 15,-9-6-1-15,5 4-3 0,-5-4 0 0,0 0 6 16,0 0-3-16,3-6-1 0,-3 6 4 0,-3-9-4 16,1 4 1-16,0-1 6 0,-2-3-3 0,3 1 1 15,-1-1 8-15,0 0 3 0,1 1-4 0,1 1-17 16,1-1 16-16,1 2-5 0,0-1-1 0,3 0 0 0,1 3 1 16,2 0-6-16,0 2 3 0,-8 2-4 15,17-2 0-15,-17 2-2 0,18 3 2 0,-9-1 0 16,1 2 6-16,-1 1-4 0,-2 0 1 0,0 2 1 15,0 0-2-15,-3 0 1 0,-1-1 6 0,-1 1-3 0,-2-2 14 16,0-5 11-16,0 10 13 0,0-10 12 16,-5 10 9-16,5-10-3 0,-5 3-1 0,5-3 1 0,0 0-9 15,-11-1-8-15,11 1-10 0,-6-6-7 0,6 6-3 16,-1-9-15-16,1 9 7 0,3-12-3 0,1 4-5 16,0 0-3-16,1 0-2 0,2 1-1 0,2 2-2 15,-1-2 1-15,1 1-2 0,0 2 0 0,0 0-3 16,0 1-3-16,1 1-1 0,-10 2 2 0,17-1 2 15,-17 1-2-15,17 1 1 0,-9 1-1 0,0 1-7 16,1 1-14-16,-2-1-35 0,1 2-28 0,-2-2-26 16,2 1-19-16,-8-4-25 0,10 5-14 0,-10-5-3 15,9 4-37-15,-9-4-34 0,0 0-7 0,14-2-7 16,-14 2 35-16,9-4 27 0,-9 4 28 0,7-8 23 0,-3 3 24 16,-1 1 70-16,-3 4-27 0,5-10 85 0,-5 10-4 15,2-11 62-15,-2 11-27 0,1-8 66 16,-1 8-37-16,-1-8 27 0,1 8-52 0,0 0 28 15,-3-7-47-15,3 7 49 0,0 0-41 0,0 0 1 0,-9 3 2 16,9-3-3-16,-2 6-10 0,2-6 0 16,0 7 3-16,0-7-9 0,0 7-3 0,0-7 1 15,2 9 0-15,-2-9-3 0,0 0 0 0,7 4 9 0,-7-4-12 16,0 0 1-16,0 0 2 0,12-3-4 0,-12 3-1 16,3-10 32-16,-2 4-35 0,-1-1 28 0,-1-3-39 15,-2 0 34-15,1-2-37 0,-3-3 40 0,-2 1-30 16,-2-3 79-16,2-1 16 0,-2 0 46 0,-1-1-1 15,1 1 3-15,-1 0 16 0,0 0-3 0,1 1 27 16,2 3-20-16,0 0 33 0,0 3-7 0,2-1-30 16,-1 3-27-16,3 2-28 0,-1 1-24 0,4 6-12 15,-5-7-9-15,5 7-4 0,0 0-10 0,0 0-1 16,-2 8-6-16,2-2-4 0,3 2-4 0,-1 3-7 16,2 2-2-16,0 2-3 0,3 2 0 0,-2 1-4 15,4 1-2-15,-2 1 2 0,1 1-4 0,2-2-6 16,0 1 6-16,2-2-7 0,1 0-11 0,-1-1-61 15,3-2-73-15,-1-1-74 0,0-2-102 0,-2-4-134 16,1 2-524-16,1-6-574 0</inkml:trace>
  <inkml:trace contextRef="#ctx0" brushRef="#br0" timeOffset="-146599.47">30939 14889 180 0,'-5'-16'606'0,"1"6"-107"0,1-2-51 15,-1 1-56-15,1 1 2 0,-1-1-34 0,0 3 15 16,1 1-32-16,1 0-62 0,-1 1-61 0,3 6-43 16,-5-9-39-16,5 9-27 0,0 0-6 0,0 0-3 15,3 7-10-15,-1-2-11 0,3 2-15 0,0 4-13 16,2 3-13-16,1-1-9 0,2 3-3 0,1 2-4 16,0 2-4-16,2 2-2 0,0 0-6 0,1 0 0 15,-3-3-11-15,-1-1 7 0,4 0 1 0,-5-2-5 0,-3-5-6 16,3 2-14-16,-4-4 29 0,0 1-3 0,-2-4 1 15,-3-6-2-15,4 8-4 0,-4-8-1 16,0 0-1-16,0 0 0 0,0 0 5 0,0 0-5 0,-3-5 3 16,3 5-4-16,0-13 2 0,0 6-5 0,3 1-3 15,-2-3 4-15,2 0 3 0,-1 0-5 16,3 1 0-16,2 1-3 0,-1 0-25 0,2 2 23 0,-1 0 10 16,3 2-2-16,1 0-4 0,-1 1-2 0,-10 2-6 15,23 1-20-15,-10 0-19 0,-2 2-20 0,1 0-45 16,-1 1-9-16,3-1-44 0,-3 1-5 0,3 1-31 15,-3 0 15-15,3-2-15 0,-2-1 8 0,-1 0 0 16,3-1-26-16,-2 0 28 0,0-2-24 0,1 0 59 16,-2-1-7-16,1-2 61 0,-1 0 12 0,0-3 29 15,-2 1 5-15,-3-1 13 0,2-2 3 0,-3 0 13 16,0-2 12-16,-1 0 8 0,-3 0 25 0,-1 0 65 16,0 0 10-16,-2 0 17 0,-1 1 26 0,-3 0-15 15,2 2 11-15,-2 0-21 0,-1 2 23 0,0 1-31 0,-2 2 17 16,0-1-39-16,9 4 20 0,-19 1-32 0,10 2 15 15,-2 0-34-15,4 2 15 0,-3 1-35 16,2 1 18-16,1 1-30 0,2 2 21 0,-4 1-30 0,6 0 22 16,1-2-31-16,1 3 26 0,2-2-28 0,1-1 20 15,0-1-25-15,6 0 27 0,-3-2-26 0,3-1 23 16,-1-1-23-16,3-2 20 0,-10-2-28 0,18 1 30 16,-7-3-28-16,1-1 24 0,-1-2-36 0,1-1 39 15,-1-1-34-15,-1 0 39 0,1-1-29 0,-2-2 29 16,0 2-27-16,-2-1 30 0,0 1-31 0,0 1 27 15,-2-1-33-15,1 2 32 0,-1 1-30 0,0-1 27 16,-5 6-29-16,8-7 29 0,-8 7-29 0,6-3 32 16,-6 3-31-16,0 0 30 0,16 2-33 0,-16-2 32 15,11 4-30-15,-3-1 30 0,0 1-28 0,0 0 28 16,0-1-27-16,1 1 26 0,1-2-52 0,-10-2 14 0,13 4-49 16,-13-4 3-16,14 0-32 0,-14 0-8 0,14-5-7 15,-14 5-16-15,7-9 19 0,-5 2-6 0,0-1 36 16,-2-2-11-16,-2-1 43 0,-3-3-12 0,-1-1 32 15,-1-3-13-15,-4-2 40 0,-1-2-9 0,-2-1 62 16,0-1 17-16,1 1 10 0,-1-1 3 0,0 1 7 16,0-1 25-16,1 1 11 0,2 5-4 0,2 0 0 15,1 3 14-15,1 3 5 0,0 0-20 0,2 2-26 16,1 2-21-16,-1 1-15 0,5 7-8 0,-4-9-10 16,4 9 0-16,0 0-2 0,0 0-1 0,4 11-5 15,-1-3-2-15,1 4-3 0,2 3-5 0,2 3-21 0,-1 1 15 16,2 4-15-16,0 2 18 0,5 2-20 0,-1-1 16 15,2 2-18-15,1 1 18 0,4 0-22 0,-3-5 21 16,-2-1-23-16,4-3 17 0,-2 1-72 16,-2-5-33-16,-1-1-69 0,0-2-31 0,-2-2-38 0,-2-3-66 15,0-2-91-15,-1-2-431 0,-2 0-366 0</inkml:trace>
  <inkml:trace contextRef="#ctx0" brushRef="#br0" timeOffset="-146215.15">31727 14662 390 0,'-4'-14'402'0,"-1"0"2"16,0 4-36-16,1 0-20 0,-1 1-16 0,0 0-53 0,1 2-63 16,2 1-40-16,2 6-40 0,-5-8-1 0,5 8-5 15,0 0-21-15,0 0 16 0,0 0-24 0,0 11 19 16,2-3-20-16,3 3 8 0,2 2-11 0,2 5 15 16,1 1-36-16,0 4 14 0,5 1-33 0,-2 0 15 15,1 2-27-15,0-1 17 0,2 7-23 0,-2-5 22 0,2 3-34 16,2 2 23-16,-1-3-37 0,-3-2 27 15,1-2-36-15,-1 1 30 0,0-1-35 16,0 0 28-16,0-3-6 0,-1 2-1 0,-2-6-3 0,0 0-1 16,-1-3-30-16,-1-2 32 0,1-3-28 0,-1-1 33 15,0 0-7-15,1-3-2 0,-3-3-3 0,-7-3-6 0,15 3-11 16,-15-3-31-16,13-5-54 0,-7-1 3 0,-2-1-44 16,-4-1 0-16,0-5-36 0,-4 0 6 0,-3-2-18 15,-3-4 40-15,-3-3-1 0,-4 0 27 0,0 1 28 16,-2 0 35-16,1 1-6 0,-2 1 31 0,0 2-7 15,4 1 86-15,0 3 2 0,1 0 55 0,0 1-6 16,4 2 29-16,0 2-22 0,3-2 1 0,0 4-35 16,1-1 5-16,2 0-32 0,5 7 5 0,0-10-38 0,3 4-37 15,3 0-126-15,2 1-92 0,5 0-170 0,2-4-694 16,5 2-719-16</inkml:trace>
  <inkml:trace contextRef="#ctx0" brushRef="#br0" timeOffset="-142617.03">18699 11479 1 0,'2'-7'364'0,"-2"7"-115"0,-2-7-20 16,2 7-13-16,0 0-16 0,-1-8-19 15,1 8 47-15,-3-6-85 0,3 6 40 0,-2-5-71 16,2 5 48-16,0 0-76 0,-3-8 34 0,3 8-63 16,0 0 30-16,-1-7-57 0,1 7 40 0,0 0-47 0,0-9 45 15,0 9-47-15,0 0 39 0,5-4-26 0,-5 4 29 16,5-5-29-16,-5 5 26 0,12-2-23 0,-12 2 14 15,0 0-22-15,18 0 18 0,-18 0-24 0,16 2 10 16,-7 0-12-16,0 1 11 0,4-1-11 0,-3 0-14 16,-1 2 17-16,1-1-21 0,1 0 0 0,-2 0 3 15,1-1 9-15,-10-2 16 0,15 3 19 0,-15-3 18 16,17 2 18-16,-17-2 3 0,14-2 6 0,-8-1-19 16,3-2 0-16,-4-2-2 0,3-1-8 0,0-4 4 15,-2 1 4-15,0-5-8 0,3-2-14 0,-4-1-6 16,2-3 29-16,0 0-57 0,-3-3 37 0,3 1-50 15,-2-1 38-15,-1 1-54 0,1 0 40 0,0 2-59 16,-1 1-15-16,-2 3-96 0,2 2-47 16,-3 2-134-16,1 2-147 0,0 1-574 0,-2 1-664 0</inkml:trace>
  <inkml:trace contextRef="#ctx0" brushRef="#br0" timeOffset="-129185.78">17043 9574 63 0,'0'0'270'0,"0"0"-107"0,-6-5 27 15,6 5-47-15,0 0 29 0,-7-4-44 0,7 4 19 16,0 0-45-16,-9-4 1 0,9 4-21 0,0 0 14 16,0 0-8-16,-7-5-4 0,7 5 1 0,0 0-2 15,0 0-4-15,-7-5 4 0,7 5-11 0,0 0 2 16,0 0-12-16,0 0-4 0,-5-4-7 0,5 4-6 16,0 0-3-16,0 0-9 0,0 0 0 0,0 0-4 15,0 0-4-15,0 0-9 0,0 0-1 0,0 0-4 0,0 0 0 16,0 0-6-16,0 0 17 0,0 0 0 0,0 0-6 15,0 0 10-15,0 0 2 0,3 7 2 0,-3-7 7 16,6 6-7-16,-6-6 2 0,8 7-2 16,-3-2 5-16,-1 1-1 0,1-1 0 0,1 0-3 0,-1 3 7 15,3-1 2-15,-2-1-11 0,1 1-8 0,-1-1 4 16,4 1 2-16,-5 1-3 0,3-2-2 0,-3 1 1 16,3-1 0-16,-2-2-1 0,2 3 1 0,-3-2 2 15,2 0 4-15,-2-1-4 0,-5-4-2 0,10 7-2 16,-10-7 0-16,7 7-1 0,-7-7 2 0,8 5 3 15,-8-5-2-15,10 5 4 0,-10-5 2 0,5 5 3 16,-5-5 3-16,0 0 5 0,9 4 2 0,-9-4 1 16,0 0 7-16,8 1-1 0,-8-1-1 0,0 0-1 15,0 0-1-15,14-1-3 0,-14 1-5 0,0 0-4 16,8-4 1-16,-8 4-1 0,5-6-2 0,-5 6-1 16,4-7-4-16,-4 7 0 0,6-7-14 0,-6 7 1 15,4-9-2-15,-4 9-1 0,5-11-3 0,-4 2-3 0,3 2 0 16,-1-3-2-16,1 1 0 0,-2-3 0 0,3-2-1 15,2-1-2-15,-1 0 5 0,0-4-8 16,2-2 3-16,2-1-1 0,1-4 2 0,0 2-1 16,2-4 0-16,0 3 3 0,1-1-6 0,0-1-9 0,1 2 14 15,-1-1-11-15,1 2 13 0,-1 0-16 0,1 1 17 16,1 0-13-16,-6 5 14 0,3 0-12 0,-1 2 11 16,-2 0-1-16,0 0 3 0,-1 3-6 0,0 1 2 15,0 1-3-15,-3-1 3 0,1 4 1 0,-2-1-3 16,0 2 1-16,1 0 12 0,-2 0 5 0,-1 2 8 15,1 0 4-15,-4 5 0 0,5-10 4 0,-5 10-8 16,5-7-3-16,-5 7-4 0,4-7-2 0,-4 7-2 16,2-5-4-16,-2 5 14 0,0 0-23 0,5-6 0 15,-5 6 1-15,0 0 0 0,5-4-2 0,-5 4 2 16,0 0-4-16,0 0-1 0,4-7 3 0,-4 7-1 16,0 0-2-16,0 0 0 0,0 0 7 0,0 0-7 15,3-5 1-15,-3 5 0 0,0 0 3 0,0 0-2 16,0 0-22-16,0 0 27 0,0 0-1 0,0 0-2 0,0 0 2 15,4-4 0-15,-4 4-1 0,0 0-21 16,0 0 26-16,0 0-20 0,0 0 30 0,0 0-23 16,0 0 29-16,0 0-32 0,0 0 29 0,0 0-31 0,0 0 28 15,0 0-28-15,0 0 26 0,0 0-31 0,0 0 34 16,0 0-33-16,0 0 26 0,0 0-28 16,0 0 30-16,0 0-31 0,0 0 31 0,0 0-32 0,0 0 32 15,0 0-32-15,0 0 32 0,0 0-30 0,0 0 32 16,0 0-31-16,0 0 28 0,0 0-29 0,0 0 30 15,0 0-30-15,0 0 29 0,0 0-31 0,0 0 35 16,0 0-33-16,0 0 30 0,0 0-29 0,0 0 30 16,0 0-33-16,0 0 37 0,0 0-36 0,0 0 33 15,0 0-33-15,0 0 33 0,0 0-30 0,0 0 30 16,0 0-26-16,0 0 28 0,0 0-29 0,0 0 27 16,0 0-28-16,0 0 30 0,0 0-32 0,0 0 30 15,0 0-32-15,0 0 31 0,0 0-31 0,0 0 31 16,0 0-32-16,0 0 37 0,0 0-37 0,0 0 31 0,0 0-32 15,0 0 31-15,0 0-29 0,0 0 29 16,0 0-31-16,0 0 32 0,0 0-34 0,0 0 34 16,0 0-32-16,0 0 38 0,0-7-40 0,0 7 31 0,0 0-27 15,0 0 26-15,0 0-29 0,0 0 28 0,0 0-34 16,0 0 17-16,0 0-40 0,0 0-49 16,0 0-61-16,0 0-77 0,0 0-96 0,0 0-78 0,0 0-98 15,0 0-486-15,2-9-591 0</inkml:trace>
  <inkml:trace contextRef="#ctx0" brushRef="#br0" timeOffset="-120719.49">21278 9592 56 0,'0'0'171'0,"0"0"-19"0,0 0-22 15,-14-1-5-15,14 1-11 0,0 0-3 16,0 0-8-16,0 0-10 0,-7-4-10 0,7 4-10 0,0 0-16 15,0 0-12-15,0 0-6 0,0 0-11 0,0 0-9 16,0 0-1-16,-7-2-4 0,7 2-3 0,0 0-1 16,0 0-1-16,0 0-1 0,0 0-3 0,0 0 1 15,0 0 4-15,12 0 10 0,-12 0 0 0,0 0 8 16,15-3 8-16,-15 3-3 0,14-2-8 0,-4 1 2 16,2-3 0-16,-2 1 2 0,7-1 0 0,-2 0-5 15,4-2-4-15,1 0-4 0,1 0 3 0,3-1-10 16,1-1-1-16,3 1 2 0,0-3-6 0,1 2 1 15,-1-2-2-15,4 3 3 0,-2-3-2 0,0 2-2 16,2-2 0-16,-1 2 3 0,0 1-3 0,0-3 0 16,3 2 1-16,-1-2 15 0,0 2-16 0,7-3-2 15,1 1 4-15,-2-2 0 0,2 0 0 0,3 1-3 16,-1-1 5-16,2 1 4 0,1-2-3 0,-1 0 2 16,3 1-3-16,-3 0 1 0,5-2 0 0,-2 0 8 15,-2 3-14-15,4-3 13 0,-4 1-13 0,1 1 12 16,1-1 0-16,0-1-14 0,-3 3 11 0,2-1-16 15,-2-2 6-15,2 3 0 0,-2-2 4 0,-2 2-8 16,1 1 0-16,-2-2 4 0,0 1 0 0,-2 0-1 16,-2 0-3-16,-4 3 5 0,1-1 3 0,-3 1-4 0,0 1 0 15,-2-3 1-15,0 3 6 0,0 0 10 0,-6 0 6 16,0 2 4-16,2-2 7 0,-3 1 10 0,-1 0-13 16,1 0-1-16,-2 0-1 0,1 1-4 0,-5 0-1 15,2 0 1-15,-4 1-4 0,3 0 9 0,-4-1-8 16,3 0-2-16,-4 2-1 0,-1 0-6 0,0 1 0 15,-2 0-2-15,0-1 2 0,-1 0-2 0,0 1 6 16,-9 2-5-16,15-3-1 0,-15 3 6 0,15-3-14 16,-15 3 33-16,13-2-24 0,-13 2 26 0,13-1-33 15,-13 1 37-15,14-2-33 0,-14 2 39 0,13-2-35 16,-13 2 36-16,14-1-48 0,-14 1 47 0,16-3-15 16,-16 3-6-16,12-1-9 0,-12 1 3 0,14-2-7 15,-14 2-3-15,11-1-3 0,-11 1 8 16,0 0-10-16,15-2 1 0,-15 2 1 0,0 0-3 0,10-1 0 15,-10 1 0-15,0 0 8 0,0 0-5 0,10-1 3 16,-10 1-11-16,0 0 7 0,0 0 2 0,0 0-4 16,11-2-2-16,-11 2 3 0,0 0-7 0,0 0-1 15,0 0-48-15,6-4-132 0,-6 4-173 0,0 0-453 16,0-8-339-16</inkml:trace>
  <inkml:trace contextRef="#ctx0" brushRef="#br0" timeOffset="-96788.77">4263 13025 567 0,'-1'-6'457'0,"1"6"-60"0,-3-10-42 0,3 10 8 15,-5-8-3-15,5 8-19 0,-4-7-30 0,4 7-51 16,-1-6-52-16,1 6-75 0,0 0 13 16,0 0 13-16,0 0 12 0,-4 6-6 0,4-6 7 15,1 15-12-15,2-4-18 0,-2 3 6 0,3 5-8 0,-1-1-17 16,0 3-13-16,4 3-9 0,-2 1 4 0,1 3 2 15,1 1-20-15,-1-3-10 0,2 0-11 0,-3-1 0 16,1-3-10-16,1 2-9 0,-1-2-5 0,0-1-6 16,-1-1-7-16,1-3-9 0,-1 0 0 0,0-3-2 15,-1 0-3-15,1-1-1 0,-1-1-4 0,-2-2-4 16,2-1-8-16,-1 0-12 0,-1-1-15 0,1 0-24 16,-3-8-22-16,4 10-74 0,-4-10-77 0,2 5-109 15,-2-5-52-15,0 0-106 0,0 0-69 0,-11-5-90 16,4 1-387-16,-3-2-654 0</inkml:trace>
  <inkml:trace contextRef="#ctx0" brushRef="#br0" timeOffset="-96534.38">3897 13215 419 0,'-11'-10'477'0,"2"3"-147"0,1-1 1 15,-1 1-60-15,3 2 35 0,1-2-49 0,0 0 6 16,-2 1-58-16,5 1-19 0,2 5-52 0,-3-13-2 15,7 7-22-15,1-1 8 0,3 0-12 0,2-3 2 16,8 1-23-16,0-1-12 0,4-1-10 0,3 0-10 16,5-1-3-16,-1 2-10 0,4-1-4 0,3-1-12 15,1 1-1-15,-1 0-7 0,-3 3-2 0,1-2 1 16,1 3-7-16,-2 0-3 0,-1-1-1 16,0 3-1-16,-5 0-2 0,0-1-5 0,-3 2-8 0,-2 2-43 15,0-1-57-15,-6 1-50 0,2 1-52 0,-5-1-53 16,2 0-49-16,-3 2-46 0,-1-2-93 0,-2 0-279 15,-9 2-238-15</inkml:trace>
  <inkml:trace contextRef="#ctx0" brushRef="#br0" timeOffset="-96272.65">4777 12866 279 0,'7'-2'479'0,"-7"2"-121"15,0 0 9-15,0 0-49 0,0 0 10 16,0 0-3-16,0 0-24 0,0 0-24 0,-6 7-21 0,1 1-25 15,-3-1-17-15,-1 5-12 0,2 1-29 0,-4 2-4 16,2 3-21-16,-2 3-13 0,3 1-19 16,2 0-17-16,-3 1-18 0,5 1-38 0,0 2 24 0,3-1-35 15,1-2 14-15,0 3-21 0,5-2 12 0,-1 0-20 16,3-2 13-16,4 4-6 0,-1-3-10 0,5-1-7 16,1-3-10-16,2 1-18 0,1-3-36 0,-1-5-41 15,1-1-39-15,1-1-33 0,2-3-58 0,1 0-22 16,1-4-94-16,-4-2-38 0,1 0-56 0,0-2-64 15,-1-3-310-15,-2-1-343 0</inkml:trace>
  <inkml:trace contextRef="#ctx0" brushRef="#br0" timeOffset="-95906.34">5025 13276 156 0,'-9'-8'515'0,"1"1"-74"0,-1 0-117 16,3 1 11-16,-2 0-54 0,3 0 28 0,0 0-50 0,-2-1-5 15,5 2-54-15,2 5-32 0,-5-10-38 16,5 10-19-16,1-10-33 0,-1 10 3 0,8-7-22 15,-8 7 5-15,12-5-26 0,-12 5 8 0,17-2-19 0,-17 2 8 16,23 0-19-16,-11 2 11 0,-1 1-19 0,2 0 15 16,0 1-12-16,-2 1 7 0,-1 0-14 0,0 1 16 15,0 0-14-15,-4-1 12 0,2 2 2 0,-1-2 37 16,-7-5 17-16,5 10 20 0,-5-10-10 0,2 7-16 16,-2-7 17-16,0 0-11 0,0 0 2 0,-13 0-9 15,13 0-7-15,-10-10-9 0,5 3-6 0,1-2 0 16,0-1-14-16,1-2-2 0,2-1-8 0,1 1-4 15,4-4-3-15,-2 1-47 0,5 1 49 0,-1 1-42 16,2 1 38-16,2 1-41 0,2 2 45 0,-1 0-42 16,2 2 48-16,0 2-43 0,1 3 40 0,-1 1-2 15,0 1 0-15,2 2-4 0,1 2-4 0,0 1 5 16,-1 3-10-16,2 1 4 0,-1 3-3 0,0 2 0 16,-1-3-1-16,-1 4-3 0,0-2-6 0,-1 1-6 15,-3-2-40-15,0 0-50 0,0-2-41 0,-2 1-62 16,2-1-35-16,-3-2-93 0,-2-1 4 0,0-3-107 15,-5-4-118-15,6 5-304 0,-6-5-405 0</inkml:trace>
  <inkml:trace contextRef="#ctx0" brushRef="#br0" timeOffset="-95689.1">5409 13026 351 0,'-5'-13'581'0,"3"2"-75"0,-1 4-73 16,1 0-74-16,0-1-79 0,1 3-55 0,1 5-38 15,0-10 4-15,0 10-7 0,5-4-18 0,-5 4-10 16,13 0-21-16,-4 1-14 0,1 5-20 0,4-1-11 15,0 2-20-15,4 4-10 0,0 2-10 0,4 2-9 16,-2 2-6-16,-2 1-8 0,2 1 4 16,-2 1-15-16,-1 1 8 0,-2-1-17 0,-5 0 3 0,1-2-6 15,-2 0 3-15,-3 0-10 0,-2-2 3 0,-3 1-26 16,0-1-27-16,-2-2-56 0,-1 1-24 0,-2-3-85 16,-1 2-26-16,-3-4-113 0,3-3-58 0,0-2-493 15,-2 1-473-15</inkml:trace>
  <inkml:trace contextRef="#ctx0" brushRef="#br0" timeOffset="-95306.14">6850 12947 68 0,'8'-6'520'0,"-8"6"-113"0,6-6-32 15,-6 6 9-15,0 0 7 0,2-7-21 0,-2 7-43 16,0 0-38-16,-1-6-23 0,1 6-11 0,-8-5-38 15,8 5-33-15,-10-3-34 0,10 3-31 0,-18-2-66 16,18 2 30-16,-25 0-50 0,6 2 26 0,-1-1-51 16,-5 1 39-16,-3 2-48 0,-4-1 41 0,-3 3-55 0,1 0 44 15,-3 0-8-15,1 2-10 0,0-1-7 16,0-2-65-16,2 3-51 0,0-1-40 0,2-1-60 16,7 0-43-16,-1-1-40 0,5-2-24 0,3 0-16 15,3-1-117-15,15-2-341 0,-22-1-314 0</inkml:trace>
  <inkml:trace contextRef="#ctx0" brushRef="#br0" timeOffset="-95022.33">6336 12711 174 0,'5'-14'741'0,"-2"3"-189"0,-2 3-73 16,0 1-76-16,2 0-36 0,-3 7-24 0,0-11-12 16,0 11-39-16,-3-6-39 0,3 6-26 0,-10 2-40 15,0 2-30-15,-2 3-23 0,1 1-34 0,-6 3-12 16,-1 3-20-16,-2 4-14 0,-2 0-8 0,0 2-10 15,-1 4-3-15,-1 0-44 0,0 2 36 0,1-1-44 16,6-3 47-16,-2 1-9 0,5-2-4 0,1-5-3 16,3-2-5-16,1 0 0 0,0-3 0 0,5-2-7 15,-1 0 7-15,4-1 7 0,1-8-5 0,1 12 0 16,4-7-1-16,4-1 2 0,0 0-9 0,4 1 5 16,3-2 3-16,2 0-5 0,4 0-2 0,2 0-1 15,2 2 1-15,1 0-6 0,5-1-9 0,-1 1-25 0,1 3-55 16,2-1-49-16,-1 0-35 0,1 1-52 15,1 0-52-15,-2 2-63 0,2-2-75 0,-2 3-44 16,3-4-487-16,-3 3-533 0</inkml:trace>
  <inkml:trace contextRef="#ctx0" brushRef="#br0" timeOffset="-94438.93">7389 12809 135 0,'-4'-5'342'0,"0"1"-33"0,-2-3-79 0,0 3 63 16,-2-1-48-16,0 0 29 0,-3 0-81 0,-1 3-20 15,1-1-18-15,-3 1 7 0,-2 2-46 0,1 0 27 16,-2 2-45-16,-2 1 13 0,1 0-46 0,2 4 19 16,-1-2-36-16,2 2-10 0,-2 3-4 0,3 0-1 15,4 1-9-15,-2 2-2 0,5-1 1 0,0 2-4 16,5 1-3-16,0-4-2 0,4 3 5 0,0-2-5 0,5-2-1 16,0 3 0-16,5-5 0 0,1 0 0 15,-1-1-3-15,5-1 1 0,0-3-2 0,-1-3 2 0,1-1-1 16,-1-1-4-16,2-4-39 0,-2 1 52 0,-1-5-9 15,-4 2-1-15,1-5 5 0,-2 2-8 0,-3-5 5 16,-2 0-2-16,-4-2 35 0,-1-2-20 0,-4-3 27 16,-1-2-31-16,-5-4 39 0,-4-5-9 0,-4 0 3 15,-1-1 4-15,-2 1 30 0,1 1-8 0,-3-1 18 16,-2 2 29-16,4 1 8 0,-1 3 6 0,4 5 4 16,-1 2-7-16,4 2 27 0,1 3-15 0,3 2-9 15,2 5-49-15,2-2-11 0,-1 4-32 0,3 1 5 16,5 6-29-16,-6-4 19 0,6 4-25 0,1 7 8 15,0 1 2-15,4 2-11 0,2 4 7 0,3 5-8 16,0 5 0-16,5 2-3 0,1 7-4 0,3-1-3 16,0 2 7-16,2 1-4 0,0 1-15 0,1-2 9 15,1 1-39-15,0 0-69 0,1-2-9 0,1 0-96 0,0-2-26 16,-2-3-38-16,3 0-33 0,-3-6-23 16,-3-3-40-16,2-3-28 0,-1-3-12 0,-2-3-32 15,-3-3-391-15,-2-2-373 0</inkml:trace>
  <inkml:trace contextRef="#ctx0" brushRef="#br0" timeOffset="-93606.57">7590 12869 68 0,'-2'-6'559'16,"1"-1"-147"-16,1 1-37 0,0 6-11 0,-2-11-17 15,2 11-25-15,-3-10-23 0,3 10-19 0,-1-9-28 16,1 9-34-16,0-10-34 0,0 10-26 0,0-10-34 16,1 3-20-16,0 1-22 0,2-1-13 0,-2 0-10 15,4-1-18-15,-2-2 4 0,-1 2-18 0,2-2-3 16,-1 1-4-16,-1-1-3 0,-2 0 0 0,1 0-6 15,-1 2 2-15,-1 0-4 0,1-1 0 0,-5 2-3 16,1 1-1-16,-1 0-1 0,-1 3-3 0,-2 0-1 16,8 3 0-16,-14 1 10 0,4 2-13 0,1 2 5 15,0 0-1-15,0 5-4 0,1 0 2 0,3 2-1 16,0-1 2-16,1 4 2 0,4-1 0 0,0 1-5 0,1 1-6 16,3 1-38-16,3-2 22 0,-1 3-57 0,6-3 28 15,-2 1-52-15,0-4 37 0,3-2-10 0,0 0-14 16,1-4 1-16,-2-1 2 0,4 0-27 0,-6-2 63 15,3-2 11-15,-2-1 6 0,0-1 15 0,-2-3 0 16,-1-1 4-16,0 1 4 0,-3-2 5 0,0-2 1 16,1 1 5-16,-4 0 25 0,3-2 36 15,-2 2 20-15,-2 0 17 0,0 1 7 0,-1 6-6 0,4-12-18 16,-4 12-19-16,4-8-19 0,-4 8-9 0,2-7-6 16,-2 7-6-16,0 0-3 0,8-4-3 0,-8 4-2 15,10 4-2-15,-10-4 3 0,11 7-5 0,-5-3-1 16,0 1-5-16,2 2 4 0,-3-1-4 0,0 0-2 15,2 0 4-15,-3 0-6 0,-1-1 3 0,2 0 6 16,-5-5 19-16,7 7 23 0,-7-7-2 0,0 0-5 16,0 0-1-16,0 0 6 0,0 0 8 0,0 0 13 15,1-12 24-15,-1 5-16 0,0-1-14 0,0-3-5 16,0-1-9-16,1 1-6 0,1-1-1 0,0 0-1 0,1 1-3 16,-1 0-4-16,2 3-9 0,-1-2-7 15,3 3-7-15,-2 1 5 0,1 0-10 0,3 4 2 16,-8 2-10-16,15-3 3 0,-15 3-8 0,18 3-7 15,-8 0-20-15,4 4-49 0,-2-2-43 0,2 2-39 0,-3 2-32 16,3-1-34-16,0 2-44 0,0-3 1 0,-1 2-17 16,3-2 1-16,-2-3 16 0,0 2 10 15,0-3 35-15,-1-2-13 0,-1-1 50 0,1-1 22 0,-1-2 51 16,-1-3 18-16,1 2 48 0,-2-2 59 0,-4-2 78 16,1 1 2-16,-2-3 52 0,-3 1-26 0,0-2 59 15,-2 2-31-15,-2-3 57 0,0 1-28 0,-2 1 41 16,-1-1-17-16,0 2 20 0,-3 0-27 0,2 2-17 15,-1 1-39-15,-2 2-18 0,0-1-26 0,9 5-7 16,-14-4-23-16,14 4 6 0,-13 4-19 0,7-1 3 16,1 3-16-16,1 0 6 0,2 3-12 0,0 0 9 15,4 2-16-15,-1 0 0 0,4 0-3 0,0 0-3 16,5 0 4-16,-1-1-7 0,0-1 0 0,3-3 1 16,-1 1-1-16,1-2 1 0,-1-3 0 0,-2-2 1 0,-9 0-3 15,20-1 3-15,-10-3 1 0,-3 0-2 16,2-3 6-16,-4 0-1 0,-1-2-5 0,0 1-3 15,-3-3-3-15,-1 2-4 0,0-3 7 0,-5 2-14 0,1-2-3 16,-5-1-79-16,2 1-56 0,-4 0-101 0,0 1-65 16,2 1-35-16,0-2-89 0,0 3-451 0,0-1-450 15</inkml:trace>
  <inkml:trace contextRef="#ctx0" brushRef="#br0" timeOffset="-93372.83">8298 12398 524 0,'11'-11'586'0,"-5"3"-64"0,2 0-1 0,-4-2-11 0,2 4-33 16,-2-2 47-16,0 2-41 0,1 0-40 0,-5 6-52 16,4-11-52-16,-4 11-61 0,5-7-55 0,-5 7-44 15,4-5-34-15,-4 5-21 0,0 0-12 0,0 0-7 16,6 7-12-16,-3-1-15 0,-2 5-13 0,2 0-11 16,-2 2-11-16,2 4-6 0,-1 0-9 0,2 1-1 15,0 3-5-15,1 1-11 0,1-2 2 0,-1 2-12 16,2 0-19-16,1-1-41 0,-1 0-50 0,1-2-21 15,-1 0-54-15,1-2-18 0,0-2-95 0,-2-2-29 16,2 1-74-16,-3-2-85 0,0-3-82 0,-1 0-80 0,-4-9-459 16,0 12-721-16</inkml:trace>
  <inkml:trace contextRef="#ctx0" brushRef="#br0" timeOffset="-92989.46">8330 12698 393 0,'-9'-4'676'0,"1"0"-120"0,0 2-99 0,8 2-35 0,-11-6-44 16,11 6-28-16,-8-6-55 0,8 6-57 15,-2-8-43-15,2 8-39 0,2-9-34 0,2 3-23 0,4 0-27 16,3-1-28-16,2 0-70 0,2-2-69 0,3 2-62 16,0-3-53-16,2 3-46 0,1-3-33 0,1 5 0 15,-2-4-39-15,1 2 10 0,-5 2-28 0,1-1 18 16,1 1 28-16,-6 0 50 0,1 3 29 0,-4 0 89 16,-9 2 65-16,13-4 97 0,-13 4 56 0,0 0 78 15,11 0 9-15,-11 0 60 0,0 0-26 0,0 0 52 16,0 0-42-16,0 0 2 0,0 0-3 0,11-1 19 15,-11 1-24-15,0 0-5 0,0 0-27 0,6-4-26 16,-6 4-29-16,4-6-26 0,-4 6-21 0,10-8-13 16,-2 1-15-16,-2 1-5 0,3-4-15 0,0 1-4 15,0-2-6-15,-1 1 0 0,-1-1-8 0,1 2 0 16,-3-2 1-16,-1 3 1 0,-1-1 14 0,-1 2 20 16,-2 1 4-16,0 6-6 0,-1-11-7 0,1 11 1 0,-5-5 3 15,5 5 15-15,-11 3-1 0,6 0 1 0,-4 2-3 16,3 4-9-16,0 0-7 0,-1 3-8 15,2 1-5-15,0 2-5 0,4 0-4 0,0 2 0 0,2 0-22 16,0 0-72-16,4 0-70 0,3 1-53 0,1-1-70 16,5-2-68-16,0-2-62 0,4-1-45 0,0-5-505 15,5 1-534-15</inkml:trace>
  <inkml:trace contextRef="#ctx0" brushRef="#br0" timeOffset="-92723.21">9322 12226 1066 0,'3'-10'900'0,"0"3"-197"0,-1-1-105 0,-2 8-45 16,3-10-26-16,-3 10-47 0,1-9-40 0,-1 9-61 16,3-8-73-16,-3 8-65 0,0 0-53 0,4-6-41 15,-4 6-29-15,0 0-22 0,0 0-18 0,12 5-14 0,-8 0-11 16,2 2-10-16,2 1-8 0,0 3-15 15,-1 1-13-15,2 2-27 0,0 3-48 0,1 0-48 16,1 1-32-16,-3 0-42 0,2-1-22 0,-4-1-92 16,2 0-9-16,-3-1-48 0,-3 0-43 0,0-3-75 0,-4 0-95 15,-1-1-112-15,-4 1-304 0,-4-2-586 0</inkml:trace>
  <inkml:trace contextRef="#ctx0" brushRef="#br0" timeOffset="-92273.43">9165 12411 227 0,'-12'-13'524'0,"1"4"-69"0,4-2-42 0,-2 0-15 15,5 2-18-15,0-2-34 0,3 1-22 0,1-1-71 16,1 3 15-16,4-2-77 0,2 2 7 0,1-3-80 16,3 3 21-16,0-1-71 0,5 2 29 0,-1-1-61 15,4-1 32-15,1 2-53 0,1 0 41 0,2 0-54 16,0-1 40-16,1 0-51 0,-2 0 40 0,6-3-49 16,-5 2 43-16,0 0-43 0,-5-1 36 0,1 0-17 15,-1-1-2-15,-4 0-9 0,-4 0 0 0,0 0-3 0,-2 1 3 16,-4 0 2-16,-1-1-2 0,-2 0 3 15,-1 1 3-15,-1-2-1 0,-2 2 4 0,-1 0-2 16,-1 2 4-16,1 0-3 0,-1 1-1 0,1 1-1 16,4 6-1-16,-6-8 6 0,6 8 0 0,0 0 5 0,-9 4 4 15,5 1 10-15,4 2 7 0,0 3-5 0,0 1-2 16,3 3-42-16,-1 1 45 0,2 3-41 0,3 4 43 16,-1-1-46-16,4 4 50 0,2 0-10 0,-2 1-4 15,4-2-4-15,-2 0-2 0,1-2-4 0,-1-4-1 16,1-2 1-16,-3-2-3 0,-1-2 2 0,0-3 3 15,1 0-1-15,-2-5 4 0,-2 1-6 0,-6-5 0 16,14 1-1-16,-14-1 0 0,13-6 1 0,-7 2 0 16,2-3-43-16,-3-1 53 0,-1 1-47 0,1-1 51 15,0 1-44-15,-1-1 45 0,0 1-45 0,2 2 46 16,-3 0-43-16,-3 5 38 0,7-8-45 0,-7 8 46 16,11-2-40-16,-11 2 45 0,12 1-48 0,-12-1 48 15,17 6-49-15,-8-1 42 0,0 0-38 0,0-1-50 16,0 2-39-16,4 2-40 0,-3-3-62 0,3 1-48 15,-2 1-37-15,-2-4-38 0,3 1-47 0,-3-1-54 16,1-1-321-16,-10-2-272 0</inkml:trace>
  <inkml:trace contextRef="#ctx0" brushRef="#br0" timeOffset="-92007.13">9950 12304 102 0,'0'0'433'16,"-4"-9"-79"-16,4 9-6 0,-4-8-8 0,4 8-44 16,-5-7 53-16,5 7-70 0,-4-8 19 15,4 8-56-15,-3-6 11 0,3 6-73 0,-3-7 6 0,3 7-73 16,1-8 15-16,-1 8-64 0,5-10 30 0,-1 3-61 15,-1 2 32-15,1-2-52 0,-1-1 38 0,3 2-50 16,-2-3 37-16,-2 1-45 0,1-1 36 0,-1 2-7 16,-1 0-3-16,-1 7-2 0,-1-13-2 0,-3 8 5 15,1 0-2-15,3 5 10 0,-11-6 25 0,11 6-24 16,-15 0 60-16,15 0-43 0,-13 6 42 0,4-1-55 16,0 2 39-16,3 1-51 0,-1 1 35 0,2 2-50 15,1 0 38-15,3 1-45 0,0 1 27 0,2-1-69 16,3 3-20-16,1-1-75 0,4-1-50 0,2 0-37 15,4-1-48-15,4-2-40 0,0-3-44 0,4-1-49 16,4-5-71-16,1-1-315 0,0-1-315 0</inkml:trace>
  <inkml:trace contextRef="#ctx0" brushRef="#br0" timeOffset="-91810.15">10497 12113 734 0,'3'-6'653'0,"-3"6"-109"15,0 0-57-15,2-9-42 0,-2 9-6 0,4-6-51 16,-4 6 10-16,8-8-77 0,-1 4-40 0,1 0-73 16,1-1-22-16,4 0-54 0,-1 0-5 0,5 0-46 15,-2 0-9-15,3 0-20 0,0 1 5 0,5-1-28 16,-1 0 3-16,0 1-38 0,1 0-38 0,-3 3-108 16,2-1-20-16,-3 0-94 0,1 1-81 0,-2 1-66 15,-1 1-85-15,-4 1-77 0,-1-1-423 0,-3 1-596 16</inkml:trace>
  <inkml:trace contextRef="#ctx0" brushRef="#br0" timeOffset="-91640.9">10580 12254 548 0,'-9'6'571'16,"1"0"-137"-16,8-6-88 0,-6 5-11 0,6-5 1 0,0 0-16 16,0 0-27-16,14-1-84 0,-5-3 2 15,3 1-86-15,2-3 18 0,2 0-70 0,5-1 24 16,-1-2-58-16,3 1 21 0,-1-2-65 0,0 1-20 0,1-1-107 15,-3 1-15-15,3-2-98 0,-5 1-60 0,0-2-71 16,-4 2-90-16,0 0-308 0,-6 0-290 0</inkml:trace>
  <inkml:trace contextRef="#ctx0" brushRef="#br0" timeOffset="-91447.6">10675 11916 526 0,'-14'-6'461'15,"2"0"-119"-15,4 2-17 0,0 0-67 0,0 1 7 16,8 3 40-16,-13-2-33 0,13 2 3 0,-13 3-10 15,8 1-14-15,4 3-13 0,-2 0-33 0,2 5-34 16,4 0-24-16,-1 3-26 0,1 2-23 0,3 3-61 16,2 2 35-16,1 5-50 0,1-3 35 0,3 2-50 15,-2 1 38-15,2-3-53 0,2 1 39 0,-2-1-57 16,4-2-34-16,-3-2-67 0,-3-2-69 0,2-2-98 0,-4-4-80 16,2-1-74-16,-2-3-103 0,-1-3-304 15,-8-5-401-15</inkml:trace>
  <inkml:trace contextRef="#ctx0" brushRef="#br0" timeOffset="-91223.7">10787 11940 123 0,'-5'-12'755'0,"2"2"-172"0,1 3-110 0,-2 1-116 16,4 6-42-16,-4-9-7 0,4 9 11 0,0 0 7 16,0 0-19-16,0 0-38 0,-12 5-22 0,10 3-40 15,1-1-22-15,1 5-58 0,0 1 9 0,3 3-40 16,-2 2 1-16,0-2-45 0,3 7-10 0,1 0-6 15,-1 1-7-15,1 0-7 0,0 1 0 0,3 2 14 16,1 1-47-16,0-1-18 0,1-1-99 0,1 1-23 16,0-3-71-16,0 0-62 0,3-3-73 0,-2-2-89 15,2-3-73-15,0-4-517 0,0-2-649 0</inkml:trace>
  <inkml:trace contextRef="#ctx0" brushRef="#br0" timeOffset="-90623.5">11338 11970 575 0,'0'0'561'0,"3"-9"-142"0,-3 9-90 0,2-8-68 16,-2 8-45-16,0 0-5 0,1-5 7 0,-1 5 1 15,0 0 1-15,0 0-31 0,9 5-28 0,-9-5-24 16,9 9-19-16,-5-1-24 0,3 0-15 0,-2 0-18 15,3 3-12-15,0-1-9 0,0 2-7 0,1 0-42 16,-3-1 37-16,2 1-40 0,-3-4 36 16,0 2-41-16,3-3 43 0,-5-1-38 0,0 0 35 0,-3-6-43 15,3 7 50-15,-3-7-51 0,0 0 38 0,0 0-4 16,-17-6-1-16,8 0-4 0,-1-2 4 0,-4-5-6 16,0-1 0-16,-1-1-1 0,-2-6 0 0,0 0-3 15,3-2-1-15,-1 0 4 0,2-1-5 0,2 0 2 16,2 3-1-16,2 2-1 0,2 3 0 0,1 0-4 15,4 3 4-15,0 1-4 0,0 2 1 0,4 2-4 16,1 2 2-16,-5 6-1 0,12-3-1 0,-12 3 4 0,18 6 0 16,-9 2 1-16,3 3 4 0,-1 5 2 15,0 0 1-15,2 3 8 0,-2 5 0 0,1 3 17 16,2 0 16-16,-4 2-17 0,4 3 59 0,2 3-28 0,-3-1 53 16,2-1-36-16,1-1 47 0,-3-1-45 0,1-4 30 15,0 0-30-15,-1-2 24 0,4 0-32 0,-2-2 13 16,0-1-30-16,3-3 14 0,-4-1-29 15,-1-3 6-15,4-3-13 0,-3 2 14 0,0-4-24 0,-1-3 14 16,2 0-15-16,-2-2 1 0,-1-3-15 0,1-1 14 16,-3-1-23-16,2-2-11 0,-3-1-17 0,-1-5-30 15,-3 1-17-15,-4-4-13 0,-1 0-18 0,-4-3-1 16,-4-3 16-16,-3-2 18 0,-7-3 16 0,-9-2 49 16,-1 0-26-16,-3 1 35 0,-2 2-38 0,-1 1 47 15,-1 2-38-15,2 1 49 0,3 2-43 0,4 2 41 16,0 2-3-16,6 1-2 0,2 2-3 0,2 1-1 15,4 0 5-15,0 1-59 0,2 1 16 0,6-1-49 16,4 6-63-16,0-11-78 0,4 5-66 0,5-1-106 0,4 0-95 16,4-4-119-16,4 0-268 0,7-1-430 0</inkml:trace>
  <inkml:trace contextRef="#ctx0" brushRef="#br0" timeOffset="-90256.75">12110 11779 412 0,'1'-6'424'0,"-1"-1"-64"16,0 7-26-16,0-12-8 0,0 12 12 0,-2-12-8 16,2 12-25-16,-3-11-40 0,-1 5-41 0,4 6-36 15,-5-7-41-15,5 7-29 0,-10-5-25 0,10 5-18 16,-10 2-10-16,3 2-4 0,-1 2 3 0,1 1-11 15,-2 4-4-15,4 1-8 0,-2 2-5 0,2 1-8 16,0 2-2-16,3 1-9 0,-1 0-1 0,3 0-5 16,3-1 1-16,-1-2-5 0,5 1 1 0,-2-3 2 15,1-1-3-15,3-3-1 0,1 0-3 0,-1-3 3 16,2-3-3-16,-1 0 4 0,-10-3-2 0,16 0-4 16,-8-5 3-16,2 0 0 0,-3 0-3 0,-2-4 1 15,-1 0-2-15,-2 0 0 0,-1-2 0 0,-1-1-3 0,-1 1-2 16,0-1-1-16,-3-1-1 0,0 0-10 0,-4 1-51 15,3-1-73-15,-3 1-73 0,0 1-63 16,0-1-43-16,3 3-46 0,0 2-27 0,1-1-92 0,3 1-209 16,1 7-201-16</inkml:trace>
  <inkml:trace contextRef="#ctx0" brushRef="#br0" timeOffset="-90023.64">12226 11706 24 0,'13'-3'668'0,"0"1"-171"15,-4 1-97-15,-9 1-27 0,17-3 11 0,-17 3-18 16,17-2-6-16,-17 2-14 0,14 0-21 0,-14 0-2 15,16 5-11-15,-9 0-46 0,5 0 12 0,-3 4-19 16,1 1-12-16,5 4-29 0,-3 3-13 0,4 3-18 16,0 2-16-16,2 3-33 0,1 5-25 0,-4 1-21 15,4 3-14-15,-2-2-16 0,-2 1-10 0,1 3-42 16,-1-1 33-16,-1-1-7 0,0 1-8 0,-1 0-6 16,-3-6-6-16,0-2-7 0,-1 1-10 0,0-6-23 15,1-2-48-15,-5-1-35 0,1-3-52 0,-1-2-6 0,0-2-44 16,-1-3-28-16,-3-3-156 0,-1-6-62 0,1 7-88 15,-1-7-106-15,-4-6-579 0,-1-1-837 16</inkml:trace>
  <inkml:trace contextRef="#ctx0" brushRef="#br0" timeOffset="-89806.8">12401 11916 145 0,'-20'-31'536'0,"1"1"-73"16,5 4-54-16,1 4-37 0,-1-2-8 0,5 5-56 15,1-1-39-15,2 4-37 0,3 1-33 0,2-1-26 16,2 3-28-16,1 0-33 0,3 1-21 0,2 0-19 15,3 2-15-15,2 2-12 0,2 3-9 0,0 0-4 16,0 4-5-16,-1 1-8 0,3 3-1 0,-1 1-7 16,0 4-3-16,-4 1 2 0,1 2-10 0,-1 4-6 15,-3-1-2-15,-1 1-6 0,-4 2-32 0,0 1-36 16,-1-1-26-16,-2 0-13 0,-2 0-9 0,2 0-15 16,-3-2-22-16,2-2-44 0,0-1-40 0,0 0-2 15,-1-1-80-15,2-2-391 0,2-3-229 0</inkml:trace>
  <inkml:trace contextRef="#ctx0" brushRef="#br0" timeOffset="-89273.53">12603 11787 46 0,'3'-7'572'15,"-3"7"-156"-15,4-7-54 0,-4 7-18 0,5-8 12 16,-5 8-22-16,2-7-37 0,-2 7-37 0,0 0-43 16,1-8-28-16,-1 8-28 0,3-7-29 15,-3 7-22-15,1-6-20 0,-1 6-22 0,4-9-14 0,-4 9-9 16,4-11-8-16,-3 5-10 0,2 0-6 0,-3 6-1 15,2-13-9-15,-2 13-4 0,2-13-2 0,-2 13-1 16,0-10-4-16,0 10-1 0,-3-10-3 0,3 10 3 16,-6-6-3-16,6 6 3 0,0 0-1 0,-12 0 0 15,12 0 7-15,-10 7-7 0,6-2 4 0,2 2 3 16,-1 1 0-16,2 2-2 0,1 1 2 0,1 1 5 16,2-1-9-16,1 3-1 0,1 1-3 0,2-2-10 15,2 0-21-15,0 0-23 0,4-2-21 0,1 0-14 16,1-3-19-16,-1-1-15 0,3-1-2 0,-3-3-2 15,1-1-13-15,-2-1 2 0,-13-1 14 0,19-2 16 16,-10 0 18-16,-9 2 22 0,11-9 11 0,-9 2 37 16,-2 0-21-16,0-2 19 0,0 0 60 0,-1-3 33 15,0 1-8-15,-3-4-11 0,0 1 36 0,0 1 23 0,0-1 17 16,1 2-8-16,2-1 3 0,-1 1-19 16,-1 2-18-16,2 0-14 0,2 2-17 0,2 0-12 15,-1 3-6-15,2 0-1 0,-4 5-11 0,13-5 2 0,-13 5-9 16,19 3-1-16,-10 0 0 0,5 4-1 0,-2-1-3 15,-1 4-5-15,3 0 6 0,-1 1-4 0,0 2 1 16,-2-2 1-16,-2 1 4 0,0-1 2 0,-1 0 19 16,-3-4 61-16,0 2 64 0,-1-4 38 0,-4-5-16 15,4 10-27-15,-4-10-23 0,0 0-28 0,0 0-7 16,0 0-41-16,-9-2 26 0,9 2-42 0,-7-10 23 16,5 1-38-16,-1 0 14 0,1-1-35 0,2-1 21 15,0-1-102-15,0-1-44 0,2-2-116 0,1 0-27 16,1 0-64-16,2-2-77 0,2-1-47 15,1 4-30-15,0-1-26 0,2 1-297 0,-1 0-333 0</inkml:trace>
  <inkml:trace contextRef="#ctx0" brushRef="#br0" timeOffset="-88073.65">13099 11512 239 0,'0'0'339'0,"-1"8"-41"0,1-8-13 0,-5 10-18 16,1-4-13-16,-1 2 11 0,-2 0-53 0,1 0-30 15,0 1-35-15,-1 0-27 0,1 2-18 0,1 0-17 16,-3 0-21-16,4 0-11 0,0 0-8 0,2 0-10 0,0 0-6 15,2 0-2-15,2 0-5 0,-1-1-3 0,4 0-11 16,-1-2-6-16,2 0-19 0,2-2-13 0,0-1-13 16,-1-3-22-16,3 1-27 0,-10-3 8 0,16 0 12 15,-7-3 6-15,1-1 15 0,-1 1 10 0,-1-3 7 16,-1-2 10-16,0 1 7 0,-1-2 1 0,-2 2 5 16,1 0 9-16,-1-2 4 0,2 3 21 0,-2-1 22 15,-1 2-12-15,-3 5-15 0,6-8-2 0,-6 8 15 16,8-5 15-16,-8 5 7 0,0 0 3 0,18 2-13 15,-18-2-2-15,14 6-6 0,-4-1-4 0,0 1 0 16,0 1-4-16,3 0-10 0,0 0 4 0,1-2 4 16,-1 0 1-16,-2 0 6 0,2 0 0 0,0-4 1 15,0 0-4-15,-2-1-2 0,-1-2 14 0,3-1 11 16,-4-2 11-16,0-3-4 0,1 0 8 0,-5-3 5 0,-1-2 2 16,-1-1 7-16,-3-1-31 0,-3-2 56 15,-2-4-28-15,-3-1 56 0,-3-3-48 0,-2-1 48 16,-3-5-61-16,-2 1 31 0,-2 1-14 0,0-3-14 15,2 4-15-15,-2-1-11 0,2 5-11 0,1 2-6 0,-2 1-11 16,6 4 0-16,-1 2-7 0,3 1-5 0,2 3-9 16,1 3 2-16,-1 2-2 0,3 1-2 0,6 5-1 15,-12 0-22-15,12 0-73 0,-5 9-38 0,3-3-21 16,0 6-29-16,4-1-21 0,0 5-9 0,2-1-30 16,0 3 33-16,2 2 19 0,2 0 45 0,1-2 32 15,1 1 20-15,-1-1 21 0,1-1 24 0,2-1 1 16,-3-4 14-16,0-1 11 0,-2 1 25 0,2-1 60 15,-4-3 59-15,2-2 43 0,0 0 18 0,0 0-1 16,-1-3-7-16,-6-3-15 0,12 4-22 16,-12-4-55-16,15 2 32 0,-15-2-57 0,14-1 27 0,-14 1-53 15,19-4 32-15,-10 2-50 0,1-1 42 0,1-1-57 16,-2-1 40-16,1 3-45 0,0-3 37 0,-2 1-45 16,1 1 41-16,-1-1-40 0,0 2 35 0,-8 2-46 15,13-5 40-15,-13 5-38 0,13-2 39 0,-13 2-40 0,10 1 43 16,-10-1-39-16,10 4 43 0,-10-4-41 15,12 7 42-15,-7-3-42 0,0 2 47 0,3-1-47 0,-1 1 40 16,-2 0-38-16,2 0 42 0,-1 1-46 0,-1-1 45 16,3-1-42-16,-3 1 39 0,0 0-10 0,0-2-17 15,-5-4-55-15,8 7-29 0,-8-7-21 0,8 6-91 16,-8-6-66-16,0 0-45 0,0 0-29 0,0 0-15 16,-3-6 13-16,-3 1 24 0,-1 0 64 0,2-1 58 15,-4-1 77-15,-1-2 66 0,1-1 38 0,-3-2 20 16,1 0 31-16,0-3 0 0,0 1 11 0,-1-1-1 15,0 0 38-15,1 1 2 0,2 0 75 0,1 3-30 16,0 0-21-16,2 0-20 0,2 2-18 0,0 2-18 16,3-1-7-16,1 8-9 0,1-11-1 0,-1 11-15 15,8-8-6-15,-8 8-3 0,13-3-6 0,-13 3-20 16,15 0-47-16,-15 0-28 0,20 3-11 0,-9-1 13 16,1 2 14-16,0-1 20 0,1 1 7 0,-2-1 9 15,2 1 8-15,1 0 5 0,-4-1 6 0,2 1 5 16,-3-2 3-16,0 2 4 0,0-1 5 0,-2 2 30 15,1-1 37-15,-3 1 12 0,2-2 9 0,-2 3-3 16,2 0-2-16,-3-1-6 0,1 1 2 0,2 0-22 0,-3 0 11 16,1 0-22-16,0-1 20 0,-2 0-33 0,3-1 45 15,-6-4-39-15,6 9 46 0,-6-9-23 16,8 6 47-16,-8-6-64 0,7 2 36 0,-7-2-61 0,0 0 42 16,11-1-53-16,-11 1 41 0,6-5-51 15,-6 5 44-15,5-7-56 0,-5 7 50 0,8-8-53 0,-8 8 49 16,5-10-5-16,-5 10-9 0,5-10 0 0,-5 10-9 15,5-8-3-15,-5 8-4 0,5-6 1 0,-5 6-43 16,5-4 51-16,-5 4-3 0,0 0 2 16,17 0-5-16,-17 0-41 0,11 5 50 0,-2-1-44 0,-2 2 52 15,-1-1-49-15,3-1 48 0,-1 3-43 0,-2-2 43 16,0 1-46-16,0 0 47 0,-1-1-23 0,-5-5 31 16,6 7-11-16,-6-7 76 0,0 0-22 0,1 9 53 15,-1-9-37-15,0 0 46 0,0 0-27 0,-7-6 41 0,7 6-47 16,-4-11 38-16,3 4-58 0,1 0 32 15,0-3-61-15,2 0 29 0,1-1-11 0,1 2-8 16,3-3-12-16,1 3-12 0,1-2-1 0,2 2-10 0,1 2-8 16,1 2-4-16,1 2-4 0,0 2-1 15,0 2 4-15,1 1-10 0,2 2-22 0,-2 4 28 0,0 3-51 16,0 2 14-16,-3 4-141 0,-3 1-83 16,0 3-158-16,-6 1-181 0,-2 2-449 0,-3 3-654 0</inkml:trace>
  <inkml:trace contextRef="#ctx0" brushRef="#br0" timeOffset="-87357.33">14178 11219 344 0,'0'0'374'16,"0"0"-86"-16,0 0-21 0,-3-5-4 0,3 5 21 16,0 0 5-16,-11 2-9 0,11-2-25 0,-12 3-21 0,3 1-27 15,0 1-27-15,1 0-23 0,1-1-21 0,-1 3-26 16,3 0-15-16,0-1-13 0,0 1-8 0,2 1-41 16,2-1 35-16,1 1-42 0,1-1 34 0,2 3-42 15,1-2 35-15,2 2-49 0,3-2 44 0,1 3-47 16,3-2 39-16,1 3-46 0,3-2 37 0,-1 1-43 15,0 0 45-15,-2-2-53 0,-1 1 38 0,-3-1-45 16,1 1 36-16,-4 0-42 0,-2 1 30 0,-1-3-95 16,-4 4-48-16,-3-2-101 0,-3 3-96 0,-3-1-142 15,-3 1-438-15,-6 1-494 0</inkml:trace>
  <inkml:trace contextRef="#ctx0" brushRef="#br0" timeOffset="-86690.65">7752 13333 625 0,'-3'-11'514'16,"1"1"-54"-16,-2 1-79 0,0 1-2 0,3 1-42 16,0 1-3-16,1 6-51 0,-4-11-46 0,4 11-63 15,-3-7-23-15,3 7-35 0,0 0-1 0,0 0-4 16,0 0 6-16,9 7-19 0,-4 0-5 0,3 4-5 16,-2 1-18-16,2 5 6 0,1 1-15 0,1 3 4 15,2 2-11-15,-1 2-1 0,-2 1-14 0,3 1-14 16,-1-1 3-16,-2 2-4 0,1 0-41 0,2 0 43 15,-2-1-2-15,0-1-7 0,2-1 2 0,-1-2-1 16,-2-3-1-16,3-1 1 0,-1-4-1 0,1 1 0 16,0-4-6-16,0-1 2 0,3-2-1 0,-2-4-3 15,4 0-11-15,-2-2-10 0,0-3-34 0,1-1-47 0,0-3-55 16,0-1-36-16,-2-2-40 0,-3 1-59 0,-1-4-81 16,-2 2-73-16,-5-2-30 0,-2 0-49 15,-5 0-286-15,-5-1-328 0</inkml:trace>
  <inkml:trace contextRef="#ctx0" brushRef="#br0" timeOffset="-86390.18">7923 13640 421 0,'-28'-1'318'0,"4"1"-59"0,1-2 6 16,0 2-61-16,1 0 35 0,5 0-53 0,2-1-10 16,1 1-21-16,5-1-20 0,9 1-37 0,-14-5-16 15,14 5-20-15,0-8-12 0,6 3-8 0,6-3-7 16,2 0 25-16,5 0-50 0,4-2 38 0,3 0-51 16,2 1 41-16,0 2-47 0,-1 1 38 0,0 1-41 15,-2 3 40-15,2 1-44 0,-4-1 42 0,3 4-39 16,-3 2 4-16,-2 2 2 0,-1 3 10 0,-1 0-3 15,-4 1 6-15,2 3 2 0,-5 0 5 0,1 1-1 16,-1 0-7-16,-1-2 1 0,-3-1-1 0,1-1 2 16,-3 0 8-16,2-2 17 0,-2-1 27 0,-2 0 34 15,1-4 2-15,-5-3-20 0,9 5-14 0,-9-5-7 16,10-4-14-16,-10 4-8 0,7-9-5 0,-5 3-6 0,1-1-8 16,-3-2 14-16,-1 1-20 0,-2-3 9 15,-1 1-21-15,0-2 18 0,-5 1-22 0,0-1 15 16,-1 2-21-16,-3 1 17 0,3 0-50 0,-4 1-28 0,0 3-124 15,4-1-55-15,-3 3-83 0,4 1-98 0,9 2-284 16,-18-3-227-16</inkml:trace>
  <inkml:trace contextRef="#ctx0" brushRef="#br0" timeOffset="-86127.35">8680 13322 700 0,'1'-13'551'0,"0"1"-88"0,1 4-35 16,-1-2-17-16,-1 4-41 0,1-1-28 15,-1 7-68-15,0-11-51 0,0 11-48 0,4-8-3 16,-4 8-12-16,0 0-13 0,9 4-21 0,-3-1-16 16,1 4-24-16,-1 1-6 0,3 1-24 0,1 3-2 15,-1-2-19-15,0 3 2 0,3-1-15 0,-2-1 8 16,0 2-7-16,0-1-2 0,-1-1-4 0,0 0-3 15,0 0-8-15,0-1-3 0,-3-1-13 0,1 0-55 0,-2-1-77 16,0 0-65-16,-2-1-126 0,-3-7-114 0,0 12-166 16,0-12-422-16,-8 10-648 0</inkml:trace>
  <inkml:trace contextRef="#ctx0" brushRef="#br0" timeOffset="-85773.44">8838 13223 282 0,'-8'-6'423'0,"0"0"-68"15,-1 1-46-15,-2 2 23 0,-1 1-30 0,0 1 25 16,-1 1-55-16,-6 1-12 0,3 3-34 0,-2 2-16 16,-1 1-38-16,0 1-13 0,3 1-34 0,3 1-10 15,2 0-24-15,2 1-3 0,1 1-20 0,4-1 1 16,4 1-17-16,0 0 2 0,5 1-16 0,3 1 5 15,6 1-14-15,3-1 1 0,6 2-13 0,2-1 5 16,2-1-15-16,6 3 10 0,0-1-12 0,2 0 4 0,-3 0-7 16,-1-4-2-16,-2 1 3 0,-2-1-3 15,0-1-3-15,-8-1 1 0,1-1-10 0,-3 0-3 16,-3-1-3-16,-2-1 9 0,-6 0 3 0,0-1 0 0,-3 0 6 16,-3-6-4-16,-3 11 1 0,-4-5 2 0,-1-1-1 15,-2 0 1-15,-4-2-1 0,-3 2 5 0,1-2-5 16,-1 1-2-16,-1-3-4 0,0 1-26 15,3-1-97-15,1-1-94 0,0-1-102 0,2-1-135 0,2 0-549 16,1-2-616-16</inkml:trace>
  <inkml:trace contextRef="#ctx0" brushRef="#br0" timeOffset="-84372.97">9114 13486 539 0,'0'0'413'16,"0"0"-48"-16,7-3-81 0,-7 3 68 0,0 0-15 15,5-4-2-15,-5 4-34 0,0 0-25 0,1-7-57 16,-1 7-34-16,5-8-44 0,-5 8-17 0,4-12-34 16,1 5-8-16,0-1-27 0,-1-2-1 0,5-1-21 15,0-1 5-15,-1 1-16 0,-2-2 3 0,3 0-13 16,-3 1 0-16,1 0 11 0,-3 2-11 0,-2 1 5 16,1-1-10-16,-2 3-2 0,-2 0 6 0,1 7-9 0,-7-7 5 15,7 7-12-15,-11-3 9 0,11 3-9 0,-18 6 11 16,9-2-11-16,-4 4 7 0,4-1-7 15,-1 3 8-15,1 1-7 0,3 0 10 0,-1 1-10 16,5 1 10-16,-1-1-6 0,2 2 5 0,2 0-16 16,2 0-11-16,2 1-47 0,0-1-37 0,5-2-8 15,-1 0-8-15,3-2-9 0,3-2-23 0,-1-3-22 0,4 1-17 16,-1-3-25-16,2-2 19 0,-1-1-47 0,2-1 12 16,-1-2-19-16,3-3 24 0,0 1 24 0,-2-3 35 15,-1 0 29-15,0-1 32 0,-1-2 16 0,-4 0 24 16,2-1 40-16,-6 1 48 0,-2-1 36 0,-1 0 30 15,1 0 4-15,-4 1 33 0,0 0-3 0,-3 1 58 16,0 0-24-16,-2 2 44 0,0-1-40 0,-3 2-29 16,-1 1-24-16,-3 1 3 0,2 2 27 0,6 3-45 15,-18-2 34-15,5 4-38 0,3 1 19 0,-6 2-22 0,4 1-1 16,-1 1-30-16,0 2 6 0,1 1-27 16,1 1 15-16,2 0-27 0,1 0-1 0,3 0-4 15,-1-1-4-15,2 0 19 0,4 1-21 0,-1-4-2 0,2 1-1 16,3 1-4-16,2-2 2 0,-2-2-5 0,5 0-4 15,-1-3-2-15,-8-2 8 0,20 2-40 16,-8-4 14-16,0 0-20 0,0-1 27 0,3-2-27 16,-2 0 39-16,1-2-28 0,0 1 34 0,-2-2-27 15,-1 1 37-15,1 0-28 0,-2 0 29 0,0 0-29 0,-2 3 33 16,0-2-29-16,-2 1 31 0,3 0-30 0,-4 2 27 16,0-2-30-16,-5 5 35 0,9-5-32 0,-9 5 32 15,10-4-26-15,-10 4 24 0,10-2-26 0,-10 2 26 16,12-2-18-16,-12 2 37 0,14-3-24 0,-14 3 27 15,17-3-28-15,-6 0 21 0,-2-2-26 0,1 1 23 16,3-3-31-16,-1 0 27 0,0-1-23 0,-1-2 14 16,-1 1-23-16,1-1 25 0,-4-2-27 0,-1 1 24 15,-1 2-23-15,-1-2 26 0,-1 0-21 0,-3 0 1 0,-3 0 11 16,1 1-1-16,-2 0 5 0,-3 0 2 16,-2 0-5-16,-1 0-4 0,0 4 3 0,1 0-4 15,-1 0-1-15,1 2-4 0,0 2 7 0,9 2-7 16,-15-1 21-16,15 1-24 0,-13 2 20 0,13-2-21 0,-9 9 21 15,9-9-14-15,-4 10 8 0,4-10-17 16,2 15 18-16,2-6-23 0,1 0 21 0,3 1-20 16,0-1 22-16,3 1-23 0,-1-1 25 0,2 1-26 0,1-1 24 15,-3 0-24-15,0 0 24 0,2 0-25 0,-5 0 27 16,1-2-20-16,-2 2 23 0,-1-1-19 0,1 1 23 16,-4-1-16-16,2 1 14 0,-1-1-17 0,-2 0 19 15,0-1-20-15,0 0 19 0,1-1-21 0,-1 1 21 16,3-1-21-16,-3 0 21 0,3-1-25 0,1-1 17 15,0 0-44-15,-5-4-17 0,19 3-86 0,-7-3 3 16,2-3-93-16,2-1-8 0,1-1-39 0,2-2 15 16,2-2-13-16,-3-2-9 0,1 0 21 0,-3-1 19 15,0-2 26-15,0 0 32 0,-4-2 37 0,-2-1 19 16,-1 0 38-16,-4 0 42 0,-1 2 63 0,-3-2 46 16,-1 4 53-16,0 0-6 0,-5-2 39 0,1 2-22 15,-2 1 40-15,0 1-29 0,-2 1 1 0,0 2 2 16,2 1-6-16,-2 0-5 0,-1 3-10 0,1 1-15 15,8 3-10-15,-13-4-8 0,13 4-5 0,-11 2-5 16,11-2-7-16,-9 6-10 0,8 1-8 0,1-7-18 16,-1 11 0-16,2-2-5 0,1 0-11 0,2 0 2 15,3 3 3-15,2-1-2 0,1-1 32 0,1 0-44 0,1-1 0 16,5-1 4-16,-2-1-5 0,3 0 0 0,0-2-4 16,0 0-1-16,2-3 0 0,-2-2 0 15,2 0 0-15,1-1-17 0,-3-3-39 0,0 0 1 0,-2-3-2 16,2-2-44-16,-1-2 24 0,-5 1-23 0,0-4 44 15,-2-2-20-15,-2 1 9 0,-3-2 11 0,-1 1 11 16,-3-2 10-16,-1-4 10 0,0-1 2 0,-2-1 6 16,-1 0-1-16,-1 0 37 0,-1 1 7 0,0 3 112 15,-1-1-18-15,2 5 31 0,-1-1 7 0,1 3 10 16,-1 3-19-16,1 0-29 0,1 2-18 0,-3 3-26 16,6 6-6-16,-6-6 2 0,6 6 4 0,0 0-2 15,-9 4-4-15,6 1-1 0,0 2-14 0,2-1-9 16,1 5-39-16,0 1 33 0,1 0-5 0,3 3-9 15,0 1-1-15,0 2-10 0,4 0 4 0,0 2-9 16,3 0-3-16,-1-2 0 0,0 0 0 0,3 0 7 16,0-3-17-16,-3-1 6 0,0-3-2 0,2 0 13 15,-3-2-13-15,-2-4 10 0,1 2-11 0,2-4 11 0,-10-3-11 16,16 1-2-16,-6-3 0 0,-1-1 0 0,0-3 0 16,0 2 6-16,-1-1 15 0,0-1 18 15,0 1 2-15,0 0-3 0,-1 1-8 0,0 0-6 16,-7 4-3-16,11-5 3 0,-11 5-5 0,14-1-3 0,-14 1-1 15,14 3-3-15,-6 3-3 0,1-2-6 0,-1 2-26 16,1 2-76-16,1 1-71 0,0 1-124 0,0-1-108 16,0 1-92-16,3-1-446 0,-4 1-517 0</inkml:trace>
  <inkml:trace contextRef="#ctx0" brushRef="#br0" timeOffset="-83606.8">11302 12894 395 0,'0'0'295'0,"0"0"-27"0,1-8-6 16,-1 8-5-16,2-6 8 0,-2 6-15 0,-3-10 11 15,3 10-2-15,-1-8-28 0,-3 2-39 0,1 0-19 0,1 1-9 16,-4-1-6-16,2 0-11 0,-1 2-4 0,-2 1-28 16,-2-1-23-16,9 4-19 0,-16-2-11 15,16 2-11-15,-22 2-3 0,12 1 2 0,-3 1-8 0,0 2-6 16,2 2-1-16,-2 0-39 0,4 2 40 0,0-1-44 16,1 3 40-16,-1 0-42 0,4 1 40 0,1 1-41 15,3-2 40-15,0-1-7 0,2 2-2 0,3-2-8 16,1-2-5-16,-1 1-6 0,6-3-2 0,-1-1-4 15,0 0-2-15,4-4-3 0,-3 1-12 16,4-3-18-16,-2-2-8 0,-1 0-4 0,3-3 7 0,-1-1-24 16,2-1 49-16,-3-2 6 0,-2 1 1 0,3-2 3 15,-3 1 3-15,-1-1-1 0,1 2 8 0,-3-1-7 16,-1 4 3-16,-1-2-1 0,3 0-1 0,-3 4-4 16,-5 3 0-16,8-6 7 0,-8 6-1 0,9-4-2 0,-9 4 4 15,11 2 2-15,-11-2-3 0,10 4-1 16,-10-4 2-16,9 6-16 0,-4 0-80 0,2-2 4 15,-7-4-79-15,7 7 22 0,-7-7-45 0,8 9 25 16,-8-9 31-16,5 4 6 0,-5-4-4 0,0 0 20 0,0 0 24 16,0 0 25-16,0 0 8 0,0-11 14 15,0 11 9-15,-2-11 13 0,-1 2 54 0,2 1 21 0,1-3 25 16,-2 1 11-16,2-1 22 0,0 1 21 0,2-1 6 16,-1 1-22-16,3 1-12 0,-2-1 11 0,2 3-42 15,1 0 15-15,2 0-26 0,-2 3 12 0,0 0-23 16,-5 4-3-16,15-3-2 0,-15 3-4 0,16 1-7 15,-16-1-5-15,16 3-3 0,-7 1-3 0,-1 1 2 16,-3 0 0-16,3 1 3 0,-3-1 2 16,-1 2 5-16,-3-1 0 0,0-1 6 0,-1-5 14 0,0 13 19 15,0-13 37-15,-4 8-11 0,4-8 54 0,-4 6-47 16,4-6 40-16,0 0-51 0,0 0 24 0,-5-5-59 16,5 5 36-16,4-11-50 0,-1 3 24 0,3 1-41 0,1-1 19 15,1-2-8-15,3 2-6 0,0-1-6 16,1 3-5-16,-1-1-37 0,-2 2 32 0,4 1-25 15,-2 2 31-15,1 1-33 0,-12 1 35 0,22 1-34 16,-11 3 30-16,-2-1-32 0,0 3 30 0,0 0-42 0,1 2 12 16,-1 2-99-16,-1 0-38 0,-3 2-126 0,2-1-68 15,-1-1-118-15,-4 1-185 0,2 1-427 16,-4-1-689-16</inkml:trace>
  <inkml:trace contextRef="#ctx0" brushRef="#br0" timeOffset="-82890.66">12206 12739 80 0,'0'0'582'0,"0"0"-175"0,0 0-87 15,0 0-55-15,0 0-62 0,0 0-14 0,0 0 11 16,0 0-16-16,0 0-16 0,11-2-20 0,-11 2-24 15,9-6-30-15,0 3-19 0,4-4-13 0,-2 1-12 16,5-1 14-16,-2-3-39 0,1 3 23 16,-1-2-34-16,-1 0 22 0,0 0-31 0,-3 0 28 15,-1 0-24-15,0 2 17 0,-4-1-26 0,-2 0 19 16,-3 8-19-16,-2-11 19 0,-3 6-24 0,-1 2 26 0,-3 0-23 16,-3 2 20-16,1 1-28 0,-3 1 29 0,-2 3-27 15,0-1 23-15,2 5-18 0,-3-1 27 0,4 1-22 16,-1 3 24-16,4 0-33 0,1 1 12 0,2 2 0 15,1 0 3-15,5-2 6 0,1 2-4 0,5 0 0 16,0 0 2-16,5-3-4 0,5 3 2 0,2-3-3 16,3-2-2-16,1-1 0 0,5-4 0 0,-2 0-3 0,4-3-6 15,-2-1-3-15,2-2 3 0,-1-3-7 16,1-3-3-16,0 0 0 0,0-4-5 0,-7 3 2 16,-3-3 4-16,-2-4 6 0,-2 1-4 0,-2-2-3 0,-6 0 2 15,-1-1 4-15,-5-1 1 0,0-2 2 0,-5-4-1 16,0-1-1-16,-5-3 10 0,0 1-2 15,-1 0 4-15,-1 2 26 0,-1 1 32 0,0 1 14 0,4 5 31 16,0 1 5-16,0 3 51 0,2 2-44 16,0 1 21-16,3 2-73 0,-1 2 26 0,1 3-61 15,4 5 36-15,-4-6-37 0,4 6 43 0,0 0-47 16,3 6 39-16,-1-1-9 0,4 4-12 0,0 4-8 0,3 1-7 16,1 3-4-16,3 2-1 0,2 4-9 0,1 1-6 15,0 0-4-15,5 3-7 0,2 1-34 0,1-2-77 16,0-1-45-16,-2 0-54 0,1-5-61 0,0-1-65 15,1-2-62-15,-3-3-46 0,-1-3-91 0,-1 0-264 16,-2-3-324-16</inkml:trace>
  <inkml:trace contextRef="#ctx0" brushRef="#br0" timeOffset="-82191.26">12973 12644 406 0,'-3'-4'409'0,"3"4"-16"15,0-12-96-15,0 12 25 0,-1-12-65 0,1 12 12 0,0-12-54 16,0 12 8-16,0-14-50 0,1 9-14 0,2-4-49 15,-1 2 1-15,1 0-43 0,-2-3 5 16,5 4-34-16,-5-3 14 0,2 4-21 0,0-1 18 0,-3 6-23 16,4-11 9-16,-4 11-28 0,2-7 12 0,-2 7-18 15,0 0 10-15,0 0-17 0,0 0 19 16,0 0-20-16,0 0 18 0,-10 6-22 0,7 1 19 0,1-1-17 16,-2 1 20-16,1 3-21 0,2-2 17 0,1 2-16 15,1 0 19-15,1 0-21 0,3-1 15 0,-3 1-13 16,2-2 18-16,3 1-23 0,-2-2 15 0,1 1-15 15,4-4 5-15,-2 0-30 0,0-2 21 0,-8-2-25 16,15 3 28-16,-15-3-21 0,14-2 31 0,-14 2-25 16,13-5 30-16,-8 1-24 0,-1-2 27 0,1 0-21 15,-1-1 27-15,0-1-19 0,-2 3 16 0,1-1-15 16,-2-2 23-16,-1 8-24 0,6-10 23 0,-6 10-24 16,4-10 22-16,-4 10-25 0,5-7 28 0,-5 7-29 15,9-2 27-15,-9 2-25 0,0 0 24 0,17 1-25 16,-17-1 26-16,13 4-21 0,-6-1 21 0,2 0-26 0,-1 2 25 15,0 0-21-15,-2-1 10 0,0-1-16 0,-2 2 23 16,-4-5-23-16,8 7 27 0,-8-7-24 16,6 5 23-16,-6-5-19 0,0 0 25 0,0 0-25 0,0 0 26 15,0 0-22-15,0 0 32 0,0-12-24 16,0 12 6-16,0-12 0 0,0 3 17 0,2 1-26 0,0-1 20 16,3 0-20-16,0-1 14 0,3 0-21 0,0 0 3 15,3 2-2-15,-1-1-4 0,3 3 7 0,0 0 2 16,-3 3-5-16,3-1 3 0,0 3 0 0,0 1-2 15,-2 1 3-15,0 1 1 0,1 1 6 0,-2 2 0 16,0-2 2-16,-1 2-1 0,0 1 2 0,0 0 1 16,-4-1 11-16,1 1-1 0,-4 0 3 0,-2-6 17 15,8 7 19-15,-8-7 11 0,1 7-3 0,-1-7-6 16,0 0-9-16,0 0-5 0,0 0-7 0,-8-5-5 16,8 5-5-16,-2-10-5 0,2 2-4 0,1 0-3 15,0-2 1-15,4 0-9 0,-1-4-2 0,3 1-1 16,0 0 0-16,1 0-4 0,2 1 2 0,2 0-38 0,-2 0 40 15,1 4-4-15,2-2-1 0,-1 4-1 16,-2 1-3-16,0 0 2 0,0 3 5 0,-10 2-6 16,17-1-2-16,-17 1 2 0,16 4 0 0,-8 1 0 15,-1 1 6-15,-1 0-7 0,2 2 3 0,-2 0-8 0,-1 1-21 16,-1-1-66-16,3 0-66 0,-4 1-79 0,2-1-83 16,-1-1-87-16,0-1-558 0,-1 0-556 0</inkml:trace>
  <inkml:trace contextRef="#ctx0" brushRef="#br0" timeOffset="-81732.75">14036 12299 804 0,'0'0'586'16,"0"0"-116"-16,-7-5-67 0,7 5-61 0,0 0-30 15,0 0-50-15,0 0-51 0,0 0-42 0,-3-6-35 16,3 6-27-16,0 0-22 0,0 0-16 0,0 0-20 16,0 0-64-16,1 6-106 0,-1-6-86 0,0 0-103 15,6 10-107-15,-6-10-503 0,4 3-492 0</inkml:trace>
  <inkml:trace contextRef="#ctx0" brushRef="#br0" timeOffset="-81391.49">14285 12083 482 0,'9'-4'417'0,"-9"4"-7"0,8-2 9 16,-8 2 13-16,0 0-13 0,10-4-25 0,-10 4-36 16,0 0-81-16,0 0 24 0,9-2-47 0,-9 2 25 15,8 3-59-15,-8-3-26 0,6 5-27 0,-6-5-14 16,10 6-23-16,-4 0-21 0,1-1-23 0,-2 0-14 16,4 2-8-16,-1-2-18 0,-2 1-8 0,2 1-9 15,-1-1-7-15,1 0-14 0,-3 0-31 0,2 0-74 16,-1-1-86-16,0 0-27 0,-6-5-99 0,5 8-25 15,-5-8-98-15,3 7-107 0,-3-7-118 0,0 0-283 0,-10 3-515 16</inkml:trace>
  <inkml:trace contextRef="#ctx0" brushRef="#br0" timeOffset="-81282.43">14217 12049 313 0,'-14'-13'346'0,"5"1"-30"0,-1 2-34 16,1 0 2-16,0-1-78 0,4 3 9 0,1-1-88 15,2 1 21-15,-1 1-74 0,3 7 21 0,4-9-60 16,-4 9 28-16,10-5-51 0,-10 5-58 15,18-1-101-15,-8 1-172 0,3 2-312 0,0 0-141 0</inkml:trace>
  <inkml:trace contextRef="#ctx0" brushRef="#br0" timeOffset="-80974.18">14488 12021 533 0,'0'0'430'0,"14"-2"-80"0,-14 2-47 0,0 0-10 0,13 0-4 16,-13 0-24-16,10 3-28 0,-10-3-25 15,11 3-27-15,-4 1-24 0,0-1-26 0,3 2-28 16,-1 0-19-16,0 0-15 0,1 1-16 0,-1 0-13 0,-1-1-3 16,2 2-11-16,-4-1-8 0,1-1-5 0,-2 0 2 15,0-1-5-15,-5-4-1 0,5 7-2 16,-5-7-1-16,0 0-1 0,0 0-1 0,0 0 2 16,0 0 3-16,0 0 11 0,0-8 15 0,0 8 21 0,0-12 13 15,4 5 12-15,-2-3 17 0,1 2 16 0,2-2 4 16,0 2 1-16,2-2-2 0,1 3-18 0,0 1-12 15,1-1-17-15,4 3-15 0,-4-1-9 0,2 3-10 16,3 2-7-16,-1 2-2 0,4 2-10 0,-2 2-37 16,2 3 25-16,-3 4-104 0,1 0-48 0,-3 4-134 15,-3 1-70-15,-1 2-135 0,-1 3-226 0,-6-1-318 16,-1 3-636-16</inkml:trace>
  <inkml:trace contextRef="#ctx0" brushRef="#br0" timeOffset="-79924.84">10487 14057 326 0,'0'0'339'0,"0"-8"0"0,0 8 0 0,-4-6-62 0,4 6 38 16,-3-11-51-16,3 11 6 0,-6-11-49 0,2 4-7 15,-1 0-56-15,-1 0 2 0,-3 0-18 16,1-1-12-16,-2 1-29 0,-3 1 9 0,0 0-22 16,-2 2 0-16,1 1-18 0,-1 2-4 0,-3 2-23 0,-1 2 6 15,-2 3-16-15,-2 1 2 0,3 2-12 16,-2 1 5-16,4 3-11 0,0 0 7 0,3 0-13 16,0 3 5-16,4 0-9 0,2-2 11 0,3 0-8 0,2 2 2 15,4-2-9-15,0-1 5 0,4 1-18 0,2-2 6 16,3-1-18-16,2-3 6 0,1-1-33 0,2-2-5 15,4-3-25-15,-1 0 17 0,1-4-24 0,0 0 23 16,2-3-15-16,0-2 23 0,0 0-15 0,-1-4 36 16,0 0-17-16,-5-2 29 0,3-1-13 0,-6 0 29 15,1 0-21-15,-2 1 27 0,-2 0-13 0,-2 0 17 16,-1 2-16-16,1 1 27 0,-2 2-28 0,0-1 28 16,1 1-34-16,-2 3 27 0,-3 5-24 0,6-9 26 15,-6 9-25-15,10-2 28 0,-10 2-28 0,11 5 26 16,-5-1-25-16,0 0 20 0,3 2-18 0,-1 1 23 15,1 2-27-15,0 0 21 0,1 0-54 0,-2 0-55 16,0-1-63-16,-1 0-16 0,-1 0-34 0,1-3-5 16,-3 1 21-16,-4-6 9 0,6 8 14 0,-6-8 31 15,0 0 47-15,0 0 5 0,0 0 21 0,0 0 17 16,-6-5 57-16,3-1 47 0,-2-1 32 0,0-2 50 0,1-1 10 16,-1-2-26-16,1 2 76 0,2-3-40 15,-1-1 5-15,3 2-24 0,0-1 29 0,1 0-42 0,3 0-13 16,1 1-10-16,4 0-15 0,-1 2-27 0,2 1 5 15,0 3-6-15,1-1-5 0,0 4 17 0,3 3-33 16,-2-1 16-16,2 2-30 0,-2 1 20 0,0 0-30 16,2 4 18-16,0 0-24 0,-4 0 19 0,1 2-19 15,-4-1 19-15,1 2-16 0,-2-3 16 0,-2 2-14 16,-1-2 27-16,-3-6-6 0,1 11 13 0,-1-11-12 16,-4 6 18-16,4-6-10 0,-10 2 32 0,10-2 9 15,-10-2 6-15,5-3-14 0,-1-1 10 0,1-1 2 16,3-2-7-16,-2 0-17 0,3-1-7 0,2-2-8 15,0 0-4-15,5 0-7 0,1 0-6 0,1 1-6 16,1 0-2-16,2 2-6 0,1 1 0 0,2 1 0 16,-2 2 1-16,4 1-5 0,-3 1-1 0,-1 3 2 15,4 2 0-15,-2 1-2 0,1 1-1 0,-1 3-2 16,1 2-1-16,1 0-2 0,-2 2-10 0,0 2-27 0,0 1-55 16,-4-1-78-16,3 1-60 0,-3-2-122 15,-1 0-87-15,0-1-146 0,1-2-303 0,-3-1-446 0</inkml:trace>
  <inkml:trace contextRef="#ctx0" brushRef="#br0" timeOffset="-78340.64">11661 13676 530 0,'0'0'489'16,"3"-9"-89"-16,-3 9-47 0,-3-8-3 0,3 8-11 15,-7-8-23-15,0 5-23 0,1 1-32 0,-3-2-36 16,-4 2-32-16,2 2-30 0,-3-1-27 0,-1 2-24 16,-2 2-17-16,0 1-13 0,-2 0-15 0,0 3-10 15,-2 0-10-15,3 1-48 0,4 1 39 0,0-1-9 16,4 2-3-16,1-1-5 0,3 2-4 0,2-1-5 0,0-1-3 16,4 1-3-16,4-1-5 0,0 0-12 15,1-1-12-15,2 0-9 0,2-2-4 0,3-2 2 16,1 0-5-16,-1-2 2 0,1 0 6 0,0-4 11 0,4 1 1 15,-5-1 3-15,4-2 7 0,-2 1 0 0,-3-1 2 16,1-1 4-16,-2 1 5 0,0 0-4 0,-1 0-36 16,0 2 45-16,-9 2-2 0,14-5-8 0,-14 5 2 15,12-4 0-15,-12 4-2 0,9-2-1 0,-9 2 2 16,0 0-2-16,15 2-1 0,-15-2-35 0,9 4 24 16,-9-4-42-16,8 5-47 0,-8-5-39 0,7 5-44 15,-7-5-9-15,9 4-32 0,-9-4-5 0,0 0 7 16,7 5-3-16,-7-5 43 0,0 0 12 0,0 0 30 15,3-5 30-15,-3 5 19 0,2-8 21 0,-2 8 17 16,-2-12 14-16,2 4 7 0,-1 0 116 0,1-1 6 16,0 0 17-16,0-1 43 0,0 0 24 0,0-1 7 15,0 1 1-15,0-1 0 0,4 2-13 0,0 0-17 16,0 1-23-16,1 1-15 0,1 0-17 0,1 2-2 0,-1-1-3 16,4 4-19-16,0-1-10 0,-10 3-6 0,23 0-6 15,-10 1-12-15,1 2-2 0,-1-1-6 16,3 4-8-16,0-1-1 0,-1 1-2 0,-1 1-2 15,0 0-5-15,-1 0 1 0,-4 2 0 0,1-3 2 0,-3 0 7 16,-2 1 7-16,-1-2 9 0,-4-5-2 0,1 8-1 16,-1-8-4-16,-4 4 9 0,4-4-31 0,0 0 54 15,-15-2-39-15,7-3 40 0,-1 0-3 0,3-1-14 16,-1-2-6-16,1-1-8 0,2-1-5 0,2 0-3 16,-1-2-9-16,3 0-12 0,3 0-25 0,1-2-37 15,1-1-31-15,2 3-52 0,3-1-35 0,1 1-77 16,1 1 0-16,0 2-65 0,2 1 26 15,-2 0 15-15,-1 1 35 0,0 4 21 0,0 0 23 0,-11 3 20 16,16-3 34-16,-16 3 27 0,0 0 21 16,13 3 23-16,-13-3 13 0,0 0 24 0,7 3 56 0,-7-3 73 15,0 0 71-15,0 0 44 0,0 0 50 0,2 6-29 16,-2-6 9-16,0 0-62 0,0 0 7 0,0 0-35 16,0 0 26-16,9 6-11 0,-9-6 16 0,0 0-17 15,13 3-9-15,-13-3-25 0,14 3-5 0,-14-3-24 16,19 4 6-16,-10-2-5 0,1 0-1 0,2 0-8 15,-3 0-13-15,1 1-12 0,-10-3-7 0,14 3 1 0,-14-3 2 16,11 2 4-16,-11-2 1 0,8 4-6 0,-8-4-14 16,0 0-4-16,0 0-10 0,-6 5-7 15,6-5 0-15,-14 2 1 0,14-2 1 0,-13-2 11 16,13 2 6-16,-14-3-10 0,14 3-5 0,-10-7-9 0,6 3-6 16,1-1-12-16,3 5-38 0,-1-12-47 0,5 4-62 15,0 0-39-15,3 0-48 0,5-1 15 0,-1 2-31 16,2-1 49-16,6-1-11 0,0 0 65 0,1 1-10 15,1-1 71-15,2 2-23 0,-1-2 60 0,0 2-27 16,-1 1 53-16,0-1-32 0,-2 2 13 0,-2 0 10 16,-2 1 12-16,-1-1 7 0,-4 1 39 15,1 2 61-15,-5-2 6 0,-6 4 17 0,13-3-26 0,-13 3 15 16,0 0-19-16,0 0 23 0,0 0 0 0,-7 4 15 16,0 1-17-16,-1 0 3 0,-2 3-27 0,-2 0-3 15,2 1-22-15,0 1 0 0,0 0-16 0,2-1 4 16,0 3-17-16,3-4 1 0,1 3-8 0,-1-2-2 15,4 0 2-15,1-1-6 0,4 0-3 0,1-1-3 16,0-1-5-16,1-1-1 0,2-2-7 0,2 0-2 0,-10-3-1 16,22 0-13-16,-9-3-9 0,-3 0-9 0,3-2-3 15,-2-1-1-15,1-1 20 0,-1-3-10 16,-2 0 22-16,0 0-9 0,-2-2 16 0,-1 0-12 0,-1-1 18 16,-1 2-18-16,-3-1 19 0,0 1-12 0,1 1 13 15,-2 1-13-15,0 1 16 0,1 1-16 0,-1 7 16 16,0-11-19-16,0 11 19 0,0 0-12 0,1-8 13 15,-1 8-14-15,0 0 17 0,0 0-16 0,9 4 19 16,-9-4-18-16,12 4 15 0,-12-4-16 16,13 8 10-16,-7-5-27 0,4 1 2 0,-1-1-32 0,0 0 8 15,1-2-32-15,0-1 7 0,-10 0-10 0,21 0 24 16,-11-2-52-16,-1-2 23 0,1 1-37 0,-1-2 52 16,-2-1-26-16,-1 0 61 0,2-1-34 0,-3-1 53 15,-1 1-36-15,-1-2 49 0,0 1-36 0,0 0 49 16,-1 1-23-16,0 1-10 0,-1-2 3 0,-1 8 2 15,2-9 41-15,-2 9-42 0,4-9 43 0,-4 9-41 16,0 0 42-16,5-4-45 0,-5 4 45 0,0 0-43 16,9 3 50-16,-9-3-50 0,9 5 45 0,-1 0-47 0,-2-2 44 15,2 1-40-15,1-1 44 0,2 1-40 16,-2 0 42-16,3-2-49 0,-1 1 47 0,1-2-44 16,-2-1 44-16,3-1-46 0,-3-2 51 0,0 1-43 0,2-3 35 15,-5 1-44-15,1 0 46 0,0-2-42 0,-2-2 46 16,-1 2 17-16,-1-1 68 0,0 1 2 15,-3 0 41-15,2 0-8 0,-2-1 25 0,-1 7-4 0,6-8-4 16,-6 8-21-16,3-10-35 0,-3 10-21 16,1-5-17-16,-1 5-9 0,0 0 6 0,0 0-2 0,9 4-3 15,-9-4-1-15,9 11 0 0,-1-3 0 0,1 3-4 16,2 2 2-16,3 1-8 0,2 3-7 0,3 2-5 16,0 2-3-16,7 4-7 0,-1-1-1 0,2 2-6 15,0 0-3-15,-2 0-4 0,2 0-4 0,-4 0 1 16,1 0-39-16,-5-3 48 0,-2 0-46 0,-2-2 45 15,-4-3-39-15,-2-2 45 0,-2-1-43 0,-5-4 43 16,-1 0-42-16,-4-3 38 0,-2-1-43 0,0-1 43 16,-4-4-52-16,9-2 43 0,-23-1-73 0,9-4-4 0,-2-2-44 15,-1-4-66-15,-2-2-76 0,-2-5-123 0,2-3-114 16,0-1-632-16,2-7-734 0</inkml:trace>
  <inkml:trace contextRef="#ctx0" brushRef="#br0" timeOffset="-77708.11">13626 13115 560 0,'0'0'468'0,"1"-8"-46"0,-1 8-42 16,4-6-16-16,-4 6-50 0,0 0-57 0,0-8-52 15,0 8-29-15,0 0-19 0,-7 5-5 0,7-5-26 16,-3 11-25-16,0-2-17 0,-1-1-12 0,3 2-17 16,0 0-10-16,1 3-3 0,0 0-2 0,0-1-19 15,1 2 9-15,0 0-18 0,3-2 3 0,-1 0-16 16,0-2 5-16,2-1-18 0,0-3 16 0,1 1-13 16,-6-7 14-16,9 3-15 0,-9-3 13 0,6-5-14 15,-6 5 15-15,6-11-17 0,-6 2 6 0,0-1 0 16,-5-3 2-16,2-1 15 0,-1-1-10 0,-3-1-2 0,2-4 2 15,-1 1-31-15,-2 0 41 0,2-1-35 16,1 0 41-16,1 5-37 0,1-1 42 0,0 3-6 16,3 1 0-16,2 1-6 0,2 2 3 0,1 1-7 0,1 2 0 15,4 3-10-15,2 0-25 0,0 3 45 16,4 4-7-16,1 1 7 0,2 2-6 0,1 4 1 16,2 3-3-16,4 0 5 0,-3 6 4 0,2 3 18 0,2 2-5 15,-4 1 14-15,0 3-4 0,1 1 20 0,-1 1 6 16,-3 0 4-16,0 2-8 0,0-2-1 0,-2 2-7 15,-1 0-4-15,-2-1-5 0,-1-4-7 0,-2 0-5 16,-2-2-40-16,3-2 40 0,-6-3-40 0,1-5 53 16,2 0-31-16,-3-3 62 0,-1-2-42 0,3-2 37 15,0-1-50-15,1-3 35 0,-1-3-48 0,-9-2 38 16,19 0-46-16,-11-4 36 0,1-1-50 0,0-2 41 16,-3-2-11-16,-2-5-7 0,-3 1-6 0,-2-3-3 15,-3-2-22-15,-4-2-1 0,-5-3 2 0,-3 0 4 16,-7-3 5-16,-1 2 1 0,-3 1 3 0,-2 3 5 15,-2 1 2-15,7 4-1 0,-3 1 4 0,1 2-1 16,3 3 6-16,2 1-3 0,1 2-1 0,3 1-1 16,2 1-4-16,3 0 2 0,0 1-3 0,12 3 0 15,-11-4-12-15,11 4-65 0,0 0-78 0,2-6-55 16,7 1-110-16,4 0-104 0,7-1-73 0,7-4-513 0,3 1-623 16</inkml:trace>
  <inkml:trace contextRef="#ctx0" brushRef="#br0" timeOffset="-77274.58">14602 12786 402 0,'3'-10'505'0,"-3"10"-90"16,-2-11-47-16,1 4-22 0,1 7-10 16,-9-7-26-16,3 4-8 0,-4 1-21 0,-1 0-12 15,-4 4-17-15,0 0-18 0,-5 1-24 0,0 3-28 16,-2 3-66-16,1-1 20 0,1 3-64 0,0 0 34 16,2 1-56-16,3 1 31 0,3-1-51 0,2 1 31 0,2 0-44 15,6 0-1-15,2 1 35 0,2-1-50 16,5 0 39-16,5 0-45 0,1 2 25 0,8-2-69 0,3-1 24 15,4 1-64-15,1-1 33 0,7 0-4 0,-5 0 10 16,3-1 8-16,-3 0 7 0,-2-1 5 0,-3-1 2 16,-3 0 4-16,-1-1 2 0,-4 0-4 0,-4 1 5 15,-4-2 10-15,-5 1 2 0,1-1 2 0,-4 1 6 16,-4 0 2-16,-4 1 1 0,0-1 2 0,-5 1 5 16,-1-1 1-16,0-3-1 0,-1 3 1 0,-2-2 0 15,2-2-4-15,-1-1 2 0,4 1-5 0,-2-2-8 16,12-2-48-16,-17-1-110 0,17 1-130 0,-11-6-119 15,6 1-78-15,4-2-531 0,5-3-632 0</inkml:trace>
  <inkml:trace contextRef="#ctx0" brushRef="#br0" timeOffset="-77119.23">14849 12955 190 0,'10'-7'676'0,"1"2"-177"0,-3 2-121 0,0-1-77 16,-1 1-42-16,-7 3 0 0,12-4-5 15,-12 4-13-15,10-1-12 0,-10 1-31 0,10 2-67 16,-10-2 16-16,11 5-60 0,-11-5 15 0,10 8-57 0,-3-1 29 15,0 0-17-15,-1-2-15 0,1 4-14 0,-2-2-37 16,2-1-86-16,-3 1-55 0,1-1-47 0,-1-1-45 16,-1 1-67-16,-3-6-78 0,0 0-104 0,-3 6-246 15,3-6-242-15</inkml:trace>
  <inkml:trace contextRef="#ctx0" brushRef="#br0" timeOffset="-77008.83">14753 12899 126 0,'-12'-12'196'0,"2"3"-38"16,4-1-48-16,2 1-11 0,1 0-36 0,1 3 0 15,3-1-19-15,0 0 3 0,4 2-27 16,2 0 9-16,2 0-40 0,0 1-78 0,2 2-180 0,1 1 84 16</inkml:trace>
  <inkml:trace contextRef="#ctx0" brushRef="#br0" timeOffset="-76591.23">15007 12814 379 0,'0'0'423'0,"-1"-7"-84"15,1 7-20-15,0-9-7 0,0 9-3 0,1-8-24 0,-1 8-40 16,3-7-44-16,-3 7-38 0,7-7-18 0,-7 7-34 16,12-2-24-16,-12 2-16 0,14 1-11 0,-4 2-12 15,-1 1-7-15,1 0-10 0,0 2-5 0,2 2-4 16,-3 1-5-16,1 2-4 0,-2-2-3 0,-3 5-42 16,0-1 48-16,-1 0-46 0,0 2 44 0,-4 0-2 15,0-2-8-15,-4 0 2 0,3 1-3 0,-2-2 3 16,1-2-3-16,-1 2-2 0,2-3 1 0,-2 0 0 15,2-2 0-15,0 1-1 0,1-8 5 0,-2 12-2 16,2-12 5-16,4 11-5 0,-4-11-1 0,9 7 1 16,1-4 2-16,-1 2-4 0,0-2 0 0,1 0 3 15,2 0-5-15,-2-1 1 0,2 0-3 0,-3 2 0 16,0-1-7-16,-9-3 2 0,12 4 1 0,-12-4 2 16,9 4 3-16,-9-4-1 0,0 0 8 0,0 0-9 15,-5 4 7-15,5-4-4 0,-11 2-1 0,11-2 3 16,-16-2 5-16,16 2-5 0,-19-3-2 0,9 1 11 15,0-2-3-15,-2 1 2 0,5-2-1 0,-3 1 0 16,3-1-8-16,2 1-4 0,1-3-13 0,4 7-53 16,-4-10-89-16,5 3-11 0,2-1-45 0,2 0-47 15,3-1-34-15,1-1-33 0,1-1-43 0,-1 0-211 16,4 0-96-16</inkml:trace>
  <inkml:trace contextRef="#ctx0" brushRef="#br0" timeOffset="-76358.53">15269 12868 544 0,'9'-10'182'0,"0"0"9"15,-1 3 75-15,-2 0-10 0,-1 1 18 0,2 0 14 16,-7 6-11-16,6-10-33 0,-6 10-41 0,9-7-21 15,-9 7-47-15,6-7-25 0,-6 7-25 0,7-5 4 16,-7 5 8-16,6-2-3 0,-6 2 6 0,10-4 11 16,-10 4-19-16,13-2-5 0,-13 2-13 15,17-5-11-15,-7 1-12 0,0 1-10 0,2-2-4 0,-2 2-9 16,0-4-6-16,0 3 2 0,-2-2-3 0,-2-2 3 16,1 2 4-16,-2 0 4 0,-1-1 13 0,-2 2 11 15,-2 5-2-15,0-9 7 0,0 9 5 0,-6-6 8 16,6 6-2-16,0 0-8 0,-13 0-1 0,8 3-3 15,1 2-2-15,0 2-7 0,-1 3-46 0,4 1 39 16,1 2-47-16,4 2 39 0,1 2-48 0,3 1-6 16,4 3-144-16,6 1-65 0,3-1-105 0,3 1-125 0,2-4-143 15,-1-3-444-15,3 0-661 0</inkml:trace>
  <inkml:trace contextRef="#ctx0" brushRef="#br0" timeOffset="-73708.66">15884 12576 97 0,'0'0'415'0,"-3"-6"-103"0,3 6 18 0,-1-6-54 16,1 6-15-16,0-9-18 0,0 9-3 0,1-8-26 15,-1 8-28-15,7-10-15 0,-4 6-12 0,3 0-15 16,0 0-13-16,3 1-13 0,-9 3-15 0,14-4-1 16,-14 4-8-16,18-1-17 0,-18 1-3 0,18 4-13 15,-7 0-9-15,-2 0-9 0,0 1-7 0,0 2-6 0,-1 0 7 16,-2 2-5-16,-1-1-13 0,0 2-4 15,-1 0 1-15,1-1-1 0,-3 0 1 0,-1-1 8 0,-1-1 5 16,0 0 12-16,-1-1 11 0,1-6 14 0,-4 11 5 16,4-11-2-16,-8 5-9 0,8-5-8 15,0 0-9-15,-9-3-5 0,9 3-5 0,-6-9-8 16,3 0-3-16,3 0 0 0,0-3-8 0,1 0-3 0,2-3-2 16,2-1 1-16,3-2 1 0,2 0-45 0,0 0 48 15,1 1-45-15,2 1 49 0,2 3-47 0,-1 1 49 16,-2 2-43-16,1 3 48 0,1 4-39 0,-3-1 49 15,1 3-39-15,1 1 52 0,-1 4-2 0,2-1-6 16,-1 3-36-16,-1 4 30 0,0-1-6 0,2 6-8 16,-3-1-1-16,0 1-1 0,0 2-11 0,-3 2-6 15,-1-1-38-15,0 2-85 0,-1-1-84 0,-3-1-103 16,-2-1-120-16,-1 0-148 0,-1-2-478 0,-1 2-672 16</inkml:trace>
  <inkml:trace contextRef="#ctx0" brushRef="#br0" timeOffset="-71838.26">11824 14026 41 0,'0'0'209'15,"0"0"-42"-15,0 0-34 0,0 0-21 0,0 0-12 16,0 0-3-16,0 0-6 0,0 0-2 0,0 0 5 0,-2-8-19 16,2 8 21-16,0 0-18 0,0 0 25 0,0 0-27 15,0 0 28-15,0 0-33 0,4-5 29 0,-4 5-38 16,0 0 37-16,0 0-39 0,0 0 51 0,7-2-40 15,-7 2 37-15,0 0-48 0,0 0 37 0,12-3-45 16,-12 3-1-16,0 0 2 0,13-2-53 0,-13 2 98 16,13-3-20-16,-13 3-37 0,15-3 27 15,-6-1-29-15,1 2 17 0,1-1-34 0,0 0 23 0,1-1-32 16,-1 0 34-16,1 0-36 0,2 0 32 0,0 0-31 16,0-2 26-16,0 2-26 0,0-1 26 0,0 0-20 15,1 0 18-15,-3 1-23 0,2-1 25 0,0 0-23 16,-1 0 19-16,1-1-20 0,-1 2 19 0,2-2-24 15,-2-1 22-15,3 3-27 0,-3-3 6 0,4 0 2 16,-2 1 7-16,2-1 3 0,1-1-2 0,1 0 3 0,-1-1-4 16,1 2-1-16,-1-1 0 0,0 0 6 15,-1 1 1-15,0-3-1 0,2 3-1 0,-3-1 0 16,3 1-1-16,-2-2 1 0,2 1 2 0,0-2-4 0,-3 2 4 16,2-1-7-16,1 1 3 0,-2-1 0 0,-2 2 1 15,1 0 2-15,0 0 3 0,0-1 4 0,-1 1-5 16,-1 0 1-16,1 0 2 0,-1 1 4 0,2-1-2 15,-5 1-1-15,2 0 4 0,1 1-4 0,0-1 0 16,-1 0-2-16,-3 1-4 0,0 1-1 0,2-1 0 16,-2 0 2-16,-1 1-2 0,2-1 1 15,-2 2-4-15,2-2 3 0,-1 1 5 0,-2 1 1 0,1-2 4 16,-2 3 1-16,2-2-4 0,-9 4 3 0,13-6 3 16,-13 6-2-16,13-6 0 0,-13 6 3 0,9-3 4 15,-9 3 0-15,7-4 0 0,-7 4 7 0,8-4-5 16,-8 4 1-16,8-3-2 0,-8 3-6 0,0 0-1 15,6-5-3-15,-6 5-5 0,0 0-9 0,6-4 4 16,-6 4-5-16,0 0-3 0,6-4-4 0,-6 4-1 16,0 0-1-16,5-4-8 0,-5 4 6 0,0 0-3 15,0 0-1-15,5-5-9 0,-5 5-10 0,0 0-71 16,0 0-95-16,0 0-113 0,3-5-122 0,-3 5-270 16,0 0-501-16,0 0-800 0</inkml:trace>
  <inkml:trace contextRef="#ctx0" brushRef="#br0" timeOffset="-67992.99">8374 15727 466 0,'-6'-8'391'16,"6"8"-7"-16,-5-7-14 0,5 7-6 0,-8-7-9 16,8 7-30-16,-6-5-2 0,6 5-17 0,-5-6-32 15,5 6-35-15,-6-6-40 0,6 6-37 0,0 0-35 16,-6-4-30-16,6 4-20 0,0 0-5 0,0 0 21 15,0 0 17-15,0 0 28 0,-2 10-32 0,4-4 16 16,2 2-52-16,0 2 38 0,0 0-31 0,1 3 38 16,1 1-35-16,-1 1 18 0,3 3-22 0,0 0 3 0,-2 2-8 15,2-1-12-15,0 1-8 0,0-1-6 16,0 2-12-16,0-3-4 0,-1 0-5 0,-2-1-3 16,2-2-5-16,-2-2-5 0,-1 1-12 0,2 0 6 0,-2-3 6 15,-2 0-24-15,1-2 26 0,1 0-28 16,-2-2 19-16,1 0-21 0,-2-1 22 0,1 0-32 0,-2-6 8 15,2 11-62-15,-2-11-14 0,0 8-91 0,0-8-98 16,-5 7-71-16,5-7-83 0,-8 5-160 0,8-5-135 16,-11 1-308-16,11-1-656 0</inkml:trace>
  <inkml:trace contextRef="#ctx0" brushRef="#br0" timeOffset="-67659.61">7798 15762 555 0,'-4'-5'579'0,"4"5"-138"0,-9-6-100 16,9 6-71-16,-6-7-42 0,6 7-34 0,0-10 6 15,0 10 10-15,6-12-2 0,2 5-6 0,1 0-21 0,5-3-23 16,2 0-19-16,5 0-19 0,3-1-13 0,4-1-13 15,0 0-7-15,3 1-18 0,0 1-9 16,6-4-9-16,0 2-8 0,-4 3-11 0,-1-1-10 16,3 1 6-16,-2 0-8 0,-1 0-3 0,0 1-8 0,-2 1 2 15,0 0-5-15,-6 1 2 0,2 0-3 16,-5 1-2-16,-3 2 0 0,0-3 4 0,-3 4-7 16,-2-1 6-16,0 0-4 0,-4 1 0 0,2 0-10 0,-11 2-4 15,16-3-53-15,-16 3-47 0,14-4-73 0,-14 4-91 16,10-1-113-16,-10 1-115 0,9-1-486 0,-9 1-586 15</inkml:trace>
  <inkml:trace contextRef="#ctx0" brushRef="#br0" timeOffset="-67343.26">8960 15447 358 0,'0'0'421'0,"0"0"-52"15,0 0-40-15,0 0 4 0,0 0-4 0,-14 0-7 16,14 0-23-16,-12 4-20 0,12-4-34 16,-13 5-25-16,6 1-24 0,-1 0-13 0,2 0-17 15,-2 4-14-15,-1 0-13 0,0 4-12 0,3-2-12 0,-1 3-9 16,2 1-10-16,-1 2-11 0,3 0 10 16,-1 1-44-16,3 0 24 0,1 1-27 0,0 2 18 15,1 1-35-15,2 1 23 0,1-1-44 0,1 1 27 0,0-1-20 16,1 2 23-16,2-4-2 0,0 2-8 0,2-1-1 15,-1-2-11-15,1-1-18 0,1 1 19 0,1-1-32 16,-2-3 29-16,3 0-31 0,0-3 25 0,-1 1-51 16,0-3-15-16,0-2-52 0,2-1-71 0,0 1-52 15,1-3-58-15,-1-3-64 0,0 0-131 0,-1-2-62 16,2-2-465-16,-2-1-615 0</inkml:trace>
  <inkml:trace contextRef="#ctx0" brushRef="#br0" timeOffset="-66893.05">9150 15819 360 0,'-8'-7'425'0,"2"1"-98"16,0 1-48-16,1 1-12 0,-1-1-17 0,6 5-19 0,-7-10-18 16,7 10-34-16,-7-8-25 0,7 8-34 0,-2-6-17 15,2 6-24-15,1-7-17 0,-1 7 0 0,5-5-4 16,-5 5-7-16,10 0-4 0,-10 0 0 0,17 0-10 15,-7 2 0-15,-1 2-7 0,4-3 1 0,-3 4-8 16,-1 0-2-16,5 1 1 0,-4 1-8 0,-1-1 6 16,1 0-1-16,-2 1 1 0,1-1-2 15,-4 1 10-15,2 0 5 0,-2-2 5 0,-1 1 6 0,-4-6 5 16,2 11-5-16,-2-11-7 0,0 8-14 0,0-8 6 16,-5 7 6-16,5-7 7 0,0 0-4 0,-14 0-3 15,14 0-5-15,-9-7-7 0,5 2-2 0,-1-2-3 16,1-3-2-16,0 2-5 0,2-5 1 0,1 1-2 15,2-1-6-15,1-1 1 0,2-2-2 0,0 3 3 16,4-1-3-16,0 0-1 0,2 2 2 0,0 2-4 16,0 1 18-16,0 1 10 0,3 1 10 0,-4 4-1 15,4-1 14-15,-3 3-1 0,-10 1-4 0,23 3-2 16,-11 0-8-16,0 1-5 0,0 2-7 0,-1 1-3 16,2 2-9-16,0-2 3 0,0 4-5 0,-2-1 2 15,1 1-7-15,2 1-2 0,-4 1-7 0,4 2-36 16,-4-4-58-16,-2 3-48 0,1-2-76 0,1 0-86 15,-2 2-103-15,0-3-109 0,-3-2-415 0,1 0-510 0</inkml:trace>
  <inkml:trace contextRef="#ctx0" brushRef="#br0" timeOffset="-66625.55">9618 15484 349 0,'2'-8'656'16,"1"2"-164"-16,-3 6-115 0,6-9-77 0,-6 9-65 16,4-7-51-16,-4 7-9 0,0 0-10 0,9-3 3 15,-9 3 10-15,10 5-8 0,-1 0-8 0,0 0-24 16,0 4-16-16,3 2-11 0,-2 0-3 0,3 3-16 16,-2-1-10-16,2 3-12 0,0 1-10 0,-2 1-13 15,-1 0-10-15,2 1-3 0,-4-1-11 0,-1 1 1 16,0 0-6-16,-2-1-2 0,-2 0-2 0,0-2-8 15,-3 2-3-15,1-1 1 0,-2-3-17 0,1-1-15 16,-1 2-56-16,-2-3-37 0,1-1-63 0,-2-1-59 0,1 0-80 16,2-3-117-16,-1-1-555 0,2-6-593 15</inkml:trace>
  <inkml:trace contextRef="#ctx0" brushRef="#br0" timeOffset="-66220.21">10188 15564 568 0,'0'0'516'0,"0"0"-121"0,0 0-64 0,0 0-13 15,0 0 9-15,0 0-8 0,0 0-7 0,0 0-37 0,-12-3-26 16,12 3-46-16,0 0-35 0,0 0-34 15,5-4-23-15,-5 4-28 0,8-6-12 0,-8 6-20 16,14-5-21-16,-5 2 6 0,0 0-8 0,0-1-7 16,2 0 1-16,2 0-15 0,-1 0-8 0,3-1-38 15,-1 1-40-15,0 0-53 0,-1 2-75 0,0-1-78 16,-2-1-108-16,2 2-95 0,-2 0-437 0,0-1-500 0</inkml:trace>
  <inkml:trace contextRef="#ctx0" brushRef="#br0" timeOffset="-66026.46">10289 15663 290 0,'0'0'705'0,"-8"9"-185"0,8-9-114 0,-6 6-70 0,6-6-44 16,-7 5 3-16,7-5-5 0,0 0-34 16,-3 4-46-16,3-4-41 0,0 0-32 0,0 0-33 15,0 0-19-15,12-3-22 0,-3 0-36 0,0 0-73 0,4 1-63 16,1-4-83-16,2 2-105 0,3-2-140 15,2 0-534-15,0-4-561 0</inkml:trace>
  <inkml:trace contextRef="#ctx0" brushRef="#br0" timeOffset="-59778.17">11941 15020 459 0,'-4'-6'441'0,"4"6"-100"15,-2-6 4-15,2 6-52 0,-5-4 36 0,5 4-62 0,-4-6-7 16,4 6-26-16,-4-5-5 0,4 5-31 0,0 0-12 16,-4-7-27-16,4 7-6 0,0 0-28 0,0 0-9 15,-4-7-25-15,4 7 2 0,0 0 6 0,0 0 31 16,0 0 35-16,0 0 1 0,0 0 11 0,8 7-2 16,-3-2 27-16,-1 1-12 0,2 1-6 0,-1 3-6 15,2-2-14-15,-2 4-6 0,3 1-20 0,-1 1-16 16,0-1-14-16,-1 3-12 0,3 1-7 0,0-1-21 15,0 2-1-15,-1 0-16 0,-1 0-3 0,3 0-9 16,-2 0-4-16,1-1-16 0,1 1 6 0,-1-1-11 16,-1-4 0-16,0 0-4 0,-1 1 1 0,0-4-4 0,-1 1 1 15,1-1-4-15,-4-3 2 0,4 1-4 16,-5-2-1-16,2 0-5 0,0 0-6 0,-4-6-9 16,5 10-21-16,-5-10-26 0,5 7-37 0,-5-7-46 15,1 7-49-15,-1-7-55 0,0 0-106 0,0 0-66 0,-3 7-68 16,3-7-41-16,0 0-109 0,-16-3-81 0,16 3-296 15,-14-4-628-15</inkml:trace>
  <inkml:trace contextRef="#ctx0" brushRef="#br0" timeOffset="-59460.71">11594 15123 462 0,'-8'-6'362'16,"0"0"-48"-16,3 0-31 0,-1 2-48 0,-2-2 47 16,3 2-42-16,5 4 26 0,-8-8-43 0,8 8 1 15,-6-7-46-15,6 7-14 0,-3-7-29 0,3 7 18 16,3-7 1-16,-3 7 16 0,10-10 0 0,-1 3-4 16,5 1-7-16,2-1-25 0,4-3-15 0,2 1-17 15,2-3-16-15,4 0-11 0,3 0-18 0,3-3-16 0,3 2 4 16,-2-1-19-16,1-1 9 0,-2 2-19 15,-2 1 9-15,0 1-18 0,-1 0 14 0,-2 1-10 16,-1 0 3-16,0 2-4 0,-5-1-1 0,-1 3-5 16,-3 1-1-16,0-2-7 0,-3 3-17 0,-1 0-42 0,-4 1-54 15,1-1-72-15,-2 1-42 0,-1 1-90 0,0-1-60 16,-9 3-91-16,14-4-102 0,-14 4-308 16,9-4-442-16</inkml:trace>
  <inkml:trace contextRef="#ctx0" brushRef="#br0" timeOffset="-59161.28">12479 14607 89 0,'0'0'612'0,"-2"-6"-163"0,2 6-84 0,0 0-24 16,-11-6 1-16,11 6-8 0,-11 1-8 0,11-1-18 16,-13 4-21-16,5 0-26 0,0-1-25 0,1 3-24 15,-2 3-23-15,3 0-35 0,-3 4-3 0,3 1-9 16,-1 1-2-16,1 6-2 0,2-1-5 0,1 3-11 15,1 1-9-15,-1 0-17 0,6 2-9 0,-1 0-5 0,2 6-2 16,3-2-10-16,-1 1 0 0,3-1-12 16,1 0-20-16,3-1 7 0,2 4-14 0,1-2 6 15,3-1-15-15,-3 1 3 0,6-4-14 0,-5-4 14 16,1 0-20-16,-1-3 9 0,1-2-18 0,2 0 1 16,-4-4-24-16,-1-1-37 0,3-2-34 0,-5-3-53 15,0-1-59-15,2 0-66 0,-2-2-49 0,0-2-92 0,-3-2-87 16,-10-1-109-16,19-3-497 0,-10 0-727 0</inkml:trace>
  <inkml:trace contextRef="#ctx0" brushRef="#br0" timeOffset="-58710.75">12562 15008 331 0,'-9'-8'451'0,"-1"-1"-109"15,5 2-41-15,0-1-57 0,0-1 23 0,2 1-45 16,1 0 4-16,-1 0-19 0,3 1-5 0,1 0-49 16,2 0-14-16,-1 1-30 0,4-1 5 0,0 3-29 15,0 0 8-15,5 1-22 0,-2-1 6 0,2 3-25 0,-11 1 10 16,22 1-26-16,-11 0 11 0,2 3-23 0,-1-1 9 16,-1 1-16-16,-2 1 12 0,1 1-10 15,-1 0 8-15,0 1-13 0,-2 0 15 0,-1 0-6 16,-2 0 10-16,-2 1 1 0,0-1 27 0,-2-7 3 0,0 12 8 15,0-12-13-15,-5 10 4 0,5-10 0 0,-8 6-1 16,8-6-9-16,-12 1-6 0,12-1-6 0,-10-7-5 16,4 1-8-16,1-1 0 0,-1-3-14 0,3-1 8 15,0-3-7-15,-1-1 1 0,3 1-2 0,2-4 1 16,3 2-6-16,-1 1-2 0,2-1 0 0,0 0 1 16,1 2-2-16,2 2-3 0,1 0 1 0,0 1-2 15,0 4 0-15,2 1 6 0,-2 0 3 0,0 3 3 16,3 2 3-16,-12 1 2 0,20 4-4 0,-7-2-1 15,-3 4-1-15,2 1-12 0,-1 2 9 0,2 0-8 16,-2 3 6-16,2 0-15 0,-1 3 14 0,-1-1-9 16,1 2-2-16,-2-1-28 0,1-1-49 0,-2-1-42 15,-1 0-75-15,1 1-46 0,-1-3-121 0,-2 2-71 16,-1-4-93-16,0 0-426 0,2-4-541 0</inkml:trace>
  <inkml:trace contextRef="#ctx0" brushRef="#br0" timeOffset="-58444.5">13068 14593 270 0,'-1'-11'705'0,"-1"2"-177"0,-1 1-121 0,3 8-80 0,-4-11-63 16,4 11-15-16,-4-7 7 0,4 7 15 0,0 0 1 16,0 0-8-16,0 0-17 0,0 0-27 0,-4 8-25 15,7 0-21-15,0 1-11 0,0 2-10 0,3 1-28 16,0 4 15-16,1 2-11 0,1 0-16 0,0 2-19 15,1 0-6-15,1 4-2 0,0-1-3 0,1 2-17 16,-1 0-8-16,0 0-14 0,-2-2-5 0,1-2-3 16,-2 2-6-16,1 0-6 0,-2-2-4 0,2 2-4 15,-3-1-4-15,0-2-9 0,-1 0-7 0,1-2-24 16,-1 0-77-16,-1-1-29 0,0-1-113 0,0 0-41 16,-1-2-77-16,1-2-85 0,-3-1-108 0,3-1-114 15,-2-3-363-15,-1-7-649 0</inkml:trace>
  <inkml:trace contextRef="#ctx0" brushRef="#br0" timeOffset="-58060.21">13319 14882 585 0,'-5'-5'399'0,"0"1"-7"0,5 4-65 15,-9-8 15-15,5 4-57 0,1-2-26 0,-2 2-42 16,5 4-21-16,-2-12-53 0,2 12-10 0,1-11-44 15,3 6-1-15,-1-1-34 0,4 3 8 0,-1-2-19 16,2 3 15-16,3-1-18 0,0 2 14 0,-11 1-20 16,20 2 19-16,-10 1-19 0,1 0 7 0,-1 2-7 15,-1 1 7-15,-3 2-11 0,1 1 13 0,0 2-7 16,-4 1 5-16,-2-1-15 0,2 3 10 0,-5-1-10 16,1 3 14-16,-2-2-11 0,2 1 12 0,-5 0-1 15,2-2 1-15,2-1-2 0,-1 0-2 0,-1-2-1 16,3-1 1-16,0 0 4 0,-1-2 13 0,1 0 6 15,1-7 2-15,1 10 2 0,-1-10 1 0,8 7-10 16,-8-7-6-16,14 1-6 0,-14-1-13 0,19-2-2 0,-6-2-7 16,0 1-1-16,3-2-5 0,-3-1-1 0,4 1-4 15,-3-2-6-15,1 1 1 0,-1-1 0 16,3 0-8-16,-3 0-12 0,-1 2-51 0,2-3-61 0,-3 2-79 16,0-1-46-16,-3 1-120 0,-1-1-73 0,-2-1-103 15,2 0-450-15,-4-1-595 0</inkml:trace>
  <inkml:trace contextRef="#ctx0" brushRef="#br0" timeOffset="-57777.73">13491 14426 470 0,'-6'-13'484'0,"0"2"-115"15,2 1-13-15,-1 1-58 0,2-1 15 0,2 2-47 16,1-1 13-16,1 2-34 0,-1 0-6 0,4 1-24 15,2 1-10-15,1 1-10 0,2 2-8 0,-9 2-6 16,23 0-3-16,-12 2-41 0,6 2 34 0,-2 2-11 16,6 2-22-16,0 3 14 0,1 1-19 0,4 3 16 0,-2 2-9 15,5 2 10-15,-2 2-12 0,1 1-8 16,0 3 3-16,-3 0-7 0,0 0-13 0,-2 4-14 16,-1-1-18-16,-3 2-9 0,-2 1-9 0,-4-2-13 0,-1 0-9 15,-5 1-10-15,-1 1-6 0,-3 0-18 0,-3-1-65 16,-3 4-100-16,-3-2-113 0,-7 8-236 0,-4-1-263 15,-8 6-861-15,-10 2-1292 0</inkml:trace>
  <inkml:trace contextRef="#ctx0" brushRef="#br0" timeOffset="-39796.67">11081 15220 2 0,'0'0'199'15,"0"0"-33"-15,0 0-16 0,-5-5-29 0,5 5 1 16,0 0-27-16,0 0 12 0,-8-4-27 0,8 4 17 16,0 0-21-16,0 0 18 0,0 0-23 0,-6-4 28 15,6 4-16-15,0 0 31 0,0 0-31 0,0 0 34 16,0 0-44-16,-8-3-5 0,8 3-6 0,0 0-3 15,0 0-11-15,0 0-6 0,0 0 5 0,0 0 14 16,0 0 20-16,0 0 19 0,-6 3 6 0,6-3 7 16,0 0 2-16,0 8 18 0,0-8 13 0,1 9-15 15,2-3 1-15,-1 1-9 0,0 1 1 0,0 1-4 16,1 2-1-16,1 0-4 0,-1 1 4 0,4 2-22 0,-2 0-4 16,1 1-10-16,-2-1-4 0,2 2 4 15,3-2-5-15,-4 2 1 0,3 1-16 0,-1-3 11 16,-1 1-19-16,3-1 9 0,-1-1-20 0,-2-1 12 0,0 2-35 15,3-3 30-15,-4 1-28 0,2-1 15 16,-1-1-24-16,-2-1 16 0,2-1-27 0,-1 0 19 0,1-1-22 16,-3 0 18-16,1 0-18 0,0-1 19 0,0-2-23 15,-4-4 27-15,6 10-36 0,-6-10 32 0,4 8-25 16,-4-8 26-16,4 6-23 0,-4-6 19 0,5 5-25 16,-5-5 9-16,0 0-60 0,0 0-57 0,0 0-88 15,0 0-81-15,0 0-85 0,0 0-149 0,7-4-133 16,-7 4-326-16,0-8-572 0</inkml:trace>
  <inkml:trace contextRef="#ctx0" brushRef="#br0" timeOffset="-39370.23">11499 15456 227 0,'0'0'223'0,"0"0"-28"0,9-2-7 0,-9 2 1 16,0 0 0-16,0 0-21 0,0 0-1 0,0 0-1 15,0 0 4-15,0 0-40 0,0 0 52 0,0-9-42 16,0 9 27-16,0 0-38 0,0 0 20 0,0 0-29 15,0 0 11-15,0 0-36 0,0 0 11 0,-9-4-28 16,9 4 6-16,0 0-31 0,0 0 7 0,0 0-31 16,0 0 12-16,0 0-28 0,0 0 17 0,0 0-23 15,-6 4 17-15,6-4 3 0,0 0-5 0,0 0 3 16,0 7 0-16,0-7-6 0,0 0 1 0,2 6 3 16,-2-6-3-16,0 0 0 0,4 6-2 0,-4-6 2 15,0 0 1-15,0 0-15 0,10 4 20 0,-10-4-18 16,0 0 16-16,0 0-12 0,9-4 17 0,-9 4-2 15,0 0 14-15,4-8-12 0,-4 8 2 0,0-8-12 16,0 8 6-16,-1-9-16 0,1 9 2 0,-4-9-19 16,4 9-38-16,-8-5-171 0,8 5-196 0,-12-6-689 0,12 6-718 15</inkml:trace>
  <inkml:trace contextRef="#ctx0" brushRef="#br0" timeOffset="-35809.99">14406 14664 139 0,'0'0'240'0,"0"0"-64"0,-12 2 7 0,12-2-20 16,0 0 30-16,-12 2-31 0,12-2 21 0,0 0-51 15,0 0 29-15,-11 1-39 0,11-1 43 16,0 0-30-16,0 0 20 0,0 0-2 0,-12 1-6 0,12-1 1 16,0 0-1-16,0 0-3 0,0 0-9 0,-10-2-6 15,10 2 4-15,0 0-3 0,0 0-3 0,0 0 0 16,-9-1-6-16,9 1-5 0,0 0-9 0,0 0-8 16,0 0-5-16,0 0-11 0,-10-2-1 0,10 2-5 15,0 0 0-15,0 0-10 0,0 0-6 0,0 0-7 16,0 0-10-16,0 0-2 0,0 0-2 0,0 0-4 0,-9-3-6 15,9 3-1-15,0 0 0 0,0 0-7 16,0 0 3-16,0 0 3 0,0 0-4 0,0 0-3 16,5-4 2-16,-5 4-34 0,8-4 43 0,-1-1-27 15,0 1 43-15,3 0-33 0,3-4 30 0,-1 2-36 0,5-1 25 16,1-1-28-16,2-2 27 0,3 1-34 16,2-2 20-16,2 0-19 0,1-2 22 0,1 2-27 15,-1-1 25-15,3 0-27 0,-2 0 26 0,-2 0-32 0,1 2 30 16,0-2-28-16,-7 4 25 0,-1 0-28 15,1-1 33-15,-6 2-25 0,0 2 18 0,-2-1-21 0,-3 2 29 16,0 0-21-16,-1 0 28 0,-1 1-27 0,-8 3 14 16,13-6-17-16,-13 6 18 0,10-4-23 0,-10 4 23 15,9-5-20-15,-9 5 17 0,0 0-28 0,10-4 21 16,-10 4-31-16,0 0-24 0,7-5-58 0,-7 5-63 16,0 0-67-16,0 0-73 0,0 0-72 0,0 0-85 15,0 0-40-15,0 0-99 0,0 0-261 0,0 0-420 16</inkml:trace>
  <inkml:trace contextRef="#ctx0" brushRef="#br0" timeOffset="-35463.63">14616 14342 443 0,'0'0'323'0,"-10"-6"1"16,10 6-48-16,-8-6 35 0,8 6-49 0,-8-6-2 0,8 6 4 0,-5-6-49 15,5 6-6-15,-6-6-41 0,6 6-8 0,-4-4-33 16,4 4 3-16,0 0-15 0,-5-4 7 16,5 4-8-16,0 0 3 0,0 0 6 0,0 0 12 0,0 0 9 15,0 0 0-15,0 0 3 0,0 0 8 0,10 4 4 16,-10-4-9-16,9 11-16 0,-2-4 17 0,-1 0-10 16,0 2 9-16,3 1-9 0,0 3-7 0,0 0-27 15,3 2 4-15,-1 2-22 0,1 0-3 0,0 1-26 16,3 3-2-16,0 2-21 0,-1-3 3 0,1 0-7 15,-2-2-6-15,-1 0-4 0,2-1-12 0,-3 0 3 16,3-2-2-16,-4 1-3 0,2-2 2 0,-2-1-7 16,-1-2 1-16,0 0-5 0,1 0-9 0,-3 0-41 15,-1-1-66-15,2-3-44 0,-1 0-82 0,-3 1-113 16,3-2-99-16,-4 0-162 0,-3-6-230 0,4 9-363 16,-4-9-818-16</inkml:trace>
  <inkml:trace contextRef="#ctx0" brushRef="#br0" timeOffset="-14835.68">27958 6047 201 0,'0'0'208'0,"0"0"-44"0,0 0-23 0,0 0-31 16,0-7 3-16,0 7-5 0,0 0 2 0,0 0-6 15,2-8-16-15,-2 8-10 0,0 0 0 0,0 0-2 0,2-8 4 16,-2 8-2-16,0 0-9 0,0 0-7 15,3-4-9-15,-3 4-10 0,0 0-3 0,0 0-1 16,4-5 0-16,-4 5-2 0,0 0 2 0,0 0-7 16,0 0 8-16,12-1-5 0,-12 1-2 0,0 0-10 15,13 2 9-15,-13-2-10 0,12 2 10 0,-12-2-12 16,14 4 9-16,-14-4-16 0,15 3 18 0,-5 0-29 0,-1 0 16 16,0-1-15-16,1 0 15 0,-2 2-20 0,0-3 14 15,1 2-16-15,-9-3 14 0,15 4-16 16,-15-4 18-16,13 5-16 0,-13-5 17 0,12 5-5 15,-12-5 2-15,11 2-2 0,-11-2 26 0,9 2-28 16,-9-2 41-16,0 0-12 0,12 4 64 0,-12-4-27 16,0 0 52-16,0 0-9 0,13 2-19 0,-13-2-18 15,0 0-14-15,0 0-14 0,9-3-42 0,-9 3 33 16,0 0-36-16,8-4 31 0,-8 4-46 0,6-4 42 16,-6 4-6-16,4-9-6 0,-4 9-4 0,8-7-2 15,-8 7 2-15,6-9-5 0,-1 2-3 0,0 3 0 0,1-3 10 16,-1-1-6-16,0 0 2 0,2-1-4 0,-3 1-1 15,4-2 17-15,-2 1-11 0,1-2 16 16,0 0-11-16,0 1 14 0,-1 0-3 0,1 0 22 16,-2 1-11-16,2-1 9 0,-2 2-15 0,-1-2 5 15,0 1-13-15,1 0 10 0,-1 0-2 0,1 0 18 0,0 2-14 16,-1-2 4-16,-1 2-8 0,1-2 1 0,-1 4-3 16,-1 0 8-16,0-1-10 0,-2 6-3 0,4-11-8 15,-4 11 5-15,6-10-8 0,-6 10-3 16,4-7-5-16,-4 7 1 0,3-8-4 0,-3 8 7 15,0 0-11-15,4-7 2 0,-4 7-1 0,0 0 3 0,2-7-7 16,-2 7 4-16,0 0-1 0,3-6-1 0,-3 6-2 16,0 0 5-16,0 0-8 0,2-7 8 15,-2 7-6-15,0 0 1 0,0 0-2 0,0 0-3 16,3-5-52-16,-3 5-85 0,0 0-161 0,0 0-205 16,1-8-648-16,-1 8-768 0</inkml:trace>
  <inkml:trace contextRef="#ctx0" brushRef="#br0" timeOffset="-318.76">15583 14065 53 0,'0'0'219'15,"0"0"-29"-15,0 0-32 0,3-7-29 0,-3 7-13 16,0 0-29-16,0 0-8 0,0 0-13 0,0 0-3 0,0 0 10 16,3-6 9-16,-3 6 13 0,0 0-11 0,0 0 49 15,0 0-38-15,0 0 46 0,4-4-29 16,-4 4 52-16,0 0-37 0,0 0 16 0,0 0-4 0,0 0 26 15,0 0-30-15,0 0 17 0,0 0-28 0,0 0 6 16,0 0-30-16,0 0 9 0,0 0-29 0,2-6 10 16,-2 6-26-16,0 0 3 0,0 0-22 0,0 0 6 15,0 0-20-15,-8-3 5 0,8 3-17 0,0 0 12 16,0 0-4-16,0 0 12 0,-10-2 9 0,10 2 12 16,0 0-15-16,0 0 3 0,-16 0 12 0,16 0 11 15,-11 1 3-15,11-1 10 0,-15 4 9 0,15-4 11 16,-14 5 0-16,5-3 2 0,-1 1 1 0,-1 2-6 15,1 0-11-15,0 0 9 0,1 0-20 0,0 0 16 16,-1 2-12-16,1-1 4 0,1 1-19 0,-1-1 4 16,0 2-14-16,3 0 11 0,0-1-15 0,-1 3 5 15,3-2-13-15,-2 2 10 0,2-2-19 0,2 3 11 16,-1-2-15-16,0 2 9 0,2-2-9 0,1 3 10 16,1-2-13-16,1 0 9 0,-1 0-5 0,4 0 6 15,-2 0-1-15,1-1-1 0,2 0-7 0,-1 0 2 16,0 0-5-16,2-1 0 0,-1 0-1 0,2 1-1 0,-1-3 0 15,0 3 1-15,0-4 1 0,2 0-4 0,0 1 0 16,2-1-2-16,-1 0 0 0,0-3-12 0,0 0 4 16,2 2 0-16,-1-2-3 0,-1-2-8 0,3 1 4 15,0-1-6-15,-2-1-20 0,2-1-50 16,-4 1-75-16,3 0-56 0,-1-2-115 0,-2 2-63 0,1-1-80 16,-1 0-84-16,0-1-97 0,-1 1-118 0,-8 2-338 15,15-5-713-15</inkml:trace>
  <inkml:trace contextRef="#ctx0" brushRef="#br0" timeOffset="-15.25">15945 14342 458 0,'0'0'606'0,"0"0"-88"15,13-1-28-15,-13 1 4 0,0 0 7 0,0 0 5 16,0 0-53-16,0 0-24 0,0 0-72 0,0 0-41 16,0 0-67-16,13 0-36 0,-13 0-57 15,0 0-15-15,0 0-30 0,0 0-7 0,2 8-29 0,-2-8-9 16,0 10-19-16,0-3-1 0,-1 1-19 0,-4 3-29 15,1 4-89-15,0 0-116 0,-3 3-106 0,-4 3-159 16,-1 2-166-16,-3 1-835 0,0 2-1093 0</inkml:trace>
  <inkml:trace contextRef="#ctx0" brushRef="#br0" timeOffset="665.23">15224 15398 296 0,'0'0'316'0,"0"0"-30"16,-1-8 50-16,1 8-44 0,-2-7 8 0,2 7-12 16,-4-5-8-16,4 5-24 0,-5-5-8 0,5 5-16 15,-7-5-19-15,7 5-20 0,0 0-1 0,-16 0 5 16,16 0 9-16,-12 5-10 0,2 0-11 0,2 0-28 16,1 3-13-16,-4 1-15 0,2 1-11 0,2 2-8 15,-1 2-12-15,2 0-15 0,-2 0-13 0,4 3 5 16,-1-1-8-16,4-1-7 0,1 0-8 0,1-2-29 15,0 2 19-15,3-1-4 0,1 1-5 0,3-2-8 16,1-1-3-16,0 1-2 0,2-4-12 0,1 1-5 16,2-2-17-16,1-2-36 0,2 0-58 0,-2-4-71 15,4 2-77-15,1-3-55 0,0-2-52 0,0-1-83 16,2-2-127-16,2-3-551 0,1-2-740 0</inkml:trace>
  <inkml:trace contextRef="#ctx0" brushRef="#br0" timeOffset="920.76">15700 15423 366 0,'-14'-1'472'0,"14"1"-105"0,0 0-1 15,0 0-57-15,-9-3-1 0,9 3-69 0,0 0-26 16,0 0-55-16,-3-8 0 0,3 8-61 0,5-7 4 16,-5 7-42-16,11-8 12 0,-4 3-37 0,2 0 16 15,0 1-33-15,1-2-1 0,1 2-9 0,0-2-7 16,3 1-55-16,0 0-87 0,-2 1-96 0,-1 1-77 16,-2 1-113-16,3-2-279 0,-12 4-215 0</inkml:trace>
  <inkml:trace contextRef="#ctx0" brushRef="#br0" timeOffset="1064.6">15779 15524 393 0,'-4'6'337'0,"2"0"-78"0,2-6-39 15,-3 7-48-15,3-7-32 0,0 0-24 0,0 0-28 0,8 4-19 16,-8-4-11-16,11-4-14 0,-2 1-9 0,3-2-32 16,0-2-65-16,3-1-63 0,0 0-56 0,2-2-81 15,2 1-151-15,-4-2 123 0</inkml:trace>
  <inkml:trace contextRef="#ctx0" brushRef="#br0" timeOffset="1881.63">15837 15420 680 0,'0'0'500'0,"-17"-1"-87"16,7 0-101-16,-1-2 21 0,2 0-25 0,-1 2 20 16,10 1-1-16,-14-3-16 0,14 3-42 0,-11-3-51 15,11 3-44-15,-10-3-27 0,10 3-24 0,0 0 2 16,0 0 14-16,0 0 4 0,0 0 0 0,2 9-6 16,6-5-17-16,-2 0-13 0,2 2-13 0,1-1-23 15,2 2-1-15,-2 1-10 0,0 2-16 0,3-1 4 16,-3 1-11-16,0-1-6 0,-2 2-7 0,2 1-3 15,-2-1-2-15,-2 1-14 0,1-1 1 0,-2-1-18 16,1 0-44-16,-1-1-59 0,-3 0-75 0,2 0-94 0,-1-2-60 16,-2-7-86-16,0 12-139 0,0-12-657 0,-4 8-834 15</inkml:trace>
  <inkml:trace contextRef="#ctx0" brushRef="#br0" timeOffset="2041.17">15612 15339 627 0,'-9'-7'517'0,"-1"0"-131"0,3 4-85 0,1-3-52 16,-1 1-8-16,1 0-39 0,6 5-36 0,-6-8-40 15,6 8-22-15,-2-7-25 0,2 7-20 0,3-4-38 16,-3 4-78-16,11-5-81 0,-11 5-98 0,13-4-82 16,-1 3-422-16,-1-1-248 0</inkml:trace>
  <inkml:trace contextRef="#ctx0" brushRef="#br0" timeOffset="2364.47">16078 15184 364 0,'0'0'511'0,"0"0"-117"0,0 0-72 16,-4-5 13-16,4 5 18 0,-9 2-4 0,9-2-11 15,-12 3-30-15,12-3-36 0,-13 6-48 0,6-3-38 16,1 2-35-16,2-1-24 0,-1 1-17 0,1 0-13 15,4-5-51-15,0 12 35 0,0-6-15 0,4 1-11 0,0 1-9 16,1 1-11-16,5 0-6 0,-1 1-1 0,1 0-7 16,3 1-7-16,1 0 0 0,0 0-5 0,2 0-4 15,-1 1-1-15,-2 0-2 0,-2-1-2 0,1 0-3 16,-2-1-1-16,-2-1-1 0,-1 0 0 16,-3 1 5-16,1-2-2 0,-5 1 0 0,0 0 4 0,0-1-2 15,-5 1 0-15,1-2 0 0,-5 0 1 0,2-1 0 16,-1 1-3-16,-1-1-1 0,-2-1-1 0,0-2-10 15,2 2-39-15,-1-3-78 0,0 1-47 0,10-3-99 16,-15 3-70-16,15-3-151 0,-11-3-91 0,11 3-286 16,-2-7-432-16</inkml:trace>
  <inkml:trace contextRef="#ctx0" brushRef="#br0" timeOffset="2798.33">16709 15100 39 0,'9'-8'403'0,"-1"1"-92"16,-3-1-22-16,0 3-28 0,0-2 28 0,-5 7-61 0,3-10 25 15,-3 10-71-15,-1-11-4 0,1 11-63 0,-9-7 23 16,9 7-39-16,-13-4 24 0,13 4-7 0,-19-1 23 16,9 3-9-16,-2 1 24 0,-3 0-16 0,1 2-2 15,-3 2-23-15,3 0-5 0,-1 2-18 0,2 0-8 16,-1 1-14-16,2 0-8 0,3 1-10 0,-1 0-6 15,4 0-12-15,1 3-5 0,3-3-4 0,0 0-3 16,2 0-1-16,2 0-4 0,0-1 0 0,3-1-7 16,1-1 0-16,2-1-8 0,-1-2-3 0,2 1-2 15,2-3-4-15,0-1-4 0,-1 0 1 0,-10-2 0 16,22-2 4-16,-10 0 0 0,0-2 3 0,-3-1 4 16,0 1-4-16,-1-3 2 0,2 0-2 0,-2 0 5 15,-2-1 3-15,1 2 2 0,-1-1 9 0,-1 0 9 16,0 2 26-16,-2-1 16 0,1 1 7 0,-4 5-4 0,6-8-16 15,-6 8-15-15,8-7-6 0,-8 7-10 0,6-5-1 16,-6 5-9-16,9-3 3 0,-9 3-2 16,13 0-4-16,-13 0-6 0,15 2-9 0,-15-2-51 15,19 0-62-15,-7 1-54 0,-2 1-51 0,4-1-63 0,-2 1-45 16,0-1-34-16,1-1-33 0,4-1-92 0,-2-2-287 16,0 1-298-16</inkml:trace>
  <inkml:trace contextRef="#ctx0" brushRef="#br0" timeOffset="3547.82">17240 14776 458 0,'-3'-6'519'16,"3"6"-111"-16,-10-7-74 0,10 7-10 0,-13-2 20 0,13 2-38 16,-19 2-3-16,9 2-40 0,-2-1-45 0,1 4-27 15,-1 0-43-15,0 2-17 0,3 1-32 0,0 1-16 16,1 1-19-16,0-1-4 0,5 3-18 0,-1-2 0 15,2 1-17-15,4 0 2 0,0-1-16 0,2 2 7 16,4 0-16-16,-2-2-2 0,4-1-28 0,1-1-17 16,3-1-34-16,0 0-12 0,2-3-34 0,0-1 23 15,1-1-33-15,4-2 29 0,-2-2-38 0,2 0 34 16,0-2-65-16,-1-2 1 0,1-1-37 0,1-1 41 0,-3-1 13 16,0-1 29-16,-6 0 25 0,1-2 19 15,-4-1 12-15,1-1 14 0,-4 0 13 0,0 1 10 0,-5 0 45 16,2 1 9-16,-4-1 83 0,0 0-2 0,-3 3 70 15,2-1-34-15,-3 1 36 0,-2 1-38 0,-2 0 15 16,3 3-23-16,-4 0 14 0,3 1-30 0,6 3-4 16,-14-3-27-16,14 3 0 0,-12 3-23 0,12-3 8 15,-9 6-18-15,3-2 2 0,5 1-9 0,1-5-8 16,0 13-15-16,1-3 8 0,5-2-16 16,-1 1 12-16,3 1-15 0,1 0 12 0,4 0-14 15,-3-1 10-15,5 1-14 0,-2-3 14 0,0 0-14 0,4 0 13 16,-3-2-14-16,1 0 13 0,-3-1-13 0,0-2 10 15,-3 0-5-15,-9-2 5 0,14 0-13 0,-14 0 12 16,10-4-11-16,-10 4 12 0,4-9-14 0,-4 9 15 16,0-13-13-16,-5 5 11 0,3-2-12 0,-2 0 12 15,-1-1-3-15,0-2 21 0,-1 2 2 0,3 0 4 16,-1 1-12-16,1 1 11 0,2-2-15 0,0 4-4 0,2-2 2 16,0 2-9-16,3 0 1 0,1 0-3 15,0 2 2-15,3 1-2 0,1 1-2 0,0 1 5 0,1 1-4 16,-10 1 0-16,22 1-1 0,-12 2 1 15,1-1 2-15,0 3 3 0,-1-1 5 0,0 2-4 0,-1-1 1 16,-1 1 4-16,-3 2 7 16,1-1 4-16,-2 0 5 0,0-1 13 0,-4-6 16 0,1 10 14 0,-1-10 12 15,-5 9-7-15,5-9 5 0,-10 4-4 0,10-4-1 16,0 0-6-16,-13 0-11 0,13 0-11 0,-6-7-11 16,3-1-5-16,1 1-11 0,2-2 1 15,0-1-6-15,2-1-4 0,3 1-5 0,-1-3-32 0,5 2 36 16,-1 0-38-16,1 0 42 0,0 3-45 0,1-2 46 15,1 3-41-15,-2 1 46 0,2 1-41 0,-1 1 34 16,0 2-39-16,-1 1 43 0,-9 1-41 0,19 0 43 16,-10 2-4-16,1 0-9 0,-1 4 1 0,0-2-14 15,1 2-22-15,-3 0-48 0,-1 1-62 0,2-1-61 16,-3 2-27-16,1-1-85 0,-2-1-64 0,1-1-32 16,-1-1-66-16,-4-4-43 0,9 9-290 0,-9-9-334 0</inkml:trace>
  <inkml:trace contextRef="#ctx0" brushRef="#br0" timeOffset="3881.62">18087 14535 275 0,'-4'-7'525'0,"-1"-1"-98"16,-3 4-90-16,0 0 48 0,-1 1-8 0,0 1-28 16,-2 0-52-16,-3 2 12 0,3 2-73 0,-2 0 14 15,2 1-86-15,0 2 11 0,-1 0-74 0,3 1 34 16,1 1-78-16,-1 2 32 0,5-1-18 0,-1 2-13 15,2-1-10-15,2 2-11 0,4 0-3 0,-2 0-12 16,6 2 3-16,0-1-6 0,2 0-5 0,0-1-2 16,6 3-7-16,-2-1-1 0,4-1 0 0,-2 0 7 15,4-1-13-15,-3-2 1 0,0 2 3 0,-2-2-3 16,0 0 0-16,-1-2 1 0,-1 1-2 0,-1-2-2 16,-3 0-1-16,0-1-2 0,-3 1 3 0,0-2-1 15,-5-4 3-15,2 9-2 0,-2-9 1 0,-2 9 6 16,2-9-5-16,-12 7-2 0,6-1-1 0,-2-3 0 15,0-1-3-15,8-2-10 0,-16 5-66 0,16-5-41 16,-17 0-56-16,17 0-41 0,-14-2-106 0,14 2-42 0,-9-8-81 16,5 0-52-16,1-1-292 0,0-2-319 0</inkml:trace>
  <inkml:trace contextRef="#ctx0" brushRef="#br0" timeOffset="4098.53">18117 14497 297 0,'1'-15'641'0,"0"6"-107"0,-1-1-49 16,0 3-25-16,0-1-17 0,0 1 1 0,0 7-32 15,0-12-74-15,0 12-33 0,-1-8-86 0,1 8 3 16,0 0-44-16,0 0-1 0,0 0-37 0,0 0-6 16,0 0-18-16,4 7-2 0,1-1-31 0,-2 3-12 15,3 0-9-15,0 2-10 0,3 2-17 0,0 1 7 16,1-3-21-16,-1 5 10 0,5 0-17 0,-2-1 4 16,2 1-14-16,-3 0 7 0,1-1-18 0,-1 2-6 15,1-3-45-15,-3 0-66 0,1-3-15 0,-2 2-71 16,-1-1-64-16,-4-2-41 0,-1-1-87 0,0 0-76 15,-2 2-45-15,-3-5-76 0,1-1-330 0,-5 1-502 16</inkml:trace>
  <inkml:trace contextRef="#ctx0" brushRef="#br0" timeOffset="4915.05">18151 14684 57 0,'-6'-7'541'0,"0"-2"-122"16,3 3-56-16,0 1-47 0,2-3-15 0,-1 1-32 0,2-2-30 0,2 2-43 15,0 0-38-15,2-1-32 0,1-1-19 0,2 1-24 16,2 2-20-16,1-2-12 0,0-1-13 15,4 2-45-15,0 0 35 0,0 1-61 0,0 0-7 0,3-2-78 16,0 3 0-16,-1-1-32 0,2-2-9 0,1 2 8 16,-2 1 29-16,2-3 18 0,0 1 19 0,-1-2 15 15,-1 2 14-15,-2 0 13 0,-1 0 8 0,0-1 8 16,-2-1 10-16,-1 3 34 0,-4-1 39 0,-1 1 34 16,2 0 2-16,-8 6-6 0,5-9 4 0,-5 9 35 15,0 0-31-15,-3-8 9 0,3 8 1 0,0 0 17 16,-19 1 5-16,13 2 1 0,-5 0 2 0,1 3-2 15,0 0-13-15,-2 2-17 0,1 2-48 0,1 1 32 16,1 0-17-16,-1 2-13 0,1 1-7 0,2-2-11 16,2 4-5-16,-1-3-8 0,3 2-3 0,1-3-5 15,2 0 1-15,1-1-8 0,2-1-1 0,-1 0-5 0,4-1-2 16,-2-1-12-16,4-2-13 0,0-2-7 16,-1 0-13-16,2-2-6 0,-9-2 5 0,18 0 3 15,-18 0-10-15,19-4 4 0,-10 0 4 0,-2-1 10 0,3-2 5 16,-4 0 7-16,3 0 18 0,-5-2-45 0,4 0 49 15,-2-2-41-15,-2 3 53 0,0-1-41 16,0 1 47-16,-1-1-5 0,1 3-2 0,1 1-1 0,-2-2 10 16,-3 7-16-16,6-8-4 0,-6 8 9 0,8-6-37 15,-8 6 39-15,10-4-36 0,-10 4 44 0,10 1-46 16,-10-1 51-16,11 6-41 0,-11-6 35 0,12 7-42 16,-5-3 43-16,-2 1-7 0,1 0-2 0,-2 0-1 15,0-2-30-15,2 2-29 0,-6-5-7 0,5 7-8 16,-5-7-2-16,6 6-30 0,-6-6 22 0,0 0 19 15,0 0-13-15,0 0 53 0,0 0-32 0,0 0 27 16,-3-8-11-16,3 8 27 0,-3-11-25 16,2 4 37-16,1-3-22 0,0 3 28 0,0-3-3 0,1 1 2 15,1-2 1-15,0 2 27 0,0-1 7 0,0 0 9 16,1 2 11-16,1 0 6 0,1-1 2 0,0 3-6 16,0-1-7-16,1 1 2 0,-1 1-1 0,-5 5-8 15,14-5-8-15,-14 5-4 0,11-1-11 0,-11 1-2 0,11 3 4 16,-11-3-12-16,10 5-4 0,-10-5-1 15,4 9 1-15,-4-9-40 0,1 9 44 0,-2-2-44 0,1-7 45 16,-3 11-41-16,3-11 59 0,-7 11-7 0,7-11 67 16,-6 7-21-16,6-7 31 0,-7 4-54 0,7-4 33 15,0 0-49-15,-9-1 28 0,9 1-50 0,-4-7 45 16,4 7-60-16,0-12 38 0,3 6-10 0,-1-4-4 16,2 3-5-16,1-2-1 0,2 1-7 0,-2 1-4 15,4-2-1-15,-1 4-1 0,1-1-3 0,-1-1 3 16,0 4 5-16,1-1 1 0,0 2 5 0,-9 2 3 15,17-1-2-15,-17 1-1 0,15 2-3 0,-5 1 0 16,-1 0-2-16,0 0-4 0,1 3 0 0,-1 0-1 16,2-2-1-16,-1 3-43 0,-1 0 38 0,0-3-76 15,1 2-10-15,-1-1-55 0,0-1-58 0,-2-2-89 16,-7-2-75-16,16 2-85 0,-16-2-455 0,11-2-467 16</inkml:trace>
  <inkml:trace contextRef="#ctx0" brushRef="#br0" timeOffset="5148.64">18906 14175 282 0,'-6'-13'463'0,"1"2"12"0,-3 1-68 16,3 2 3-16,1-2-3 0,0 5-60 0,0-3-49 0,2 2-52 15,2 6-52-15,-6-8-25 0,6 8 2 0,0 0-9 16,-3-6-7-16,3 6-11 0,0 0-25 0,9 3-17 16,-9-3-3-16,8 9-6 0,-2-3-5 0,0 2-7 15,5 1-10-15,-2 2 3 0,0-2 6 0,3 3-4 16,0 1-15-16,-1 0-8 0,2 3-16 0,0-1-8 15,0 0-29-15,-2 0 29 0,1 1-36 0,0 0 35 16,0 1-33-16,-1-2 28 0,-3-1-40 0,1-3 31 16,-1 3-44-16,1-3-19 0,-2-1-114 0,-2 0-26 15,1-4-99-15,-3 1-19 0,0-1-102 0,-3-6-110 16,6 8-576-16,-6-8-713 0</inkml:trace>
  <inkml:trace contextRef="#ctx0" brushRef="#br0" timeOffset="5276.58">19014 14304 511 0,'-4'-10'513'0,"1"2"-137"0,1-1-52 0,2 2-30 16,0-1 2-16,1 1-83 0,2-2-11 16,0-1-64-16,5 2-32 0,0-2-20 0,1 1 8 15,3-1-44-15,1 2-20 0,-1-2-130 0,4 1-123 0,1-1-125 16,1-1-462-16,-5 3-341 0</inkml:trace>
  <inkml:trace contextRef="#ctx0" brushRef="#br0" timeOffset="5918.37">17259 15436 279 0,'-12'0'316'0,"12"0"-45"0,-20 0-3 15,20 0-33-15,-13-2 39 0,13 2-76 0,-9-2 7 16,9 2-75-16,-6-6 32 0,6 6-45 0,6-7 52 16,-1 1-24-16,6 1 28 0,4-3-21 0,4-2 5 15,7-2 2-15,8-4-9 0,6 1-9 0,1-2-8 16,4-1-6-16,9-5-16 0,5 2-14 0,1-3-12 16,2 2-14-16,3-2-13 0,1 0-13 0,2 1-5 0,2-2-11 15,-1 1 2-15,-1-2-10 0,1 2-4 16,1-2-2-16,-6 1-3 0,3-1-3 0,-3 0-2 15,-2 0-3-15,-1-2-1 0,0 3-2 0,-4 0 0 0,-2-2 3 16,-4 3-4-16,-6 5 1 0,-6-1-6 0,1 2 7 16,-5 0-1-16,-3 2-2 0,-5 2 0 15,-3 2-9-15,-5 2-35 0,-2 2-35 0,-4-1-31 16,-1 3-64-16,-3 2-86 0,1 0-70 0,-10 4-61 16,7-5-63-16,-7 5-414 0,0 0-420 0</inkml:trace>
  <inkml:trace contextRef="#ctx0" brushRef="#br0" timeOffset="6214.59">17535 15527 464 0,'-22'9'541'0,"3"1"-128"0,4-3-98 16,1 0-63-16,2-1-47 0,2 0-34 0,2-2-37 15,8-4 18-15,-5 6 41 0,5-6 8 0,0 0-11 16,19-4-13-16,-2 1-36 0,7-4-10 0,8-3-31 0,9-3-6 16,6-2-29-16,11-3 0 0,2 0-24 15,1-1 2-15,3 0-13 0,0 0-9 0,1-2-2 0,-2 2-3 16,0-2-3-16,-2 1-2 0,-2 0 0 16,-2-1-4-16,-3 1 3 0,-8 2-6 0,-3 1-2 15,1-1-3-15,-6 0-3 0,1 0-19 0,-5 0-54 16,-2 0-32-16,-6 3-94 0,-4-1-81 0,-1 2-82 15,-6-1-141-15,-1 0-331 0,-5 4-381 0</inkml:trace>
  <inkml:trace contextRef="#ctx0" brushRef="#br0" timeOffset="15863.43">7328 15619 100 0,'0'0'366'0,"0"0"-135"0,0 0-21 16,-7-5-79-16,7 5 33 0,0 0-37 0,0 0 20 16,0 0 24-16,0 0 5 0,-1 9 3 0,1-9 2 15,4 10-8-15,1-1 0 0,-1 0 3 0,2 3-11 16,4 3-2-16,-2 3 0 0,2 2-7 0,4 3-15 15,-1 2-18-15,1 2-1 0,1 4-11 0,2 1 9 16,-3 1-11-16,3-1 1 0,-2 2-14 0,0-2-5 16,-1 2-14-16,2-2-4 0,-1 1-4 0,-3-6-5 15,2 2-6-15,-4-1-11 0,4-1-3 0,-3-2-6 16,1 0-6-16,1 1-5 0,-4-6-6 0,1 0-1 16,0-2-6-16,-2-2-1 0,0-3-2 0,-2 1-8 15,0-3 10-15,1-3-5 0,-4 1-4 0,3-3-2 16,-2 1-2-16,-2-1-28 0,-2-6-86 0,8 4-89 15,-8-4-74-15,0 0-96 0,2-5-102 0,-2-2-53 0,-1 0-416 16,-2-4-526-16</inkml:trace>
  <inkml:trace contextRef="#ctx0" brushRef="#br0" timeOffset="19751.84">7369 15612 222 0,'0'0'139'0,"0"0"5"16,0 0-51-16,0 0 40 0,0 0-45 0,0-7 38 16,0 7-37-16,0 0 42 0,0 0-34 0,8-5 22 0,-8 5-38 15,9-4 46-15,-9 4-32 0,13-3-1 16,-3-1 16-16,1 1-2 0,0-1 4 0,2-1-4 16,1-1-15-16,2 1-12 0,0-1-4 0,6-1-6 0,-2 0-7 15,1-2-11-15,2 2-9 0,-2 0-10 16,5 1-3-16,-2-1-2 0,0-1 0 0,6 0-1 15,-1 1-1-15,2 0-2 0,1-1-1 0,0-1 9 16,0 1-12-16,1-2-43 0,0 2 44 0,-1-2-41 0,10-2 47 16,-5-1-37-16,2 2 36 0,-1-1-32 0,3-1-4 15,-3-1 3-15,2 1 4 0,1 0 1 16,-3 0 1-16,2 1 1 0,-2-1 6 0,3 1 26 0,-3-1-37 16,1 2 34-16,-2 1-41 0,-4 0 40 0,-1 2-42 15,1-1 33-15,0 1-37 0,-1 1 44 0,-1 0-43 16,0-2 36-16,-1 1-30 0,1 1 27 0,0 0-32 15,-1 0 36-15,0-1-30 0,-1 1 40 0,-1 0-29 16,-1 1 37-16,0-1-29 0,2 0 24 0,-2 2-35 16,2-2 29-16,-2 0-29 0,3 1 24 0,-2 1-27 0,1-2 23 15,2 0-19-15,-2 1 24 0,-3 1-2 16,2 1-4-16,4-3 1 0,-1 0-9 0,-2 1 0 16,3-1 1-16,-1 1-5 0,-2-2-1 0,2 0 2 15,-2 3-2-15,2-2-5 0,0-1 6 0,-1 1-2 16,0 0 5-16,-1-1-9 0,0 2 2 0,2-3 3 15,-3 2-5-15,3-1-18 0,-2-1 32 0,1 2-23 16,0-4 22-16,1 4-21 0,-2-2 24 0,3 0-21 0,-1 0 21 16,0 0-20-16,-1-1 27 0,2 2-4 0,-1-2 1 15,1 1-25-15,-3 0 26 0,3 0-20 0,-1-1 18 16,-1 2-23-16,1-2 24 0,0 3-18 0,0-2 11 16,-2 1-20-16,-1 1 29 0,3-2-29 0,-3 2 22 15,-1 0-22-15,1 0 22 0,-4 0-24 0,6-2 22 16,-2 2-19-16,1-2 18 0,-1 1-20 0,-2 2 1 15,2-2 5-15,1 0-1 0,-1-2 4 0,2 2-3 16,-2-1 1-16,0 1 4 0,0-2 7 0,0 3-2 16,2-3 1-16,-1 3 5 0,-1-1-7 0,3-1 2 15,-3 1 0-15,1-1 1 0,1 0-5 0,-1 0 0 16,-1 1-2-16,3-2 1 0,-2 2-2 0,-1-2 1 16,2 2-4-16,0-2 4 0,0 2 2 0,-3-1-14 15,2 1 12-15,2-1 0 0,-2 0 3 0,-1 0-7 16,3 0 3-16,-3-1 2 0,1 2-4 0,1-2 17 15,-1 1-19-15,2 1 17 0,-2-2-21 0,3 2 20 16,-2-1-21-16,0 0 22 0,1-1-20 0,0 2 18 16,-1-2-10-16,2 2 13 0,0-2-9 0,0 3 16 0,0-4-15 15,0 3 14-15,1-2-17 0,1 2 16 0,-1-2-14 16,0 2 15-16,3-2-17 0,2-1 12 0,-1 0-14 16,-2 3 12-16,-2-3-16 0,4 2 15 0,2-2-13 15,-4 1 11-15,3-1-15 0,2 0 15 0,-1 0-13 16,1 0 13-16,1 0-9 0,1-1 18 0,-1 1-14 15,0-1 13-15,2 0-12 0,0 1 4 0,-1-1-4 16,4-1 14-16,-4 2-10 0,3-1 7 0,-3-1-10 16,4 2-1-16,-4-1 3 0,2 0-2 0,-1 0 4 15,2 0-7-15,-2 1 1 0,1 0 0 0,-1-1 0 16,1 1-2-16,-1 1-3 0,2-1 5 0,-3 2-4 16,1-2-1-16,0 1-1 0,-2 0 3 0,2 1-1 15,-1-1-2-15,-1 1 2 0,1-1-33 0,-1 1 38 16,0 0-34-16,1 0 44 0,-1-1-37 0,-1 2 43 15,-3-1-6-15,2 1 0 0,-3-1-5 0,4 0 1 16,-3 1 0-16,-3 0-3 0,7-2 2 0,-6 3-5 16,-1-1-2-16,1-1 1 0,-2 1-3 0,3 1 0 0,-3-1 0 15,0 0-3-15,0 0 2 0,1 1-1 0,-2-1 1 16,0 0 1-16,-2 1-4 0,1 0 5 0,0 0-3 16,-2-1-2-16,-2 2 0 0,2-1 2 0,-3 1-1 15,-2-1 0-15,4 1 2 0,2-1-3 0,-1 0-1 16,0 0 13-16,1-1-13 0,-1 0 7 0,2 1-8 15,-1-1 7-15,0 1-8 0,0-1 10 0,1 0-12 16,0 0 4-16,-2 0-2 0,1-1 7 0,0 1-8 16,-2 0 13-16,0 0-12 0,-1 2 11 0,-1-2-12 15,0 1 11-15,-1-1-7 0,-1 1 5 0,1 0-9 16,-4 1 8-16,1-2-8 0,1 1 11 0,-4 2-10 16,-1-1 8-16,-1 0-6 0,-2 2 7 0,-2-1 12 15,1 1 15-15,-4-1 14 0,2 3 10 0,-3-1 5 16,-2 0 8-16,-7 3 8 0,16-6-3 0,-16 6 7 15,10-4 2-15,-10 4-8 0,9-2 0 0,-9 2-8 16,9-2-1-16,-9 2-12 0,0 0-10 0,6-4-3 16,-6 4-11-16,0 0-1 0,0 0-6 0,8-4-6 15,-8 4-6-15,0 0 1 0,0 0-6 0,0 0-2 0,0 0-3 16,0 0 3-16,0 0-8 0,9 3 4 0,-9-3 4 16,4 5-6-16,-4-5 13 0,5 8-6 0,-3-2 0 15,2 0 2-15,1 3-1 0,-1-1 4 0,1 1-11 16,3 1 5-16,-2 2 4 0,2 1-20 0,0-1 26 15,2 3-26-15,0 1 29 0,0 0-21 0,2 1 21 16,-2 1-14-16,0 0 18 0,2 2-4 0,-2-1-5 16,0 0-7-16,4 4-1 0,-2-1 0 0,2 3 0 15,-3-3 6-15,2 2 9 0,-2 1-20 0,1 0 12 16,1-3-13-16,-2 3 13 0,1 0-20 16,-1-1 18-16,2-1-9 0,-3 1 9 0,3 1-5 0,-3-3-2 15,2 0 1-15,-3-2-1 0,-2 1 2 0,2-2-5 16,0 0 2-16,0-1 2 0,-2-1 0 0,-1-3-7 15,2 1 3-15,-3-2-3 0,1 0 7 0,-2-2-2 16,1-2-1-16,-1 1-1 0,1-2-1 0,-1 1-1 16,-2-1 4-16,2 0-3 0,-1-2 0 0,1 1-1 15,-3-1 4-15,-1-6-4 0,5 10-7 0,-5-10 12 0,4 11-3 16,-4-11-3-16,6 10 2 0,-6-10 1 16,4 7 0-16,-4-7-7 0,3 7 10 0,-3-7-2 15,4 8-2-15,-4-8 1 0,0 0-3 0,2 8-3 0,-2-8 8 16,0 0-2-16,4 7 1 0,-4-7-2 0,0 0 3 15,3 6-2-15,-3-6-5 0,0 0 8 0,0 0-3 16,2 7-1-16,-2-7 2 0,0 0-4 0,3 6 5 16,-3-6-1-16,0 0 0 0,3 7 3 0,-3-7-4 15,0 0-2-15,4 5 0 0,-4-5-8 0,0 0-2 16,3 7 16-16,-3-7 0 0,0 0 2 0,4 8-6 16,-4-8 3-16,2 5-2 0,-2-5 0 0,4 8-13 15,-4-8 15-15,3 7-13 0,-3-7 13 0,4 7-10 16,-4-7 16-16,2 9-18 0,-2-9 18 0,6 7-18 15,-6-7 14-15,4 10-14 0,-4-10 19 0,4 7-19 16,-4-7 16-16,4 7-18 0,-4-7 23 0,2 7-17 16,-2-7 6-16,3 5-10 0,-3-5 18 0,3 6-16 15,-3-6 17-15,0 0-11 0,2 7 7 0,-2-7-16 0,0 0 19 16,0 0-16-16,3 6 13 0,-3-6-16 0,0 0 17 16,0 0-19-16,0 0 20 0,1 6-19 15,-1-6 18-15,0 0-17 0,0 0 16 0,0 0-15 0,0 0 16 16,0 0-16-16,1 8 15 0,-1-8-14 0,0 0 16 15,0 0-11-15,0 0 5 0,0 0-12 0,-2 4 20 16,2-4-21-16,0 0 22 0,0 0-19 0,-5 6 21 16,5-6-23-16,0 0 16 0,-8 4-15 0,8-4 20 15,-9 5-21-15,9-5 23 0,-11 3-19 0,11-3 11 16,-13 6-14-16,5-3 16 0,-2 0-17 0,1 1 18 16,0-1-17-16,-4 0-2 0,4 1 4 0,-2 0 4 15,-1 0-1-15,-1-1 0 0,-1 2 8 0,2 0-4 16,-5 0-2-16,4 0-1 0,0-1 2 0,-3 1-3 15,2 0 7-15,-3 0-6 0,4 1-1 0,-3-1 3 16,0-1-1-16,1 0-2 0,1 2 3 0,-1-1 18 16,-1 0-23-16,2-2 19 0,-1 2-21 0,0-1 18 15,-1 1-18-15,2-2 22 0,-1 1-24 0,0 1 17 0,-1-1-18 16,2 0 22-16,0-1-22 0,-1 2 22 0,1-1-19 16,-3 0 5-16,4 0-4 0,-3 0 15 15,0 1-18-15,1-2 20 0,0 1-20 0,-2-1 18 0,3 1-16 16,-3 1 9-16,3-1-10 0,-4-1 18 0,4 1-3 15,-2-2-5-15,-2 4 0 0,1-2-15 0,2-2 20 16,-3 2 3-16,3-1-6 0,-3 1 1 0,1 0-1 16,-3 0-8-16,1 0 9 0,1 0-1 0,-3 2-1 15,-2 0 1-15,3-2-4 0,-3 3 1 0,1 0-1 16,-1-3 1-16,1 4-2 0,1-2 2 16,0-1-3-16,-1 4-1 0,1-3-2 0,0 1 6 0,1 0 1 15,-1-1-3-15,2 2 3 0,0-1 2 0,1-1-4 16,1 0-1-16,-2 1 5 0,0-1-7 0,4 1 3 15,-4 0 0-15,3-1 0 0,-3 2-6 0,0-1-1 16,2 0 10-16,-1 0 2 0,3-1-3 0,-1 2 3 16,-1-1-6-16,-1-2-18 0,4 3 15 0,-5 0 11 15,3-2-2-15,1 1-2 0,0-1 4 0,-2 2-10 0,4-2-4 16,-3-1 20-16,2 1-10 0,-2 1 0 0,2-2 2 16,0 1-3-16,-1-1-7 0,0 0 7 0,0 1-1 15,0 0 3-15,1-1-1 0,-1 1 0 16,-1 0 0-16,1 1-4 0,0-1 0 0,-2 0 6 0,0 0-4 15,1 1-4-15,-1 0 7 0,-2 0-10 0,-1-2 1 16,2 4 13-16,-1-2 0 0,-3 1-8 0,5-1 1 16,-4 0 0-16,1 0 0 0,0 0 0 0,0 0-1 15,0 1 3-15,0-3-2 0,-1 2-14 0,2 0 15 16,0 0 4-16,-3 0 0 0,6-2-6 0,-6 2-1 16,4-1 4-16,-4 0-20 0,3 2 21 0,-1-2-19 15,-1 2 22-15,1-3-19 0,1 2 21 0,-2 0-16 16,-3-2 17-16,6 1-20 0,-4 1 19 0,2-1-17 15,-1 1 19-15,0 0-21 0,-1-1 21 0,-1 0-20 16,4 0 15-16,-3 1-17 0,2 0 23 0,-1-3-23 16,-1 3 23-16,2-1-22 0,-1-2 25 0,0 3-26 15,-1-2 21-15,2 1-21 0,-1 1 21 0,-3-2-16 16,5 1 20-16,-4 1-5 0,1-3-1 0,-1 2-3 0,1 0 1 16,1 0-4-16,-2 0-3 0,2 1 3 15,-3-2-2-15,1 2 1 0,1-1-3 0,0 1 3 0,-2-2 2 16,1 1-7-16,0 1 7 0,3-2-3 0,-3 1 0 15,1 1 3-15,-1-2-3 0,1 1 3 0,-1 1-9 16,0-3 1-16,-1 2 9 0,2 0-3 0,-1-1-2 16,0 2 1-16,-2-1 3 0,1-1 2 0,0 1-6 15,0 0 5-15,-1 0-7 0,-1 0 2 0,2 0-2 16,-2 0 8-16,1 0-1 0,-1 1 1 16,-1-1-4-16,4 0 0 0,-4 0 0 0,2 0-2 0,-1 0-30 15,1 1 33-15,-1 0-30 0,-1-2 40 0,3 0-32 16,-3 1 30-16,2 0-37 0,-1 0 41 0,-1 0-34 15,4-1 37-15,-4 1-37 0,-1-1 41 0,3 1-57 16,-6 0 58-16,0 0-39 0,1 0 34 0,0 0-32 16,-2 0 35-16,2 1-36 0,-1-1 34 0,0 0-40 15,-1 0 34-15,2 1-24 0,-2-1 30 0,2 0-31 16,-3 1 35-16,4 0-40 0,-2-1 36 0,-1 1-37 0,3-1 37 16,-1 0-35-16,0 0 33 0,-1 1-31 15,0-1 31-15,2 1-32 0,-2 0 36 0,6-2-36 16,-5 2 36-16,0 1-38 0,0-1 35 0,2-2-36 0,-1 2 31 15,-2 0-46-15,2 0 57 0,-2 0-38 0,4 0 36 16,-2 1-37-16,-1-2 34 0,2 1-35 16,3-1 37-16,-1-1-37 0,-1 2 37 0,2-1-5 0,0-1-6 15,-3 1 4-15,4 0-10 0,-3-1 4 0,2 0 1 16,-1 0-2-16,2 1-1 0,-3-1-3 0,1 1 0 16,1-1 1-16,-1 0-1 0,1 1-2 0,0-2 1 15,0 3 4-15,-1-3-4 0,1 2-3 0,-1-1 3 16,3 0 1-16,-3-2 1 0,2 3-1 0,0 0-2 15,0-2 0-15,-1 0-3 0,1 0 5 0,-1 2 2 16,-1-3-2-16,2 2-4 0,-1-1 4 0,1 0-1 16,-1 1 2-16,-1-1-2 0,1 0-6 0,-1 1 9 15,3 0-4-15,-1-1 2 0,-2 0-7 0,2 3 6 16,-3-3-1-16,4 1-31 0,-1 0 39 0,-2 1-34 0,1 0 37 16,-1-2-39-16,2 4 41 0,-2-2-35 0,1-2 37 15,-5 5-33-15,5-3 33 0,-1 0-32 16,-2-1 25-16,-1 2-26 0,-2 0 32 0,3-1-31 15,-3 1 35-15,0 0-39 0,1 0 35 0,-1 0-31 0,-1 0 34 16,-1 0-32-16,2 0 32 0,1 2-33 0,-2-2 36 16,0 3-43-16,0-3 41 0,0 3-34 0,1-2 31 15,-1 0-31-15,2 2 4 0,-2-2 1 0,2 2-5 16,-3 1 9-16,4-3 1 0,-1 2 4 0,0-1-3 16,-1 2 2-16,0-1 2 0,3-2-5 0,-1 0 5 15,-2 2 0-15,5-2 2 0,-3 1-16 16,-1-1 14-16,2 0-1 0,3 0 7 0,1-1-4 0,-4 2 1 15,2-2 0-15,2 0-1 0,-2 0-3 0,2 0-4 16,-2 1 8-16,2-2 2 0,1 1-2 0,-1 0 1 16,-1-1-4-16,2 1 1 0,2-1-6 0,-2 0 9 15,1 0-3-15,-1 0 3 0,5-1-2 0,0 0-3 16,0-2 2-16,-1 2-7 0,4-1 10 0,-2-1-2 16,2 1-1-16,-2-1 2 0,1 1-11 0,0-1 12 15,1 0-13-15,1 1 14 0,2-3-3 0,-3 2-1 16,3-2 3-16,0 4-3 0,0-3 6 0,1 0-2 15,1 1-3-15,-2-1 0 0,-1 0-1 0,3 0 1 0,0 0-3 16,-3 1-2-16,4-2 7 0,0 1-1 0,-2-1 3 16,11-1-4-16,-16 4 2 0,16-4-2 0,-19 1-4 15,19-1 4-15,-14 2 0 0,14-2 4 16,-14 3-2-16,14-3-2 0,-12 2 1 0,12-2-7 16,-10 3 5-16,10-3 5 0,-11 1-4 0,11-1-2 0,0 0-14 15,-13 1 20-15,13-1-1 0,0 0-6 16,-14 2-1-16,14-2 5 0,-9 3 0 0,9-3-3 0,-9 2 3 15,9-2-1-15,-8 2-1 0,8-2-6 0,-11 3 1 16,11-3-1-16,-13 5-3 0,13-5-4 0,-13 5 10 16,13-5 2-16,-11 4-1 0,3-1 1 0,8-3-1 15,-14 5 0-15,14-5-2 0,-11 6 5 0,11-6 1 16,-11 3-1-16,11-3-3 0,-12 5 4 0,12-5 0 16,-9 2-8-16,9-2 7 0,-9 4 3 0,9-4-1 15,-11 4-5-15,11-4 1 0,-7 2 3 0,7-2 0 0,-9 2-1 16,9-2-3-16,-8 4 4 0,8-4-6 15,-10 2 3-15,10-2-4 0,-9 4 7 0,9-4 2 16,-8 2-1-16,8-2-2 0,-10 3 2 0,10-3-2 0,0 0-5 16,-11 3 11-16,11-3-3 0,0 0-6 0,-11 3 4 15,11-3 1-15,0 0 0 0,-10 2-9 16,10-2 9-16,0 0-2 0,-9 3 0 0,9-3-2 16,0 0-2-16,0 0 6 0,-9 2-18 0,9-2 20 0,0 0 2 15,0 0-6-15,0 0 1 0,0 0-20 0,-10 1-13 16,10-1-13-16,0 0-27 0,0 0-26 15,0 0-24-15,0 0-24 0,0 0-32 0,-8 3-8 0,8-3-57 16,0 0-25-16,0 0-36 0,0 0-75 0,-7-4-11 16,7 4-46-16,-4-6-323 0,4 6-270 0</inkml:trace>
  <inkml:trace contextRef="#ctx0" brushRef="#br0" timeOffset="20646.22">7618 16295 15 0,'0'0'86'0,"0"0"-12"0,0 0 54 0,0 0-6 16,0 0-10-16,0 0-5 0,0 0-3 0,0 0-11 15,0 0-11-15,0 0-9 0,0 0-10 0,0 0-12 16,0 0-5-16,0 0-4 0,0 0-13 0,0 0-5 16,0 0-6-16,0 0-1 0,0 0 33 0,0 0-23 15,0 0 49-15,0 0-18 0,-3 5 58 0,3-5-46 16,3 6 39-16,-3-6-21 0,6 8 30 16,-6-8-14-16,5 11 18 0,0-5-9 0,-1 1 1 0,3 2-9 15,-2 0-15-15,2 1 0 0,0-1-2 0,-1 3 10 16,2 1-23-16,1-2 14 0,-3 1-29 0,3 2 23 15,-1-2-24-15,1 1 31 0,-3 0-35 0,3-1 18 16,-1 1-20-16,-1-1 18 0,1-1-15 0,0 1 10 16,-2-3-22-16,0 2 8 0,-1-4-22 0,1 3 12 15,-1-2-22-15,0 0 13 0,-1-1-15 0,0-1 9 0,1 0-11 16,-5-6 4-16,6 9-11 0,-6-9 3 0,5 10 0 16,-5-10 7-16,5 7-15 0,-5-7 11 15,4 8-11-15,-4-8 6 0,5 7-12 0,-5-7 13 0,7 7-13 16,-7-7 13-16,2 6-13 0,-2-6 13 0,4 7-13 15,-4-7 11-15,5 5-9 0,-5-5 9 0,4 6-12 16,-4-6 12-16,3 6-11 0,-3-6 10 0,2 6-12 16,-2-6 10-16,0 0-9 0,5 7 9 0,-5-7-11 15,0 0 12-15,5 6-14 0,-5-6 13 0,0 0-7 16,4 7 7-16,-4-7-10 0,0 0 10 16,4 8-11-16,-4-8 7 0,0 0-4 0,5 5 7 0,-5-5-12 15,0 0 14-15,4 6-10 0,-4-6 9 0,4 7-13 16,-4-7 12-16,0 0 2 0,2 6-2 0,-2-6 0 15,0 0-1-15,5 5-3 0,-5-5 3 0,0 0-4 16,4 7 3-16,-4-7-1 0,0 0 2 0,0 0-5 16,3 6 0-16,-3-6 4 0,0 0-2 0,0 0 1 15,0 0-1-15,4 5 1 0,-4-5-1 0,0 0-2 16,0 0 4-16,0 0-2 0,0 0 1 0,2 7-1 16,-2-7-1-16,0 0 3 0,0 0-5 0,0 0 3 0,0 0-1 15,0 0 3-15,0 0-1 0,0 0 1 0,0 0-1 16,1 6-8-16,-1-6 11 0,0 0-1 0,0 0 3 15,0 0-1-15,0 0-2 0,0 0 2 0,0 0-3 16,0 0 5-16,0 0-4 0,0 0 0 0,0 0-1 16,0 0-2-16,0 0-3 0,0 0-6 0,0 0-31 15,0 0-119-15,0 0-137 0,0 0-270 0,-7-4-449 16,7 4-622-16</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03:51.588"/>
    </inkml:context>
    <inkml:brush xml:id="br0">
      <inkml:brushProperty name="width" value="0.05292" units="cm"/>
      <inkml:brushProperty name="height" value="0.05292" units="cm"/>
      <inkml:brushProperty name="color" value="#FF0000"/>
    </inkml:brush>
  </inkml:definitions>
  <inkml:trace contextRef="#ctx0" brushRef="#br0">15605 13827 194 0,'0'0'163'0,"0"0"-26"0,0 0-12 15,0 0-11-15,0 0-14 0,-10-4-9 0,10 4-5 16,0 0-10-16,0 0 1 0,-5-3-7 0,5 3-12 16,0 0-9-16,-8-3-3 0,8 3 1 15,0 0-3-15,-6-3 21 0,6 3-25 0,0 0 19 0,-13-3-35 16,13 3 18-16,-8-2-26 0,8 2 29 0,-10-1-25 16,10 1 17-16,-14 0-15 0,14 0 37 0,-13 0-17 15,13 0 4-15,-18 1-18 0,9 0 5 0,-1 0-2 16,-1 2 5-16,1-2 0 0,-1 2-5 0,-3 0-2 15,4-1-5-15,-4 2 9 0,1 2-15 0,0-1 1 16,-1 0-7-16,1 0 8 0,0 1-8 0,1 2 16 16,-2-2-8-16,2 1 19 0,1 0-17 0,0 1 12 15,0 1-23-15,0 0 20 0,1 0-26 0,-1 1 36 16,2 0-21-16,-1 3-2 0,1-2 38 0,0 1-59 0,0 2 44 16,2-1-42-16,0 1 37 0,1 1-9 15,-3-1-4-15,4 1 3 0,-2 1-1 0,2-1 7 16,0 1 5-16,1 0 10 0,-2 1 4 0,2-1 1 15,-1-1 8-15,1 2-40 0,3-3 44 0,-2 3-46 0,1 0 46 16,-1-1-39-16,3-1 37 0,-1 0-42 0,1 0 35 16,0 1-44-16,1-1 41 0,-1 1-42 0,3 1 2 15,-1 0 4-15,2-1 1 0,0 0 40 0,1-1-40 16,-1 1 35-16,2 0-42 0,-2-2 38 0,3-1-39 16,0 2 40-16,-2-1-41 0,4 0 40 0,-2-2-47 15,-1 2 39-15,3-1-38 0,1-2 39 0,-2 2-41 16,2-2 33-16,0-1-43 0,-1 1 44 0,0 0-40 15,3-1 46-15,-1-1-39 0,-2 1 39 0,4-2-39 16,-3 1 41-16,2-1 2 0,2 0 4 0,-3-1-5 16,3-2-6-16,-1 3-6 0,1-2-1 0,0-2-9 15,-2 3 0-15,3-3 0 0,-1 1 0 0,-1 0-4 16,0 0-3-16,2-2 2 0,-2 2 3 0,-2-1 0 16,3-2-5-16,-2 3 2 0,-1-1-3 0,2-2 3 15,-1 1-5-15,-1 0 0 0,1-1 1 0,0 2-1 0,-1-1-2 16,0-1 1-16,1-1 11 0,-2 0-2 15,0 0 1-15,-10-1-1 0,19 0 2 0,-19 0-2 0,21-1-42 16,-10 0 47-16,-11 1-44 0,21-2 48 0,-11-2-48 16,0 0 48-16,0 1-49 0,1-1 50 15,-1-1-50-15,1 1 48 0,-2-1-48 0,1-1 44 16,2 1-44-16,-3-1 46 0,1 1-41 0,0-1 41 0,-1-1-49 16,0 1 51-16,1 0-48 0,-1-1 46 0,2 0-46 15,-4 0 46-15,5-2-48 0,-3 1 45 0,-3 0-43 16,4 0 46-16,-1-1-46 0,-1 1 8 0,-2-1-3 15,3 2 3-15,-2 0 5 0,0-2 3 0,0-1-1 16,0 2 3-16,-3-2 18 0,3 0-20 0,-1 1 1 16,-1-1 25-16,-1 1-25 0,2-1 0 0,-3 0 5 15,1 0-5-15,0-1-2 0,-2 0 2 0,1 0 4 16,-1 2 41-16,1-2-52 0,-2 0 47 0,2 0-49 16,-2 0 43-16,-1 1-48 0,1-1 46 0,2 0-46 15,-3 0 42-15,1 1-44 0,-1-1 45 0,-1 0-48 16,1 0 48-16,0 0-49 0,-4 1 52 0,4-1-47 15,-1 0 43-15,-1 0-46 0,1-1 48 0,0 3-49 16,-2-4 46-16,1 4-48 0,-1-2 48 0,2 0-46 0,-2 1 47 16,1-2-48-16,-2 4 48 0,1-3-45 0,1 2 47 15,-3-2-49-15,2 3 49 0,-1-2-51 0,2 1 47 16,-2-1-44-16,0 2 51 0,0-1-47 0,0 1 42 16,-1-1-45-16,2 2 47 0,-1-2-45 0,0 1 45 15,1 1-44-15,-2-2 48 0,1 3-47 0,-2-2 43 16,2 1-46-16,-1 0 46 0,0 1-46 0,0-1 46 15,0 1-45-15,3-1 51 0,-5 0-48 0,2 1 47 16,-2 0-49-16,2 0 49 0,-1 1-44 0,-2-2 42 16,2 1-46-16,-1 2 43 0,2-3-44 15,-1 2 51-15,-2 0-51 0,2 0 42 0,-1 0-30 0,-1-1 43 16,1 3-44-16,1-3 40 0,-1 3-44 0,-1-2 41 16,2 2-39-16,-3-2 42 0,3 1-44 0,-2 1 40 15,2-2-41-15,-4 4 49 0,3-4-48 0,7 5-2 16,-13-6 2-16,3 1 4 0,10 5 5 0,-13-6 5 15,7 3 8-15,6 3-14 0,-15-5 6 0,8 2-2 16,-2-1 1-16,0 1-4 0,0 1 7 0,9 2 1 0,-16-4-7 16,6 2-1-16,1-1 2 0,0 1-1 15,-2 0-2-15,11 2-3 0,-19-3 3 0,19 3-12 16,-19-1-67-16,19 1-100 0,-20 1-84 0,7 0-171 0,-1 3-215 16,-4 1-444-16,-4 3-712 0</inkml:trace>
  <inkml:trace contextRef="#ctx0" brushRef="#br0" timeOffset="5399.46">6199 16569 139 0,'0'0'177'0,"0"0"16"0,0 0-41 16,0 0 11-16,0 0-45 0,0 0 22 0,0 0-55 15,0 0 29-15,0 0-56 0,0 0 26 0,0 0-47 16,0 0 33-16,0 0-46 0,0 0 40 0,0 0-34 15,0 0 43-15,0 0-36 0,0 0 40 0,5-7-19 16,-5 7 18-16,10-2-30 0,-10 2-3 0,12-6 1 16,-3 4-5-16,1-2-2 0,2-1 4 0,-1 2-4 15,3-3 2-15,-1 0 1 0,5 0 12 0,2-1-22 16,-2-2-4-16,5 2-2 0,-1 0-7 0,0-2 0 16,1 1-2-16,2-1-4 0,1 0-1 0,1-1-2 0,-4 2 0 15,4-2-8-15,-3 2-4 0,-1-1 10 16,0 1-3-16,-1-1 9 0,-1 2-7 0,1-1 1 0,-3 1-5 15,2 0 0-15,-6 0 2 0,3 2-4 0,-3-1 9 16,-1 1-10-16,-5 0 3 0,4 3 0 0,-4-2-3 16,0 1 4-16,0 0-4 0,-9 3 11 15,11-5-14-15,-11 5 6 0,12-3-1 0,-12 3 0 0,10-4 2 16,-10 4-5-16,9-3 7 0,-9 3-4 0,0 0-5 16,10-4 2-16,-10 4-2 0,0 0 1 0,9-5-1 15,-9 5-14-15,0 0-53 0,8-4-71 0,-8 4-74 16,0 0-73-16,5-7-284 0,-5 7-87 0</inkml:trace>
  <inkml:trace contextRef="#ctx0" brushRef="#br0" timeOffset="5682.14">6768 16198 4 0,'0'0'399'0,"-10"-3"-97"0,10 3-56 0,-9-1-15 16,9 1-12-16,-8-4-46 0,8 4 28 0,-7-2-57 15,7 2 23-15,0 0-69 0,-8-4 26 16,8 4-64-16,0 0 27 0,0 0-57 0,-5-4 32 16,5 4-51-16,0 0 43 0,5-5-46 0,-5 5 31 0,0 0-43 15,11-4 43-15,-11 4-44 0,0 0 43 0,18 1-41 16,-18-1 40-16,17 4-39 0,-8 0 41 16,0 0-38-16,2 1 55 0,-2 3 3 0,4-1-12 0,-3 1-8 15,2 2-3-15,0 1-9 0,-3-1-1 0,3 5-5 16,-1 0-8-16,-1 1-1 0,-1 1 7 0,2 2-17 15,-5 0-5-15,2 3-3 0,-2-1-75 0,-2 2-145 16,0-2-139-16,-2 5-420 0,-2-1-304 0</inkml:trace>
  <inkml:trace contextRef="#ctx0" brushRef="#br0" timeOffset="16200.46">11426 17399 352 0,'0'0'307'16,"-6"-9"-21"-16,3 4 7 0,3 5-41 0,-9-9 10 16,9 9-15-16,-5-9-27 0,5 9-12 0,-6-8-40 15,6 8 1-15,-4-7-45 0,4 7-2 0,-4-7-48 16,4 7 13-16,0 0-22 0,0 0 37 0,-1-6-20 15,1 6 33-15,0 0-9 0,0 0 23 0,13 3-12 16,-8 2 16-16,2 0-16 0,1 2 27 0,1 3-11 16,1 2-6-16,3 4-15 0,-1-1-9 0,0 3-16 15,4 3 17-15,-1 2-37 0,-1-2-9 0,3 2-11 16,-3 0-5-16,2-1-12 0,-3 2-6 0,4-4 2 16,-5 2-2-16,0-6-6 0,2 1 0 0,-2-1-2 15,0-2-3-15,-4-2-10 0,1 0 7 0,-1-1 2 16,2-1-7-16,-4-3-1 0,1 1-5 0,-2-2-13 15,2 1-3-15,-7-7 11 0,7 10-22 0,-7-10-61 16,6 6-57-16,-6-6-96 0,0 0-42 0,4 6-62 0,-4-6-121 16,0 0-46-16,-8-4-490 0,3 1-604 0</inkml:trace>
  <inkml:trace contextRef="#ctx0" brushRef="#br0" timeOffset="16480.52">11045 17535 290 0,'-9'-5'393'15,"3"1"-134"-15,1 0-7 0,1 0-77 0,4 4 41 16,-4-11-12-16,4 11 0 0,3-12-18 0,1 5-15 16,1-1-44-16,2 0-10 0,5-1-24 0,2-3 3 15,1 0-28-15,3 0 6 0,5-3-28 0,0 1 8 16,1 1-31-16,1 0 17 0,-1-1-27 0,3 1 14 15,0 1-16-15,-2 0 12 0,3 0-18 0,-5 1 10 16,0 2-17-16,-1 0 19 0,2 1-18 0,-3-1 12 16,1 2-17-16,-1 1 17 0,-4 0-43 0,1 2-41 0,-3-1-39 15,4 0-95-15,-6 1-32 0,5 1-60 16,-5-1-71-16,2 1-218 0,-3 0-103 0</inkml:trace>
  <inkml:trace contextRef="#ctx0" brushRef="#br0" timeOffset="16764.16">11893 17181 312 0,'0'0'376'0,"0"0"-42"15,-3 6 24-15,3-6-28 0,-5 4-30 16,5-4 1-16,-8 8-70 0,2-3-4 0,1 0-46 0,0 3 11 16,0-1-30-16,-2 2 5 0,3 1-19 0,-1 1 3 15,3 1-21-15,-1 2 8 0,1 2-7 0,0 1-13 16,4 0-14-16,0 2-12 0,-2-1-14 0,5 2-12 15,0 3-7-15,2-3-8 0,-1 1-11 0,3-2-2 16,1 0-7-16,-1 0-6 0,3-3 1 0,0 1-5 16,-3-2-3-16,7 1-11 0,-2-2 5 0,0-3-1 15,3 1-30-15,-1-4 27 0,-1 1-32 0,3-4 13 16,-2 1-71-16,1-2-23 0,0-2-76 0,1-1-12 16,-2-1-79-16,0 0-26 0,-1-2-35 0,3-1-98 15,-5 0-29-15,1-2-351 0,-2 0-342 0</inkml:trace>
  <inkml:trace contextRef="#ctx0" brushRef="#br0" timeOffset="17196.58">12138 17465 24 0,'-9'-6'411'0,"1"0"-122"16,1 0-15-16,2 0-70 0,-1 0 17 0,3 0-42 16,-1 0 17-16,1 0-44 0,3 6 8 15,0-11-29-15,0 11-8 0,3-9-14 0,-3 9-20 0,7-9 10 16,1 7-18-16,-1-1 8 0,3 0-20 0,0 2 5 15,-10 1-26-15,23 0 21 0,-13 1-29 0,4 2 16 16,-4 0-34-16,2 1 21 0,2 1-30 0,-2 2 29 16,0-1-29-16,-3 1 25 0,-1-1-26 0,1 0 30 15,-2 1-19-15,0-1 29 0,-2 0-19 0,-2 0 30 16,1-1-28-16,-4-5 15 0,1 9-34 0,-1-9 26 16,-1 6-18-16,1-6 18 0,0 0-23 0,0 0 8 15,-12-2-20-15,7-3 12 0,0-1-18 0,-2-2 18 16,4-2-23-16,-3-1 19 0,4-2-22 0,-1 0 20 15,2 0-33-15,1-2 33 0,3 0-23 0,-2-1 24 0,4 2-23 16,0-1 20-16,4 2-20 0,-3 1 17 16,2 1-16-16,1 2 24 0,2 0-22 0,0 3 23 15,-2 2-11-15,2 1 20 0,1 2-10 0,-2 0 16 0,4 3-18 16,-2 1 19-16,1 1-18 0,0 2 12 16,1 2-19-16,-1 0 14 0,0 2-16 0,1-1 11 15,-1 3-15-15,1 0 12 0,-4 0-15 0,2-1 10 0,-1 0 0 16,-2 0-4-16,0-1-5 0,1 0-7 0,-2-1-73 15,-2 0-57-15,1-2-49 0,0-1-82 0,-3-1-73 16,-4-5-176-16,7 6-317 0,-7-6-373 0</inkml:trace>
  <inkml:trace contextRef="#ctx0" brushRef="#br0" timeOffset="17449.34">12503 17106 432 0,'-1'-9'411'15,"-1"0"-108"-15,2 2-38 0,0 0-42 0,1 1 6 16,0-1-13-16,2 1-10 0,1 1-26 0,2-1-47 16,2 2 16-16,-1 1-18 0,4 2-12 0,0-1-12 15,1 2-13-15,-1 3-4 0,6 0-7 0,-3 1-29 16,2 2 16-16,1 5-29 0,2 1 17 0,0 1-25 16,-3 1 16-16,0 4-28 0,2 0 17 0,-3 1-21 15,0 3 18-15,-3-4-38 0,-1 2 32 0,-1-1-28 16,0 0 21-16,-2-1-19 0,-2 1 15 0,2-1-22 15,-2-3 17-15,-1 1-25 0,-1-3 20 0,1 2-17 0,-1-5-95 16,-1 1-43-16,-1-1-88 0,2-2-71 0,-3-1-160 16,-1-7-354-16,5 9-354 0</inkml:trace>
  <inkml:trace contextRef="#ctx0" brushRef="#br0" timeOffset="17720.38">13090 17176 375 0,'0'0'448'16,"9"3"-81"-16,-9-3-105 0,0 0 14 0,0 0 10 15,0 0-36-15,0 0-6 0,13-2-61 0,-13 2-13 16,0 0-54-16,6-7-3 0,-6 7-47 0,9-7 11 15,-2 2-39-15,0-1 19 0,1 1-34 0,0-1 20 16,2 0-34-16,1-1 21 0,1-2-29 0,-1 2 26 0,2 0-38 16,1-1-26-16,0 2-60 0,-2-2-62 15,2 1-54-15,-4 1-122 0,0 2-69 0,2 0-295 16,-6 0-206-16</inkml:trace>
  <inkml:trace contextRef="#ctx0" brushRef="#br0" timeOffset="17882.36">13228 17238 360 0,'-4'9'445'0,"2"-3"-125"16,2-6-37-16,-3 10-39 0,3-10 10 0,2 8-8 16,-2-8-42-16,0 0-19 0,11 5-55 15,-11-5-10-15,13-4-39 0,-4 0 2 0,2 1-54 0,3-3 25 16,1-1-26-16,1-1-61 0,3-1-111 0,-2-1-208 16,3 0-451-16,-1 0-330 0</inkml:trace>
  <inkml:trace contextRef="#ctx0" brushRef="#br0" timeOffset="26362.03">14458 16625 138 0,'0'0'333'0,"-5"-7"-64"0,5 7-30 0,0 0 2 16,-6-7-11-16,6 7-16 0,0 0-17 0,-4-6-23 15,4 6-55-15,0 0 55 0,0 0-24 0,0 0 28 16,0 0-30-16,0 0 36 0,0 0 5 0,8 6-7 16,-8-6 13-16,7 8-11 0,-2-2 13 0,0 1-8 0,1 2-18 15,2 0 4-15,-2 2-19 0,3 2-12 0,0 0-7 16,0 2-14-16,1 2-4 0,1 0-14 16,-2-1-5-16,1 4-8 0,0-4-20 0,0 2-7 0,0-1-42 15,1 1 36-15,-2 0-43 0,2-1 34 0,-2-2-52 16,-1-1 33-16,-2-1-30 0,4-1 32 0,-5-1-45 15,2-2 33-15,-2 1-27 0,-1-3 30 0,2 0-37 0,-2 0 32 16,-2-2-31-16,1 2 31 0,-3-7-50 16,6 6 6-16,-6-6-87 0,0 0-64 0,0 0-73 0,0 0-45 15,0 0-35-15,-1-5-59 0,1 5-96 0,-8-13-61 16,5 5-455-16,-5 1-600 0</inkml:trace>
  <inkml:trace contextRef="#ctx0" brushRef="#br0" timeOffset="26662.81">14095 16704 287 0,'-11'-2'422'16,"11"2"-106"-16,-15-4-66 0,15 4-53 0,-9-3-16 15,9 3-3-15,-9-3 6 0,9 3 7 0,0 0-34 0,-5-7 28 16,5 7-6-16,5-6-21 0,-5 6-11 15,14-9-7-15,-5 5-3 0,3-2-10 0,2-2-9 16,1 1-11-16,4-1-11 0,-1 1-13 0,3-3-14 16,0 3-23-16,0-1 6 0,1-1-19 0,-1 1 3 0,1 0-8 15,-2 0-5-15,2 1-7 0,1 0-4 0,-2 0-1 16,-1-1-3-16,0 2-1 0,0 0-3 16,-1 0-4-16,-1 1-6 0,0 0-23 0,-1 0-68 15,0 0-44-15,2 0-47 0,-3 0-65 0,0 2-69 16,3-2-41-16,-3 0-10 0,0 0-393 0,0 1-280 0</inkml:trace>
  <inkml:trace contextRef="#ctx0" brushRef="#br0" timeOffset="26930.07">14845 16401 355 0,'0'0'337'0,"0"0"-24"16,0 0 4-16,0 0 9 0,0 0-1 0,0 0-7 15,0 0-45-15,0 0-27 0,-12 3-16 0,12-3-15 16,-10 7-11-16,6 0-3 0,-1-2-7 0,1 3 9 0,0 2-6 15,1 0-24-15,0 2-8 0,-1 2-32 0,3 2 8 16,0 1-35-16,1 1 23 0,1 2-24 16,5 3-9-16,-2 1-11 0,3 4-7 0,0-1-25 0,2 1-5 15,3 0-10-15,-1 0-6 0,2 0-44 0,-2-3 31 16,5 1-31-16,-3-1 37 0,3-1-43 0,0-2 36 16,-1-1-28-16,0-3 34 0,-2-4-46 0,1 1 33 15,0-1-42-15,3-2 5 0,-4-4-64 0,2 0-34 16,-2-1-47-16,1-3-49 0,-3-1-40 0,2-2-42 15,1-1-73-15,-2-1-70 0,0-2-43 0,-1-1-63 0,0-2-264 16,-1-1-345-16</inkml:trace>
  <inkml:trace contextRef="#ctx0" brushRef="#br0" timeOffset="27362.68">15134 16805 361 0,'-8'-7'327'16,"2"0"-53"-16,0 0-25 0,1 0-23 0,-1-1-7 15,2 2-3-15,2-2 5 0,-1 0-67 0,2 1 22 16,1-3-33-16,0 4-20 0,1 0-17 0,2-1-10 16,-1 0-42-16,3 1 8 0,3 1 25 0,-2 0-8 15,2 2-6-15,-8 3-2 0,15-4-8 0,-15 4 2 16,17-1-32-16,-17 1 21 0,18 5-20 0,-9-2 19 0,-2 2-22 16,2 0 16-16,-1 1-20 0,-3 0 22 15,2 2-13-15,-4-3 23 0,1 2-3 0,1 0 21 0,-4-1 8 16,-1-6-2-16,3 11-3 0,-3-11-8 0,0 7-8 15,0-7-10-15,0 0-10 0,-5 3-10 0,5-3 1 16,0 0-15-16,-10-7 3 0,6 1-8 0,1-2 1 16,1-1-10-16,-1-2 2 0,3 1-9 0,-1-4 11 15,1 2-12-15,1-1 7 0,2-1-6 0,-1-1 7 16,4 2-11-16,-3 0-1 0,5 2 7 0,-3 1-1 16,2 3-2-16,0 0 9 0,0 2 3 0,0 0 4 15,-7 5 4-15,17-1 9 0,-17 1 2 0,18 4-2 16,-8 0 1-16,-1 4-6 0,2 0 0 0,0 2-10 0,-1 1-3 15,0 1-5-15,-1-1 10 0,0 0-7 0,1 2 3 16,-1-1-6-16,0-1 4 0,1 2-4 16,-1-1-10-16,-2-2-16 0,-1-1-71 0,2-1-44 15,-3 0-72-15,1 0-31 0,-2-2-90 0,-4-6-27 0,9 7-62 16,-9-7-53-16,10 3-360 0,-10-3-371 0</inkml:trace>
  <inkml:trace contextRef="#ctx0" brushRef="#br0" timeOffset="27612.84">15479 16502 154 0,'-2'-11'637'0,"-1"1"-159"0,0 3-89 16,2-1-54-16,1 8-22 0,-3-11-29 0,1 4-22 15,2 7-21-15,-3-9-26 0,3 9-29 0,-1-8 0 0,1 8 6 16,0 0 6-16,0 0-8 0,0 0-29 16,8 5 0-16,-8-5-25 0,10 11 12 0,-4-2-52 15,2 3 9-15,-1 0-17 0,5 5 25 0,-2 1-56 16,2 0 28-16,0 4-8 0,1 1-13 0,1 1-6 15,-4 0-10-15,2 1-9 0,2-1-14 0,-4 3 3 0,4-2-12 16,-3-1 0-16,-1 0-41 0,0-4 40 0,-1 1-36 16,-1-1 31-16,1-2-42 0,-2 0 4 0,2-3-70 15,-5-2-42-15,4 1-66 0,-1-2-61 0,-3-2-65 16,1-2-64-16,-1-1-104 0,0-2-44 0,-4-5-461 16,9 5-606-16</inkml:trace>
  <inkml:trace contextRef="#ctx0" brushRef="#br0" timeOffset="27928.75">15778 16768 366 0,'-4'-10'378'0,"0"2"-90"0,0 1-49 0,3-2-32 0,0 2 17 16,-1-1 3-16,4 0-6 0,-2 0-23 0,2 0-33 16,1-1-23-16,1 2-19 0,1 1-10 0,2 0-15 15,1 1-3-15,0 1-10 0,1 1-18 0,-9 3 14 16,18-1-13-16,-8 3-11 0,0 2-2 0,-2 1-5 15,-1 2-17-15,1 0 26 0,-2 2-6 0,1 4 18 16,-3-1-6-16,-2 2 23 0,2 0-4 0,-4 0 15 16,3-1-11-16,-2 0 1 0,0-1-14 0,-1 0-7 15,2 0-12-15,-1-2-3 0,-1 0-5 0,1-1-11 0,0-1 4 16,1 0-2-16,1-2-6 0,-3-6-1 16,7 8-25-16,-7-8 13 0,9 3-3 0,-9-3-5 0,14-2-11 15,-5-1-30-15,0-1-52 0,1-2-21 0,1-2-48 16,2 0-54-16,-1-2-25 0,-1 0-89 15,-2-2-3-15,1 0-41 0,-1-2-43 0,-2-1-420 0,-1-1-363 16</inkml:trace>
  <inkml:trace contextRef="#ctx0" brushRef="#br0" timeOffset="28179.88">15875 16413 61 0,'-12'-10'428'0,"3"0"-116"0,2 2-45 15,-1-2-34-15,2 3-12 0,1-2 21 0,-1 2 18 16,4-1 6-16,1 1-28 0,1 7-9 0,0-11-21 15,0 11-9-15,7-8-5 0,-7 8-7 0,13-3-14 16,-13 3 6-16,19 3-9 0,-8 0-18 0,2 6 14 16,2-1-34-16,1 3 5 0,2 2-29 0,1 4 9 0,-2 2-45 15,2 1 20-15,0 1-38 0,-1 2 15 0,-3 1-15 16,1 0-6-16,-2 1-12 0,-3 0-6 0,2-1-3 16,-5-1-6-16,-2-1-5 0,1-1 3 0,-2-1-9 15,-4 0-4-15,3-2-3 0,-2 0 0 16,-2-1-13-16,0 1-8 0,0-6-62 0,0-1-55 0,0 0-78 15,-2-2-76-15,2-9-156 0,0 11-120 0,0-11-591 16,0 0-771-16</inkml:trace>
  <inkml:trace contextRef="#ctx0" brushRef="#br0" timeOffset="28495.09">16345 16455 150 0,'0'0'488'16,"0"0"-139"-16,0 0-73 0,1-9-29 0,-1 9 31 15,0 0 12-15,4-7-4 0,-4 7-29 0,5-6-24 16,-5 6-30-16,8-7-27 0,1 2-17 0,-1 0-21 15,-1-1-5-15,4 1-13 0,0-2-12 0,3 0-11 16,0 1-25-16,-1-3-3 0,3 3-24 0,0-2 1 16,-1 1-16-16,2 0 4 0,1-3-16 0,-3 4 5 15,0-2-16-15,0 2 8 0,0-1-19 0,0-1-32 16,-2 1-90-16,-2 1-47 0,0 1-114 0,-1-1-55 16,-1 2-97-16,-3-1-484 0,1-2-493 0</inkml:trace>
  <inkml:trace contextRef="#ctx0" brushRef="#br0" timeOffset="28713.1">16506 16150 150 0,'-6'-5'612'0,"6"5"-152"0,-9-10-117 16,9 10-60-16,-6-7-9 0,6 7 9 0,-7-6 5 16,7 6 13-16,0 0 15 0,-5-4 0 0,5 4-13 15,0 0-2-15,1 9-45 0,2-2-28 0,-1 3-33 16,4 1-36-16,-1 3-33 0,2 3-19 0,1 3-19 15,0 0-16-15,3 6-14 0,-1 0-49 0,-1 2 28 16,4 0-2-16,-3 3-11 0,2-3-51 0,-1 1-105 16,1-2-108-16,-2 1-91 0,0-1-146 0,-1-7-176 15,-1-1-531-15,-2-1-795 0</inkml:trace>
  <inkml:trace contextRef="#ctx0" brushRef="#br0" timeOffset="63025.45">18538 4606 89 0,'0'0'253'0,"0"0"-60"0,0 0-30 16,0 0-13-16,0 0-4 0,0 0-11 0,0 0-2 16,0 0-5-16,0 0-16 0,0 0 9 0,4-5-16 15,-4 5 4-15,0 0-10 0,5-4-16 0,-5 4 18 16,0 0-27-16,10-7 7 0,-10 7-22 0,4-5 0 15,-4 5-5-15,9-7-2 0,-2 2 1 0,-1-1-9 16,2 0-7-16,-1-1-5 0,2-1-2 0,3-1-7 0,-2-1-7 16,0 0 36-16,2-1-48 0,-1-1 36 15,0 0-42-15,1-3 33 0,0 1-41 0,-3 2 39 16,2-4-10-16,-2 2 7 0,-2 0-21 0,1-1 3 16,-4-1-8-16,0 0 3 0,0-1-1 0,-3-1 3 15,-1 1-8-15,-2-1 2 0,-1 1-3 0,-1 0 2 16,0 2-1-16,-2 0 2 0,0 0 2 0,-1 1-4 15,-2 1 4-15,2 1 6 0,0-1-2 0,-2 3 11 16,3 1 37-16,-3 2 10 0,4 0-8 0,-2 0-8 16,2 1-13-16,0 1-5 0,5 5-7 0,-9-6-10 15,9 6-1-15,-6-4-1 0,6 4-1 0,0 0-4 16,-8 5 4-16,8-5-3 0,-1 9 9 0,1-9-11 16,1 12-1-16,1-1 5 0,0-1-4 0,2 3-2 15,1 2 2-15,1 0 1 0,1 3-1 0,0 3 1 0,3-1 7 16,-2 2-44-16,3 1 48 0,-2 3-44 0,3 0 8 15,-3 0 10-15,2 0 6 0,-1-2 35 16,-1 1-47-16,0-2 45 0,-3 0-48 0,3-3 47 16,-3 0-45-16,1 0 45 0,-2-4-46 0,-3-2 45 0,5-1-43 15,-5-1 50-15,2-1-30 0,-1-3 79 0,-1 1-16 16,1-3 54-16,-3-6-56 0,2 8 28 0,-2-8-61 16,0 0 31-16,0 0-47 0,0 0 33 0,6-8-47 15,-4 2 35-15,-2 6-41 0,1-14 35 0,2 6-42 16,1-1 1-16,-2 1 2 0,1 1 38 0,-1 1-44 15,2-1 34-15,-1 2-37 0,-3 5 36 0,6-10-41 16,-6 10 39-16,10-5-38 0,-10 5 40 0,9-4-36 16,-9 4 40-16,0 0-43 0,16 1 42 15,-16-1-45-15,14 4 43 0,-7-1-37 0,1 1 32 0,1 0-44 16,-3-1 20-16,2 2-88 0,-1-3 3 0,-1 2-78 16,0-1 10-16,-6-3-45 0,13 4-18 0,-13-4-15 15,13 1-68-15,-13-1-39 0,11-2-42 0,-11 2-168 16,13-10-73-16</inkml:trace>
  <inkml:trace contextRef="#ctx0" brushRef="#br0" timeOffset="63179.04">19057 4463 105 0,'3'-7'397'16,"-3"7"-70"-16,1-11-31 0,-1 11-40 0,1-9-34 15,-1 9-30-15,0 0-33 0,0-8-29 0,0 8 5 16,0 0-29-16,0 0 41 0,0 0-73 0,0 0 27 16,0 0-59-16,7 6 36 0,-7-6-60 0,4 9 40 0,-4-9-45 15,5 10 32-15,-2-4-51 0,0 0-3 0,1 0 5 16,-2 0-3-16,2 0-35 0,-1-1-38 15,-3-5-41-15,5 8-38 0,-5-8-39 0,2 5-117 16,-2-5-9-16,0 0-188 0,0 0-11 0</inkml:trace>
  <inkml:trace contextRef="#ctx0" brushRef="#br0" timeOffset="63307.84">19046 4452 60 0,'-8'-9'221'0,"-1"-2"-49"16,0 2-11-16,0-3-33 0,0 1 8 0,3 0-30 16,-1 2 12-16,0 0-43 0,2 0 4 0,1 2-40 0,1-2 7 15,-1 4-26-15,3-2 11 0,1 7-25 16,-1-10 18-16,1 10-21 0,4-9 18 0,-4 9-77 15,9-5-63-15,-9 5-101 0,12-3-110 0,-12 3 210 16</inkml:trace>
  <inkml:trace contextRef="#ctx0" brushRef="#br0" timeOffset="63931.34">19241 4274 171 0,'0'0'359'15,"0"0"-92"-15,0 0 13 0,0 0-74 0,0 0-4 16,0 0-54-16,-4-4 26 0,4 4-31 0,-10 4-42 15,10-4-19-15,-9 5-13 0,9-5-15 0,-9 7-7 16,9-7-6-16,-6 9-10 0,6-9-6 0,-7 10 3 16,7-10-9-16,-1 10-2 0,1-10-2 0,3 10-6 15,-1-3 0-15,5-3 1 0,-2 4-5 0,1-1 5 16,3-1 1-16,1 3-21 0,2-1 14 0,-2 0-14 16,3 2 18-16,-3 0-16 0,4 0 14 0,-4 2-21 15,1-1 21-15,-1 1-14 0,-1 0 15 0,-3 2-12 16,1-3 13-16,-2 1-16 0,0-1 15 0,-3 0-18 15,-1-1 24-15,1-1-15 0,-1-1 20 0,-1-8-15 16,-3 11 26-16,3-11-22 0,-2 8 23 0,2-8-23 0,-8 3 25 16,8-3-29-16,0 0 17 0,-10-6-26 15,10 6 22-15,-5-12-24 0,1 2 27 0,3 0-28 16,-2-2 24-16,3-4-28 0,-1-2 18 0,1-1-3 16,0-3-2-16,1-3 1 0,-1 0-3 0,0-3-4 15,3 0 6-15,-2 1-2 0,-1-1 34 0,0 1-32 0,1 0-7 16,1 1 5-16,-2 6 0 0,-2-1 36 15,1 2 40-15,1 2 27 0,-1 2 20 0,1 1 9 16,-3 3-1-16,3 0-2 0,-1 1-47 0,0 3 0 16,-3 2-32-16,4 5 6 0,-3-6-26 0,3 6 12 15,0 0-23-15,-3 6 9 0,1 0-12 0,2 1 9 16,0 2-21-16,0 2 17 0,2 0-18 0,0 4 5 16,2 0-3-16,2 2-1 0,1 0 2 0,-1 1-5 15,1-1 2-15,1 1-3 0,0-2 0 0,1 2 2 16,1-2-37-16,0 0 25 0,-2-2-75 0,1-3 39 0,1 0-55 15,-3-1 45-15,-1-1-33 0,1-1 59 16,-2-3-37-16,2 1 57 0,-7-6-39 0,8 8 51 16,-8-8-38-16,8 4 49 0,-8-4-43 0,6 5 50 15,-6-5-47-15,0 0 52 0,10 5-52 0,-10-5 49 0,0 0-47 16,9 5 46-16,-9-5-46 0,7 6 49 0,-7-6-44 16,12 6 45-16,-7-2-46 0,3 1 51 0,1 1-24 15,-1-1 14-15,1 0-49 0,0 2 36 16,-3-2-98-16,4 1-45 0,-2 1-67 0,-3 0-62 0,0 0-162 15,-1 1-220-15,0-3-158 0</inkml:trace>
  <inkml:trace contextRef="#ctx0" brushRef="#br0" timeOffset="64173.97">18996 4793 180 0,'-7'3'405'0,"7"-3"-112"0,-8 6-64 16,8-6-50-16,0 0-39 0,0 0-26 0,0 0-18 16,0 0-17-16,8-3-13 0,-1-1 2 0,2-2-8 15,1 0-12-15,5-1-1 0,-2-1-6 0,6-1-4 16,0 0-10-16,-1-1-2 0,4 1-5 0,-2-2 4 16,2 1-11-16,0 0-5 0,0 1 5 0,-2-1-9 15,2 0 2-15,-2 2-2 0,1 0-2 0,-1-1 4 16,-1 2-6-16,-3 1-4 0,0-1 4 0,-3 1-45 15,2 1-36-15,-6 1-89 0,0 0-25 0,-1 0-348 16,-8 4-52-16</inkml:trace>
  <inkml:trace contextRef="#ctx0" brushRef="#br0" timeOffset="64367.97">19219 4736 191 0,'-6'9'376'0,"1"-5"-104"0,0 2-55 0,5-6-40 16,-8 8-38-16,8-8-23 0,0 6-23 0,0-6 7 15,0 0 21-15,3 7 9 0,-3-7 3 0,0 0-13 0,15 0-26 16,-15 0-17-16,17-5-16 0,-6 2-32 16,3-2 13-16,0-1-31 0,2 0 20 0,0-2-15 15,2 0 7-15,0 1-28 0,0-3 19 0,0 2-19 16,0 0 15-16,0-1-23 0,-3 2-46 0,-1-1-68 0,-1 0-143 16,-2 1-399-16,-2 0-175 0</inkml:trace>
  <inkml:trace contextRef="#ctx0" brushRef="#br0" timeOffset="73473.7">17249 16013 106 0,'0'0'184'0,"0"0"-43"16,0 0-3-16,0 0-28 0,0 0 6 0,0 0-24 16,0 0 11-16,0 0-20 0,0 0 24 0,0 0-28 15,0 0 23-15,0 0-27 0,0 0 27 0,0 0-26 16,0 0 38-16,0 0-34 0,0 0 40 0,0 0-51 15,-7-4 43-15,7 4-60 0,0 0 45 0,0 0-48 16,-9-4 0-16,9 4 12 0,0 0-4 0,-10-2 14 16,10 2-3-16,-9-2 4 0,9 2-2 0,-9-1 10 15,9 1-20-15,0 0 1 0,-19 0 0 0,19 0 5 16,-12 0-3-16,12 0 3 0,-15 3-7 0,15-3 1 16,-15 6 5-16,6-2-6 0,0-1 2 0,1 1-3 15,1 1 5-15,-2 0-4 0,1 1 0 0,2-1 12 16,-1 2-6-16,-2-1 3 0,3 1 0 0,1-1 8 15,0 1-11-15,0 2 11 0,1-1-14 0,-3 0 9 16,5 1-7-16,-2 0 3 0,3 1-7 0,-2-1-4 16,3 1 1-16,-1-2-3 0,1 1-1 0,1 0-3 15,0 1 13-15,2-1-17 0,-3 1 15 0,5 0-21 0,3-2 14 16,-3 2-20-16,1-3 13 0,1 0-24 0,0 2 21 16,3-3-28-16,0-1 21 0,0 2-27 15,1-2 23-15,1-2-33 0,-1-1 31 0,3-1-37 0,-1 2 26 16,1-3-26-16,0 0 30 0,1-3-33 0,0 2 29 15,0 0-30-15,-1-2 31 0,1 0-41 0,-2 0 32 16,0-4-38-16,0 4-7 0,-2-1-53 0,1 1-60 16,-2-2-69-16,0 0-102 0,-1 0-99 15,-1 0-224-15,-2-2-469 0,-1 1-725 0</inkml:trace>
  <inkml:trace contextRef="#ctx0" brushRef="#br0" timeOffset="80322.67">13347 17931 93 0,'0'0'245'0,"-2"5"-71"0,2-5-40 15,0 0-27-15,0 0-25 0,-2 6-12 0,2-6 7 16,0 0 8-16,0 0 17 0,0 0 13 0,2 7 12 16,-2-7 20-16,0 0-1 0,0 0-2 0,12 0-6 15,-12 0-9-15,12-2-20 0,-12 2 1 0,16-4-11 0,-5 2-13 16,-1-2 8-16,1 1-16 0,2 0 4 0,2 1-19 16,1-2 14-16,2 1-30 0,-2-3 16 0,3 3-23 15,1-1 21-15,3 1-26 0,1-2 28 0,1 1-31 16,2-1 16-16,1 1-24 0,4-1 30 0,3 0-33 15,-2-1 23-15,4 1-40 0,0-1 33 0,7-2-32 16,-1 1 31-16,-2-1-37 0,4 1 29 0,-2 0-30 16,1-1 28-16,-1 0-27 0,-1-2 29 0,3 2-30 15,-1-2 31-15,0 0-27 0,1 2 25 0,0-2-33 16,-1 0 30-16,2 1-24 0,-1-1 25 0,-3 0-27 16,4 1 24-16,-1-1-25 0,0 1 24 0,-2-1-24 15,2 1 22-15,-2-1 2 0,1-1-5 0,-1 2-1 16,-2-1-3-16,1 0 1 0,-1 1-3 0,0-1 2 15,1 1-3-15,-1-1 0 0,-1 2-9 0,-4 0 6 16,1 0 1-16,-2 1-3 0,1 1 7 0,0-1-2 16,1-1-1-16,1 2 1 0,-3 1-5 0,1-3 6 15,-2 2 0-15,2 0 5 0,-1-1 2 0,-1 0 0 16,4 0 11-16,-3-1 1 0,-2 0 4 0,3-1 4 0,2 0-3 16,-3-1 6-16,4 0-4 0,-2 0-2 0,-2 1-13 15,2-2 7-15,1 0-3 0,2 0-1 16,-7 1 0-16,7 0-2 0,-2-1-2 0,2 0 2 0,-2 0 1 15,2 0-6-15,-2 1-2 0,3 0 2 0,-1 0-1 16,-1-1-4-16,1 1 2 0,-2 0-1 0,-3 1-4 16,4-1 3-16,0-1 1 0,0 0 2 0,1 2-3 15,0-2 3-15,-1 0-4 0,-1 1-12 0,2-2 18 16,-3 1-4-16,3 1 1 0,-6 0-8 0,-2 1 9 16,5-5-4-16,-5 5-1 0,0-1-2 15,-1 2-3-15,-2-2 1 0,-1 2-3 0,-5 1 4 0,-2 0-3 16,-1 0-2-16,-3 1-1 0,-2 2-1 0,-2-2-11 15,-3 2-11-15,-1 0-27 0,-2 0-54 0,-7 4-55 16,5-7-59-16,-5 7-72 0,-5-9-102 0,-2 4-96 16,-2 1-473-16,-7-3-546 0</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13:41.828"/>
    </inkml:context>
    <inkml:brush xml:id="br0">
      <inkml:brushProperty name="width" value="0.05292" units="cm"/>
      <inkml:brushProperty name="height" value="0.05292" units="cm"/>
      <inkml:brushProperty name="color" value="#FF0000"/>
    </inkml:brush>
  </inkml:definitions>
  <inkml:trace contextRef="#ctx0" brushRef="#br0">15627 14591 149 0,'0'0'240'0,"0"0"-29"0,0 0-11 0,0 0-2 16,0 0 2-16,0 0-9 0,0 0-6 0,0 0-8 16,0 0-25-16,0 0 19 0,0 0-51 0,0 0 12 15,0 0-49-15,6-5 23 0,-6 5-39 0,0 0-6 0,4-9-5 16,-4 9 1-16,8-7-11 0,-8 7-5 15,10-11-10-15,-2 5 4 0,-2-2-9 0,4-1-9 16,1 1-15-16,0-2 11 0,1 0 39 0,0 0-53 16,1-2 37-16,1 0-53 0,0 1 31 0,-2 2-89 0,-1-2-26 15,-1 2-37-15,-1 0-53 0,0 2-34 16,2-1-55-16,-6 2-51 0,-1 2-203 0,-4 4-41 16</inkml:trace>
  <inkml:trace contextRef="#ctx0" brushRef="#br0" timeOffset="145.29">15727 14472 102 0,'-12'8'342'0,"3"-1"-64"16,3-1-76-16,-1 0-17 0,-1 2-13 0,1-3-19 0,3 0-1 16,4-5-18-16,-9 9-18 0,9-9 24 0,-6 6-27 15,6-6 8-15,0 0-40 0,6 5 4 0,-6-5-41 16,9-1 17-16,-1-2-34 0,3-1-6 0,2-2-4 16,5-3-6-16,0-3-45 0,6 0-124 0,-1-4-177 15,0-1-305-15,5-3-149 0</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05:26.94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20322 4850 200 0,'0'0'284'0,"0"-8"-72"0,0 8-15 0,2-6 8 16,-2 6-4-16,0 0 0 0,1-9-10 15,-1 9-6-15,0 0-15 0,0 0-25 0,1-7-24 0,-1 7-23 16,0 0-24-16,0 0-15 0,0 0-3 15,0 0 12-15,0 0 26 0,0 0 27 0,0 0 9 16,4 7 23-16,-3-2-6 0,3 4 2 0,-1 0-7 0,2 5 6 16,-1 0-5-16,1 3-37 0,1 5 50 15,1 0-51-15,1 6 33 0,-1 0-56 0,2 1 5 16,-1 3 9-16,2 5-8 0,-1 1-13 0,0 1-12 16,1-2 0-16,0-1-9 0,-2-5 2 0,-1 2-7 0,2-5-1 15,0 3-11-15,0-4-5 0,-2 1-4 16,0-6-4-16,1 0-6 0,-3-2 31 0,1 1-38 15,1-4-3-15,-2-2-3 0,0 0-2 0,-1-2-5 0,0-2 0 16,0 0 9-16,-2-3-22 0,1 0-30 0,-1-2 11 16,3 0-98-16,-5-6-47 0,4 8-128 0,-4-8-49 15,0 0-104-15,4-7-59 0,-4 7-72 0,1-13-272 16,-1 2-413-16</inkml:trace>
  <inkml:trace contextRef="#ctx0" brushRef="#br0" timeOffset="2648.31">20316 4883 191 0,'0'0'262'16,"-3"-6"-69"-16,3 6-6 0,0 0-49 0,0 0-3 15,0 0-47-15,0 0 1 0,0 0-38 0,0 0 11 0,0 0-25 16,0 0 52-16,0 0 3 0,0 0 9 0,9 3 3 16,-9-3-2-16,12 1-5 0,-12-1-4 15,15 0-9-15,-15 0-6 0,19 1-14 0,-6-1-7 16,1 1 0-16,0-1-8 0,2 1-7 0,3-1-5 16,-1 1-3-16,2-1-3 0,2 1-3 0,1 1 1 15,2-1-8-15,2 0 1 0,1 1-6 0,2-1-1 16,-1-1 9-16,3 2 5 0,1-2 3 0,3 0 11 15,4-2 0-15,-2 1 3 0,2 0 1 0,-1-1 0 16,5 1-2-16,3-2-3 0,3 1-3 0,1 0-4 16,0-1-6-16,0 0 3 0,3 2-9 0,-3-2-2 0,4 2-1 15,-1-2-5-15,-1 2-2 0,1-1-1 0,2 1 0 16,-1-1-7-16,0 1 6 0,1 0-4 0,-2-1-2 16,4 1-2-16,-1-1 1 0,2 0-3 15,1-1 1-15,0 2 1 0,1-1-2 0,1-1 4 0,0 1-4 16,0-1 0-16,2 1-3 0,-2-2 5 0,10 0 0 15,-11 0-3-15,3 1 0 0,9 0 1 0,-9-1 0 16,9 1-3-16,-1-1 2 0,0-1 2 0,-11 3-2 16,12-3-1-16,-1 1 1 0,-1-1 0 15,0 0-2-15,-1-1 8 0,1 0-6 0,2 0 2 0,-1 0-3 16,2-2 0-16,0 2 0 0,0-2 2 0,-1 1-5 16,1 2 4-16,2-2 0 0,-2 1 0 15,0-1 4-15,-1 1-4 0,2 0 0 0,-1 0-2 16,-1 0 5-16,1 0-4 0,2 0-3 0,-2-1 4 15,-1 2-1-15,-1 0-2 0,1-1 7 0,0 1-5 0,-3 0 4 16,-7 2-39-16,11-3 45 0,-2 1-3 0,1 0 15 16,1 1-13-16,-1 0 8 0,1-1-1 0,-3 0 5 15,3 1-5-15,0 0 1 0,3 1-4 0,-3-1-40 16,-2-1 48-16,3 0-1 0,1-1-5 0,-1 1 5 16,2 0-5-16,-1-1 4 0,2 1 2 0,-1-1-8 15,0 1-26-15,-2-2 32 0,3 0-36 0,-2 1 37 16,0 2-2-16,0-1-1 0,0-1-5 0,2 0 0 15,-2-1 1-15,-2 3-5 0,2-2-1 0,-1 0 1 16,-1 0 4-16,-3 0-3 0,2 0-2 16,-3 1 4-16,3-1-1 0,0 0 14 0,-1 0-15 0,0 1 15 15,0-1-22-15,-2 0 16 0,2 0-13 0,-2 0 10 16,-10 0-17-16,-1 1 21 0,1 0-15 0,0 0 14 16,0-1-12-16,-1 1 12 0,-1-2-13 0,-1 2 13 15,1 0-15-15,-2-2 13 0,-3 2-15 16,0 0 15-16,-2 1-16 0,-4-2 11 0,-1 0-2 0,-7 3-10 15,-1-1 9-15,-5 0-2 0,-2 2-13 0,-2-3 15 16,-4 3-15-16,0 0 15 0,-3 1-14 0,-2-2 16 16,-2 1-16-16,1 1 11 0,-3-2-11 0,-1 2 13 15,-2 0-14-15,-1-1 8 0,1 1-4 0,-13 1 16 16,21-1-12-16,-21 1 8 0,16-1-12 0,-16 1 10 16,17 0-12-16,-17 0 14 0,14 1-9 0,-14-1 13 15,11 1-12-15,-11-1 13 0,13 5-13 0,-13-5 13 16,9 6-11-16,-2-2 14 0,-1 2-10 0,-1 1 8 15,2 0-7-15,-1 2 11 0,2 1-9 0,-2 3 7 16,-1 0 16-16,4 0 7 0,-1 5-1 0,-1 0 2 16,2 2-3-16,-1 0 6 0,2 6 5 0,-1-1-2 15,2 2-5-15,0 1-2 0,-1-1-10 0,-1 3-2 16,3-1-4-16,-2-1-3 0,0 2-2 0,0 1-6 16,2-2-2-16,-3-1 2 0,2 2-4 0,-2-1 2 15,1-1-3-15,1 0 0 0,-1 0-1 0,-1-2 1 16,1 1-4-16,-1-1 1 0,-1-3 0 0,-2-2-1 15,4 2 7-15,-3 0-47 0,0-1 50 0,0-2-3 16,2 2 0-16,-3-3-2 0,-1 0-2 0,2-2-1 16,-2-2 2-16,2 0 1 0,-2-2-4 0,-1-2 1 15,-1-2-1-15,1 1-3 0,-2 0 5 0,1-3-2 16,-2 0 4-16,2-1 4 0,0 0 0 0,-3-6 4 0,4 10 9 16,-4-10-4-16,0 7-1 0,0-7-5 15,0 0-2-15,0 7-4 0,0-7 2 0,0 0-6 16,-10 2 1-16,10-2-10 0,0 0 10 0,-15 0-4 15,15 0-3-15,-17 0-40 0,17 0 49 0,-19-1-43 0,19 1 49 16,-24-1-44-16,11 0 46 0,-1 1-44 0,0-1 48 16,-3 0-48-16,4 1 51 0,-6-1-51 0,0-1 50 15,2 2-46-15,-2-1 45 0,-1 1-45 16,-1 0 44-16,1-1-46 0,-1 1 50 0,-2 0-49 0,0 0 46 16,1 0-45-16,-5 1 47 0,0-1-48 0,0 1 49 15,-4-1-48-15,3 2 48 0,-3-2-42 16,-2 1 40-16,-3 0-51 0,-4 0 50 0,1 0-45 0,-2 0 47 15,-1 0-48-15,1 1 47 0,-2-2-46 0,-8 2 47 16,1-1-46-16,0 1 46 0,-2-1-48 0,1 0 50 16,-1 0-49-16,0 1 48 0,-2-1-50 0,1 0 49 15,-1 0-48-15,0 1 47 0,-3 0-46 0,2 0 47 16,-3 0-48-16,3 1 54 0,-1-1-55 0,-1 0 50 16,-1 0-30-16,1 0 30 0,-1-1-52 0,-1 2 48 15,2-1-48-15,-2 2 48 0,-1-2-44 0,1 1 50 16,-1-1-49-16,-1-1 44 0,1 2-33 0,0-1 27 15,-2 0-44-15,2 2 50 0,0-3-49 0,-1 1 49 16,1-1-45-16,0 0 45 0,-2 1-46 0,2-2 45 16,0 3-39-16,-1-3 40 0,0 2-47 0,-1-2 45 15,2 2-42-15,1-1 46 0,2-2-46 0,-3 2 48 16,1 2-49-16,0-2 48 0,0 2-30 0,-1-2 27 16,0 1-49-16,3 1 51 0,-3-2-48 15,0 1 45-15,1-1-44 0,-1 0 46 0,1 1-46 0,1 0 46 16,1 0-42-16,-1-2 44 0,0 1-48 0,1 0 44 15,0-1-45-15,-1-2 46 0,3 3-46 0,-1 0 50 16,1 0-51-16,-2 0 48 0,1 0-41 0,-1 1 40 16,2-1-46-16,2 0 48 0,-4 1-48 0,4-1 48 15,0 2-45-15,-2-1 45 0,2 0-46 0,0 0 48 16,1-1-49-16,-1 0 44 0,1 2-44 0,2-1 49 16,-2 0-47-16,1 0 46 0,1 0-48 0,-1 1 45 15,0-1-39-15,2-1 41 0,-1 2-48 0,0 0 48 16,2-1-47-16,-1 1 45 0,8 0-43 0,-1-1 46 15,-4 0-47-15,5 1 41 0,0-1-42 0,1 0 49 16,0 1-48-16,0-1 48 0,1 2-47 0,0-2 45 16,0 0-47-16,0 0 47 0,0 0-40 0,2 1 41 15,0-1-49-15,-2 0 44 0,3 1-41 0,-2-1 46 16,2 0-45-16,2 0 46 0,-1-1-50 0,3 0 50 16,2 2-49-16,0-2 45 0,0 0-45 0,0 0 47 15,0 2-47-15,0-2 44 0,1 1-44 0,1 0 52 16,0-1-52-16,-2 0 45 0,3 0-45 0,2 0 48 15,-2 0-49-15,0-1 49 0,0 2-49 0,2-1 44 16,-1 0-40-16,4 0 42 0,-1 0-40 0,-3 0 41 16,3-1-45-16,1 2 48 0,-1-1-49 0,0-1 48 15,0 1-50-15,2-1 52 0,-2 2-50 0,-1-2 47 16,1 1-45-16,1 0 44 0,-1-1-47 0,0 1 48 16,0 0-48-16,0 0 44 0,0 1-43 0,0 0 47 0,0-1-42 15,3 1 37-15,-3 0-41 0,-1 2 44 16,3-3-46-16,-1 1 46 0,-1-1-44 0,2 2 50 15,0-1-52-15,-1 0 47 0,1 1-47 0,0 0 49 16,1-1-48-16,-2 0 46 0,0 2-47 0,-1-2 46 0,3 0-41 16,-2 1 43-16,2-2-50 0,-2 3 50 0,2-2-45 15,0-1 42-15,0 2-43 0,-2-2 46 0,3 1-46 16,-1 0 47-16,-1 0-48 0,1-1 46 16,-1 1-45-16,3 0 48 0,-1-1-51 0,-2 0 51 0,3 0-50 15,-3-1 51-15,2 0-53 0,2 0 52 0,0 2-48 16,0-2 46-16,2 0-48 0,-1 0 49 15,0 0-48-15,0 0 47 0,2 0-47 0,-1 0 45 16,0 0-45-16,0 0 45 0,0 0-43 0,2 1 46 0,-2-1-48 16,2 0 42-16,-2 0-39 0,1 0 42 0,1 1-45 15,-2-1 46-15,1 1-46 0,-3 0 48 0,4 0-43 16,-2 1 41-16,1-1-47 0,-1 0 44 16,-1 1-44-16,2-1 45 0,0 0-43 0,-2 1 50 0,1-1-50 15,0 1 48-15,2-1-48 0,-2 0 47 0,2 0-51 16,-1 0 50-16,0 0-48 0,1 1 48 0,-1-1-41 15,0 0 43-15,1 0-50 0,2 1 46 0,-1 0-43 16,0-1 46-16,0-1-47 0,1 1 47 0,-1-1-49 16,12 0 48-16,-19 2-47 0,19-2 47 0,-18 1-47 15,18-1 52-15,-18 1-47 0,18-1 40 0,-18 0-48 16,18 0 51-16,-15 1-48 0,15-1 46 0,-16 0-45 16,16 0 46-16,-15 0-40 0,15 0 37 0,-13 0-44 15,13 0 48-15,-14 0-47 0,14 0 47 0,0 0-47 16,-16-1 47-16,16 1-48 0,0 0 47 0,-17 0-49 15,17 0 50-15,0 0-48 0,-17 0 46 0,17 0-48 16,0 0 49-16,-15 0-42 0,15 0 41 0,-13 0-44 16,13 0 39-16,-12 1-40 0,12-1 45 0,-13 2-46 15,13-2 46-15,-12 2-47 0,12-2 46 0,-15 2-44 16,15-2 46-16,-12 1-44 0,12-1 42 0,-11 4-46 0,11-4 48 16,-10 1-46-16,10-1 48 0,-11 3-50 15,11-3 47-15,0 0-43 0,-12 1 44 0,12-1-47 0,0 0 49 16,-12 1-47-16,12-1 44 0,0 0-43 15,-9 2 41-15,9-2-41 0,0 0 46 0,-10 1-49 0,10-1 48 16,0 0-46-16,0 0 46 0,-9 3-47 0,9-3 46 16,0 0-42-16,0 0 43 0,0 0-47 0,-11 0 49 15,11 0-49-15,0 0 26 0,0 0-68 0,0 0 1 16,0 0-73-16,0 0-8 0,-10-1-61 0,10 1-85 16,0 0-78-16,0 0-93 0,0 0-504 15,0-9-555-15</inkml:trace>
  <inkml:trace contextRef="#ctx0" brushRef="#br1" timeOffset="35084.4">24596 4088 30 0,'0'0'93'0,"0"0"-25"16,0 0 0-16,0 0-20 0,0 0-7 0,0 0-8 16,1-7-14-16,-1 7 1 0,0 0 0 0,0 0-8 15,0 0 1-15,0 0-5 0,0 0-5 0,0 0 6 16,0 0-5-16,0 0 10 0,0 0-17 16,0 0 5-16,0 0-1 0,1-6-3 0,-1 6-1 0,0 0 5 15,0 0-4-15,0 0 2 0,0 0 8 0,0 0 12 16,0 0 10-16,0 0 9 0,0 0 4 0,0 0-1 15,0 0 1-15,0 0-9 0,0 0-4 0,0 0 4 16,0 0-6-16,8-2-2 0,-8 2 1 0,0 0 4 16,0 0-3-16,0 0-3 0,0 0 0 0,0 0-3 15,0 0-1-15,0 0-3 0,0 0-3 0,0 0 1 16,0 0-7-16,0 0-1 0,0 0 6 0,0 0-9 16,0 0-1-16,0 0 1 0,0 0-3 0,0 0 1 15,0 0 3-15,0 0-5 0,0 0 2 0,5 3-2 16,-5-3 2-16,0 0 2 0,0 0-7 0,0 0 4 15,0 0-2-15,4 5 1 0,-4-5-2 16,0 0 7-16,0 0-2 0,0 0-3 0,8 5-5 0,-8-5 10 16,0 0-9-16,0 0 2 0,0 0 2 15,6 3-2-15,-6-3 3 0,0 0-2 0,0 0 5 0,5 4-7 16,-5-4 3-16,0 0 1 0,0 0 3 16,4 5-5-16,-4-5 3 0,0 0-2 0,0 0 0 0,5 5 2 15,-5-5-1-15,0 0 3 0,0 0-3 0,4 4 1 16,-4-4-2-16,0 0 6 0,0 0-5 0,5 6-1 15,-5-6 1-15,0 0 2 0,5 5-3 0,-5-5-1 16,0 0 6-16,4 6-6 0,-4-6 2 0,0 0 0 16,3 7 6-16,-3-7 4 0,2 7 9 0,-2-7-6 15,3 7 2-15,-3-7-1 0,2 5-3 0,-2-5 4 16,4 8 4-16,-4-8 1 0,2 8-1 0,-2-8 4 16,2 9-9-16,-2-9 4 0,4 9 0 15,-4-9 2-15,5 11 3 0,-5-11 0 0,2 11 4 0,-2-11-9 16,4 12-2-16,-2-6 0 0,0 0 2 0,1 1-6 15,-2-1 17-15,0 1-16 0,2 0 26 16,-2-1-31-16,1 1 25 0,0 0-31 0,-1-2 29 0,3 3-34 16,-3-1 36-16,2 1-39 0,-2 0 29 0,2-1-32 15,-1 0 33-15,0 0-33 0,0 2 30 0,1-1-26 16,-1-2 27-16,0 1-28 0,0 0 25 16,1 1-24-16,-1 0-3 0,2-2 3 0,-3 1 10 15,2 0 1-15,-2-1 4 0,2 1 1 0,-1 0 10 0,1 0 3 16,-2 0-8-16,2-1 10 0,-1 2-5 0,1 0-5 15,-2-1-1-15,3 3-1 0,-2-4 0 0,2 3-1 16,-3-1 3-16,2 2 0 0,0 0 0 0,-1-1 4 16,-1 1 0-16,2 1 10 0,0 0-20 0,-1-1-2 15,0 1 36-15,0 1-44 0,1 0 37 0,0-1-41 16,-1 2 36-16,-1-1-39 0,0 0 37 0,2 0-33 16,-2 0 28-16,0 0-40 0,2 0 39 0,-2 0-34 15,0 0 44-15,1 0-42 0,0 0 42 0,0 0-43 16,0-1 50-16,-2 1-49 0,3 0 48 0,-1 0-46 15,-2-1 1-15,4 0 39 0,-3 1-48 0,2-1 7 16,-2-1 5-16,0 3-3 0,2-4 9 0,-2 2-2 16,2 2-4-16,-2-2 12 0,2 0-9 15,-1 2 0-15,0-2 6 0,0 0 2 0,-1 1 7 16,3 1-1-16,-1-1 2 0,-1-1-1 0,-1 2-4 16,3-2 8-16,-2 0-14 0,0 2 0 0,1-2 4 15,-2 1-30-15,2 1 39 0,-1-3-37 0,1 2 44 0,-2-1-47 16,4 0 65-16,-2 1-60 0,-1-2 50 0,1 3-47 15,-1-3 46-15,2 1-41 0,-1 1 48 0,-1 0-45 16,2-1 47-16,-3 0-55 0,6-2 50 16,-5 4-11-16,1-4-4 0,1 2-1 0,-2-2 1 0,1 1-3 15,1 1 2-15,-2 0 5 0,2-1 3 0,-1 1-12 16,2 0 3-16,-3-1-7 0,3 1 2 0,-2-1 1 16,0 0-3-16,-1 0 0 0,3 1 2 0,-2 0-2 15,1 0 5-15,1 0-8 0,-3-1-2 0,3 1 0 16,-1-1 5-16,-1 1-4 0,1 0-5 15,0-2 2-15,-2 2 0 0,4-1 1 0,-2 1 6 0,-1-3 0 16,1 3-6-16,-1-2 1 0,1 1-3 16,0-1 4-16,0 1-8 0,1-1 1 0,-1 1 2 0,0 0 3 15,0 0 0-15,-1-1 10 0,1 1-5 16,0 0 0-16,2 0-1 0,-2 0 2 0,0-1-3 16,1 1 3-16,-2-1 0 0,1 1 2 0,1 0-1 0,-1 1 4 15,1-2-3-15,-2 1-1 0,3-1 1 0,-4 2 5 16,3-2-44-16,-1 1 44 0,1 0-37 0,0 1 42 15,-2-3-37-15,1 2 41 0,1 0-42 0,-1-1 38 16,0 1-40-16,-2-1 45 0,3 1-43 0,0-1 40 16,-1 1-40-16,0-1 4 0,0 1 3 0,0 0 6 15,0 1 10-15,-1-2-8 0,2 2 3 0,-1-2 37 16,1 2-41-16,-1-1 31 0,-1 1-42 0,1-3 45 16,-2 3-41-16,2-1 43 0,2-1-38 0,-3 2 36 15,1-2-38-15,0 1 44 0,-2 1-36 0,3 0 38 16,-1-3-42-16,-1 3 44 0,2-3-48 0,-3 2 48 15,3-1-43-15,-2 1 42 0,1-3-45 0,-2 3 44 16,2-2-48-16,-1 0 44 0,-1 0-50 16,3 1 42-16,-2-1-44 0,-1-2 43 0,2 2-41 0,-2-1 40 15,0 1-48-15,1-2 48 0,-1 0-36 16,1 0 28-16,0 1-46 0,-3-7 47 0,2 10-45 16,-2-10 46-16,6 10-43 0,-6-10 41 0,4 9-44 0,-4-9 45 15,3 8-41-15,-3-8 40 0,2 5-45 0,-2-5 48 16,0 0-46-16,3 8 43 0,-3-8-43 0,0 0 41 15,1 6-47-15,-1-6 42 0,0 0-79 0,0 0-56 16,0 0-176-16,0 0-94 0,0 0-153 0,-4-12-453 16,2 5-592-16</inkml:trace>
  <inkml:trace contextRef="#ctx0" brushRef="#br1" timeOffset="42094.35">18501 4333 134 0,'0'0'241'0,"0"0"-37"0,0 0-31 0,0 0 25 16,0 0-14-16,0 0-22 0,-2-6-13 0,2 6-18 15,0 0-20-15,0 0-14 0,1-9-21 0,-1 9-13 16,0 0-5-16,4-5-12 0,-4 5-8 0,5-5-1 16,-5 5 4-16,0 0 0 0,10-1 7 0,-10 1-6 15,0 0 4-15,14 2-6 0,-14-2 0 0,13 5 9 16,-7-2-3-16,2 3-8 0,0-2-28 0,-2 2 32 16,0 0-33-16,3 1 22 0,-2 0-26 0,-1 1 24 15,1 0-30-15,-2-1 28 0,2 1-27 0,-3-1 38 16,3 0-41-16,-5 0 6 0,3-2 9 0,-5-5 8 15,5 10 30-15,0-5 38 0,-5-5 51 0,4 6 52 16,-4-6-70-16,0 0 13 0,0 0-59 0,0 0 21 0,0 0-53 16,0 0 30-16,0 0-53 0,-6-4 37 15,3-2-52-15,1-2 32 0,-1 1-10 0,1-4-5 16,-1 2-4-16,1-3-3 0,-1 0-3 0,0 0 0 16,2-2-8-16,0 2 1 0,1-3-4 0,0 2-1 0,0-1 4 15,1 2-5-15,0-1-2 0,3 0 6 0,-2 1-6 16,0 1 3-16,3 1-3 0,-1 0-1 0,2 2 2 15,-1-1-1-15,2 2 2 0,-2 1 2 16,2 0-4-16,1 3-1 0,-1-2-1 0,-7 5 2 16,15-3 4-16,-15 3-2 0,14 0 2 0,-5 3 2 15,0 2 0-15,1-1 1 0,-1 2 1 0,2 4 3 16,-1-2-1-16,-1 3 7 0,1 1-4 0,0 0 2 16,0 1 4-16,-1 1-4 0,1-2-1 0,-2 1 3 15,0 0 3-15,0 0-31 0,0-1 41 0,1 0-33 0,-2 0 39 16,-1-1-33-16,4-1 37 0,-6-1-37 0,4-2 39 15,-2-1-42-15,-1 1 40 0,4-2-39 0,-2 0 28 16,-7-5-65-16,14 4-18 0,-14-4-149 0,20-3-89 16,-11-2-154-16,5-2-562 0,-2-1-615 0</inkml:trace>
  <inkml:trace contextRef="#ctx0" brushRef="#br1" timeOffset="43643.83">22450 5194 80 0,'0'0'242'0,"-5"-6"-47"0,5 6-17 15,-4-5-12-15,4 5-6 0,-4-6-4 0,4 6-13 16,-3-6-17-16,3 6-10 0,-3-5-11 16,3 5-21-16,0 0-12 0,-1-8-12 0,1 8-3 0,1-6 2 15,-1 6 3-15,6-6 0 0,-6 6-1 0,8-5-8 16,-8 5-14-16,9-4 15 0,-9 4-20 0,15-1 8 15,-15 1-14-15,13-1 16 0,-13 1-21 0,17 2 32 16,-8 1-47-16,-2-1 24 0,1 2-26 0,2 0 19 16,-2 1-23-16,-2 0 23 0,2 0-28 0,0 1 25 15,-1 0-29-15,-3-1 7 0,1-1 0 0,-5-4 0 16,8 9 9-16,-8-9-1 0,8 8 2 0,-8-8 9 16,5 7 8-16,-5-7 11 0,4 6 48 0,-4-6 3 15,0 0-49-15,0 0-2 0,0 0-9 0,0 0-7 16,0 0 4-16,0 0 32 0,-8-5-44 0,8 5 27 15,-3-10-49-15,1 3 44 0,-1-1-51 0,2 0 47 16,1 0-51-16,0-1 45 0,0 2-1 0,1-4-10 16,2 3 0-16,-1-2-6 0,1 3-1 0,-2-2-3 15,3 2-4-15,-1-1 1 0,0 1 1 0,1 2 1 16,0-1 1-16,1 1-12 0,-5 5 12 0,12-7 2 16,-6 4-4-16,-6 3-2 0,15-3 3 0,-15 3 4 15,16 0-1-15,-16 0 8 0,16 6-51 0,-7-2 52 16,0 1-41-16,0 0 47 0,0 3-41 0,-1 0 47 15,0 2-43-15,0-1 41 0,-1 2-42 0,-1 1 7 16,-2-2-9-16,1 1 19 0,-1-2-7 0,1 2 3 16,-1-2 4-16,-2 3-5 0,2-3 3 0,-1 1-3 15,1-2-1-15,-2 2 8 0,1-3-7 0,-3-7-8 16,5 12-78-16,-1-7-22 0,-4-5-40 0,3 11-37 16,-3-11-73-16,8 4-37 0,-8-4-406 0,0 0-212 15</inkml:trace>
  <inkml:trace contextRef="#ctx0" brushRef="#br1" timeOffset="43976.96">22949 5013 244 0,'0'-11'351'0,"0"11"-67"0,-2-9-19 15,2 9-11-15,-1-6-11 0,1 6-37 0,-1-7 21 16,1 7-61-16,0 0 15 0,-3-6-32 0,3 6-32 15,0 0-19-15,0 0-41 0,0 0 56 0,0 0-1 16,-1 6-1-16,1-6-38 0,1 12 45 0,0-4-33 16,1 3 38-16,0 1-36 0,2 3 33 0,-2 0-44 15,0 2-1-15,4 1 2 0,-2 3-12 0,1 1 1 0,0 2-3 16,2-1-3-16,-2 1-9 0,3 3-6 16,-3-3-12-16,0 0 35 0,1-2-53 0,-2 3 41 15,4-4-52-15,-3 1 40 0,-1-2-49 0,1-1 42 16,-1-2-43-16,0 0 41 0,-2-3-51 0,4-1 44 15,-4-1-52-15,0 1 43 0,1-4-72 0,-1 0-18 16,0-2-100-16,-1-1-63 0,-1-6-124 0,1 9-127 16,-1-9-537-16,0 0-633 0</inkml:trace>
  <inkml:trace contextRef="#ctx0" brushRef="#br1" timeOffset="44360.09">23177 5308 23 0,'-7'-8'425'16,"7"8"-147"-16,-5-5-37 0,5 5-71 0,-3-9-15 16,3 9-42-16,0-8 15 0,0 8-20 0,3-8 2 15,-3 8-18-15,5-10-12 0,-5 10-20 0,9-7-11 0,-4 3-11 16,1 0 6-16,1 1-10 0,-1 0 1 0,-6 3 1 15,17-3-13-15,-17 3 6 0,15 0-6 16,-15 0 1-16,15 3-10 0,-7 1-5 0,-3 2 3 16,3 0-1-16,-5 1-4 0,1 2 9 0,-2 0-9 0,0 1 33 15,-2-2 4-15,-1 3 65 0,-2-2-19 16,2 2 57-16,-3-1-44 0,3 0 39 0,-2-2-47 16,0 2 38-16,0-2-44 0,1-1 32 0,0-1-36 15,0 0 35-15,2-6-44 0,-3 10 38 0,3-10-45 16,0 7 43-16,0-7-53 0,5 5 37 0,-5-5-59 0,0 0 36 15,18-2-56-15,-8 1 38 0,2-2-57 0,3-2 39 16,2-1-55-16,3-1-20 0,2-1-53 0,5-2-63 16,-2 0-76-16,5-2-58 0,0 1-77 0,0-1-86 15,4-1-436-15,-3 1-445 0</inkml:trace>
  <inkml:trace contextRef="#ctx0" brushRef="#br1" timeOffset="45310.43">26729 4926 364 0,'0'0'281'0,"0"0"-17"0,0 0-52 0,0 0 24 16,-13 1-66-16,13-1-14 0,0 0-14 0,0 0-2 15,-9-2-18-15,9 2-5 0,0 0-20 0,-5-6-18 16,5 6-8-16,0 0-10 0,-1-6-14 0,1 6-4 15,1-6-4-15,-1 6 2 0,5-5 12 0,-5 5-21 16,9-4-4-16,-9 4 2 0,12-5-2 0,-12 5 2 16,13-2 3-16,-13 2-4 0,13 1 4 0,-13-1-3 15,16 3 0-15,-10 0-7 0,3 1-9 0,-1 0 10 16,-2 3-2-16,-1-2-4 0,3 2-3 0,-3 1-1 16,0 1 5-16,-1-1-9 0,0-1 4 0,-1 2-3 15,-1-3 4-15,-1 1 7 0,2 0 8 0,-3-7 16 16,4 10 21-16,-4-10 21 0,2 9 16 0,-2-9-6 15,0 6-18-15,0-6-11 0,0 0-10 0,0 0-16 16,0 0-9-16,0 0-6 0,-1-6-6 0,1 6 7 16,0-12-18-16,0 12 0 0,1-13-4 0,-1 3-3 15,3 2-1-15,-1-1 3 0,0-1-4 0,0-1-2 16,3 2-1-16,-1-1 2 0,0-1-1 0,2 2 1 16,-2 0-4-16,3 0 0 0,-2 1 1 0,1 1 1 15,-1 0-2-15,1 1 0 0,2 0 1 0,-3 2 0 16,2-1 1-16,-7 5 2 0,14-3-1 0,-14 3 4 15,14 1 1-15,-14-1 6 0,15 6 1 0,-6-1-4 16,-2 1 3-16,0 2 0 0,2 1-1 0,0 0 3 16,-1 2 1-16,1 0-3 0,-2 0 2 0,0 1-2 15,-1 0 3-15,-1 0-8 0,3 0 1 0,-3-2 0 16,0 1-37-16,-1 0 43 0,0-2-39 0,-2 0 40 16,2 0-43-16,1-1 46 0,-3 0-47 0,0-1 36 15,-1 0-70-15,2 0-2 0,-3-7-94 0,1 10-14 16,-1-10-76-16,2 8-44 0,-2-8-57 0,0 0-54 15,0 7-363-15,0-7-284 0</inkml:trace>
  <inkml:trace contextRef="#ctx0" brushRef="#br1" timeOffset="45659.65">27226 4668 385 0,'0'0'356'16,"4"-8"-102"-16,-4 8-51 0,3-8-44 0,-3 8-26 16,0 0 4-16,0 0 17 0,0 0 26 0,0 0-15 0,0 0 39 15,3 5-29-15,-3-5-2 0,2 13-12 0,-2-4-14 16,1 1-8-16,1 3-12 0,-2 0-5 16,0 3-3-16,3 2-2 0,-2-1-8 0,-1 4 2 15,3 1-14-15,-1 1-9 0,1 1 5 0,-2 1-46 16,3 0 39-16,-1 0-52 0,-1-1 35 0,1 1-53 0,-2 0 42 15,4-1-53-15,-2 0 4 0,-1 0-6 0,1 1 1 16,-1-4-1-16,0 2 1 0,0-4 0 0,1-1 1 16,-2 0 39-16,0-1-50 0,2-1 41 15,-2-4-48-15,-1 1 39 0,3-1-50 0,-3-3 24 16,2 1-90-16,-2-2-3 0,3 0-105 0,-3-8-36 0,2 10-91 16,-2-10-81-16,0 8-28 0,0-8-428 0,0 0-412 15</inkml:trace>
  <inkml:trace contextRef="#ctx0" brushRef="#br1" timeOffset="46043.92">27391 5120 224 0,'-1'-9'351'0,"1"9"-83"0,0 0-59 0,1-9-44 0,-1 9-33 15,1-8-22-15,-1 8-11 0,5-7-3 0,-5 7-3 16,4-6-13-16,-4 6-8 0,9-6-5 0,-9 6-19 16,9-4-6-16,-9 4-7 0,13-2-3 0,-13 2 2 15,13 1-7-15,-13-1-1 0,12 4-2 16,-12-4-2-16,13 7-1 0,-8-2-1 0,-1 1 1 0,1 2 1 16,-2-1 11-16,-1 3-2 0,0-2 50 0,-2 1-43 15,0 2 58-15,-2 1-26 0,1-5 19 16,-3 2 6-16,2 1 8 0,1-1 5 0,-1 0 7 0,-2 0 26 15,3-2-50-15,-2-1 33 0,3-6-45 0,-1 11 34 16,1-11-44-16,-2 9 6 0,2-9 5 0,-2 7 1 16,2-7-4-16,0 0-2 0,4 6 2 0,-4-6-17 15,0 0-11-15,14-1-11 0,-14 1-7 0,17-3-5 16,-8 0 36-16,2-1-55 0,-2 1 46 16,3-1-60-16,-1 0 39 0,-2 1-72 0,2-2-44 15,0 2-140-15,-1-1-104 0,-1-1-156 0,1 0-601 0,-3-1-701 16</inkml:trace>
  <inkml:trace contextRef="#ctx0" brushRef="#br1" timeOffset="55191.89">21071 7478 345 0,'0'0'291'0,"0"0"-78"0,0 0 13 16,-7-5-23-16,7 5-2 0,0 0 7 0,0 0-23 16,0 0-14-16,-9-2-11 0,9 2-19 0,0 0-16 15,0 0-14-15,0 0-18 0,-9-3-22 0,9 3-10 16,0 0-11-16,0 0 17 0,0 0 20 0,-5 5 8 16,5-5 11-16,-2 8-3 0,2-8 6 0,0 9-4 15,0-2 0-15,0 0 2 0,2 4-1 0,-2 0 7 16,2 3-2-16,-2 3-3 0,3 1-10 0,-1 2 4 15,3 1-8-15,-1 4-8 0,1 2-3 0,-1 1-9 16,3 4-5-16,-2-1-9 0,2-1-10 0,1 2-10 16,-3-3-5-16,3 1-5 0,-1 0-3 0,0-2-2 15,-1-5 6-15,1-1-8 0,-1 0-35 0,2-2 34 16,-2 0-35-16,-1-2 36 0,2-3-37 0,-2-1 34 16,2-2-34-16,-3 2 33 0,1-6-37 0,-1 3 28 0,1-3-43 15,-1 0 11-15,2-3-54 0,-2 1-15 0,-4-6-49 16,8 7-57-16,-8-7-69 0,0 0-63 15,0 0-44-15,10-3-65 0,-10 3-39 0,2-10-370 0,-2 10-390 16</inkml:trace>
  <inkml:trace contextRef="#ctx0" brushRef="#br1" timeOffset="57008.17">21030 7618 128 0,'0'0'212'0,"0"0"-99"0,0 0 32 0,2-5-48 15,-2 5 26-15,3-5-48 0,-3 5 38 0,7-5-39 0,-7 5 18 16,9-6-3-16,-9 6-11 0,13-6-3 15,-6 3-4-15,2 0-7 0,0-1-3 0,3 2-9 0,0-2-7 16,2 1-7-16,2-1-8 0,-1 0-2 16,4 1-28-16,-1-1 27 0,5 0-9 0,3-2 18 15,-1 2-15-15,3-1 9 0,4-2-17 0,2 1 13 0,0 1-18 16,1-2 19-16,2 1-14 0,0 0 11 16,6-3-13-16,-1 2 7 0,4 0-8 0,-3 0 10 15,-1 0-11-15,2-2 9 0,1 1 23 0,0 0-16 16,0 0 3-16,3 1 1 0,-2-4 9 0,4 4-15 0,-1-2 12 15,2 2-12-15,1-1 12 0,-1 0-19 0,4 1 18 16,-1-1-20-16,-1 1 23 0,3 0-20 16,-1-2 16-16,1 4-25 0,0-3 25 0,0 0-30 0,2 2 24 15,-1 0-28-15,1 0 29 0,-1 0-36 0,3 0 40 16,-2 1-33-16,-1 0 32 0,1-1-30 0,1 0 33 16,-1 1-35-16,-3 1 33 0,3-3-30 0,-2 2 39 15,2 0-44-15,-2-3 39 0,1 3-39 0,-2-1 46 16,4 1-46-16,-1-2 42 0,-1 0-42 0,3-1 44 15,-2 1-49-15,-1 1 45 0,1-2-49 0,-3 1 45 16,1-1-46-16,-1 1 54 0,-3 1-59 0,1-2 51 16,-2 2-50-16,-1-2 45 0,-3 2-41 0,-1-1 39 15,-3 1-49-15,-6 1 47 0,-1 1-47 0,0 0 53 16,-7 2-52-16,-3-2 51 0,0 1-56 0,-2 1 54 16,-4 0-53-16,-2-1 49 0,1 2-39 0,-6 0 52 15,0 0-48-15,-2 0 60 0,-11 1-55 0,21-2 50 16,-21 2-42-16,15-1 49 0,-15 1-38 0,14 0 53 15,-14 0-31-15,10-1 52 0,-10 1-36 0,0 0 42 16,16-1-41-16,-16 1 31 0,0 0-47 0,0 0 32 16,11 0-49-16,-11 0 34 0,0 0-45 0,0 0 30 15,0 0-37-15,0 0 32 0,13 0-42 0,-13 0 36 16,0 0-44-16,0 0 42 0,0 0-40 0,10 2 40 16,-10-2-43-16,0 0 41 0,3 6-35 0,-3-6 32 15,4 6-5-15,-4-6-37 0,2 10 45 0,-2-10-7 16,3 13-2-16,-1-4 9 0,0 1 14 0,0 2-22 15,0 2 45-15,0 0-42 0,1 1 43 0,2 2-40 16,-3 1 52-16,3 2-44 0,-1 2 49 0,-1 0-51 16,2 1-1-16,0-2 4 0,1 3-2 0,-2 0-3 15,3 0 7-15,0-1-27 0,-3 1 17 0,5 1-3 16,-3-2-3-16,1 0 1 0,-1-1-4 0,1 2-1 16,0-3-5-16,0 0 2 0,-1-2 3 0,-1-2-8 15,0-2 0-15,2-2 43 0,-4 2-51 0,1-3 43 16,0-3-47-16,-1 2 45 0,1-3-52 0,-2 2 47 15,1-3-50-15,-1 0 47 0,1 0-49 0,-1-3 51 16,-2-4-48-16,3 11 44 0,-3-11-41 0,2 8 50 16,-2-8-53-16,2 7 47 0,-2-7-52 0,1 7 52 15,-1-7-50-15,0 0 48 0,0 0-49 0,-3 6 44 16,3-6-44-16,0 0 0 0,-7 5 50 0,7-5-52 16,0 0 49-16,-14 3-49 0,14-3 48 0,-13 1-48 15,13-1 48-15,-17 2-47 0,17-2 47 0,-18 2-43 16,18-2-2-16,-23 0 3 0,9 1 4 0,3-1 4 0,-2 0-1 15,-1 0 2-15,0 0 3 0,-1 1 5 16,-1-1-6-16,-3 0 0 0,1 1 2 0,0 1 2 0,-3-1-3 16,1 0 3-16,-5 2-2 0,-1 0 1 15,-2 0 2-15,0 0 4 0,1-1-7 0,-7 2 0 16,0 1 44-16,1 0-50 0,-1-2 43 0,-1 2-49 0,1-1 45 16,-1 2-46-16,1-3 45 0,-1 2-48 0,2-1 46 15,0 1-46-15,-2-1 45 0,1-1-46 16,-1 1 44-16,1 0-39 0,-2 1 38 0,2-1-46 15,-2-1 49-15,1 1-48 0,-1 0 6 0,-1 0 2 0,-1 0 4 16,2-1 45-16,-1 0-50 0,1 1 45 0,-1 0-48 16,-2-1 46-16,3 0-47 0,-1-1 47 15,0 2-44-15,1-1 40 0,-1 0-48 0,1 1 50 0,-1-2-47 16,3 0 44-16,0 1-33 0,-2 1 33 0,3-2-46 16,-1 2 45-16,4-1-41 0,0-2 40 0,0 3-46 15,1-1 52-15,-1-1-51 0,1 1 50 0,2 0-46 16,-2-1 3-16,1 0 48 0,0 0-46 0,1 0 41 15,-1 1-44-15,2-1 42 0,1 2-47 0,-2-2 46 16,1-1-45-16,-1 1 48 0,3 0-49 0,-1-1 47 16,3 0-46-16,-1 1 44 0,1 0-42 0,0-1 46 15,-1 0-49-15,2 1 47 0,-1-1-42 0,0 0 39 16,2 1-44-16,-2-1 47 0,3 0-49 0,-3 1 47 16,3-1-47-16,1 1 50 0,-1 0-45 0,1 0 42 15,-1 1-48-15,1-1 47 0,1 0-46 16,0 1 47-16,0-1-58 0,0-1 44 0,2 3-41 0,0-2 42 15,-1 0-44-15,2 1 48 0,1-1-45 0,-2 1 48 16,2-2-45-16,-1 1 47 0,-1 1-40 0,3-1 43 16,-4 2-45-16,0-1 45 0,1 0-45 0,0-1 47 15,-2 0-40-15,4 2 42 0,-3-1-44 0,3 0 39 16,-1 1-44-16,1-2 46 0,-2-1-47 0,3 3 48 16,-2-1-45-16,0-1 46 0,1 0-48 0,1 1 49 15,-1-2-50-15,-1 1 27 0,0-1-43 0,0 2 47 16,1-2-40-16,-1 0 43 0,0 2-40 0,0-2 45 15,-3 0-44-15,4 1 47 0,-2 0-44 0,-1-1 48 16,1 0-45-16,1 0 44 0,-1 0-43 0,-2 2 41 16,3-2-41-16,0 1 46 0,0-1-43 0,1 0 41 15,-2-1-38-15,2 1 38 0,0 0-42 0,1 0 44 16,-1 2-46-16,0-2 45 0,0 0-40 0,2 0 44 0,-1 1-49 16,-1-2 45-16,1 3-43 0,1-1 44 15,1-1-43-15,-1 0 44 0,1 0-44 0,-1 0 43 16,11-1-41-16,-16 4 40 0,16-4-42 0,-16 1 45 15,16-1-44-15,-18 1 41 0,18-1-40 0,-14 1 42 0,14-1-45 16,-16 1 46-16,16-1-44 0,-17 1 44 16,17-1-45-16,-15 2 44 0,15-2-45 0,-18 0 44 0,18 0-39 15,-14 0 38-15,14 0-43 0,-15 0 46 16,15 0-45-16,-14 1 43 0,14-1-42 0,-13 0 41 0,13 0-43 16,-13 2 44-16,13-2-41 0,-12 0 40 0,12 0-41 15,0 0 42-15,-15 1-42 0,15-1 42 0,0 0-40 16,-15 1 40-16,15-1-44 0,0 0 44 0,-15 2-43 15,15-2 41-15,0 0-42 0,-13 3 45 0,13-3-40 16,-9 1 0-16,9-1 4 0,0 0 3 0,-10 2 0 16,10-2-37-16,0 0 8 0,0 0-74 0,0 0-36 15,0 0-48-15,-12 0-31 0,12 0-23 0,0 0-61 16,0 0-55-16,5-6-470 0,-5 6-380 0</inkml:trace>
  <inkml:trace contextRef="#ctx0" brushRef="#br1" timeOffset="57842.7">26328 7003 294 0,'0'0'236'15,"-4"-10"-38"-15,4 10-23 0,-3-8-9 16,3 8-12-16,-2-6-31 0,2 6-19 0,0 0-16 0,-4-7 5 15,4 7 15-15,0 0 5 0,0 0 14 0,0 0-8 16,4 6 33-16,-4-6-44 0,5 10 45 16,-1 0-44-16,1 1 50 0,0 2-41 0,0 0 37 0,4 6-20 15,-3 2-8-15,3 0 1 0,-2 2-5 0,3 4-47 16,0-1 25-16,-1 3-47 0,1-2 26 16,2 2-48-16,-2-3 30 0,0 4-45 0,2-4-3 15,-1 0-1-15,1-1 1 0,-1-1-3 0,2 1-1 16,-3-5-2-16,-1-2-1 0,1-1-3 0,-1-1 2 0,-2-2-8 15,1-1-2-15,-1-3 15 0,-2 0-106 0,0-2-6 16,0 0-85-16,-1-3-53 0,-4-5-87 0,7 5-50 16,-7-5-492-16,0 0-419 0</inkml:trace>
  <inkml:trace contextRef="#ctx0" brushRef="#br1" timeOffset="59324.85">26431 6982 2 0,'12'-2'152'0,"-12"2"10"0,11-2-11 15,-11 2-10-15,19-3-13 0,-10 2-6 0,4-1-10 16,2 1-8-16,1-1-8 0,4 0-4 0,1-1-14 16,2 1-9-16,4 0-8 0,1 1-11 0,2-4-6 15,4 2-7-15,1 1-7 0,4-2-2 16,0 1 4-16,1-1 5 0,7-1 4 0,-1 0 15 0,5 1-17 16,0-1 9-16,1-1-15 0,1 1 3 0,2-1-9 15,1 1 1-15,-2-2 7 0,4 1-6 0,-1 0 0 16,2-1 4-16,-2 1 2 0,1-2 1 0,-1 1-5 15,1 0 12-15,0-1-20 0,8-2 7 16,-10 2-14-16,4 1 17 0,5-4-12 0,-6 2 20 0,-3 2-3 16,3-1-5-16,-1 0-2 0,-1 0-7 0,-1 1 2 15,1-2-9-15,0 2-2 0,-2 0 0 16,1-1-2-16,-1 2 2 0,-1-3-5 0,0 2 3 16,1 1 4-16,-2-1 12 0,0 0-15 0,0 2-3 15,-2-2-7-15,-1 1-1 0,0-1 2 0,1 0-2 16,-5 2-3-16,3-1 3 0,-4 1 0 0,-1-1 3 0,-5 2-4 15,0-1 9-15,-3 0 22 0,2 1-38 0,-2-1 0 16,-1 1-2-16,-1-1 6 0,2 1-2 0,-3 0 2 16,1 0 2-16,-1 0 3 0,-5 0-6 0,0 2 38 15,-1-2-44-15,0 1 26 0,-3 1-28 16,-4 0 43-16,2-1-49 0,-2 1 48 0,-3 1-46 0,1 0 50 16,-5-2-51-16,1 3 42 0,-3-1-31 0,0-2 45 15,-11 3-36-15,16-1 37 0,-16 1-37 0,14 0 36 16,-14 0-27-16,13-1 27 0,-13 1-26 0,0 0 26 15,14 0-32-15,-14 0 26 0,0 0-35 16,0 0 28-16,13-2-32 0,-13 2 25 0,0 0-23 0,0 0 21 16,0 0-27-16,11 1 22 0,-11-1-26 15,0 0 30-15,0 0-30 0,7 3 27 0,-7-3-26 0,4 7 30 16,-4-7-23-16,6 8 30 0,-6-8-28 16,6 10 27-16,-2-2-19 0,-1-1 38 0,1 2-17 0,-1 0 27 15,1 2-25-15,4 1 4 0,-3 1 8 0,0 1 0 16,0 1-2-16,2 1-2 0,0 2 0 0,0 0-2 15,0 1-4-15,-1 1-4 0,2 1-1 0,-3 0-4 16,3 1-3-16,-3 0 9 0,2-1-15 0,-1 2 6 16,-1-2-15-16,0 2 15 0,-1 0-19 0,1-1 15 15,0 1-15-15,2-2 11 0,-2 1-12 0,-1 1 18 16,1-3-17-16,-1 1 9 0,1-1-13 0,-1-2 13 16,1-1-13-16,-2 0 10 0,1-1-11 0,0 0 10 15,0-2-8-15,0 1 0 0,-1-1 0 0,0-3 2 16,-1 0-1-16,1-1 2 0,0 0 3 0,-2-2-3 15,2 1-3-15,-2-2 4 0,0 0 2 0,-1-7-4 16,4 11 3-16,-4-11 7 0,0 11-3 0,0-11 4 16,1 7 5-16,-1-7 0 0,2 9-7 0,-2-9-1 15,0 0 3-15,-3 5-5 0,3-5 0 0,0 0-3 16,-9 3 0-16,9-3-2 0,0 0 1 0,-14 1-1 16,14-1 0-16,-13 0-1 0,13 0 0 0,-19-2 0 15,8 0 0-15,-3 1-1 0,0 1 5 0,-4-1-5 16,1-1 1-16,-3 1 1 0,-1-1-1 0,1 0 1 15,-3 0 0-15,-1 1 2 0,-2 1-4 0,0-1-1 16,-2 0 3-16,0 1-2 0,-1 0 4 0,-1 0-2 0,0 0-1 16,-2 0-2-16,0 1 9 0,-5 0-8 0,-2-1 0 15,2 1 0-15,-1 2 0 0,-2-2 2 16,-1 2-1-16,1-2 0 0,-1 1 0 0,-7-1-1 16,0 1 5-16,-1 0-6 0,8-1 2 0,-10 1-2 15,3 1 1-15,2 0 1 0,3-1-37 0,-4 0 47 0,6-1-6 16,-1 2 1-16,1-1-2 0,1 0 4 15,1 0-4-15,1 1-3 0,-1-1 2 0,2-1 1 16,1 0-1-16,-2 0 2 0,6-1-4 0,0 1 0 0,0-1 1 16,0 0 0-16,0 2 0 0,2-2 0 15,-1 0-1-15,0 0 1 0,1-2 1 0,-1 2 1 0,0 0-3 16,3 0-34-16,-1 0 43 0,-1 0-39 0,1-1 42 16,3 1-36-16,-2 0 38 0,0-1-41 15,3 1 46-15,-3-1-41 0,1 1 39 0,1 0-39 16,2-1 38-16,1 1 4 0,-1 0-9 0,-2-1-2 15,2 1-2-15,2 0-1 0,-2 0-2 0,-1 0 2 0,1 0-1 16,2 0-4-16,-3 0 0 0,-1 0 0 0,2 0 3 16,-3 1-2-16,3-1-39 0,-2 0 47 0,3 0-40 15,-5 1 43-15,5-1-38 0,-5 0 39 0,6 1-36 16,-1-1 40-16,-1 1-41 0,1-1 42 16,-4 0-40-16,4 1 40 0,0-1-40 0,-1 0 41 0,0 0-30 15,-1 2 30-15,-3-2-38 0,3 1 40 0,-1 0-42 16,-1 0 38-16,2 0-40 0,-2 2 38 0,1-2-37 15,-1 3 40-15,1-2-40 0,-1 1 37 0,1-1-35 16,0 1 44-16,-1 1-47 0,2 1 44 0,-2-1-42 16,3-1 40-16,-1 1-40 0,-1 0 43 0,4 0-40 15,-1 1 37-15,-1-2-40 0,4 1 42 16,2-2-40-16,-1 3 35 0,1-2-33 0,0-1 38 16,1 2-37-16,1-2 36 0,3 0-40 0,0 0 46 15,1 0-45-15,1-1 41 0,11-1-40 0,-15 3 37 16,15-3-45-16,-14 1 11 0,14-1-91 0,0 0-3 0,-13 0-92 15,13 0-22-15,0 0-47 0,0 0-35 0,0 0-122 16,4-7-318-16,-4 7-253 0</inkml:trace>
  <inkml:trace contextRef="#ctx0" brushRef="#br1" timeOffset="59974.02">27626 7118 201 0,'-6'-6'261'0,"6"6"-62"0,-5-6-48 15,5 6-27-15,-4-9-1 0,4 9 25 0,-4-8-1 16,4 8-7-16,-1-10-8 0,1 10-22 0,2-8-16 16,-2 8-13-16,5-10-11 0,-5 10-3 0,5-7-6 15,-5 7-2-15,11-4 5 0,-11 4-3 0,12-5 3 16,-12 5-8-16,14 0-9 0,-14 0-5 0,17 2-1 15,-9 1-2-15,1 0-5 0,-3 1-6 0,4 0-2 16,-2 3-4-16,-2-3 0 0,1 2 6 0,-1 2-9 16,-1-2 1-16,0-1 0 0,-2 3 1 0,0-3 2 15,-3-5-2-15,2 10 10 0,-2-10-6 0,1 9 7 16,-1-9-6-16,0 0 12 0,-2 8 1 16,2-8 2-16,0 0-3 0,0 0-1 0,-9-2-4 0,9 2-2 15,-5-7-8-15,2 0 2 0,1 1-7 0,-1 0-3 16,3-2-3-16,0 1-4 0,0-1-1 0,1-2 6 15,2 2-8-15,1-2 2 0,-2 3-5 0,3-2-1 16,-1 2-1-16,1 1-40 0,1-1 48 0,0 2-44 16,0 2 52-16,2-1 2 0,-8 4 2 0,13-3 4 15,-13 3-4-15,16 3-1 0,-7 0 2 0,-1 0 3 16,1 3-5-16,0 0 3 0,0 1-5 0,0 3 3 16,0-1-3-16,-2 3-1 0,2-1-1 0,-1 2-7 15,-2-1-5-15,1 0 5 0,-1 2 2 0,2-2-3 16,-2 1-3-16,-1-1 0 0,-1-2-1 0,1 1-3 15,-1-2 1-15,2-1-7 0,-2 0-41 0,-1 1-67 16,1-3-79-16,-4-6-64 0,5 10-97 0,-5-10-488 16,4 4-385-16</inkml:trace>
  <inkml:trace contextRef="#ctx0" brushRef="#br1" timeOffset="60258.66">28084 6917 417 0,'2'-9'316'0,"-2"2"-87"16,1 1 3-16,-1 6-33 0,2-11-9 0,-2 11 9 16,0-10-33-16,0 10-17 0,0-7-27 0,0 7-23 15,0 0-22-15,1-6-12 0,-1 6 5 0,0 0 1 16,0 0 6-16,3 5 55 0,-3-5-25 0,2 12 45 16,1-5-48-16,-1 1 36 0,3 3 0 0,-3 2-14 15,0 1-11-15,3 1-7 0,-2 2-17 0,-1 0-8 16,2 1-12-16,0 1-9 0,-1 2-12 0,2 0-10 15,-3 1-5-15,2-2-4 0,-1 0-9 0,-1-1-2 16,1 0-2-16,-2-1-44 0,3-2 44 0,-1 1-4 16,-1-1-5-16,1-2-6 0,0 0-43 0,-1-4-8 15,0 1-66-15,1-3-57 0,-1 1-47 0,0-4-88 16,-2-5-106-16,5 7-120 0,-5-7-260 0,0 0-317 16</inkml:trace>
  <inkml:trace contextRef="#ctx0" brushRef="#br1" timeOffset="60591.59">28279 7090 285 0,'2'-9'293'0,"-2"9"-75"0,2-10-27 0,-2 10-13 16,6-11 0-16,-6 11 1 0,7-8 2 0,-7 8 3 15,6-10-44-15,-1 6-17 0,-5 4-11 16,12-5-11-16,-12 5-17 0,11-2-10 0,-11 2 5 0,13 0-4 15,-13 0-18-15,13 3 0 0,-7 2 2 0,-1-1 1 16,-1 4 4-16,0 0 6 0,0 1 10 0,0 0 4 16,-3 2 4-16,-1-2 9 0,0 3 9 0,-1-2 15 15,-1 1 0-15,0-1 3 0,-1 0-10 0,2 1-1 16,-1-2 0-16,0-1-2 0,2-1-6 0,0-7 3 16,0 15 3-16,0-15-1 0,3 9-3 0,-1-3-39 15,-2-6 27-15,13 6-53 0,-13-6 25 0,18 0-47 16,-5 0 29-16,1-1-47 0,2-1 30 0,1-3-111 15,2 0-46-15,0 0-99 0,-3 1-107 0,0-3-149 16,-4 0-199-16,-2 0-354 0,-1 0-645 0</inkml:trace>
  <inkml:trace contextRef="#ctx0" brushRef="#br1" timeOffset="61592.06">22491 7639 373 0,'0'0'276'0,"0"0"-59"0,0 0 2 16,0 0-36-16,0 0-1 0,9-4-14 15,-9 4-10-15,0 0-17 0,0 0-22 0,4-3-21 0,-4 3-22 16,0 0-19-16,6-5-6 0,-6 5-11 0,0 0-9 16,7-6 1-16,-7 6 4 0,6-4-3 15,-6 4-2-15,10-1-3 0,-10 1-1 0,0 0-1 16,16-1 5-16,-16 1-5 0,14 2-3 0,-14-2 1 15,12 4 0-15,-4-2-1 0,1 3-7 0,-1 1 6 0,-2-1-2 16,1 1 37-16,0 1-5 0,-2-1-45 16,2 1 4-16,-4 0 4 0,3 1 2 0,-4-1 15 15,1-1 37-15,-1 0-35 0,-2-6 50 0,5 11-39 16,-5-11 36-16,0 7-51 0,0-7 45 0,-3 7-48 0,3-7 35 16,0 0-45-16,-7 3 38 0,7-3-48 0,-6-4 2 15,6 4 19-15,-7-9-28 0,3 5 3 16,2-1-2-16,-2-2 1 0,2-1 8 0,0 3-9 0,1-4 2 15,1 2-4-15,1-1 2 0,1 0 0 0,0 0-5 16,3 1 0-16,-4 0 2 0,5-1 0 0,-1 2-2 16,1 2 5-16,-2 0-4 0,5 1 4 0,-9 3-3 15,13-4 7-15,-13 4-1 0,16 1 3 0,-5 2-1 16,-2 0 1-16,1 2 2 0,0-1 1 0,-1 3-7 16,2 1 1-16,-2-1-4 0,2 3 6 0,-2-2-2 15,1 3 1-15,-3-3 0 0,1 3 0 0,2-3-3 16,-3 3-2-16,-1-3 2 0,-1 1-4 0,-1-1 0 15,2 1 0-15,-2-2-6 0,-1-1-24 0,-1 1-52 16,2-2-71-16,-4-5-61 0,1 9-63 0,-1-9-103 16,0 0-424-16,-1 7-336 0</inkml:trace>
  <inkml:trace contextRef="#ctx0" brushRef="#br1" timeOffset="61907.37">22927 7406 360 0,'4'-9'328'0,"-2"4"-58"0,-2 5-39 0,3-10-14 16,-3 10-14-16,2-6-35 0,-2 6 0 15,0 0-48-15,3-7 5 0,-3 7-17 0,0 0 3 16,0 0 17-16,0 0 1 0,4 8 7 0,-4-8 16 16,1 12-9-16,2-5 0 0,-1 4 9 0,0 0-2 15,0 1-4-15,1 5 0 0,0 0-26 0,0 2 6 16,1 1-9-16,0 3-16 0,-2 1-12 0,3 1-14 15,-1-1-8-15,0 2-9 0,1 0-6 0,-1-1-11 0,1 1-1 16,-1-1-11-16,0-2-5 0,0 1-4 0,-1-3-4 16,4-1-1-16,-5-2-5 0,2-2 1 15,0-2-4-15,-1 1-4 0,-1-3-3 0,3-3-19 16,-3 2-49-16,0-3-17 0,2 0-81 0,0-2-45 0,-4-6-135 16,2 6-89-16,-2-6-58 0,0 0-456 0,7-4-533 15</inkml:trace>
  <inkml:trace contextRef="#ctx0" brushRef="#br1" timeOffset="62324.68">23195 7704 257 0,'0'0'333'16,"0"0"-114"-16,-2-6-1 0,2 6-7 0,0 0-7 15,-3-8-1-15,3 8-30 0,0 0-14 0,0-7-27 16,0 7-19-16,0-6-21 0,0 6-24 0,4-6-14 16,-4 6-15-16,5-6-6 0,-5 6-6 0,10-4-8 15,-10 4-5-15,11-4 5 0,-11 4 4 0,11-3-10 16,-11 3 4-16,13 0-5 0,-13 0-4 0,13 3 6 16,-13-3-5-16,12 5 0 0,-7-2 3 0,1 2-6 15,-3-1 1-15,1 2 5 0,0 0-3 0,-1-2 0 16,-2 4 8-16,-1-1-5 0,1-1 18 0,2 1 48 15,-6 0-38-15,2-1 58 0,1-6-34 0,-1 14 41 16,1-14-44-16,-3 11 37 0,3-11-45 0,0 9 46 16,0-9-43-16,-2 7 38 0,2-7-41 0,-2 7 39 15,2-7-42-15,0 0 38 0,0 7-38 0,0-7 41 16,0 0-46-16,0 0 38 0,2 7-42 0,-2-7 44 0,0 0-53 16,0 0 42-16,0 0-58 0,15 0 35 15,-15 0-47-15,10-3 39 0,-10 3-47 0,13-5 40 16,-4 3-49-16,-1 0 36 0,1-2-92 0,1-1-55 15,-1 1-192-15,-2 1-150 0,0-2-668 0,0-1-748 16</inkml:trace>
  <inkml:trace contextRef="#ctx0" brushRef="#br1" timeOffset="64574.32">22996 8674 82 0,'0'0'181'0,"2"-9"18"0,-2 9-66 0,4-6 25 0,-4 6-45 16,2-7 28-16,-2 7-45 0,0 0 27 0,2-7-40 16,-2 7 21-16,0 0-31 0,3-7 16 0,-3 7-19 15,0 0 10-15,0 0-9 0,0 0 5 0,1-6-6 16,-1 6 0-16,0 0-7 0,0 0-5 16,0 0 7-16,0 0-4 0,0 0 26 0,0 0-27 0,-5 7 3 15,5-7-2-15,-5 8-7 0,1-2 5 0,0 2 1 16,-4 0 7-16,2 2 28 0,-2 3-50 0,-1-1 43 15,-1 4-48-15,-1 0 36 0,-3 4-51 0,0 1 14 16,-4 2 16-16,2 1-55 0,-5 5 3 0,-2-2 1 16,2 2-1-16,-2 1 1 0,0-1 20 0,-2 2-23 15,3-1 1-15,-4 0-4 0,2 1 4 0,-1-1-2 16,-1 1 50-16,0 1-51 0,-1-1 42 0,1 0-44 16,-1 0 41-16,-1 0-42 0,0 1 41 0,0-2-43 15,-2 1 42-15,1-1-40 0,1 0 52 0,-2-1-32 16,3-1 10-16,-2 0 7 0,2-3 9 0,0 2 4 0,-1-3-7 15,5-3 1-15,1-2-2 0,2-2 2 0,0 1 1 16,4-3 1-16,-2-2-1 0,3 0-3 16,-2-1-4-16,3-1-2 0,0-2 0 0,1 1-2 0,1-2-7 15,0 1-3-15,1-1-6 0,-1-2-2 0,1 2 0 16,2-2-2-16,0-2-2 0,0 1-2 0,1-1 3 16,2 1-5-16,6-5 0 0,-12 5-3 15,12-5-2-15,-9 6-1 0,9-6-8 0,-6 4-40 0,6-4-54 16,0 0-67-16,0 0-62 0,0 0-50 0,-8-3-47 15,8 3-85-15,8-9-418 0,-3 1-373 0</inkml:trace>
  <inkml:trace contextRef="#ctx0" brushRef="#br1" timeOffset="65341.39">23216 8815 233 0,'0'0'239'0,"0"0"-52"16,0 0-43-16,0 0-23 0,0 0 2 0,0 0-2 16,-3-6-4-16,3 6-10 0,0 0-4 0,0 0-2 15,0 0-11-15,0 0-8 0,5-3-2 0,-5 3 2 16,0 0 0-16,0 0-9 0,11 2 11 0,-11-2-19 15,8 5 15-15,-8-5-28 0,11 6 18 0,-5 0-25 16,1 0 22-16,1 0-28 0,1 3 40 0,0-1-36 16,-1 0 21-16,5 2-3 0,-2 0-4 0,3 0 10 15,-1 2 0-15,2 0 3 0,2 1 0 0,0 1-3 0,1-1-6 16,3 1-2-16,0 2 0 0,-1 1-3 16,3-2 11-16,-1 1-1 0,1-1 5 0,0 1-8 15,1 0-5-15,-1 0-5 0,0 1-4 0,2-1-2 0,-1 1 10 16,1-3-7-16,-2 1-3 0,2 2 2 15,0-1-5-15,-2 0 3 0,3-1 7 0,-1 1-3 16,-3-1-5-16,4 1-3 0,-2 0-1 0,1-1 40 16,-2 1-53-16,-1-2 39 0,1 1-53 0,0-1 42 0,-1 1-49 15,-3-4 49-15,-1 1-49 0,0 1-1 16,0-2 0-16,-3 0 2 0,2 2 0 0,-3-4-1 0,0 1-1 16,-3-1-2-16,3-1 6 0,-5 0-7 15,2-1 0-15,-1-1-1 0,-3 0-1 0,0-1 4 0,-1 0-2 16,-2-1 2-16,2 1 5 0,-6-5-12 15,9 6-2-15,-9-6-6 0,4 5-51 0,-4-5-71 0,0 0-51 16,0 0-154-16,0 0-77 0,-13-2-104 16,3-3-496-16,1 1-619 0</inkml:trace>
  <inkml:trace contextRef="#ctx0" brushRef="#br1" timeOffset="66007.72">20129 10242 301 0,'0'0'222'0,"0"0"-53"16,0 0-37-16,0 0-3 0,0 0 55 15,0 0 30-15,0 0-10 0,0 0 24 0,2 11-35 16,0-3 36-16,1 0-45 0,1 3 36 0,-1 2-50 0,3 0 25 16,0 3-45-16,0 2 34 0,3 2-51 0,-2 0 29 15,-1 2-51-15,4 0-8 0,-1 1-8 0,0 1-5 16,1 2-13-16,-1-1-11 0,0 0-8 0,-1 2-12 15,1-4-9-15,-1-2-5 0,-1 1-10 0,1-2-2 16,1 0-3-16,-3 1-4 0,3-3-8 0,-5-4 2 16,5 1-7-16,-3-2-8 0,-1-1-65 0,1-2-65 15,-1-2-19-15,1 1-76 0,-2-5-66 0,-4-4-86 16,6 6-65-16,-6-6-389 0,0 0-380 0</inkml:trace>
  <inkml:trace contextRef="#ctx0" brushRef="#br1" timeOffset="67074.11">20089 10335 301 0,'-4'-10'217'0,"4"10"-52"0,0-9-38 0,0 9-24 15,5-8-22-15,-5 8 0 0,10-7 18 0,-2 4 4 16,1-1-11-16,3 0 5 0,0 0-7 0,3 1-8 15,3 0-1-15,1 1-6 0,2-1-5 0,4-1-8 16,0 2 0-16,3 0-12 0,0-1-2 0,1 1-5 16,7 1-5-16,0-2 4 0,2 2 7 0,3-2 7 15,-1 1-15-15,9-1-4 0,-1 1 2 0,1 0-18 16,0 0 22-16,2 1-27 0,0-2 19 0,-1 1-25 16,1 0 23-16,0 1-24 0,-2 0 29 0,2 0-30 15,-2-2 45-15,2 2-46 0,-1-1 31 0,-2 1-34 16,3-2 28-16,-3 0-34 0,0 0 41 0,1-2-48 15,-2 2 52-15,0-1-42 0,-2-1 47 0,-5 2-43 16,-1-2 44-16,6 0-35 0,-9 1 37 0,-2 0-51 16,2-1 46-16,-3 1-47 0,-5 2 53 0,-2-1-39 0,2 0 39 15,-4-1-53-15,2 0 44 0,-3 0-46 0,-4 2 44 16,0-1-46-16,-1 1 53 0,-1-1-39 16,-1 1 38-16,-3 0-42 0,0 0 41 0,-2 0-43 15,-11 2 44-15,21-1-38 0,-21 1 43 0,17-1-46 0,-17 1 44 16,14-4-46-16,-14 4 39 0,12-1-43 0,-12 1 37 15,9-2-41-15,-9 2 39 0,0 0-44 0,14-1 39 16,-14 1-40-16,0 0 40 0,12 0-38 0,-12 0 36 16,0 0-41-16,0 0 43 0,13 0-44 0,-13 0 43 15,0 0-40-15,10 4 43 0,-10-4-38 0,6 4 37 16,-6-4-39-16,9 6 45 0,-5-2-43 0,0 1 40 16,2 1-38-16,1 2 35 0,-2 0-36 0,3 2 47 15,0 1-40-15,1 1 46 0,0 0-39 0,0 3 47 16,4 1-42-16,-1 0 45 0,0 0-40 0,1 0 50 15,0 1-46-15,1 0 42 0,-1 0-51 0,1 0 42 16,-1-1-34-16,0 2 23 0,-1-3-47 0,3 0 2 16,-4 1 6-16,0-1-6 0,-1-2 7 0,1 1-5 15,-4-2 3-15,1-1 0 0,0-2 3 0,-2 1 7 16,-1-3-3-16,0 2 6 0,-1-3-5 0,-1 2 3 16,-1-2 2-16,3-1 3 0,-5-5-2 0,3 11-2 15,-3-11 5-15,1 8-8 0,-1-8-2 0,-1 8 0 16,1-8-3-16,-3 8 0 0,3-8-1 0,-5 5 4 15,5-5-10-15,-7 4 2 0,7-4-2 0,-9 5 1 0,9-5 0 16,-13 4 1-16,13-4-4 0,-17 1 0 16,7 1 1-16,-3 0 2 0,2-1-5 0,-6 0 4 0,2 2 2 15,-4-1-7-15,-1 0 0 0,-1 1-17 0,-5-1 23 16,1 2-22-16,-2-2 24 0,-1 1-20 0,1 2 19 16,-3-2-16-16,-5-1 17 0,1 2-2 0,1 0 1 15,-3 1 3-15,2-2-7 0,-1 1-1 0,-2-1-1 16,0 0 2-16,0 2-4 0,0-2 3 0,0 1 14 15,-1-2-17-15,-3 1-2 0,1 1 2 0,-1-1 1 16,-5 0 0-16,-1 0-3 0,5-1 3 0,1 0-2 16,-9 1 3-16,9-1 1 0,-1-1-2 0,-1 1 1 15,0-1 4-15,-1 0-5 0,4-1-1 0,-2 1 0 16,-3-1 3-16,4 1-2 0,0-1 1 0,-1 0 6 16,1 0-6-16,1 0-1 0,1 0 2 0,3 0 2 15,2-1-3-15,2 1 4 0,1 0-5 0,-1-1 2 16,1 1-1-16,2-1 4 0,1 1-3 0,-1 0 2 0,1-1 4 15,1-1-7-15,1 2-1 0,2-1 2 0,1 1 2 16,0-1-1-16,2 0-4 0,0-1 4 16,0 1-1-16,3 1-2 0,-1-1 3 0,5 0 0 0,-1 1-2 15,1 0 1-15,0-1-1 0,1 1 0 0,-1 0-1 16,2 1 0-16,1-1 2 0,-1 1-2 0,1 0 4 16,-2 2-16-16,4-1-34 0,-1 1-13 0,-3 0-11 15,4 0 13-15,-1-1-57 0,0 0 29 0,2 1-65 16,0 0 12-16,8-3-75 0,-11 4-22 15,11-4-30-15,-12 2-28 0,12-2-70 0,0 0-69 0,0 0-214 16,-5-6-158-16</inkml:trace>
  <inkml:trace contextRef="#ctx0" brushRef="#br1" timeOffset="67623.7">20611 10456 260 0,'0'0'276'0,"0"0"-70"0,-1-6-50 0,1 6-32 16,0 0-19-16,1-6 3 0,-1 6-3 0,3-6-1 0,-3 6-11 15,7-6-5-15,-7 6-11 0,7-3-3 0,-7 3 2 16,11-1-11-16,-11 1 12 0,13 1-10 0,-13-1-5 16,14 4-7-16,-5 1-1 0,1 0-19 0,-1 1 7 15,2 2-18-15,-1 1 5 0,-1 0 1 0,0 1-10 16,-2-2-16-16,2 1 16 0,-2-1-20 0,-2 1 19 16,1-2-11-16,-2 0 37 0,2-1-27 0,-2 0 16 15,-4-6 9-15,5 10 7 0,-5-10-14 0,0 0-5 16,4 5-2-16,-4-5-8 0,0 0-3 0,0 0 7 15,-1-5-6-15,1 5 40 0,0-10-51 0,0 10 40 0,-1-13-54 16,1 5 49-16,1 0-57 0,-1-3 46 0,1 2-47 16,2-1 45-16,-1 0-45 0,2 0 47 15,1 1-49-15,-1 0 40 0,1 0-46 0,0 2 46 16,2 1-43-16,-1 0 54 0,2 1-41 0,-8 5 52 0,14-3-47 16,-14 3 45-16,16 2-43 0,-7 2 44 0,0 0-46 15,1 3 50-15,1 0-49 0,-1 4 44 16,1-4-51-16,0 5 4 0,-2 0-1 0,2 0 12 15,-1 1-3-15,-1-1-7 0,1 0-1 0,-2 1 3 0,1 0-2 16,-1-2 0-16,-1 3-1 0,1-4-1 0,-2 0-14 16,0-1-74-16,-1-1-53 0,1-1-53 0,-3-1-63 15,0-1-150-15,-3-5-253 0,7 6-174 0</inkml:trace>
  <inkml:trace contextRef="#ctx0" brushRef="#br1" timeOffset="67891.12">21158 10358 86 0,'3'-5'364'0,"-3"5"-105"0,2-11-62 15,-2 11-41-15,3-7-22 0,-3 7-12 0,0 0-5 16,1-7 25-16,-1 7 17 0,0 0-3 0,0 0 27 16,0 0-39-16,5 5 9 0,-5-5-59 0,5 9 53 0,-5-2-38 15,4 2 41-15,-3 0-45 0,2 1 44 16,-2 2-49-16,2 0 25 0,-2 1-55 0,2 3-9 15,-1 0-4-15,1 0-8 0,-2 1-8 0,2 0-7 0,0 1-7 16,-1-2-5-16,0 1-3 0,-1 0-4 0,3 0-2 16,-2 0-8-16,0-1-3 0,2-2-1 0,-1-2-6 15,-1-1-16-15,2-1-70 0,-1 0-58 0,0-2-21 16,1 0-44-16,-1-3-66 0,-3-5-25 0,9 5-134 16,-9-5-221-16,0 0-172 0</inkml:trace>
  <inkml:trace contextRef="#ctx0" brushRef="#br1" timeOffset="68257.03">21383 10448 348 0,'0'0'256'0,"0"-6"-65"0,0 6-40 0,0 0-30 16,1-7-21-16,-1 7 18 0,0 0 22 0,0 0 2 0,0 0-6 15,0 0-15-15,9 5 18 0,-9-5-37 16,4 8-17-16,-4-8-1 0,8 12-25 0,-3-6 8 15,0-1-37-15,3 2 18 0,-3 0-24 0,1-2 16 16,3 2-27-16,-1-1 25 0,-1-1-24 0,1-2 36 16,1 1-39-16,1 0 25 0,-10-4-33 0,14 2 31 0,-14-2-37 15,18 0 37-15,-18 0-39 0,12-3 32 0,-12 3-34 16,10-8 33-16,-10 8-30 0,9-10 62 0,-9 10-14 16,5-11 63-16,-5 11-39 0,3-9 59 0,-3 9-23 15,2-9 54-15,-2 9-43 0,0-7 25 0,0 7-58 16,0 0 16-16,1-8-57 0,-1 8 35 0,0 0-37 15,0 0 36-15,0 0-49 0,4 5 33 0,-4-5-49 16,4 8 38-16,-1-1-47 0,2 1 40 0,-3 0-45 16,5 2 43-16,-2 2-52 0,3-1 0 0,0 2-6 15,1 0-57-15,0 1-98 0,4 1-83 0,-3-3-57 16,3 1-116-16,1 0-517 0,0 1-530 0</inkml:trace>
  <inkml:trace contextRef="#ctx0" brushRef="#br1" timeOffset="68740.95">23567 10051 57 0,'-5'-7'346'16,"1"0"-46"-16,-2 2-61 0,6 5 2 0,-7-8-35 16,7 8-18-16,-8-6-28 0,8 6-33 0,-7-4-5 15,7 4 6-15,0 0 32 0,0 0-46 0,-9 7 3 16,9-7 65-16,-1 11-38 0,1-2 27 0,1 3-68 16,2 1 31-16,-1 3-53 0,2-1 36 0,3 6-48 15,-1 0 25-15,1 2-55 0,1 0 29 0,1-1-48 16,1 5 34-16,-1-1-47 0,0-1 38 0,-1 1-45 15,2-2 35-15,-2-1-44 0,1-3 4 0,-3 3 1 16,3-4-1-16,-1 0 0 0,-2-4-1 0,-1-1-12 0,2 0-74 16,-5-5-48-16,3 1-29 0,-1-3-73 0,-3-1-99 15,-1-6-549-15,0 0-451 0</inkml:trace>
  <inkml:trace contextRef="#ctx0" brushRef="#br1" timeOffset="69557.2">23455 10148 106 0,'0'0'313'0,"-2"-10"-88"0,2 10-46 0,4-8-44 15,1 4-26-15,-1-1-21 0,5-1-18 0,1 2-17 16,3-3-10-16,1 2-6 0,2-1-10 0,4-1-5 16,-1-1 16-16,4 2-25 0,5-2 31 0,3-2-11 15,1 2 22-15,6-3-30 0,4 0 21 0,1 0-32 16,0-1 23-16,6 1-30 0,-2-1 26 0,3 1-25 15,1 0 20-15,0-2-2 0,1 1-28 0,2-1 18 16,-3-1-16-16,12 0 20 0,-13 0-14 0,1 2 11 16,-1-1-27-16,-2 1 23 0,3-1-21 0,-3 0 2 15,0 1 18-15,0 0-5 0,-3-1 1 0,0 1-1 16,0-1-1-16,-4 2 5 0,0 0-6 0,-2 0 0 16,-4 3-1-16,-5-2 2 0,1 2-2 0,-2-1 0 15,-3 3 0-15,-3 0-2 0,-1 0 2 0,-2 1-1 16,-3 2 8-16,-1-2 11 0,-1 2-1 0,-1-2 1 15,-3 3-1-15,-2 1 6 0,1-1 3 0,-10 2 2 16,16-4 1-16,-16 4 5 0,14-2 0 0,-14 2 0 16,0 0-5-16,14 0 1 0,-14 0-14 0,0 0 30 0,10 2-31 15,-10-2 23-15,9 4-23 0,-9-4 27 16,6 5-31-16,-6-5 33 0,7 10-32 0,-5-5 31 16,2 3-27-16,1 0 49 0,0-1-29 0,2 4-3 15,-2 0 1-15,1 0 9 0,1 3 8 0,0-1 6 0,1 3 11 16,0 0 6-16,-1 3 1 0,3 2-5 15,-1 0-3-15,2 4 5 0,0-2 45 0,-2 3-51 16,3 0 29-16,-1 1-49 0,-2 0 44 0,3-1-36 0,-1 3 33 16,-1-1-57-16,-1-1 37 0,3 1-50 15,-2-1 39-15,0-1-49 0,0 0 39 0,-3-5-48 16,1 2 41-16,-2-2-45 0,0 0 38 0,1-1-47 0,-2-3 42 16,-1 0-45-16,0-3 44 0,-2 2-47 15,4-2 45-15,-4-2-40 0,-1-1-1 0,0 0 5 16,0-2-1-16,1 0 5 0,-2-1 2 0,-2 0 0 0,1 0 1 15,-1-2 0-15,-1 2 1 0,-3-2 0 0,1 0-1 16,-2 0 0-16,-2-1-1 0,-1 0 2 0,0-1 3 16,-4 2-6-16,-4-2 1 0,-1 0 0 15,-3 2-1-15,-4-1 1 0,-7 0-2 0,0-1-1 0,-5 2 5 16,-6 0-4-16,-1-1 1 0,-2 2-1 0,-1-2 2 16,0 1 1-16,-1 0-2 0,0 0-1 0,0-1 17 15,-2 1-18-15,3 0-4 0,-2-1 7 0,0-1 3 16,-1 2-5-16,-1-1 2 0,0-1 2 0,-3 1-4 15,-1-1-2-15,1 2 5 0,-2-3-3 0,0 0 8 16,0 1-7-16,1 1 4 0,1-1-6 0,1-2 4 16,5 0 1-16,1 2-1 0,7-2 1 0,3-1-2 15,-1 2 0-15,9-2 0 0,0 1 5 0,5-2-4 16,0 1 2-16,4-1-2 0,-1-1 1 0,5 1 3 16,2 0-8-16,2-2-13 0,-1 1-37 0,4-2-45 15,1 2-30-15,9 1-23 0,-14-4-24 0,14 4-15 16,-8-5-30-16,8 5-22 0,-4-9-31 0,4 9-109 15,4-9-368-15,0 2-263 0</inkml:trace>
  <inkml:trace contextRef="#ctx0" brushRef="#br1" timeOffset="70023.64">23920 10319 313 0,'-5'-4'296'0,"1"-3"-62"0,0 2-41 0,2 0-31 16,2 5-13-16,-4-12 4 0,4 12-3 0,-3-10-5 15,3 10-17-15,3-11-10 0,-3 11-31 0,4-7 14 16,-4 7-35-16,10-5 33 0,-10 5-65 0,11-1 27 16,-11 1-31-16,13 2 20 0,-13-2-32 0,19 4 24 15,-10 0-34-15,1-1 28 0,-1 3-37 16,0 1 25-16,-1-3-30 0,1 3 27 0,-3 1-30 15,1-2 30-15,-1 1-32 0,-2-1 33 0,0-1-29 0,-2 0 28 16,-2-5-28-16,4 9 45 0,-4-9-32 0,3 5 44 16,-3-5-47-16,0 0 67 0,0 0-67 0,0 0 43 15,0 0-53-15,-3-7 62 0,3 7-45 0,0-14 45 16,3 9-55-16,-1-5 55 0,1 3-47 0,1-2 42 16,0 0-49-16,1 2 52 0,2-1-40 0,0 2 42 15,0-1-43-15,0 2 51 0,2 1-41 0,-2-1 37 16,-7 5-4-16,16-1-8 0,-16 1-5 0,19 4-12 15,-10-1-5-15,2 1-3 0,-2 3-3 0,0 1-4 16,3 0-4-16,-2 2-3 0,0 0 3 0,0 1-41 16,1 2 42-16,-2-2-48 0,1 1 46 0,1 4-43 15,-2-4 14-15,1 0-112 0,-2 0-1 0,0-2-58 16,-1 1-27-16,2-4-21 0,-2 1-51 0,-1-3-36 16,2-2-46-16,-8-3-178 0,14 4-58 0</inkml:trace>
  <inkml:trace contextRef="#ctx0" brushRef="#br1" timeOffset="70257.59">24427 10093 47 0,'0'-15'354'0,"0"3"-50"15,0 3-67-15,0 0-22 0,-1 2-59 16,1 7-11-16,-1-12-11 0,1 12 23 0,0 0 27 0,0 0-28 16,0 0 29-16,0 0-62 0,0 0 55 0,2 10-47 15,0 0 34-15,0 1-42 0,1 5 26 0,-1 1-23 16,3 1-11-16,-1 2-13 0,3 3-7 0,-2 1-9 15,1-1-53-15,4 4 29 0,-3 1-43 0,2-2 35 16,-2 0-51-16,2 1 38 0,0-5-44 0,-1-1 37 16,1 2-41-16,0-3 11 0,-3 1-13 0,3-2-2 15,-1-1-1-15,-1-3-41 0,-1-1-84 16,0-1-59-16,-2-4 14 0,3 1-115 0,-3-4-83 0,1-1-450 16,-5-5-369-16</inkml:trace>
  <inkml:trace contextRef="#ctx0" brushRef="#br1" timeOffset="70590.35">24688 10239 87 0,'0'0'407'0,"0"0"-115"16,2-6-67-16,-2 6-46 0,0 0-34 0,0 0-38 16,8 3-19-16,-8-3-16 0,7 7-13 0,-7-7-12 15,6 8-8-15,0-2-9 0,1-1-1 0,-1 1-8 16,1 1 0-16,0-2 0 0,2 0-4 0,-1 0 0 0,1 1-7 15,1-4 0-15,-2 1-2 0,1 0-1 16,-9-3 1-16,15 1-2 0,-15-1-2 0,15-2-1 16,-8-2 2-16,0-1-3 0,0-1 12 0,-2-1 39 15,1 2 43-15,-2-1 32 0,0-2-7 0,1 2 67 16,-5 6-27-16,6-11 46 0,-6 11-70 0,4-9 17 0,-4 9-67 16,4-5 31-16,-4 5-34 0,0 0 52 15,0 0-47-15,8 4 23 0,-8-4-55 0,6 10 23 16,-3-2-38-16,0 1 17 0,1 1-50 0,3 3 33 15,-1 0-47-15,2 1 29 0,2 2-109 0,0 0-46 16,4 0-122-16,-1 0-89 0,6 0-105 0,1-1-463 0,1-7-480 16</inkml:trace>
  <inkml:trace contextRef="#ctx0" brushRef="#br1" timeOffset="71173.37">27337 9483 453 0,'-2'-7'344'16,"2"7"-84"-16,-5-8-56 0,5 8-47 0,-3-4-7 15,3 4 16-15,0 0 21 0,0 0 33 0,0 0 6 16,-1 10-13-16,2-1-2 0,2 0-14 0,2 6-20 15,-2 2-7-15,4 2-22 0,-1 2-21 0,3 4-48 16,3 2 30-16,-3 0-47 0,2 2 23 0,2-1-47 16,1 5 28-16,0 0-47 0,0 0 29 0,-2-5-42 15,-1 0 33-15,3-1-8 0,-2-1-6 0,-1 0-8 16,3-3-6-16,-5-4-3 0,0-2-8 0,-2-3-56 16,0-2-51-16,1-1-32 0,-2-4-75 0,-2 0-98 15,-4-7-94-15,7 5-85 0,-7-5-309 0,6-6-327 16</inkml:trace>
  <inkml:trace contextRef="#ctx0" brushRef="#br1" timeOffset="71906.85">27314 9491 50 0,'4'-7'203'0,"-4"7"-32"16,12-6-60-16,-2 2-8 0,1 1-37 0,5-2-2 15,0 0-22-15,6 0 0 0,2 0-21 0,1 0 16 16,8-4-18-16,1 2 44 0,8-3-25 0,3 1 16 16,4-2-23-16,1 0 25 0,1-1-29 0,13-2-2 15,0-1 20-15,4 2 5 0,3-1 25 0,-1-2-18 16,5 1 5-16,1 3-3 0,1-3-7 0,-2 1-9 16,0 0-8-16,-2 1-5 0,0 0-8 0,1 0 1 15,-5 1-8-15,0 0-5 0,-2-2 0 0,-5 3-2 16,-7 0-3-16,-4 3 0 0,-2-3-1 0,-2 2-6 0,-3 1 6 15,-7 1 3-15,-3 0-7 0,-3 2 26 16,-7 1-33-16,-1-1 33 0,-4 1-36 0,-3 2 45 16,-2 0-36-16,-3-1 18 0,2 2 7 0,-13 1 4 15,15-1 3-15,-15 1 20 0,16-1-44 0,-16 1 2 16,0 0 2-16,13 1 5 0,-13-1 4 0,0 0 5 0,7 5 3 16,-7-5 12-16,4 4 4 0,-4-4 10 0,4 9-9 15,-4-9-1-15,2 9 2 0,0-1 0 0,0 0-1 16,-2 3 7-16,3 0 15 0,-1 2 8 15,0 4-2-15,0 1 3 0,2 3 15 0,0 3 24 16,0 3-30-16,3 1 19 0,-3 5-26 0,3 1 11 0,0-2-22 16,0 7 7-16,3-1-16 0,-2-1-2 15,-2-3 2-15,3 2-7 0,0-4-5 0,-1 0-7 16,-1 1-41-16,2-3 40 0,-1 1-38 0,-2-2 34 16,1 1-5-16,-2-6-7 0,2 0-5 0,-4-1 0 15,1-1-4-15,-2-4 2 0,1 0-3 0,-2-1 3 0,0-3-5 16,-1-1 3-16,-1 0 11 0,0-3-12 0,-2 0-6 15,1 0 1-15,-3-2-4 0,-2-1 1 16,-2 0 0-16,2-2-1 0,-4 1-2 0,-3-3 0 0,0 2 1 16,-5-1-2-16,-1-1-2 0,-3 0 1 15,-4 0-1-15,-3 1-1 0,-5-1 0 0,-5 1-1 0,-6 0 2 16,-4-1-1-16,0 3 0 0,-3 0 7 0,-4-1-8 16,1 3 0-16,-1-1 1 0,-11 2 2 15,0 0 0-15,0 1 1 0,1 0-2 0,-1-1 1 16,0 1 1-16,3 1-2 0,8-4 1 0,0 1 1 15,2 1 3-15,0-2-2 0,-1 0-2 0,1 1 1 16,2-3 5-16,1 1-9 0,3-1 0 0,1-1 4 0,6-2 0 16,3 1-3-16,0-2 2 0,7-1-3 0,3-1-3 15,-1-2-32-15,4 1-20 0,1-2-17 16,5 1-18-16,3-1-27 0,-2-1-36 0,6-1-44 0,3 0-45 16,0-1-49-16,2 1-50 0,4-3-450 0,-1 0-319 15</inkml:trace>
  <inkml:trace contextRef="#ctx0" brushRef="#br1" timeOffset="72357.03">27892 9710 172 0,'0'-9'293'15,"0"2"-55"-15,0 0-78 0,1-1 4 0,2 3-10 16,-1-1 32-16,2-2-46 0,1 2 0 0,-1 1-16 16,4-1-16-16,-2 4-13 0,-6 2-8 0,13-5-10 15,-13 5-5-15,15 0-11 0,-15 0-4 0,16 5-16 16,-7-3-6-16,-1 4-5 0,0-1-5 0,0 1-4 16,-2 2-4-16,2-1 1 0,-3 0-2 0,0 0-19 15,-2 0 28-15,-1 0-13 0,-2 0 40 0,0-7-12 16,2 11 70-16,-2-11-32 0,-2 7 47 0,2-7-62 15,0 0 34-15,-5 4-57 0,5-4 35 0,0 0-15 16,-2-6-11-16,2 6-10 0,0-11-8 0,0 11-5 16,1-12 3-16,1 2-8 0,2 2-1 0,0-1-9 15,1 0 1-15,3 1-12 0,-2 0 7 0,1 0 12 16,-1 2-19-16,3 1-1 0,-3 0 2 0,3 1 2 16,-9 4-6-16,16-2 3 0,-16 2 3 0,14 2-2 15,-5 0 2-15,-2 4-2 0,2 0 0 0,-1 0 3 16,1 3-2-16,1 0 1 0,-2 2-2 0,0-1 1 15,2 2-3-15,-3-2-4 0,2 0-59 16,0 0-3-16,1-1-70 0,-2 0 4 0,0-2-39 0,1-2-37 16,0 0-42-16,0 0-49 0,0-3-69 0,-9-2-220 15,16-1-103-15</inkml:trace>
  <inkml:trace contextRef="#ctx0" brushRef="#br1" timeOffset="72589.73">28425 9545 327 0,'0'-12'356'0,"0"3"-79"0,-1 0 27 15,1 2-62-15,0 7 26 0,-2-12-85 0,2 12-36 16,0-8-17-16,0 8 15 0,0 0 16 0,0 0 13 16,0 0-7-16,0 5-16 0,0 3-13 0,0 1-11 15,2 3-7-15,-1 2-4 0,0 2-7 0,4 2-16 16,-1 4-4-16,0 2-19 0,2 0-13 0,-1 3-43 16,3 1 35-16,-1 1-43 0,1 1 35 0,0-1-9 15,0-2-8-15,0 3-4 0,0-3 1 0,1 0-11 16,-2-5-5-16,-1-1-5 0,4-1-14 0,-5-5-67 15,1-1-52-15,0-1-62 0,-1-2-47 0,1-6-89 16,-2 1-73-16,-4-6-469 0,9 2-426 0</inkml:trace>
  <inkml:trace contextRef="#ctx0" brushRef="#br1" timeOffset="72890.73">28619 9724 233 0,'0'-11'349'16,"0"11"-66"-16,0-7-86 0,0 7-12 0,0 0-67 15,0 0-2-15,0 0-50 0,0 0 19 0,12 5-50 16,-12-5-4-16,6 7-6 0,-2-1-3 0,0 1-8 16,2-1 2-16,-1 1-2 0,3 0-3 0,-2 0-3 15,1-1 1-15,-1-1 4 0,4-1-6 0,-1-1-2 16,-9-3 1-16,14 3 0 0,-14-3 0 0,17-2 2 16,-9-2-4-16,-1 0 0 0,1-1 41 0,-2-3 26 15,-1 1-1-15,1-1 28 0,-3 0 31 0,2-1 20 16,-1 2 15-16,0 1 9 0,-1 0-3 0,-1 0-33 15,-2 6-26-15,5-9-23 0,-5 9-15 0,6-5-1 16,-6 5 0-16,0 0-2 0,8 3-11 0,-8-3-12 16,4 9-2-16,1-1-12 0,-2 1-6 0,1 1-42 15,2 3 37-15,-1 1-43 0,3 2 37 0,0 1-115 16,2 0-85-16,1-1-103 0,-1-1-137 0,5-1-453 16,0 0-432-16</inkml:trace>
  <inkml:trace contextRef="#ctx0" brushRef="#br1" timeOffset="73328.47">30148 9172 393 0,'0'0'361'0,"-2"-12"-78"0,2 12-54 0,0-7-60 15,0 7-4-15,0 0 38 0,0 0 31 0,0 0 27 16,0 0-8-16,0 0-13 0,2 12-4 16,0-3-14-16,-1 3-20 0,3 4-4 0,0-1-12 15,4 7-6-15,-1 1-32 0,0 3-12 0,3 2-21 16,0 0-23-16,1 3-14 0,-1-1-14 0,4 3-9 16,-1 1-10-16,-1-3-10 0,-1-2 2 0,0 1-11 15,-1-3-5-15,2 2-7 0,-2-3-3 0,0 1-49 16,-1-4 41-16,-1-3-98 0,0-1-11 0,-2-3-49 15,0-3-59-15,-2-1-35 0,1-1-74 0,-1-5-105 16,-4-6-125-16,5 8-308 0,-5-8-411 0</inkml:trace>
  <inkml:trace contextRef="#ctx0" brushRef="#br1" timeOffset="74056.59">30139 9232 208 0,'0'0'222'0,"7"-10"-77"0,0 4-17 0,4 0-43 16,3 2 1-16,0-3-6 0,7 0 18 0,0 1-33 15,4-1 17-15,3 0-19 0,3 0 10 0,3-2-26 16,-1 2-11-16,9-3-4 0,3 1 15 0,3-1-30 16,1 0 18-16,3-1-4 0,1 0-4 0,11-2-10 0,0-2-4 15,1 2-1-15,-1 0 2 0,0-3-11 0,1 2-1 16,-5-2 1-16,-7 4 1 0,-2 0-2 15,-1-1 36-15,-1 1-41 0,-1 0 66 0,-4 0-34 16,1 1 47-16,-4 0-27 0,-6 3 33 0,-4-1-31 16,0 2 26-16,-4 0-36 0,-3 1 25 0,-1 1-31 15,-5 0 21-15,1 1-27 0,-5 0 21 0,0 2-20 0,-1-1 5 16,-2 1-12-16,-11 2 17 0,19-3-13 0,-19 3 13 16,14 0-3-16,-14 0 2 0,15 3 6 0,-15-3 9 15,12 5-4-15,-5-1-7 0,-2 2-2 0,2 1 2 16,-2 1 13-16,1 3 7 0,1 2 11 0,0-1 0 15,-2 2 1-15,3 3 0 0,0 2 0 0,1 1 7 16,-2 2-19-16,4 5 11 0,1-1-7 0,-1 3 3 16,3 3-5-16,2 3-2 0,-2 0-2 0,4 1-3 0,1 0-13 15,-2 1 15-15,3-2-23 0,-2 1 14 0,3-2-9 16,-1 0-2-16,-2 0-11 0,3 0-2 16,-4-2-4-16,1-2-7 0,-4-3 5 0,-1-2-11 0,-1-1 3 15,0 0-5-15,-1-4 2 0,-4-1 3 0,2-1-6 16,-2-3 2-16,-2 1-5 0,0-1 5 0,-2-3-3 15,-2-1-10-15,0 1 10 0,-2-2 7 0,0 0-9 16,-3 0 8-16,-3-1-7 0,1-1 0 0,-4 1-6 16,-1-1 4-16,-3-1-5 0,-1-2 3 0,-2 2-2 15,-2-1 7-15,-2-2-6 0,-1 0 4 0,-3 0-5 0,-3 0 7 16,0 0-11-16,-1-2 5 0,-7 1-2 0,-2 0 2 16,-4-1-3-16,-6 0 8 0,-4-1-7 0,-2 3 0 15,-2-3 0-15,-2 2 2 0,-2 0-1 0,-1-2 2 16,-2 3-1-16,-11 0 0 0,12-1 3 0,0 2-2 15,1-3 4-15,2 2-4 0,2 0 1 0,4 0 0 16,2 0-1-16,3-2 2 0,9 2 0 0,1-2 0 16,2 1 1-16,5-1 0 0,3 0-4 0,0 0-1 15,7-1 2-15,0 0 0 0,1 0-2 0,1-1 1 16,4 1-1-16,-1-1 2 0,3 0-5 0,0-1-1 16,2 1-30-16,0-1-34 0,0-1-44 0,2 0-52 15,9 2-63-15,-14-5-70 0,14 5-62 0,-11-8-58 16,7 3-85-16,0 0-264 0,3-3-282 15</inkml:trace>
  <inkml:trace contextRef="#ctx0" brushRef="#br1" timeOffset="74472.98">30495 9525 165 0,'-5'-8'347'15,"1"0"-90"-15,0 3-25 0,1 0-39 0,3 5-40 16,-4-10-10-16,4 10-6 0,0-10-13 16,0 10-17-16,2-7-33 0,-2 7 44 0,8-4-45 15,-8 4 44-15,12 0-51 0,-12 0 18 0,15 4-55 16,-6-2 27-16,0 3-36 0,1 1 35 0,0 0-47 0,-1 0 39 16,4 3-45-16,-4-2 46 0,0 1-56 0,2 0 44 15,-4 0-45-15,-2 0 48 0,1-2-36 16,-2 0 54-16,0 0-17 0,-4-6 67 0,6 7-17 15,-6-7 20-15,4 6-38 0,-4-6 22 0,0 0-28 16,0 0 11-16,0 0-35 0,0 0 21 0,1-7-24 16,-1 7 17-16,0-11-21 0,2 4 4 0,0-1-22 0,1 0 16 15,-1-1-8-15,2 1 11 0,1-1-22 16,3 3 13-16,-2-3-24 0,1 5 18 0,-1-1 4 16,4 3-2-16,-3-2-12 0,-7 4 17 0,15 0-8 15,-5 3 6-15,-1 0-17 0,2 2 12 0,-1 1-3 16,0 2-4-16,0 1-1 0,2 2-14 0,-2 0 10 15,3 1-13-15,-2 2 11 0,-1-2-14 0,-1 1 7 0,1-1-67 16,-1-1-37-16,-1 1-86 0,2-4-23 16,-3 0-113-16,-1-3-76 0,2-1-475 0,-8-4-434 15</inkml:trace>
  <inkml:trace contextRef="#ctx0" brushRef="#br1" timeOffset="74739.8">30955 9252 272 0,'0'-9'438'0,"0"-1"-74"0,0 10-118 0,0-11-26 16,0 11-75-16,0-8 32 0,0 8-10 0,0 0 59 15,0 0-50-15,0 0 31 0,6 3-31 0,-3 5 20 16,-1 0-26-16,3 4-4 0,0 3-12 0,0 1-18 16,1 4-12-16,-1 1-10 0,4 1-15 0,-2 0-12 15,2 5-13-15,0-1-13 0,-1 0-11 0,1 1-8 16,1-2-19-16,1 1 6 0,-1-1-13 0,-1-4 5 0,1 0-15 15,-1-2 4-15,0-1-10 0,0 0-15 0,-1-4-82 16,-1-1-33-16,1-2-77 0,-1 0-5 16,0-4-110-16,0 0-36 0,-1-2-64 0,-6-5-408 15,10 3-368-15</inkml:trace>
  <inkml:trace contextRef="#ctx0" brushRef="#br1" timeOffset="75014.56">31258 9517 139 0,'0'0'358'0,"3"-11"-103"0,-3 11-55 15,2-10-45-15,-2 10-21 0,4-5 6 16,-4 5-6-16,0 0-2 0,0 0-16 0,0 0-25 0,15 1-18 16,-15-1-11-16,8 7-13 0,-3-3-9 0,-1 0-11 15,4 0 2-15,-2 2-9 0,1-2-5 0,0 1-3 16,0-2 1-16,-7-3-2 0,14 6-4 0,-14-6 3 16,13 1-6-16,-13-1 2 0,13-4 0 0,-5 0 38 15,-1-2 20-15,0 1 27 0,1-3 32 0,-2 1 2 16,-1-2 2-16,1 4 22 0,-1-4 18 0,1 3 14 15,-4 1-7-15,2 1-26 0,0-2-31 0,-4 6-27 16,5-5-18-16,-5 5-7 0,0 0-6 0,0 0-11 16,0 0-11-16,9 3-3 0,-9-3-8 0,2 11-5 15,0-4-5-15,-2 3-4 0,1-1-7 0,-1 5-9 0,-1-3-63 16,-3 2-84-16,2 1-82 0,-1 1-137 0,-2-3-76 16,-1-1-510-16,-1-1-537 0</inkml:trace>
  <inkml:trace contextRef="#ctx0" brushRef="#br1" timeOffset="75589.58">28294 7874 132 0,'0'0'292'0,"0"0"-60"0,-1-7-71 15,1 7 18-15,0 0-8 0,-4 7 57 0,4-7-43 16,-5 14 35-16,4-4-46 0,0 2-5 0,-2 4-1 16,2 2-13-16,-2 5-12 0,1 0 0 0,-1 5-19 15,-1 5-5-15,-1 1-48 0,-1 9 33 0,0 1-53 16,-2-1 28-16,1 3-9 0,-3 1-12 0,3 1-9 16,-1 0-10-16,-1-1-4 0,1-1-6 0,-1 1-1 15,0-1-6-15,0-3-5 0,-1 0-1 0,1-4-42 16,0 3 45-16,-1-4-38 0,4-7 43 15,-1-2-41-15,2-4-3 0,1-1 2 0,-1-3-6 16,0-7-80-16,4 0-53 0,-2-2-48 0,3-2-95 0,0-10-198 16,0 10-239-16,0-10-243 0</inkml:trace>
  <inkml:trace contextRef="#ctx0" brushRef="#br1" timeOffset="76089.93">28606 7847 149 0,'0'0'181'0,"13"3"-29"0,-1 1 10 0,-3-1-36 0,3 1 6 16,4 2-33-16,-1 1 38 0,4 1-38 0,0 3 18 15,3 3-22-15,4 0 33 0,0 1-42 0,6 5 40 16,2 2-59-16,2-1 25 0,3 2-43 0,-1 1 39 16,10 2-40-16,2 2 0 0,-1-2 5 0,1 2-7 15,3-3 2-15,-1 0-2 0,-1 3-11 16,0-4 25-16,0 1 0 0,-1-1-6 0,-6-4-2 0,-3 1-3 16,0-2 0-16,1 1-14 0,-4-3-4 0,0 1-2 15,-2-2-6-15,-4-3-3 0,-2-1-6 0,-4 0 0 16,-3-3 3-16,-5-1-11 0,0-1 2 0,-3-1-4 15,-2 0-1-15,-4-1-1 0,3-1-5 0,-5-1-6 16,-7-3-47-16,11 6-113 0,-11-6-131 0,0 0-462 16,0 0-277-16</inkml:trace>
  <inkml:trace contextRef="#ctx0" brushRef="#br1" timeOffset="79786.23">21254 11337 484 0,'0'0'418'0,"-10"5"-93"0,10-5-78 0,-12 6-50 0,12-6-40 16,-10 6-32-16,10-6-23 0,-8 6-32 0,8-6-3 16,-9 5-19-16,9-5-47 0,-6 4-53 0,6-4-80 15,0 0-30-15,-6 7-115 0,6-7-230 0,0 0-3 16</inkml:trace>
  <inkml:trace contextRef="#ctx0" brushRef="#br1" timeOffset="79922.89">21186 11553 213 0,'-8'14'239'0,"2"-2"-63"16,-1-1-41-16,0 2-28 0,1-2-24 0,1-1-13 15,1-1-12-15,-1-1-11 0,1-1-12 0,0-1-43 16,3 0-109-16,1-6-209 0,-3 8 215 0</inkml:trace>
  <inkml:trace contextRef="#ctx0" brushRef="#br1" timeOffset="80044.66">21080 11944 98 0,'-5'14'177'0,"0"-2"-45"0,1-2-91 0,0-1-61 16,2 0-119-16,-2-1 40 0</inkml:trace>
  <inkml:trace contextRef="#ctx0" brushRef="#br1" timeOffset="80172.45">21060 12155 279 0,'-7'8'343'0,"-2"1"-69"15,4-1-78-15,0 1-24 0,-1-2-117 0,1 1-76 16,-3-2-191-16,4 0-130 0,-1 0 199 0</inkml:trace>
  <inkml:trace contextRef="#ctx0" brushRef="#br1" timeOffset="80822.62">19672 14108 75 0,'0'0'326'0,"-3"-7"-64"0,3 7-71 0,0 0 15 16,0-10-42-16,0 10 13 0,0 0-46 0,-1-6 35 15,1 6-26-15,0 0 23 0,0 0-3 0,0 0 8 16,2 5 0-16,-2-5-10 0,4 11-4 0,0-4-18 16,-1 3-9-16,-2 0-6 0,4 2-18 0,-2 3-15 15,-1 0-13-15,3 1-8 0,-2-1-19 0,-1 3-7 16,2-1-7-16,-1 1-9 0,-2-1-3 0,3 0-3 16,-1 0-3-16,-1-2-35 0,1-1 38 0,-1 1-45 15,3-2 41-15,-3-2-45 0,0 0 22 0,3-2-104 16,-2 0-3-16,-1-3-66 0,2-1-62 0,-4-5-65 15,8 6-58-15,-8-6-383 0,0 0-258 0</inkml:trace>
  <inkml:trace contextRef="#ctx0" brushRef="#br1" timeOffset="81572.32">19696 14042 209 0,'0'0'208'0,"4"-6"-69"0,-4 6 9 16,0 0-15-16,8-4 25 0,-8 4-17 0,11-2 22 15,-11 2-38-15,14 0 23 0,-14 0-45 0,21 0 24 16,-7 0-48-16,-1 0 25 0,3 0-46 0,-1 0 38 16,6 0-55-16,-1-1 35 0,1 1-50 0,0-2 30 15,4 1-44-15,0 0 39 0,3 0-46 0,-2-1 32 16,2 1-44-16,2 0 49 0,-1-3-57 0,-1 2 5 15,3 1 1-15,-2-1 9 0,3-1-7 0,3 0 1 16,-1-1 1-16,1 0 3 0,0 1 37 0,-3-1-44 16,-1 2 43-16,-2-2-47 0,-2 0 39 0,0 1-41 15,1 1 39-15,-4-1-43 0,-2 2 43 0,-3-1-38 16,0 1 35-16,-1-2-38 0,-5 3 51 0,0-1-37 16,-2-1 14-16,-11 2 14 0,18 0 23 0,-18 0-1 15,17-1 2-15,-17 1 0 0,12 0 3 0,-12 0-2 0,0 0-14 16,16 0 5-16,-16 0-6 0,0 0-6 15,10 3 1-15,-10-3 3 0,0 0 5 0,8 6 6 16,-8-6 8-16,6 6-6 0,-3-2 21 0,-3-4-21 0,4 11 9 16,-2-4-29-16,0 2 22 0,0-1-25 0,1 3 23 15,-1 0-23-15,1 0 18 0,-2 0-21 0,3 4 15 16,1-2-11-16,-3 2 11 0,2 1-14 0,2-2 17 16,-1 1-18-16,0 1-5 0,1 0 2 0,-1-1-5 15,2 0-3-15,-2 0-2 0,1-2 0 0,-2 2-2 16,4-1 1-16,-3-2 1 0,0-1-3 0,-1 0-1 15,0-2-1-15,-2 0 1 0,2-1-1 0,1-1 1 16,-4 1 5-16,3-4-3 0,-4-4 0 0,3 11 1 16,-3-11 0-16,1 11-4 0,-1-11 0 0,-4 9 0 15,4-9 0-15,-6 8 0 0,6-8 0 0,-12 9-2 16,5-5 0-16,-1 1 4 0,-5 0-4 0,4-1 0 16,-4 1 0-16,-2 0 2 0,1 0-3 0,-4-1 0 15,3 2-34-15,-3-2 41 0,-2 0-34 0,0-1 36 0,-1 2-31 16,-4-1 37-16,1-1-38 0,0 0 38 0,-2-1-35 15,-1 2 39-15,-1-3-41 0,0 0 41 0,0 1-37 16,-3-2 41-16,2 0-10 0,-2 0-2 16,1-2-2-16,-1 0 0 0,0 0-5 0,-1 0 0 0,2 0 2 15,0 1-6-15,0-1 1 0,0 0-1 0,2 1 2 16,0-1-3-16,2 0 0 0,1 1-1 0,3 0 0 16,0 1 1-16,3-2-1 0,1 1-2 0,4 0-4 15,0 0-8-15,3 0-50 0,11 1-57 0,-19-1-59 16,19 1-69-16,-16-3-64 0,16 3-44 0,-9-4-87 15,9 4-230-15,-2-7-188 0</inkml:trace>
  <inkml:trace contextRef="#ctx0" brushRef="#br1" timeOffset="82058.61">20993 13946 165 0,'0'0'283'0,"0"0"-51"16,3 8 16-16,-3-8-25 0,2 10 16 0,-2-10-43 15,4 11 32-15,-3-2-61 0,2 0 20 0,1 0-47 16,-1 1 15-16,-1 2-35 0,4-3 18 0,-2 6-49 16,0-2 19-16,1 0-38 0,-2 0 21 0,2 2-45 15,-1-1-1-15,1-1-12 0,-1 1-8 0,-1 0-5 16,3-1-4-16,-4-1 5 0,3 1-8 0,-2-2-2 0,-1 0 3 16,2-2-11-16,1 1 0 0,-2-2-4 15,-2 0 4-15,4 0-8 0,-3-2-5 0,-2-6-47 16,3 10-45-16,-3-10-76 0,4 7-87 0,-4-7-71 0,0 0-419 15,0 0-267-15</inkml:trace>
  <inkml:trace contextRef="#ctx0" brushRef="#br1" timeOffset="82955.3">21037 13985 76 0,'11'-5'137'0,"-2"2"-5"0,-1 1-12 0,2-1 18 16,0 1-19-16,2-2 11 0,-2 2-29 0,7-2 6 16,-3 1-28-16,2-1 16 0,1 1-32 0,1 0 15 0,1-1-31 15,0 1 17-15,4-1-27 0,0 1 19 16,3-1-30-16,-2-1 25 0,2 2-20 0,-1-1 33 15,3 2-32-15,0-2 26 0,0-1-35 0,2 1 28 16,4 1-37-16,0-2 30 0,-1 0-32 0,0 0 23 16,2 1-34-16,-1-1 0 0,-1 0 3 0,3-1-3 15,-3 3 0-15,-1-3 20 0,-4 2-22 0,-1 0-2 16,0 0 4-16,1 1 2 0,-2-1-3 0,-1 1 0 0,-4 0 0 16,-1 1 13-16,-1 0-17 0,-2-1 1 0,1 2 5 15,-5 0-5-15,1 0 11 0,-3-1-4 0,-1 1 11 16,-10 1 8-16,16-1 12 0,-16 1 2 0,15-1-1 15,-15 1 0-15,10-1-9 0,-10 1-6 0,0 0-2 16,13 0-5-16,-13 0-2 0,0 0 3 0,0 0-2 16,10 2-10-16,-10-2 4 0,0 0-3 0,8 5 9 15,-8-5 4-15,4 5 2 0,-4-5 22 0,6 9 1 16,-6-9-3-16,4 11-2 0,2-4 4 0,-3 2 19 16,1-1-8-16,0 2-4 0,-2-1 8 0,2 1 4 15,1 0-3-15,-1 2-1 0,1 0 10 0,-1-1-30 16,0 2 20-16,1 0-31 0,-1 0 30 0,1-1-32 15,-1 1 22-15,1 0-29 0,-1-2 25 0,-1 1-33 16,1-1 19-16,0 0-25 0,0 0 26 0,-1-1-31 16,0 1 24-16,1-1-25 0,0 1 22 0,-3-2-29 15,3 1 30-15,-1-2-25 0,-1 2 18 0,1-2-21 16,-2 1 27-16,-1-2-25 0,3 0-12 0,-1 0 23 0,-2-7 22 16,0 13-21-16,0-13 24 0,2 11-29 0,-2-11 0 15,-2 12 1-15,2-12 0 0,-2 11 1 0,2-11 0 16,-4 11 3-16,4-11-6 0,-7 8 3 15,3-3-1-15,4-5 5 0,-8 8-6 0,3-4-1 0,-2 1 3 16,2-1-1-16,-3 0 1 0,-1-1-2 0,2 0 3 16,-2 1-6-16,-1 0 3 0,-2-1 0 0,3-1 0 15,-4 1-1-15,2-1 1 0,-1 0-2 0,-2 1 2 16,0 0 1-16,-4-2-2 0,3 0-3 0,-4 1 2 16,0-1 3-16,1 1-5 0,-3-2-1 0,0 1 1 15,-1 0 0-15,-1-1 1 0,-3 1-2 0,0 0 6 16,-1 2-5-16,2-2 1 0,-3-1-2 0,1 3 3 15,1-2-2-15,-1 0 2 0,1 0 1 0,-1 0 1 16,3 0 0-16,-3 1-1 0,4-1 2 0,-1 0-3 16,1 0 7-16,1 0-5 0,-1 2-2 0,2-3 2 15,1 1 2-15,-1-1-1 0,0 0-3 0,2 0 6 16,0 0-2-16,3 0-3 0,-1 0 0 0,-1-1 1 16,4 1-1-16,-2 0 0 0,5-2 12 0,-1 1-13 0,12 1 3 15,-20-1-3-15,20 1-1 0,-16 0 1 0,16 0-1 16,-15-1-10-16,15 1-29 0,-12-1-39 0,12 1-41 15,-10-3-48-15,10 3-42 0,-7-2-25 0,7 2-74 16,-7-4-108-16,7 4-179 0,-5-7-112 0</inkml:trace>
  <inkml:trace contextRef="#ctx0" brushRef="#br1" timeOffset="84247.77">20206 14206 32 0,'0'0'184'0,"0"0"-4"0,0 0-27 16,0 0-10-16,-3-7-14 0,3 7-14 0,0 0-8 15,0 0-12-15,0 0-8 0,0 0-15 0,-1-6-7 0,1 6-6 16,0 0-1-16,0 0 1 0,0 0-3 16,0 0 1-16,0 0 0 0,0 0-26 0,0 0 34 15,0 0-31-15,0 0 33 0,0 0-37 0,0 0 35 0,-4-5-41 16,4 5 37-16,0 0-47 0,0 0 37 0,0 0-43 16,0 0 32-16,0 0-36 0,0 0 47 0,0 0-47 15,0 0 33-15,0 0-39 0,0 0 39 16,0 0-32-16,0 0 40 0,0 0-35 0,0 0 48 0,0 0-42 15,0 0 48-15,0 0-44 0,0 0 43 16,0 0-43-16,0 0 52 0,0 0-59 0,0 0 42 16,0 0-47-16,0 0 40 0,0 0-44 0,0 0-1 0,0 0 35 15,0 0-43-15,0 0 37 0,0 0-45 0,0 0 32 16,0 0 13-16,0 0-36 0,-5 5 31 0,5-5-43 16,0 0 7-16,0 8 37 0,0-8-41 0,0 8 44 15,0-8-40-15,0 7 34 0,0-7-42 0,1 7 42 16,-1-7-36-16,4 7 3 0,-4-7 1 0,3 6 12 15,-3-6-1-15,4 6 3 0,-4-6-1 0,5 5 0 0,-5-5 5 16,0 0-4-16,11 1-1 0,-11-1-1 16,0 0 2-16,11-4-4 0,-11 4 1 0,7-4 36 15,-7 4-41-15,4-6 25 0,-4 6-34 0,5-8 33 16,-5 8-36-16,4-9 35 0,-4 9-36 0,0-7 32 0,0 7-32 16,-5-9 29-16,5 9-30 0,-4-6 33 0,4 6-29 15,-6-6 27-15,6 6-25 0,-7-3 21 16,7 3-24-16,-9-4 24 0,9 4-33 0,0 0 40 0,-15 2-43 15,15-2 39-15,-8 5-33 0,8-5 34 0,-9 6-36 16,9-6 35-16,-6 6-27 0,6-6 25 0,-4 10-29 16,4-10 34-16,0 8-35 0,0-8 35 15,0 10-31-15,0-10 1 0,4 10 9 0,-4-10 31 0,8 8-39 16,-8-8 2-16,9 7 2 0,-9-7 7 0,11 4-2 16,-11-4-2-16,13 2 2 0,-13-2 3 0,10-1-1 15,-10 1 0-15,12-4 5 0,-12 4 0 0,10-4 23 16,-10 4-33-16,5-9 28 0,-2 4-31 0,-3 5 31 15,1-9-23-15,-1 9 15 0,0-10-30 0,0 10 31 16,-5-8-31-16,5 8 29 0,-7-9-31 0,7 9 31 16,-7-6-31-16,7 6 29 0,-7-4-34 0,7 4 24 15,0 0-80-15,-7-3-28 0,7 3-110 0,0 0-65 16,0 0-142-16,0 0-225 0,2 7-159 0</inkml:trace>
  <inkml:trace contextRef="#ctx0" brushRef="#br1" timeOffset="85097.9">21733 14139 82 0,'0'0'164'0,"0"0"-22"16,0 0-29-16,0 0-8 0,0 0-33 0,0 0-17 16,0 0-10-16,0 0-6 0,0 0-13 0,-10-1-2 15,10 1-3-15,0 0-3 0,0 0 18 0,0 0 8 16,0 0 20-16,0 0-7 0,0 0 1 0,0 0 0 16,1-8-4-16,-1 8 2 0,0 0-14 0,0 0 4 15,-3-4-6-15,3 4-5 0,0 0 24 0,0 0 11 0,-8-3 8 16,8 3-14-16,0 0-13 0,0 0-9 0,0 0-2 15,-12 2-8-15,12-2 6 0,0 0 3 16,-10 4-9-16,10-4-2 0,-4 5-4 0,4-5-3 0,0 0-2 16,-4 9 13-16,4-9-41 0,0 5 17 0,0-5 9 15,3 8-33-15,-3-8 35 0,3 7-35 0,-3-7 41 16,6 6-33-16,-6-6 29 0,7 5-35 0,-7-5 37 16,8 2-38-16,-8-2 35 0,0 0-38 0,13-1 41 15,-13 1-42-15,0 0 36 0,10-5-38 0,-10 5 40 16,5-6-37-16,-5 6 35 0,2-6-31 0,-2 6 32 15,-2-8-37-15,2 8 33 0,-5-9-35 0,5 9 39 16,-7-7-42-16,7 7 35 0,-11-5-56 0,11 5-37 16,-14-2-93-16,14 2-122 0,-19 2-231 0,8 1-29 15</inkml:trace>
  <inkml:trace contextRef="#ctx0" brushRef="#br1" timeOffset="86438.3">20172 13786 233 0,'-4'-3'258'0,"4"3"-44"0,0 0-13 16,-6-6 9-16,6 6-13 0,0 0-19 0,0 0-11 16,-6-5-31-16,6 5-12 0,0 0 4 0,0 0 13 15,0 0 9-15,0 0 0 0,0 0-1 0,0 0 2 16,0 0 20-16,-2 7 3 0,2-7-9 0,2 6-11 15,-2-6 0-15,4 8 14 0,-4-8 6 0,4 12-7 16,-3-6-11-16,4 3-8 0,-2-2-9 0,-1 2-18 16,2-1-14-16,0 2-15 0,1-1-13 0,-1 1-14 15,0 0-12-15,0 1-4 0,-1 0-15 0,1 0-4 16,0-1-6-16,0 0-6 0,2 1-2 0,-2-3 1 16,1 3-11-16,-1-1-14 0,1-1 5 0,-1-1-56 15,0 0-73-15,2 0-75 0,-2-4-65 0,1 2-113 0,0-1-105 16,-5-5-175-16,12 3-289 0,-12-3-538 15</inkml:trace>
  <inkml:trace contextRef="#ctx0" brushRef="#br1" timeOffset="87305.3">21553 13653 220 0,'0'0'220'0,"0"0"-1"16,0 0-37-16,0 0 20 0,-3-9-36 0,3 9 11 15,0 0-41-15,0 0 15 0,0 0-40 0,-1-5-8 16,1 5-10-16,0 0-8 0,0 0 0 0,0 0 11 16,0 0 0-16,0 0 4 0,0 0 7 0,0 0 9 15,0 0-4-15,0 0 13 0,0 0 5 0,9 3 8 16,-9-3 2-16,5 5-5 0,-5-5-12 0,7 6 1 15,-7-6 3-15,7 8-7 0,-2-3-6 0,1 0-37 16,-3 0 39-16,4 1-47 0,-2 1 33 0,1-2-55 16,1 2 34-16,-1 0-10 0,-1-1-5 0,2 1-9 15,-1-1-5-15,0-1-5 0,-1 2-7 0,1 0-6 16,-1-4-3-16,0 3-8 0,-1-2-4 0,-4-4-3 0,7 8-3 16,-7-8 0-16,7 8-5 0,-7-8 0 0,6 8 0 15,-6-8-5-15,5 4 1 0,-5-4-11 16,5 6-65-16,-5-6-130 0,4 6-137 0,-4-6-189 15,0 0-705-15,0 8-843 0</inkml:trace>
  <inkml:trace contextRef="#ctx0" brushRef="#br1" timeOffset="104221.61">19377 13936 50 0,'0'0'287'0,"0"0"-89"0,-3-6 7 0,3 6-37 16,0 0 27-16,-1-6-25 0,1 6-23 15,0 0-19-15,0 0-28 0,-3-7-17 0,3 7-21 0,0 0-11 16,0 0-5-16,0 0-15 0,0 0-5 15,0 0-5-15,-1-6 4 0,1 6 1 0,0 0 1 0,0 0 5 16,0 0-11-16,0 0 8 0,0 0 13 0,0 0 16 16,0 0 21-16,0 0 9 0,0 0 6 15,0 0 4-15,0 0 5 0,0 0-6 0,0 0 15 0,0 0-17 16,0 0-3-16,0 0-9 0,0 0-12 0,0 0-10 16,0 0-8-16,0 0-15 0,-3-6-4 0,3 6-5 15,0 0-4-15,0 0-6 0,-2-6-2 0,2 6 2 16,0 0-2-16,-3-8 9 0,3 8 7 0,0 0 1 15,-1-8-1-15,1 8-2 0,0 0 4 0,-3-6-7 16,3 6 3-16,0 0-2 0,0 0-3 0,-3-7-3 16,3 7-4-16,0 0-3 0,0 0-5 0,0 0 0 15,-3-6-4-15,3 6-4 0,0 0-1 0,0 0 2 16,0 0-5-16,0 0 0 0,0 0 5 0,0 0-4 16,0 0 3-16,0 0 6 0,0 0 8 0,3 8 6 15,-3-8 5-15,3 10 8 0,-1-3 17 0,0 2 3 16,-1 0 4-16,2 1 3 0,0 3 0 0,-1 1 5 15,1 3-10-15,1 0 1 0,-2 1-4 0,2 4-5 0,2-1-6 16,-2 2-7-16,0 0-2 0,0 0-8 0,0-1-3 16,2 2-3-16,-2-2-5 0,2 1-42 0,-2-2 47 15,1 1-42-15,-1-2 45 0,1-2-45 16,-2 0 43-16,1-1-41 0,1 0 47 0,-3 0-43 0,1-1 37 16,-1-3-43-16,1-1 45 0,-2 0-43 0,2-1 44 15,-2-2-46-15,0 1 45 0,1-2-49 0,-1-2 45 16,0 3-48-16,-1-3 44 0,2 1-47 0,-2-7 44 15,0 11-57-15,0-11-7 0,0 11-79 0,0-11-1 16,0 9-80-16,0-9-9 0,0 8-78 0,0-8-44 16,0 0-58-16,0 0-73 0,0 0-334 0,0 0-338 15</inkml:trace>
  <inkml:trace contextRef="#ctx0" brushRef="#br1" timeOffset="106168.83">19347 13962 15 0,'0'0'119'16,"0"0"6"-16,3-5-29 0,-3 5-2 0,0 0-5 16,0 0 29-16,5-4-17 0,-5 4 22 0,0 0-17 15,9-3 7-15,-9 3-31 0,0 0 12 0,9-4-33 16,-9 4 18-16,9-4-27 0,-9 4 24 0,11-3-24 16,-11 3 18-16,13-4-30 0,-4 2 23 0,1-2-39 15,2 0 6-15,0 0-1 0,1 0-1 0,3-1 1 16,0-1 4-16,5-1-6 0,-1 1-3 0,2-1 4 15,1 1-11-15,2-2-2 0,-3 0-1 0,4 2 0 16,3-2-5-16,-1 1 0 0,3-2 8 0,-2 2-10 16,1 0 5-16,0-1 6 0,-2 1 1 0,3 0 1 15,-3 0 2-15,3 0 7 0,-6 0-9 0,1 1 4 16,1 1-3-16,0-2 2 0,-2 0-9 0,2 3 13 16,-1-3-8-16,-1 3 19 0,2-3-17 0,0 2 13 0,0 0-16 15,0-1 15-15,-1 1-19 0,1-1 19 0,1 1-3 16,3 0-1-16,-5-2-4 0,2 3 2 15,0-2-1-15,3 1 1 0,-1-1-11 0,-2 0-3 0,-1 2-2 16,1 0-2-16,0 0 4 0,-1-1 2 0,1 0-1 16,0 2-12-16,-3-1 7 0,2-1-2 0,-2 1 1 15,1 0-1-15,-1 0-1 0,-3 0 1 16,4 0-1-16,-2 0-1 0,-4 2 4 0,1 0 2 0,-1-1 2 16,3 0-5-16,-4 0-3 0,4 1-1 0,0-3-1 15,0 3 5-15,-1-1 1 0,1-1 1 0,3 1-10 16,-4-1 4-16,0 1 1 0,3 0 5 0,-2-1-3 15,1 1 0-15,-2-1 5 0,2 1-4 0,0 1-2 16,-1-2 0-16,-2 1-1 0,0 1 7 0,2 0-8 16,-2-1-2-16,1 1 5 0,-1 0-6 0,1-1 2 15,-1 2 1-15,0-2 4 0,1 1 2 0,-3 0-7 16,4-1 1-16,-1 1 3 0,-2 0 5 0,3 0-1 16,2-1 4-16,0 1 0 0,-3 0-3 0,-2 0-2 15,2-1 0-15,0 2-4 0,-2-1 5 0,1-1-3 0,0 2-6 16,-1-2 3-16,1 1-4 0,-2 1 2 0,1-2-1 15,1 2 5-15,-3-1-2 0,4 0-4 0,-2 1 1 16,2-2 0-16,-3 2 3 0,4-1 6 0,-2 0 4 16,-1 0 1-16,2 0 29 0,1 0-35 0,-4 1 25 15,3-3-21-15,-1 3 16 0,-1 0-31 0,0 0 25 16,-1-2-27-16,1 1 22 0,-3 1-26 0,0-1 6 16,-2 1 0-16,-1 1 15 0,0-1-20 0,-1 1 30 15,1 0-25-15,-14 0 24 0,20 0-23 0,-20 0 23 16,17 1-21-16,-17-1 24 0,14 1-24 0,-14-1 26 15,13 2-23-15,-13-2 21 0,9 3-23 0,-9-3 14 16,9 4-14-16,-9-4 16 0,6 6-22 0,-6-6 19 16,4 7-17-16,-4-7 13 0,5 8-21 0,-5-8 9 15,2 10-3-15,0-5 1 0,-2-5 0 0,0 14 6 16,3-7-1-16,-2 2 2 0,2 0 26 0,-3 1 4 16,2 0 4-16,1 2 4 0,-2-1 2 0,2 1-5 15,2 2-26-15,-3 0 41 0,1 1-40 0,-1 1 39 0,2-1-6 16,-1 2-5-16,-1-1-6 0,2 1 0 0,-1 0-11 15,-1 1 1-15,3 0-5 0,-1 0 5 16,1 4-1-16,-2-2-3 0,1 2 3 0,0-2-9 16,1 1-4-16,0 0-3 0,-2 2 3 0,1-3 3 0,0 1-10 15,0 1 0-15,1-2-1 0,-1-2 1 0,-1 0-3 16,2 0 1-16,-3-2 1 0,2 1 1 16,-1 0-4-16,-1-1-1 0,1 0 0 0,-1-1 1 0,0 1-2 15,0-3 3-15,-1-1 6 0,1 1-9 0,-1-1 3 16,0-1-4-16,2 0 2 0,-2-2-1 0,0 2-1 15,-1-1 0-15,2-2 2 0,-2 1 0 0,1-2-1 16,-1 0 2-16,1-1 2 0,-1 1 0 0,0 0-3 16,0-7-4-16,0 13-1 0,0-13 4 0,1 10 0 15,1-4 3-15,-2-6 1 0,0 11-4 0,0-11-1 16,1 10 3-16,-1-10-3 0,0 9 1 0,0-9 1 16,0 9-1-16,0-9 1 0,0 9-38 0,0-9 43 15,-1 9-37-15,1-9 43 0,0 8-36 0,0-8 39 16,-3 7-43-16,3-7 46 0,-1 9-42 0,1-9 43 15,-4 6-44-15,4-6 46 0,-6 8-47 0,6-8 45 0,-7 7-43 16,7-7 43-16,-7 6-42 0,1-2 41 16,1 0-42-16,-2-1 42 0,-1 1-41 0,0-1 42 0,-2 1-42 15,1 0 42-15,-2-1-38 0,-2 1 35 0,3-2 0 16,-3 1-5-16,0 2-2 0,-1-2-2 0,-2-1-1 16,0 2 2-16,1-2-5 0,-2 0-1 0,1 3 0 15,0-3-1-15,0 0 2 0,0 1-40 0,-3-2 45 16,1 1-3-16,2-1-38 0,-3 2 45 0,0-1-42 15,-1 1 43-15,1-1-37 0,-2-1 37 0,-3 3-40 16,0-2 41-16,-3 0-3 0,2 2-1 0,-1 0-8 16,-2-1 3-16,0 1-3 0,0-1-1 0,0 1-1 15,-1 0 0-15,3-1 0 0,-2 1 0 0,1-1-1 16,2 1 6-16,-3 0-7 0,3-1 1 0,-1 1 0 16,1-1 0-16,-1 0 4 0,2 2-6 0,-2-2 1 15,1 0-1-15,0 0 3 0,0 1-1 0,0-2 0 16,0 2 4-16,-1-1-5 0,1 0 1 0,-1-1-1 0,1 1 1 15,0-1-1-15,0 0 1 0,-1 1 0 16,1 0-1-16,3-1 1 0,0-1-1 0,2 1-3 16,-2 0 4-16,3-1 3 0,-3 1-3 0,3-1-1 15,0 0 0-15,0 0 2 0,-2 2-3 0,3-1 3 0,-2-1 1 16,1 1-3-16,0-1 0 0,-2 0 0 0,2 2-3 16,-3-1 1-16,2-1 0 0,-1 0-22 0,0 3-10 15,-4-2-13-15,0 1 21 0,0-1-5 0,0 1 14 16,-1-1-8-16,-1 0 19 0,3 1-11 0,-4 1 16 15,4-2-11-15,-2 0 15 0,1 2-14 16,-2-2 7-16,1-1-2 0,1 2 1 0,0 1 0 0,0-2 4 16,-1 0-1-16,1 1 1 0,3-1 13 0,-1 0-14 15,-3 0 13-15,5-1-15 0,-1 3 10 16,0-3-10-16,1 0 12 0,-2 0-14 0,0 0 15 0,2 1-42 16,-2-1 7-16,1 0-10 0,2 0 13 0,-2-1-5 15,2 1 21-15,-1-1-15 0,0 1 20 0,0 1-16 16,2-2 21-16,-3 1-20 0,3-1 25 0,1 1-19 15,-2 0 20-15,1-1-18 0,2 3 13 0,-1-3-10 16,0 1 16-16,4 0-14 0,-1 0 14 0,-2-1-18 16,4 2 19-16,-3-2-16 0,3 1 10 0,-2-1-14 15,1 1 20-15,-2-1-17 0,3 0 17 0,1 1-18 0,-4-1 10 16,3 0-9-16,0 0 19 0,0 0-18 0,-1 0 14 16,2 1-15-16,-1-1 15 0,-2 0-16 0,3 0 18 15,0 1-14-15,0-1 13 0,-3 0-18 16,3 2 20-16,1-2-17 0,-2 1 15 0,13-1-18 0,-25 0 20 15,13 1-18-15,2-1 16 0,-3 1-16 0,3-1 16 16,10 0-18-16,-22 3 16 0,22-3-13 0,-19 1 14 16,19-1-16-16,-18 1 17 0,18-1-11 0,-14 2 7 15,14-2-11-15,-14 1 15 0,14-1-16 0,-13 0 14 16,13 0-17-16,0 0 12 0,-14 1-10 0,14-1 11 16,0 0-61-16,0 0-13 0,-13 1-72 0,13-1-4 15,0 0-117-15,0 0-57 0,0 0-102 0,-9-2-336 16,9 2-272-16</inkml:trace>
  <inkml:trace contextRef="#ctx0" brushRef="#br1" timeOffset="107425.26">19198 13904 4 0,'0'0'330'0,"0"0"-97"0,-7 4-52 0,7-4-40 15,0 0-20-15,-9 4-7 0,9-4 3 0,-9 3-2 16,9-3-11-16,-12 2-8 0,12-2 2 0,-13 0-30 15,13 0 9-15,-15 0 3 0,15 0 1 0,-17-1 0 16,8-1 0-16,-1-3-17 0,1 2-2 0,-3-2-22 16,1 0 2-16,-1-2-19 0,-2-2 7 0,1 1-22 15,-2-2 14-15,-2-2-14 0,2-2-1 0,-3 1-2 16,0-2 0-16,-2-2-1 0,3 0 4 0,-4-2 14 16,1-2-20-16,1 0 13 0,-4-3-15 0,0-3 15 0,3 0-21 15,-2-2 24-15,-1 0-21 0,5 0 14 16,-2-2 0-16,2 0-11 0,-1 1 33 0,1 0-14 15,5 2 23-15,-5-2-20 0,8 3 28 0,-2 0-34 0,2 2 40 16,1-1-42-16,0 3-3 0,2 0-3 16,0 0-4-16,2 1-1 0,1-2 2 0,-1 2 4 0,1-1-4 15,4-1 7-15,-1 0-10 0,2 3 0 16,-1-2 1-16,4-1 35 0,0-1-45 0,1 3 41 0,2-2-45 16,1-3 42-16,3 3-46 0,0-1 42 0,2 0-48 15,2 2 51-15,2-1-51 0,0 2 44 0,4-5-41 16,2 2 39-16,3 1-40 0,-2 0 41 0,4 1 3 15,2 0-13-15,0 2-1 0,1-1-38 0,1 1 42 16,1 1-45-16,0 1 49 0,4 1-44 0,-2 2 48 16,2 3-49-16,-1-1 47 0,0-1-43 0,1 4 41 15,-4-1-32-15,-1 5 35 0,0-2-38 0,-7 5 6 16,10-1 1-16,-8 1 48 0,1 2-47 0,-1 1 45 16,-1 0-50-16,-1 1 44 0,-2 0-49 0,-3 1 55 0,3-1-48 15,-1 2 47-15,-4-1-46 0,0 2 50 16,-3 0-46-16,3-1 44 0,-7 0-1 0,2 1-43 15,-1-1 45-15,0 0-7 0,-4 1-3 0,1-1-3 16,-9-2-3-16,15 4-3 0,-15-4-6 0,12 3 2 0,-12-3 0 16,10 3-2-16,-10-3-2 0,10 2 2 15,-10-2 7-15,0 0-6 0,11 2 3 0,-11-2 2 0,0 0-5 16,0 0-3-16,9 3-2 0,-9-3 5 0,0 0-11 16,0 0-1-16,0 0-3 0,0 0-40 0,0 0 45 15,0 0-44-15,0 0 22 0,0 0-126 0,6-4-76 16,-6 4-102-16,0 0-110 0,-5-7-319 0,5 7-259 15</inkml:trace>
  <inkml:trace contextRef="#ctx0" brushRef="#br1" timeOffset="107685.29">19598 12153 311 0,'0'0'377'0,"-9"-8"-85"0,9 8-70 16,-9-6-41-16,9 6-46 0,-9-3-2 0,9 3-11 15,-8-4-18-15,8 4-20 0,0 0 5 0,-6-4 22 16,6 4-13-16,0 0 11 0,0 0-1 0,0 0-9 16,5 9 14-16,-5-9 10 0,11 8 14 0,-3-2-14 15,0 0-3-15,2 2-7 0,3 0 32 0,-2 2-51 16,3 1 23-16,0 3-34 0,0-1 35 0,-1 1-48 16,0 2 39-16,0 1-48 0,-4 1 37 0,0 2-55 0,0 0 34 15,-4 3-16-15,-1 1-14 0,-2 0-12 0,-2 1-12 16,-1 3-39-16,-3 1-135 0,-4 2-182 0,-2-2-191 15,-5 3-557-15,-4 2-698 0</inkml:trace>
  <inkml:trace contextRef="#ctx0" brushRef="#br1" timeOffset="112156.21">22965 13457 8 0,'0'0'214'0,"0"-6"-55"16,0 6 5-16,0 0-22 0,0 0 2 0,-2-6-27 15,2 6-2-15,0 0-40 0,0 0 2 0,0 0-35 16,0 0 10-16,0 0-31 0,0 0 34 0,0 0 5 15,0 0 27-15,0 0-35 0,1 7 45 0,-1-7-20 16,2 11 29-16,1-5-28 0,-2 4 7 0,3 0 14 16,-3 1 9-16,3 4 5 0,-1-1-11 0,-1 2 23 15,1 2-40-15,3 3 52 0,-2 2-44 0,3 0 28 16,-4 1-15-16,4 5-4 0,-1 0-9 0,0 0-13 0,2 1-12 16,-1 0-13-16,-1-1 6 0,2 2-21 15,-1-3 9-15,-2 1-27 0,3 0 16 0,-4-4-21 16,2-2 9-16,-1 1-19 0,1 0 15 0,-1-2-18 15,-1-1 13-15,-2-3-19 0,3-1 3 0,0 0-2 0,-2-1 1 16,1-2-1-16,-2 0 1 0,2-2 1 0,-1 0-2 16,-1-1-1-16,0 0 2 0,0-2 1 0,1 1-3 15,0-2-1-15,-1 1 0 0,-1-2 1 0,0-1-5 16,0 1-5-16,-1-7-14 0,4 11-60 0,-4-11-46 16,2 10-34-16,-2-10-37 0,2 7-29 0,-2-7-31 15,0 0-84-15,0 0-393 0,0 0-248 16</inkml:trace>
  <inkml:trace contextRef="#ctx0" brushRef="#br1" timeOffset="113401.3">22926 13430 115 0,'0'0'142'0,"-9"2"-35"0,9-2 18 0,0 0 4 16,0 0 14-16,0 0-21 0,0 0 17 0,7 2-32 15,-7-2 15-15,0 0-39 0,16 0 27 0,-16 0-28 16,15 0 36-16,-15 0-50 0,22 0 31 0,-8-1-42 15,0 1 31-15,6-1-47 0,-2 1 55 0,5-1-37 16,3 1 39-16,2-1-45 0,2 1 31 0,2 0-46 16,6 0 45-16,1-3-65 0,1 4 34 0,1-1-47 15,0 2 38-15,1-2-44 0,-1 1-1 0,1-1 4 16,1 1 3-16,-2 0-3 0,3-1 0 0,0 0-1 16,-1 0 48-16,8 0-44 0,-3-1 52 0,2 1-37 15,1-2 7-15,-2 2 28 0,1-3-35 0,-1 1-1 16,0-1 1-16,-1 1-2 0,0-2 4 0,0 1-7 15,-3-1-4-15,-4 2 0 0,4-3-1 0,-6 1 2 16,7-1-7-16,-7 2 1 0,-1-2 0 0,3 2-4 16,-3-2 2-16,-1 1 30 0,2 0-34 0,-2 0 33 0,-2 0-43 15,1 1 33-15,-2-1-35 0,-1 0 33 16,-4 2-37-16,-1-2 36 0,0 1-33 0,-1 1 31 16,-5-1-34-16,1 1 33 0,-4 1-36 0,-1-1 39 0,1 1-37 15,-6 0 34-15,2 0-31 0,-3-1 38 0,-12 2-35 16,19-1 39-16,-19 1-31 0,14-1 32 15,-14 1-33-15,15-2 27 0,-15 2-30 0,11 0 31 0,-11 0-31 16,0 0 29-16,0 0-31 0,14 0 27 0,-14 0-24 16,0 0 21-16,0 0-28 0,0 0 28 0,11 0-31 15,-11 0 34-15,0 0-33 0,0 0 30 0,0 0-30 16,0 0 34-16,0 0-33 0,0 0 28 0,0 0-23 16,9-1 23-16,-9 1-25 0,0 0 25 0,0 0-35 15,0 0 34-15,0 0-29 0,0 0 28 0,5 4-23 16,-5-4 25-16,0 0-31 0,7 6 33 0,-7-6-29 15,2 9 28-15,1-3-29 0,1 1 36 0,-2 0-25 16,2 2 53-16,0 0-18 0,0 3 32 0,2 1-25 16,-2 0 5-16,2 2 11 0,1 1 3 0,-1 2 0 15,4 1 2-15,-3 1-1 0,2-1-8 0,0 2-36 16,2 0 43-16,-1 0-41 0,2 2 41 0,-3-2-15 16,1-1-8-16,1 3-5 0,0-2-3 0,-2 0-9 15,3 0-3-15,-3 0 4 0,0-2-10 0,0 2 0 16,0-1 0-16,0 1-2 0,0-2-3 0,-1 1 0 0,-1 0 10 15,-1-1-1-15,0 0-13 0,-2-2 8 16,0 0-8-16,1-1 7 0,-3 1-11 0,2-1 12 16,-1-1-11-16,-1 1 1 0,-2 0 0 0,3-4 0 0,-1 1 1 15,0 0 4-15,-2-2-4 0,2 0 1 0,-2 0 0 16,0-3 0-16,1 2 0 0,1-3-1 0,-2 0 3 16,0 0-3-16,0-7 1 0,0 13-3 0,0-13 2 15,0 11-1-15,0-11 0 0,-3 11-1 0,3-11 3 16,-2 9-1-16,-2-4 1 0,4-5 1 0,-8 10-1 15,2-7 3-15,-3 1-4 0,1 1-3 0,-2-1 4 16,-3-1 2-16,2-1-6 0,-5 2 4 0,0-1 3 16,-5 1-5-16,3-1-1 0,-6 0 2 0,0 0 0 15,-2-1-3-15,-2 1 1 0,1 0 1 0,-2 0-1 16,-1-1 0-16,0 0-2 0,-7-1 4 0,2 1-4 16,-2 0 6-16,1-1-5 0,-1 1 2 0,-2 0-1 15,2-1 2-15,-2-1-2 0,1 1 0 0,-3-1 5 16,1 0-8-16,1 0 2 0,-3 0 0 0,1 0 0 0,0 0 11 15,-1 0-14-15,-1 0 10 0,1 0-12 0,0-1 11 16,1 1-13-16,-1 1 3 0,-1-1-1 16,2 0 2-16,0 2 2 0,-1-1 0 0,1-1 0 0,2 1 3 15,-3 0-3-15,4 0 2 0,-2 0 3 0,1 2-3 16,0-2 1-16,0 1-1 0,0 2 3 0,0-1-3 16,-1-1 1-16,3 0 4 0,-1 1-5 0,-1-1-1 15,4 0 3-15,-1 2 1 0,5-2-4 0,-1-1 4 16,3 1-3-16,1-1 2 0,0 0 0 0,1 0 1 15,2 1-1-15,1-1 0 0,1 0 5 0,3-1-6 16,0 1 0-16,1-1 2 0,3 1 0 0,-1-1-1 16,4 0 0-16,-1 1 4 0,1-1-5 0,2 2-3 15,11-2-49-15,-19 0-19 0,19 0-28 0,-17 1-31 16,17-1-31-16,-14 0-31 0,14 0-31 16,0 0-5-16,-14 0-56 0,14 0-22 0,0 0-84 0,-13-4-208 15,13 4-114-15</inkml:trace>
  <inkml:trace contextRef="#ctx0" brushRef="#br1" timeOffset="113718.56">23011 13924 76 0,'0'-7'326'0,"0"7"-71"0,2-9-85 0,-2 9-15 16,2-9-48-16,-2 9 0 0,0 0-23 0,0-9 22 16,0 9-23-16,0 0 34 0,0 0-24 0,0 0 29 15,0 0-28-15,9 9 56 0,-8-4-37 0,3 3 5 16,-1 1-15-16,1 2-18 0,-2 0-14 0,3 3-7 16,-1 0-4-16,2-1 18 0,-1 3-51 15,1-2 30-15,-1 2-42 0,1 0 27 0,-2-1-41 0,4-1 5 16,-2 1 30-16,-1-1-42 0,0 1-1 0,0-2 0 15,2 0 7-15,-2-1-4 0,-1-1-6 0,0-2 1 16,-1 1-1-16,1-3-45 0,0-1-14 0,-1 0-117 16,-3-6-77-16,5 6-467 0,-5-6-234 0</inkml:trace>
  <inkml:trace contextRef="#ctx0" brushRef="#br1" timeOffset="114218.21">23291 13872 72 0,'-4'-7'222'0,"4"7"-57"16,-5-6-10-16,5 6-29 0,0 0 25 0,-4-7-19 15,4 7 13-15,0 0-51 0,-2-6 4 0,2 6-45 16,0 0 17-16,0 0-11 0,0 0 51 0,0 0-22 0,1 6 48 16,-1-6-36-16,5 11 49 0,-2-2-36 0,-1 1 29 15,2 4-41-15,0-1-8 0,2 2 29 0,-2 1-42 16,1 1 22-16,-1 1-34 0,1 0 26 16,-1 1-29-16,1-1-1 0,0-1-25 0,-1 1 22 15,1-1-41-15,-2-1 21 0,1 0-32 0,0-1 21 0,-2-1-22 16,2-2 17-16,0-2-28 0,-2 0 22 15,1-2-28-15,-1 1 23 0,2-3-41 0,-4-6-41 0,5 7-118 16,-5-7-66-16,0 0-84 0,0 0-66 0,8-6-279 16,-8 6-189-16</inkml:trace>
  <inkml:trace contextRef="#ctx0" brushRef="#br1" timeOffset="114834.62">23278 13857 19 0,'0'0'266'0,"0"0"-90"0,-2-6-24 16,2 6-49-16,0 0-8 0,5-6-17 0,-5 6 28 0,8-4-19 15,-8 4 16-15,12-5-31 0,-3 3 5 16,0 1-23-16,5-3 19 0,-1 1-19 0,4-1 19 16,-1 2-26-16,2-2-3 0,1 0-8 0,4 0-5 0,2 0-3 15,-1-1-11-15,0 2 2 0,3-3-1 0,-1 2-6 16,2-1-4-16,-1 0 2 0,3 0-2 0,2 0-4 15,-4 0 0-15,-1 0-2 0,1 0 2 0,-3 2-4 16,0-2 3-16,-2 2 2 0,-1 0-5 0,-3 0 4 16,0 1 0-16,-2 1 8 0,-4 0 6 0,-2 1 5 15,3-1 8-15,-14 1 6 0,17 0 15 0,-17 0-2 16,16 1 9-16,-16-1 0 0,13 1-5 0,-13-1-8 16,10 5-3-16,-10-5 2 0,9 5-10 0,-9-5 2 15,5 8-2-15,-5-8-5 0,8 7 10 0,-5-1-4 16,2-1 3-16,0 2-11 0,-1 0 1 0,1 1-2 15,0 1 11-15,0 2-5 0,3 1-14 0,-1 1 4 16,0-1 6-16,1 3 34 0,2 1-33 0,-3 1 28 16,2 1-32-16,0-1 24 0,1 1-27 0,-1 0 25 15,2 0-33-15,-1-1 22 0,-3 1-29 0,3-3 20 16,-2 1-28-16,-1-1 27 0,-1-2-28 0,-1 0 25 16,-1 0-19-16,0-2 26 0,2 0-27 0,-4-2 32 15,-1 1-30-15,-1-2 26 0,-1 1-31 0,-1-1 25 16,-4-1-28-16,2 0 21 0,-5 1-11 0,1-1 5 15,-4 0-24-15,0-2 23 0,-4 0-20 0,-1-2 16 0,-3 2-20 16,0-3-1-16,-5 1 2 0,-1-1 2 0,-3 0 2 16,-1-1 1-16,1 0 3 0,-3-1 21 0,0 0-27 15,-5 1 24-15,1-1-26 0,-3 0 24 0,2 0-26 16,3 0 25-16,1 0-21 0,3 0 21 0,-2 0-26 16,2 0 25-16,-1 0-20 0,3 0 17 0,2-1-22 15,3 1 28-15,3 0-29 0,1-1 29 0,2 1-28 16,4-1 19-16,0 1-41 0,0-2-25 0,13 2-106 15,-14-4-25-15,14 4-83 0,-8-6-40 0,8 6-94 16,0-8-226-16,0 8-146 0</inkml:trace>
  <inkml:trace contextRef="#ctx0" brushRef="#br1" timeOffset="115185.27">24215 13762 23 0,'0'-8'304'0,"0"8"-72"0,3-6-44 16,-3 6-13-16,1-7 7 0,-1 7-1 0,0 0-11 15,5-8-14-15,-5 8-21 0,0 0-29 0,3-4-18 16,-3 4 12-16,0 0-2 0,0 0 10 0,0 0-9 15,12 2 35-15,-12-2 0 0,9 8-17 0,0-1-1 16,-4-1-4-16,3 6-13 0,-1-2-10 0,1 2-5 16,1 1-6-16,-2 2-11 0,-1-2 3 0,3 3-25 15,-4-1 18-15,3 0-27 0,-3 1 9 0,0 1-24 16,0-2 12-16,0 0-24 0,-1 2 14 0,1-2-19 16,-2-1 15-16,-1-1-18 0,2 0 12 0,-2-1-11 15,0-2 8-15,1 0-24 0,0-1 12 0,-1 0-69 16,0-2-22-16,-2-7-104 0,3 10-85 0,-3-10-135 15,0 0-432-15,0 0-394 0</inkml:trace>
  <inkml:trace contextRef="#ctx0" brushRef="#br1" timeOffset="115767.95">24223 13758 128 0,'-8'-7'322'0,"8"7"-89"0,-4-4-57 0,4 4-30 0,0 0-23 15,-2-7-1-15,2 7 1 0,0 0 5 0,4-4-6 16,-4 4-11-16,10-6-14 0,-10 6-5 0,15-5-11 16,-3 2-4-16,2 0-5 0,1-2-6 0,4 2-11 15,0-1-11-15,3-2-1 0,1 1-17 0,1 0-3 16,2 0-3-16,-2-1-5 0,3 1 1 0,0-1-3 16,0 2 2-16,0-2-9 0,1 1-2 15,-3 0 1-15,3 0-2 0,-3 0-2 0,0 1 1 0,1-1 0 16,-2 1 0-16,0 0 0 0,-3 0-2 0,-1 2 1 15,-1-2 2-15,-1 1 8 0,-1 1 6 0,-2 0 7 16,-1-2 7-16,-2 2 2 0,-2 1-2 0,-10 1 8 16,19-3-3-16,-19 3-9 0,17-2-2 0,-17 2 0 15,11-2 0-15,-11 2-5 0,0 0 14 0,16 0-12 16,-16 0-4-16,0 0 5 0,12 4 0 0,-12-4-1 0,7 6-6 16,-7-6 3-16,6 8-8 0,-6-8 2 0,7 10 1 15,-2-3 3-15,-3 1 5 0,3 0-42 0,-1 1 57 16,1 1 5-16,-1 0-1 0,0 1-1 15,2 1 8-15,-2 2 6 0,1-1-5 0,-1 2-7 0,1-1-3 16,0 2 0-16,2-1-1 0,-4 0 10 0,3 0-19 16,-2 1 5-16,1 0-19 0,-1-1 16 15,1 0-21-15,0 2 14 0,0-2-19 0,-1-2 16 0,-1 2-21 16,1-1 19-16,0-3-20 0,-1 0 17 0,-1-1-22 16,2 0 20-16,-1-1-14 0,-2 0 20 15,0-2-10-15,-1 0 15 0,0-7-14 0,0 12 10 0,0-12-11 16,-2 14 9-16,-3-9-15 0,0 2 11 0,-2 1-14 15,-1-2 10-15,-3 0-13 0,-2 1 13 0,0-1-16 16,-5-1 14-16,1 1-14 0,-3-1 15 0,-3 1-16 16,-1 0 16-16,2-3-16 0,-1 1 13 0,-2-1-11 15,-1 0-3-15,1 0-1 0,0-1 0 0,2-1-3 16,-1-1-36-16,1 0-118 0,-2-2-116 0,0-2-110 16,2 0-572-16,-2-3-547 0</inkml:trace>
  <inkml:trace contextRef="#ctx0" brushRef="#br1" timeOffset="116860.16">23778 14107 313 0,'0'0'225'0,"0"0"-33"0,0 0-63 16,0 0-3-16,0 0-28 0,-3 4 4 0,3-4-40 15,0 0 4-15,0 0-29 0,0 0 11 0,0 0-28 16,0 0 12-16,0 0-26 0,4-6 19 0,-4 6-22 16,0 0 18-16,3-7-23 0,-3 7 21 0,0 0-23 15,1-9 17-15,-1 9-7 0,0 0 39 0,0-7 16 16,0 7 10-16,0 0-29 0,-2-8 20 0,2 8-39 15,0 0 30-15,-7-6-22 0,7 6 5 0,0 0-36 0,0 0 36 16,-9-1-45-16,9 1 34 0,0 0-5 0,0 0-4 16,-10 4-31-16,10-4 34 0,0 0-32 0,-4 5 28 15,4-5-17-15,0 0 14 0,-2 8-24 16,2-8 28-16,0 0-32 0,2 7 41 0,-2-7-25 0,0 0 14 16,4 6-32-16,-4-6 33 0,0 0-29 0,0 0 32 15,10 4 9-15,-10-4-18 0,0 0-29 0,0 0 36 16,0 0-32-16,0 0 36 0,5-5-31 0,-5 5 50 15,0 0-47-15,-5-5 34 0,5 5-39 0,0 0 37 16,-4-5-24-16,4 5 18 0,0 0-20 0,-7-6 12 16,7 6-47-16,0 0-34 0,0 0-101 0,0 0-101 15,1-8-247-15,-1 8-18 0</inkml:trace>
  <inkml:trace contextRef="#ctx0" brushRef="#br1" timeOffset="117513.43">24694 13864 218 0,'0'0'206'0,"0"0"-27"16,0 0-22-16,-5-5-15 0,5 5-17 0,0 0-14 16,0 0-12-16,0 0-27 0,0 0-11 0,0 0-13 15,-11-1-9-15,11 1-6 0,0 0 12 0,0 0 12 16,0 0-2-16,-4 7-3 0,4-7-9 0,0 0-3 16,1 8-10-16,-1-8 28 0,0 7-36 0,0-7 17 15,3 7-31-15,-3-7 26 0,4 7-32 0,-4-7 27 16,5 5-34-16,-5-5 40 0,2 6-39 0,-2-6 36 15,0 0-32-15,7 6 34 0,-7-6-37 0,0 0 34 16,0 0-31-16,0 0 26 0,0 0-38 0,11-2 3 16,-11 2 3-16,0 0-1 0,2-7 0 0,-2 7 7 15,-2-4-7-15,2 4 10 0,-5-7-9 0,5 7-1 16,-8-5-3-16,8 5-27 0,-9-6-52 0,9 6-64 16,-15-3-75-16,15 3-266 0,-15-1 14 0</inkml:trace>
  <inkml:trace contextRef="#ctx0" brushRef="#br1" timeOffset="120634.69">23489 13573 90 0,'0'0'237'0,"0"0"-84"0,0 0-17 0,0 0-43 16,0 0-2-16,0 0-28 0,0 0 8 0,0 0-13 0,0 0 26 16,0 0-25-16,0 0 26 0,0 0-18 0,0 8 18 15,0-8-18-15,3 6 29 0,-3-6-17 0,4 8 19 16,-4-8 1-16,2 10-11 0,1-4-6 15,-2 1 11-15,0 0-6 0,3 2-7 0,-4-1-22 0,4 1 13 16,-3 1-31-16,4 0 16 0,-3-1-12 0,0 1-10 16,1 1-5-16,1-3-3 0,-2 2-1 0,3-2-11 15,-2 1-2-15,1-1-4 0,1-2-3 0,0 1-5 16,1-2-66-16,1 0-105 0,-7-5-126 0,15 4-376 16,-15-4-182-16</inkml:trace>
  <inkml:trace contextRef="#ctx0" brushRef="#br1" timeOffset="121350.72">24335 13535 13 0,'0'0'51'16,"0"0"-2"-16,0 0-20 0,0 0 7 0,0-7-17 0,0 7 14 15,0 0-25-15,0 0 7 0,0 0-4 16,0 0 10-16,0-7 5 0,0 7 29 0,0 0-6 16,0 0 13-16,0 0-3 0,0 0 25 0,0-7-7 0,0 7 14 15,0 0-21-15,0 0 16 0,0 0-22 0,0 0 20 16,0 0-16-16,0 0 20 0,0-7-23 15,0 7 20-15,0 0-32 0,0 0 25 0,0 0-41 16,0 0 21-16,0 0-35 0,0 0 30 0,0 0-25 0,0 0 49 16,0 0-20-16,0 0 37 0,0 0-33 0,0 0 50 15,2 7-33-15,-2-7 8 0,2 5-7 0,-2-5-6 16,3 8 6-16,-3-8-6 0,2 9-3 0,-2-9 2 16,5 11-8-16,-5-11-18 0,4 12-5 0,-4-12-7 15,4 11-4-15,-4-11-3 0,3 11-8 0,-1-4 4 16,-2-7-12-16,4 11 0 0,-4-11-7 0,3 10 4 15,-3-10 5-15,2 10-11 0,1-4-2 0,-3-6-39 16,3 11 42-16,-3-11-99 0,4 10-122 0,-4-10-160 16,3 7-367-16,-3-7-252 0</inkml:trace>
  <inkml:trace contextRef="#ctx0" brushRef="#br1" timeOffset="126067.27">20831 13463 148 0,'0'0'189'0,"0"0"-44"0,0 0-1 0,0 0-35 0,0 0 5 16,0 0-29-16,0 0 12 0,0 0-26 15,0 0 13-15,0 0-33 0,0 0 9 0,0 0-26 16,0 0 15-16,0 0-24 0,6-4 21 0,-6 4-31 16,0 0 23-16,0 0-20 0,0 0 26 0,0 0-25 0,0 0 26 15,9-3-22-15,-9 3 27 0,0 0-28 0,8-5 35 16,-8 5-31-16,6-4 34 0,-6 4-41 0,9-4 35 16,-9 4-47-16,11-9 34 0,-6 6-30 0,1-2 36 15,2-1-37-15,-1 0 36 0,1-1-35 0,1 0 31 16,4-3-39-16,-3 2 2 0,0-3 1 0,4 1-3 15,-2-2-2-15,3-1 4 0,-1-1-3 0,3 0 1 16,-2 0-1-16,4-3-2 0,-1-1 0 0,4 0 10 16,0-1-10-16,-1 0 1 0,4-4 0 0,2 0-1 15,-1-1 6-15,1 1-5 0,3-1 0 0,0 2 0 16,-2-4-1-16,3 3 2 0,-2-1-1 0,2 2-2 16,-3-1-1-16,3 0 9 0,-2 1-9 0,-1 1 0 15,-2 0 2-15,2 0 0 0,-5 3 0 0,1 0 0 16,1 0 4-16,-2 0-4 0,0 0-2 0,0 1 3 15,-2 0-1-15,1 0 0 0,-3 0 0 0,-2 5 15 16,-2-1-17-16,1 0 0 0,-4 4 1 0,0-1 3 16,-1 2-3-16,-2-2 2 0,-1 4-1 0,-2-2 1 15,2 3 4-15,-2-1 5 0,-2-2-4 0,0 4 2 0,1 0 5 16,-5 4-9-16,5-9 1 0,-5 9-3 0,8-7 1 16,-8 7 6-16,4-5-9 0,-4 5 7 0,4-7-9 15,-4 7-1-15,2-6-1 0,-2 6 1 0,0 0-1 16,5-4 1-16,-5 4 3 0,0 0-43 0,7-7-79 15,-7 7-84-15,5-4-118 0,-5 4-173 0,6-5 11 16</inkml:trace>
  <inkml:trace contextRef="#ctx0" brushRef="#br1" timeOffset="126953.82">23926 13158 161 0,'0'0'172'0,"0"0"-25"16,0 0-17-16,0 0-25 0,0 0-22 0,0 0 0 15,0 0-16-15,0 0-11 0,-6-4 6 0,6 4-7 0,0 0-8 16,-8-4-8-16,8 4-7 0,0 0 9 0,-7-4-2 16,7 4-5-16,-7-5-4 0,7 5-8 0,-8-3-1 15,8 3 13-15,-11-6 0 0,11 6-6 0,-12-6 7 16,6 1 25-16,-2-1 6 0,-2 1-12 0,3-1-8 16,-2 0-10-16,-3-1-7 0,2-1 29 15,-2-1-1-15,0 1-12 0,0-2-7 0,-2 2 7 16,3-3 7-16,-5 0-4 0,2-1-6 0,0 0 1 0,-3 0-19 15,3-1 15-15,-1 0-13 0,0 0 12 0,-2-1-10 16,2 0-6-16,-2 0 0 0,-1 2-4 0,2-2 2 16,-1 0-10-16,-1 1-2 0,0-2-1 0,2 1 12 15,-2-1 6-15,0 4-8 0,1-4 11 0,-2 2-3 16,2-1 31-16,0 3-37 0,1-3 0 0,-2 1 11 16,4 3-11-16,-5-3 2 0,5 1-5 0,-3 2 6 15,3-2 2-15,-2 2-5 0,2 0 2 0,0 2-12 16,1-2 3-16,-1 2-3 0,1-1-2 0,-1 3 5 15,1-3-10-15,0 1 3 0,-1 2-3 0,3-2 6 16,-2 2 0-16,0 0-2 0,2-1 2 0,-1 2-3 0,3 1-3 16,-3-1 2-16,0 0 0 0,3 0-4 0,0 1 1 15,0 0 13-15,0-1-10 0,2 1-5 0,-2 1 0 16,2-1 1-16,7 4 0 0,-11-6 6 0,11 6-3 16,-12-6 9-16,12 6-13 0,-7-3 1 0,7 3 0 15,-7-5-1-15,7 5 5 0,-6-4-6 16,6 4-1-16,0 0-2 0,-9-5-3 0,9 5 2 15,0 0-6-15,0 0-11 0,-6-3-91 0,6 3-95 0,0 0-67 16,0 0-105-16,0 0-256 0,-6-5-147 0</inkml:trace>
  <inkml:trace contextRef="#ctx0" brushRef="#br1" timeOffset="127349.15">23002 12244 157 0,'0'0'268'0,"0"0"-104"0,-5-7 13 0,5 7-44 0,0 0 20 15,0 0-34-15,-14 3 27 0,14-3-44 16,-10 6-12-16,2-2-19 0,-1 3-10 0,2-1-7 16,-2 2-15-16,-2 2-8 0,0-1-4 0,-1 2-5 0,0 0-5 15,0 1-1-15,-1 3 1 0,-2-4 26 0,2 3-37 16,-1-1 31-16,0 0-27 0,0 0 44 15,1 0-33-15,-2 0 49 0,5-4-40 0,-2 2-5 16,2-2 34-16,1 1-48 0,0-2 39 0,0 1-38 0,4-2 2 16,-1 0 22-16,2-1-35 0,0 1 1 0,0-1 6 15,3 1 2-15,1-7 5 0,-1 11 10 0,1-11-3 16,1 11 7-16,0-5 4 0,3 1 5 0,0-2 0 16,0 0-4-16,2 3 15 0,-1-1-11 0,3-2-2 15,-2 3 6-15,1-1-3 0,-1 0-3 0,4 0-15 16,-3-1-2-16,-1 2-5 0,2-1 0 0,1 0 0 15,-2 0-6-15,0 0 6 0,-1 0-13 0,2 1-4 16,-2-2-6-16,1 1-105 0,-2-1-92 0,-1-3-91 16,-1 2-134-16,-3-5-158 0,7 9-103 0</inkml:trace>
  <inkml:trace contextRef="#ctx0" brushRef="#br1" timeOffset="127966.62">21506 12405 185 0,'0'0'206'0,"0"0"-67"0,0 0-10 16,0 0-28-16,0 0 20 0,0 0-15 0,10-2 15 15,-10 2-30-15,10-3 14 0,-10 3-29 0,13-4 14 0,-4 2-22 16,1-2-1-16,0 1-4 0,3-1 0 0,0 1-3 16,2 0-11-16,1-1-6 0,0-1-7 15,1 2-6-15,1-1-5 0,-3 1-6 0,4-1 1 0,-1 0 7 16,-1 1 8-16,-1-1 5 0,-3 3-9 0,1-1 2 15,0 1 2-15,-3-1-1 0,1 1 0 0,-12 1 1 16,18-1 20-16,-18 1-18 0,14 0 6 0,-14 0 1 16,14 2 3-16,-14-2 8 0,14 4-31 15,-14-4 36-15,9 7-5 0,-5-2 2 0,1 1-4 0,-1 1-7 16,2 2 8-16,-2-1-9 0,1 3-10 0,-1-2-3 16,1 4-8-16,1 2 0 0,-1 1-9 0,1-1-2 15,0 3-3-15,-2 1-2 0,3 1-3 0,-2 1 3 16,2 0 4-16,-3 0-9 0,1 1-2 0,-1-2-3 15,1 2-5-15,-2-1-49 0,-2-2-48 0,2-2-88 16,-3 0-113-16,1-1-144 0,-2-2-203 0,-2 0-162 16</inkml:trace>
  <inkml:trace contextRef="#ctx0" brushRef="#br1" timeOffset="184592.94">6999 8851 245 0,'0'0'442'0,"-2"-8"-119"0,2 8-62 0,-3-6-31 16,3 6 1-16,0 0 10 0,-4-7-46 0,4 7 20 15,0 0-43-15,0 0-21 0,0 0 9 0,0 0 13 0,0 0 8 16,-5 7-6-16,8-1-32 0,-1 4 45 0,1 0-36 15,1 3 53-15,-2 3-48 0,7 5 10 0,-4-1-15 16,4 8-7-16,0-3-18 0,1 3-23 0,-1 0-13 16,2 1-1-16,0-1-2 0,-1-1-3 0,-2 0-5 15,3-4-5-15,-2 0 3 0,-1-1-10 16,1-1-3-16,0-2-8 0,-3-1-9 0,1-4-9 0,-1 0-1 16,-2 0-11-16,2-2-5 0,-2-3-2 0,1 1-7 15,-2-2-1-15,1 0 1 0,-2-1-6 0,1-1 1 16,-3-6-5-16,4 11-2 0,-4-11-7 0,3 7-60 15,-3-7-105-15,0 0-58 0,0 0-130 0,0 0-51 16,0 0-80-16,-14-2-123 0,9-3-521 0,-4-3-750 16</inkml:trace>
  <inkml:trace contextRef="#ctx0" brushRef="#br1" timeOffset="184925.67">6543 9095 259 0,'-10'-3'329'0,"2"-1"-84"16,8 4-31-16,-14-6-9 0,14 6-16 0,-9-6 8 15,9 6-17-15,-6-8 17 0,6 8-52 0,-3-9 13 16,3 9-51-16,5-11 30 0,0 5-49 0,3 0 50 16,2-4-45-16,3 2 37 0,5-3-45 0,0 1 37 15,5-2-50-15,1-2 26 0,4 3-52 0,0-3 30 16,7 0-11-16,1-1-14 0,-2 2-11 0,3 0-4 15,-1 1-9-15,-3 1-5 0,-1 0-3 0,0 0-1 16,-1 2-7-16,-2-1-3 0,2 1 0 0,-8 1-2 16,1 1-1-16,0 0-14 0,1 1-12 0,-5-1 30 15,2 1 3-15,-4 1-6 0,-3 0 1 0,2 1-4 0,-3 0 3 16,-4 1-6-16,3 0-4 0,-3-1 0 16,-1 1-5-16,-9 3-3 0,15-4-32 0,-15 4-55 15,13-1-63-15,-13 1-82 0,13-2-76 0,-13 2-78 16,10-3-407-16,-10 3-332 0</inkml:trace>
  <inkml:trace contextRef="#ctx0" brushRef="#br1" timeOffset="185209.5">7633 8581 72 0,'0'0'454'0,"0"0"-132"0,0 0-62 0,0 0 3 0,0 0-19 16,-8-3 49-16,8 3-31 0,-10 3 27 0,10-3-71 15,-10 9 16-15,2-3-59 0,1 2 26 0,-1 1-42 16,2 2 27-16,-2 3-43 0,0 0 43 0,2 4-39 16,1 2 45-16,-2 2-47 0,3 2 17 0,2 1-53 15,-1 3-12-15,2 0-14 0,1 0-6 0,0 5-46 16,4 0 33-16,1 1-48 0,0 0 35 0,0-3-6 16,3 1-10-16,1 0-4 0,1-4 0 0,-1 1-9 15,5-3-6-15,-1 0-6 0,2-3-9 0,1-3-17 16,-3-4-58-16,3-4-7 0,3 1-100 0,-2-2-24 0,3-4-100 15,-1-4-42-15,-2-2-81 0,2-1-106 0,0-3-452 16,-1-2-582-16</inkml:trace>
  <inkml:trace contextRef="#ctx0" brushRef="#br1" timeOffset="185658.87">7839 8999 76 0,'-8'-7'489'15,"-1"0"-140"-15,4 2-73 0,0-1-41 0,-1-1-54 16,2 2 8-16,-1-1-21 0,2-1 21 0,2 2-48 16,-2-3 10-16,3 8-68 0,3-11 34 0,-2 4-66 15,-1 7 48-15,8-8 0 0,-1 5-8 0,1-1-13 16,1 2-5-16,0 0-8 0,-9 2-10 0,23 2-10 16,-10 1-5-16,-2 0-3 0,2 1-46 0,1 2 44 15,-1 2-42-15,0-1 46 0,-3 3-46 0,0-2 43 16,0 2-41-16,-3-1 47 0,-2 1-38 0,-1-2 49 15,-2 0-43-15,1 0 10 0,-3-8 16 0,0 13 7 16,0-13 6-16,-3 8 12 0,3-8 37 0,-5 4-57 16,5-4 31-16,0 0-48 0,-14-4 34 0,8 1-52 15,1-4 35-15,-1-2-44 0,3 1 38 0,-1-3-43 0,1-1 36 16,2 0-7-16,1-3-4 0,0 2 0 0,1 0-7 16,3-1-3-16,1-1-1 0,2 2-2 15,0 2-3-15,2-1-1 0,1 2 4 0,1 2-7 16,1 1 2-16,0 1 1 0,2 3 3 0,-1 1 2 0,1 3 1 15,0 0-27-15,0 4 36 0,1 1-39 0,3 3 46 16,-1 2-36-16,-1 0 40 0,0 3-42 0,-1 0 41 16,-1 1-41-16,-2-1 2 0,2 0 8 0,-3 1-3 15,2-1 2-15,-4-2 3 0,0 0 1 0,0 0-3 16,-3-1-4-16,2 0-25 0,-2-4-64 0,1 2-68 16,-1-4-60-16,-2 0-67 0,-4-5-130 0,6 6-504 15,-6-6-501-15</inkml:trace>
  <inkml:trace contextRef="#ctx0" brushRef="#br1" timeOffset="185925.87">8322 8634 639 0,'3'-6'446'16,"-3"6"-73"-16,5-10-113 0,-5 10-18 15,6-8-75-15,-6 8 40 0,10-6-60 0,-10 6 45 16,12-5-49-16,-12 5 42 0,15 2-46 0,-6 1 20 0,0 2-42 15,4 1 41-15,0 2-49 0,-1 2 38 0,1 3-55 16,1 2 38-16,-1 1-59 0,0 2 29 0,-1 1-59 16,1 3 35-16,-1-1-53 0,-2-1 34 0,-2 0-52 15,-1 1 44-15,1-2-49 0,-3 1-4 0,0-2 1 16,-1 0-1-16,-1-1 0 0,-1 0 0 0,-2 0-1 16,0-4-1-16,0 0-3 0,0-1-21 0,0-1-47 15,-1-1-71-15,0-1-97 0,-2-2-78 0,3-7-85 16,-4 9-173-16,4-9-247 0,0 0-366 0</inkml:trace>
  <inkml:trace contextRef="#ctx0" brushRef="#br1" timeOffset="186197.29">8850 8697 462 0,'0'0'520'0,"0"0"-153"0,1 6-54 0,-1-6-61 15,0 0 74-15,0 0 0 0,0 0-46 0,5 4 28 0,-5-4-74 16,0 0-6-16,0 0-86 0,0 0 12 16,12-3-71-16,-12 3 23 0,11-5-62 0,-1 0 31 0,-2 0-57 15,1 2 31-15,4-2-60 0,-1 0-16 0,3-1-90 16,0 1-5-16,-1 0-87 0,0 1-4 0,1-1-52 15,-2 3-45-15,0 0-39 0,-2 1-49 0,-11 1-322 16,16 1-225-16</inkml:trace>
  <inkml:trace contextRef="#ctx0" brushRef="#br1" timeOffset="186326.48">9027 8801 76 0,'-5'13'431'0,"-1"-2"-92"0,2-1-32 0,-1-2-50 16,1 0 26-16,2-2-9 0,-1 1 89 0,3-7-34 15,0 10 30-15,0-10-87 0,5 5-10 0,-5-5-88 16,17-1 2-16,-7-2-80 0,5 0 15 0,1-4-106 15,4-1-92-15,2 1-187 0,0-4-184 0,2 0-570 16,0-2-638-16</inkml:trace>
  <inkml:trace contextRef="#ctx0" brushRef="#br1" timeOffset="193475.11">10014 8310 201 0,'5'-4'300'16,"-5"4"-83"-16,0 0 8 0,6-5-39 0,-6 5 7 0,0 0-18 16,0 0-14-16,0 0-21 0,0 0-27 0,0 0-23 15,0 0-13-15,0 0-17 0,0 0-8 16,0 0-4-16,0 0-8 0,-10 5-5 0,10-5-12 0,-9 5-2 15,9-5-3-15,-14 7-10 0,7-3 6 0,0 0-2 16,-2-1-4-16,-1 1 3 0,1-1 19 0,0 1 6 16,-1-2 0-16,1-1 13 0,9-1-3 0,-16 3-1 15,16-3 40-15,-16 0-46 0,16 0-5 0,-14-4-7 16,14 4-4-16,-14-6 1 0,14 6-5 0,-10-5-1 16,10 5-7-16,-7-9 4 0,7 9-7 0,-4-9-2 15,4 9-3-15,2-10 2 0,-2 10-7 0,5-11 3 16,-1 6-2-16,2-1 1 0,1 1 2 0,1 0 2 15,1 2-3-15,0-1 2 0,3 2 12 0,-2 0-8 16,3 0 2-16,-1 2 0 0,0 2 2 0,2 0 2 16,-1 1-7-16,0 2 13 0,1 3-6 0,-1 0 20 15,-1 1-27-15,0 3 22 0,-2 2 2 0,0 1-28 16,-2 3-10-16,-4-1 5 0,-3 1-2 0,2 1 0 16,-3 2 3-16,-3 1 0 0,0 0 38 0,-2 1-41 0,0-2 34 15,-5-1-44-15,2-1 43 0,-1 0-43 16,-2-2 41-16,1-1-41 0,-2-2 42 0,1-3-42 15,-1 0 42-15,1-3-44 0,-2-1 54 0,1-2-45 0,1-2 39 16,1-1-42-16,10-2 40 0,-18-2-45 0,9-1 41 16,1-2-47-16,3-1 48 0,0-1-48 0,1-1 45 15,3 1-45-15,-2-1 44 0,6 0-42 0,-2-1 42 16,4 0-46-16,-1 1 5 0,2-2 5 0,2 3 4 16,3-1 0-16,1 0 7 0,0 3 4 0,4 0-3 15,-3 1 3-15,5 0 1 0,-3 2 1 0,3 1 0 16,1 1-4-16,1 0 9 0,1 1-7 0,-2 0 1 15,1 1-3-15,1 2 39 0,-4 0-49 0,2 2 41 16,0-3-52-16,-1 2 22 0,-3-1-99 0,1 2-41 16,-1-4-46-16,-3 1-45 0,-1 0-92 0,1-1-424 15,-12-2-254-15</inkml:trace>
  <inkml:trace contextRef="#ctx0" brushRef="#br1" timeOffset="193807.95">10597 8005 544 0,'2'-6'468'0,"-2"6"-141"16,5-7-54-16,-5 7-77 0,3-5-13 0,-3 5-41 0,0 0 51 16,0 0-37-16,0 0 41 0,0 0-45 0,10 3 35 15,-10-3-40-15,4 10 31 0,0-3-42 0,0 2 38 16,0 0-46-16,-1 1 46 0,4 2-44 0,-1 2 33 15,-1-1-60-15,3 1-1 0,0 0-14 0,-1 2-9 16,2-1-7-16,0 2-8 0,1-1-7 0,-2-1-12 16,0-1-32-16,-2 0 23 0,4-1-32 0,-3 0 29 15,-1 1-34-15,2-2 29 0,-1 0-33 0,0 0 27 16,-2-2-31-16,-1-1 29 0,1-2-31 0,-1 3 28 16,1-3-37-16,-3 0 25 0,2-1-35 0,-4-6-15 15,4 11-45-15,-3-5-67 0,-1-6-73 0,2 9-95 16,-2-9-40-16,-4 7-33 0,4-7-80 0,-8 4-35 15,8-4-236-15,-10 1-260 0</inkml:trace>
  <inkml:trace contextRef="#ctx0" brushRef="#br1" timeOffset="194107.97">10373 8132 20 0,'-9'-6'436'0,"-1"1"-113"16,5 2-60-16,0-1-22 0,-2 0-24 0,7 4-15 16,-10-9 12-16,10 9-48 0,-5-9 20 15,5 9-68-15,-3-9 27 0,3 9-17 0,4-11 13 0,0 4-48 16,6 1 38-16,-1-4-43 0,3 2 36 0,3-2-14 16,2 1-14-16,2-2-12 0,1 3-16 0,1-5-12 15,2 5-1-15,0-2-55 0,2 1 35 0,-3-1-42 16,6 1 40-16,-5 0-41 0,3 2 39 0,-2-1-48 15,-1 1 43-15,3-2-43 0,-2 2 44 0,0 1-47 16,-2-3 35-16,2 4-37 0,-1-2 13 0,0 0-111 0,-2 2-21 16,-2 1-83-16,0-1-83 0,-4 0-53 15,3 0-467-15,-5 1-365 0</inkml:trace>
  <inkml:trace contextRef="#ctx0" brushRef="#br1" timeOffset="194362.1">11103 7738 69 0,'0'0'457'0,"0"0"-140"16,0 0-58-16,0 0-62 0,0 0-18 0,0 0 1 16,0 0-7-16,0 0 33 0,-7 8-31 0,7-8-4 15,-5 8 29-15,3-1-55 0,-1 0 37 0,1 6-44 16,-2-2 38-16,1 3-50 0,1 2 31 0,-2 2-51 16,3 0 41-16,-1 3-66 0,1-1 32 0,2 1-53 15,1 3 34-15,-1 0-50 0,5-2 39 0,-3 2-58 16,3 0-2-16,-2-2-2 0,4 0 0 0,2-1-8 15,-2 0 0-15,3-2 1 0,-1 1-5 0,3-2 1 16,0-2-3-16,2 1-4 0,-2-3-19 0,2 0-41 16,1-4-61-16,-1 2-65 0,-1-5-58 0,3-2 10 0,-3 0-103 15,-2-1-75-15,1-3-473 0,1-1-440 0</inkml:trace>
  <inkml:trace contextRef="#ctx0" brushRef="#br1" timeOffset="194807.15">11291 8015 52 0,'-3'-7'344'0,"3"7"-96"0,-6-9-62 16,6 9-30-16,-3-10 3 0,3 10 1 0,-1-9-9 0,1 9-11 16,1-9-14-16,-1 9-17 0,3-6-11 0,-3 6-10 15,9-4 0-15,-9 4-3 0,10-1-28 0,-10 1 6 16,14 1-27-16,-14-1 16 0,17 4-22 0,-8-1 10 15,-2 0-21-15,3 1 14 0,-2 0-25 0,0 0 26 16,1 1-28-16,-9-5 30 0,10 6-18 0,-10-6 42 16,8 9-32-16,-8-9 43 0,5 4-50 0,-5-4 44 15,0 0-46-15,0 0 55 0,0 0-42 0,0 0 51 0,-5 4-47 16,5-4 30-16,-7-6-52 0,5 1 37 16,-2-1-48-16,1 0 41 0,1-2-51 0,-2-2 38 15,4 0-46-15,-1-1 44 0,2-2-44 0,-1 3 41 0,5-2-48 16,-1 0 46-16,1 1-43 0,0-2 44 0,4 2-50 15,0 1 48-15,-1 2-43 0,1 1 48 0,1 1-38 16,-1 1 33-16,0 3-37 0,1 0 47 16,-10 2-42-16,22 2 45 0,-11 1-43 0,-2 2 44 0,3 1-45 15,0 3 45-15,-1 0-40 0,-2 2 37 0,2-1-42 16,-2 4 38-16,1 0-47 0,-1-2 46 0,-1 1-44 16,-1 2 41-16,1-3-43 0,1 1 42 15,-4-1-44-15,3 0 33 0,-3-1-84 0,0-3-15 0,0 2-77 16,1-4-41-16,0 1-42 0,-6-7-103 15,9 6-425-15,-9-6-289 0</inkml:trace>
  <inkml:trace contextRef="#ctx0" brushRef="#br1" timeOffset="195074.21">11798 7715 193 0,'0'0'503'0,"0"-10"-136"0,0 10-81 0,0-11-64 16,0 11-39-16,0-6-15 0,0 6-6 0,0 0 13 0,0-7 22 15,0 7-6-15,0 0-4 0,0 0-6 0,0 7-16 16,0-7-18-16,4 12-13 0,-1-5 40 16,-2 1-49-16,3 4 31 0,-1 0-44 0,1 1 33 0,0 2-62 15,1 1 27-15,2 1-63 0,-1 2 35 0,0 1-59 16,1 1 41-16,-1-1-56 0,-1 2 38 0,2 1-49 16,-1-2 7-16,-1 2-5 0,0-2 0 15,0 1-1-15,1-1-4 0,-1-1 1 0,-2-2-2 0,1-3-20 16,0 1-67-16,0-1-55 0,-3-4-70 0,3-1-61 15,-1 0-50-15,-1-2-36 0,-2-8-153 0,1 11-311 16,-1-11-370-16</inkml:trace>
  <inkml:trace contextRef="#ctx0" brushRef="#br1" timeOffset="195424.95">11945 7863 377 0,'0'0'323'0,"1"-9"-94"0,-1 9-15 0,4-11-20 16,-4 11 0-16,7-10-7 0,-4 4-36 0,5 1 6 15,-3 1-49-15,3-1 7 0,-8 5-33 0,15-6 13 0,-6 5-42 16,-9 1 31-16,19-2-39 0,-7 4 28 0,-2 0-46 16,0 3 30-16,2 1-46 0,-2 1 49 0,-1 3-52 15,0 1 37-15,-3 0-48 0,-2 3 41 16,-1 0-46-16,-2-2 41 0,0 3-41 0,-3-2 40 0,-1 1-49 15,2 0 46-15,-2 1-45 0,-2-4 57 0,2 1-34 16,1 0 50-16,-3-2-42 0,2-1 49 0,2-2-40 16,-1 1 47-16,-1-1-36 0,3-7 46 0,-1 11-34 15,1-11 47-15,1 8-45 0,-1-8 31 0,5 3-50 16,-5-3 30-16,14-1-45 0,-6 0 33 0,2-4-53 16,4-1 36-16,0 0-50 0,3-2 7 0,1-4-104 15,1 0-9-15,1-2-76 0,1-2-14 0,-1 0-105 16,-1-2-73-16,-1-1-372 0,-5 1-281 0</inkml:trace>
  <inkml:trace contextRef="#ctx0" brushRef="#br1" timeOffset="195710.07">12185 7526 191 0,'-7'-7'430'16,"2"-1"-110"-16,1 4-57 0,0-1-57 0,4 5-14 15,-5-10-6-15,5 10 24 0,-2-8-46 16,2 8 14-16,2-7-58 0,-2 7 45 0,6-5-55 0,-6 5 27 15,12-1-54-15,-12 1 46 0,20 3-42 0,-8 1 41 16,2 1-40-16,1 1 3 0,3 4 6 0,0-1 4 16,0 4-4-16,2 2-1 0,-1 2-15 0,0 0-6 15,-1 2-6-15,-1 1 37 0,-2 2-53 0,-2-1 34 16,-1 2-57-16,-1 0 37 0,-3-1-51 0,-2 0 38 16,2-1-54-16,-5-1 43 0,0-2-49 0,2 0 39 15,-3-2-45-15,-1-2 41 0,0-1-45 0,-1 0 44 16,3-3-53-16,-2 1 37 0,-1-3-77 0,1-1-10 15,-1-7-140-15,2 10-69 0,-2-10-126 0,0 0-99 16,0 0-441-16,0 0-534 0</inkml:trace>
  <inkml:trace contextRef="#ctx0" brushRef="#br1" timeOffset="195963.25">12709 7578 496 0,'0'0'386'16,"0"0"-76"-16,0 0-67 0,5-5-3 0,-5 5 10 15,5-5 44-15,-5 5-36 0,8-7-27 0,-8 7-34 16,10-7-35-16,-3 0-25 0,2 3-27 0,0-1-17 16,2-2-18-16,1 0 27 0,0 0-58 0,1-2 28 15,1 3-54-15,3-2 31 0,-3-1-44 0,5 2 36 16,-2-1-51-16,-1 1 37 0,3-2-45 0,-2 2 27 15,-2 1-102-15,1 0-18 0,-2 0-90 0,-1 0-35 16,-3 0-55-16,-1 2-60 0,-2-1-83 0,0 3-231 0,-7 2-173 16</inkml:trace>
  <inkml:trace contextRef="#ctx0" brushRef="#br1" timeOffset="196157.51">12911 7368 440 0,'0'0'351'0,"-14"-4"-50"0,14 4-18 16,-11-4-25-16,11 4 38 0,-9-2-38 0,9 2 21 15,-8-2-76-15,8 2 9 0,0 0-72 0,-9-3 16 0,9 3-37 16,0 0 61-16,0 0-26 0,-5 6 53 0,5-6-48 16,5 10 34-16,-2-5-63 0,-1 2-4 0,5 2-12 15,-2 0-18-15,1 2-18 0,2 2-14 16,-1 0-11-16,2 4 7 0,0 1-56 0,3 1 30 0,-2 4-11 16,3 2-18-16,-3-1-102 0,0 2-86 0,2 1-188 15,-3 1-178-15,-3 0-639 0,2-1-799 0</inkml:trace>
  <inkml:trace contextRef="#ctx0" brushRef="#br1" timeOffset="212905.61">13612 7094 207 0,'-2'-8'271'15,"2"8"-49"-15,0 0-23 0,-1-8-12 0,1 8-11 16,0 0-8-16,-4-7-16 0,4 7-16 0,0 0-15 15,0 0-12-15,-1-6-14 0,1 6-4 0,0 0-10 16,0 0 2-16,-3-6-6 0,3 6 0 0,0 0 33 16,0 0-19-16,0 0-19 0,0 0 4 0,-2-6 1 15,2 6 7-15,0 0-1 0,0 0 6 0,0 0-5 16,-8-2 11-16,8 2 3 0,0 0-8 0,0 0-1 0,-17 1-5 16,17-1-8-16,-11 1 3 0,11-1 1 0,-13 5-1 15,4-3-6-15,-1 2 0 0,2 0-13 0,-1-1 1 16,-1 2-4-16,1 1-3 0,0 0-9 0,0-1-7 15,-1 2-4-15,1 0 4 0,0-1 2 0,0 1-5 16,2 2 2-16,-1-1-5 0,0 1 2 0,2-1 1 16,1 3 4-16,0-3 0 0,1 3-3 0,1-2-4 15,1 2 1-15,-1 0-29 0,3 0 40 0,-1 1-36 16,2-1 31-16,0 1-36 0,3 0 44 0,-2-3-41 16,3 5 39-16,-1-4-37 0,1 2 59 0,3 1-59 15,0-3 45-15,-1 1-45 0,2-2 5 0,-1 1 2 16,1 0 10-16,2-2-9 0,0 0 4 0,1 0 3 15,-2-1 1-15,5-1-2 0,-3 0 0 0,2-2 1 16,1 0 1-16,-1-1 2 0,-1-1-2 0,2 0-3 16,-2-1 1-16,2-2 1 0,2-1-11 0,1 0-4 15,-1-1 3-15,0-1-7 0,0 0 1 0,0-1-1 16,-2-1-7-16,2 0-7 0,-2-1 4 0,0 0-114 0,-2-1-52 16,1-2-97-16,-1 2-109 0,-2-2-85 0,-2 2-148 15,-2-2-520-15,-1 3-745 0</inkml:trace>
  <inkml:trace contextRef="#ctx0" brushRef="#br1" timeOffset="213604.97">12087 9426 127 0,'0'-7'394'16,"-1"0"-72"-16,-2 0-52 0,2 1-5 0,-3 0-1 0,1-2 5 15,0 2 19-15,-1 2-9 0,0-2-16 0,4 6-17 16,-10-9-22-16,10 9-22 0,-11-4-19 0,11 4-14 15,-11-3-10-15,11 3 4 0,-15 3-5 0,8 0-4 16,-2 1-45-16,0 3 33 0,0 1-45 0,3-1 43 16,-2 5-52-16,-2 3 40 0,1-1-55 0,4 0 58 15,-1 6-67-15,-2-1 48 0,4-1-69 0,3 0-3 16,-2 0 51-16,3 3-62 0,2-3 38 0,0-2-57 16,2 2 5-16,4 0-3 0,-1-1-2 0,4-1-3 15,1-2 19-15,1-2-20 0,4 0-6 0,-2-2-5 0,4-2-18 16,-1-3-23-16,1-1-36 0,0-1 0 15,2-2-78-15,1-1-25 0,-1-2-41 0,1 0-46 16,4-3-58-16,-1-1-34 0,-2-2-47 0,-1 0-31 16,5-4-99-16,-3 0-301 0,0-1-385 0</inkml:trace>
  <inkml:trace contextRef="#ctx0" brushRef="#br1" timeOffset="213811.5">12594 9424 322 0,'4'-9'514'0,"-4"9"-102"0,3-9-40 0,-3 9 20 15,2-9 2-15,-2 9-13 0,2-7-6 0,-2 7-19 16,1-7-67-16,-1 7-19 0,0 0-87 0,1-7-1 16,-1 7-61-16,0 0 36 0,0 0-43 0,0 0 52 15,14 1-57-15,-14-1 38 0,9 5-79 0,-4-2 39 16,4 4-71-16,-1-3 45 0,-2 2-67 0,3 2 62 16,1-1-83-16,-2 0 55 0,0 0-68 0,-2 0 45 15,4 1-101-15,-3-1-25 0,-1-2-82 0,1 3-53 16,-2-3-74-16,0-1-76 0,-5-4-71 0,3 8-72 15,-3-8-534-15,0 0-679 0</inkml:trace>
  <inkml:trace contextRef="#ctx0" brushRef="#br1" timeOffset="213955.48">12493 9323 50 0,'-15'-8'487'0,"7"-1"-136"16,-1 3-77-16,-1 0-54 0,4 0-36 0,-1 1-27 15,2 1-32-15,1-3-24 0,4 7-23 0,-7-7-21 0,7 7-8 16,0 0-9-16,1-8-7 0,-1 8-12 0,9-4-45 15,-9 4-74-15,13-1-83 0,-13 1-92 16,16-1-244-16,-16 1-16 0</inkml:trace>
  <inkml:trace contextRef="#ctx0" brushRef="#br1" timeOffset="214272.04">12777 9169 102 0,'8'-4'542'0,"-3"-1"-185"15,-5 5 23-15,9-7-82 0,-9 7 46 0,3-6-18 16,-3 6-36-16,0 0-22 0,-1-9-17 0,1 9-26 15,0 0-21-15,0 0 1 0,-14 0-31 0,14 0 11 16,-9 5-35-16,4 0 3 0,1 0-51 0,-2 0 21 16,2 3-47-16,0-1 25 0,2 3-52 0,0-2 29 15,1 0-48-15,4 2 33 0,-2-2-51 0,4 3 38 16,-1 1-49-16,6-1 46 0,-1 1-52 0,3-1 37 16,2 0-42-16,1 2 36 0,3-3-48 0,0 3 39 15,0-3-42-15,2 0 39 0,-2 0-3 0,4-2-6 0,-3 2-5 16,0-1-8-16,-1-2-14 0,-4 2-9 0,0-2 0 15,-4 2 6-15,1-2 6 0,-4 1 2 0,-2 0 3 16,-1 1 10-16,-3 0-7 0,-2-2 4 0,1 3 3 16,-4-4 0-16,-1 4 1 0,0-2-4 0,-2 1-48 15,-1-1-42-15,0-2-37 0,0 1-67 0,0-1-84 16,1-1-53-16,2-1-71 0,5-4-127 0,-8 5-395 16,8-5-504-16</inkml:trace>
  <inkml:trace contextRef="#ctx0" brushRef="#br1" timeOffset="-214357.81">13750 8985 327 0,'3'-5'289'15,"-3"5"-37"-15,0 0-3 0,-1-11-11 0,1 11-18 16,-5-6-4-16,5 6-21 0,-6-9-23 0,6 9-24 16,-9-8-14-16,2 5 1 0,0-1 2 0,-1-1-10 15,0 3-8-15,-1-1 5 0,-1 2-3 0,0 0-5 16,10 1-3-16,-22 1-7 0,11 0-15 0,-2 3-10 16,0 2-2-16,0 0 0 0,1 1-12 0,1 3-2 15,0-1-17-15,1 2-1 0,1 0-10 0,1 2-3 16,2 0-9-16,1 2-1 0,3-2-9 0,0-1 4 15,4 1-7-15,0-1 5 0,0 0-11 0,4-2 7 0,2 1-12 16,-2-4 9-16,2 1-15 0,4-3 4 16,-3 0-10-16,2-3 4 0,-1 1-14 0,2-4-2 15,-1-2-6-15,2 0 6 0,-3-1 2 0,3-2 7 0,-3-2 0 16,-1 0 5-16,-1-2-4 0,1 2 10 0,-3-2 2 16,-3 2 0-16,1-2 6 0,-2 1-4 15,1 2 6-15,-3-2 43 0,1 4 14 0,-1-3 11 0,0 8 6 16,1-9-8-16,-1 9-36 0,2-9 14 0,-2 9-32 15,0 0 12-15,5-5-22 0,-5 5 18 16,0 0-23-16,9 3 14 0,-9-3-18 0,11 4 19 0,-1-1-19 16,-1 1 11-16,4-2-24 0,0 1-21 0,1 1-60 15,2 0-40-15,1-2-51 0,1 1-71 0,0-3 18 16,1 1-97-16,0-3-55 0,1-1-85 0,0-1-329 16,0-2-331-16</inkml:trace>
  <inkml:trace contextRef="#ctx0" brushRef="#br1" timeOffset="-213558.11">14285 8633 28 0,'-3'-9'687'0,"1"2"-179"0,-2 1-111 16,-2 1-22-16,6 5 5 0,-12-6-9 0,12 6-6 16,-15-3-9-16,15 3-27 0,-18 3-21 0,5 2-36 15,2 0-88-15,-1 3 21 0,-2 2-81 0,3 0 24 16,-1 2-70-16,2-2 31 0,2 4-67 0,-1 0 35 0,3 1-57 15,2 0 45-15,4-2-59 0,0 1 49 16,4 1-64-16,2 0 48 0,3-1-62 0,0-2 37 16,3 1-52-16,0 0-13 0,5-3-57 0,-2-1 1 0,3-2-31 15,-2-2-13-15,3-2-24 0,0-1-28 0,3-4-31 16,-1-1-34-16,6 0-9 0,-4-2 6 0,4-2 0 16,0-3-10-16,1-1 38 0,-2 1-8 0,-2-5 62 15,-2 1-3-15,-4 2 70 0,-3-2-10 0,0-2 41 16,-6 1 8-16,0 2 60 0,-4 0 10 0,-2 0 55 15,-2 2 8-15,-2 0 52 0,-2 0 21 0,-1 2 26 16,-3-1 21-16,0 3 38 0,0 0 9 0,0 1 6 16,-4 1-1-16,1 1-2 0,-1 2-15 0,1 1-14 15,10 1-17-15,-20 0-26 0,8 2-25 0,3 1-10 16,3 0-24-16,-1 2-18 0,0 1-8 0,2 0-13 0,2 2-10 16,2 0 1-16,-1 0-15 0,5 1-1 15,0 0-5-15,2 2-3 0,2-2-7 0,1 2-4 16,1-2-1-16,4-1-10 0,-2-1-1 0,2-1-9 0,0 1-5 15,-3-4-11-15,2 1-18 0,-1-2-9 0,-1-1-1 16,-10-1 6-16,18 0 3 0,-18 0 7 16,13-3 1-16,-13 3 8 0,9-7 1 0,-9 7 6 0,4-12 6 15,-4 12 7-15,-5-14 2 0,2 6 2 0,-2-1 11 16,0 0-7-16,-2 0 0 0,2-1 3 0,-2 1 9 16,2 0-9-16,-2 0 7 0,3 1-2 0,0 0 1 15,2 0-2-15,-1 2 2 0,3 6-4 0,0-11-1 16,0 11 3-16,5-8-3 0,-5 8 3 0,12-5-1 15,-12 5 4-15,19 0-4 0,-6 1 1 0,0 2 0 16,1-1-3-16,0 3 2 0,2 1 0 0,1 1 0 16,-3 0-1-16,-1 3 2 0,0-2-2 0,-3 2-1 15,1-2 2-15,-3 0 7 0,-3 1-2 0,-1-2 14 16,-1 1 6-16,-3-8 10 0,-3 10 14 0,3-10 6 0,-5 8 9 16,5-8 5-16,-10 2-4 0,10-2-6 0,-16-5-6 15,10-1-10-15,-2-1-5 0,1-2-11 16,2-1-4-16,-2-4-1 0,3 2-8 0,3-4-7 0,0 3 0 15,1-1 0-15,1 0-26 0,4 0 31 0,0-1-29 16,3 4 24-16,1-1-23 0,0 1 25 0,1 3-24 16,1 0 19-16,1 2-19 0,-2 3 24 15,3-1-24-15,-1 4 22 0,0 0 1 0,0 3-5 0,1 1-2 16,1 2-5-16,-3 2-4 0,3-1-12 0,-5 1-38 16,3 2-21-16,-2 1-21 0,-1-1-35 0,-1 1-31 15,-1-3-28-15,1 2-19 0,-2-3-16 0,-1 0-14 16,2-1 1-16,-3-1-52 0,-4-5-14 0,11 3-118 15,-11-3-236-15,10-2-171 0</inkml:trace>
  <inkml:trace contextRef="#ctx0" brushRef="#br1" timeOffset="-213059.05">15033 8352 503 0,'-5'-9'448'16,"-2"2"-76"-16,1 3-44 0,-2 0 7 0,-1 1 7 15,9 3-44-15,-16-2-4 0,16 2-15 0,-21 2-36 0,11 2-22 16,0 1-55-16,1 0-16 0,2 1-39 15,-3 0-8-15,5 2-30 0,1 0 2 0,3-1-14 16,0 1-9-16,3 0-7 0,1 2-10 0,3-2-8 16,3 2-6-16,0-3-2 0,3 3-5 0,0-2-3 15,5 3 1-15,1-2-8 0,0 0-2 0,0-2-1 0,2 2-1 16,-6-4-4-16,4 2-5 0,-4 0-10 0,1-1-10 16,-2-1-4-16,-4-1 4 0,1 2 7 0,-2-1 7 15,-3-1 5-15,-5-4-2 0,5 9 3 0,-5-9 1 16,-2 9 3-16,2-9 1 0,-8 7 0 0,1-4 1 15,-1 1-2-15,-1-1 1 0,0-2 2 0,0 0-11 16,9-1-44-16,-19 0-49 0,10-2-50 0,-1-1-70 16,2-2-33-16,1-2-24 0,2 1-15 0,-1-3-7 15,2-1-20-15,2-2-15 0,-1-1 7 0,3-1 33 16,0-2 50-16,0-2 44 0,1 1 145 0,2-1 66 16,-2 0 118-16,-1 1 38 0,1 0 66 0,-1 3 27 15,0 1 27-15,-1-1 45 0,1 1 11 0,-1 1 15 0,0 2 17 16,-1 0 8-16,1 2-12 0,0 0-79 15,-2 1 3-15,3 7-101 0,-1-11 18 0,1 11-72 0,0 0 52 16,-3-6-45-16,3 6 29 0,0 0-70 16,3 6 30-16,-3-6-55 0,6 10-4 0,-1-3-15 15,4 0-9-15,0 4-3 0,0-1-13 0,4 1-3 0,0 3-9 16,3-1-2-16,-2 2-4 0,4-1-11 0,0 3-17 16,-1-3-8-16,-2 1-100 0,2-1-51 0,-2 0-20 15,-1 1-81-15,-1-3-62 0,-4 1-69 0,0-2-39 16,-3-3-63-16,-2 1-108 0,-3-1-383 0,-2-2-596 15</inkml:trace>
  <inkml:trace contextRef="#ctx0" brushRef="#br1" timeOffset="-212923.85">15132 8502 95 0,'-10'-6'535'0,"2"-1"-150"0,2 1-78 16,-3 0-53-16,4-1-26 0,1 0 33 0,-1-1-68 16,2 0-7-16,2 0-63 0,1 0 4 0,0 0-48 0,3 0-14 15,1-1-15-15,2 0 10 0,-1 0-40 16,7 0 19-16,-2 0-50 0,0 0-9 0,4 0-92 15,0 0-3-15,0 1-108 0,4-2-53 0,-1 0-58 16,1 0-267-16,1 0-113 0</inkml:trace>
  <inkml:trace contextRef="#ctx0" brushRef="#br1" timeOffset="-212275.22">15470 8157 215 0,'9'-7'336'0,"-3"2"-31"0,-2 0-69 0,-4 5-8 16,2-5 11-16,-2 5-22 0,0 0-1 0,-6-4 2 15,6 4-4-15,-13 4-13 0,6-1 1 0,-2 2-11 16,0 0-11-16,-4 2-16 0,4 1-24 0,-1 1-19 15,0 1-21-15,1 0-20 0,1 1-9 0,-1 1-20 16,5 1-5-16,-1-2-10 0,4 1-4 0,-1 0-10 16,2 0-1-16,3 0-8 0,0-2-2 0,1 1-8 15,1-1-4-15,2-2-35 0,1 0-25 0,1-1-27 16,1-2-24-16,0-2-4 0,1-1-52 0,1-1 41 16,-1-2-67-16,0-1 48 0,-1-1-41 0,-1-2 24 15,0-2 28-15,1 1 28 0,-3-4 21 0,-2 0 8 16,-1 1 16-16,0-1 26 0,-2 0 17 0,1 0 54 15,-2-1 32-15,0 2 16 0,2-1 14 0,-2 3 21 16,0-1-10-16,-1 2-9 0,1-1-23 0,-1 7-17 16,3-10 0-16,-3 10-7 0,5-6-3 0,-5 6-7 15,5-4-6-15,-5 4-7 0,11 1-7 0,-11-1 13 16,11 5-23-16,-3-1-3 0,0 1-5 0,0 0-5 0,-4 0 2 16,5 3 3-16,-4-1-11 0,2-3 20 0,0 3-25 15,-3-2 22-15,-4-5-18 0,5 10 20 0,-1-5-9 16,-4-5 6-16,0 0-14 0,-1 7 15 0,1-7-12 15,0 0 0-15,-8-4 4 0,4 0-6 0,-2-1 3 16,2-2-2-16,0-2 3 0,2 2 0 0,-1-4 12 16,1 3-5-16,0-3-3 0,2 3-4 0,2-3-2 15,0 1 3-15,2 1-3 0,1 0 13 0,0 1 11 16,4 0-4-16,-1 1-1 0,1 2-3 0,2-1 4 16,-1 3-2-16,2 1 0 0,1 0-10 0,-3 1 2 15,3 2-4-15,-2 2 0 0,0-1-2 0,-4 2 0 16,2 1 3-16,-2 1-4 0,-2-1 3 0,-1 1 4 0,-4-6 10 15,1 10 18-15,-1-10 26 0,-3 10 16 16,3-10 11-16,-6 7 5 0,6-7-10 0,-9 3-5 0,9-3-3 16,-12-3-11-16,12 3-3 0,-9-8-13 15,6 1-8-15,0-1-8 0,0 0-8 0,2-2-5 16,1 0-6-16,3 1 3 0,-1-2-13 0,2 2 0 0,1-1 1 16,3-1 1-16,2 3-5 0,-1-2 0 0,1 3-2 15,3 1-1-15,-4 0 0 0,5 2 2 0,-2 1-2 16,-1 1 1-16,2 1 1 0,0 2-4 0,1 1-5 15,-3-1-19-15,2 3-49 0,0 1-54 0,-2 0-63 16,1 0-56-16,-3 0-31 0,0 1-32 0,-2 0-75 16,2-2-16-16,-9-4-349 0,9 5-262 0</inkml:trace>
  <inkml:trace contextRef="#ctx0" brushRef="#br1" timeOffset="-212025.08">15927 7778 222 0,'-4'-12'590'0,"1"5"-80"16,0-2-96-16,-1 5-28 0,2-2-42 0,2 6-38 0,-5-9-13 16,5 9-9-16,0 0-22 0,0 0-28 0,0 0-23 15,0 0-25-15,-4 9-31 0,5-3-31 0,5 2-17 16,-2 3-15-16,3 1-11 0,-1 0-11 0,3 3-4 16,4 2-21-16,-2 0-7 0,3 0-5 0,-1 0-6 0,2 0-3 15,1 2-39-15,2 0 35 0,-3 0-35 0,4-1 35 16,-5-2-40-16,1 0 34 0,0-1-43 0,0 0 8 15,-4 0-86-15,0-4-61 0,0 1-65 0,-3-2-72 16,-2-2-46-16,-2-2-53 0,0 0-98 0,-4-6-435 16,6 6-513-16</inkml:trace>
  <inkml:trace contextRef="#ctx0" brushRef="#br1" timeOffset="-211904">16110 7983 216 0,'-3'-12'418'15,"2"3"-90"-15,0-1-74 0,1 2-57 0,1-2-35 16,2-2-22-16,1 3-25 0,1-5-22 0,4 3-19 15,0 0-21-15,2-4-10 0,3 2-7 0,0 1-7 16,3-1-23-16,0 2-56 0,0 0-71 0,0 1-117 16,1 1-65-16,-4 2-155 0,1 1 65 0</inkml:trace>
  <inkml:trace contextRef="#ctx0" brushRef="#br1" timeOffset="-211458.16">14423 9526 342 0,'-9'2'505'0,"3"2"-122"0,6-4-90 15,-13 4-57-15,13-4-49 0,-9 4-25 0,9-4-4 16,0 0 10-16,-10 3 5 0,10-3-8 0,0 0-7 16,0 0-6-16,4-10-3 0,2 4 6 0,3-3-13 15,8-3-2-15,4-4-7 0,4-6-9 0,8 1-8 0,1-5-10 16,11-2-5-16,3-4-9 0,3 2-30 0,2-2 8 15,3-2-25-15,3 2 11 0,0-4-28 0,2 1 12 16,3 3-24-16,3-5 19 0,-1 0-15 16,3-1-1-16,1 1-6 0,-1 1-1 0,-1 0-5 0,1 0 7 15,-4 2-10-15,-1 2 2 0,-2 1-2 0,-5 1 0 16,-3 2-2-16,-3 0-1 0,-10 8-19 0,-4 1 19 16,-4 1-23-16,-7 5-4 0,-5 2-56 0,-4 1-96 15,-2 2-152-15,-7 0-70 0,-3 3-225 0,-5 5-350 16,0-7-567-16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13:39.421"/>
    </inkml:context>
    <inkml:brush xml:id="br0">
      <inkml:brushProperty name="width" value="0.05292" units="cm"/>
      <inkml:brushProperty name="height" value="0.05292" units="cm"/>
      <inkml:brushProperty name="color" value="#FF0000"/>
    </inkml:brush>
  </inkml:definitions>
  <inkml:trace contextRef="#ctx0" brushRef="#br0">13913 7626 15 0,'0'0'496'0,"0"0"-148"0,0 0-77 0,0 0-58 16,3 6-50-16,-3-6-24 0,0 0-17 0,0 0-14 15,0 0-15-15,0 0-16 0,0 0-14 0,0 0-13 16,0 0-12-16,0 0-8 0,0 0-6 0,9-3-2 15,-9 3-12-15,9-4 1 0,-9 4-2 0,14-7 0 16,-5 4 0-16,0-2-5 0,1-1-3 0,0 1-40 16,3-1-45-16,-2 1-45 0,-2-1-52 0,1 2-57 15,1-1-280-15,-4-1-17 0</inkml:trace>
  <inkml:trace contextRef="#ctx0" brushRef="#br0" timeOffset="174.13">13963 7689 371 0,'-4'6'416'0,"2"-1"-102"16,2-5-70-16,-4 8-53 0,4-8-36 0,-3 7-29 16,3-7-15-16,0 0-3 0,3 8-31 0,-3-8-12 15,0 0-11-15,11 1-8 0,-11-1-9 16,17-2-18-16,-7-2 2 0,3 0-4 0,2-2-6 0,0 2-36 16,2-4-107-16,1 0-181 0,-1-2-287 0,2 1-112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2:39:09.44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17770 2900 152 0,'0'0'196'0,"0"0"-25"0,0 0-1 16,0 0-6-16,0 0-5 0,4 5 1 0,-4-5-7 15,0 0 1-15,0 0-33 0,0 0 45 0,0 0-27 0,0 0 38 16,0 0-49-16,0 0 33 0,0 0-67 0,0 0 17 16,0 0-32-16,0 0 23 0,6-5-54 15,-6 5 31-15,2-6-37 0,-2 6 29 0,-2-9-9 0,2 9-7 16,-1-11-5-16,1 11 8 0,-2-11-10 15,-1 3-4-15,-1 1 5 0,0 0-1 0,-1-2-6 0,1 2 0 16,-3 0-6-16,0 1 9 0,1-2-16 0,-2 2-5 16,-2 1-8-16,2-1-2 0,1 1-3 0,-5 3-2 15,3-1-6-15,9 3 5 0,-18-1-7 0,8 3 4 16,-1 2-4-16,0 1 0 0,1 2-2 0,-1 1 5 16,2 2-4-16,-1 1 4 0,1 0-16 0,2 2 19 15,1 2-18-15,1-1 15 0,2 0-11 0,-1 2 18 16,3-3-22-16,1 0 23 0,3 0-20 0,-1 2 22 15,1-3-2-15,4 1-21 0,0-2 19 0,0 0-18 16,2-2 15-16,3-1-18 0,-2-1 21 0,2-3-20 16,-1 0 17-16,2-3-18 0,0 0 21 0,-1-3-23 15,1 1 19-15,3-4-20 0,-2 0 14 0,1-2-8 16,-2 0 0-16,-1-3 18 0,0 1-19 0,-2-2 16 16,2 0-24-16,-5 0 27 0,1-1-2 0,0-1-12 15,-3 1 7-15,-1 1 3 0,-2-1-5 0,-1 2 3 16,1 0 1-16,-2 2 15 0,0 0 10 0,0 1 16 15,1 1-3-15,-1-1-1 0,0 7-12 0,0-10-5 16,0 10-5-16,0-7-3 0,0 7-4 0,0 0-2 16,0 0-5-16,0 0 2 0,0 0-9 0,0 7 9 15,0-7-10-15,3 11 15 0,-1-5-15 0,0 1 14 16,1 3-11-16,2-2 12 0,-1 2-12 0,1 0 10 16,-1 0-17-16,4 2 16 0,1-1-22 0,-2 1-3 15,2-1-59-15,2-2-5 0,0 2-62 0,-1-3 3 16,4 1-82-16,-1-2-6 0,-1-1-45 0,4-2-43 15,-3 0-34-15,0-3-58 0,2-1-164 0,-1 0-82 16</inkml:trace>
  <inkml:trace contextRef="#ctx0" brushRef="#br0" timeOffset="197.62">18179 2966 331 0,'9'-4'439'0,"-9"4"-62"0,0 0 15 0,5-6-57 16,-5 6 22-16,0 0-72 0,0 0-24 0,0 0-50 15,0 0-16-15,0 0-33 0,0 0 6 0,0 0-19 16,0 0 3-16,3 6-30 0,-3-6-13 0,-3 9-25 15,3-9-6-15,0 13-21 0,0-6-3 0,0 1-13 16,0 1-8-16,1 2-12 0,1 0 1 0,0-1-16 0,1 2 9 16,-1 3-49-16,2-2-36 0,0 1-44 0,0-1 114 15,2 1-351-15,-2-1 125 0,1-1-49 16,-1-1-50-16,1-2-54 0,2 0-49 0,0-2-288 0,-2-1-221 16</inkml:trace>
  <inkml:trace contextRef="#ctx0" brushRef="#br0" timeOffset="356.56">18479 3078 31 0,'8'-3'422'16,"0"-1"-124"-16,-8 4-70 0,7-4-38 0,-7 4 2 15,0 0 14-15,12-3-49 0,-12 3 37 0,0 0-77 16,9 3 22-16,-9-3-71 0,6 4 31 0,-6-4-68 16,4 9 35-16,-4-9-54 0,3 9 38 15,-2-3-49-15,0 2 34 0,-1-1-115 0,0 0-42 0,0-7-89 16,0 14-68-16,0-14-297 0,0 10-91 0</inkml:trace>
  <inkml:trace contextRef="#ctx0" brushRef="#br0" timeOffset="864.9">18862 2866 180 0,'3'-8'309'0,"-1"-1"-81"15,-1 1 17-15,-1-1-33 0,0 1 0 0,-1-2-63 16,-1 1 23-16,-1-1-18 0,-1 1 6 0,1-1-27 16,-2 1 2-16,1-1-3 0,-1-1-16 0,1 3-3 15,-3 0-7-15,2-1-15 0,-2 2-11 0,3-1-16 16,-2 4-12-16,-3-1-11 0,9 5-7 0,-10-6-13 16,10 6 4-16,-14 0-5 0,4 1-5 0,0 3-2 15,1 2-6-15,-1-1 1 0,0 3-3 0,1 1 0 16,-1 1-3-16,2 4-1 0,1-4 7 0,0 2 2 15,1-1-8-15,1 1-30 0,1-2 41 0,0 0-29 16,3 0 32-16,1-1-34 0,0 0 35 0,0-1-35 16,2 0 1-16,2-1 32 0,0-1-25 0,2-2 30 15,-6-4-33-15,13 7 25 0,-13-7-31 0,17 3 34 16,-17-3-36-16,18-2 35 0,-6 0-3 0,-3-2 0 16,2 0-8-16,-2 1 1 0,2-4-1 0,-2 0-1 15,-1 1-3-15,2-2 3 0,-2-1-3 0,-1 2 0 16,-2-1 5-16,3 0-6 0,-4-1-1 0,1 1 4 15,-4 1 2-15,3-2-3 0,1 3 4 0,-3 0 18 16,-2 6-18-16,5-8 26 0,-5 8-36 0,5-10 24 16,-5 10-7-16,2-6-4 0,-2 6-3 0,0 0 5 0,0 0-2 15,0 0-2-15,9 4-2 0,-9-4 1 16,3 8 2-16,-3-8-6 0,6 11 2 0,-3-4 5 16,2 0-4-16,0 2 1 0,1-1 0 0,1 3-36 0,0-2-41 15,3 1-90-15,0 0-25 0,0 0-70 16,1-4-71-16,-1 3-104 0,2-3-172 0,-2 0-119 15</inkml:trace>
  <inkml:trace contextRef="#ctx0" brushRef="#br0" timeOffset="1181.22">19117 2850 132 0,'0'0'430'0,"0"0"-139"0,0-8-49 0,0 8-3 16,0 0-9-16,3-8-12 0,-3 8-27 0,5-6-32 15,-5 6-30-15,6-6-30 0,-6 6-15 16,10-6-18-16,-10 6-20 0,11-4 4 0,-11 4-1 0,13-2-7 16,-13 2-7-16,15 0-6 0,-15 0-3 0,11 3-3 15,-11-3-1-15,12 9-5 0,-8-4 1 0,-2 0-54 16,1 3 64-16,-3-1-53 0,0 0 50 0,-2 1-31 16,0 0 67-16,1 0-39 0,-2 2 37 0,-2 0-41 15,4-2 36-15,-2-1-47 0,1 0 30 0,-1-1-30 16,3-6 33-16,-1 11-28 0,1-11 29 15,-3 9-33-15,3-9 34 0,3 10-36 0,-3-10 32 16,5 6-35-16,-5-6 17 0,11 1-49 0,-11-1-8 0,18-3-92 16,-5-1-11-16,1 0-96 0,1-2-14 0,2-1-39 15,2-1-33-15,-1 0 7 0,3-2-181 0,-2 0 12 16</inkml:trace>
  <inkml:trace contextRef="#ctx0" brushRef="#br0" timeOffset="1311.86">19475 2844 435 0,'13'-5'63'0,"-4"0"31"15,-3 2 26-15,-6 3 21 0,12-4 42 0,-12 4 30 16,0 0 12-16,11-3 5 0,-11 3-3 0,0 0-18 15,8 6-73-15,-8-6 13 0,1 6-74 0,-1-6 29 16,1 8-62-16,-1-8 36 0,2 9-57 0,-2-9 32 16,1 10-47-16,-1-10-3 0,4 11 3 0,-4-11-26 15,2 13-51-15,-2-13 26 0,4 11-109 0,-1-6-25 16,1 0-82-16,-4-5-37 0,9 6-258 0,-9-6-72 16</inkml:trace>
  <inkml:trace contextRef="#ctx0" brushRef="#br0" timeOffset="1766.15">19921 2661 315 0,'1'-10'283'16,"-1"3"-86"-16,0-1 47 16,0-1-51-16,-1 2-16 0,-2 0 7 0,1 0-6 0,-2-1-23 15,-2 0 19-15,2 1-32 0,-3 1-16 0,2 0-22 0,-2 1-23 16,-1 2-20-16,-1 0-9 0,9 3-16 0,-15-3 0 15,15 3-5-15,-19 3-2 0,8 0-10 16,1 1-8-16,-1 1 5 0,2 1-4 0,-3 1-3 0,3 2 6 16,3-2-3-16,-1 1-7 0,0 2 6 0,3-2-3 15,0 2-6-15,2-1 7 0,0 1 1 16,2-2-4-16,0 1 0 0,3-1 9 0,1-1-5 0,0 2-3 16,1-2-2-16,2-1 1 0,0-1-7 15,-1 0 6-15,2-2 0 0,2-1-2 0,-10-2-5 16,14 3 2-16,-14-3-11 0,18-1 16 0,-18 1-4 0,17-4 0 15,-10 1-1-15,2-1 3 0,-2 0-2 16,0-2-4-16,-3 2 1 0,2-1 4 0,-2-1-1 0,1 0-10 16,-1 1 12-16,-3-1 1 0,-1 6 41 15,4-10-14-15,-4 10 39 0,4-8-30 0,-4 8 16 16,3-7-35-16,-3 7-1 0,2-5-12 0,-2 5 19 0,0 0-26 16,0 0 20-16,7-5-28 0,-7 5 25 0,0 0-24 15,7 5 28-15,-7-5-29 0,7 5 22 16,-7-5-23-16,9 8 16 0,-2-2-53 0,1-1-45 0,0 0-67 15,1 1-88-15,2 0-35 0,-1 0-145 0,4 0-249 16,-2-1-182-16</inkml:trace>
  <inkml:trace contextRef="#ctx0" brushRef="#br0" timeOffset="2098.4">20251 2678 191 0,'0'0'429'0,"0"0"-132"15,-5-9-19-15,5 9-84 0,-3-6 5 0,3 6-36 16,0-6 11-16,0 6-48 0,0-8-11 0,0 8-35 0,0-6 5 16,0 6-33-16,3-8 3 0,-3 8-30 15,5-8 13-15,-5 8-30 0,6-4 19 0,-6 4-24 16,8-4 7-16,-8 4-13 0,0 0 21 0,11-1-22 16,-11 1 18-16,10 2-24 0,-10-2 2 0,8 5 8 0,-8-5-7 15,11 6 5-15,-11-6 1 0,10 8 4 0,-5-3 11 16,0 1 15-16,0 0 25 0,0-1 7 15,0 0-1-15,2 1-6 0,-2 0 4 0,0 0-7 0,1 0-1 16,-2-1-5-16,2 0-3 0,-2 1-8 0,3 1-6 16,-4 0 3-16,3-2-7 0,-2 2 0 0,-2 0-5 15,3-1 0-15,-4 1-1 0,1 0 1 16,-2 1 0-16,-2 1-13 0,-4 1-32 0,-3 2 33 0,-4 2-31 16,-3-1-25-16,-10 4-117 0,-6 3-33 15,-5 0-96-15,-6-1-82 0,-12 5-313 0,-9 0-198 0</inkml:trace>
  <inkml:trace contextRef="#ctx0" brushRef="#br0" timeOffset="2634.5">17329 3169 358 0,'0'0'296'16,"1"-6"-76"-16,-1 6-44 0,0 0-37 0,0 0-3 0,4-6 7 16,-4 6-13-16,0 0-16 0,0 0-10 15,8 5-14-15,-8-5-12 0,8 7-10 0,-8-7-18 16,7 8-10-16,-4-2-6 0,1 0-12 0,-2 3 0 15,0 0-8-15,-2 2-2 0,-2 0-108 0,0 1-119 16,-3 0-392-16,-4 1-120 0</inkml:trace>
  <inkml:trace contextRef="#ctx0" brushRef="#br0" timeOffset="3397.84">16486 3031 154 0,'0'0'187'0,"-3"-10"-16"0,3 10 3 15,-5-11-33-15,5 11-13 0,-4-10 8 0,0 5-12 16,2-1-19-16,-2 1-20 0,-2-2 12 0,2 1 10 0,-1-1 0 15,0 2-37-15,-1 0-23 0,1-1 21 16,-2 1-8-16,0 0-12 0,2 1-10 0,0 0-7 16,5 4-10-16,-14-4 3 0,14 4-14 0,-13-1-2 15,13 1 1-15,-16 3-1 0,7 1-3 0,0 2-30 0,1 1 38 16,-1 3 6-16,0-1-12 0,3 4-4 16,-1 0 1-16,1 1 2 0,2 1 1 0,0-1-3 15,3 2 0-15,1-2 4 0,0 3-2 0,4-2 0 16,0 1 0-16,2-2 1 0,-1 1-1 0,4 0 5 15,0-4-4-15,4 4-5 0,-3-4 5 0,3-2-6 16,2 0 5-16,-2-3-2 0,2-1-3 0,1 0 7 16,0-2-8-16,-2-2 0 0,3-1 0 0,-3 0 1 15,0-2 0-15,2-1 0 0,-1-2-2 0,-4-1 6 0,1 2-7 16,-3-3 1-16,0 0 3 0,-3 0-4 0,-2-1 1 16,2-2-2-16,-3 1 2 0,-2-1 2 0,-1 2-6 15,-1-4 1-15,-2 3 0 0,2-2 2 0,-4 2-2 16,1-1 7-16,0 1 2 0,-1 1 13 0,3 0 19 15,-2 1-34-15,0-1 51 0,1 4-41 0,3 4 36 16,-7-10-50-16,7 10 32 0,-5-7-37 0,5 7 35 16,0 0-44-16,0 0 42 0,0 0-5 0,0 0-5 15,0 0-2-15,-3 6-2 0,3-6 1 0,5 11 1 16,-2-3 7-16,3 1 4 0,-1 3-7 0,2-1-4 16,0 2-4-16,0-1 7 0,1 2-7 0,3 2-10 15,-1 0 6-15,0 2 0 0,2-1-3 0,-2 1 5 16,4-1-5-16,-2 0 6 0,0-1-6 0,1-2-19 15,1 0-51-15,-2 0-37 0,-1-4-46 0,1 0-60 16,-2-2-64-16,0 0-60 0,0-4-178 0,1 0-12 16</inkml:trace>
  <inkml:trace contextRef="#ctx0" brushRef="#br0" timeOffset="3726.73">16929 3225 154 0,'0'0'288'0,"0"0"-41"0,0-8-25 0,0 8-4 16,0 0-25-16,-4-6-21 0,4 6-36 16,0 0-33-16,0 0-16 0,0 0-19 0,0 0-14 15,-10 2-9-15,10-2-4 0,-5 8-7 0,4-3-7 0,-2 1-6 16,1 1 0-16,-1 2-2 0,3 0-5 16,-1 1-1-16,-1 0 6 0,1 0-7 0,2 0 7 0,1 0-9 15,-1 0 0-15,2 0 4 0,-1 0 0 0,1-3-3 16,1 1 9-16,0-1 4 0,1-2 4 0,0 0 1 15,0 0 3-15,-5-5-7 0,13 3-5 16,-13-3 2-16,14 0-7 0,-14 0-2 0,14-6-1 16,-8 3-3-16,-1-2 5 0,0 1 14 0,-1-3 8 15,0 1-5-15,-3-1 6 0,-1 0 18 0,-1 0-12 0,-3-1-9 16,0 0-4-16,-2 1-10 0,-2 0-1 0,1 0-9 16,-2 0-1-16,-2 1-4 0,1 1-4 0,1 0-19 15,-1 0-84-15,4 0-103 0,-1 0-110 0,7 5-93 16,-8-6-173-16,8 6-96 0</inkml:trace>
  <inkml:trace contextRef="#ctx0" brushRef="#br0" timeOffset="4495.34">20846 2644 298 0,'0'0'375'16,"8"-3"-26"-16,-8 3-58 0,0 0-18 0,9-2 2 16,-9 2-18-16,0 0-22 0,0 0-32 0,0 0-26 15,11-1-24-15,-11 1-33 0,0 0-22 0,0 0-5 16,6 5-19-16,-6-5-10 0,1 6-15 16,-1-6-7-16,-1 10-9 0,-1-3-4 0,0 1-8 0,-1 3-7 15,-1 0-10-15,2 0-23 0,-6 3-55 0,4-1-109 16,-1-1-25-16,1 1-74 0,-1-2-59 0,1-1-99 15,2-2-183-15,-2-1-133 0</inkml:trace>
  <inkml:trace contextRef="#ctx0" brushRef="#br0" timeOffset="4713.42">20981 2618 61 0,'0'0'493'0,"11"1"-188"0,-11-1-22 16,0 0-97-16,0 0-6 0,0 0-41 0,0 0 9 15,0 0-52-15,0 0 4 0,10-1-50 0,-10 1 15 16,0 0-44-16,7-4 23 0,-7 4-62 0,9-5-30 16,-2 3-121-16,1-4-39 0,1 0-332 0,2 0-47 15</inkml:trace>
  <inkml:trace contextRef="#ctx0" brushRef="#br0" timeOffset="4865.28">21331 2512 122 0,'0'0'303'0,"0"0"-39"0,9 4-90 16,-9-4 45-16,0 0-54 0,7 3 22 0,-7-3-71 16,0 0 13-16,0 0-53 0,0 0 15 0,13 1-54 15,-13-1 27-15,0 0-72 0,10-4-39 16,-10 4-129-16,13-6-66 0,-5 1-222 0,1 0 55 0</inkml:trace>
  <inkml:trace contextRef="#ctx0" brushRef="#br0" timeOffset="4999.83">21694 2412 108 0,'0'0'404'0,"0"0"-73"0,11 2-105 15,-11-2-12-15,0 0-88 0,0 0 13 0,9 1-63 16,-9-1 21-16,0 0-86 0,0 0-8 0,0 0-98 15,12 0-27-15,-12 0-143 0,7-5-133 0,-7 5 144 16</inkml:trace>
  <inkml:trace contextRef="#ctx0" brushRef="#br0" timeOffset="5149.46">21963 2341 193 0,'0'0'206'0,"0"0"-4"0,12 2-68 16,-12-2-1-16,0 0-65 0,9 2 28 0,-9-2-52 0,0 0 26 15,9 4-56-15,-9-4 48 0,6 3-61 16,-6-3 24-16,0 0-110 0,10 5-32 0,-10-5-212 16,0 0 213-16</inkml:trace>
  <inkml:trace contextRef="#ctx0" brushRef="#br0" timeOffset="5288.08">22241 2283 87 0,'12'0'288'0,"-12"0"-30"0,9 2-80 0,-9-2 22 15,9 4-70-15,-9-4 13 0,4 6-70 0,-4-6 27 16,4 11-51-16,-4-11 22 0,0 13-54 0,-1-5 36 16,-2-1-49-16,1 3-35 0,-2 1-112 0,1-2-34 15,-1 1-235-15,-1 0 125 0</inkml:trace>
  <inkml:trace contextRef="#ctx0" brushRef="#br0" timeOffset="5830.73">22707 2175 105 0,'5'-5'301'15,"-5"5"-15"-15,6-8-77 0,-6 8 45 0,6-10-51 16,-6 10 30-16,4-11-30 0,-4 11 5 0,1-11-33 15,-1 11-15-15,-1-10-27 0,1 10-1 0,-2-13-38 16,-2 8 11-16,2 0-34 0,2 5 2 0,-8-10-32 16,8 10 4-16,-9-6-23 0,9 6 12 0,-11-6-20 15,11 6 9-15,-17-1-18 0,17 1 17 0,-15 4-24 16,2-1 18-16,4 1-7 0,0 0 5 0,-4 2-2 16,3 3-5-16,0-1 4 0,-3 1-2 0,4 0-7 15,0 2 3-15,2 0 8 0,0 0-13 0,1 1 3 16,1-3-3-16,2 2 7 0,-1 0-13 0,4-1 10 15,0 1-4-15,-1-3 0 0,2 0 0 0,2 0-7 16,1-2 6-16,-1 1-10 0,3-2 4 0,0-2-3 16,-6-3-3-16,15 2-1 0,-15-2-11 0,16 2-6 0,-5-5 0 15,-2 1-1-15,0 0 3 0,1-5 2 16,0 2 8-16,0 0 4 0,0-1-27 0,-3-3 38 16,1 2-2-16,-2-2 3 0,2 1 3 0,-3-2 14 0,0 1-25 15,-1 0 0-15,0 0 11 0,-1 0 3 0,-1 1 19 16,1 1 16-16,-1 0-5 0,-2 7 26 0,3-11-25 15,-3 11 15-15,2-10-38 0,-2 10 19 0,3-7-27 16,-3 7 20-16,0 0-33 0,4-6 28 0,-4 6 4 16,0 0-10-16,0 0 4 0,6 8-2 0,-6-8-3 15,8 7-2-15,-8-7-4 0,9 9 0 0,-4-4 3 16,1 2-29-16,-1 1-40 0,3-3-47 0,1 2-54 16,-1 2-65-16,1-3-65 0,-2 0-68 0,3 0-305 0,-2-1-173 15</inkml:trace>
  <inkml:trace contextRef="#ctx0" brushRef="#br0" timeOffset="6196.96">22932 2187 24 0,'1'-6'385'0,"-1"6"-102"0,0 0-47 16,5-5-32-16,-5 5-34 0,0 0-31 0,2-6-23 0,-2 6-23 16,0 0 25-16,0 0-8 0,0 0-7 0,0 0-13 15,0 0-18-15,13 1-5 0,-13-1 2 0,8 5-5 16,-8-5-16-16,7 6-11 0,-7-6-4 15,6 9-6-15,-6-9-5 0,7 8 1 0,-7-8-14 0,5 10 2 16,-5-10-4-16,5 7-1 0,-5-7-1 0,2 7 5 16,-2-7 22-16,0 0 25 0,4 7-64 0,-4-7 44 15,0 0-50-15,0 0 47 0,0 0-50 0,0 0 50 16,0-7-47-16,0 7 40 0,0-9-44 0,0 9 43 16,3-12-6-16,-1 6 3 0,0 1-11 0,0-2-6 15,1 0-1-15,-1 3 2 0,2-3 2 0,-1 3-5 16,-3 4-6-16,7-9 0 0,-7 9 3 0,9-6 2 15,-9 6 2-15,9-2 3 0,-9 2-3 0,0 0 6 16,15 0 0-16,-15 0 0 0,12 4 0 0,-12-4-3 0,9 8 0 16,-1-5-47-16,-3 3 58 0,0 1-9 0,-1-2-3 15,1 2-4-15,-1 1-3 0,-2-1-18 16,3-1-69-16,-4 1-61 0,2-2-74 0,-3-5-71 0,5 11-37 16,-5-11-240-16,3 6-87 0</inkml:trace>
  <inkml:trace contextRef="#ctx0" brushRef="#br0" timeOffset="6372.21">23365 2111 335 0,'0'0'339'0,"0"0"-44"0,5 4-97 16,-5-4-4-16,0 0-85 0,0 0 16 0,7 6-62 15,-7-6 22-15,0 0-52 0,2 6 30 0,-2-6-48 16,0 0-9-16,2 5-49 0,-2-5-60 0,0 0-33 15,0 0-137-15,5 6-141 0,-5-6 124 0</inkml:trace>
  <inkml:trace contextRef="#ctx0" brushRef="#br0" timeOffset="6520.79">23576 2070 307 0,'0'0'196'0,"0"0"2"0,0 0-88 0,10 1 22 15,-10-1-70-15,0 0 25 0,0 0-59 0,9-2 34 16,-9 2-83-16,7-2-20 0,-7 2-72 0,11-6-203 16,-3 2 226-16</inkml:trace>
  <inkml:trace contextRef="#ctx0" brushRef="#br0" timeOffset="6664.14">23877 1953 87 0,'12'0'151'16,"-12"0"-35"-16,0 0-14 0,0 0-31 0,0 0-39 16,16-1-48-16,-16 1-49 0,11-1-87 0,-11 1 41 15</inkml:trace>
  <inkml:trace contextRef="#ctx0" brushRef="#br0" timeOffset="6781.21">24178 1901 119 0,'0'0'240'0,"0"0"-38"15,15 0-25-15,-15 0-35 0,0 0-21 0,0 0-25 16,13-1-22-16,-13 1-18 0,0 0-10 0,9-1-7 16,-9 1-75-16,0 0-140 0,14-5-172 15,-7 2 197-15</inkml:trace>
  <inkml:trace contextRef="#ctx0" brushRef="#br0" timeOffset="7864.48">23056 2574 95 0,'0'0'232'0,"0"0"-89"0,0 0 31 16,0 0-71-16,0 0 33 0,0 0-50 0,0 0 35 15,0 0-51-15,0 0 35 0,0 0-57 0,0 0 40 16,0 0-48-16,0 0 35 0,0 0-49 16,0 0 41-16,0 0-25 0,0 0 68 0,6 6-23 0,-6-6 43 15,0 0-10-15,2 7-15 0,-2-7 7 0,2 7-2 16,-2-7 6-16,4 8-3 0,-3-2 4 0,3 0-6 16,-2 1-8-16,0 2-7 0,3-1-4 0,-1 2 2 15,0 1 1-15,0 2-8 0,1-1-14 0,1 2-2 16,-1 1-7-16,3-1-3 0,0 4-21 15,-1 0 14-15,3 0-21 0,-1 1 4 0,-1 1-15 0,1-1 10 16,1 1-18-16,-1-1 9 0,0 1-16 0,1-2 12 16,-1-2-16-16,-4-2 10 0,3 1-13 0,-2-2 12 15,1 0-17-15,-2-2 17 0,-1-1-1 0,1-2-4 16,-1 1-11-16,0-2 14 0,-1-1-14 0,-3-6 14 16,4 10-9-16,-4-10 8 0,5 5-72 0,-5-5-56 15,0 0-121-15,0 0-51 0,0 0-86 0,-6-4-111 16,0-2-303-16,-1 0-313 0</inkml:trace>
  <inkml:trace contextRef="#ctx0" brushRef="#br0" timeOffset="8446.29">23034 2609 87 0,'0'0'74'0,"0"0"55"0,0 0-77 0,0 0 46 15,0 0-67-15,0 0 37 0,0 0-45 0,0 0 41 16,3-4-64-16,-3 4 45 0,0 0-57 0,0 0 45 15,0 0-48-15,0 0 44 0,0 0-43 0,0 0 40 16,0 0-39-16,0 0 60 0,0 0-31 0,0 0 59 16,0 0-38-16,0 0 46 0,0 0-36 0,0 0 44 15,0 0-31-15,0 0 35 0,0 0-38 0,0 0 52 16,0 0-34-16,0 0 46 0,1 5-32 0,-1-5 32 16,0 0-30-16,1 9 29 0,-1-9-17 0,2 9-25 15,-2-9-5-15,0 14-10 0,-2-7 0 0,1 4-16 16,1-1-8-16,-2 2-5 0,0 0-9 0,0 0-6 15,-1 1-8-15,2-1-3 0,-2 1-35 16,1-1 45-16,-1-1-44 0,1 0 52 0,-1 0-54 0,3 0 46 16,-1 0-44-16,0-1 40 0,-1-2-73 15,2-1 6-15,-1 1-50 0,1-2-6 0,0-6-76 0,1 14-36 16,-1-14-73-16,3 6-191 0,-3-6 24 0</inkml:trace>
  <inkml:trace contextRef="#ctx0" brushRef="#br0" timeOffset="8831.84">23055 2625 253 0,'0'0'176'16,"0"0"1"-16,0 0-75 0,0 0 11 0,0 0-62 16,0 0 30-16,0 0-50 0,0 0 30 0,0 0-54 15,0 0 36-15,0 0-48 0,0 0 40 0,0 0-44 16,0 0 63-16,0 0-18 0,0 0 50 0,0 0-38 15,0 0 46-15,10 1-47 0,-10-1 38 16,6 4-33-16,-6-4 47 0,7 5-48 0,-7-5 40 16,9 6-21-16,-9-6 44 0,10 5-28 0,-10-5-18 0,11 7 7 15,-2-4-24-15,-1 1-12 0,0-1-6 0,-1 0-7 16,2 0-3-16,0 1-7 0,0-2-5 16,1 2-8-16,-1-1-114 0,-9-3-150 0,13 5-403 0,-13-5-173 15</inkml:trace>
  <inkml:trace contextRef="#ctx0" brushRef="#br0" timeOffset="16779.77">3960 6107 26 0,'0'0'216'0,"-13"0"-33"0,13 0-31 0,0 0-20 16,0 0-6-16,0 0-3 0,-7-2-9 0,7 2-15 15,0 0-6-15,0 0-4 0,-6-5 0 0,6 5-2 0,0 0-9 16,0 0-2-16,-3-5-13 0,3 5-5 16,0 0-5-16,0 0-11 0,-3-6-8 0,3 6-2 0,0 0 17 15,0 0-18-15,4-6 8 0,-4 6 6 0,5-5 0 16,-5 5 7-16,9-3-6 0,-9 3 12 0,9-5-19 15,0 2 11-15,-9 3-22 0,15-6 18 0,-3 4-25 16,-5 0 41-16,5-1-36 0,1 0 31 0,-2-1-32 16,6 2 42-16,-2-2-40 0,2 2 43 0,-2-2-54 15,4 1 38-15,-1-1-41 0,3 0 35 0,-1 2-50 16,-2 0 46-16,6-3-8 0,-1 1-5 0,3 2-6 16,-6-1-1-16,6 1-3 0,-2 1 5 0,-1 0-7 15,-1-1-4-15,0 1-3 0,0 0-1 0,-1 1 1 16,2 0-4-16,0 0 3 0,-1 0-31 0,0 0 41 15,-1 0-42-15,2 0 51 0,-2-1-40 0,-1 1 51 16,2 0-44-16,-3-1 49 0,3 1-45 0,-3 0 42 16,-1 1-44-16,1-2 39 0,-1 0-40 0,-4 1 39 15,0-2-47-15,3 2 41 0,-6 0-41 0,3-1 41 16,-1 1-44-16,0-1 47 0,-13 1-32 0,20-2 34 16,-10 1-40-16,-10 1 38 0,17-1-42 0,-17 1 41 15,15-1-41-15,-15 1 34 0,9-1-38 0,-9 1 39 16,12-1-40-16,-12 1 40 0,0 0-36 0,11 0 29 0,-11 0-38 15,0 0 35-15,0 0-41 0,13-3 15 0,-13 3-112 16,0 0-33-16,0 0-100 0,0 0-121 0,13-2-491 16,-13 2-415-16</inkml:trace>
  <inkml:trace contextRef="#ctx0" brushRef="#br0" timeOffset="19196.14">6806 6254 76 0,'0'0'191'15,"0"0"-27"-15,-10-2-21 0,10 2-16 16,0 0-16-16,0 0-17 0,-11-3-23 0,11 3-12 16,0 0-14-16,0 0-8 0,0 0-9 0,0 0-3 0,0 0-7 15,0 0-5-15,0 0-1 0,0 0-2 0,0 0 11 16,0 0 17-16,0 0 16 0,10-3-7 0,-10 3-9 16,11-1-2-16,-11 1 1 0,13-1 13 0,-13 1-2 15,18-1-4-15,-8 0-6 0,3 1 2 0,-2-1 4 16,2-1 1-16,1 1-2 0,-1 0 6 0,1 0-5 15,0 0-2-15,3 0-1 0,-3-1-2 0,4 1-3 16,-2-1-8-16,2 1 0 0,1 0 3 0,-2 0-8 16,2 0 0-16,-1 0 0 0,1-1-2 0,2 0 3 15,-3 1-4-15,1-1-5 0,1 1 1 0,-2-1-9 16,1-1 8-16,0 2-10 0,2 0 9 0,-1 0-9 0,-2 0 8 16,3 0-10-16,-2-2 12 0,0 2-10 15,0-1 8-15,2 1-13 0,-1-1 33 0,0 0-26 16,1 0 23-16,-2 0-22 0,3 1 16 0,-3 0-22 0,3 0 30 15,-2-2-34-15,1 2 18 0,-1-1-22 16,2 1 20-16,-3-1-24 0,4 1 25 0,-4 0-21 16,4-1 26-16,-4 1-29 0,3 0 22 0,-2 0-23 15,1 1 23-15,-1-1-26 0,2 1 29 0,-3 0-26 0,2-1 22 16,-1 1-19-16,1 0 20 0,-1 0-18 0,-2 1 21 16,2-1-27-16,1 0 24 0,-3 0-22 0,2 1 24 15,-1 0-28-15,-1-1 26 0,3 1-23 0,-3 0 31 16,1-1-36-16,1 4 29 0,-2-4-30 0,3 0 29 15,-2 2-24-15,-1-2 23 0,1 1-20 0,1-2 19 16,1 2-23-16,-2-1 26 0,0 1-25 0,0 0 27 16,3 0-30-16,-4-1 29 0,2 0-28 0,2 1 26 15,-3 1-26-15,2-1 24 0,0-1-25 0,-3 1 45 16,4-1-46-16,-2 1 22 0,0-1-20 0,0 1 22 16,2-1-24-16,-2 0 35 0,2 1-32 0,-2-1 22 15,1 0-23-15,0 0 26 0,1 0-26 0,-1-1 27 16,0 1-31-16,1 0 36 0,-1-1-32 0,2 0 26 15,-3 1-26-15,4 0 24 0,-4-1-24 0,1 1 24 0,2-1-20 16,-2 1 21-16,0-2-24 0,1 2 23 16,-1 0-24-16,0 0 28 0,1-1-28 0,1 1 24 15,-2 0-21-15,0 0-1 0,1-1 27 0,0 1-27 0,-2-1 27 16,3 1-34-16,0-1 31 0,-2 1-23 0,2-1 23 16,-2 1-26-16,1-2 25 0,1 2-31 0,1-1 41 15,-1 1-34-15,-1-1 24 0,1 1-24 0,1-2 24 16,-1 2-25-16,0 0 25 0,2 0-22 0,-2-1 21 15,1 1-24-15,-2 0 26 0,1 0-24 0,1 0 23 16,-1 1-24-16,-1-1 32 0,2 2-34 0,0-2 24 16,-1 0-26-16,-1 0 30 0,2 1-31 0,-1-1 32 15,0 0-27-15,0 0 1 0,2 0 4 0,-1-1-1 16,-1 1 4-16,2 0 30 0,-3 0-33 0,1-2 24 16,1 2-31-16,1 0 29 0,-2-1-26 0,4 1 26 0,-3 0-32 15,3 0 39-15,-3 0-37 0,3 0 27 16,-4 0-25-16,4 0 26 0,-1 0-26 0,-1 0 28 15,1 0-26-15,-1-1 27 0,-1 1-27 0,3-1 26 16,0 0-28-16,-3 1 29 0,3-1-30 0,-2-1 28 16,-3 1-29-16,4-1 27 0,-2 0-26 0,1 0 27 0,-3 1-28 15,1 0 3-15,-1-2 0 0,2 2 7 16,-3 0 1-16,3-1 0 0,-1 2 3 0,0-2-6 0,-2 1 11 16,0 1-3-16,2-1-1 0,-1 0-1 0,0 0 0 15,1 0 0-15,0 1-3 0,-3-2 7 0,3 1 3 16,0 0-6-16,-1 1 0 0,2-1 0 0,-2-1-3 15,6-1 25-15,-5 3-28 0,-1-1 3 0,1 1 0 16,0-2 0-16,-2 1 2 0,1 0-4 0,1 1 3 16,0-1 2-16,-2-1-1 0,2 2 2 0,0-2 0 15,-2 2 1-15,1-1-6 0,0 1 7 0,-2-1-4 16,2 1 0-16,0-1 2 0,-2 1-2 0,2-2 2 16,0 2 2-16,-2-1 0 0,3 1-7 0,-2-1 4 15,0 0-1-15,2 0 3 0,-4-1-5 0,3 2 5 16,1-1-9-16,-1 1 9 0,0-1-1 0,1 0-4 15,-2 0 7-15,1 1-8 0,1-1 9 0,0-1-2 16,-1 2 4-16,0 0-8 0,1 0-1 0,1 3 1 16,-1-3 1-16,-3 1 4 0,3 0-4 0,0-1-1 15,-2 2 6-15,-1 0-6 0,3-1-2 0,-1 1 4 16,0 1 13-16,-1-2-18 0,2 1 0 0,-3 2 5 16,1-2-1-16,1 1-6 0,-3-2 8 0,3 2-4 0,-2-1 1 15,1 0 0-15,-1 1 1 0,2-1 0 16,-3 0-3-16,3 1 7 0,-2-3-2 0,0 2-1 15,1-1 2-15,-2 1 5 0,1 0 4 0,1-1 0 0,0 0-1 16,-2 1-6-16,0-1 4 0,3 1-2 0,-3-1 0 16,0 0-6-16,2 1 38 0,-1-1-41 0,0-1-2 15,0 1 37-15,0 0-38 0,0 0 31 0,0 0-33 16,0 1 42-16,2-2-50 0,-3 1 38 0,3-1-36 16,-2 0 38-16,1 0-36 0,-1 0 6 15,0 0 13-15,1-1-3 0,-1 1 7 0,2-2 42 0,-4 2-54 0,4-1 13 16,-2 0-8-16,1 0 0 0,-2 0 1 15,1 1-4-15,1-1 2 0,-1-1 2 0,1 1 6 16,-1 0-8-16,-1-1 0 0,2 1-3 0,-3 1 6 16,2-2-3-16,-2 1 2 0,4 1-2 0,-2-1 25 15,-2 1-29-15,2-2 1 0,1 2-1 0,-2 0-1 16,0-1 9-16,3 1-7 0,-3 0-2 0,0 0 6 16,2 0-1-16,-2-1 5 0,0 1 0 0,0 0 23 0,2 0 17 15,-1-1-46-15,1 1 7 0,-1-1 5 0,2 1 2 16,-3-1 8-16,3 1 29 0,-2-2-45 15,3 1 3-15,-2 0 2 0,0 0-4 0,0 1 0 0,-1-1 4 16,3 0-6-16,-1-1 0 0,-3 1 0 0,4 0-2 16,-1 1 2-16,-3-1-5 0,4-1-1 0,-1 2 1 15,-3-1-2-15,0 1 3 0,3 0-1 0,-2-1 0 16,2 1 2-16,-2-1-3 0,1 1-2 0,1-1 0 16,-2 1 0-16,2-2 3 0,-2 2-4 0,1-1 14 15,0 1-18-15,0-2 5 0,-1 1-3 0,2 0 1 16,-3 1 2-16,2-2 4 0,-1 2-4 0,-2-1-1 15,2 1-2-15,-2 0 0 0,3-1 6 0,-2 1-5 16,0 0 5-16,-2 0-5 0,-2 0-2 0,3 0 4 16,1-1-1-16,-5 1 1 0,4 1 1 0,-4-1-2 15,4 0 0-15,-4 1 1 0,3-1-2 0,-2 0 8 16,0 1-6-16,1-1 3 0,0 2-6 0,0 0 5 16,-1-1-3-16,-1-1-1 0,1 0 4 0,-2 1-2 0,1-1 0 15,2 0-1-15,-2 0 3 0,1 0-3 0,-1 1 2 16,0-1 0-16,0 0 5 0,3 0-8 0,-3 0 2 15,1-1 2-15,2 1-2 0,-2 1-1 0,3-2 1 16,0 1 9-16,1-1-11 0,-1 0 1 0,0 1 1 16,0-2 2-16,1 0-2 0,1 1 0 0,-2 0 2 15,0-2-1-15,1 2 7 0,0 0 13 0,2-1 4 16,-3 0 10-16,2 0-10 0,1 0-1 0,-3-1 1 16,2 2 2-16,-2-1 2 0,2-1 1 0,1 1 3 15,-2 0 1-15,0 0 4 0,0 1 1 0,1-1-3 16,1-1 4-16,-2 1 1 0,-2 0-3 0,3-1-1 15,-2 2-3-15,0-2-4 0,3 2 3 0,-5-1 2 16,2-1-1-16,0 1-3 0,1 0 2 0,-3 1-12 16,0-2-3-16,1 0-3 0,-4 1 0 0,1 1-8 15,-2-1 1-15,1-1-5 0,-1 1-4 0,-1 1-35 16,-11 1-78-16,18-3-90 0,-18 3-109 0,12-2-176 16,-12 2-504-16,0 0-592 0</inkml:trace>
  <inkml:trace contextRef="#ctx0" brushRef="#br0" timeOffset="47627.21">24786 8315 286 0,'4'-7'221'0,"-4"7"11"0,0 0-75 0,0 0 14 16,0-8-22-16,0 8 2 0,0 0-47 0,4-7 6 16,-4 7-31-16,3-6 6 0,-3 6-22 0,2-7 3 15,-2 7 3-15,4-7-3 0,-4 7 0 0,5-9-2 16,-5 9 4-16,4-8-20 0,-4 8 18 0,1-10-28 16,-1 10 32-16,3-12-26 0,-3 12 18 0,-3-12-28 15,3 6 23-15,-2 0-30 0,-3-2 21 0,1 1-41 16,-3 0 45-16,2 0-46 0,-4 0 48 0,-1 1-47 15,1 1 2-15,0-1 14 0,-1 2 42 0,-2-1-45 16,1 3 52-16,-2-1-59 0,0 2 32 0,-2 1-51 16,2 1 39-16,-6 3-48 0,4-1 45 0,-2 4-43 15,-1 1-4-15,-2 1 1 0,3 1 10 0,1 2 30 16,0 1-34-16,3-1 2 0,2 1 7 0,1 4 0 16,2-4 0-16,3 1 1 0,1-2 7 0,1 3-7 15,3-3 2-15,2 0-2 0,0 0 4 0,2 1-2 16,3 0-2-16,-1-2 1 0,4-1 0 0,-1 1 4 15,0-4 5-15,4 1-11 0,-3-2-3 0,3-2 4 16,0-2-3-16,-2 1-2 0,3-2-3 0,-2-1 4 16,2-2-3-16,-3-1 1 0,1 0 1 0,-1-1-5 15,1-3 2-15,-2 0 36 0,0-2-43 16,-1 0 4-16,-2-1 2 0,-1-1 4 0,0 0 7 0,-3 2-5 16,-1-7-1-16,2 5 2 0,-4 0-2 0,2 0 4 15,-2 0-3-15,0 0 8 0,-2 1 45 0,2-1-57 16,-2 3 66-16,-1 0-18 0,2 2 58 0,0-3-34 15,1 9 30-15,-2-11-55 0,2 11 29 0,-1-9-58 16,1 9 39-16,0 0-48 0,-2-7 40 0,2 7-50 16,0 0 39-16,0 0-39 0,5 5 0 0,-5-5 2 15,3 8 0-15,1-2 7 0,0-1-5 0,-1 3 1 16,2 0 3-16,0 1 1 0,1 0 0 0,1 5 0 0,0-3 0 16,1 0 1-16,2 0-3 0,-1 2 0 15,0-1-3-15,3-1-34 0,-2 0-68 0,0 1-35 16,2-2-37-16,-2-1-46 0,0 0-41 0,0-2-115 15,-1 0-348-15,-1-3-233 0</inkml:trace>
  <inkml:trace contextRef="#ctx0" brushRef="#br0" timeOffset="48076.74">25082 8351 69 0,'0'0'254'15,"0"0"-5"-15,-4-8-59 0,4 8 6 0,-4-5-42 16,4 5 18-16,-5-6-28 0,5 6-1 0,-5-4-31 15,5 4-13-15,-7-3-28 0,7 3-12 0,0 0-1 16,-14 0 0-16,14 0-5 0,-9 4-10 16,3 0-5-16,0 1-5 0,-1 0-6 0,2 2-11 0,0-1 1 15,0 1 7-15,0 0-12 0,1 1-2 0,0 1 0 16,4 0-2-16,-1-1 0 0,1 0 4 0,1 0-7 16,-1 0 4-16,4 0-9 0,1-2 7 0,-1 1-5 15,1-1 4-15,1-1-5 0,0 0 6 16,2-2-8-16,-8-3 8 0,13 4-6 0,-13-4 7 0,18-1-9 15,-10-2 13-15,-2 0-18 0,2-1 8 0,-1-1-6 16,-2-1 3-16,1-1-1 0,-4 1-1 0,1-1 1 16,-2 0 1-16,-1 1 1 0,-3-3-1 0,0 2 0 15,-3 0-3-15,1 0 0 0,-5 2 1 0,1 0-2 16,0 2-24-16,-3 0-52 0,0 1-47 0,-2 1-47 16,2 1-51-16,2 1-314 0,-2 0-47 0</inkml:trace>
  <inkml:trace contextRef="#ctx0" brushRef="#br0" timeOffset="48724.82">24852 8815 190 0,'0'0'227'0,"-3"-7"-36"15,3 7-14-15,0 0-11 0,-4-6-5 0,4 6-3 16,0 0-12-16,-2-6-7 0,2 6-19 0,0 0-10 16,-4-5-23-16,4 5-9 0,0 0-11 0,-8-3-19 15,8 3-13-15,0 0-4 0,0 0-8 0,-9 1-3 16,9-1-5-16,-9 4 2 0,9-4 5 16,-10 6 7-16,6-2 21 0,-1 2-15 0,-1 0 13 0,-1 0-2 15,3 1-4-15,-2 1-16 0,0 1-4 0,2-1-2 16,-1 0-6-16,1 2-2 0,1-2-3 15,-2 3 4-15,3-2 1 0,-1 1-3 0,3-1-1 0,0 2-1 16,0 0-3-16,0-1 4 0,1 2 2 0,3-3-6 16,0 2-1-16,0-3 0 0,0 3 46 0,1-2-58 15,1 0 50-15,2 1-51 0,1 1 37 0,0-3-43 16,0 1 1-16,2-2 4 0,-2 0 0 0,3-1 3 16,-2-1 2-16,0-2 4 0,0 1-4 0,3-1 4 15,-4-2 37-15,-9-1-43 0,24-1-2 0,-13-1 4 16,1 0 0-16,-3-3 4 0,2 1-5 0,-1 0-2 15,0-5 5-15,-2 2 5 0,1-4-2 0,-2 3-1 16,0-4 5-16,-4 1 39 0,1-1-40 0,-2 0 46 16,-2 0-45-16,-2-2 43 0,-2-1-56 15,-1-1 41-15,-2 5-49 0,-5-6 45 0,1 1-47 0,-6 0 45 16,4 3-48-16,-3 0 42 0,-1 1-43 16,-1 1 44-16,0 2-49 0,0 0 4 0,4 1-90 0,0 2-65 15,1-1-118-15,3 0-435 0,3 2-239 0</inkml:trace>
  <inkml:trace contextRef="#ctx0" brushRef="#br0" timeOffset="49708.71">25907 8154 41 0,'3'-6'197'0,"-3"6"-15"0,0 0-35 16,1-8-5-16,-1 8-24 0,0 0-17 0,0-9-1 16,0 9-18-16,-1-7-15 0,1 7 3 0,-1-7 8 15,1 7 0-15,-3-10 5 0,3 10 2 0,-4-8 2 16,4 8 4-16,-4-10 0 0,4 10-13 16,-6-10-16-16,2 6-7 0,4 4 3 0,-11-8-10 0,11 8-5 15,-11-6-8-15,11 6 0 0,-16-4-16 0,16 4 5 16,-18-3-3-16,18 3-3 0,-21 2-1 0,11-1 2 15,-3 2-8-15,3 1-16 0,-1-1 19 0,-2 4-10 16,1-2 6-16,0 1-5 0,1 3 6 0,2-1-10 16,0 1 11-16,2-1-13 0,-1 1 11 0,4 0-15 15,-1 0 15-15,2 1-9 0,2-1 12 16,1-1-15-16,0 0 1 0,1 1 1 0,2-2 4 16,2 0-3-16,0 2 0 0,2-3-2 0,2 0 3 15,-2 0 4-15,2-3-5 0,0 2-3 0,3-2 2 16,-2 0 13-16,0-2-17 0,2 0 16 0,-1 1-16 0,1-4 16 15,-1 1-28-15,0-1 34 0,0-2-23 0,-1 1 16 16,-1-1-17-16,1-1 15 0,-1-1-16 0,-1 0 13 16,-2 0-12-16,3-2 13 0,-4 1-18 0,-1-2 22 15,0 1 4-15,1 0-9 0,-3-2 12 0,0 3 8 16,-1-1-9-16,1 0 51 0,-2 0-37 0,1 0 55 16,-1 1-10-16,2 0-4 0,-2 7 3 0,-3-12-2 15,3 12-2-15,-2-10-14 0,2 10-11 0,-1-8-6 16,1 8-13-16,0 0-3 0,0 0-6 0,-1-6-4 15,1 6-2-15,0 0-4 0,0 0 2 0,0 8-1 16,0-8-2-16,1 7-44 0,-1-7 50 0,4 13-38 16,0-9 43-16,-2 4-47 0,2 0 50 0,1-1-46 15,0 2 44-15,1-2-42 0,-1 1 48 0,2 0-50 16,2 2 0-16,-1-3-87 0,2 2-33 16,-2-2-29-16,1 0-38 0,-2-1-91 0,2 0-59 0,0-1-273 15,0 1-146-15</inkml:trace>
  <inkml:trace contextRef="#ctx0" brushRef="#br0" timeOffset="49976">26176 8154 268 0,'0'0'429'0,"0"0"-70"15,0-9-44-15,0 9 19 0,0 0-51 0,0 0 40 16,0-8-90-16,0 8-2 0,0 0-83 0,0 0 9 15,0 0-56-15,0 0 42 0,0 0-39 0,0 0 43 16,0 0-43-16,0 11 29 0,0-11-50 0,2 10 38 16,-2-2-47-16,3 0 26 0,-1 1-60 0,1 0-6 15,-2 1-7-15,3 1-5 0,0 0-2 0,-2 0-3 16,2 4-6-16,-1-1 0 0,1 0-7 0,-2 0-10 16,2 0-56-16,-1 1-71 0,-1 0-68 0,1-2-63 15,0-1-44-15,0 1-92 0,-2-1-57 0,0-1-349 16,1-1-332-16</inkml:trace>
  <inkml:trace contextRef="#ctx0" brushRef="#br0" timeOffset="52641.71">27130 8051 132 0,'0'0'202'0,"0"-9"-34"16,0 9-7-16,2-7-24 0,-2 7-20 0,1-7-2 15,-1 7 4-15,0-8-12 0,0 8-9 0,1-10 2 16,-1 10-1-16,-1-11-7 0,1 11 9 0,-1-10 0 16,1 10 9-16,-2-11 7 0,2 11-35 0,-4-11-6 15,-1 5-7-15,3 1-8 0,-3 0-14 0,1 0-2 16,-1 1-2-16,-2 0-4 0,0 0-6 0,7 4 2 16,-16-3-12-16,16 3-2 0,-18-2-4 0,6 4-2 15,1-1-4-15,-3 1 0 0,2 3-3 0,-1 0 0 16,-1 2 3-16,1-1-8 0,0 2 8 0,2-1-6 15,0 3-2-15,1 0 0 0,1 0 2 0,0 0 2 16,2 1-3-16,3-1-26 0,1 0 39 0,-1 0-34 16,2 1 39-16,2-3-40 0,1 2 32 0,2 0-36 15,1-1 39-15,-2 0-32 0,6 0 31 0,-2-3-31 16,1 1 35-16,0 0-39 0,0-1 45 0,3-3-42 16,-3 2 30-16,3-3-30 0,1 0 31 15,-11-2-31-15,17 1 32 0,-17-1-32 0,19-2 33 0,-10 0-38 16,0-2 39-16,-1 1-29 0,0-2 25 0,-1 0-31 15,-1-1 33-15,2 0-33 0,-3-1 35 0,-1 0-35 16,-1-2 30-16,1 1-33 0,0-1 37 0,-3 2-27 16,2-1 26-16,-2 1-33 0,2-2 34 0,-2 3-32 15,-1 6 51-15,1-12 4 0,-1 12 10 0,2-11-18 16,-2 11-5-16,1-8-9 0,-1 8-2 0,0 0-1 16,4-6-5-16,-4 6-2 0,0 0 0 0,0 0-5 15,7 3 11-15,-7-3-12 0,8 6 8 0,-3-2-9 16,0 1-40-16,3 0 49 0,-2 2-41 0,2 0 43 15,2 2-45-15,0 0-4 0,1 2-76 0,0-2-59 16,-1 1-67-16,1 0-82 0,1-1-338 0,-4 0-166 16</inkml:trace>
  <inkml:trace contextRef="#ctx0" brushRef="#br0" timeOffset="52941.12">27346 8114 2 0,'-2'-10'333'0,"2"10"-97"0,0-8-55 16,0 8-39-16,2-10 0 0,-2 10-10 0,3-7-12 15,-3 7-19-15,4-7-11 0,-4 7-6 0,7-3-16 16,-7 3-5-16,0 0-6 0,14 1-8 0,-14-1-5 16,9 7-7-16,-5-2-6 0,-4-5-10 0,3 12-3 15,-2-4 4-15,-1 2-11 0,-1-1-1 0,-2 1-3 16,1 1-3-16,-2 0 13 0,1-1-9 0,-2 0 19 15,0 0-4-15,2-1 7 0,-3 0 3 0,2-1-12 16,2-1-2-16,-1-1 4 0,0 1 4 0,3-7-3 16,-1 9 2-16,1-9-7 0,7 6-2 0,-7-6-9 15,12 2 10-15,-12-2-18 0,20-3-2 0,-4 0-28 16,1-2-81-16,3-2-74 0,3-1-81 0,5-3-281 16,-1-1-56-16</inkml:trace>
  <inkml:trace contextRef="#ctx0" brushRef="#br0" timeOffset="53542.28">28443 7825 233 0,'0'0'293'0,"10"-6"-71"16,-10 6 0-16,5-7-47 0,-5 7-1 0,4-8-7 15,-4 8-18-15,0-5 1 0,0 5-22 0,-4-9-8 0,4 9 8 16,-2-7-7-16,2 7-14 0,-8-8-8 16,8 8-12-16,-10-7-2 0,10 7-11 0,-9-5-14 15,9 5-12-15,-11-6-3 0,11 6-11 0,-12-3-1 16,12 3-17-16,-13 0-2 0,13 0 1 0,-19 4-7 15,9-1 0-15,-1 1 0 0,-1 1-1 0,-1 2 1 0,0 0-7 16,0 1 5-16,0 1-4 0,1 0 8 16,0 1-10-16,-2 1-2 0,5 0 0 0,-1 1 0 15,0-1 2-15,2 2 1 0,2-2 4 0,-1-2-2 16,5 2 4-16,0-3-4 0,-1 1-2 0,1-2-1 16,2-1 3-16,4 0-1 0,-4-6-4 0,6 8 3 15,-6-8 5-15,13 5-7 0,-13-5 3 0,17-1-2 16,-7 0-5-16,0-1-3 0,4 0-4 0,-1-3-4 15,1 0-1-15,0-2 2 0,0 1 5 0,-1-1-1 16,1 0 7-16,0-2-6 0,-3 0 5 0,1 0-2 16,-3 0 5-16,0 0 2 0,-1 0 0 0,-2 2-2 15,1-2 8-15,-2 2-5 0,-1 0-1 0,-1 0 8 16,1 2-2-16,0-1 7 0,-4 6 0 0,5-9-5 0,-5 9-3 16,4-4 1-16,-4 4 2 0,0 0 2 15,0 0-7-15,0 0 4 0,0 0-5 0,10 1 3 16,-10-1-4-16,4 6 3 0,-4-6 1 0,10 10-4 15,-3-6-1-15,-1 2 6 0,2 2-8 0,2-1 2 16,0 0-40-16,2 1-29 0,2 1-50 0,-1-1-49 16,0-2-25-16,2 2-80 0,0-3-77 0,0 0-232 15,-1-1-97-15</inkml:trace>
  <inkml:trace contextRef="#ctx0" brushRef="#br0" timeOffset="53917.46">28694 7836 278 0,'-2'-6'277'0,"2"6"-93"0,-5-9-1 16,5 9-33-16,-1-10-16 0,1 10-11 0,3-9-15 0,-3 9-18 15,4-8-19-15,-4 8-17 0,8-8-7 16,-8 8-7-16,10-3-11 0,-10 3-8 0,13-1-2 16,-13 1-4-16,13 1-5 0,-13-1 1 0,11 3-4 15,-11-3 26-15,10 8-38 0,-6-3 31 0,-4-5-32 16,2 12 25-16,-1-6-30 0,-2 1 33 0,-1 0-30 15,0 1 44-15,0 0-29 0,-2 1 31 0,2-2-28 16,-2 2 37-16,2-3-42 0,-1 1 39 0,3 0-45 0,-1 0 39 16,0 0-43-16,1 0 37 0,0-7-40 15,2 13 38-15,-2-7-43 0,4 0 43 0,0 0-43 16,-2 1 41-16,3-1-44 0,-1 0 36 0,1 0-24 16,-1-1-14-16,0 0 3 0,-1 1 1 0,-3-6 40 15,6 8-32-15,-6-8 31 0,1 10 9 0,-1-10 7 16,-2 8-11-16,-3-3-4 0,1 0-4 0,-1-1-1 15,-2 0-5-15,1 1-2 0,-2-1-5 0,8-4 2 16,-11 7-6-16,11-7-3 0,-12 4 3 0,12-4-54 16,-9 4-72-16,9-4-89 0,0 0-131 0,0 0-202 15,0 0-52-15</inkml:trace>
  <inkml:trace contextRef="#ctx0" brushRef="#br0" timeOffset="54075.75">29093 7896 102 0,'0'0'425'0,"0"0"-152"0,0 0-28 16,9-3-49-16,-9 3 13 0,0 0-59 0,0 0 13 15,0 0-73-15,5-3 20 0,-5 3-35 0,0 0 6 16,9-4-67-16,-9 4 11 0,14-4-107 0,-5 1-62 16,0 1-105-16,7-4-278 0,-2 0-28 0</inkml:trace>
  <inkml:trace contextRef="#ctx0" brushRef="#br0" timeOffset="54215.97">29497 7775 222 0,'0'0'360'0,"0"0"-13"0,0 0-61 0,6-4-31 0,-6 4-21 15,0 0-30-15,0 0-27 0,0 0-41 16,0 0-27-16,0 0-29 0,-1-6-14 0,1 6-19 16,0 0-48-16,5-4-58 0,-5 4-78 0,9-4-74 15,-9 4-127-15,16-8-216 0,-6 5-68 0</inkml:trace>
  <inkml:trace contextRef="#ctx0" brushRef="#br0" timeOffset="54361.13">29856 7688 85 0,'0'0'494'0,"17"-1"-106"0,-17 1-27 15,10 0 1-15,-10 0 0 0,0 0-12 0,13-1-43 16,-13 1-45-16,0 0-45 0,9-3-43 0,-9 3-31 16,0 0-29-16,8-5-21 0,-8 5-25 0,8-2-33 15,-8 2-69-15,11-5-68 0,-11 5-90 0,16-4-101 16,-4 0-92-16,-1 0-498 0,4 1-442 0</inkml:trace>
  <inkml:trace contextRef="#ctx0" brushRef="#br0" timeOffset="55007.06">30790 7554 72 0,'0'0'315'15,"6"-4"-100"-15,-6 4 7 0,0 0-58 0,5-7 40 0,-5 7-49 16,0 0 21-16,0-8-54 0,0 8 57 15,-3-8-55-15,3 8 37 0,-4-7-47 0,4 7-14 16,-5-9-25-16,5 9 10 0,-9-7-9 0,4 4 3 0,5 3 4 16,-9-9-13-16,3 6-8 0,6 3-13 15,-14-4-12-15,14 4-5 0,-12-2-7 0,3 0-5 16,9 2-4-16,-16 1-4 0,7 1-1 0,-3 0 3 0,3 2-10 16,-2 1 5-16,1 1-2 0,-1 0 0 15,0 1 5-15,-1 1 0 0,3 1 0 0,-1 0 12 16,0 1-17-16,2 0-1 0,1 2-2 0,-1-2 0 15,3 3 0-15,-2-4 0 0,4 2 5 0,1-1-4 0,0-1 0 16,-1 1 2-16,3-1-6 0,0-1 0 0,3 0 2 16,-1-1 3-16,2 0-4 0,1 0-2 0,0-2 3 15,2 0-3-15,-1-1-1 0,-6-4-2 0,17 3 6 16,-17-3-7-16,16 1-1 0,-16-1 2 0,21-2-4 16,-10 0 3-16,-2-2-3 0,1-1-1 0,1 2 6 15,-2-3-1-15,-1 0-2 0,0-2-4 0,1 3 5 16,-4-4-1-16,4 1 3 0,-4-2 3 0,-1 3-2 15,1-3-1-15,-1 2 2 0,-1 0 1 0,-1 0 1 16,2 2 0-16,-1-1 3 0,-3 7 12 0,2-9 0 16,-2 9-4-16,5-10 0 0,-5 10-6 0,2-9-2 15,-2 9-3-15,0 0 6 0,5-4-4 0,-5 4 0 16,0 0-4-16,0 0 1 0,9 2 1 0,-9-2-1 16,9 6 6-16,-9-6-3 0,10 10-5 0,-4-4 3 15,-1 1-1-15,4 1-4 0,-1 1-3 0,0 2 7 16,3-2-89-16,-1 2-49 0,-1-1-6 0,3-1-91 15,-1 1-29-15,0 0-67 0,0-1-323 0,-1-1-163 16</inkml:trace>
  <inkml:trace contextRef="#ctx0" brushRef="#br0" timeOffset="55391.21">31006 7698 275 0,'0'0'264'0,"0"0"-20"16,0-8-56-16,0 8 14 0,0 0-53 0,4-7 26 15,-4 7-58-15,0 0 24 0,7-6-40 0,-7 6 3 16,0 0-54-16,12-1 29 0,-12 1-50 0,9 1 31 16,-9-1-52-16,12 3 47 0,-12-3-57 0,11 5 37 15,-11-5-43-15,11 5 44 0,-11-5-43 0,9 6 46 16,-9-6-23-16,7 9 9 0,-7-9-48 0,5 6 41 16,-5-6-4-16,0 0-4 0,0 9 5 0,0-9-5 15,0 0-35-15,-5 4 54 0,5-4-32 0,0 0 39 16,0 0-38-16,0 0 56 0,-4-6-38 0,4 6 55 15,2-8-40-15,-2 8 54 0,5-12-53 0,-3 4 12 16,3 0 4-16,-1 0 20 0,1-1-1 0,3-2 2 16,1 1 0-16,-1 1 8 0,-1 1 4 0,2-1 25 15,3 2-4-15,-1 0 3 0,-2 1-18 0,1 1 11 16,1 2-13-16,-1-1-13 0,1 3 6 0,-11 1 1 16,16 0 1-16,-5 3-3 0,-3 0-6 0,0 1-14 0,-1 0-10 15,2 3-11-15,-2 1 4 0,-2-1-14 16,1 4-5-16,-1-2-6 0,0 2-3 0,-1 0-47 15,-1 1-56-15,-1 0-110 0,0 0-68 0,-1 0-193 16,-1 1-633-16,-1-4-711 0</inkml:trace>
  <inkml:trace contextRef="#ctx0" brushRef="#br0" timeOffset="56947.97">30410 7400 95 0,'3'-6'175'16,"-3"6"-37"-16,0 0-3 0,0 0-29 15,0 0 2-15,3-6-32 0,-3 6 2 0,0 0-9 0,0 0-17 16,0 0-11-16,4-6-4 0,-4 6 10 16,0 0 4-16,0 0-6 0,2-6 7 0,-2 6-18 0,0 0 25 15,0 0 28-15,4-6-56 0,-4 6 31 16,0 0-31-16,4-5 29 0,-4 5-22 0,0 0 35 0,1-7-37 15,-1 7 38-15,0 0-35 0,0-8 31 0,0 8-51 16,0-8 45-16,0 8-59 0,-2-8 34 0,2 8-24 16,-3-10 39-16,3 10-47 0,-4-9 37 15,3 3-47-15,-2-1 43 0,2 1-55 0,-1-2 46 0,0 1-47 16,-1 1 42-16,0-2-42 0,1-1 43 0,-2 2-46 16,1-1 48-16,-1 0-35 0,0-2 43 0,0 3-40 15,1-3 51-15,-4 3-47 0,4-3 48 0,-4 3-46 16,2-3 41-16,-1 2-20 0,-2 1 34 0,0-3-40 15,2 6 48-15,-2-5-44 0,-1 2 51 0,2 1-44 16,-2-2 26-16,2 3-39 0,-3 0 11 0,1-1 35 16,1 1-46-16,1 0 35 0,-1 2-38 0,-1-2 30 15,0 1-38-15,9 4 27 0,-14-5-33 0,7 3 27 16,-1-2-37-16,0 2 34 0,8 2-32 0,-15-5 28 16,15 5-31-16,-12-3 28 0,12 3-24 0,-14-4 28 15,14 4-30-15,-13-2 30 0,13 2-33 0,-12-2 29 16,12 2-32-16,-13-1 34 0,13 1-32 0,-14 0 39 15,14 0-20-15,-14 1 28 0,14-1-29 0,-14 3 26 16,14-3-26-16,-16 2 38 0,16-2-31 0,-14 4 29 16,14-4-28-16,-14 3 28 0,14-3-26 0,-14 6 24 15,14-6-20-15,-14 5 15 0,14-5-24 0,-13 5 22 16,13-5-28-16,-12 6 20 0,12-6-15 0,-9 6 33 16,9-6-20-16,-9 7 18 0,9-7-20 0,-7 8 17 15,7-8-15-15,-7 8 21 0,7-8-18 0,-5 8 13 16,5-8-14-16,-4 10 17 0,4-10-8 0,-3 11 15 15,3-11-9-15,-2 12 6 0,0-7-19 0,2-5 4 16,-1 13-9-16,0-8 4 0,1 3-12 0,-2-2 21 16,2 2-3-16,0-2 2 0,0 2-2 0,0 0-7 15,0-1-3-15,0 2-3 0,0-2 5 0,2 0-5 16,-2 1 2-16,1-1-1 0,0 2 1 0,-1-2 1 16,2 0 4-16,-2 2 1 0,2-2-1 0,-2 0-3 15,1 0 1-15,1 0-4 0,0 1-1 0,-2-2 1 16,3-1 0-16,-2 2 0 0,0-1-1 0,2-1-1 15,-2 2-2-15,-1-7 4 0,5 10-6 0,-3-3 4 16,-2-7 4-16,3 9 2 0,0-1 4 0,-3-8 1 16,3 9-3-16,-3-9 2 0,2 10-2 0,-2-10 2 15,4 8-47-15,-4-8 50 0,3 8-45 0,-3-8 49 16,2 8-47-16,-2-8 45 0,0 0-47 0,1 7 44 16,-1-7-42-16,0 0 46 0,2 8-50 0,-2-8 49 15,0 0-47-15,0 0 45 0,2 6-43 0,-2-6 46 16,0 0-43-16,0 0 43 0,0 0-42 0,0 0 44 15,5 6-44-15,-5-6 36 0,0 0-41 0,0 0 43 16,0 0-46-16,0 0 45 0,0 0-48 0,0 0 42 16,0 0-39-16,0 0 43 0,0 0-49 0,0 0 37 15,0 0-63-15,3 6-1 0,-3-6-50 0,0 0-54 16,0 0-45-16,0 0-51 0,0 0-75 0,0 0-89 16,0 0-80-16,0 0-492 0,0 0-583 0</inkml:trace>
  <inkml:trace contextRef="#ctx0" brushRef="#br0" timeOffset="57358.73">29840 7506 309 0,'0'0'268'0,"0"0"-41"16,0 0-19-16,0 0-7 0,0 0-17 0,0 0-13 16,0 0-17-16,0 0-20 0,0 0-25 0,0 0-2 15,0 0-2-15,0 0-8 0,0 0 8 0,0 0-25 16,5-4 38-16,-5 4-8 0,0 0 5 0,10 1-5 15,-10-1-5-15,0 0-9 0,14 3-3 0,-14-3-10 16,10 2-3-16,-10-2-8 0,9 2-11 0,-9-2-7 0,14 4-7 16,-14-4-15-16,12 4-4 0,-12-4-9 15,12 3 4-15,-12-3-8 0,15 5-2 0,-15-5-3 16,15 3-3-16,-15-3-3 0,14 6 1 0,-6-4 1 16,-8-2-17-16,16 3-40 0,-16-3-83 0,14 3 5 15,-14-3-55-15,16 2-31 0,-16-2-38 0,14 2-36 16,-14-2-52-16,14 0-342 0,-14 0-191 0</inkml:trace>
  <inkml:trace contextRef="#ctx0" brushRef="#br0" timeOffset="57574.34">30201 7468 174 0,'0'0'282'15,"0"0"-16"-15,3-7-47 0,-3 7 34 0,0 0-49 16,-2-7 30-16,2 7-56 0,0 0-9 0,0 0-21 15,0 0-17-15,-3-5-23 0,3 5-10 0,0 0-22 16,0 0-12-16,0 0-12 0,-12 4-9 0,12-4-9 16,-6 6-5-16,3-1-8 0,-1-1-1 0,-2 1 7 15,1 5-24-15,-3-4-55 0,1 2-40 0,-4 3-72 16,1 0-76-16,0-2-116 0,1 2-250 0,-4 0-116 16</inkml:trace>
  <inkml:trace contextRef="#ctx0" brushRef="#br0" timeOffset="58422.68">30018 7940 67 0,'0'0'193'15,"0"0"-24"-15,-1-8-42 0,1 8 5 0,0 0-23 16,-1-8 5-16,1 8-10 0,0 0-26 0,-3-8 18 16,3 8-28-16,0 0 16 0,0-6-18 0,0 6 34 15,-3-6-26-15,3 6 36 0,0 0-43 0,-3-7 35 16,3 7-45-16,-2-6 52 0,2 6-43 0,-4-7 37 15,4 7-47-15,-4-7 40 0,4 7-56 0,-7-7 9 16,7 7 0-16,-6-7-7 0,6 7-5 0,-11-5-17 16,11 5 2-16,-11-2 6 0,11 2-2 0,-14-2 0 15,14 2-2-15,-15 0-6 0,15 0 4 0,-18 1-8 16,9 1 3-16,0 1-8 0,-2 0-3 0,2 1 0 16,-2 1-2-16,1 1 1 0,-1 0-2 0,0 1 2 15,1 0-2-15,1 2 8 0,0 0-7 0,2 0 3 16,-1 0-5-16,2 0-4 0,1 1 6 0,1 0-7 15,1-1 6-15,-1 2 0 0,4-1 32 0,0 1-33 16,0-1-9-16,1-1 12 0,2 1-8 0,0-2-1 16,1 0 3-16,1 0-4 0,0 0 3 0,0-1 0 15,1-1 0-15,1 0-1 0,0-2 5 0,-1 0-9 16,-6-4 0-16,15 5 11 0,-15-5-45 0,15 2 0 16,-15-2-11-16,15-3 2 0,-7 1-1 0,1 0 47 15,1-2-40-15,-2-1 55 0,0 0-50 0,-1-1 53 16,2 0-44-16,-2 0 47 0,0-2-47 0,-2 2 45 15,3-4-39-15,-3 3 40 0,-1 0-39 0,0-1 46 16,0 0-46-16,-2 0 49 0,1 2-28 0,-2 0 23 16,0 0-39-16,-1 6 74 0,4-11-37 0,-4 11 16 15,0-9 4-15,0 9-2 0,3-8-1 0,-3 8-15 16,0 0 14-16,1-9-23 0,-1 9 0 0,0 0-3 16,0 0 1-16,0 0-4 0,0 0 6 0,0 0 18 15,-4 7-14-15,4-7 5 0,-2 8-12 0,2-8-1 16,0 12-1-16,1-5 0 0,-1 1-5 0,1-3 5 15,2 5-3-15,-1 0 6 0,-1-2-11 0,3 2 7 16,-2 1-6-16,2-2-9 0,-1 1-35 0,3-1-48 16,-3 1-73-16,4-2-56 0,-4 0-111 0,3 0-341 15,-1-1-182-15</inkml:trace>
  <inkml:trace contextRef="#ctx0" brushRef="#br0" timeOffset="58841.35">30107 8143 43 0,'0'0'253'16,"0"0"-54"-16,0 0-61 0,0 0-8 0,0 0-1 16,0 0 26-16,0 0-37 0,5 6-6 0,-5-6-46 15,2 6 9-15,-2-6-36 0,4 5 15 0,-4-5-33 16,3 7 22-16,-3-7-36 0,2 8 25 0,-2-8-28 15,3 8 29-15,-3-8-30 0,1 6 36 0,-1-6-21 16,0 0 59-16,3 7-54 0,-3-7 28 0,0 0-38 16,0 0 28-16,0 0-40 0,0 0 51 0,0 0-58 15,0 0 31-15,6-5-36 0,-6 5 42 0,4-8-47 16,-4 8 35-16,5-11-34 0,-2 5 32 0,0-2-33 16,1 3 34-16,0-3-32 0,1 1 30 0,2 1-29 15,-2 0 41-15,0 1-22 0,-1 1 44 0,2-1-32 16,-6 5 49-16,10-6-31 0,-10 6 56 0,9-4-37 15,-9 4 58-15,0 0-41 0,16 1-6 0,-16-1-7 16,10 5-3-16,-10-5-2 0,9 7-5 0,-9-7-4 16,7 9-11-16,-3-3-3 0,-1 0-1 0,1-2-8 15,-1 3-4-15,-1 0-6 0,0-3 0 0,1 4-2 16,-1-2-5-16,1 0-5 0,-2 0-3 0,2 0-46 16,-3-6-66-16,2 10-67 0,-2-10-59 0,4 8-54 15,-4-8-388-15,5 6-192 0</inkml:trace>
  <inkml:trace contextRef="#ctx0" brushRef="#br0" timeOffset="59017.99">30405 8161 152 0,'0'0'343'0,"0"0"-34"0,5-4-72 0,-5 4 19 0,0 0-80 15,0 0 24-15,7-6-67 0,-7 6 15 0,5-3-70 0,-5 3 24 16,5-5-55-16,-5 5 28 0,11-4-59 15,-2 1 35-15,-9 3-51 0,14-6 33 0,-5 4-94 16,1-2-43-16,-1 1-110 0,0 1-63 0,2-3-254 16,-2 1-37-16</inkml:trace>
  <inkml:trace contextRef="#ctx0" brushRef="#br0" timeOffset="59202.52">30591 8047 94 0,'-1'-8'426'0,"1"8"-30"0,0 0-71 0,0 0 14 0,-3-6-75 16,3 6 6-16,0 0 25 0,0 0-36 0,0 0 4 15,0 0-35-15,-7 2-31 0,7-2-10 0,-2 7-29 16,2-7-15-16,-1 9-21 0,1-9-20 0,-1 12-20 16,2-6-15-16,-1 2-11 0,1 0-12 0,-1 2-9 15,2-1-9-15,0 2-5 0,-1 0-9 0,2 0-3 16,-2 0-57-16,3-1-71 0,-4 2-78 0,3-3-93 16,-1 2-97-16,1-3-109 0,-1 1-409 0,-2-1-472 15</inkml:trace>
  <inkml:trace contextRef="#ctx0" brushRef="#br0" timeOffset="60208.36">30845 8172 290 0,'0'0'240'16,"-12"-1"-22"-16,12 1-18 0,0 0-31 0,0 0 23 15,0 0-51-15,-7-4 38 0,7 4-45 0,0 0 44 16,0 0-55-16,0 0 47 0,-6-4-52 0,6 4-7 16,0 0-2-16,0 0 30 0,0 0-42 0,0 0 11 15,0 0-42-15,0 0 15 0,0 0-35 0,0 0 19 16,0 0-31-16,0 0 31 0,0 0-18 0,0 0 21 15,0 0-26-15,0 0 9 0,6-5-27 0,-6 5 16 16,0 0-26-16,14-1 15 0,-14 1-25 0,16-1 21 16,-16 1-29-16,15-2 22 0,-15 2-21 0,19-4 16 15,-19 4-25-15,22-2 8 0,-13 1-14 0,1-1-5 16,0 0-76-16,-10 2 0 0,17-3-96 0,-17 3-28 16,14-3-63-16,-14 3-61 0,10-6-395 0,-10 6-250 15</inkml:trace>
  <inkml:trace contextRef="#ctx0" brushRef="#br0" timeOffset="60449.53">30918 8092 228 0,'0'0'329'0,"-9"-3"-55"0,9 3-11 0,0 0-8 16,0 0-1-16,0 0-41 0,0 0 38 0,-10-4-67 15,10 4 7-15,0 0-70 0,0 0 10 0,0 0-62 16,0 0 31-16,0 0-32 0,0 0 32 0,0 0-37 15,0 0 23-15,-2 8-37 0,2-8 18 0,2 8-38 16,-2-8 21-16,1 9-36 0,-1-9 23 0,4 10-32 16,-1-4 22-16,-1 1-28 0,-2-1 27 0,4 1-20 15,-3 0 3-15,3 0-25 0,-2-1 5 0,1 1-89 16,-1-1-48-16,2 0-56 0,-2 0-26 0,1-1-81 16,-3-5-82-16,7 8-266 0,-7-8-166 0</inkml:trace>
  <inkml:trace contextRef="#ctx0" brushRef="#br0" timeOffset="61206.55">30806 8163 296 0,'0'0'286'0,"0"0"16"0,-8 3-38 16,8-3 45-16,0 0-61 0,0 0-13 0,0 0-11 16,-8 2-16-16,8-2-34 0,0 0 7 0,0 0-41 15,0 0 12-15,0 0-44 0,0 0 19 0,0 0-23 16,0 0 24-16,8-3-25 0,-8 3 1 15,13-4-32-15,-13 4-2 0,18-4-25 0,-9 2 3 0,2 0-15 16,-1-3 0-16,1 3-19 0,1-2 12 0,1 0-21 16,0 1 14-16,-1-1-15 0,2 1 9 0,-2-1-20 15,1 0 14-15,-1 1-26 0,-1-2-41 0,-1 1-72 16,0 0-32-16,0 1-125 0,-3-1-53 0,0-1-83 16,-1-1-410-16,-6 6-373 0</inkml:trace>
  <inkml:trace contextRef="#ctx0" brushRef="#br0" timeOffset="61475.04">30852 7961 20 0,'-10'-4'430'16,"10"4"-106"-16,-7-4-31 0,7 4-11 0,0 0-50 16,-6-3 56-16,6 3-46 0,0 0 20 0,0 0-67 15,-9-4-4-15,9 4-61 0,0 0 21 0,0 0-11 16,0 0 19-16,0 0-4 0,-5 6 20 0,5-6-9 15,2 10-4-15,-2-3-20 0,1-1-2 0,1 4-9 16,2-1-23-16,-2 2-4 0,1 0-24 0,1 2-5 16,0 0-11-16,1 1-20 0,2 0-12 0,0 0-2 15,-1 1-2-15,0-3-9 0,3 2-4 16,0-1-10-16,-1-1-22 0,0 1-52 0,2-2-61 0,-2-1-50 16,-1 1-58-16,0-3-70 0,1-1-58 15,0-1-39-15,-1 0-123 0,0-1-345 0,-7-5-426 0</inkml:trace>
  <inkml:trace contextRef="#ctx0" brushRef="#br0" timeOffset="61940.53">31119 8063 401 0,'0'0'360'0,"-4"-11"-35"16,4 11-12-16,0-9-22 0,0 9-55 0,-1-9 40 0,1 9-35 15,0-8-34-15,0 8-39 0,0 0-32 0,1-9-22 16,-1 9 2-16,0 0-10 0,0 0-3 0,10-2-12 16,-10 2-13-16,8 3-14 0,-8-3-8 0,10 7-10 15,-5-2-9-15,3 1-28 0,-2 0 24 0,-1 0-6 16,1 2-3-16,-1-1-17 0,2 0 14 16,-3 2-16-16,0-2 12 0,-1 1-17 0,-1 0 15 15,1 0-18-15,-1-1 16 0,-2-7-15 0,0 12 14 0,0-12-14 16,0 10 15-16,0-10-16 0,-2 7 18 0,2-7-19 15,0 0 16-15,-4 7-13 0,4-7 12 0,0 0-18 16,0 0 16-16,-5-7-15 0,5 7 15 0,-2-9-18 0,2 2 14 16,0-2 2-16,3 1-3 0,-2-2 3 15,2 1-7-15,1-1 0 0,0 0 0 0,1 0 2 16,2 0-4-16,0 2 2 0,-1-2 2 0,1 3-1 16,1 0-2-16,-1 1 1 0,0 0-2 0,1 2 3 15,2 1 6-15,-10 3 1 0,13-4 4 0,-13 4 2 0,14 1 0 16,-14-1-1-16,14 5-6 0,-14-5 6 15,11 7-3-15,-3-1-11 0,-4 0 10 0,3 0-15 16,-5 2 15-16,3 0-15 0,-1-1 2 0,0 1-16 0,-1 1-18 16,0-1-61-16,0-1-23 0,1 1-91 15,-2-1-17-15,1-1-86 0,-1 0-36 0,2-1-84 16,-4-5-287-16,7 7-230 0</inkml:trace>
  <inkml:trace contextRef="#ctx0" brushRef="#br0" timeOffset="62173.63">31474 7913 79 0,'0'0'506'15,"-2"-10"-121"-15,2 10-47 0,-2-7-51 0,2 7-49 16,0 0 47-16,-2-8-26 0,2 8 11 0,0 0-12 16,0 0-15-16,0 0-10 0,6 7-37 0,-1-3-1 15,-1 3-11-15,4 1-33 0,-1-1 3 0,0 4-19 16,1 0-16-16,2 3-24 0,-3-1-13 0,2 0-12 15,0 1-8-15,0 0-20 0,-1 0 10 0,-2 2-45 16,1-1 25-16,-2 0-18 0,-3 2-14 0,-3-2-45 0,-3 3-80 16,-2 0-48-16,-3 0-87 0,-3 0-70 0,-7 2-105 15,-1-1-72-15,-2-2-462 0,-7 1-557 16</inkml:trace>
  <inkml:trace contextRef="#ctx0" brushRef="#br0" timeOffset="63673.95">31083 8018 170 0,'0'0'182'0,"-4"-6"-43"15,4 6-14-15,0 0-19 0,0 0-13 0,0 0-10 16,0 0-10-16,-5-5 21 0,5 5-49 0,0 0-7 16,0 0-5-16,0 0 6 0,0 0 2 0,-1-5-14 15,1 5-2-15,0 0 2 0,0 0-7 0,0 0-2 16,0 0-3-16,0 0 9 0,0 0 9 0,0 0 0 15,0 0 13-15,0 0 8 0,0 0-8 0,0 0 0 16,0 0-1-16,0 0 1 0,0 0 5 0,0 0 7 16,0 0-2-16,0 0 5 0,0 0 0 0,0 0 3 15,0 0-3-15,0 0 0 0,0 0 3 0,0 0 1 16,0 0-7-16,0 0 3 0,0 0 0 0,0 0-1 16,0 0-5-16,0 0-44 0,0 0 53 0,-8-3-15 15,8 3-10-15,0 0 7 0,0 0-4 0,0 0 1 16,0 0 2-16,0 0-11 0,0 0-6 0,0 0-1 15,0 0-9-15,0 0-2 0,0 0-2 0,0 0 2 16,0 0-7-16,0 0-10 0,-5-3 21 0,5 3 4 16,0 0 2-16,0 0 0 0,0 0 4 0,0 0-6 15,0 0-1-15,0 0-2 0,0 0-5 0,0 0 0 16,0 0 0-16,0 0-1 0,0 0 3 0,0 0 13 16,0 0 5-16,-13 2 10 0,13-2 6 0,-5 5 5 15,5-5 1-15,-2 5 2 0,2-5-9 0,-4 10 11 16,4-10-22-16,-3 12 6 0,3-6-18 0,0 3 7 0,0-2-16 15,0 1 5-15,0 1-12 0,1 1 7 0,2 0-12 16,0 1 7-16,-1-1-12 0,5 1 11 0,-2 3-22 16,2-3-35-16,0 1-91 0,-1 1-42 15,2-1-134-15,1 1-94 0,2 2-148 0,-2-4-244 0,0 1-321 16</inkml:trace>
  <inkml:trace contextRef="#ctx0" brushRef="#br0" timeOffset="64556.33">29834 8447 56 0,'0'0'214'0,"0"0"-53"0,0 0-42 0,0 0-19 16,0 0 3-16,0 0 7 0,8-2 9 0,-8 2 0 15,9-3 4-15,-9 3 14 0,15-1-27 0,-15 1-3 16,20-3 5-16,-8 2 7 0,3 0-3 0,0 0-9 16,3-1-13-16,2 0-10 0,3 1-16 0,3 0-1 15,-1 0-18-15,3-1-9 0,3 0-6 0,0 1-2 16,6 0-8-16,0-2-2 0,1 1 0 0,1-1 8 15,1 1 3-15,8-2-4 0,-1 2 4 0,0-2-7 16,2 2-1-16,1-2-1 0,1 1 0 0,0-1-2 16,-1 1 0-16,1-1-7 0,-1 0 2 0,-2 0-10 15,-2 0 0-15,-5 1-4 0,-1 0 1 0,-1-1-4 16,-4-3 9-16,-1 5 4 0,-3 0-9 0,-3-1 3 16,-1 0 1-16,-4 1 0 0,-1-1 8 0,-3 0 9 15,-2 2 11-15,-2-1 16 0,-2 1 17 0,-2-1 31 16,1 1-20-16,-12 1 14 0,18-3-35 0,-18 3-1 15,14-2-24-15,-14 2 11 0,11-2-28 0,-11 2 14 16,10-4-25-16,-10 4 15 0,9-2-24 0,-9 2 18 16,0 0-30-16,9-4-40 0,-9 4-116 0,7-4-89 15,-7 4-69-15,6-4-114 0,-6 4-325 0,5-7-283 16</inkml:trace>
  <inkml:trace contextRef="#ctx0" brushRef="#br0" timeOffset="65823.42">29975 7549 106 0,'0'0'227'0,"0"0"-43"0,0 0-35 0,0 0-19 16,-4 6-7-16,4-6-13 0,0 0-19 0,0 0-5 16,0 0 4-16,0 0-6 0,0 0-11 0,-4-8 10 15,4 8 2-15,0 0-15 0,-1-5-10 0,1 5-11 0,0-7 8 16,0 7 3-16,0-9-6 0,0 9 5 16,0-11-5-16,0 4-11 0,0 1 54 0,-1-2-45 15,0-2 35-15,-1 0-63 0,2 0 48 0,-2-2-57 16,0 0 38-16,1-3-49 0,-1-2 48 15,0-1-51-15,1-1 40 0,0 0-48 0,-2 0 41 0,3-4-46 16,-1-2 38-16,1 1-36 0,1-1 36 0,-1-2-47 16,3 2 45-16,-1-3-43 0,2 2 1 0,0 1 5 15,0-2-1-15,2 0 4 0,2-1 0 0,-2 5 5 16,3 1 11-16,0 1-12 0,1 0 4 0,-1 2 16 16,3 0-20-16,1 1 37 0,-2 2-44 0,3-1 41 15,2 1-41-15,1 2 38 0,-1 0-34 0,3 1 29 16,0-2-43-16,0 4 45 0,-1 1-44 0,3 1 48 15,-2 2-49-15,1 0 49 0,-3 1-51 0,2 2 51 16,-2 0-45-16,0 2 51 0,0 2-28 0,0 0 28 16,-2 0-47-16,2 2 16 0,-2 2 4 0,2 0 8 15,-3 2-1-15,2 1 17 0,-3 1 5 0,2 0-8 16,-2 2 5-16,1 1 2 0,0 2 1 0,-1-1 0 16,-1 1 19-16,-1 2 18 0,-1-3-31 0,-1 1 24 15,-1 1-37-15,0 1 32 0,-1-2-25 0,1 1 24 16,-2 1-29-16,1 0 16 0,0 0-26 0,-3 0 17 15,1 1-25-15,0-2 23 0,1 2-9 0,-1-2-3 16,-1-1-5-16,1 2-3 0,0-2-3 0,-1 0-1 16,-2-2-1-16,3 0-1 0,-3-3-5 0,0 2 2 15,2-3-1-15,0 0-8 0,-2 1-1 0,-2-3-27 16,3 1-48-16,-3-6-95 0,2 11-35 0,-2-11-83 16,-2 11-74-16,2-11-426 0,-4 7-319 0</inkml:trace>
  <inkml:trace contextRef="#ctx0" brushRef="#br0" timeOffset="66074.14">30454 7285 56 0,'-6'5'346'0,"6"-5"-98"0,0 0-61 0,0 0-23 16,0 0 38-16,0 0-24 0,0 0 0 0,0 0-9 15,6 6-24-15,-6-6-57 0,0 0 36 0,13 0-48 16,-13 0 32-16,15 1-53 0,-15-1 33 15,17 1-58-15,-7 0 39 0,2 0-55 0,-1 2 39 0,3-2-46 16,-1 1 36-16,2 1-52 0,2-2 42 0,0 2-46 16,-1-1 40-16,2 0-45 0,1-1 38 0,-1-1-41 15,0 2-12-15,0-2-61 0,-1-2-66 0,-1 1-71 16,1-1-75-16,-2 0-264 0,1-5-82 0</inkml:trace>
  <inkml:trace contextRef="#ctx0" brushRef="#br0" timeOffset="66222">30926 7147 241 0,'1'-7'377'0,"-1"7"-45"16,0-10-16-16,0 10-28 0,0-9-26 16,0 9-32-16,-1-6-26 0,1 6-29 0,0 0-28 0,0 0-25 15,0 0-22-15,-14 4-18 0,9 1-18 0,-3 1-15 16,2 2-9-16,-2 2-10 0,-1 2-3 0,-2 2-13 16,0 2-104-16,-3 2-71 0,2 2-122 0,-4 2-182 15,1 1-199-15,-2 0-172 0</inkml:trace>
  <inkml:trace contextRef="#ctx0" brushRef="#br0" timeOffset="77011.75">7305 13689 137 0,'0'0'203'0,"0"0"-49"16,-11-3-22-16,11 3-14 0,0 0-3 0,0 0-4 0,0 0-4 16,0 0 5-16,-11-1-5 0,11 1 2 0,0 0 12 15,0 0-7-15,0 0 1 0,0 0-5 0,0 0-9 16,0 0 6-16,-8-2-20 0,8 2 13 0,0 0-26 15,0 0 18-15,0 0-38 0,0 0 33 0,0 0-38 16,0 0 25-16,0 0-48 0,0 0-3 0,0 0-5 16,0 0 1-16,0 0 11 0,0 0 57 0,0 0-45 15,0 0 45-15,0 0-37 0,0 0 50 0,0 0-42 16,14-4 38-16,-14 4-38 0,12-2 44 0,-12 2-45 16,18-4 36-16,-8 2-48 0,3-1 30 0,1 0-43 15,1-2 30-15,3 0-45 0,-1 1 32 0,2 0-42 16,2-1 35-16,2-1-42 0,-1 1 34 0,1 0-41 15,3-2 36-15,-2 2-39 0,-1 0 35 0,1 1-35 16,1-2 32-16,-3 2-38 0,0-1 48 0,-3 1-15 16,1 0-4-16,-4 1-3 0,1-1 0 0,-3 1-3 15,-1 1 1-15,-2 0-3 0,0-1 5 0,-1 2 8 0,-1-1 6 16,-9 2 12-16,14-1 12 0,-14 1-24 16,11-3 54-16,-11 3-43 0,10-1 40 0,-10 1-54 0,8-4 33 15,-8 4-48-15,0 0 41 0,9-3-52 0,-9 3 42 16,0 0-53-16,5-7 44 0,-5 7-56 15,0 0-12-15,4-6-114 0,-4 6-47 0,0 0-97 0,4-7-78 16,-4 7-100-16,2-7-488 0,-2 7-552 16</inkml:trace>
  <inkml:trace contextRef="#ctx0" brushRef="#br0" timeOffset="77805.08">9247 13764 102 0,'0'0'247'16,"0"0"-89"-16,-9-3 26 0,9 3-49 15,0 0 25-15,0 0-45 0,-10-3 14 0,10 3-61 0,0 0 15 0,0 0-43 16,0 0 16-16,0 0-38 0,-10-1 25 16,10 1-28-16,0 0 43 0,0 0-15 0,0 0 34 15,0 0-1-15,0 0 14 0,0 0 16 0,11 1-13 0,-11-1-11 16,0 0 8-16,16-1-9 0,-16 1-6 0,16 0 15 16,-16 0-16-16,18 0-3 0,-4 0-4 0,-2 0-4 15,3 0-1-15,-1 0-3 0,3 1-3 0,1-1-9 16,1 0-1-16,0 0-2 0,3 1-5 0,-1 1 3 15,2-1 38-15,2 1-41 0,2 0 34 0,-1 0-52 16,1 2 41-16,0-1-54 0,1 1 38 0,0 1-41 16,2-3 45-16,-2 3-44 0,-1-2 45 0,-2 2-32 15,3-2 35-15,-1-1-28 0,-1-1 46 0,-3 2-41 16,-3-2 45-16,1 1-48 0,-2-1-4 0,-3-1-2 16,1 2 1-16,-3-2-7 0,0 1 1 15,-2-1 1-15,-1 0 9 0,-11 0-2 0,22 0 25 0,-22 0-23 16,18 0-6-16,-18 0 0 0,14-1-2 0,-14 1-1 15,14-3-5-15,-14 3-1 0,10-1-3 0,-10 1-1 16,9-2-2-16,-9 2 0 0,9-3-3 0,-9 3-3 16,7-2 1-16,-7 2-23 0,8-4-60 0,-8 4-74 15,4-3-83-15,-4 3-71 0,7-4-75 0,-7 4-176 16,3-6-249-16,-3 6-341 0</inkml:trace>
  <inkml:trace contextRef="#ctx0" brushRef="#br0" timeOffset="78671.28">12281 13561 141 0,'0'0'189'0,"0"0"-34"0,0 0 4 15,0 0 0-15,0 0 11 0,0 0 3 0,0 0-8 16,0 0-10-16,-4-7-9 0,4 7-4 0,0 0-4 16,9-3-13-16,-9 3 27 0,8-4-39 0,-8 4 22 15,13-3-46-15,-13 3 44 0,16-4-55 0,-4 1 40 16,-2 2-44-16,3-1 31 0,1 2-54 0,-1-1 42 15,3 0-48-15,-2 1 48 0,4 0-50 0,1 0 31 16,2 0-52-16,-1 1 37 0,0-1-48 0,1 2 1 16,2-1 43-16,-2 0-50 0,2 2 35 0,2-2-50 15,1 1 47-15,-6 0-50 0,3-1 49 0,0 0-43 16,-1 0 42-16,-2 1-37 0,2-4 45 0,-2 2-40 16,0 0 42-16,-2 0-42 0,-3 0 35 0,2 0-47 0,-5-1 42 15,1 0-45-15,0 1 41 0,-13 0-42 16,19 0 42-16,-19 0-38 0,15 0 44 0,-15 0-49 15,14-1 42-15,-14 1-43 0,0 0 42 0,17 0-49 0,-17 0 20 16,0 0-99-16,10-2-29 0,-10 2-101 0,4-6-78 16,-4 6-72-16,4-8-106 0,-4 8-235 0,3-8-226 15</inkml:trace>
  <inkml:trace contextRef="#ctx0" brushRef="#br0" timeOffset="91102.59">7325 9993 138 0,'0'0'219'0,"0"0"-27"0,0 0-15 0,0 0-6 15,-9 2-19-15,9-2-6 0,0 0-20 0,0 0-16 16,0 0-12-16,0 0-13 0,0 0-6 0,-11 2-20 0,11-2-5 16,0 0-12-16,0 0-3 0,0 0-9 0,0 0 1 15,0 0-2-15,0 0 5 0,0 0 6 16,0 0-2-16,0 0-6 0,0 0 1 0,0 0 1 0,0 0 8 16,0 0 21-16,12 0-26 0,-12 0 9 0,0 0-20 15,13 0 36-15,-13 0-38 0,9 2 21 0,-9-2-22 16,13 0 38-16,-13 0-38 0,10 1 43 0,-10-1-33 15,17 1 7-15,-17-1 45 0,15 0-50 0,-15 0 50 16,22 0-45-16,-12-1 44 0,-10 1-50 0,26-1 1 16,-15-1 5-16,3 1 35 0,0-1-46 0,3 0 42 15,-2-1-45-15,3 1 38 0,-1-2-50 0,-1 2 40 16,2-1-44-16,0 2 37 0,1-1-45 0,-1-1 37 16,0 1-40-16,0 0 36 0,1 1-40 0,0-1 37 15,-1 1-36-15,3 0 43 0,-1 1-32 0,-2 0 35 0,1 0-36 16,3 0 41-16,-4 0-49 0,2 0 39 0,-2 1-36 15,2-1 40-15,0 0-43 0,-1 1 39 16,0 1-36-16,-1-1 32 0,1 1-37 0,0-1 41 0,-1 2-36 16,0-2 33-16,-1 1-40 0,0-1 34 15,3 2-39-15,-5-2 39 0,4 2-40 0,-2 0 40 0,1-1-43 16,-3 0 44-16,4 0-45 0,-2 0 42 16,-1-1-38-16,2 2 42 0,-1-2-41 0,2 1 41 0,-1 0-40 15,1-1 40-15,0 1-41 0,-2 0 42 0,3-1-34 16,0 0 27-16,0 0-39 0,0-1 42 0,1 1-46 15,1 0 44-15,-2-1-41 0,3 2 41 0,-1-1-44 16,1-1 46-16,0 1-47 0,-1 1 44 0,3-1-44 16,2 0 42-16,-2 0-42 0,0 0 45 0,0 0-47 15,1 1 45-15,0-1-44 0,-1-1 45 0,2 1-43 0,0-1 46 16,-1 1-41-16,1-1 42 0,-1 0-44 16,2 1 6-16,-1-1 3 0,1 0-1 0,1 0 5 15,1-1 6-15,-1 1-1 0,1-1-1 16,-1 0 0-16,0 0 4 0,1 1-3 0,-1-2 39 0,3 0-47 15,-3 1 42-15,2 0-50 0,0 0 5 0,-2-2 42 16,3 2-46-16,-1-1 46 0,-2 1-50 0,3 0 5 16,-3 0 0-16,2 0 32 0,0-2-30 0,-2 2 1 15,2 0 2-15,-2 0 3 0,2 0 0 0,-3 0 1 0,3 1 2 16,-3-2 0-16,3 1 5 0,-2 1-3 0,1-1-1 16,0 1 0-16,-2-2 4 0,2 2-2 0,-1 0-2 15,0 0 5-15,1-1-9 0,-1 1 5 0,1 0 0 16,0-1 4-16,-3 1-4 0,4 0-1 0,-2-1 0 15,-1 1 0-15,2 0 3 0,0-1-3 0,-4 0 1 16,3 1-1-16,-1-2 5 0,2 2-7 0,-2-1 2 16,0 1 1-16,0-1 3 0,0 0-4 0,0 0 3 15,0 0-1-15,1 1 3 0,-1-2 1 0,-1 1 5 0,1 0 1 16,1 0 6-16,-2-1 3 0,1 1-2 16,1 0-1-16,1 0-2 0,-1 0 1 0,2-2 0 15,-3 2 3-15,4-1 7 0,-1 1-9 0,-2-1-1 16,2 2 0-16,-1-1-2 0,1-1-2 0,-3 0 3 15,3 1-8-15,-2 0 0 0,1 0-1 0,-2 0-4 0,0-1 5 16,-1 1-1-16,0 1 4 0,-1-1-9 16,1 0 0-16,-4 1 0 0,-2-2 1 0,2 2-1 15,-3-2 0-15,1 1-14 0,-1 1 16 0,-1-1-17 16,-2 0 19-16,-2 1-18 0,-1-1 15 0,0 1-30 0,-1 0-15 16,-13 0-51-16,19 0-51 0,-19 0-82 0,16 0-52 15,-16 0-160-15,12 0-641 0,-12 0-694 0</inkml:trace>
  <inkml:trace contextRef="#ctx0" brushRef="#br0" timeOffset="96111.8">7481 9898 275 0,'0'0'246'0,"0"0"-5"15,-7-4-42-15,7 4 23 0,0 0-16 0,0 0-20 0,-7-4-18 16,7 4-16-16,0 0-29 0,0 0-13 0,0 0-24 16,-6-4-15-16,6 4-14 0,0 0-7 15,0 0 5-15,0 0 12 0,0 0 24 0,0 0-2 16,0 0 12-16,0 0 0 0,0 0 1 0,3 5 9 0,-3-5 9 15,7 7-3-15,-7-7-4 0,6 9 9 0,-2-5-3 16,0 4 0-16,1 0-10 0,0 1 0 0,1 2-10 16,1 1 39-16,-1 3-65 0,1-1 33 0,-1 1-60 15,3 3 42-15,-1 0-50 0,-1 1 32 0,1 0-51 16,1 1 44-16,-1 0-42 0,-1 1 56 0,2-2-53 16,-3 0 39-16,2 1-54 0,-1-2 42 0,-1-4-49 15,0 1 42-15,-2-1-47 0,3-1 39 0,-2-2-46 16,-1 0 43-16,-2-2-46 0,2 0 42 0,2-2-43 15,-5 0 44-15,2-1-38 0,-3-6 33 0,4 11-42 16,-4-11 45-16,4 10-46 0,-4-10 48 0,4 7-52 16,-4-7 44-16,1 6-42 0,-1-6 47 0,4 6-46 15,-4-6 41-15,1 6-44 0,-1-6 9 0,0 0 34 16,0 0-46-16,3 6 42 0,-3-6-46 0,0 0 2 16,0 0-76-16,0 0 17 0,0 0-81 0,0 0 9 15,0 0-71-15,0 0-2 0,0 0-70 0,-3 4-13 16,3-4-11-16,0 0-49 0,0 0-22 0,0 0-379 0,0 0-293 15</inkml:trace>
  <inkml:trace contextRef="#ctx0" brushRef="#br0" timeOffset="96385.74">7532 10438 238 0,'0'0'283'16,"0"0"-48"-16,0 0-23 0,-10-1-3 0,10 1-8 15,0 0-4-15,0 0-6 0,0 0-45 16,-8-2-7-16,8 2-46 0,0 0 1 0,0 0-25 0,0 0 31 16,0 0-24-16,0 0 55 0,0 0-56 0,8-4 36 15,-8 4-57-15,0 0 43 0,15 1-45 0,-15-1 46 16,13 3-62-16,-3-2 31 0,3 0-55 0,-3 1 39 16,4 1-49-16,-1-1 45 0,2 1-54 0,1-1 41 15,0 2-50-15,0-1 43 0,0 1-50 0,0 0 34 0,0-2-117 16,-3 0-16-16,2 1-59 0,-3-1-75 15,-2 0-61-15,3 1-111 0,-13-3-178 0,17 0-119 0</inkml:trace>
  <inkml:trace contextRef="#ctx0" brushRef="#br0" timeOffset="96555.8">7891 10339 106 0,'4'-6'400'0,"-4"6"-119"16,5-5-64-16,-5 5-43 0,0 0 2 0,0 0 18 15,5-6 21-15,-5 6 19 0,0 0-54 0,0 0 22 16,3 7-88-16,-3-7 27 0,-3 11-74 0,2-3 31 0,-2 1-68 16,-2 1 36-16,0 5-57 0,-1-1 39 0,-2 4-84 15,-1 3-56-15,-1-2-50 0,1 2-93 0,-4 1-58 16,3-1-389-16,0-2-189 0</inkml:trace>
  <inkml:trace contextRef="#ctx0" brushRef="#br0" timeOffset="98786.24">17754 10378 286 0,'-4'-6'273'15,"4"6"-20"-15,0 0 2 0,-5-6-3 0,5 6-18 16,-4-6 21-16,4 6-50 0,0 0 42 0,-5-6-62 16,5 6 33-16,0 0-47 0,-4-7 27 0,4 7-54 15,0 0 22-15,0 0-57 0,-5-6 21 0,5 6-54 16,0 0 36-16,0 0-26 0,0 0 51 0,0 0-30 15,0 0 51-15,0 0-49 0,3 7 38 0,-3-7-38 0,6 9 17 16,-4-4-6-16,2 3 7 0,1 0-6 0,-1 2-9 16,2-1-56-16,-1 5 45 0,2 0-57 15,-2 0 48-15,0 1-56 0,3 0 49 0,-2 3-67 0,2 2 55 16,-2-2-61-16,1 1 50 0,0 0-60 0,2-2 49 16,-5 0-52-16,4-3 42 0,-1 1-50 0,-3-1 46 15,3-1-54-15,-2 1 54 0,1-4-52 0,-2 1 47 16,2-2-7-16,-3 1 0 0,1-3-17 0,0 2-3 15,-2-3-16-15,2 0-36 0,-4-6-72 16,4 11 12-16,-4-11-55 0,5 7-53 0,-5-7-53 0,5 7-80 16,-5-7-71-16,0 0-75 0,5 5-108 0,-5-5-408 15,0 0-615-15</inkml:trace>
  <inkml:trace contextRef="#ctx0" brushRef="#br0" timeOffset="99284.57">18136 10576 174 0,'0'0'327'0,"0"0"-101"0,0 0 15 16,0 0-10-16,0 0-3 0,0 0-1 0,-13 0-28 0,13 0-26 15,0 0-28-15,0 0-21 0,0 0-25 16,0 0-19-16,0 0-6 0,0 0-9 0,0 0-6 15,0 0 12-15,0 0 2 0,0 0 5 0,0 0-3 16,6-5 0-16,-6 5-3 0,0 0-4 0,14-2 1 0,-14 2 32 16,16-2-53-16,-16 2-3 0,15-4-9 0,-6 3 39 15,4-1-54-15,-2 0 34 0,1 0-48 0,-1-1 36 16,3 1-44-16,0-2 37 0,2 2-41 0,0-1 35 16,-3 0-43-16,4-1 41 0,-3 1-45 0,1-3 44 15,-1 2-45-15,0 1 43 0,-1-1-39 0,1-1 37 16,-2 2-44-16,-2-1 40 0,1 1-37 0,-2-1 37 15,0-1-52-15,1 1 10 0,-3 2-82 0,-7 2 2 16,10-6-81-16,-10 6-32 0,9-6-30 0,-9 6-64 16,0 0-44-16,4-6-347 0,-4 6-207 15</inkml:trace>
  <inkml:trace contextRef="#ctx0" brushRef="#br0" timeOffset="99475.62">18289 10431 94 0,'0'0'217'0,"0"0"-61"0,0 0-25 16,0 0-24-16,-6-2-21 0,6 2-22 0,0 0-11 16,0 0-11-16,0 0-8 0,0 0-7 0,0 0-6 0,0 0-2 15,0 0-7-15,0 0-29 0,0 0-76 0,0 0-204 16,0 0 242-16</inkml:trace>
  <inkml:trace contextRef="#ctx0" brushRef="#br0" timeOffset="100036.76">18228 10546 38 0,'0'0'281'0,"-3"14"-120"15,3-14 1-15,-1 11-69 0,1-11 27 0,1 10-25 16,-1-10 46-16,1 8-32 0,-1-8 16 0,4 8-44 15,-4-8 7-15,7 3-35 0,-7-3 11 0,0 0-37 16,14-1 20-16,-14 1-31 0,11-5 14 0,-3 1-27 16,-2 0 15-16,2-1-20 0,-2 0 25 0,-1 0-27 15,1-1 3-15,-4 2-3 0,-2 4-2 0,3-10 1 16,-3 10-18-16,-4-8-18 0,4 8-10 0,-14-6-5 16,2 3-6-16,-2 2 7 0,1 0 5 0,-7 2 14 15,-2 0 5-15,-3 2 39 0,-1 0-33 0,-1 1 39 0,-1 1-38 16,-4 2 58-16,3 0-7 0,-2 1 49 0,4 1-18 15,-1 1 28-15,3 0-9 0,3 1-13 16,3-3-1-16,0 3-27 0,3-2 10 0,2 1-22 0,5-2 16 16,0 0-19-16,5-1 0 0,-1-2-6 15,4 3 6-15,1-8-14 0,6 8 11 0,-6-8-15 0,13 4 14 16,-2-2-11-16,1-2 3 0,1-2-14 16,6-1 11-16,-1-1-4 0,5-1 3 0,0-4 2 0,5 0-14 15,-1-4 12-15,-1 1-10 0,-1 0 7 0,1-2-5 16,-3-1 4-16,0 2-3 0,-8 0-3 0,3 0 3 15,-4 0-1-15,-5 2 2 0,1-1 1 0,-5 4-3 16,-2-3 6-16,-2 4-8 0,-3-1 0 0,-2 1 1 16,-4 2 0-16,-3 0 1 0,-2 2-3 0,-4 0 9 15,-1 3-8-15,-2 2-2 0,-2 0 15 0,0 3-12 16,-2 1 8-16,1 0-11 0,0 4 11 0,1-2-7 16,2 3 15-16,0-1-13 0,3 3 12 0,0-2 0 15,4 1 4-15,2 1 0 0,3-2-1 0,3 0-2 0,1 0-2 16,4-1 1-16,2-1-8 0,0 0 3 15,6-1-1-15,3-1-7 0,2-2 5 0,5 0-13 16,1-4-13-16,2-1-83 0,4-3-47 0,3-2-128 16,5-2-221-16,1-3 2 0</inkml:trace>
  <inkml:trace contextRef="#ctx0" brushRef="#br0" timeOffset="101272.55">19062 10365 323 0,'-4'-10'285'16,"4"10"-27"-16,-5-6-3 0,5 6-3 0,-4-8 2 16,4 8 10-16,-7-7-49 0,7 7 54 0,-7-8-24 15,7 8-15-15,-3-7-26 0,3 7-22 0,-4-4-34 16,4 4-24-16,0 0-22 0,-6-7-12 0,6 7 14 0,0 0-14 15,0 0 49-15,0 0-32 0,0 0 59 0,3 7-59 16,-3-7 40-16,8 7-44 0,-4 1 50 0,1-1-40 16,0 4-6-16,1 1-7 0,2 2-6 0,-3 1-15 15,3 3-11-15,1 0-8 0,-2 1-56 0,1 1 49 16,0-1-60-16,1 0 51 0,-2 0-56 0,2-1 51 16,-1 0-56-16,1-1 54 0,-3-2-56 0,3-1 53 15,-2 0-56-15,0-1 52 0,0-1-56 0,-1 0 45 16,2 1-83-16,-2-5-2 0,-1 2-49 0,0-3-50 15,-1 0-44-15,0 0-7 0,0-2-71 0,-4-5-39 16,5 9-32-16,-5-9-65 0,6 5-31 0,-6-5-460 16,0 0-482-16</inkml:trace>
  <inkml:trace contextRef="#ctx0" brushRef="#br0" timeOffset="101586.16">19421 10603 131 0,'0'0'410'0,"0"0"-79"16,3-6-44-16,-3 6-35 0,0 0-22 0,1-8-17 16,-1 8-17-16,4-4-19 0,-4 4-20 0,0 0-17 15,4-7-33-15,-4 7-8 0,6-6-8 0,-6 6 3 16,10-5-3-16,-10 5-3 0,13-6 0 0,-4 3-3 15,1 0-9-15,-1-1-10 0,4 0 24 0,1 0-50 16,0-1 27-16,1 0-51 0,2-1 37 16,0 1-49-16,-2 1 35 0,4-3-44 0,-2 1 40 0,2 1-42 15,0-1 32-15,-1-1-46 0,-1 3 41 0,-2-3-53 16,4 2-2-16,-6 0-95 0,4-1-3 0,-4 0-67 16,-2 1-46-16,-1 2-48 0,-3-3-48 0,-1 1-405 15,0 0-257-15</inkml:trace>
  <inkml:trace contextRef="#ctx0" brushRef="#br0" timeOffset="101819.64">19668 10394 74 0,'0'0'414'0,"-18"-1"-99"0,18 1-32 15,-13-1-13-15,13 1-25 0,-11-3 29 16,11 3-58-16,0 0 38 0,-13-3-81 0,13 3 13 0,0 0-74 16,0 0 37-16,-13 0-44 0,13 0 47 0,0 0-26 15,0 0 37-15,4 7-44 0,-4-7 39 0,5 8-53 16,0-2 24-16,2 0-56 0,-1 2 28 0,-2 1-54 15,6 1 33-15,-3 1-58 0,0 3-1 0,3-1-7 16,-3 0-1-16,2 3-4 0,0 2 3 0,1-1-7 16,0-1-2-16,-1 1-34 0,1-2-29 0,1 0-52 15,-2-3-53-15,1 1-60 0,-1-3-39 0,0 1-57 16,2-3-39-16,-1 1-146 0,-2-5-249 0,1 0-267 16</inkml:trace>
  <inkml:trace contextRef="#ctx0" brushRef="#br0" timeOffset="102320.19">20097 10486 174 0,'-15'0'351'0,"15"0"-58"0,-9-2-22 16,9 2-27-16,-8-5-21 0,8 5-39 0,-8-8 38 0,4 3-59 15,1-1 35-15,2-1-76 0,0 1 26 0,1-2-68 16,1-1 25-16,0 0-55 0,4 0 42 0,-1 0-46 16,2 0 35-16,2 0-43 0,1 0 37 0,0 0-44 15,1 1 44-15,2 1-48 0,-2 1 49 0,3 1-40 16,-2 0 39-16,1 4-33 0,-1 0 35 0,-11 1-52 16,21 1 39-16,-12 3-46 0,0-1 40 0,-3 4-48 15,3-1 36-15,-3 4-44 0,-3 0 36 0,1 0-41 16,-2 2 36-16,-2 2-32 0,0-1 24 0,-5 1-39 15,3 1 3-15,-4 0 3 0,1 0 4 0,-4-1 2 16,2-2 0-16,-1 1-1 0,0-2 4 0,-2-1-1 16,3-1 2-16,-1-1-2 0,0-3 8 0,1 1-2 0,0-1-1 15,3-1-1-15,4-4 1 0,-10 5-2 16,10-5-1-16,-9 2 1 0,9-2-2 0,0 0 2 16,0 0-2-16,0 0 1 0,0 0-3 0,0 0 5 0,0 0-1 15,0 0-3-15,10-1-1 0,-10 1 2 0,0 0-1 16,16 0 0-16,-16 0 0 0,16 2 4 15,-16-2-3-15,16 1-2 0,-4 2 3 0,-3-2 0 0,2 2 1 16,0-2-2-16,1 0-4 0,-1 1 1 0,2 1-6 16,-2-2-15-16,3 1-28 0,-1-1-25 15,1 0-27-15,2-1-50 0,-1 0-18 0,0-1-19 16,2-1-27-16,1 1-57 0,-2-3-11 0,1 2-124 0,0-3-210 16,-3 0-132-16</inkml:trace>
  <inkml:trace contextRef="#ctx0" brushRef="#br0" timeOffset="102543.92">20543 10494 331 0,'0'0'366'15,"0"0"-77"-15,0 0-14 0,-5-4-10 0,5 4-43 16,0 0 11-16,0 0-55 0,0 0-22 16,0-8 26-16,0 8-77 0,7-6 29 0,-7 6-66 15,10-8 32-15,-1 5-65 0,0-2 38 0,0-1-49 16,3 1 31-16,0-1-55 0,3-1 42 0,-2 1-49 0,4 0 45 15,-3-1-53-15,2 1 44 0,-3-1-54 16,5 0 48-16,-4 2-60 0,3-3 3 0,-3 1-73 0,-1 1-28 16,1-1-51-16,-3 0-41 0,-1 2-47 0,-3-1-58 15,-1-1-244-15,-2 1-91 0</inkml:trace>
  <inkml:trace contextRef="#ctx0" brushRef="#br0" timeOffset="102771.82">20689 10294 354 0,'0'0'291'0,"-14"0"-43"15,14 0-22-15,-13 0-10 0,13 0-9 0,0 0 9 16,-15 2-22-16,15-2 32 0,0 0-51 0,-10 3 36 16,10-3-48-16,-3 6 40 0,3-6-63 0,0 9 34 15,0-9-51-15,5 10 30 0,-2-4-58 0,1 1 26 16,1 2-58-16,0 0 25 0,1 1-54 0,1 1 32 16,-1 2-51-16,2-1 35 0,-2 1-48 0,3 2 38 15,-2-2-45-15,1 1 1 0,1 1-6 0,-2-1-11 0,0 1-30 16,2-1-43-16,0-1-38 0,-2 0-51 15,-1-1-28-15,4-1-22 0,-3 0-26 0,-1-4-76 16,2 0-32-16,2-2-327 0,-2-1-200 0</inkml:trace>
  <inkml:trace contextRef="#ctx0" brushRef="#br0" timeOffset="103303.59">21090 10367 128 0,'0'0'321'0,"-12"-6"-66"16,5 3-21-16,2-1-15 0,-1-1-16 0,1-1-25 15,1-1-2-15,-1 1 3 0,2-2-36 0,-1 1 23 0,4-1-69 16,0 0 21-16,0 1-52 0,3-2 33 16,-1 1-48-16,5 0 36 0,-3 1-55 0,3-1 37 15,0 1-50-15,-1 4 38 0,4-2-48 0,-3 2 52 0,-7 3-49 16,15-3 43-16,-15 3-49 0,17 2 44 0,-17-2-53 16,12 7 47-16,-5-2-54 0,-2 2 47 15,-1 1-49-15,-2 1 45 0,0 1-54 0,-1-1 58 0,-1 0-53 16,0 0 42-16,-1 1-48 0,-1-1 46 0,0 0-48 15,0-2 47-15,1 0-48 0,1-7 51 0,-1 11-52 16,1-11 48-16,1 11-47 0,-1-11 49 0,3 8-51 16,-3-8 53-16,6 7-50 0,-6-7 53 0,12 5-53 15,-12-5 46-15,15 5-47 0,-7-1 53 0,1-1-44 16,1-1 36-16,0 2-29 0,-1-1 28 0,1 1-44 16,-1 0 50-16,0 1-50 0,-1-1 55 0,-2 0-47 15,-1 2 58-15,-1-1-55 0,-1 0 50 0,-3-5-51 16,0 13 5-16,-3-8 15 0,1 1-7 0,-5 2 3 15,2-3-1-15,-4 2 0 0,0-1 0 0,1 0 2 16,-2-1 5-16,1 1-8 0,0-2-4 0,2-1 1 16,-3 0-28-16,10-3-42 0,-15 3-41 0,15-3-44 15,-14 0-65-15,14 0-29 0,0 0-124 0,-11-2-258 16,11 2-145-16</inkml:trace>
  <inkml:trace contextRef="#ctx0" brushRef="#br0" timeOffset="103470.53">21443 10378 56 0,'0'0'61'0,"0"0"-55"15,0 0-49-15,5-4 15 0</inkml:trace>
  <inkml:trace contextRef="#ctx0" brushRef="#br0" timeOffset="104417.69">21478 10389 283 0,'0'0'264'16,"0"0"-32"-16,-12-1 3 0,12 1-1 15,0 0-8-15,0 0-6 0,0 0-37 0,-9-3 4 0,9 3-63 16,0 0 8-16,0 0-49 0,0 0 45 16,5-7-41-16,-5 7 49 0,9-6-48 0,-2 4 31 0,1-2-25 15,3-2-15-15,-1 3-14 0,5-3-14 0,-2 1-4 16,4-2-17-16,-2 2-3 0,2-1-7 0,1-3-3 15,2 4-5-15,-1-4-44 0,-1 3 46 0,1 0-78 16,-3 0-4-16,2 0-80 0,-4 0-53 0,2 1-51 16,-4-1-47-16,-1 3-83 0,-2-2-237 0,0 1-132 15</inkml:trace>
  <inkml:trace contextRef="#ctx0" brushRef="#br0" timeOffset="104652.38">21663 10243 301 0,'-15'-1'361'0,"15"1"-78"0,-11 0-38 0,11 0-26 16,0 0-4-16,-16-2 2 0,16 2-35 0,0 0 20 16,0 0-63-16,-12 0 53 0,12 0 4 0,0 0-2 0,0 0-5 15,-1 7-12-15,1-7-11 0,4 9-15 16,0-5-24-16,1 3-11 0,0 0-15 0,0 1-48 0,3 2 26 16,-1-1-52-16,2 4 31 0,-2-1-49 15,2 1 37-15,0 1-46 0,-2 0 39 0,1 1-47 0,1-2 39 16,-1 2-52-16,-1-1 25 0,0-1-75 0,0 0 5 15,1-1-78-15,-3-1-43 0,0-1-34 0,3-2-24 16,-2 1-41-16,-1-4-21 0,-1 1-107 0,3-2-333 16,-7-4-254-16</inkml:trace>
  <inkml:trace contextRef="#ctx0" brushRef="#br0" timeOffset="104839.62">22022 10370 371 0,'0'0'289'0,"0"0"-73"15,0 0-35-15,0 0-22 0,0 0-39 0,0 0-25 16,0 0-21-16,0 0-13 0,5-5-14 0,-5 5-9 0,5-4 5 16,-5 4-26-16,9-4-33 0,-2 0-79 15,-7 4-112-15,12-7-233 0,-3 2 88 0</inkml:trace>
  <inkml:trace contextRef="#ctx0" brushRef="#br0" timeOffset="105001.76">22256 10311 26 0,'0'0'290'0,"0"0"-76"0,0 0-46 0,0 0-29 15,0 0-28-15,0 0-25 0,0 0-14 0,0 0-18 16,0 0-12-16,0 0-7 0,0 0-42 15,10-1-73-15,-10 1-99 0,9-7-124 0,-9 7 236 0</inkml:trace>
  <inkml:trace contextRef="#ctx0" brushRef="#br0" timeOffset="105149.7">22496 10252 153 0,'5'5'204'0,"-5"-5"-44"0,0 0-12 0,0 0-19 15,0 0-24-15,0 0-22 0,5 4-16 0,-5-4-26 0,0 0-66 16,0 0-86-16,8-3-187 0,-8 3 243 16</inkml:trace>
  <inkml:trace contextRef="#ctx0" brushRef="#br0" timeOffset="105284.47">22698 10227 52 0,'0'0'224'0,"0"0"-56"0,0 0-40 0,5 5-25 16,-5-5-20-16,0 0-18 0,0 0-22 0,0 0-56 16,0 0-80-16,0 0-147 0,9-4 78 0</inkml:trace>
  <inkml:trace contextRef="#ctx0" brushRef="#br0" timeOffset="105567.65">22949 10228 139 0,'0'0'303'0,"-4"5"-40"0,4-5-4 16,0 0 9-16,0 0-32 0,-5 4-5 0,5-4-47 16,0 0 26-16,0 0-61 0,0 0 25 0,0 0-75 15,0 0 27-15,0 0-63 0,0 0 50 0,0 0-26 0,0 0 19 16,0 0-55-16,7-4 30 0,-7 4-56 0,11-6 39 15,-4 4-51-15,2-1 34 0,0-1-22 16,1 1 18-16,1-2-63 0,0 1 45 0,2-2-48 0,0 2 56 16,1-1-57-16,0-1 39 0,2 2-49 0,-3-1 15 15,1 0-79-15,2 0-3 0,-2-1-45 16,1 0-41-16,-2 1-32 0,2 0-34 0,-3 0-61 16,0-1-313-16,-3 2-139 0</inkml:trace>
  <inkml:trace contextRef="#ctx0" brushRef="#br0" timeOffset="105799.92">23147 10089 355 0,'-17'1'308'15,"17"-1"-33"-15,-13 2 2 0,13-2 5 0,-11 0-31 16,11 0 32-16,0 0-64 0,-14 1 13 0,14-1-75 16,0 0 21-16,-12 2-45 0,12-2 40 0,0 0-55 15,-6 6 30-15,6-6-53 0,-3 7 30 0,3-7-50 16,0 9 18-16,2-4-51 0,0 2 26 0,0-1-49 15,0 3 31-15,4-2-46 0,-2 3 39 0,1 0-48 16,-1 0 40-16,5 0-51 0,-1 2 14 0,-2 0-94 0,2-1 0 16,1 0-103-16,0-1-19 0,0 3-46 15,0-4-60-15,2 1-58 0,-2-2-391 0,-1-1-289 16</inkml:trace>
  <inkml:trace contextRef="#ctx0" brushRef="#br0" timeOffset="106467.85">23462 10114 101 0,'0'0'329'0,"-5"-7"-61"0,5 7-13 0,-6-6-6 15,6 6-21-15,-4-8-15 0,4 8-31 0,-2-7 7 16,2 7-60-16,-2-7 7 0,2 7-51 0,0 0 6 16,0-8-48-16,0 8 37 0,0 0-37 0,8-4 53 15,-8 4-58-15,0 0 55 0,15 1-58 0,-15-1 44 16,11 4-55-16,-11-4 49 0,13 6-54 0,-5-1 51 15,-1 1-48-15,0-2 39 0,2 2-52 0,-2 1 42 0,0-1-49 16,-2 1 44-16,4 0-38 0,-4-1 38 0,-1 1-50 16,0 1 44-16,1-2-44 0,-2 1 42 15,-2-1-50-15,-1-6 43 0,5 10-46 0,-5-10 44 0,1 9-43 16,-1-9 44-16,0 9-34 0,0-9 31 0,0 0-40 16,-3 6 41-16,3-6-49 0,0 0 46 0,0 0-45 15,0 0 48-15,-4-7-49 0,4 7 42 0,-1-9-47 16,1 9 48-16,1-15-49 0,-1 8 45 0,1-4-43 15,2 2 44-15,0-2-48 0,0 0 48 0,-2 1-49 16,4-1 5-16,-1-1 4 0,1 2 9 0,-1 0-1 16,0 0 2-16,4 0 0 0,-3 0 2 0,1 3 4 15,1-2-3-15,-2 2 5 0,2 0 0 0,0 0 6 16,-2 3-9-16,1 0 4 0,-6 4 1 0,10-6-1 16,-10 6 2-16,11-1 4 0,-11 1 6 0,11 3-11 15,-11-3 2-15,10 6 2 0,-6-3 5 0,3 4 7 16,-4 0 3-16,3-1 37 0,-3 3-41 0,5 0 46 15,-4 0-48-15,0 1 45 0,0 1-35 0,-1-1 33 16,3 0-38-16,-4 1 36 0,4 0-42 0,-2-1 38 16,1 2-40-16,-1-3 38 0,1 1-46 0,1 0 36 0,-1-1-38 15,0-1 39-15,0-1-45 0,1 1 42 16,-1-2-46-16,0-1 35 0,4 0-53 0,-9-5-16 16,13 5-113-16,-13-5-36 0,15 3-87 0,-15-3-100 15,17-4-142-15,-7 1-239 0,0-1-273 0</inkml:trace>
  <inkml:trace contextRef="#ctx0" brushRef="#br0" timeOffset="107337.53">24347 10041 191 0,'0'0'234'15,"0"0"-38"-15,0 0-14 0,0 0-7 0,0 0-1 16,0 0-11-16,-8 3-11 0,8-3-37 0,0 0-1 0,0 0-29 15,0 0-5-15,0 0-14 0,0 0-1 16,0 0 1-16,0 0-2 0,0 0 1 0,0 0-20 0,10-3 3 16,-10 3-24-16,8-2 8 0,-8 2-19 0,12-4 10 15,-12 4-13-15,16-6 6 0,-6 3-12 0,-1-1 6 16,4 0-12-16,-3 1-3 0,4 0-2 16,-1-2-30-16,2 1-45 0,-3 0-88 0,0 1-21 15,-1 0-119-15,-1 0-195 0,-1 1 3 0</inkml:trace>
  <inkml:trace contextRef="#ctx0" brushRef="#br0" timeOffset="107519.15">24489 10127 223 0,'0'0'272'0,"-6"9"-66"16,6-9-31-16,-2 8 7 0,2-8 13 0,0 0 5 15,-3 9 0-15,3-9-36 0,0 0-15 0,0 0-42 16,0 0-6-16,12 1-37 0,-12-1 0 0,13-5-26 15,-4 3 4-15,1-3-29 0,3-1 14 0,1 1-21 16,1-1-51-16,0-1-88 0,3-1-201 0,1-1-267 16,2 1-113-16</inkml:trace>
  <inkml:trace contextRef="#ctx0" brushRef="#br0" timeOffset="110960.81">23772 10564 138 0,'-2'-7'58'0,"2"7"50"0,0 0-86 0,0 0 51 16,0 0-71-16,-1-10 57 0,1 10-71 0,0 0 56 16,0 0-58-16,0 0 57 0,-1-5-61 0,1 5 60 15,0 0-63-15,0 0 64 0,0 0-56 0,0-9 74 16,0 9-48-16,0 0 58 0,0 0-40 16,0 0 58-16,0 0-40 0,-2-7 45 0,2 7-33 0,0 0 40 15,0 0-16-15,0 0 0 0,0 0-10 0,0 0-5 16,0 0-5-16,0 0-1 0,0 0-4 0,0 0-9 15,0 0 4-15,-2-5-6 0,2 5-4 0,0 0-2 16,0 0-3-16,0 0 1 0,0 0-2 0,0 0-10 16,0 0 4-16,0 0-2 0,0 0-6 0,0 0 0 15,0 0-6-15,0 0-8 0,0 0 4 0,0 0-5 16,0 0 2-16,0 0-4 0,0 0-1 0,0 0-9 16,0 0-18-16,0 0-75 0,0 0-132 0,0 0-99 15,-3-5-160-15,3 5 27 0</inkml:trace>
  <inkml:trace contextRef="#ctx0" brushRef="#br0" timeOffset="119499.75">25813 9755 71 0,'0'0'179'16,"0"-7"-30"-16,0 7-18 0,0 0-12 0,1-7-6 16,-1 7-11-16,0 0-7 0,0-8-15 0,0 8 5 15,0 0-3-15,-1-8-3 0,1 8-1 0,0 0-2 16,-3-10-1-16,3 10 5 0,-1-5 5 0,1 5-17 16,-3-6-14-16,3 6 3 0,-6-7 7 0,6 7 5 15,-8-4-4-15,8 4-7 0,-9-4-11 0,9 4-2 16,-13-2-9-16,13 2 21 0,-15 3-16 0,7 0 21 15,-2 0-25-15,0 2 26 0,1 0-26 0,-1 1-6 0,-3 0 4 16,4 2-1-16,-3-1 1 0,1 2 3 16,2 0-8-16,0 0-6 0,0 0 3 0,4 0 2 15,-1 0 1-15,3-1 26 0,-1 1-30 0,2 0-9 16,-1 0-2-16,4-2 3 0,1 1-3 0,2 0-3 16,-2 1 0-16,5-1-6 0,-1-1 3 0,3 0 6 0,0 2-12 15,0-1 2-15,2 0-3 0,1 1-3 16,-1 0 4-16,3-1 0 0,-1 1-4 0,-1 0 4 15,-1-1 42-15,1 1-53 0,-2-1 47 0,0 0-50 16,-2 0 49-16,-2-1-49 0,0 0 48 0,-2 1-46 16,0-1 45-16,-4 1-47 0,0 0 40 0,-2 1-45 0,-4 0 43 15,0-1-46-15,-1 2 44 0,-2 0-45 16,0-2 47-16,-3-1-47 0,1-2 46 0,0 0-48 16,0 0 44-16,1-2-46 0,-1-1 34 0,11-2-64 0,-19 2-16 15,19-2-33-15,-16-1-21 0,16 1-37 0,-12-2-45 16,12 2 5-16,-8-5-69 0,8 5-10 15,-2-10-278-15,2 10-74 0</inkml:trace>
  <inkml:trace contextRef="#ctx0" brushRef="#br0" timeOffset="119983.9">25879 9876 270 0,'0'0'248'0,"4"-5"4"0,-4 5-42 0,0 0 18 15,4-8-18-15,-4 8-14 0,0 0-14 0,0 0-17 16,1-7-24-16,-1 7-19 0,0 0-28 0,0 0-25 16,0 0-2-16,0 0 14 0,0 0 0 0,0 0 15 15,0 0-2-15,0 0-10 0,8 5-11 0,-8-5 3 16,4 7-12-16,-2-2-4 0,1 1-7 0,1 0-9 15,-1 1-6-15,2 0-9 0,0 1-5 0,1 0-6 16,-1-1 37-16,0 2-49 0,0-3 42 0,1 1-48 16,-2 0 44-16,1-1-46 0,2-1 42 0,-2 0-42 15,0-1 40-15,-5-4-42 0,11 5 35 0,-11-5-47 16,11 2 46-16,-11-2-41 0,12-1-2 0,-12 1 5 16,11-3 2-16,-11 3 22 0,9-7-14 15,-9 7-9-15,6-9-2 0,0 3 4 0,-4 0 0 16,0 0 2-16,1-1 2 0,-1 0 0 0,0 0-1 0,-1 0 8 15,0 2-8-15,-1 5-3 0,3-11 3 0,-3 11-1 16,2-10-1-16,-2 10 3 0,2-7 1 0,-2 7 7 16,2-6-1-16,-2 6 3 0,0 0-1 0,8-4-1 15,-8 4 1-15,0 0-2 0,10 3 2 0,-10-3 6 16,6 6-7-16,-6-6-1 0,9 7-12 0,-2-3-2 16,-2 1-26-16,1 1-50 0,-2 1-51 0,1 0-33 15,2-2-35-15,-2 2-56 0,0 0-12 0,0-1-104 16,-1-2-295-16,-4-4-175 0</inkml:trace>
  <inkml:trace contextRef="#ctx0" brushRef="#br0" timeOffset="120552.35">26192 9882 89 0,'0'-11'318'16,"0"11"-97"-16,0-10 0 0,0 10-38 0,0-10 14 15,0 10-42-15,3-7-7 0,-3 7-17 0,2-6 4 16,-2 6-5-16,0 0-20 0,7-3-3 0,-7 3-14 15,0 0-16-15,11 1-8 0,-11-1-8 0,10 4-8 0,-10-4-10 16,11 6-8-16,-11-6-4 0,11 9-8 0,-4-3-3 16,-1-2-3-16,0 2-4 0,-2-1-2 15,3 1-3-15,-4-2 1 0,1 1-3 0,-4-5 7 16,8 9 5-16,-8-9-6 0,5 7 0 0,-5-7-2 0,3 5-2 16,-3-5-2-16,0 0 0 0,0 0 1 0,0 0 6 15,0 0-11-15,0 0 0 0,0 0 43 0,-8-5-50 16,8 5 0-16,-3-9 1 0,2 2-3 0,0 1 4 15,1-1 5-15,0 0-4 0,0-1-1 16,1 1 0-16,0 0-1 0,2 0 2 0,1 0 0 0,-2 0 1 16,2 1 0-16,3-1 0 0,-7 7 6 0,10-7-3 15,-10 7-2-15,11-6 5 0,-11 6 2 0,16-3 1 16,-16 3 5-16,16 0 2 0,-16 0-9 0,14 3 3 16,-14-3 0-16,14 5-2 0,-6-3 2 0,-3 2-7 15,3 0 9-15,-3 0 11 0,0 1 7 0,-5-5-23 16,6 7 3-16,-6-7-3 0,4 10 3 0,-4-10 3 15,0 0 8-15,3 8 10 0,-3-8-9 0,0 0 2 16,-1 6-5-16,1-6 0 0,0 0-2 0,0 0-6 16,0 0-2-16,-6-7 7 0,6 7-14 0,-1-8 2 15,2 1-1-15,-1 7 2 0,2-13 38 0,0 6-50 16,2 0 42-16,1 0-49 0,0-1 46 0,0 2-39 16,0 0 35-16,3 1-50 0,0 0 60 0,-2 1-34 15,2 1 48-15,-2 0-37 0,-6 3 41 0,15-2-36 16,-15 2 40-16,15 1-41 0,-9 3 32 0,-6-4-49 15,15 5 42-15,-8-1-49 0,-2 2 4 0,0 1 0 16,1 0 1-16,-3 2-1 0,-1-2-12 0,2 2-42 16,-2 0-59-16,-1-1-39 0,-1 0-41 0,0-1-67 15,0 0-132-15,0-7-381 0,-1 11-293 0</inkml:trace>
  <inkml:trace contextRef="#ctx0" brushRef="#br0" timeOffset="121683.32">26824 9419 53 0,'0'0'195'0,"0"0"-46"16,0 0-9-16,0 0 3 0,0 0-3 0,0 0-2 0,0 0-6 16,-6 6-5-16,6-6-4 0,-2 7 4 15,2-7-1-15,-3 8 4 0,3 0 15 0,0-1 8 16,0 3-1-16,0-1-34 0,0 5 27 0,-1-1-43 16,1 1 41-16,0 4-50 0,0 1 41 0,0 2-43 15,1 4 38-15,-1 0-39 0,0 2 11 0,0 0-1 16,3 1-6-16,-1-1 1 0,1 5 30 0,0-3-61 15,2 3 33-15,0-3-50 0,2 0 31 0,2-1-54 16,0 1 38-16,4-4-52 0,-1 2 37 0,2-4-43 16,4 1 33-16,1-3-48 0,1 0 28 0,3-5-98 0,3 0-24 15,2-3-107-15,1-3-38 0,4-2-84 16,3-4-143-16,1-2-390 0,3-2-415 0</inkml:trace>
  <inkml:trace contextRef="#ctx0" brushRef="#br0" timeOffset="122574.13">28762 9235 165 0,'0'0'146'0,"0"0"-11"15,5-6-1-15,-5 6 4 0,0 0 5 0,8-4-1 16,-8 4-9-16,6-5-16 0,-6 5-19 0,8-5-9 16,-8 5-8-16,5-4 5 0,-5 4 5 0,9-2 11 15,-9 2-14-15,10-3 11 0,-10 3-12 0,9-2 18 16,-9 2-22-16,13 0 27 0,-13 0-27 0,15 3 43 16,-7-1-48-16,1 2 51 0,1 1-26 0,3 2 30 15,-1 0-11-15,2 4-6 0,1-2-9 0,0 4-7 16,1 2-3-16,2-1-7 0,1 3-8 0,-3 1-12 15,2 1-12-15,0 1-6 0,0 1-4 0,-4 1-11 16,1-1-6-16,-4 2-4 0,-2-3-4 0,-2 2-5 16,-3 2 0-16,-3-1-5 0,-1 0-7 0,-2 1-42 15,-3 1 23-15,-4 0-91 0,-2 1-9 0,1 0-105 16,-2-4-51-16,-1 2-75 0,-3-3-66 0,5-3-421 16,-1-3-369-16</inkml:trace>
  <inkml:trace contextRef="#ctx0" brushRef="#br0" timeOffset="127015.43">25750 10364 75 0,'0'0'163'0,"0"0"1"0,0 0-12 0,0 0-2 15,0 0-5-15,0 0-19 0,-10 1-10 0,10-1-9 16,0 0-13-16,0 0-15 0,0 0-11 0,0 0-10 16,0 0-9-16,0 0-3 0,0 0-7 0,0 0-2 15,0 0-6-15,0 0-2 0,0 0-2 0,0 0 7 16,0 0 7-16,0 0 5 0,0 0 9 16,0 0-2-16,0 0-2 0,0 0 1 0,9-3 15 0,-9 3-5 15,11-2-1-15,-11 2-1 0,17-3-6 16,-7 0 6-16,1 1-1 0,1-2-25 0,5 0 33 15,-1 0-30-15,2-1 32 0,0 0-9 0,4-1-9 0,-2 0-5 16,2 0-10-16,2-1 3 0,1 0-57 0,-1 1 54 16,-2-3-53-16,3 2 49 0,-2-1-52 0,3 1 48 15,-2 0-49-15,-1-1 46 0,1 1-49 0,1 0 50 16,-3 0-42-16,2 0 37 0,-1 0-45 0,0 3 46 16,-2-3-44-16,0 1 42 0,0-1-40 0,-1 2 44 15,-4 1-43-15,2-2 46 0,-2 1-42 0,-1 1 36 16,0-1-43-16,-1 1 43 0,-2-1-45 0,-1 3 45 15,-1-2-47-15,1 0 43 0,1 0-39 0,-3 0-15 16,0 0-125-16,-1-1-156 0,2 0-463 0,-2 0-300 16</inkml:trace>
  <inkml:trace contextRef="#ctx0" brushRef="#br0" timeOffset="128749.18">27342 9722 160 0,'0'0'191'0,"0"0"-40"0,-5-5-9 16,5 5-8-16,0 0-5 0,-4-6-11 0,4 6-10 15,0 0-6-15,-3-8-21 0,3 8-15 0,0 0-13 16,0-10-9-16,0 10 7 0,3-8-2 0,-3 8 2 16,4-7 2-16,-4 7-7 0,7-8-7 0,-7 8 1 15,9-9 3-15,-9 9 9 0,9-7 1 0,-2 4-6 16,0-1-4-16,-1-1-2 0,2 3 16 0,1-2-12 16,-2 2 12-16,2-1 3 0,0 0 0 0,-9 3-5 15,17-3 3-15,-17 3 6 0,18 0 1 0,-18 0-37 16,19 2 50-16,-9 0 0 0,0 2-9 0,-1-1-7 15,-1 1-8-15,2 0-49 0,-2 3 48 0,1-2-12 0,0-1-36 16,-2 3 32-16,0 0-43 0,-1-2 37 16,-1 2-37-16,2-1 48 0,-2-1-41 0,-1 1 45 15,-4-6-40-15,7 9 42 0,-7-9-39 0,5 7 41 16,-5-7-43-16,7 9 50 0,-7-9-37 0,2 5 42 16,-2-5-46-16,0 0 38 0,2 8-37 0,-2-8 25 15,0 0-41-15,0 0 37 0,0 0-42 0,0 0 40 16,0 0-45-16,0 0 38 0,-16-2-5 0,16 2 0 15,-5-6-8-15,5 6-2 0,-8-9-3 0,8 9 2 16,-5-9-4-16,-1 4-5 0,5-2 0 0,-2 1-1 16,-1-1 1-16,3 0 2 0,-2 1-4 0,2-1-1 15,0-2 1-15,0 2 5 0,1 0-7 0,0 0 4 16,1-1 12-16,0-1-18 0,0 2-1 0,3-3 4 16,0 2-2-16,-1-1-1 0,3 1 0 0,-1 0 6 15,0-1-9-15,2 2 4 0,-1-1 0 0,-1 1 1 0,4-2 0 16,-2 3 3-16,0-1 11 0,0 1-19 0,1 0 1 15,0 0 5-15,0 1-1 0,-2 0-4 16,3 2 2-16,-1-2 1 0,0 2-1 0,-8 3 4 16,14-6 3-16,-14 6 3 0,12-2 3 0,-12 2 6 15,16 0-1-15,-16 0 5 0,11 1 3 0,-11-1-6 0,13 2 6 16,-13-2 7-16,13 5-4 0,-7-2 0 16,-6-3 1-16,11 6-3 0,-4-3 6 0,-2 1 11 15,0 2 3-15,2-1-3 0,-1 1-3 0,-1 0 0 16,0 1 3-16,2 1 8 0,-2 0-38 0,-1-1 49 15,1 3-46-15,0-2 43 0,1 3-49 0,-3-2 48 16,2 2-48-16,-1-1 43 0,0 0-51 0,0 2 49 16,-1-2-50-16,2 0 55 0,-1-1-60 0,-1 1 44 15,1-2-49-15,-2 1 49 0,3-1-45 0,-2 0 47 16,-2-3-42-16,4 1 7 0,-5-6 2 0,7 10 6 16,-7-10-4-16,6 7-2 0,-6-7 3 0,8 5-7 0,-8-5 3 15,0 0-11-15,16 0-37 0,-16 0-27 0,12-5-130 16,-4 0-53-16,0 1-139 0,0-3-125 0,0 2-595 15,-2-4-727-15</inkml:trace>
  <inkml:trace contextRef="#ctx0" brushRef="#br0" timeOffset="130648.62">29288 9439 126 0,'0'0'258'15,"0"0"-34"-15,0 0-34 0,0 0 33 0,0 0-31 16,0 0 29-16,0 0-48 0,0 0 36 0,-13 0-55 16,13 0 34-16,0 0-65 0,0 0-17 0,0 0-12 15,0 0-8-15,0 0-2 0,0 0-12 0,0 0-4 16,0 0-4-16,0 0-7 0,0 0-6 0,0 0-10 16,0 0 23-16,0 0-38 0,0 0 20 0,3-7-36 15,-3 7 22-15,11-4-30 0,-5 0 24 0,4 1-34 16,-1 0 28-16,0-1-33 0,3 1 2 0,-1-2-26 15,1 0-70-15,2 1-84 0,-1 0-66 16,-1-1-126-16,1-1-322 0,-2 2-212 0</inkml:trace>
  <inkml:trace contextRef="#ctx0" brushRef="#br0" timeOffset="130825.11">29355 9525 470 0,'0'0'313'0,"-5"7"-44"0,5-7-82 0,-2 7-8 16,2-7-26-16,0 0 8 0,-2 6-45 0,2-6 23 16,0 0-63-16,0 0 25 0,0 0-58 0,0 0 28 15,13-1-51-15,-13 1 31 0,15-5-46 0,-6 1 29 16,2 0-46-16,1-1 4 0,1 0-122 16,1-2-73-16,0 1-117 0,4-3-216 0,-2-1-42 0</inkml:trace>
  <inkml:trace contextRef="#ctx0" brushRef="#br0" timeOffset="131282.18">29911 9111 68 0,'0'0'287'0,"-5"-8"-59"16,5 8-9-16,-6-4-8 0,6 4-3 0,-7-4-15 16,7 4-4-16,-12-2-15 0,12 2-11 0,-13 1-30 15,13-1 24-15,-17 3-42 0,8 1 42 0,-1 1-44 16,-1 1 36-16,-1 0-13 0,2 1-13 0,0 0-13 16,2-1-21-16,1 3-10 0,0-2-11 0,-1 1-10 15,4 1-7-15,-1-1-2 0,1 2-7 0,4-2-6 16,0 2-5-16,0-2-3 0,3 3-6 15,1-2 1-15,2 3-5 0,4-1-6 0,1 0-1 0,1 3 1 16,4 0 14-16,0-3-25 0,2 3 16 16,0-1-20-16,1-2 15 0,0 2-20 0,-2-2 19 0,2-2-19 15,-1 2 16-15,-1-2-15 0,-2-2 17 0,-3 0-20 16,-1-1 16-16,-1 1-20 0,-1-2 19 0,-4 0-14 16,1 1 19-16,-3-1-19 0,-3-5 18 0,-1 9-18 15,1-9 22-15,-8 11-22 0,1-7 19 0,-1-1-19 16,-3 2 21-16,0-1-18 0,1-2 17 0,-3 1-18 15,2-1 15-15,-1-1-25 0,2 0-26 0,10-1-33 16,-17 0-44-16,17 0-68 0,-15 0-59 0,15 0-19 16,-12-2-54-16,12 2-35 0,-6-4-340 0,6 4-200 15</inkml:trace>
  <inkml:trace contextRef="#ctx0" brushRef="#br0" timeOffset="132040.76">30077 9308 91 0,'0'0'398'0,"0"0"-111"16,4-7-5-16,-4 7-59 0,0 0 10 0,1-5-54 15,-1 5 40-15,0 0-50 0,0 0 14 0,0 0-22 16,0 0-28-16,0 0-17 0,0 0-11 0,2 7 18 16,-2-7-34-16,4 7 13 0,-4-7-41 0,5 9 11 15,-5-9-32-15,6 10 18 0,0-5-34 0,-2 1 17 16,1-2-29-16,0 3 23 0,3-1-31 0,-3-3 23 15,3 2-25-15,-2 0 19 0,-1-1-24 0,-5-4 25 16,12 4-27-16,-12-4 25 0,11 4-28 0,-11-4 23 16,0 0-25-16,12 1 26 0,-12-1-26 0,6-2 18 15,-6 2-22-15,8-5 29 0,-8 5-26 0,2-8 22 16,-2 8-26-16,3-9 25 0,-3 9-22 0,1-12 23 16,-1 12-19-16,0-7 19 0,0 7-24 0,2-7 23 15,-2 7-20-15,0 0 19 0,1-9-25 0,-1 9 25 16,0 0-23-16,0 0 24 0,0 0-20 15,0 0 21-15,0 0-23 0,12 0 25 0,-12 0-25 16,7 5 25-16,-7-5-26 0,9 7 25 0,-9-7-25 0,10 7 22 16,-10-7-20-16,9 9 25 0,-2-5-29 0,-7-4 19 15,9 7-30-15,-9-7 16 0,9 7-35 0,-9-7 31 16,5 5-27-16,-5-5 34 0,0 0-54 0,0 0 37 16,7 2-32-16,-7-2 37 0,0 0-24 0,0 0 46 15,1-7-40-15,-1 7 44 0,-1-7-38 0,1 7 42 16,0-9-36-16,0 9 45 0,0-11-27 0,0 11-7 15,3-9 6-15,-3 9 29 0,2-10-42 0,-2 10 5 16,6-7 2-16,-6 7 3 0,7-7 3 0,-7 7 3 16,8-3 8-16,-8 3 29 0,11-2-30 0,-11 2 29 15,11 1-40-15,-11-1 35 0,12 2-32 0,-12-2 34 16,12 6-38-16,-12-6 39 0,10 5-26 0,-10-5 23 16,13 6-27-16,-13-6 26 0,8 8-32 0,-8-8 40 15,7 5-13-15,-7-5 46 0,5 3-26 16,-5-3 18-16,0 0-27 0,0 0 12 0,0 0-30 15,0 0 18-15,9-3-23 0,-9 3 18 0,1-9-26 0,-1 9 23 16,3-11-27-16,-2 6 24 0,1-3-24 0,0 1 20 16,-1-2-23-16,3 1 2 0,0-1-2 0,1 2 6 15,0 0-2-15,2 0-1 0,-1 1 0 0,-1 1 0 16,2-1 3-16,0 3 3 0,-7 3-4 0,12-4 0 16,-12 4 3-16,13-2 1 0,-13 2-2 0,14 1 1 15,-14-1 2-15,11 3-3 0,-11-3 1 0,13 6 21 16,-13-6-22-16,8 8 17 0,-8-8-23 0,7 6 20 15,-7-6-20-15,4 7 18 0,-4-7-24 0,5 6 19 16,-5-6-22-16,5 3 3 0,-5-3-66 16,0 0-68-16,0 0-73 0,0 0-44 0,0 0-92 0,0 0-78 15,0 0-237-15,0 0-175 0</inkml:trace>
  <inkml:trace contextRef="#ctx0" brushRef="#br0" timeOffset="132431.64">30858 8888 20 0,'0'0'287'0,"0"0"-47"0,-2-9-11 15,2 9-8-15,0 0 17 0,-8-3-1 0,8 3 15 16,-9 3-49-16,9-3 38 0,-10 6-51 0,10-6 3 16,-12 8-32-16,5-2 9 0,0 3-29 0,2-1 16 15,-1 4-21-15,-1 0 3 0,1 0-22 0,1 3-7 16,0 1-4-16,0 1-7 0,1 5 5 0,0-2-5 16,1 3-3-16,0 1-14 0,1 1 8 0,2-1-22 15,2 3 0-15,0-1-15 0,1 0-7 16,2 4-8-16,0 1-1 0,1-3-9 0,3 1-8 0,1-3-1 15,-1 3 1-15,4-4-5 0,-1-1-3 0,1 1-3 16,2-4-2-16,-4-3-8 0,3-1-16 0,-1-2-50 16,1-3-32-16,0 1-47 0,-2-5-29 0,0 0-48 15,1-3-98-15,1-1-31 0,-3-2-76 0,0-2-92 16,2-1-257-16,-2-3-294 0</inkml:trace>
  <inkml:trace contextRef="#ctx0" brushRef="#br0" timeOffset="133050.37">30916 9247 204 0,'0'0'248'0,"-6"-8"-57"15,6 8-19-15,-3-8-12 0,3 8-10 0,-5-7 24 16,5 7-42-16,-3-9 32 0,3 9-41 0,-2-7 18 16,2 7-56-16,0 0 24 0,0-10-55 0,0 10 51 15,0 0-66-15,2-7 59 0,-2 7-34 0,0 0 12 16,0 0 0-16,11-1 5 0,-11 1 26 0,10 3-42 15,-10-3 30-15,10 6-44 0,-5-1 22 0,1 0-25 16,1 1 13-16,-1 0-31 0,-1 1 27 0,2-1-8 16,-1 3-5-16,-1-2-9 0,-1 0 0 0,0 0-5 15,-2-1 3-15,2 2 9 0,-3-3 3 0,-1-5 6 16,4 9-1-16,-4-9-4 0,0 9-5 0,0-9-5 16,-2 5-1-16,2-5-4 0,0 0-4 0,0 0 1 15,0 0-16-15,0 0 5 0,-13-2-11 0,13 2 12 16,-3-7-15-16,3 7 10 0,-2-12-19 0,0 5 18 15,2-2-17-15,0 2 13 0,2-2-15 0,0 0 13 16,0-1-14-16,0 2 12 0,3-2-13 0,-1 2 6 16,4-2-6-16,-3 3 6 0,1 0 12 0,2-2-18 15,0 5 16-15,-1-2-15 0,2 1 12 0,-1 1-16 16,-8 4 1-16,14-3 6 0,-14 3 11 0,15-2-16 16,-15 2 17-16,14 3-16 0,-14-3 16 0,12 6-12 15,-6-1 5-15,1-1-6 0,0 0 10 0,-2 2-7 16,-1 0 16-16,1 1-16 0,1-1 14 0,-3 3-3 15,2-2 0-15,-2 1-4 0,-1-2 2 0,2 2-2 16,-1 1-1-16,-2-3-4 0,2 3 0 0,-1-2-37 16,0-2-41-16,0 3-45 0,-1-3-44 0,-1-5-81 15,4 11-80-15,-4-11-93 0,8 5-384 16,-8-5-336-16</inkml:trace>
  <inkml:trace contextRef="#ctx0" brushRef="#br0" timeOffset="133324.56">31304 9199 68 0,'0'0'331'16,"0"0"-93"-16,5-5-26 0,-5 5 11 0,0 0 1 15,5-3-39-15,-5 3 46 0,0 0-56 0,9-6 30 0,-9 6-82 16,7-6 27-16,-7 6-67 0,10-5-4 0,-10 5-7 15,10-6-6-15,-10 6-8 0,12-6-10 0,-5 2-3 16,-7 4-13-16,13-4-5 0,-13 4-6 0,14-5 1 16,-14 5-4-16,14-3-10 0,-14 3-5 0,13-6 0 15,-13 6 5-15,13-2-2 0,-13 2-14 0,11-2-11 16,-11 2-51-16,11-1-26 0,-11 1-104 0,10-2-34 16,-10 2-93-16,0 0-307 0,10-2-141 15</inkml:trace>
  <inkml:trace contextRef="#ctx0" brushRef="#br0" timeOffset="133632.66">31553 9039 223 0,'0'0'198'0,"4"-7"-12"16,-4 7-9-16,0 0 1 0,3-6 11 0,-3 6-23 15,0 0-16-15,0 0-16 0,2-5-16 0,-2 5-17 16,0 0-20-16,0 0 29 0,0 0 32 0,0 0-27 15,0 0 41-15,0 0-43 0,0 0 45 0,5 3-27 16,-5-3 19-16,4 6-26 0,-4-6 12 0,4 10-22 16,-4-10 18-16,5 9-28 0,0-1-4 0,-1-2-26 15,0 2 11-15,0-1-23 0,0 1 0 0,1 1-19 0,-1-1-1 16,1 2-20-16,0-2 6 0,-1 3-4 0,0-3-5 16,-1 3-2-16,0-1-4 0,0 0-10 0,-1-1 1 15,2 2-1-15,0-3-19 0,-2 2-35 0,-1-3-37 16,2 1-36-16,-3-8-19 0,3 11-24 15,-3-11-43-15,2 10-85 0,-2-10-75 0,0 0-35 0,0 0-332 16,0 0-243-16</inkml:trace>
  <inkml:trace contextRef="#ctx0" brushRef="#br0" timeOffset="133930.25">31626 8885 156 0,'0'0'261'0,"0"-7"-90"16,0 7 42-16,4-6-35 0,-4 6 45 0,5-4-53 15,-5 4 24-15,0 0-46 0,12-3 24 0,-12 3-21 16,11 3-12-16,-11-3 3 0,14 5-9 0,-5-2-1 0,0 3 3 16,0 1-1-16,3 0 9 0,-2 1 4 15,0 2-19-15,4 1 8 0,-1 2-11 0,1 0-7 0,-1 1-14 16,-2 1-8-16,3 2-18 0,-1-2 3 0,-3 2-25 15,2 1 5-15,-3 0-11 0,0 1-5 0,-2 0-8 16,-3 2-6-16,1-3-6 0,-2 0-2 0,-2 0-6 16,-1 0-4-16,0-1-6 0,0-1-9 0,0 1-61 15,-2-1-93-15,-1-2-104 0,-1-1-175 0,0 1-171 16,-2-2-289-16,-2-2-460 0</inkml:trace>
  <inkml:trace contextRef="#ctx0" brushRef="#br0" timeOffset="134832.64">32084 9059 159 0,'0'0'207'0,"0"0"-64"15,0 0 32-15,0 0-53 0,0 0 30 0,-10-2-47 16,10 2 47-16,0 0-39 0,0 0 12 0,0 0 1 15,0 0 9-15,0 0 0 0,-9-1 11 0,9 1-4 16,0 0-4-16,0 0-5 0,0 0-10 0,0 0-14 16,0 0 1-16,0 0-16 0,0 0-1 0,0 0-9 15,0 0-16-15,0 0 8 0,-7-4-5 0,7 4 1 0,0 0-9 16,0 0-14-16,0 0-5 0,0 0-6 16,5-4-2-16,-5 4-4 0,8-4-2 0,-8 4 4 0,13-3-8 15,-13 3-7-15,15-5-3 0,-5 1 1 0,1 0-6 16,0 1-2-16,0 0-2 0,2-1-2 0,1-1-2 15,0 0 2-15,2 2-3 0,-2-1-2 0,1 2-23 16,1-2 31-16,-2-1-29 0,0 1 31 0,-1 1-29 16,0 1 28-16,-2-2-27 0,0 1 28 0,1 0-30 15,-2 1 23-15,1-2-32 0,-2 3 2 0,-9 1-48 16,13-4-3-16,-13 4-45 0,13-6-58 0,-13 6-28 16,9-3-95-16,-9 3-19 0,5-5-93 0,-5 5-189 15,3-6-117-15</inkml:trace>
  <inkml:trace contextRef="#ctx0" brushRef="#br0" timeOffset="135115.23">32272 8854 52 0,'-11'-4'342'0,"11"4"-91"0,-7-4-28 16,7 4-17-16,-7-3-43 0,7 3 31 0,0 0-30 15,-7-3 12-15,7 3-38 0,0 0 5 0,0 0-34 0,0 0 20 16,0 0 2-16,-13 2-18 0,13-2 12 0,0 0-21 15,-4 9 26-15,4-9-18 0,1 9 30 16,1-4-42-16,-2-5 18 0,2 13-23 0,1-5 18 0,-1-1-18 16,1 3-15-16,-1-2-12 0,2 2-2 15,0-2-2-15,0 3-7 0,0-2-10 0,0 2-12 0,1-2-3 16,0 2-8-16,-1-2-1 0,1 2-6 0,-1-1 0 16,1 2-6-16,2-2-1 0,-2 1-5 0,-1 2-10 15,0-3-42-15,1 1-50 0,-1 0-34 0,-1-2-44 16,-1 2-53-16,2 0-72 0,-3-2-34 0,2-2-110 15,-3-7-337-15,4 12-300 0</inkml:trace>
  <inkml:trace contextRef="#ctx0" brushRef="#br0" timeOffset="135980.59">32598 8855 13 0,'-2'-6'248'0,"2"6"-26"16,-2-6-18-16,2 6-36 0,0 0-1 0,-3-7 0 16,3 7-7-16,0 0-7 0,-4-9 4 0,4 9-17 15,0 0-9-15,-2-8-29 0,2 8 18 0,0 0-28 16,-3-5 8-16,3 5-32 0,0 0 0 0,0 0-21 0,-1-7-3 16,1 7-17-16,0 0 1 0,0 0-15 0,0 0 19 15,0 0 5-15,0 0 1 0,0 0-13 0,14 1 2 16,-14-1 11-16,9 5-5 0,-9-5 3 0,9 6-14 15,-9-6 12-15,9 9-8 0,-5-4 6 0,3 1-13 16,-3 1 10-16,1 0-19 0,-2-2 16 0,1 4-21 16,0-2 18-16,-2 1-17 0,2 0 18 0,0-1-20 15,-2 0 22-15,-2-1-44 0,3 0 52 0,-2 2-30 0,-1-8 29 16,3 9-28-16,-3-9 30 0,1 10-22 0,-1-10 30 16,1 8-21-16,-1-8 38 0,3 7-25 15,-3-7 29-15,0 0-42 0,0 0 25 0,-3 6-45 0,3-6 32 16,0 0-30-16,0 0 26 0,-4-6-30 0,4 6 26 15,-2-7-32-15,2 7 30 0,-3-11-36 0,3 4 25 16,0 1-32-16,0-3 34 0,-1 1-30 0,0-1 32 16,1 0-32-16,0 0 31 0,0-1-32 0,0 1 36 15,0 0-35-15,1-1 31 0,0 0-30 0,-1 0 27 16,1 0-31-16,1 1 33 0,0 0-30 0,0 1 29 16,0 0-28-16,1-1 30 0,-1 1-32 0,2 2 32 0,0-2-36 15,2 1 32-15,-2 2-30 0,1-2 32 0,-1 2-30 16,3 1 31-16,-2 0-33 0,2 0 33 0,-2 0-32 15,-5 4 28-15,13-4-32 0,-13 4 35 0,13-1-33 16,-13 1 39-16,12 0-38 0,-12 0 35 0,12 2-34 16,-12-2 32-16,13 5-33 0,-8 0 35 0,2 0-31 15,-2-2 33-15,1 1-29 0,-1 2 31 0,0 0-30 16,-1-1 35-16,1 2-26 0,-1-1 33 0,1 1-29 16,0 0 29-16,-2 1-29 0,1 0 34 0,-2 0-22 0,2-1 32 15,-1 3-19-15,-1-3 17 0,1 3-13 16,-1-2 11-16,1 2-18 0,-1-2 15 0,1 2-18 0,-2-2 10 15,2 3-16-15,-1-3 29 0,0 2-23 16,0-1 16-16,1-1-24 0,-1 0 16 0,0 2-23 16,0-2 21-16,0-2-23 0,1 2 25 0,-1-2-21 0,1 1 28 15,0-1-30-15,1-1 23 0,-4-5-29 0,5 10 27 16,-5-10-28-16,6 8 23 0,-6-8-27 0,9 7 29 16,-9-7-32-16,10 6 23 0,-10-6-36 0,13 2-21 15,-13-2-93-15,14-1-65 0,-14 1-95 0,14-7-259 0,-6 3-491 16,-2-2-658-16</inkml:trace>
  <inkml:trace contextRef="#ctx0" brushRef="#br0" timeOffset="141279.99">21460 9728 138 0,'0'0'159'0,"0"0"-16"0,0 0-21 15,0 0-15-15,0 0-11 0,0 0-12 0,-7-4-9 16,7 4-1-16,0 0 10 0,0 0-13 0,0 0 8 15,0 0 1-15,0 0 3 0,0 0 6 0,0 0 16 0,0 0-22 16,0 0 10-16,-9-2 2 0,9 2-16 16,0 0-3-16,0 0-7 0,0 0 6 0,0 0-19 15,0 0 17-15,0 0-27 0,0 0 12 0,0 0-12 0,0 0 43 16,0 0-34-16,0 0 7 0,0 0 55 0,0 0-41 16,0 0 40-16,9 4-45 0,-9-4 44 0,11 2-39 15,-11-2 34-15,14-2-43 0,-14 2 38 16,20-1-43-16,-5 0 31 0,-2 0-51 0,6-1 33 15,-1-1-43-15,3 0 29 0,0 2-48 0,1-2 34 16,1 0-44-16,3 0 36 0,-1 1-44 0,-3-1 38 16,0 0-42-16,-1 2 41 0,0 0-44 0,-2 0 36 0,1 0-36 15,-1 1 36-15,-2-1-39 0,-4 1 44 0,1 0-46 16,0 0 40-16,-2 0-41 0,-12 0 46 0,18 0-29 16,-18 0 47-16,16 0-31 0,-16 0 56 0,14 0-45 15,-14 0 38-15,0 0-53 0,14 1 39 0,-14-1-50 16,0 0 36-16,0 0-43 0,7-4 41 0,-7 4-49 15,0 0 41-15,0 0-47 0,2-6 19 0,-2 6-98 16,0 0-38-16,0 0-135 0,0-7-76 0,0 7-130 16,0 0-480-16,2-9-544 0</inkml:trace>
  <inkml:trace contextRef="#ctx0" brushRef="#br0" timeOffset="143698.19">18365 10667 9 0,'10'-2'182'0,"-10"2"-83"16,0 0 34-16,0 0-51 0,2-7 47 0,-2 7-56 16,0 0 38-16,1-6-48 0,-1 6 28 0,0 0-33 15,2-8 31-15,-2 8-36 0,0 0 38 0,1-7-44 16,-1 7 27-16,0 0-31 0,-3-7 25 0,3 7-33 16,0 0 26-16,-2-8-16 0,2 8 24 0,-4-5-19 15,4 5 18-15,0 0-22 0,-9-6 1 0,9 6-9 16,-5-4 0-16,5 4-9 0,0 0 8 0,-10-2-2 15,10 2-1-15,0 0 0 0,-14 0-7 0,14 0-5 16,-10 2-6-16,10-2 0 0,-11 5-2 0,11-5-4 16,-10 5 8-16,4 0 4 0,1 1 3 0,-2 1 8 15,2-2 3-15,-3 4 2 0,3-3-7 0,0 4 4 16,1-1-4-16,-2 2-2 0,2-2 2 0,-1 3 0 16,1-1-6-16,2 1-3 0,-1 0 40 0,3 0-53 15,0 1 36-15,0-1-40 0,0 0 38 0,5 0-41 0,-2 0 38 16,1-1-44-16,1 0 46 0,2-1-46 15,-2 2 44-15,3-3-54 0,2 0 59 0,-1-3-56 16,0 2 47-16,-1-4-46 0,5 0 45 0,-2-1-48 0,1 0 46 16,-1-2-43-16,1 0 40 0,2-1-50 0,-3-2 4 15,3-1 4-15,-2 1-1 0,-2 0 5 0,4-2 2 16,-2-2 2-16,0 0 3 0,0 0-1 0,-2 0 2 16,0-2-4-16,-1 2 11 0,-2-2-10 0,-1 1 0 15,2-1 0-15,-3-2 3 0,-1 2-4 16,-2-2 7-16,1-1-3 0,-2 2-1 0,-1-3 31 15,0 2-36-15,-3-1 35 0,1 1-39 0,-3-1 7 0,0 0-7 16,-3 0 3-16,-1 2 2 0,3 0-3 0,-2 2 2 16,-1-1 2-16,0 3 6 0,-1-1-15 0,1 1 7 15,0 0 0-15,0 3 2 0,1 0-10 0,8 2-13 16,-15-3-41-16,15 3-37 0,-10 0-45 0,10 0-54 16,-10 2-86-16,10-2-373 0,0 0-172 0</inkml:trace>
  <inkml:trace contextRef="#ctx0" brushRef="#br0" timeOffset="143941.31">18626 10710 126 0,'11'1'368'0,"-11"-1"-101"15,0 0-53-15,0 0-20 0,0 0-22 0,0 0-19 16,14-1-9-16,-14 1-13 0,6-3-27 0,-6 3-16 15,8-5-15-15,-8 5-15 0,10-7-12 0,-1 4-9 16,-1-2-5-16,1-2-11 0,1 2-2 0,1-1-4 16,2-2-2-16,0 1-5 0,0 0-5 0,2-1 0 15,-2 1-15-15,1-2-55 0,-1 3-26 0,-2-1-81 16,-1-2-6-16,-1 4-81 0,-1-2 20 0,-3 1-159 16,0 2 140-16</inkml:trace>
  <inkml:trace contextRef="#ctx0" brushRef="#br0" timeOffset="144095.06">18795 10545 242 0,'-18'0'284'0,"18"0"-87"0,-12-1 4 0,12 1-67 16,-11 1 17-16,11-1-20 0,-9 2 15 0,9-2-8 16,-9 4-15-16,9-4-23 0,-2 7-4 0,2-7-15 15,0 7-20-15,0-7-14 0,2 13-8 0,3-8-5 16,-1 5-5-16,0-2-8 0,1 5 1 0,2-1-8 16,-1 2-7-16,2 0-3 0,-1 4-35 15,-2 2-65-15,2-1-127 0,-2 0-50 0,1-1-252 0,-4-1-28 16</inkml:trace>
  <inkml:trace contextRef="#ctx0" brushRef="#br0" timeOffset="144450.73">18460 11207 183 0,'-10'-3'359'0,"10"3"-51"0,0 0 2 16,-9-6-7-16,9 6-33 0,0 0 42 0,-8-4-64 16,8 4 5-16,0 0-83 0,0 0 28 0,0 0-57 15,0 0 46-15,-10 4-52 0,10-4 15 0,0 9-53 16,0-9 29-16,2 10-53 0,-1-2-10 0,1 0-9 15,3 2-9-15,-1-1-10 0,-1 3-5 16,2 0-2-16,-1 2-9 0,2 0-2 0,-2 0-5 16,2 0-6-16,-2 1-4 0,1-1-28 0,-1-2-32 0,0-1-35 15,1-1-48-15,-2-2-34 0,-1 0-15 0,3-1-12 16,-5-7-22-16,3 9-34 0,-3-9-37 0,0 0-79 16,0 0 28-16,0 0-201 0,0 0-57 0</inkml:trace>
  <inkml:trace contextRef="#ctx0" brushRef="#br0" timeOffset="144766.76">18438 11209 207 0,'-3'-11'310'0,"-1"3"-47"16,0-1-9-16,2 4 2 0,0 0-28 0,-2-2 1 15,4 7-48-15,-5-7 0 0,5 7-57 0,-6-3-5 16,6 3-50-16,0 0 16 0,-13 2-45 0,13-2 21 0,-11 8-46 16,4-1 37-16,3-2-48 0,-2 2 32 0,2 2-40 15,-1-2-1-15,1 3 4 0,-1-3-2 16,4 2 2-16,-2-2-11 0,3-2-11 0,-2 3-3 0,2-8-3 15,0 9-3-15,0-9 3 0,2 6-21 16,-2-6-9-16,0 0 7 0,0 0-5 0,12 0 11 16,-12 0-6-16,9-8 13 0,-2 2-1 0,-3-3 24 15,4 4-12-15,-3-5 6 0,1 2 1 0,3-2 7 0,-5 3 7 16,3-3-1-16,0 2 3 0,-3 1 5 0,4-2 6 16,-3 3 0-16,1-1 14 0,-1 1 15 0,1 2 7 15,1 1-5-15,-7 3 9 0,12-5-17 0,-12 5 0 16,11-2-10-16,-11 2 11 0,17 5-22 0,-10-2 4 15,1 1-9-15,2 0 2 0,-1 3-20 0,2 0-77 16,-1 2-59-16,1 0-139 0,-2 2-275 0,0-2-81 16</inkml:trace>
  <inkml:trace contextRef="#ctx0" brushRef="#br0" timeOffset="145246.76">18621 11695 78 0,'0'0'283'0,"0"0"-87"0,-6-5 20 16,6 5-61-16,-5-7 16 0,5 7-36 0,-8-10 6 0,4 5-37 15,-1-2 5-15,0 3-25 0,-3-3 3 0,2 3-25 16,0-1 1-16,-1 0-16 0,0 2 4 0,0-1-6 15,7 4-3-15,-14-1-9 0,14 1-6 0,-15 0-4 16,15 0-3-16,-14 2-7 0,6 2 1 0,-1 1 1 16,3-1-7-16,-1 1-4 0,1 1 4 0,0 1-3 15,1 1-6-15,1 0 2 0,1 0 2 0,-1 1-2 16,4-1 3-16,-1 0-2 0,0 0-1 0,2-2-1 16,0 2 5-16,-1-8-5 0,3 11 1 0,-3-11-2 15,6 8 1-15,-6-8-2 0,10 5-1 0,-10-5 10 16,0 0-6-16,13-2-3 0,-13 2 3 0,12-7-2 15,-5 2 0-15,-3-1-1 0,3-1-1 0,-2-1-5 16,1 1 10-16,-2-1 0 0,2 0 2 0,-2 2-1 16,1-2 0-16,-2 2 21 0,1 0-4 0,-2 0 10 15,-2 6-11-15,5-7 4 0,-5 7 1 0,7-6 9 16,-7 6-1-16,0 0-7 0,7-3-7 0,-7 3 0 0,0 0-5 16,11 4-6-16,-11-4 2 0,6 7-2 0,0-2-4 15,-1-1 2-15,2 2-4 0,-1-2-25 0,1 1-32 16,0 2-48-16,2-2-77 0,-1 1-23 0,0-1-90 15,2 0 0-15,-3-1-150 0,3-1 79 0</inkml:trace>
  <inkml:trace contextRef="#ctx0" brushRef="#br0" timeOffset="145530.22">18810 11648 8 0,'0'0'373'0,"0"-7"-116"15,0 7-1-15,-1-7-43 0,1 7-7 0,0 0-34 16,-4-6-27-16,4 6-4 0,0 0-25 0,0 0-1 15,-10 2-19-15,10-2 2 0,-6 7-32 0,6-7 5 16,-5 10-36-16,5-10 27 0,-4 12-37 0,1-5 16 0,2-1-29 16,0 4 22-16,1-2-30 0,0 2 22 15,2-2-28-15,-2 2 24 0,3-3-23 0,-1 1 17 16,2 1-25-16,-1-4 28 0,-3-5-29 0,9 7 32 16,-9-7-34-16,11 4 24 0,-11-4-24 0,12-2 24 0,-12 2-28 15,12-7 28-15,-5 1-25 0,-1 0 24 16,-2-2-22-16,3-1 24 0,-5 0-24 0,3 0 29 15,-4 0-27-15,-1-1-1 0,0-1-2 0,-3 1 5 0,-1 1 0 16,0 0 2-16,-3 0-28 0,0 2-42 16,-3 0-65-16,-2 0-159 0,1 3-343 0,-6 0-150 0</inkml:trace>
  <inkml:trace contextRef="#ctx0" brushRef="#br0" timeOffset="156076.87">26001 10863 128 0,'0'0'203'15,"0"0"-36"-15,0 0-17 0,0 0-20 0,0 0-10 16,-9 1-1-16,9-1 5 0,0 0-12 0,0 0-8 16,0 0-8-16,0 0-11 0,0 0-9 0,0 0-4 15,0 0-4-15,0 0-3 0,0 0-2 0,0 0 7 16,-8 4 14-16,8-4 2 0,0 0-20 0,0 0 41 15,0 0-41-15,9 3 23 0,-9-3-42 0,0 0 26 16,11-2-40-16,-11 2 38 0,14 0-41 0,-14 0 47 16,16-2-50-16,-16 2 49 0,20 1-45 0,-7-4 42 15,0 1-47-15,1 1 43 0,1 0-48 16,2-2 42-16,2 1-53 0,0 0 44 0,0-1-43 0,4-1 36 16,1 1-47-16,3-1 50 0,-2 0-50 0,2-2 47 15,6 1-45-15,1-1 51 0,2-1-41 0,0 0 39 16,5 1-45-16,3-3 41 0,-3 2-44 0,3-2 45 15,-1 1-45-15,1 1 42 0,2-1-41 0,-3 1 10 0,2 0 4 16,0 0 12-16,1 0-15 0,0-1 6 0,1 3-8 16,1-3 1-16,2 0 4 0,0 1-2 15,3-2 0-15,0 2 34 0,0 0-35 0,0-2 24 16,2 3-43-16,-1-3 39 0,-3 1-44 0,3-1 40 0,-1 2-39 16,-3-1 37-16,1 0-38 0,-2 1 40 15,1-1-41-15,-2-1 43 0,1 1-39 0,-1 0 41 16,2-2 2-16,-2 0-14 0,1 0 1 15,-1 1 0-15,2-2-4 0,-1 2-3 0,-1-3-3 0,0 2 4 16,2-2-7-16,-3 2-2 0,-1 1-1 0,2-1-2 0,-5 0 1 16,4 0 0-16,-2 0-3 0,-2-1 1 15,2 3 5-15,-1-3 3 0,-1 3-10 0,3-2 1 16,-1 1 1-16,0-1 13 0,3 0-6 0,-2 0 0 16,3 1-1-16,-1-2 3 0,1 2-2 0,-1-2-8 15,1 0 3-15,0 1-2 0,-2-3 0 0,0 2 2 0,2 0-3 16,-3 1-2-16,2-2 2 0,-2 0-2 0,2 1 6 15,-4-1-2-15,4 1-5 0,-5 1-2 16,4-2 1-16,-3 2 2 0,-2-2-1 0,3 2-2 16,-3-1 3-16,1 1 0 0,-2-1-2 0,-2 0 4 15,0 1-4-15,-2 1 0 0,2-1 0 0,0 0 1 0,0 0-2 16,0-1 1-16,1 3 0 0,-2-3 0 0,4 2 0 16,-7 1 4-16,4 0-3 0,-3-1 2 0,0 2 1 15,6-1 2-15,-7-1 0 0,1 3-3 0,-1-1-1 16,-1 0 3-16,0 1-4 0,1-1 5 15,-1 0-7-15,-1 2 0 0,-1-2 0 0,0 0 0 0,-1 1 4 16,-1-1 4-16,-3 2-7 0,0 1 7 16,0-2-9-16,-1-1 6 0,-1 3-8 0,3-3 10 15,-4 0-10-15,3 3 11 0,-5-1-6 0,4-1 4 0,-2 1-9 16,-1-1 9-16,-1 0-4 0,1 0 2 0,-2 2 2 16,-1 0 8-16,-1-1-6 0,0 1 5 0,-2 1-3 15,0-1 0-15,0 1-3 0,1-1 0 0,-3 1 6 16,1-1 1-16,0 2 13 0,-2 0 0 0,-1 0-5 15,2-1 1-15,-2 1-6 0,0 0 6 0,0-1 1 16,1 2-1-16,-1-2 4 0,-2 2-7 0,2-1 7 16,0 0-7-16,-1-1-1 0,-1 1 0 0,0 0-2 15,-1 0 11-15,1 0 19 0,-2 0-16 0,-9 2 24 0,16-3-32 16,-16 3 29-16,14-4-28 0,-14 4 27 0,13-3-32 16,-13 3 26-16,0 0-28 0,15-2 30 0,-15 2-41 15,9-3 37-15,-9 3-52 0,0 0 40 0,12-4-40 16,-12 4 36-16,0 0-40 0,7-2 32 0,-7 2-29 0,0 0 34 15,8-4-38-15,-8 4 39 0,0 0-47 16,0 0 43-16,10-3-34 0,-10 3 34 0,0 0-41 16,0 0 35-16,0 0-28 0,0 0 35 0,0 0-36 15,8-4 38-15,-8 4-49 0,0 0 48 0,0 0-38 16,0 0 36-16,0 0-41 0,0 0 39 0,0 0-32 0,6-3 38 16,-6 3-37-16,0 0 38 0,0 0-47 0,0 0 45 15,0 0-37-15,0 0 34 0,0 0-43 0,0 0 42 16,0 0-37-16,0 0 39 0,0 0-36 0,0 0 38 15,0 0-48-15,0 0 47 0,0 0-38 0,0 0 38 16,0 0-45-16,0 0 36 0,0 0-28 0,0 0 36 16,0 0-40-16,0 0 31 0,0 0-51 0,0 0 21 15,0 0-40-15,0 0-22 0,0 0-50 0,0 0-70 16,0 0-62-16,3-5-78 0,-3 5-155 0,-5-4-166 0,5 4-360 16,-12-9-628-16</inkml:trace>
  <inkml:trace contextRef="#ctx0" brushRef="#br0" timeOffset="172110.94">11941 17263 180 0,'0'0'232'0,"0"0"37"0,0 0-68 0,0 0 29 16,-10-2-52-16,10 2 13 0,0 0-41 0,0 0 21 15,0 0-33-15,0 0 14 0,0 0-31 0,0 0 1 16,-6-3-14-16,6 3-6 0,0 0 3 0,0 0-4 16,0 0 5-16,0 0-7 0,0 0 0 0,0 0-23 15,0 0 29-15,0 0-25 0,0 0 25 0,0 0-7 0,0 0-2 16,0 0-7-16,-7-3-7 0,7 3-11 16,0 0-8-16,0 0-4 0,0 0-8 0,0 0-2 15,4-5-2-15,-4 5-10 0,0 0-6 0,0 0-2 0,5-6-2 16,-5 6-5-16,8-3 9 0,-8 3-6 0,6-5-1 15,-6 5-3-15,8-3-2 0,-8 3 2 0,10-4 8 16,-10 4 3-16,11-5-11 0,-11 5 3 16,13-5-3-16,-13 5 1 0,16-3-4 0,-16 3-1 0,15-4 4 15,-6 3-5-15,-9 1 6 0,19-4-6 0,-10 3 4 16,2 0-6-16,0 0 4 0,-1-1-4 0,1 0-4 16,1 1 8-16,-2 1-2 0,3-1 2 0,-3 0-3 15,3-1 3-15,-1 2 1 0,-12 0-1 0,21-1-1 16,-8 0-5-16,-1 1 4 0,-12 0-1 0,24-2-4 15,-11 2-8-15,-2 0 10 0,2 0-3 0,1 0 0 16,-2 0-2-16,1 0 0 0,2 0-3 0,-1 0-5 16,-2 0 6-16,4 0 1 0,-3 0-4 0,-1 0-1 15,4 0 3-15,-3 0-4 0,2 2-4 0,-2-2 6 16,3 0 1-16,-3 0-1 0,2 0-2 0,-2 1-2 16,1-1 5-16,0 0-21 0,-4-1 24 0,6 2-2 15,-3-1-1-15,0 1-4 0,0-1 2 0,3 2 2 16,-5-2-2-16,2 1 0 0,2-1 0 0,-2 0 2 15,1 1-2-15,-1-1-2 0,2 1-3 0,-2-1 1 0,2 1 4 16,-2 0 0-16,4-1 1 0,-4 2-1 16,1-2-17-16,1 1 16 0,-1 0 2 0,0-1 3 0,0 1-1 15,3 0-1-15,-2-1 0 0,2 1 0 0,-3 1-8 16,1-1 10-16,2 0-2 0,-2 1-2 0,0-1 0 16,1 0 0-16,-1 0 2 0,0 0 0 0,2 0-4 15,0 1 4-15,-3-1 0 0,2 0-1 0,0 0-1 16,0 0-7-16,2 0 10 0,-1 1 0 0,1-2 1 15,-4 1-2-15,5-1 0 0,-4 1 0 0,3 1-5 16,-1-1 6-16,1 0 1 0,1-1-2 0,-3 1 2 16,2-1-1-16,0 1 3 0,0-1-9 0,0 3 9 15,1-3 1-15,0 1-1 0,-1 0 2 0,0 0 2 16,0 0-23-16,1 0 16 0,0 1 8 0,-1-2-1 16,0 1-2-16,0 1 1 0,0 1-3 0,0-1 1 15,-2-1-1-15,0 1-2 0,-1 0 0 0,3-1 2 16,-4 0-1-16,1 0-1 0,-1 1-8 15,4 1 12-15,-5-3 4 0,1 2 2 0,-2-2-4 0,-1 0 0 16,3 0-1-16,-2 0-3 0,-12 0 6 0,21 0-4 0,-21 0 5 16,20-2-6-16,-20 2-1 0,16-1-1 15,-16 1-7-15,19-1 9 0,-19 1-4 0,13-1 1 0,-13 1-1 16,13-2-4-16,-13 2 0 0,13-1-7 16,-13 1 11-16,10-2-5 0,-10 2-15 0,9-1-39 15,-9 1-65-15,9-3-123 0,-9 3-170 0,0 0-278 0,4-6-552 16,-4 6-852-16</inkml:trace>
  <inkml:trace contextRef="#ctx0" brushRef="#br1" timeOffset="189707.25">8975 11079 76 0,'0'0'220'16,"0"0"-40"-16,0 0-20 0,0 0-25 0,0 0-12 15,0 0-4-15,0 0-22 0,0 0-13 0,0 0-12 16,0 0-6-16,0 0-8 0,0 0 2 0,0 0 0 16,0 0 1-16,0 0 2 0,0 0-2 0,7-3-1 0,-7 3 4 15,0 0 9-15,0 0 1 0,0 0 6 0,0 0 18 16,0 0-6-16,0 0 30 0,0 0-34 15,0 0 59-15,0 0-43 0,0 0 42 0,0 0-55 0,0 0 40 16,0 0-56-16,0 0 38 0,0 0-52 0,-1-7 38 16,1 7-53-16,0 0 38 0,0 0-46 15,-6-4 30-15,6 4-50 0,0 0 33 0,-4-5-46 0,4 5 36 16,0 0-41-16,-9-6 43 0,9 6-32 0,-6-5 40 16,6 5-48-16,-8-3 33 0,8 3-38 15,-10-5 42-15,10 5-35 0,-10-5 41 0,10 5-37 0,-14-3 26 16,14 3-42-16,-13-1 40 0,13 1-35 0,-17 0 29 15,17 0-39-15,-15 3 36 0,6-2-41 0,-1 3 43 16,1-2-41-16,0 2 36 0,1-1-36 0,-2 1 42 16,2 2-44-16,-1 0 38 0,-1 0-35 0,4 2 40 15,-3 0-34-15,2 3 42 0,-3-1-44 0,4 1 41 16,1-3-41-16,-1 3 39 0,3-2-34 0,-2 2 39 16,2 0-40-16,1-1 41 0,2 1-44 0,-2-3 42 0,4 2-37 15,-2-1-1-15,2 1 2 0,1-2 7 0,0 1-4 16,1-2 6-16,1 0-1 0,0 0 3 15,2-1-4-15,-1 0 3 0,2-1-1 0,0 0 0 0,-1-2-1 16,1 0 1-16,-8-3 0 0,18 4-1 0,-18-4 1 16,16 0-5-16,-16 0 0 0,17-2 0 0,-17 2 2 15,17-3-2-15,-8-1 40 0,-3 1-34 16,3-1 25-16,-2-1-45 0,0 0 41 0,-1-1-44 0,0-1 45 16,-1 1-47-16,1-1 41 0,-2-2-44 15,0 2 43-15,-2-3-41 0,-1 2 40 0,1-2-42 16,-1 2 47-16,-1-3-49 0,0 3 46 0,0-2-47 0,-1 2 46 15,1-3-44-15,-3 3 46 0,3-1-46 0,-1 2 44 16,0 0-45-16,-1-2 46 0,1 4-45 0,0-1 46 16,1 6-41-16,-2-11 40 0,2 11-47 0,-1-10 43 15,1 10-40-15,-1-7 41 0,1 7-46 0,-1-7 49 16,1 7-48-16,0 0 49 0,0 0-40 0,2-8 47 16,-2 8-42-16,0 0 46 0,0 0-42 0,7 6 60 15,-7-6-35-15,5 7 46 0,-3-3-49 0,2 3 47 16,0 0-44-16,1 0 45 0,0 2-49 0,-1 1 42 15,1 0-50-15,2 2 0 0,-1 0-2 0,1 0 7 16,0-1-7-16,1 3-2 0,-1-2 3 0,2 0 0 16,0 0 1-16,0 0-4 0,1-2-3 0,1 1-10 0,-1-2-20 15,1-1-36-15,-2-1-39 0,2-2-46 16,0 1-63-16,-1-3-77 0,1-1-50 0,1-1-44 0,-12-1-129 16,22-2-369-16,-11 0-442 0</inkml:trace>
  <inkml:trace contextRef="#ctx0" brushRef="#br1" timeOffset="190223.52">9300 11261 93 0,'0'0'418'0,"0"0"-101"16,0 0-83-16,0 0-3 0,0 0-22 0,0 0-20 15,0 0-9-15,0 0-27 0,0 0-29 0,-4 6-24 16,4-6-21-16,0 0-7 0,0 0-5 0,5 5-7 0,-5-5-9 16,5 8-5-16,-2-3-7 0,-1 0-4 0,2 2 0 15,2 1 31-15,-2-2-54 0,1 5 39 0,-1-2-49 16,0 3 40-16,0-2-25 0,-2 2-27 0,2-1 45 16,-1-2-36-16,-1 2 9 0,1-3 22 0,-2 2 26 15,0-3 9-15,1 1 19 0,-1-1 12 0,-1-7-3 16,1 10-14-16,-1-10-14 0,-1 5-6 15,1-5-14-15,0 0-9 0,0 0-8 0,0 0-3 0,-10-5-9 16,10 5-1-16,-5-10 0 0,2 3-7 0,2-1-2 16,0 1 1-16,-2-3-5 0,3 1 2 0,0-2 0 15,0 0-4-15,0 2 0 0,0-2-2 0,3 1 2 16,-1-1 2-16,1 3-5 0,0-2-1 0,0 2 1 16,1 1 36-16,0 0-42 0,1 1 38 0,0 0-36 15,0 1 36-15,-5 5-37 0,13-5 43 0,-13 5-39 16,13-1 7-16,-13 1 7 0,16 1 9 0,-7 1 4 0,0-1 5 15,0 3 9-15,1 1 8 0,-1 0 1 16,0 0-2-16,0 1-5 0,0 0-5 0,0 0 1 16,1 1-10-16,-2 0-3 0,1-1-4 0,0 3-1 0,-3-2-4 15,2-2 0-15,-2 3-7 0,1-1-4 16,0 0-2-16,0 0 0 0,-2-2-39 0,0 2-68 16,0-1-72-16,0-1-73 0,-5-5-37 0,8 8-43 15,-8-8-73-15,6 4-463 0,-6-4-419 0</inkml:trace>
  <inkml:trace contextRef="#ctx0" brushRef="#br1" timeOffset="190616.55">9694 11053 352 0,'-5'5'456'0,"5"-5"-126"15,-9 3-64-15,9-3-21 0,0 0 51 0,-7 4-32 16,7-4 41-16,0 0-72 0,0 0 7 0,-9 1-81 0,9-1 10 16,0 0-62-16,0 0 12 0,0 0-59 0,0 0 27 15,0 0-54-15,0 0 30 0,4-6-49 0,-4 6 33 16,9-6-43-16,-3 1 38 0,3 2-51 0,-1-2 35 16,-1-1-47-16,2 0 21 0,3 1-87 0,-3-1 2 15,2 0-91-15,-2 2-24 0,0 0-17 0,0-1-18 16,1 1-54-16,-10 4-25 0,16-1-53 0,-16 1 14 15,12-1-138-15,-12 1 19 0</inkml:trace>
  <inkml:trace contextRef="#ctx0" brushRef="#br1" timeOffset="190773.3">9798 11112 308 0,'-4'9'348'0,"2"-3"-108"16,-1 0-4-16,3-6-25 0,-4 10-12 0,4-10 31 16,-1 8-26-16,1-8 7 0,0 0 34 0,1 7-67 15,-1-7 13-15,0 0-69 0,0 0 13 0,13-3-70 16,-5-1 29-16,-1-1-61 0,2 1 37 0,0-2-53 15,3-3 26-15,-1 3-82 0,1-1-20 0,-1-2-94 16,2 4-66-16,0-2-48 0,-3-1-112 0,0 3-340 16,2 0-225-16</inkml:trace>
  <inkml:trace contextRef="#ctx0" brushRef="#br1" timeOffset="193123.37">10465 10705 289 0,'0'0'246'0,"0"0"-29"0,0 0-21 15,-13-3 7-15,13 3-18 0,0 0-23 0,-7-5-2 16,7 5-13-16,0 0 47 0,-7-3-79 0,7 3 42 16,0 0-67-16,-8-6 38 0,8 6-62 0,0 0 38 15,-2-6-52-15,2 6 40 0,0 0-21 0,2-8 20 16,-2 8-24-16,6-4 17 0,-6 4-12 0,9-5-5 16,-9 5 1-16,14-4 5 0,-14 4-8 0,14-1-4 0,-14 1-4 15,16 4-6-15,-5-1-11 0,-2 0-2 16,3 1-6-16,-3 1-6 0,0 3-4 0,3-1-3 15,-3 1-1-15,-3 0-3 0,2 0-5 0,-1 0 1 16,-2-1 2-16,1 2-3 0,-3-3 4 0,0 2 0 16,1-2 0-16,-4-6-1 0,2 10 3 0,-2-10 3 0,2 8 2 15,-2-8-5-15,0 0-1 0,-5 4 0 16,5-4-1-16,-7-4-7 0,7 4 2 0,-9-9-2 0,5 3 1 16,-2-3-3-16,2-1-5 0,-2-3 4 15,1 2-3-15,1-4 1 0,1 1-2 0,1 0-3 0,2 3 2 16,-2-3 1-16,4 2-2 0,-1 0-1 0,0 0 1 15,2 2 2-15,1 0-1 0,-2 2 6 0,3 0 7 16,2 1 6-16,-1 2 0 0,-1 0 5 0,-5 5 6 16,14-3-3-16,-14 3 2 0,16 1-5 0,-7 1-5 15,0 3-2-15,1 1 1 0,-1-1-16 0,0 3 9 16,0 1-10-16,1 0 10 0,-1 1-9 0,0 1 6 16,1-2-10-16,-2 4 2 0,-1-5-35 0,1 3-40 15,-1-3-46-15,1 1-50 0,-1-2-55 0,-1 0 18 0,0 0-90 16,1-2-45-16,-1-2-46 0,-6-3-393 15,9 4-302-15</inkml:trace>
  <inkml:trace contextRef="#ctx0" brushRef="#br1" timeOffset="193389.6">10980 10454 303 0,'0'0'420'0,"0"0"-83"0,-6-6-31 16,6 6-22-16,0 0 5 0,0 0-6 15,-12 2-16-15,12-2-30 0,-9 7-29 0,3-2-26 0,2 1-28 16,-1 2-17-16,0 1-15 0,1 2-12 16,0-2-13-16,0 4-17 0,2-2-8 0,-1 2-17 0,2 1-6 15,1-1-13-15,0 0-1 0,4 3-13 0,0-2 3 16,-2 0-9-16,5 1 0 0,-2-2-1 0,1 1-10 16,4-3 1-16,-1 2-18 0,0-1-16 0,3-3-28 15,-1 1-34-15,-1-2-30 0,3-1-40 0,0-1-30 16,0-1-13-16,-2-1-14 0,1-1-23 0,-1-2-28 15,1 1-19-15,-2-4-92 0,3 1 27 0,-3-2-139 16,-1 0 17-16</inkml:trace>
  <inkml:trace contextRef="#ctx0" brushRef="#br1" timeOffset="193790.98">11163 10657 187 0,'-4'-5'360'0,"4"5"-74"0,-5-10-28 0,5 10-26 15,-6-9-19-15,6 9-14 0,-7-10-9 0,7 10 34 0,-4-8-82 16,4 8 11-16,-6-8-75 0,6 8 26 15,0-7-59-15,0 7 42 0,0 0-20 0,5-7 0 0,-5 7-2 16,0 0 1-16,10-3-5 0,-10 3-8 0,12 2-6 16,-12-2 9-16,12 4-14 0,-12-4 6 0,15 4-5 15,-15-4-9-15,15 7-11 0,-9 0 2 16,1-3-8-16,-2 3 6 0,0 0-10 0,1-3 7 0,-6-4-9 16,5 10 5-16,-5-10-6 0,3 7 9 0,-3-7-13 15,0 0 4-15,0 0 1 0,-1 7-3 0,1-7-2 16,0 0 5-16,-7-6-7 0,7 6 0 0,-7-8-6 15,4 2-2-15,-2-1 4 0,2-1 0 0,2-1-3 16,-1 0-2-16,2 0 4 0,-2 0 2 0,4-1-7 16,0 1 3-16,-1-1 0 0,2 2-1 0,2-1 4 15,-1 1-1-15,2 1 6 0,1 1-2 0,-1 2 7 16,1-2 5-16,1 3 2 0,0 1 2 0,-8 2 6 16,17-2-1-16,-17 2 3 0,18 2-6 0,-9 0-1 15,2 3-2-15,-2-1 9 0,0 0-14 0,0 1-2 16,1 1-4-16,-2 0-1 0,1 0-1 15,0 0 2-15,-3 1-6 0,2-2-2 0,-2 1-20 0,4 0-32 0,-5-1-61 16,2 0-12-16,-2-2-84 0,-5-3 17 0,13 6-106 16,-13-6-61-16,11 3-437 0,-11-3-322 0</inkml:trace>
  <inkml:trace contextRef="#ctx0" brushRef="#br1" timeOffset="193997.18">11591 10485 190 0,'0'0'456'16,"0"0"-118"-16,0 0-73 0,0 0-47 0,0 0-15 16,0 0-13-16,5-5-1 0,-5 5 6 0,0 0-59 0,0 0-25 15,0 0-24-15,8-6-12 0,-8 6-4 16,6-6-22-16,1 3-11 0,-1-2-6 0,2 0-7 16,-1 0-5-16,1-1-4 0,1 0-1 0,4-1-4 15,-2 0-5-15,1-2-4 0,-1 2-1 0,1 0-47 0,0-2-38 16,0 1-31-16,-2 1-43 0,0 1-82 0,-2 0-28 15,0 0-371-15,-3 1-149 0</inkml:trace>
  <inkml:trace contextRef="#ctx0" brushRef="#br1" timeOffset="194207.93">11664 10357 364 0,'0'0'287'0,"0"0"-45"0,-14 0-76 15,14 0 15-15,0 0-6 0,0 0 13 0,-9 2 13 16,9-2-32-16,0 0-18 0,0 0-13 0,2 7-13 15,-2-7-26-15,8 6-12 0,-8-6-13 0,10 6-8 16,-6 0-6-16,4-1-16 0,-2 1-8 0,1 1-6 16,0 1-7-16,2-1-3 0,-1 2-4 0,1 1 0 15,-3-2-11-15,3 1 28 0,0-1-63 0,0 0 18 0,-1-1-86 16,-2 1-45-16,2-3-38 0,-3 0-73 16,4 1-64-16,-9-6-298 0,10 4-127 0</inkml:trace>
  <inkml:trace contextRef="#ctx0" brushRef="#br1" timeOffset="194440.09">11881 10229 272 0,'0'0'460'16,"-1"-11"-111"-16,1 11-59 0,0-9-36 0,0 9-17 16,-3-6 10-16,3 6-14 0,0 0-16 0,0 0-3 15,0 0-22-15,0 0-28 0,0 0-25 0,0 0-15 16,5 4-25-16,-5-4-16 0,7 10-14 0,-2-3-11 15,0 1-13-15,3-1-7 0,-2 1-8 0,2 3-10 16,1-1-3-16,1 2-4 0,0-2-38 0,-1 0-44 16,2 1-32-16,0-3-35 0,-1 2-27 0,1-4-25 15,0 0-30-15,-2-1-60 0,1-2-10 0,-1 0-123 16,-9-3-213-16,14 0-138 0</inkml:trace>
  <inkml:trace contextRef="#ctx0" brushRef="#br1" timeOffset="194677.2">12045 10120 152 0,'-3'-6'395'0,"3"6"-94"0,-5-8-81 0,5 8-24 15,-1-9-20-15,1 9 20 0,0 0 11 0,1-5-13 16,-1 5-9-16,0 0-16 0,0 0-14 0,14 2-8 0,-14-2-6 16,15 7-2-16,-6-2 3 0,2 0-18 0,0 2-9 15,3 1 28-15,-1 1-48 0,0 1 22 0,2 2-52 16,-2 0 30-16,1 3-50 0,0-1 31 0,-2 2-55 15,0-1 39-15,-3 3-48 0,0 0-6 0,-1 0-5 16,-3 3-8-16,-4-3-47 0,2 1-45 0,-5 0-57 16,1 0-64-16,-4 3-51 0,-4-1-61 0,0 1-86 15,-5 0-384-15,-3 1-328 0</inkml:trace>
  <inkml:trace contextRef="#ctx0" brushRef="#br1" timeOffset="195192.6">11038 11015 285 0,'0'0'323'0,"-12"-1"-70"16,12 1 11-16,-10-1-22 0,10 1-14 0,0 0-13 16,-13-2-13-16,13 2-23 0,0 0-18 0,-9-1-34 15,9 1-13-15,0 0-8 0,0 0 8 0,-5-5 0 16,5 5 4-16,0 0 7 0,5-8-6 0,-5 8 1 15,9-5-5-15,1 0-2 0,-2 1 0 0,1-1-10 16,4 1-2-16,0-1-3 0,2-1 2 0,1 0 1 16,6 0-5-16,0-3-9 0,1 4-10 0,2-2-8 15,6-1-9-15,0 1-4 0,1 0-6 0,1-2-4 16,2 2-12-16,-1-2 11 0,4 2-25 0,3-2 0 0,-1 0 0 16,1-2-34-16,0 2 35 0,-3-3-33 15,3 1 31-15,-3 0-29 0,2-1 30 0,-8 3-32 16,6-3 37-16,-7 3-40 0,1-2 32 0,-3 6-32 0,1-5 33 15,-2 2-32-15,-3 0 31 0,-3 1-22 16,0 1 18-16,-3 1-31 0,-4 0 26 0,2 1-37 16,-4 0-1-16,-1 2-42 0,-1 0-2 0,-2 0-17 15,-9 2-18-15,16-3-43 0,-16 3-61 0,9 2-33 0,-9-2-82 16,0 0-48-16,4 7-69 0,-4-7-14 0,-4 10-288 16,0-3-257-16</inkml:trace>
  <inkml:trace contextRef="#ctx0" brushRef="#br1" timeOffset="195624.73">11862 11089 112 0,'-10'8'341'0,"1"-1"-64"16,-3-1-79-16,5 2 34 0,-2-4 0 0,-1 1-15 0,-1-1-1 16,3 0-12-16,8-4-19 0,-16 3-16 15,16-3-26-15,-13 0-11 0,13 0 3 0,-11-1 2 0,11 1 0 16,-9-4-8-16,9 4-9 0,-5-7-8 15,5 7-16-15,-3-6-4 0,3 6-4 0,3-11-3 0,-3 11-1 16,6-8 1-16,-1 4-11 0,3-2-4 0,-2 2-5 16,2 1-6-16,1 1-9 0,1-1-3 0,0 2 9 15,-10 1-27-15,18 1-2 0,-8 2-3 0,1 0 2 16,-1 2-8-16,-1 1 3 0,0 2-11 0,-2 3 2 16,2-1-3-16,-2 3 0 0,-2-1-1 15,-1 0 0-15,-2 0 6 0,0 0-6 0,-2 0 0 0,0 1-14 16,-2-2 20-16,0 1-18 0,-1 0 20 0,-1-3-14 15,2 3 24-15,-2-4-19 0,1 2 37 0,-3-2-16 16,2 0 51-16,3-2-37 0,-3-1 43 0,4-5-43 16,-4 11 8-16,4-11-3 0,-4 8 0 0,4-8 0 15,-2 8-3-15,2-8-2 0,0 0-3 0,0 0 0 16,2 7 0-16,-2-7 9 0,0 0-1 0,0 0-13 0,16-2-2 16,-16 2-4-16,16-5-4 0,-4 0 1 15,2 0 42-15,1 0-65 0,2-2 53 0,1 0-92 0,2-2-27 16,2 0-146-16,-2 0-139 0,2 1-163 15,1-2-254-15,-3 0-431 0,0 3-808 0</inkml:trace>
  <inkml:trace contextRef="#ctx0" brushRef="#br1" timeOffset="200357.06">12455 10000 153 0,'0'0'222'0,"0"0"-74"0,0 0 30 15,0 0-50-15,-9-3 36 0,9 3-32 16,0 0 9-16,0 0-36 0,-9-3 13 0,9 3-12 0,0 0-18 15,-6-6-5-15,6 6 2 0,-8-3 4 0,8 3-8 16,-5-4 13-16,5 4-37 0,-8-4-15 0,8 4-2 16,-8-5 1-16,8 5 2 0,-11-3-10 15,11 3-4-15,-10-4-5 0,10 4-6 0,-17-2-1 16,17 2 7-16,-18-4-4 0,9 4-3 0,-3-1-2 0,0 0-7 16,-2 0 2-16,3-1 1 0,-5 2-3 0,2-1 1 15,1 1 12-15,-2-1-3 0,0 1-7 16,-2 0 4-16,3 0-4 0,-4 0-3 0,3 1 0 0,-4-1-5 15,1 1 1-15,1 1-5 0,-2-1 7 0,2 1-5 16,-3-1 2-16,2 1-2 0,0 0 1 0,-2-1-2 16,2 2 2-16,-1-1 2 0,-1-1-5 0,4 2 1 15,-3-2-1-15,1 1-1 0,0-1 6 0,-1 3 2 16,2-1-1-16,-1 0-1 0,0-1-1 0,0 1 1 16,2 0-1-16,-2 0-6 0,-1 1 10 0,2-1-5 15,-1 1 3-15,0-1-6 0,-1 1 1 0,0 0 2 16,2-1-5-16,-2 2 6 0,1-2-3 0,-1 0 1 15,0 2-1-15,1-2 0 0,0 2-2 0,0-2 2 16,-1 2 5-16,0-2-7 0,1 0 2 0,0 2-4 16,0-1 5-16,-1 0-3 0,0-1 3 0,4 2-1 15,-5-1-4-15,4 1 2 0,-1 0 2 0,-1 0 0 16,3 0-3-16,-2-1 9 0,1 0-8 0,-1 1 2 0,0 0 1 16,1-1 0-16,1 0-3 0,-2 1 9 0,3 0-4 15,-4-1-5-15,5-1 1 0,-5 2 32 0,4 0-38 16,-4-2 35-16,3 1-39 0,-3 1 29 15,4-1-30-15,-2 0 32 0,-1 0-35 0,-1-1 32 0,4 2-37 16,-4 0 37-16,3-2-35 0,-3 3 36 16,2-2-36-16,0 3 37 0,-2-2-36 0,3 0 34 0,-2 1-30 15,3 0 21-15,-3 0-25 0,3 1 33 0,-1 1-33 16,1-3 32-16,1 4-32 0,-2-2 42 0,2 0-43 16,-1 2 32-16,1-1-33 0,-1 1 34 0,0-1-33 15,0 1 33-15,1 1-29 0,2 0 22 0,-3-2-22 16,1 3 29-16,-1-3-27 0,0 4 36 0,-2-1-39 15,4-1 30-15,-4 1-31 0,3-1 7 0,1 1-1 16,-5 0 3-16,4 1-1 0,1-2 10 0,-3 1-6 16,3 0 4-16,0 0-3 0,2 0 2 0,-1-2 1 15,0 4 0-15,2-3 5 0,-2 1 39 0,2 1-55 0,1-1 51 16,2 1-58-16,-2 0 3 0,2-1 9 16,1 1 1-16,1-2-2 0,0 1 5 0,0 2-2 15,2-4 3-15,-1 3-1 0,3-1 3 0,-1 0-2 16,1-1 5-16,0 0 3 0,0 2-1 0,0-3 1 15,1 2 43-15,-1-2 4 0,3 2-42 0,-1-2 42 0,2 2-49 16,-3-2 47-16,3 2-50 0,0-1 46 0,-2 0-55 16,4 1 53-16,-3-4-50 0,4 4 46 0,-2 0-36 15,0 1 49-15,1 0-48 0,1 0 36 0,0 2-42 16,1-1 40-16,-2-1-46 0,1 2 41 0,1 0-43 16,-1-3 42-16,2 1-47 0,-2 2 44 0,0-1-39 15,2 0 51-15,0 0-43 0,-1-1 43 0,1 0-37 16,0 0 44-16,-3-1-39 0,3 1 38 0,1-1-36 15,-2 0 27-15,0 0-36 0,2-2 45 0,-4 2-41 16,3-3 39-16,0 2-41 0,1-1 35 0,-1 1-45 16,-1-2 53-16,3 2-45 0,-2-2 4 0,2 2 2 0,0-2 3 15,-2 2 0-15,3-1-5 0,0 1 2 16,-1 0 1-16,0 1-1 0,2-2-1 0,2 4-1 16,-1 0 1-16,2-2-2 0,-1 3-3 0,-1-2 1 0,2-2-1 15,-1 2 1-15,0-3 2 0,-2 1 7 16,1-2 10-16,-1 2-3 0,-2-3-1 0,3 1-4 15,-1-1 2-15,2 0-7 0,-3 1 0 0,1-2-3 16,-1 0-1-16,1 1 0 0,0-1 4 0,0-1-5 16,-3 1-2-16,5 0 3 0,-3-2-3 0,0 3-3 0,0-3 1 15,3 1 5-15,-2 0-3 0,0 1-3 0,2-1-2 16,-2-1 3-16,1 2 1 0,0-1 38 0,3 1-43 16,-2-2 39-16,0 2-46 0,1-2 39 0,-1 0-46 15,2 0 45-15,-2 1-41 0,-1-2 44 0,4 1-42 16,-4-1 46-16,1 0-50 0,0 0 45 0,-3-1-49 15,1 0 45-15,2 1-44 0,-2-2 43 0,0 0-45 16,2 1 45-16,-2-1-45 0,1 1 45 0,0-1-44 16,3-1 47-16,-3 0-44 0,1 0 40 0,-1 1-46 15,1-1 46-15,2 2-45 0,0-2 2 0,-2 0 5 16,2 0 14-16,-2 0-11 0,2 0 0 0,-2 0 4 0,2 0 6 16,-3-2-5-16,1 2 4 0,0-1-1 15,1 1-2-15,-1-1 2 0,0-1 4 0,-1 2-4 16,2-2 2-16,-1 1 3 0,-1 0-3 0,0 0-2 0,4-2 2 15,-2 1 3-15,-3 0-3 0,4-1-1 16,-2 0 1-16,1 1 1 0,0 0-1 0,0-2 0 0,-1 1 1 16,0 0 24-16,2 1-26 0,-3-2-4 0,3 1 1 15,-2-2 2-15,0 1 3 0,1 0-3 0,-1 1 3 16,0-2-1-16,2 1 0 0,-3-2 1 0,3 3-1 16,-3-2 0-16,1 1-1 0,-1-2 4 0,1 2-5 15,0 0 1-15,-2-2 1 0,2 1 2 0,-1 2-2 16,-3-2-1-16,2-1 6 0,1 1-8 0,-2 1 1 15,0 0 1-15,-1-2 4 0,0 1-5 0,-1 0 2 16,2 0-11-16,-2-2 15 0,1 2-3 0,0 1 0 16,-2-2 2-16,2-1-2 0,-2 2 5 0,0-1-7 0,1-1 1 15,0 2-1-15,0-1 4 0,0-1-6 0,0 0 2 16,-1 0 0-16,1 1 0 0,-2-1 1 16,2-1 0-16,-2 1-2 0,2 2 2 15,-3-4 4-15,1 3-7 0,1-2 2 0,0 2 0 0,-1-1 2 0,-2-2-2 16,4 2-1-16,-1-3 5 0,-1 2-6 15,1-2 2-15,0 2 1 0,-1-1 1 0,1-1-4 16,-1-1 7-16,0 2-6 0,1-3 0 0,0 3 44 0,0-2-50 16,-1 2 42-16,1-2-50 0,-3 0 49 0,3 0-53 15,-1-1 49-15,-2 3-50 0,2-4 47 16,-1 1-49-16,0 2 47 0,-1-3-47 0,1 3 48 0,-2-2-49 16,1 0 47-16,-1 1-48 0,0 0 52 0,-1 1-45 15,1-1 43-15,-1 1-50 0,1-1 46 0,-3 0-42 16,1 2 1-16,1-3 1 0,-1 2 10 0,-1-1-3 15,1 1 4-15,-2-2 1 0,2 1 2 0,-2 1 1 16,0-2-1-16,-1 3 2 0,3-3-1 0,-3 2 0 16,1-1 2-16,-1 0 0 0,0 2 0 0,0-2 6 15,0 2-5-15,0-3-2 0,0 4 2 0,-1-3 2 16,-1 3-15-16,1-3 15 0,0 1-10 0,0 0 13 0,-2 0-1 16,2 1-1-16,-2-2-3 0,2 2 0 15,-2-2 8-15,1 3-8 0,-2-2 0 0,1 1 0 16,1-1 4-16,-2 2-6 0,0-2 1 0,3 2 7 15,-3-2-9-15,3 2 1 0,-2-1 2 0,1 1 0 16,-1-1 0-16,-1 1-2 0,2 0 1 0,0-1 2 0,-3 2-5 16,3-1 4-16,-1 0 1 0,1 0 2 0,-2 0 1 15,1 1-4-15,1-2 0 0,-2 2 0 0,1 0 43 16,-3-3-50-16,3 4 44 0,1-2-52 16,-2 2 50-16,0-2-53 0,2 0 47 0,-2 2-44 0,0-1 45 15,0-1-48-15,-1 1 41 0,1-1-46 0,0 2 47 16,-1-1-44-16,3-1 44 0,-2 1-49 0,1-1 50 15,-1 2-50-15,2-1 47 0,-3 0-47 0,2 1 46 16,1 0-43-16,-2 0 44 0,1 0-45 0,1 0 45 16,-2-1-45-16,4 7 49 0,-5-10-49 0,2 3 48 15,-2 2-45-15,3-1 44 0,-1 0-50 16,-1 0 52-16,2 1-49 0,-1-1 47 0,-1 1-48 0,1 0 49 16,3 5-50-16,-6-10 48 0,4 4-47 0,2 6 49 15,-5-9-49-15,2 3 46 0,3 6-44 0,-5-8 48 0,5 8-49 16,-5-10 48-16,5 10-48 0,-5-8 51 15,5 8-45-15,-8-9 43 0,8 9-51 0,-4-8 51 16,4 8-47-16,-6-7 44 0,6 7-48 0,-7-8 52 16,7 8-52-16,-5-8 49 0,5 8-48 0,-5-8 48 0,5 8-48 15,-5-7 46-15,5 7-46 0,-4-6 46 0,4 6-46 16,-5-7 47-16,5 7-47 0,-4-7 49 0,4 7-43 16,-4-7 39-16,4 7-44 0,-5-6 46 0,5 6-44 15,-4-5 44-15,4 5-48 0,-6-7 51 0,6 7-51 16,-2-7 48-16,2 7-44 0,-6-6 46 0,6 6-50 15,-3-6 50-15,3 6-49 0,-6-7 43 0,6 7-42 16,-5-5 3-16,5 5 5 0,-5-6 3 0,5 6 9 16,-5-6-5-16,5 6 5 0,-5-5 1 0,5 5 4 15,-4-5-2-15,4 5-1 0,-5-4 28 0,5 4-33 16,-4-5 1-16,4 5 3 0,-4-6 0 0,4 6-1 16,0 0 6-16,-8-6-6 0,8 6 2 15,-4-5-1-15,4 5 2 0,-6-5 0 0,6 5-2 0,0 0 6 16,-7-5-5-16,7 5 0 0,-5-4 0 0,5 4 2 0,-8-5-3 15,8 5 6-15,-6-5-6 0,6 5 2 16,-8-4 0-16,8 4 2 0,-8-4 0 0,8 4-2 16,-11-6 5-16,11 6-9 0,-10-4 3 0,10 4 0 0,-9-4 3 15,9 4-2-15,-12-3-1 0,12 3 0 0,-9-3 1 16,9 3-1-16,-8-3 1 0,8 3-1 0,0 0-3 16,-11-4-16-16,11 4-42 0,0 0-58 0,0 0-78 15,-9-2-88-15,9 2-59 0,0 0-106 0,-12 2-90 16,12-2-272-16,-8 6-345 0</inkml:trace>
  <inkml:trace contextRef="#ctx0" brushRef="#br1" timeOffset="210100.2">7585 8158 24 0,'0'0'325'0,"0"0"-112"0,0 0 20 0,0 0-49 16,0 0 24-16,0 0-33 0,0 0-2 0,0 0-14 15,0 0-23-15,0 0-3 0,0 0-27 0,0 0 11 16,0 0-26-16,0 0 18 0,0 0-48 0,0 0 45 16,5-3-51-16,-5 3-6 0,0 0-4 15,0 0-2-15,0 0 3 0,0 0 54 0,0 0-51 0,0 0 50 16,-3-6-49-16,3 6 38 0,0 0-47 0,0 0 37 15,-5-6-48-15,5 6 43 0,0 0-38 0,-6-6 42 16,6 6-38-16,-7-5 40 0,7 5-48 0,-6-4 29 16,6 4-49-16,-9-7 58 0,9 7-45 0,-10-4 35 15,10 4-44-15,-12-5 49 0,12 5-32 0,-13-2 32 16,13 2-46-16,-10-3 36 0,10 3-41 0,-14 0 29 16,14 0-45-16,-10 3 38 0,10-3-45 0,-13 5 38 15,4 0-40-15,3-1 38 0,-2 2-43 0,1 1 45 16,0 1-45-16,1 0 40 0,-1-1-41 0,1 1 41 15,-1 2-43-15,1-2 45 0,1 2-44 0,0-2 4 0,2 1 7 16,-2-1 1-16,2 0 4 0,2 0 6 0,-1-1 4 16,0 1-6-16,0-2 4 0,2 1 2 0,0-7 2 15,4 11-4-15,-3-4 2 0,-1-7 4 0,4 9-6 16,-4-9-1-16,6 8 3 0,-6-8 1 0,5 7-3 16,-5-7 3-16,8 4-5 0,-8-4 3 15,0 0-5-15,13 3 5 0,-13-3-5 0,0 0-1 16,10-1 3-16,-10 1-3 0,0 0 1 0,10-5-2 0,-10 5 2 15,8-3-2-15,-8 3 0 0,0 0-2 0,9-5 1 16,-9 5 0-16,0 0-3 0,5-4-2 0,-5 4-2 16,0 0-7-16,6-6-19 0,-6 6-21 0,0 0-19 15,7-4-20-15,-7 4-20 0,0 0-12 0,5-6-12 16,-5 6-10-16,0 0 3 0,6-5 7 0,-6 5 2 16,0 0-10-16,4-5-6 0,-4 5-4 0,0 0-38 0,7-5 12 15,-7 5-64-15,0 0 16 0,5-4-84 16,-5 4-142-16,0 0 65 0</inkml:trace>
  <inkml:trace contextRef="#ctx0" brushRef="#br1" timeOffset="211040.11">7596 8190 130 0,'0'0'197'0,"0"0"-30"15,0 0 14-15,-4-6-54 0,4 6-12 0,0 0 16 16,-6-3-58-16,6 3-13 0,0 0-14 0,0 0-5 16,-5-5-13-16,5 5-7 0,0 0-5 0,0 0 2 15,0 0-8-15,-5-4-1 0,5 4-1 0,0 0-3 16,0 0 0-16,0 0 0 0,0 0 7 0,0 0-11 15,-7-4 2-15,7 4-2 0,0 0-1 0,0 0 3 16,0 0-2-16,0 0-1 0,-4-4 20 0,4 4 11 16,0 0 4-16,0 0 9 0,-7-4-5 0,7 4-4 0,0 0-4 15,0 0 3-15,-8-4 11 0,8 4-2 0,0 0 5 16,0 0-2-16,-10-2 1 0,10 2 9 0,0 0 0 16,0 0-11-16,-14-1 7 0,14 1-2 0,0 0 6 15,-12 1-10-15,12-1 11 0,0 0-15 0,-10 1 24 16,10-1-22-16,0 0 31 0,-14 3-34 15,14-3 31-15,-8 3-39 0,8-3 36 0,-8 3-43 0,8-3 48 16,-11 3-27-16,11-3 55 0,-9 6-40 0,9-6 47 16,-9 5-46-16,9-5 38 0,-11 6-47 15,11-6 42-15,-11 7-53 0,11-7 30 0,-10 7-40 16,10-7 46-16,-9 9-52 0,6-3 42 0,-1-3-37 0,0 3 37 16,1 0-44-16,-1 0-2 0,2 0-2 0,-1 0 1 15,2 0 3-15,-2 2 3 0,1-1-3 0,1-1 5 16,1-6 2-16,0 13-6 0,0-6 1 0,0-7 2 15,1 14 6-15,3-7 0 0,-2 0-5 0,-1 0-4 16,2 0-1-16,2 1-3 0,-1-1-2 0,0 0 0 16,1 0-3-16,0-1 7 0,0 0-5 0,2 0-3 15,-2-1 0-15,1 0 0 0,-2-1-1 0,2 1-1 16,1-2 18-16,-7-3-19 0,10 6-1 16,-10-6 1-16,14 5 4 0,-14-5-5 0,10 4 3 15,-10-4-6-15,13 3-2 0,-13-3-1 0,13 0 1 0,-13 0-5 16,13 0 2-16,-13 0 4 0,12 0-7 0,-12 0-1 15,13-2 1-15,-13 2 1 0,12-3 1 0,-12 3-3 16,11-5 0-16,-11 5 2 0,12-5 1 0,-12 5 1 0,11-5-3 16,-11 5 2-16,9-7 4 0,-4 4-8 15,0-2 2-15,-5 5-2 0,8-8 4 0,-3 4-1 16,-5 4 0-16,9-10 0 0,-9 10-1 0,5-8 2 16,-5 8-4-16,5-10 2 0,-5 10 1 0,4-9 4 0,-4 9-5 15,4-9-2-15,-4 9 3 0,6-8-3 0,-6 8 2 16,1-10-2-16,-1 10 8 0,3-8-8 0,-3 8 0 15,1-10-1-15,-1 10 6 0,2-7 3 0,-2 7-4 16,0-10 0-16,0 10 2 0,0-8 2 0,0 8 0 16,-3-8 4-16,3 8 6 0,-1-9 0 0,1 9-6 0,-3-9-1 15,3 9 0-15,-6-9 2 0,6 9 2 16,-5-8-5-16,5 8 4 0,-7-10-2 0,7 10 0 16,-6-7-2-16,1 2 2 0,5 5-4 0,-10-7 4 15,10 7-7-15,-12-7-1 0,7 3 1 0,5 4-1 16,-11-6-3-16,11 6 0 0,-13-5 34 0,13 5-47 15,-13-2 39-15,13 2-51 0,-15-2 28 0,15 2-89 16,-13 0 1-16,13 0-89 0,-15 1-13 0,15-1-105 16,-12 1-14-16,12-1-52 0,-11 2-53 0,11-2-39 0,-8 2-405 15,8-2-401-15</inkml:trace>
  <inkml:trace contextRef="#ctx0" brushRef="#br1" timeOffset="211337.42">7891 8325 31 0,'0'0'501'15,"12"3"-119"-15,-12-3-64 0,0 0-36 0,0 0-3 16,9 3 21-16,-9-3 8 0,0 0-20 0,0 0-20 15,0 0-27-15,7 2-26 0,-7-2-29 0,0 0-25 16,0 0-18-16,0 0-14 0,0 0-17 0,0 0-13 16,7 3 5-16,-7-3-41 0,0 0-6 0,0 0-5 15,5 6-6-15,-5-6-4 0,1 7-1 0,-1-7-12 0,4 10-5 16,-4-10-4-16,1 13-4 0,-1-2-18 0,0 0-63 16,0 1-52-16,0 2-155 0,-1 3-98 0,-2 0-122 15,2 1-575-15,0 0-684 0</inkml:trace>
  <inkml:trace contextRef="#ctx0" brushRef="#br1" timeOffset="213930.74">8447 8097 116 0,'0'0'122'0,"0"0"-3"0,0 0-20 0,0-7 11 15,0 7-8-15,0 0-9 0,0 0-11 16,0 0-8-16,-1-7-3 0,1 7 6 0,0 0 4 16,0 0 5-16,-1-8 3 0,1 8 8 0,0 0-1 0,0 0 3 15,0 0 1-15,-2-8 7 0,2 8 1 0,0 0-7 16,0 0 15-16,0 0-19 0,0 0 27 0,0 0-40 15,0 0 38-15,-1-6-36 0,1 6 37 0,0 0-48 16,0 0 40-16,0 0-50 0,0 0 40 0,0 0-56 16,0 0 33-16,0 0-44 0,0 0 54 0,0 0-35 15,0 0 50-15,0 0-36 0,0 0 44 0,-1 9-32 16,1-9 48-16,1 7-37 0,-1-7 54 0,3 8-50 16,-3-8 32-16,2 11-46 0,-1-5 3 0,1 2-11 15,-1-1-5-15,3 1-1 0,-3 2 9 0,3-2 3 16,-3 3-4-16,2-1-43 0,1 1 38 0,-2-1-41 15,1 2 54-15,-1-2-49 0,2 1 56 0,-1-1-59 0,-1 1 56 16,3 0-55-16,-2 0 5 0,-1-1 52 16,2 0-64-16,-1-1 47 0,-2 1-66 0,3 0 49 0,-1 0-47 15,-1-2 46-15,-1 0-44 0,3 1 36 0,-1-2-47 16,-2 0 43-16,0-1-50 0,2 0 43 16,-2 0-45-16,0 0 42 0,-1-6-49 0,4 10 52 15,-4-10-56-15,0 9 48 0,0-9-50 0,3 8 42 0,-3-8-38 16,1 7 42-16,-1-7-50 0,0 0 48 0,3 6-44 15,-3-6 48-15,0 0-46 0,2 6 41 0,-2-6-46 16,0 0 47-16,0 0-47 0,0 7 47 0,0-7-49 16,0 0 39-16,0 0-47 0,0 0 14 0,0 0-107 15,0 0-56-15,0 0-123 0,0 0-124 0,0 0-107 16,0 0-153-16,0 0-525 0,0 0-822 0</inkml:trace>
  <inkml:trace contextRef="#ctx0" brushRef="#br1" timeOffset="214289.83">8878 8415 399 0,'0'0'318'0,"0"0"-60"0,0 0 5 16,0 0 1-16,0 0-12 0,0 0 10 0,0 0 4 15,0 0-25-15,0 0-28 0,0 0-18 0,0 0-24 16,11 2-6-16,-11-2-20 0,0 0-3 0,0 0 4 16,0 0 2-16,0 0 3 0,5 5 4 0,-5-5-7 15,0 0-14-15,7 6-7 0,-7-6-19 0,4 7-13 16,-4-7-12-16,5 8-15 0,-4-2-7 0,3 2-17 15,0 1-3-15,-2 0-7 0,-2 2-13 0,0 2-27 16,0-2-63-16,0 3-44 0,0 1-137 0,-4 1-68 16,1 1-124-16,-1 0-145 0,-1-1-452 0,0 0-654 15</inkml:trace>
  <inkml:trace contextRef="#ctx0" brushRef="#br1" timeOffset="-209210.19">9325 8117 86 0,'0'0'226'15,"0"0"-44"-15,0 0-24 0,-4-5-13 0,4 5-10 16,0 0-5-16,-6-6-5 0,6 6-1 0,0 0 14 15,-4-6-20-15,4 6-2 0,-4-6-15 0,4 6 7 16,-2-8 4-16,2 8-13 0,-4-8 12 0,4 8-41 16,-4-9 23-16,3 3-38 0,1 6 17 0,-2-12-39 15,2 12 18-15,3-12-37 0,-2 6 32 0,3-2-38 0,0 0 28 16,1 1-28-16,1 1 29 0,2-2-39 0,0 1 43 16,0 0-37-16,2 2 41 0,0-1-37 15,0 2 50-15,2-1-49 0,-1 1 50 0,1 3-48 16,-1 0 48-16,1 1-41 0,-1 1 43 0,1 3-44 0,-2 0 38 15,-1 2-47-15,0 1 41 0,-3 1-46 16,1 0 42-16,-4 3-47 0,1 0 46 0,1 1-49 16,-5-1 37-16,0 1-43 0,0 0 41 0,-2 0-45 0,-2-2 45 15,0 2-45-15,2-2 45 0,-2 1-47 0,-1-1 9 16,-1-1 3-16,3-1 3 0,-1 0 11 0,-1-3 10 16,2 1 4-16,3-6-6 0,-6 7-1 0,6-7-2 15,-7 5-3-15,7-5 36 0,0 0-47 0,0 0 36 16,0 0-50-16,0 0 42 0,4-4-44 0,-4 4 40 15,9-7-42-15,0 5 39 0,-1-3-43 0,-1 3 43 16,2 0-44-16,3 1 43 0,-2-2-42 0,2 3 39 16,-12 0-42-16,24 1 52 0,-11 2-53 0,-2 0 40 15,2 1-40-15,0 2 52 0,-3 2-49 0,-1 1 40 16,1-2-46-16,-5 2 5 0,2-2 4 0,-2 2 11 16,-4 0 0-16,2 0 3 0,-5-1-1 0,1 1 6 15,-1 0 0-15,-2 0 0 0,-3-2 4 0,1 0 3 16,-3 0-5-16,0-1 0 0,0-1 5 0,-4 0-4 15,3-1 4-15,0 0-5 0,-3-3 7 0,4 0-13 16,9-1-22-16,-20-2-50 0,9-1-53 0,4 0-40 16,-1-1-35-16,-1-3-71 0,5 0 1 0,2 3-94 0,-1-3-246 15,3 1-125-15</inkml:trace>
  <inkml:trace contextRef="#ctx0" brushRef="#br1" timeOffset="-208977.5">9885 8190 348 0,'14'2'404'0,"-14"-2"-92"15,10 3-63-15,-10-3-20 0,9 1 38 0,-9-1-19 16,0 0 22-16,10 4-11 0,-10-4 19 0,0 0-71 0,9 2 8 16,-9-2-69-16,0 0 14 0,4 5-59 15,-4-5 23-15,4 6-49 0,-4-6-23 0,1 6-5 16,-1-6-12-16,0 10-5 0,0-10-9 0,0 14-2 15,0-5-9-15,0 1-20 0,-2 3-86 0,-1 0-96 16,2 4-66-16,-2 0-70 0,1 1-142 0,-2 0-396 16,0 3-419-16</inkml:trace>
  <inkml:trace contextRef="#ctx0" brushRef="#br1" timeOffset="-202356.61">10290 8094 32 0,'0'0'217'0,"0"0"-31"16,0 0-25-16,1-8-4 0,-1 8-5 0,0 0-8 15,0 0-2-15,0-7-12 0,0 7 1 0,0 0 8 16,0 0-11-16,0-8-11 0,0 8 3 0,0 0-21 15,0 0-1-15,0 0-29 0,0 0-1 0,0 0-25 16,0 0 2-16,0 0-24 0,0 0 17 0,0 0-12 16,0 0 23-16,0 0-23 0,0 7 28 0,0-7-32 15,3 7 45-15,-3-7-47 0,2 11 6 0,1-6 3 16,-3-5-6-16,8 11-3 0,-5-5 2 0,3 0 4 16,0 0-3-16,2 1-9 0,-1 1 5 0,5-2-9 15,-2 1 10-15,4 1-10 0,-1 0-4 0,1 0-1 16,0 0-1-16,1-1 0 0,1 0 1 0,-1 2 6 15,-1-3-12-15,0 1 5 0,0 0-2 0,-1-2 0 0,0 2-5 16,-3-2 9-16,-1 0-2 0,1 0 0 16,-5-1 4-16,3 1 5 0,-3-1 2 0,0 1 0 15,-5-5 4-15,5 8-15 0,-5-8 3 0,3 7-1 16,-3-7 0-16,-4 7 1 0,4-7-4 0,-9 7 2 16,3-3 21-16,6-4-29 0,-13 5 27 0,3-3-27 0,1 2 14 15,0-2-9-15,9-2 12 0,-17 4-26 0,17-4 22 16,-15 0-72-16,15 0 17 0,-17 0-93 0,17 0-40 15,-13-3-53-15,13 3-52 0,-11-4-125 0,7-1-162 16,-1 0-87-16</inkml:trace>
  <inkml:trace contextRef="#ctx0" brushRef="#br1" timeOffset="-202142.83">10325 8186 127 0,'0'0'311'0,"-9"-3"-113"0,9 3-14 0,-8-5-66 16,8 5 30-16,-8-6-32 0,8 6 23 0,-5-9-30 16,5 9-6-16,-2-10-32 0,2 10 2 0,1-14-33 15,0 8-7-15,2-3-5 0,-1 2-7 0,5-3-5 16,-2 2 2-16,0-2-8 0,3 0-1 0,-2 0-2 16,4 0-2-16,-1 0-2 0,0 2-2 0,2-2 3 15,0 2-18-15,-1 0-56 0,1 0-59 0,-2 3-60 16,2-1-60-16,-1 0-146 0,-2 3 150 0</inkml:trace>
  <inkml:trace contextRef="#ctx0" brushRef="#br1" timeOffset="-201896.77">10753 8262 76 0,'6'3'221'15,"-6"-3"26"-15,10 6-24 0,-10-6-17 0,9 7-8 16,-9-7-17-16,9 7-15 0,-9-7-12 0,8 5-2 16,-8-5-10-16,6 7-15 0,-6-7 44 0,7 7-74 15,-7-7 31-15,5 9-63 0,-5-9 28 0,4 10-61 16,-4-10 39-16,2 12-60 0,-2-4 36 0,0 0-49 16,0 0 4-16,0 1-5 0,0 0-21 0,-1 0-41 15,0 1-46-15,-2-1-58 0,3-1-117 0,-1 1-52 16,1-9-227-16,-2 11-81 0</inkml:trace>
  <inkml:trace contextRef="#ctx0" brushRef="#br1" timeOffset="-195844.31">12254 11951 139 0,'0'0'201'0,"0"0"-29"0,0 0-11 16,0 0-22-16,-11-3-11 0,11 3-10 16,0 0 30-16,0 0-42 0,-8-4 20 0,8 4-5 0,0 0 5 15,-6-5 3-15,6 5 4 0,-3-6 21 0,3 6-30 16,-4-5 38-16,4 5-70 0,-2-7 1 0,2 7 47 15,0 0-55-15,-3-7 41 0,3 7-54 0,0 0 26 16,0-8-52-16,0 8 44 0,0 0-45 0,0 0 44 16,4-5-40-16,-4 5 34 0,0 0-43 0,0 0 32 15,9 4-49-15,-9-4 37 0,9 5-44 0,-9-5 32 16,11 7-40-16,-4-1 36 0,-2-1-48 0,3 1 36 16,-1 0-43-16,0 0 6 0,-1 0 33 0,1 0-42 15,-2-2 5-15,1 2 4 0,-6-6 2 0,9 8 7 16,-9-8 5-16,5 7 6 0,-5-7 48 0,6 6-49 0,-6-6 3 15,4 5 33-15,-4-5-43 0,0 0-2 16,0 0 36-16,0 0-37 0,0 0 38 0,0 0-45 16,-4 4 43-16,4-4-42 0,0 0 39 0,0 0-41 15,-7-3 41-15,7 3-48 0,-5-5 46 0,5 5-49 16,-6-4 44-16,6 4-42 0,-5-7 47 0,5 7-48 16,-5-7 45-16,5 7-46 0,-2-6 44 0,2 6-47 15,-3-7 44-15,3 7-43 0,-2-8 42 0,2 8-49 0,-3-5 47 16,3 5-41-16,0 0 41 0,-1-7-47 0,1 7 46 15,0 0-46-15,-3-7 43 0,3 7-49 0,0 0 39 16,0 0-47-16,0 0 42 0,-2-7-52 0,2 7 27 16,0 0-61-16,0 0 24 0,0 0-66 0,0 0 28 15,0 0-54-15,0 0 57 0,-9 4-31 0,9-4 70 16,0 0-34-16,-9 3 65 0,9-3-44 0,0 0 58 16,-10 3-39-16,10-3 50 0,-7 2-41 0,7-2 49 15,0 0-19-15,-14 3 24 0,14-3-43 0,0 0 52 16,-14 0-47-16,14 0 68 0,0 0-18 0,-15 0 47 15,15 0-38-15,0 0 46 0,-12-3-42 0,12 3 34 16,0 0-36-16,-9-4 21 0,9 4-44 0,-6-4 35 16,6 4-46-16,-1-6 37 0,1 6-41 0,1-8 37 15,-1 8-40-15,6-6 46 0,-6 6-48 0,5-8 41 16,-5 8-38-16,9-7 39 0,-9 7-41 0,9-3 33 16,-9 3-37-16,12-3 38 0,-12 3-41 0,0 0 40 15,14 0-40-15,-14 0 39 0,9 3-40 0,-9-3 41 0,6 3-42 16,-6-3 45-16,0 0-39 0,7 7 40 0,-7-7-42 15,0 0 45-15,2 9-48 0,-2-9 43 0,0 0-43 16,0 6 47-16,0-6-43 0,0 0 45 0,-4 7-40 16,4-7 46-16,0 0-40 0,0 0 50 0,-6 5-41 15,6-5 58-15,0 0-46 0,0 0 43 0,0 0-48 16,0 0 46-16,-13 1-48 0,13-1 44 0,0 0-50 16,0 0 46-16,0 0-54 0,-9-4 46 0,9 4-56 15,0 0 48-15,0 0-53 0,0 0 44 0,0 0-49 16,-5-3 48-16,5 3-51 0,0 0 46 0,0 0-50 15,0 0 51-15,0 0-50 0,0 0 45 0,0 0-51 0,0 0 46 16,0 0-46-16,0 0 46 0,0 0-45 16,0 0 49-16,0 0-48 0,0 0 48 0,0 0-48 15,0 0 49-15,0 0-46 0,0 0 48 0,0 0-48 0,0 0 48 16,0 0-50-16,0 0 48 0,0 0-50 16,0 0 61-16,0 0-55 0,0 0 45 0,0 0-52 15,0 0 50-15,0 0-48 0,0 0 48 0,0 0-49 16,0 0 49-16,0 0-50 0,0 0 48 0,0 0-44 0,0 0 44 15,0 0-45-15,0 0 49 0,0 0-51 0,0 0 47 16,0 0-48-16,0 0 45 0,0 0-49 0,0 0 43 16,0 0-54-16,0 0 32 0,0 0-55 0,0 0 40 15,0 0-44-15,0 0 37 0,0 0-40 0,0 0 41 16,0 0-41-16,0 0 44 0,0 0-36 0,0 0 48 16,0 0-33-16,0 0 50 0,0 0-41 0,0 0 45 15,0 0-37-15,0 0 47 0,0 0-44 0,0 0 47 16,0 0-37-16,0 0 41 0,0 0-39 0,0 0 42 15,0 0-40-15,0 0 36 0,0 0-38 0,0 0 41 0,0 0-43 16,0 0 43-16,0 0-40 0,-6-6 41 16,6 6-36-16,0 0 48 0,-8-5-42 0,8 5 41 15,-6-5-43-15,6 5 48 0,-8-3-48 0,8 3 45 16,-10-4-43-16,10 4 36 0,-13-1-44 0,13 1 41 0,-13 0-43 16,13 0 40-16,-15 5-44 0,7-3 42 15,-1 2-45-15,-1 1 46 0,1 0-45 0,3 1 44 16,-3 3-44-16,-1-1 9 0,2 2-1 0,0 0 2 0,-1 0 3 15,4 3 7-15,-1-3-4 0,1 0 0 0,1 0 13 16,1 1-11-16,2 0 5 0,0-2 0 0,1 0 16 16,1 0-9-16,0 0 4 0,3-2-4 0,1 0-1 15,-1-2 1-15,4 0 4 0,-8-5-5 0,14 5-3 16,-14-5 2-16,15 0-4 0,-4-1-1 0,0-2 0 16,-1 1 0-16,0-3-3 0,-1-1 1 0,0 0 1 15,1-1-2-15,-1-1 40 0,-1 0-47 0,-3-1 46 16,3 1-50-16,-5-3 49 0,0 1-51 0,1-1 42 15,-3 1-43-15,0 0 44 0,-1 1-42 0,0 0 50 16,-1 0-28-16,1 1 40 0,0 0-35 0,0 0 54 16,-1 1-37-16,0 1 46 0,1 6-55 0,-2-11 31 15,2 11-54-15,0-8 41 0,0 8-48 0,0 0 45 16,4-7-46-16,-4 7 45 0,0 0-53 0,9 1 47 16,-9-1-48-16,12 5 48 0,-6-2-48 0,2 1 48 15,1 0-50-15,2 0 2 0,-2 1 0 0,4 1-11 16,0-1-40-16,1 2-31 0,0-2 3 0,0 0-86 0,0-1-42 15,0 1-34-15,1-3-29 0,-3 1-17 0,1-2-14 16,-13-1-84-16,24 0-40 0,-13-1-203 0,0 0-158 16</inkml:trace>
  <inkml:trace contextRef="#ctx0" brushRef="#br1" timeOffset="-195545.76">12472 11907 432 0,'0'0'345'16,"-8"-4"-95"-16,8 4-11 0,-9-6-11 0,9 6-15 15,-6-5 21-15,6 5-49 0,-7-6-19 0,7 6 6 16,-4-6-79-16,4 6 29 0,0 0-71 0,-1-8 34 0,1 8-57 16,5-6 49-16,-5 6-43 0,7-3 42 15,-7 3-51-15,11-1 44 0,-11 1-55 0,10 2 43 16,-10-2-53-16,11 6 50 0,-6-2-54 0,2 2 37 16,-3 1-47-16,0-1 3 0,-2 2 2 0,1 2 0 15,-2-2 5-15,1 2 9 0,-1-2-2 0,-2 1 10 16,1-1 0-16,0 0 5 0,-2 0 6 0,1 0-2 15,1-1 2-15,-1-2-4 0,1-5-2 0,-3 13 1 0,3-13-4 16,0 9 3-16,0-9 1 0,0 7-8 0,0-7 2 16,0 0-3-16,5 5-3 0,-5-5 0 15,0 0-2-15,13-1-5 0,-13 1-6 0,12-5-22 0,-5 0-41 16,1-1-47-16,2 0-49 0,-1-1-47 0,1-1-75 16,2-1-33-16,-3-2-464 0,0 3-299 0</inkml:trace>
  <inkml:trace contextRef="#ctx0" brushRef="#br1" timeOffset="-195349.67">12737 11744 6 0,'0'0'507'0,"0"0"-153"16,0 0-73-16,0 0-65 0,0 0-45 0,0 0-13 15,0-7-26-15,0 7 16 0,0 0-42 0,3-6-4 16,-3 6-36-16,5-10 10 0,0 4-39 0,-1-1 7 15,4 1-26-15,-1-2-4 0,4-1-8 0,-1 1-6 16,1-1-62-16,-1 1-94 0,1 0-39 0,-1 2-112 0,-2 0-230 16,-2 2-47-16</inkml:trace>
  <inkml:trace contextRef="#ctx0" brushRef="#br1" timeOffset="-195220.7">12855 11720 175 0,'-4'9'465'15,"-1"-2"-132"-15,4 0-74 0,1-7-57 0,-5 10-42 16,5-10-22-16,-4 7-23 0,4-7-22 0,0 0-16 15,0 8-14-15,0-8-16 0,0 0-10 0,6-4-9 16,1 0-33-16,-1-1-77 0,2-2-82 16,1-1-94-16,0-1-269 0,2-2-28 0</inkml:trace>
  <inkml:trace contextRef="#ctx0" brushRef="#br1" timeOffset="-194842.52">13058 11305 334 0,'-5'-11'311'0,"5"11"-59"0,-4-7-69 0,4 7-29 0,-2-10-12 15,2 10 17-15,-2-8-3 0,2 8-10 0,2-9-10 16,-2 9-36-16,2-7 14 0,-2 7-29 0,8-5 18 15,-8 5-48-15,0 0 42 0,11 0-51 0,-11 0-6 16,10 5-4-16,-4-1-3 0,-1 2-7 0,-1 2-10 16,-2 0 10-16,1 2-15 0,-2 1 1 0,2 0 36 15,-3 2-47-15,0-2 42 0,0 2-49 0,-3-1 8 16,2-1 0-16,0 0 7 0,-1-1 0 0,1-1-1 16,0-3 9-16,-1 1 0 0,2-7 7 0,-1 12 2 15,1-12 0-15,0 9-6 0,0-9-3 0,0 0 17 16,4 4-26-16,-4-4-4 0,0 0-3 0,13-4 1 15,-7-2-8-15,2 0-10 0,0 1-46 0,3-3-39 16,-1-1-31-16,-1 0-61 0,3-1-18 0,-1-1-113 16,-2-1-26-16,4 1-178 0,-4-2-33 0</inkml:trace>
  <inkml:trace contextRef="#ctx0" brushRef="#br1" timeOffset="-194594.42">13293 11043 397 0,'-5'-6'355'0,"5"6"-61"16,-5-8-21-16,5 8-21 0,-6-6 30 0,6 6-50 0,-7-6 28 16,7 6-87-16,0 0 18 0,0 0-66 15,-10 1 26-15,10-1-54 0,-6 7 45 0,6-7-51 16,-4 10 35-16,3-3-58 0,-1 0 31 0,2 3-49 0,2-2 30 16,0 4-47-16,-1-1 31 0,6 3-47 0,-3 0 33 15,2-1-46-15,0 0 36 0,2 1-45 0,2-1 4 16,-1-2 2-16,0 1-3 0,3-1-2 0,-1-1 0 15,1-2-37-15,-1-1-35 0,2-1-45 0,2 0-50 16,-4-3-35-16,0-1-18 0,3-2-33 0,-2 0-74 16,2-1-30-16,-3-2-316 0,1-1-188 0</inkml:trace>
  <inkml:trace contextRef="#ctx0" brushRef="#br1" timeOffset="-194310.6">13522 11095 205 0,'-5'-5'370'0,"5"5"-114"0,-9-8-55 0,3 3-44 16,3-1-16-16,-2 1 16 0,1-1-7 16,2 0-5-16,2 6-6 0,-4-10-39 0,4 10-10 0,-3-9-27 15,3 9 19-15,1-7-24 0,-1 7 21 16,6-7-27-16,-6 7 32 0,6-4-41 0,-6 4-2 16,0 0-8-16,15 2 7 0,-15-2-10 0,9 7-7 0,-4-1-5 15,1 2 1-15,-4-1-4 0,3 0-6 0,-1 3 8 16,-3-2-9-16,3 0-1 0,-3 1 3 0,2-1-2 15,-2-1 1-15,-1-1-3 0,1 1 6 0,-1-7-11 16,3 10 8-16,-3-10 5 0,5 9-3 0,-5-9 8 16,0 0-14-16,10 4 0 0,-10-4-4 0,9-1-2 15,-9 1-8-15,14-6-27 0,-5 0-58 0,3 0-38 16,-2-2-56-16,3-1-116 0,-2 0-386 0,3-3-197 16</inkml:trace>
  <inkml:trace contextRef="#ctx0" brushRef="#br1" timeOffset="-194132.35">13737 10942 249 0,'0'0'342'0,"0"0"-69"0,0 0-80 0,0 0-20 15,0 0-43-15,-12 0 15 0,12 0-12 0,0 0-7 0,0 0-20 16,5-7-20-16,-5 7-18 0,9-6-27 16,-2 0 3-16,0 0-4 0,1 1-10 0,1-1-10 15,0-2 3-15,4 0-9 0,-3-2-7 0,3 3-6 0,-3-3-62 16,0 1-40-16,-1 0-85 0,-1 3-22 0,-2-1-319 15,1 0-33-15</inkml:trace>
  <inkml:trace contextRef="#ctx0" brushRef="#br1" timeOffset="-193936.32">13764 10835 305 0,'-7'3'290'0,"7"-3"-106"16,-9 5-6-16,9-5-29 0,-5 7 33 0,5-7-32 15,-5 7 2-15,5-7 5 0,0 6-18 0,0-6-4 16,4 9-38-16,-4-9-1 0,5 8-32 0,1-3 7 15,-1 0-31-15,2-1 7 0,-1 1-28 0,2 2 15 0,0-1-26 16,-1-1 18-16,2 2-27 0,-1 1 27 16,2-4-32-16,-2 2 17 0,1 1-19 0,0-3-23 15,-3 0-29-15,2-1-41 0,-2 0-43 0,-6-3-51 0,14 4-55 16,-14-4-64-16,13-3-143 0,-8-1 65 0</inkml:trace>
  <inkml:trace contextRef="#ctx0" brushRef="#br1" timeOffset="-193746.2">13985 10776 274 0,'1'-10'424'0,"-1"10"-111"0,1-7-65 16,-1 7-40-16,0 0-15 0,2-9-6 0,-2 9-2 15,0 0-20-15,0 0-31 0,0 0-30 0,0 0-13 16,0 0-23-16,11 4-13 0,-11-4-7 0,6 5-10 16,-6-5-9-16,9 6-9 0,-2-3 4 0,-7-3-11 15,14 6-9-15,-5-2-46 0,-9-4-36 0,16 6-56 16,-16-6-21-16,14 2-86 0,-14-2-21 0,18-1-338 15,-18 1-112-15</inkml:trace>
  <inkml:trace contextRef="#ctx0" brushRef="#br1" timeOffset="-193551.25">14118 10619 348 0,'-3'-4'338'0,"3"4"-109"15,-5-10-29-15,5 10-53 0,0-7 23 0,0 7 0 16,0 0-8-16,4-8-12 0,-4 8-17 0,0 0-17 15,12-2-20-15,-12 2-16 0,15 2-11 0,-6 1-11 0,2 0-8 16,-2 0-10-16,5 3 35 0,-2 3-51 0,-1-1 39 16,3 3-54-16,-1 0-9 0,0 3 0 15,-2 2-2-15,0 0-11 0,-1 2-30 0,-4 0-40 0,-1 2-67 16,-1-1-18-16,-1 0-92 0,-5 0-53 0,1 0-218 16,-3 3-32-16</inkml:trace>
  <inkml:trace contextRef="#ctx0" brushRef="#br1" timeOffset="-193228.96">13420 11598 311 0,'-9'5'348'16,"9"-5"-71"-16,-10 5-72 0,10-5-27 15,-8 3-47-15,8-3 8 0,0 0 14 0,0 0-13 0,-13-1 11 16,13 1-35-16,0 0-18 0,5-10-8 0,-2 6-7 16,2-3 5-16,0 0-9 0,5-3 21 0,3 1 10 15,1-3-3-15,3-3 10 0,2 0-25 0,3-2-8 16,2 0-22-16,4-4-13 0,1 1-7 0,2-3 0 16,1 2-15-16,0-2 31 0,3 2-52 0,-2-3 38 15,1 1-49-15,0 1 44 0,0 0-52 0,-1-1 40 16,2 0-48-16,-1 1 44 0,-3 2-56 0,-2 1-4 15,3-1-104-15,-10 5-40 0,1-1-49 0,-3 5-42 16,-3 0-108-16,2 2-352 0,-7 2-238 0</inkml:trace>
  <inkml:trace contextRef="#ctx0" brushRef="#br1" timeOffset="-192911.47">14029 11433 312 0,'-6'9'367'16,"2"-4"-83"-16,2 1-62 0,2-6-42 0,-5 5-36 16,5-5-13-16,0 0 7 0,0 0 12 0,0 0 3 0,0 0-21 15,0 0-21-15,0 0 22 0,0 0-55 16,5-7 33-16,-5 7-47 0,6-4 20 0,-6 4-39 0,0 0 26 16,14-1-34-16,-14 1-6 0,8 3-1 0,-8-3 18 15,6 9-26-15,-3-3-3 0,-2-1-5 16,2 2 2-16,0 1 2 0,-3 0 3 0,0 1-8 0,0 0 7 15,0-1 5-15,-1 1 7 0,1-2 3 0,-2 1 46 16,4-3-33-16,-2-5 44 0,-2 10-51 0,2-10 35 16,3 7-54-16,-3-7 37 0,0 0-53 15,0 0-3-15,12-3-4 0,-6-3 1 0,2 1-10 0,3-5-53 16,1 0-67-16,3-4 1 0,1-1-84 0,1-5-40 16,1 1-48-16,3-1-140 0,-1-2-249 0,1-4-197 15</inkml:trace>
  <inkml:trace contextRef="#ctx0" brushRef="#br1" timeOffset="-192674.02">14695 10856 253 0,'0'0'455'0,"0"0"-114"0,0 0-74 15,0 0-27-15,0 0-30 0,-5-5 24 0,5 5-45 16,0 0-10-16,-2-7-31 0,2 7-30 0,3-6-13 16,-3 6-27-16,8-11-12 0,0 5-13 0,-2-1-13 15,3-2-11-15,3 1-4 0,0-2-13 0,1 3-44 16,1-2-68-16,-2 2-69 0,2-2-82 16,-3 2-175-16,2 0-225 0,-3 2-161 0</inkml:trace>
  <inkml:trace contextRef="#ctx0" brushRef="#br1" timeOffset="-192528.84">14792 10898 420 0,'-3'8'460'0,"0"-2"-93"0,3-6-105 15,-4 10-68-15,4-10-22 0,0 0-46 0,0 7-14 16,0-7-40-16,0 0 12 0,8-2-41 0,-8 2 3 0,13-9-32 16,-6 3-36-16,4-2-52 0,1 0-87 15,1-6-29-15,4 3-99 0,-2-4-223 0,4-2-11 0</inkml:trace>
  <inkml:trace contextRef="#ctx0" brushRef="#br1" timeOffset="-192128.39">15150 10542 342 0,'-11'0'317'16,"11"0"-109"-16,-13-3 10 0,13 3-41 0,-8-4-8 15,8 4-7-15,-9-6-16 0,9 6-1 0,-6-7-32 16,6 7-14-16,-4-7-34 0,4 7-3 0,0-8-23 16,0 8 8-16,4-6-25 0,-4 6 8 0,8-8-18 15,-8 8 9-15,9-4-17 0,-9 4 9 0,10-3-11 0,-10 3 7 16,0 0-10-16,19 3 12 0,-19-3-16 16,13 4 1-16,-8 0 4 0,4 1 0 0,-3 0-2 15,1 0 2-15,-1 3 5 0,2-2-3 0,-1 1 10 16,-3 0 7-16,3 0 11 0,-2 2 11 0,2-3 53 0,-3 2-54 15,3-2 38-15,-1 1-38 0,-1 0 39 16,3 0-34-16,-2-3 23 0,-1 3-29 0,4 0 21 16,-2-3-21-16,1 1 15 0,0 0-27 0,1 0-4 0,1-2-3 15,-1 1-5-15,0-1-3 0,-2 2-3 0,1-2 3 16,-8-3 7-16,12 6 5 0,-12-6 5 0,9 7 2 16,-9-7-10-16,3 7-7 0,-3-7-2 0,-4 13-5 15,0-6 1-15,-3 0-4 0,0 1-8 0,-3-1-68 16,-2 3-65-16,-1-2-65 0,-6 3-109 0,-1-1-86 15,-1-1-344-15,-4 2-247 0</inkml:trace>
  <inkml:trace contextRef="#ctx0" brushRef="#br1" timeOffset="-191029.25">9278 7729 60 0,'0'0'145'0,"-8"3"-13"16,8-3-19-16,-6 4-21 0,6-4-21 16,-8 5-13-16,8-5-17 0,-11 6 9 0,11-6-20 15,-12 7-4-15,8-1 13 0,-3-1 0 0,-1 1-9 16,3 2 8-16,0-1 14 0,-2 3-10 0,1-2 16 0,1 5 7 15,0-1-4-15,0 1 1 0,1 2 15 0,1 1-5 16,1 1 1-16,-1 0 7 0,3 3-3 0,0 0-7 16,0 3-5-16,3 3-15 0,-1 0 18 0,5 1-15 15,-1 5-1-15,2-3-11 0,3 0-12 0,2 5-1 16,2-3 4-16,1 0-6 0,1-1-4 0,3-2 2 16,-2-4-1-16,1-1 6 0,0-2-9 0,3-1 4 15,1-2-10-15,-2-2 4 0,4 0-8 0,0-1 7 16,1-2-12-16,-1-1 11 0,0-2-10 0,-2-1 9 15,0-2-8-15,-2-2 10 0,0 1-17 0,-1-3 18 16,-2 1-21-16,0-2 18 0,0 0-13 0,-4-1 15 16,1-2-15-16,-1 1 18 0,2-1-23 0,-5-2 19 15,2-1-23-15,-2 0 4 0,1-2 2 16,1 0 0-16,-3-3-1 0,-1 1 3 0,0-2-5 0,-2 1 3 16,1-3 0-16,-4 1 4 0,1-2-7 0,-2 1 7 15,-2-2-3-15,-1 2 0 0,0-5 17 0,-2 1-18 16,-2-2 14-16,-2-1-24 0,-1-1 21 0,-2-2-15 0,-4-2 12 15,0-1 3-15,-2-1-5 0,-3-1-2 0,-2-2 2 16,-3 1 5-16,-2 0-10 0,2 2 1 0,-2 0-16 16,-2-1 21-16,0 3-19 0,-1-1 24 15,0 2-23-15,0 3 20 0,-2 0-19 0,6 3 39 0,-2 2-42 16,0 2 16-16,0 2-18 0,3 3 22 0,0 2-41 16,-3 2-90-16,4 3-117 0,-4 2-446 0,-1 4-196 15</inkml:trace>
  <inkml:trace contextRef="#ctx0" brushRef="#br1" timeOffset="-182641.22">11385 8193 124 0,'0'0'168'0,"0"0"20"0,4-5-58 0,-4 5 17 15,0 0-47-15,5-5 33 0,-5 5-42 0,0 0 33 16,3-5-45-16,-3 5 25 0,0 0-26 0,0 0 15 15,2-7-24-15,-2 7 17 0,0 0-17 0,2-6 7 16,-2 6-9-16,0 0-1 0,1-7 0 0,-1 7 1 16,0 0 14-16,-1-8-18 0,1 8 22 0,0 0-33 15,-3-10 35-15,3 10-55 0,-4-7 41 0,4 7-36 16,-4-8 6-16,4 8-4 0,-5-10 7 0,-1 3 33 16,1 2-56-16,-2-1 57 0,2 1-50 0,-4-2 39 15,0 3-46-15,0-2 33 0,-1 1-55 0,0 0 45 16,0 3-50-16,-1-2 47 0,0 1-60 0,1 1 47 15,-2 1-47-15,1 0 41 0,-1 2-38 0,3 0 37 0,-3 2-43 16,0 0 45-16,3 2-47 0,-1-1 2 0,0 4 7 16,1-2 2-16,0 1 2 0,1 2 1 15,3-1 3-15,-2 2 3 0,1-2-4 0,2 2 3 0,3 0 3 16,-3-1 0-16,3 0 7 0,1 0-4 0,0-2-2 16,3 0 1-16,-1 2 0 0,1-3 0 0,3 0 1 15,-2 0 2-15,2-3-9 0,-6-3 4 0,12 5 0 16,-12-5-1-16,15 3-2 0,-15-3 1 0,17-3 2 15,-7 2 10-15,0-3-15 0,-1 1 6 0,1-1-4 16,-1-2 2-16,0 1 4 0,-1-1 36 0,2 0-49 16,-4 1 43-16,2-2-51 0,-1 0 50 0,-1 1-51 15,-1 0 48-15,0 0-49 0,-1 0 45 0,0 1-39 16,-4 5 42-16,5-9-43 0,-5 9 56 0,6-9-35 16,-6 9 55-16,3-9-34 0,-3 9 51 0,2-7-37 15,-2 7 43-15,0 0-43 0,3-7 33 0,-3 7-50 16,0 0 32-16,4-5-47 0,-4 5 38 0,0 0-48 15,0 0 36-15,0 0-37 0,2-7 41 0,-2 7-29 0,0 0 55 16,0 0-24-16,6 5 44 0,-6-5-34 0,2 5 57 16,-2-5-35-16,4 7 11 0,-4-7-2 15,7 10 10-15,-3-2 4 0,0-2 14 0,0 4-11 0,0-1-9 16,1 0-49-16,-1 1 31 0,3 1-45 0,0 2 43 16,-2-1-50-16,3 1 44 0,-1 0-53 0,-3 0 44 15,4 0-53-15,-3 0 49 0,0 0-54 16,3-1 40-16,-3-1-49 0,0-1 46 0,-1 0-50 0,0-3 47 15,0 1-49-15,-2-1 52 0,2-1-51 0,0-1 49 16,-4-5-49-16,5 10 54 0,-5-10-49 0,4 7 56 16,-4-7-56-16,2 7 49 0,-2-7-53 0,0 0 49 15,0 0-53-15,0 0 50 0,0 0-56 0,0 0 2 16,0 0-6-16,0 0-29 0,0 0 3 16,0 0-72-16,0 0-24 0,-8-3-56 0,8 3-43 0,0 0-31 15,-8-4-80-15,8 4 22 0,0 0-69 0,-8-3-41 16,8 3-53-16,0 0-241 0,0 0-250 0</inkml:trace>
  <inkml:trace contextRef="#ctx0" brushRef="#br1" timeOffset="-181614.02">10233 7690 56 0,'0'0'215'0,"0"0"-63"16,0 0-8-16,0 0-52 0,0 0 32 0,0 0-41 15,-3-5 27-15,3 5-41 0,0 0 27 0,-3-8-39 16,3 8 26-16,0 0-28 0,-2-7 30 16,2 7-34-16,-3-7 13 0,3 7-29 0,-2-7 19 15,2 7 0-15,-4-6-5 0,4 6-9 0,-5-7-8 16,5 7-5-16,-8-8 1 0,8 8 1 0,-9-4-6 0,9 4-2 16,-8-5-4-16,8 5-9 0,-11-3-2 0,11 3-3 15,-10 0 4-15,10 0 0 0,-12 5-19 0,12-5 16 16,-12 7-15-16,5-2 16 0,2 1-11 0,-3 0 15 15,2 1-21-15,2 1 23 0,-1-1-22 0,1 1 18 16,2 0-18-16,-1 0 23 0,2 0-17 0,1-1 16 16,0 2-17-16,0-3 21 0,1 1-21 0,2 0 12 15,-1-2-12-15,2 1 17 0,0 0-15 0,-4-6 14 16,11 6-13-16,-11-6 12 0,11 6-9 0,-11-6 9 16,11 1-14-16,-11-1 14 0,0 0 13 0,19-1-18 15,-19 1-16-15,12-4 13 0,-12 4-9 0,11-6 13 0,-11 6-12 16,9-8 16-16,-9 8-16 0,7-8 16 0,-7 8-7 15,5-10 21-15,-5 10 3 0,5-8 12 16,-5 8 6-16,2-9 2 0,-2 9 9 0,4-7 3 16,-4 7-8-16,0 0-12 0,3-7-10 0,-3 7-4 0,0 0-12 15,2-5 6-15,-2 5-3 0,0 0-2 0,0 0-2 16,0 0-2-16,12 4 16 0,-12-4-23 0,9 5 25 16,-9-5-29-16,10 6 21 0,-5-2-22 0,3 2 16 15,-1-2-20-15,1 1 18 0,1 1-22 16,0-2 14-16,1 0-53 0,-1 1-33 0,1-1-26 0,2-1-74 15,-3 1-54-15,1-3-62 0,0 0-217 0,-10-1-15 16</inkml:trace>
  <inkml:trace contextRef="#ctx0" brushRef="#br1" timeOffset="-181253.91">10417 7724 180 0,'0'0'196'0,"-7"-7"-12"16,7 7-47-16,-6-6 19 0,6 6-47 0,-5-6 24 0,5 6-43 15,-4-9 3-15,4 9-50 0,-4-7 15 16,4 7-33-16,-1-8 24 0,1 8-40 0,2-9 25 16,-2 9-33-16,5-4 28 0,-5 4-32 0,5-5 27 0,-5 5-31 15,0 0 34-15,0 0-30 0,12 1 29 0,-12-1-30 16,8 5 29-16,-8-5-29 0,7 6 28 16,-7-6-29-16,7 8 3 0,-7-8 2 0,5 9 2 0,-5-9-2 15,6 11 3-15,-6-11-1 0,8 7 4 0,-8-7-1 16,10 8 0-16,-5-3 2 0,-5-5-2 0,9 7 0 15,-9-7 0-15,13 5-2 0,-7-1 3 0,-6-4-6 16,13 6 4-16,-3-4-3 0,-10-2-1 0,13 3 3 16,-6 1 6-16,-7-4 4 0,12 7 12 0,-12-7 10 15,7 7 5-15,-7-7 12 0,5 10 6 0,-5-10 5 16,1 11 20-16,-1-11-27 0,-4 12 11 0,2-7-18 16,-1 1-3-16,-1 1-17 0,-2-1 1 0,2-1-19 15,0 1 8-15,4-6-11 0,-6 8 5 0,6-8-16 16,-5 8-24-16,5-8-12 0,0 0-58 0,-3 6-70 15,3-6-89-15,0 0-306 0,0 0-78 0</inkml:trace>
  <inkml:trace contextRef="#ctx0" brushRef="#br1" timeOffset="-180681.13">11086 7583 60 0,'0'0'240'0,"0"0"-37"0,0 0-10 16,5-5-26-16,-5 5-20 0,0 0-36 0,0 0-5 0,-1-6-22 15,1 6 16-15,0 0-4 0,-5-8 3 0,5 8-11 16,-5-4-22-16,5 4 2 0,-7-4 2 0,7 4-3 15,-10-4-15-15,10 4-6 0,-9-5 6 0,9 5-13 0,-15-1-7 16,15 1-4-16,-13 0-8 0,13 0-3 16,-13 6-7-16,3-3 1 0,1 0-3 0,0 2 0 15,2 2-3-15,-1 1 0 0,0-3-1 0,0 5-5 16,1-3 13-16,2 4-13 0,0-2 6 0,1 0-5 16,0 1 2-16,3 1-3 0,-2-3 6 0,3 3-8 15,0-4 10-15,0 3-7 0,3-4 5 0,-2 1-3 16,3 0 1-16,0-2 1 0,0-1 19 0,-1 2-27 0,-3-6 4 15,13 4 0-15,-13-4 0 0,12 2-9 16,-12-2 9-16,15-3-2 0,-15 3 1 0,13-7 0 0,-7 2 3 16,2 1-9-16,-3-1 4 0,0-3 5 15,0 2-2-15,-1 0 2 0,-1-1-1 0,-1 1-2 0,-1 0 0 16,1 0 2-16,-2 6 1 0,1-11 0 0,-1 11 1 16,-1-12 3-16,1 12 2 0,0-7 1 0,0 7 4 15,0-8-6-15,0 8 1 0,0 0-1 0,-2-6 1 16,2 6-3-16,0 0-8 0,0 0 10 0,0 0-3 15,0 0-5-15,9 3 1 0,-9-3-3 0,4 5 6 16,-4-5-7-16,8 7 5 0,-8-7-1 0,9 6 0 16,-9-6-4-16,11 6-26 0,-11-6-27 0,12 5-61 15,-12-5-20-15,11 4-68 0,-11-4 4 0,16 1-79 16,-16-1-158-16,11-2 90 0</inkml:trace>
  <inkml:trace contextRef="#ctx0" brushRef="#br1" timeOffset="-180378.68">11186 7598 72 0,'0'0'289'0,"0"0"-64"0,0 0-34 0,-1-6-26 16,1 6-27-16,0 0-30 0,0 0-25 0,0 0 0 16,0 0-2-16,0 0-6 0,0 0-14 0,0 0-33 15,0 0 22-15,1 8-28 0,-1-8 22 0,4 9-30 16,-4-9 21-16,6 7-26 0,-6-7 14 0,8 10-20 16,-4-5 14-16,-4-5-17 0,9 5 17 0,-9-5-21 15,7 7 22-15,-7-7-21 0,9 4 27 0,-9-4-30 16,0 0 25-16,12 0-25 0,-12 0 21 0,6-3-19 15,-6 3 14-15,6-5-12 0,-6 5 42 0,4-6 23 16,-4 6 8-16,3-8 9 0,-3 8 14 0,0-9-1 16,0 9 19-16,0-7 14 0,0 7 8 0,-2-7-4 15,2 7-12-15,0 0-21 0,-1-7-26 0,1 7-16 16,0 0-8-16,0 0-11 0,0 0-4 0,0 0-5 16,7 4 0-16,-7-4-14 0,7 10 0 0,0-4-2 15,0 2-1-15,2 3-8 0,2 1-2 0,3 3-3 16,0 0-123-16,2 7-75 0,1 1-115 0,2 4-172 15,-1 4-230-15,1 1-225 0</inkml:trace>
  <inkml:trace contextRef="#ctx0" brushRef="#br1" timeOffset="-179330.5">13971 12474 154 0,'0'0'235'0,"0"0"-40"0,0 0-11 0,0 0-7 0,0 0-5 16,-8-2-7-16,8 2-29 0,0 0-27 0,-4-6-17 16,4 6-16-16,-5-6-15 0,5 6-6 0,-4-7-6 15,4 7 3-15,-6-10 9 0,3 4-4 0,1 1-4 16,-3-1 5-16,1-1-10 0,-1 2-3 0,-2-1-8 16,2-1 8-16,-1 2-18 0,-3 0 16 0,1 0-16 15,-1 1 15-15,0 1-22 0,0 0 21 0,0 0-22 16,9 3 25-16,-17-1-29 0,17 1 20 0,-17 3-32 15,7 0 23-15,1 1-32 0,0 1 32 0,1 2-30 16,-1 1 22-16,0 3-25 0,3-2 26 0,-1 2-26 16,1 0 24-16,4 0-28 0,0 1 28 0,0-1-29 15,2 1 31-15,2-2-33 0,0 1 33 0,1-1-35 16,4-2 40-16,-2 2-37 0,1-2 27 0,1-2-25 16,-1 2 31-16,4-3-30 0,-1-1 26 0,0-1-27 15,-9-3 27-15,18 3-31 0,-18-3 32 0,17 0-30 0,-17 0 32 16,16-6-32-16,-7 2 36 0,-1 0-38 0,-2-3 30 15,1 0-30-15,-2-1 32 0,-1-2-36 16,-1 1 36-16,0-1-30 0,1-1 44 0,-2 1-31 0,-2-2 43 16,0 2-36-16,1-1 20 0,-1 2 60 0,-1 1-40 15,1 1 43-15,0 0-44 0,0-1 36 0,0 8-61 16,0-11 37-16,0 11-50 16,0-9 41-16,0 9-45 0,0 0 41 0,5-4-45 0,-5 4 38 0,0 0-50 15,11 6 43-15,-11-6-44 0,9 10 42 0,-2-4-49 16,2 0 47-16,-1 4-41 0,2-2 38 0,-1 3-52 15,3-2 17-15,0 2-86 0,-1-3 16 0,0 2-58 16,2-3-18-16,-3 1-25 0,2-3-30 0,-1 0-26 16,-2-2-49-16,1-1-53 0,-10-2-200 0,18 0-48 15</inkml:trace>
  <inkml:trace contextRef="#ctx0" brushRef="#br1" timeOffset="-178977.51">14145 12443 50 0,'0'0'321'0,"-4"-7"-65"0,4 7-28 0,-4-6-26 15,4 6-25-15,0 0-43 0,-3-8-27 0,3 8-19 16,0 0 1-16,0 0-6 0,0 0-6 0,0 0-8 0,0 0-14 16,4 5-8-16,-4-5-9 0,8 6-8 0,-8-6-8 15,10 7-2-15,-5 0 1 0,0-3-8 0,3 1-1 16,-3 2-5-16,4-2-2 0,-3 0-1 0,2 0 0 16,-3 1 7-16,4-3-10 0,-9-3 2 0,12 5 3 15,-12-5-3-15,9 2 4 0,-9-2-8 0,0 0 4 16,12-3-3-16,-12 3 4 0,5-7-4 0,-5 7 2 15,4-11-4-15,-4 5 5 0,0-3 20 0,0 4-23 16,0-3 14-16,0 0 16 0,-1 2 42 0,0-3-16 16,1 9 47-16,0-10-36 0,0 10-5 0,-3-12-11 15,3 12-9-15,0-9-9 0,0 9-9 0,0-7 17 16,0 7-10-16,0 0-6 0,0 0-2 0,0 0-7 16,0 0-4-16,14 2 3 0,-14-2 38 0,10 7-53 15,-6-3 43-15,3 1-53 0,-1 1 48 0,0 1-48 16,3-1 39-16,-2 2-50 0,-1-1 0 0,3-2-18 15,0 3-34-15,-1-2-13 0,-2-1-45 0,1 1-61 0,1-1-55 16,-8-5-80-16,11 4-284 0,-11-4-122 0</inkml:trace>
  <inkml:trace contextRef="#ctx0" brushRef="#br1" timeOffset="-178781.81">14410 12287 244 0,'0'0'299'0,"0"0"-111"0,0-7-8 16,0 7-69-16,0 0 5 0,0-8-50 0,0 8 15 15,0 0-49-15,3-8 25 0,-3 8-42 0,6-7 27 16,-2 2-10-16,-4 5-7 0,13-9-16 0,-7 3-45 0,3 1-123 16,-2-1-48-16,0 1-138 0,2-2 196 15</inkml:trace>
  <inkml:trace contextRef="#ctx0" brushRef="#br1" timeOffset="-178647.68">14519 12250 141 0,'-3'5'354'0,"3"-5"-74"15,-2 9-88-15,2-9-13 0,-3 7-45 0,3-7-21 0,0 0-45 16,-1 7 8-16,1-7-34 0,0 0 10 16,0 0-33-16,10-2-2 0,-10 2-98 0,12-8-32 15,-6 3-133-15,1-1-144 0,1-3 154 0</inkml:trace>
  <inkml:trace contextRef="#ctx0" brushRef="#br1" timeOffset="-177811.66">14691 11827 235 0,'-2'-6'243'0,"2"6"-32"16,0 0-15-16,-5-4-10 0,5 4-16 0,0 0-44 0,0 0-23 15,0 0-11-15,0 0 13 0,0 0 3 16,0 0 15-16,0 0-28 0,1 10 5 0,-1-10-3 15,5 10-12-15,2-3-30 0,-2 1 2 0,2 1-28 16,1 0 23-16,0 2-37 0,1 0 17 0,1-2-27 0,-1 1 20 16,0-2-32-16,2 1 28 0,-2-5-20 0,-2 3 17 15,3-3-20-15,-4 0 20 0,3 0-21 16,-9-4 23-16,13 2-28 0,-13-2 24 0,15-1-25 0,-15 1 25 16,11-5-25-16,-11 5 24 0,8-7-28 0,-4 1 34 15,-1 0-31-15,-1 0 23 0,1-1-26 0,-2-1 27 16,-1 1-26-16,1-1 39 0,1 1-37 0,-2-3 20 15,1 3-21-15,-1-1 26 0,0 0-19 0,0 1 40 16,0 0-32-16,1 1 40 0,1-1-43 0,-2 7 29 16,1-11-35-16,-1 11 29 0,1-10-31 0,-1 10 28 15,0-7-27-15,0 7 40 0,3-6-37 16,-3 6 47-16,0 0-42 0,5-6 60 0,-5 6-44 16,0 0 59-16,0 0 3 0,6-3-7 0,-6 3 1 0,0 0-11 15,0 0-1-15,12 3-2 0,-12-3-10 0,6 6-3 16,-6-6-9-16,10 6-1 0,-10-6-10 0,9 7-4 15,-5-2-6-15,3 1-2 0,-1-1-2 0,0 2-1 16,1 1-41-16,-1-3 43 0,1 3-40 0,1 0 42 0,-1 1-45 16,-1-1 24-16,2 0-93 0,-2-1 8 0,2 1-67 15,-2-1 6-15,1-1-43 0,-1-1-51 16,0 0-40-16,-1 0-64 0,-5-5-314 0,8 6-171 16</inkml:trace>
  <inkml:trace contextRef="#ctx0" brushRef="#br1" timeOffset="-177430.23">15099 11515 171 0,'-5'-5'237'16,"5"5"-1"-16,-5-7-54 0,5 7 23 0,-7-5-6 15,7 5-5-15,-5-4-22 0,5 4-25 0,0 0-24 16,-7-2-22-16,7 2 20 0,0 0-21 0,0 0 27 16,-5 6-41-16,5-6-2 0,-2 10 10 0,2-10 39 15,2 13-50-15,-1-4 40 0,0 1-61 0,2 1 31 0,-1 0-60 16,3 2 40-16,-1 1-57 0,3 0 36 0,-1 0-48 15,-1 1 42-15,5 0-51 0,-1-2 44 0,-1 3-31 16,1-5 24-16,4 0-47 0,-2 1 43 0,1-2-50 16,-1-1 41-16,1 0-92 0,2-1-4 0,-3-1-65 15,3-3-38-15,-3 0-48 0,0 0-55 0,0-3-72 16,1-1-289-16,-12 0-154 0</inkml:trace>
  <inkml:trace contextRef="#ctx0" brushRef="#br1" timeOffset="-176864.1">15320 11443 175 0,'0'0'285'0,"-2"-6"-79"16,2 6 25-16,0 0-7 0,0 0-20 0,-4-6-35 15,4 6-26-15,0 0-20 0,0 0-15 0,0 0-8 16,-8 5-15-16,8-5-13 0,0 7-10 0,0-7-10 0,-2 10-5 16,2-10-7-16,2 9-10 0,-2-2-2 15,3-1-3-15,-1-1 7 0,2 2-18 0,1 0 13 16,3 0-21-16,-2-1 15 0,1-1-22 0,2 0 26 0,1 0-31 15,-1 1 19-15,1-1-18 0,0-2 13 0,2 1-17 16,-2 0 21-16,1-1-17 0,0 1 14 16,-2-1-15-16,1-2 15 0,-2 4-17 0,-1-3 23 15,-7-2-19-15,12 5 22 0,-12-5-23 0,9 4 19 16,-9-4-18-16,3 5 19 0,-3-5-22 0,0 0 30 16,0 9-35-16,0-9 25 0,-2 5-23 0,2-5 22 15,-7 6-24-15,7-6 22 0,-8 5-22 0,8-5 22 0,-9 6-26 16,9-6-25-16,-8 4-63 0,8-4-73 0,-9 3-84 15,9-3-103-15,0 0-152 0,-15-2-13 0</inkml:trace>
  <inkml:trace contextRef="#ctx0" brushRef="#br1" timeOffset="-176723.19">15332 11516 141 0,'0'0'325'0,"-7"-7"-125"15,7 7-14-15,-6-10-74 0,6 10 11 0,0-10-57 16,0 2 22-16,0 8-52 0,5-12 21 0,-2 4-40 15,2 0 25-15,0-2-38 0,3 0 4 0,0-1-16 16,1 1-11-16,0-1-85 0,2-1-51 0,0 0-32 16,-2 0-105-16,0-2 253 0</inkml:trace>
  <inkml:trace contextRef="#ctx0" brushRef="#br1" timeOffset="-176531.72">15497 11232 134 0,'0'0'285'0,"5"-10"-45"0,-5 10-40 0,1-6-25 15,-1 6-29-15,6-5-27 0,-6 5 19 0,0 0 32 16,0 0 13-16,9-2 7 0,-9 2-37 0,8 3 21 15,-8-3-66-15,14 7 39 0,-6-1-71 0,1-1 45 16,1 2-65-16,4 3 33 0,-2 0-61 0,3 2-3 16,0 1-3-16,-1 0-2 0,0 2-7 0,3 0 0 0,-4 2-1 15,1 0-4-15,-3 0-5 0,2 1-8 0,-3-1-21 16,-1 2 5-16,0-1-70 0,-5 1-38 0,1-1-35 16,-4 0-73-16,-1 0-50 0,-2 0-41 0,-6 1-221 15,3 2-61-15</inkml:trace>
  <inkml:trace contextRef="#ctx0" brushRef="#br1" timeOffset="-175761.14">15099 12108 68 0,'0'0'215'0,"0"0"0"0,0 0-52 15,-9 2 17-15,9-2-27 0,0 0 23 0,0 0-42 16,0 0-4-16,-6-3-45 0,6 3 12 0,0 0-23 16,0 0 7-16,1-7-10 0,-1 7 6 0,3-5-5 15,-3 5-20-15,6-6 4 0,-6 6-7 0,9-7-2 16,-1 3-8-16,-1-1 9 0,1-1-13 0,2 0 8 16,3 0-20-16,-1-1 11 0,3 0-18 0,-2-2 11 15,3 1-19-15,2-1 15 0,0-1-25 0,0 0 24 16,1 0-26-16,1-2 18 0,1 1-18 0,3-3 17 15,-1 1-20-15,0 0 17 0,0-2 6 0,2 1-11 16,-1 0-1-16,0 0-1 0,0 0 0 0,-2 0 0 16,2-1-2-16,-1 2-15 0,0-2 18 0,-1 1-15 15,-3 3 18-15,0-1-15 0,-1 1 15 0,0 0-19 16,0 0 19-16,-1 1-19 0,-2 1 18 0,2 0-18 16,-3 1 17-16,0 0-21 0,-1 3 24 0,1-2-53 0,-4 1-40 15,0 3-22-15,0-3-81 0,-1 4-45 0,-9 2-63 16,13-3-197-16,-13 3 14 0</inkml:trace>
  <inkml:trace contextRef="#ctx0" brushRef="#br1" timeOffset="-175186.79">15719 11961 234 0,'-4'5'249'0,"4"-5"-39"0,-9 5 0 0,9-5 4 15,-9 5-26-15,9-5-25 0,0 0-20 0,-11 3-22 16,11-3-24-16,0 0-18 0,0 0-3 0,-8-3-10 16,8 3-1-16,0 0 1 0,4-8-4 0,-4 8-25 15,5-6 10-15,-5 6-19 0,10-4 10 0,-10 4-14 0,9-3 24 16,-9 3-21-16,0 0 29 0,19 0-38 16,-19 0 32-16,9 5-37 0,-9-5 29 0,11 8-33 15,-8-4 38-15,4 2-36 0,-5 1 43 0,2-2-44 0,-3 2 9 16,1 0 55-16,0-1-41 0,-2-6 20 0,0 12 15 15,0-12 52-15,0 11-43 0,0-11 44 0,0 10-48 16,0-10 39-16,0 10-49 0,0-10 33 0,0 7-47 16,0-7 37-16,0 0-45 0,0 8 35 0,0-8-49 15,0 0 35-15,0 0-50 0,0 0 38 0,5 4-50 16,-5-4 40-16,0 0-44 0,8-4 36 16,-8 4-45-16,10-6 48 0,-10 6-53 0,9-6 43 0,-5 3-44 15,2-1 46-15,2-2-46 0,-3 2 41 0,3-3-45 16,-2 1 42-16,2 1-42 0,-2-2 39 15,3-1-45-15,-2 2 43 0,-1-1-50 0,4 0 18 0,-3-1-61 16,-1 1 25-16,2 1-52 0,1-1 30 0,-3 1-50 16,-1 1 40-16,2-1-53 0,-7 6 46 0,7-7-37 15,0 2 37-15,-7 5-33 0,6-5 23 0,-6 5-14 16,5-5 3-16,-5 5-1 0,0 0 12 0,5-4 15 16,-5 4 17-16,0 0 19 0,0 0 1 0,0 0 12 15,0 0 8-15,0 0 6 0,0 0 5 0,0 0 3 16,0 0 11-16,0 0-6 0,0 0 4 0,0 0 2 0,0 0 2 15,0 0-1-15,0 0-1 0,0 0 21 16,0 0-7-16,0 0-16 0,0 0 3 0,0 0 1 0,0 0 0 16,0 0-3-16,0 0 2 0,0 0-22 0,0 0-23 15,0 0-26-15,0 0-29 0,0 0-32 0,0 0-48 16,0 0-61-16,0 0-137 0,0 0 162 16</inkml:trace>
  <inkml:trace contextRef="#ctx0" brushRef="#br1" timeOffset="-173048.12">11138 8028 134 0,'0'0'181'0,"2"8"12"0,-2-8-57 0,1 10 29 16,-1-10-46-16,0 6 30 0,0-6-40 0,1 7 15 15,-1-7-52-15,0 0 22 0,0 6-43 0,0-6 12 16,0 0-30-16,0 0 17 0,2 7-30 0,-2-7 17 16,0 0-26-16,0 0 19 0,0 0-26 0,0 0 20 15,0 0-29-15,0 0 25 0,0 0-25 0,0 0 19 16,0 0-21-16,0 0 14 0,10-2-14 0,-10 2 25 16,0 0-28-16,0 0 25 0,0 0-27 0,-1-6 23 15,1 6-26-15,0 0 26 0,0 0-28 0,0 0 27 16,-9 2-27-16,9-2 25 0,-7 5-18 0,7-5 21 15,-6 8-26-15,6-8 27 0,-5 10-26 0,1-4 26 16,3 0-24-16,-2 0 16 0,2 1-16 0,0 0 26 16,-2 0-27-16,3 0 11 0,0 0 19 0,1-1-4 15,2 1-9-15,-2-1 5 0,3 0-1 0,-1 0-3 16,0-1-1-16,4 0-8 0,-7-5 11 0,11 7-3 16,-11-7-4-16,13 2-17 0,-13-2 26 0,17-1-21 15,-17 1 17-15,16-5-19 0,-7 2 25 0,0-2-26 0,0 1 26 16,-1-2-24-16,-2 1 23 0,1-2-25 0,-2 0 20 15,-1 1-18-15,-2 0 28 0,1 0-26 0,-3 6 22 16,1-10-25-16,-1 10 25 0,-1-9-23 16,1 9 20-16,-5-5-23 0,5 5 26 0,0 0-24 0,-9-4 20 15,9 4-26-15,-9 3 17 0,9-3-7 0,-9 5 25 16,5-1-24-16,4-4 23 0,-8 7-26 0,6 0 27 16,-1-1-25-16,3-6 22 0,0 11-23 0,-1-6 24 15,2 2-25-15,-1-7 14 0,5 13-7 0,-2-8 21 16,1 1-2-16,1-2-28 0,2 2 25 0,0-2-3 15,-1-2-9-15,-6-2-11 0,18 3 22 0,-18-3-26 16,17-1 30-16,-8-1-26 0,2-1 22 0,-2-1-25 16,0-1 15-16,0 0-12 0,-1-2 22 0,-2 0-22 15,2 0 22-15,-2 1-24 0,-2-2 26 0,-3 1-22 16,3 1 23-16,-4 6-29 0,0-12 25 0,0 12-17 16,-5-9 16-16,5 9-22 0,-9-6 24 0,9 6-22 15,-10-3 43-15,10 3-13 0,-12 0 18 0,12 0-13 16,-14 4 12-16,6 0-12 0,2 0 5 0,0 2-17 0,-2-1 12 15,4 2-13-15,-1-1 6 0,1 1-4 16,2 1 3-16,-1-2-2 0,3 1-6 0,0 0 1 0,0 1-4 16,4-1 6-16,-3 0-6 0,4-1-2 0,1 1 2 15,-1-1-1-15,2-1-1 0,1 0-3 0,0-2-1 16,-8-3 4-16,15 4 0 0,-15-4-2 16,14-1 3-16,-14 1-3 0,15-5-4 0,-10 0 2 15,2 0 4-15,-2 0-9 0,-2 0 10 0,-1-3-6 0,1 3 7 16,-3 5 6-16,0-11 20 0,0 11 28 0,-3-10-18 15,1 4 16-15,2 6-16 0,-8-6-10 0,8 6 2 16,-9-3 5-16,9 3-21 0,-13 1-2 0,13-1-3 16,-10 6-4-16,10-6-4 0,-10 8 4 0,6-4-6 15,-1 2-10-15,2 0-34 0,1-1-24 0,2-5-46 16,0 11-62-16,0-11-110 0,2 11-25 0,-2-11-195 16,8 10 4-16</inkml:trace>
  <inkml:trace contextRef="#ctx0" brushRef="#br1" timeOffset="-171090.45">8680 8433 123 0,'0'0'134'0,"-8"8"-7"0,8-8-46 0,-9 4 11 16,9-4 47-16,-6 3-58 0,6-3 20 0,-7 3-55 15,7-3 26-15,0 0-46 0,-9 3 24 0,9-3-40 16,0 0 34-16,0 0-48 0,0 0 2 0,-14-1-85 16,14 1-22-16,0 0-179 0,-5-4 253 0</inkml:trace>
  <inkml:trace contextRef="#ctx0" brushRef="#br1" timeOffset="-170786.04">9620 8295 233 0,'0'0'213'0,"0"0"-17"16,0 0-79-16,0 0 11 0,3 5-61 0,-3-5 25 15,0 0-54-15,0 0 29 0,0 0-49 0,0 0 30 16,0 0-39-16,0 0 27 0,0 0-39 0,0 0 24 16,0 0-48-16,0 0 5 0,0 0-88 0,0 0 0 15,0 0-208-15,5-7 226 0</inkml:trace>
  <inkml:trace contextRef="#ctx0" brushRef="#br1" timeOffset="-166898.28">14217 12419 4 0,'0'0'100'16,"0"8"-85"-16,0-8 55 0,0 0-68 0,0 0 101 15,0 0-53-15,0 6 13 0,0-6 12 16,0 0 4-16,0 0-6 0,0 0-12 0,-2 6-2 0,2-6 4 16,0 0 4-16,0 0 7 0,-5 5-1 0,5-5 3 15,0 0 5-15,0 0 8 0,-8 4-1 0,8-4 27 16,0 0-18-16,0 0 13 0,-8 2-5 15,8-2 1-15,0 0 5 0,0 0-30 0,-11 0 23 0,11 0-27 16,0 0 12-16,-10-3-38 0,10 3 24 0,-6-7-30 16,6 7-8-16,-3-7-2 0,3 7-1 0,-3-8-5 15,3 8 2-15,1-11-6 0,-1 11 3 0,4-13-4 16,0 6 15-16,0-1-12 0,1 1 1 0,1 1 6 16,1-1-5-16,-1 1 0 0,2 0-1 0,1 2 2 15,-3 0 4-15,-6 4-9 0,14-3-1 0,-14 3 4 0,14 1-2 16,-6 3-4-16,-3 1-1 0,2 2-4 15,-1 1-4-15,-2 1 0 0,-2 1-3 0,2 1 42 16,-4 2-54-16,3-2 44 0,-3 3-47 0,0-1 44 0,-2-2-50 16,1 2 44-16,0-2-45 0,-2-2 42 0,2 2-40 15,0-3 40-15,-1-1-47 0,2 1 48 0,-1-2-43 16,1-6 45-16,-1 11-52 0,1-11 45 16,0 6-46-16,0-6 46 0,4 4-45 0,-4-4 43 0,0 0-45 15,11 1 45-15,-11-1-45 0,13-1 45 0,-13 1-46 16,15-1 4-16,-15 1 7 0,13 2-7 15,-13-2 52-15,17 2-45 0,-17-2 40 0,14 4-42 0,-14-4 46 16,12 5-44-16,-12-5 44 0,9 10-43 0,-9-10 45 16,7 10-49-16,-7-10 42 0,1 13-43 0,-3-7 3 15,-1 1 9-15,0 0 31 0,0 0-42 0,-3 2 4 16,1-2 3-16,-2 0 36 0,2 1-46 0,-2-3 37 16,1 1-79-16,6-6-39 0,-13 8-49 0,13-8-51 15,-9 3-80-15,9-3-43 0,0 0-458 16,-13-2-299-16</inkml:trace>
  <inkml:trace contextRef="#ctx0" brushRef="#br1" timeOffset="-165950.28">14653 11914 4 0,'0'0'245'0,"0"0"-27"0,-8-4-30 16,8 4-21-16,0 0 0 0,-8-5-3 0,8 5-18 15,-4-6-9-15,4 6-12 0,-5-7 7 0,5 7-12 16,-4-7-8-16,4 7 8 0,-2-11-31 0,2 11 7 16,2-10-27-16,0 3 19 0,1 1-31 0,1-4 27 15,0 4-37-15,2-3 35 0,1 1-47 0,1 1 45 16,1-2-50-16,3 0 48 0,-2 1-54 0,0 2 45 0,0 1-45 15,1 0 41-15,-2 2-47 0,2 1 44 16,-11 2-44-16,17-2 37 0,-17 2-46 0,16 5 38 16,-7 0-45-16,-4-1 46 0,2 3-53 0,0 0 45 15,-4 1-48-15,-1 2 45 0,1 0-48 0,-2 0 42 0,-1 0-37 16,0 0 41-16,-2 0-47 0,-1 0 47 0,2 0-42 16,-2-2 43-16,2-1-42 0,0 0 44 15,1-7-39-15,-4 11 43 0,4-11-51 0,-1 10 44 16,1-10-43-16,0 0 42 0,0 8-49 0,0-8 42 0,0 0-45 15,10 4 43-15,-10-4-46 0,0 0 45 16,19 0-41-16,-19 0 39 0,17-1-42 0,-17 1 43 0,19 0-45 16,-6 0 44-16,-2 1-41 0,1 0 43 0,-1 1-40 15,-2 1 43-15,4 0-47 0,-4 2 46 0,0 0-41 16,0 1 45-16,-4 1-47 0,1 0 42 0,-3 3-38 16,-2-2 0-16,-1 5 2 0,-3-4 4 0,1 2 6 15,-5 1 1-15,0 0-3 0,-1 0 0 0,-1 0 2 16,0-1 0-16,-3 0 2 0,1-1 2 0,0 0-3 15,-2-2-3-15,3 0 0 0,-3 0-9 0,3-4-23 0,1 1-42 16,9-5-42-16,-18 2-51 0,18-2-61 0,-10-3-60 16,5-1-18-16,5 4-133 0,-4-11-169 15,4 3-122-15</inkml:trace>
  <inkml:trace contextRef="#ctx0" brushRef="#br1" timeOffset="-165064.55">15195 11504 259 0,'0'0'224'0,"-6"-6"0"0,6 6-59 16,-7-7 28-16,7 7 1 0,-8-8-18 0,8 8-13 15,-5-5-15-15,5 5-26 0,-6-6-25 0,6 6-17 16,0 0-16-16,-4-6 1 0,4 6 11 0,0 0 8 16,0 0-1-16,0 0 8 0,0 0 26 0,0 0-45 0,8 5 6 15,-1-1-1-15,-7-4-9 0,9 6-5 16,-1-1-6-16,-3 1-6 0,4-1-9 0,0 1-5 15,0 0-7-15,1 0-1 0,1 1-14 0,-1 0 0 0,2-1 2 16,0 1-2-16,-2-3 2 0,2 1-1 0,-2-2 14 16,3 0 25-16,-3 0-50 0,0-2-1 15,-10-1-4-15,18 1 4 0,-18-1 5 0,16-2-5 16,-16 2-2-16,15-6 2 0,-15 6-1 0,11-6-3 16,-7 2 2-16,4-2 6 0,-6 0-9 0,1 0 1 0,-2-2 2 15,0 1-1-15,-1-1 8 0,-1 1-4 0,0-2 6 16,0 1 5-16,-1 0 11 0,-3-1 9 0,3 2 10 15,-1-1 20-15,1 1-5 0,-1 2 9 0,-1-1 3 16,4 6 1-16,-4-10-3 0,4 10-3 0,-5-9-17 16,5 9-10-16,-2-7-6 0,2 7-13 0,0 0-4 15,-5-7-5-15,5 7 2 0,0 0-6 0,0 0 1 16,0 0-3-16,0 0 4 0,0 0 1 0,0 0 16 16,6 7 4-16,-6-7 24 0,5 10 13 0,0-3-6 15,0 1-3-15,2 0 17 0,0 2-18 0,1 1-12 16,0 0-4-16,1 0 8 0,-1 1-25 0,2 1-5 15,1 3-2-15,0-1-4 0,1 1-2 0,1 0 3 16,-2 0-11-16,0 1-5 0,1-1-20 0,-1 0-17 0,-1-1-108 16,0-3-21-16,-2 0-107 0,1 0-42 15,-3-1-79-15,2-2-96 0,-3-1-508 0,1 0-596 16</inkml:trace>
  <inkml:trace contextRef="#ctx0" brushRef="#br1" timeOffset="-162811.75">10524 8056 113 0,'0'0'150'0,"-4"-7"-10"0,4 7-16 0,0 0-19 16,-5-3-23-16,5 3 4 0,0 0-10 0,0 0-10 15,-8-5-7-15,8 5-9 0,0 0-9 0,-5-6 6 16,5 6 3-16,0 0 2 0,-6-5-6 0,6 5-6 15,0 0-7-15,-8-6 16 0,8 6 4 0,0 0 0 16,-6-6 2-16,6 6-4 0,0 0 9 0,-8-3 16 0,8 3-7 16,0 0-6-16,-9-4-13 0,9 4 5 15,0 0-4-15,-10-3 0 0,10 3-4 0,0 0-4 0,0 0 5 16,-14 2 1-16,14-2 13 0,0 0-13 0,-12 1 17 16,12-1-30-16,-7 4 14 0,7-4-22 0,-8 3 32 15,8-3-35-15,-9 6-2 0,9-6 3 16,-8 7 18-16,8-7 40 0,-9 10-52 0,6-5 6 15,-3 0-9-15,3 1-2 0,-1 1 4 0,-1-1-3 0,0 2 2 16,1-1 4-16,0 1 10 0,1 0 3 0,1 1 7 16,-1-1-7-16,1 0 3 0,-1 2-12 0,3-1-4 15,-1 0-3-15,-2 0 6 0,3 0 6 0,0 0 2 16,1 1-4-16,1 0-1 0,-1 2-4 0,2-3-3 16,-1 3-5-16,1-1-5 0,-2 0-2 0,3 1-4 15,1 0-4-15,1 0 2 0,-1 0 3 0,1-1 5 16,-1-1-3-16,1 0-2 0,-1 1 1 0,3-1 4 15,-3-1 3-15,3-2-4 0,-2 2 0 0,4-2 1 16,-3 1-5-16,0-2-2 0,1 0 1 0,2 0 6 0,-1 0-8 16,0-1 0-16,0-1-3 0,1 0 0 15,-1 0-2-15,0 0 5 0,3-2-4 0,-3 0-2 16,0 0 5-16,-9-2-3 0,17 1-3 0,-17-1-1 0,17 0 2 16,-17 0-3-16,17-2 1 0,-17 2-3 0,16-3 0 15,-16 3-1-15,14-4 1 0,-14 4 0 16,16-4 0-16,-16 4 4 0,11-6-4 0,-11 6-2 15,12-6 1-15,-12 6-8 0,10-8 9 0,-10 8-8 16,9-8 23-16,-9 8-25 0,6-8 11 0,-2 3-10 0,-4 5 15 16,4-9-14-16,1 3 9 0,-5 6-11 0,4-10 11 15,-4 10-4-15,2-10 4 0,-2 10-4 0,3-10 1 16,-3 10 5-16,0-11-4 0,0 11 4 0,1-10 2 16,-1 10 7-16,-1-11-3 0,1 11 2 0,0-9 0 15,0 9-1-15,-3-9 1 0,3 9-4 0,-2-9 1 16,2 9-1-16,-4-8 4 0,4 8-3 0,-6-7 2 15,6 7-1-15,-5-7 0 0,5 7-1 0,-7-7 25 16,7 7-28-16,-8-6 2 0,8 6-1 0,-8-5 3 16,8 5 0-16,-9-6 3 0,9 6 10 0,-12-2-5 15,12 2-2-15,-11-3-1 0,11 3-3 0,-12-2 10 16,12 2 0-16,-13-2 6 0,13 2-9 0,-15 0-3 16,15 0-3-16,-14 0 7 0,14 0 7 0,-15 0 0 0,15 0-10 15,-13 2-4-15,13-2 2 0,-14 1 2 0,14-1 0 16,-12 2-4-16,12-2-30 0,-11 3 31 0,11-3-36 15,-13 4 34-15,13-4-32 0,-13 5 34 0,8 0-36 16,-3 0 34-16,2 1-31 0,0 1 31 16,-1 0-38-16,0 1 32 0,2 2-61 0,-3 1-39 15,1 2-83-15,1-1-98 0,-3 3-98 0,3-1-107 0,-2 2-667 16,2 2-759-16</inkml:trace>
  <inkml:trace contextRef="#ctx0" brushRef="#br1" timeOffset="-160481.62">11655 8041 183 0,'0'0'285'0,"-4"-6"-34"16,4 6-1-16,0 0 11 0,0 0-15 0,-5-5-23 0,5 5 8 15,0 0-63-15,0 0 5 0,0 0-76 0,-5-4 13 16,5 4-53-16,0 0 22 0,0 0-46 0,0 0-1 15,0 0 17-15,0 0 69 0,0 0-25 0,0 0 42 16,4 7-25-16,-4-7 35 0,4 9-37 0,-4-9 51 16,6 11-37-16,0-4-9 0,-2 2-8 0,0-1-16 15,0 0-12-15,1 3-13 0,-1-1-7 0,2 2-14 16,-1-1-8-16,0-1-3 0,2 2-10 0,-1 1-3 0,-2-2-3 16,4 0-12-16,-2 0 7 0,-1 1-12 15,2-3 5-15,-1 0-29 0,0-2-56 0,1 2-49 16,-2-2-61-16,1-1-21 0,1-1-45 0,0-1 9 0,0 0-79 15,-7-4-46-15,11 2-69 0,-11-2-229 0,14-1-179 16</inkml:trace>
  <inkml:trace contextRef="#ctx0" brushRef="#br1" timeOffset="-160082.65">11904 8121 307 0,'0'0'276'0,"-2"-7"-47"16,2 7 22-16,-3-6-16 0,3 6-23 0,0 0 11 15,-5-6-52-15,5 6-22 0,0 0-21 0,0 0-21 16,-8-5-20-16,8 5-18 0,0 0-4 0,0 0-12 16,-9 4-1-16,9-4-2 0,-6 5-5 0,6-5-5 15,-4 9-9-15,4-9-1 0,-1 10-5 0,1-10-5 16,0 13 1-16,1-6 1 0,0-2 2 0,2 3-7 16,1-1-3-16,-2 1-2 0,2-2-2 0,1 1-3 15,-1 0 6-15,3 0-8 0,-2 0 1 0,1-1 0 16,0-1 3-16,2-1-2 0,-3 2 1 0,5-2 7 15,-10-4-9-15,12 5 7 0,-12-5-5 0,13 2 0 0,-13-2-1 16,12 1-2-16,-12-1 10 0,12-2-10 0,-12 2-2 16,10-4-1-16,-10 4 5 0,8-7-6 15,-4 2 7-15,-2-1-6 0,1 1-1 0,-2-2 1 0,-1 0-4 16,1 0 2-16,-2-1 3 0,1-2 46 0,-4 1-54 16,2 0 46-16,-2-2-45 0,-1 3 44 15,-3-2-48-15,0 0 43 0,1 2-46 0,-6 0 43 0,5 1-49 16,1 0 2-16,-2 3 2 0,-2 0 3 0,4-1 6 15,-2 3-9-15,9 2-1 0,-15-3 3 16,15 3-56-16,-11 0-45 0,11 0-27 0,-9 3-40 0,9-3-34 16,-7 5-81-16,7-5-33 0,-3 6-264 0,3-6-103 15</inkml:trace>
  <inkml:trace contextRef="#ctx0" brushRef="#br1" timeOffset="-159869.72">12263 8258 382 0,'8'4'279'0,"-2"-1"-7"0,-6-3-7 15,9 6-11-15,-9-6-3 0,8 5 5 0,-8-5 7 16,5 7-23-16,-5-7-20 0,6 7-25 0,-6-7-32 0,4 9-26 16,-4-2-28-16,0-7-20 0,1 14-15 15,-1-6-17-15,-1 2-12 0,1 1-9 0,-1 0-9 0,-2 1-9 16,0 3-48-16,0 0-83 0,1 0-57 15,-1-2-54-15,-1-1-84 0,2 0-54 0,0-1-408 0,0-1-284 16</inkml:trace>
  <inkml:trace contextRef="#ctx0" brushRef="#br1" timeOffset="-158982.47">11364 8392 87 0,'0'0'203'0,"0"0"-8"0,0 0-52 15,0 0 25-15,0 0-39 0,0 0 28 0,0 0-50 16,0 0 5-16,0 0-22 0,-11-2-8 0,11 2-9 16,0 0-4-16,0 0 23 0,0 0 5 0,0 0-3 15,0 0-16-15,0 0-19 0,0 0-9 0,-5-7-11 16,5 7-5-16,0 0-11 0,0-12-5 0,0 12 2 15,0-10-9-15,-1 3 1 0,1 7-3 0,-1-13 0 16,-2 6-4-16,3-2-1 0,-5 0-2 0,1 1-4 16,0-1 10-16,-1 0-7 0,0 0-1 0,-4-1 4 15,3 3-3-15,-2-1 5 0,-1 1 7 0,0 0-5 16,1 0 3-16,1 3-6 0,-3-1 8 16,2 1-7-16,0 1 2 0,8 3-5 0,-14-3 8 0,14 3-12 15,-11 0 6-15,11 0-5 0,-11 6 4 0,8-1-7 16,3-5 3-16,-8 10-2 0,7-4 4 0,0 1 0 15,1-7 3-15,0 11-1 0,1-4-7 0,0-2 4 16,-1-5 5-16,6 10 1 0,-2-5-3 0,-4-5 4 16,9 8-1-16,-9-8-3 0,12 4 4 0,-12-4-4 15,14 3 2-15,-14-3-1 0,15-4-1 0,-5 2-2 16,-1-3 1-16,0 1 1 0,0-3 6 0,0 1-10 0,0-1 9 16,-3-1-12-16,3-1 14 0,-2 0-14 0,-2 0 11 15,-1 0-11-15,0 0 8 0,-2 0-10 16,-1 0 14-16,-1 0-22 0,-1 0 24 0,1 2-17 0,-4-1 11 15,0 0-19-15,1 1 20 0,-4 1-12 0,1 1 12 16,-2 2-13-16,2-1 10 0,6 4-13 0,-13-5 14 16,13 5-12-16,-15 0 11 0,15 0-9 0,-15 5 17 15,8-1-18-15,1 0 9 0,-1 2-6 0,2 0 12 16,1 3-18-16,2-1 14 0,-2 2-8 0,1 1 0 16,2 0 4-16,1 2-2 0,4 0 1 0,0 1 0 15,-2 2 4-15,5 1-1 0,0-1 1 0,1 1 0 16,3-1-4-16,0-4 3 0,0 0-5 0,1-4 7 15,-1 2-2-15,2-4 4 0,-3-1-4 0,3-2 1 16,0-2-1-16,-13-1 2 0,23-1-3 0,-12-2 1 0,-2-1 4 16,1 0-4-16,-2-3 0 0,0-1-5 15,-2 1 5-15,2-3 2 0,-6 1 6 0,2 0 6 16,-3-1 5-16,-1 0 21 0,-1 1-34 0,-2-1 35 16,0 1-36-16,-5 1 22 0,2-1-30 0,-2 4 24 0,0-2-31 15,-2 2 27-15,1 3-31 0,0 0 24 0,9 2-27 16,-18-3 3-16,18 3-1 0,-14 3 4 0,14-3-23 15,-10 6-35-15,10-6-23 0,-5 9-45 0,5-9-91 16,3 11-32-16,2-6-322 0,2 2-90 0</inkml:trace>
  <inkml:trace contextRef="#ctx0" brushRef="#br1" timeOffset="-158442.72">12661 8210 364 0,'0'0'327'0,"0"0"-81"0,-5 5-54 0,5-5-31 15,0 0-7-15,-7 4-12 0,7-4-21 16,0 0-21-16,0 0-21 0,0 0-22 0,-4 6-8 0,4-6-9 16,0 0-13-16,0 0 0 0,0 0-14 0,9 2-3 15,-9-2-75-15,11-1-58 0,-11 1-133 0,12-4-265 16,-12 4-22-16</inkml:trace>
  <inkml:trace contextRef="#ctx0" brushRef="#br1" timeOffset="-158278.62">12873 8222 24 0,'9'7'333'0,"-9"-7"-133"0,5 5-17 16,-5-5-34-16,6 6 44 0,-6-6-5 0,0 0-24 15,7 7-22-15,-7-7-27 0,0 0-26 0,4 5-16 16,-4-5-14-16,0 0-13 0,0 0-10 0,9 3-26 16,-9-3-52-16,0 0-108 0,12-3-38 0,-12 3-321 15,12-5-5-15</inkml:trace>
  <inkml:trace contextRef="#ctx0" brushRef="#br1" timeOffset="-158146.18">13174 8231 38 0,'0'0'166'0,"8"3"1"16,-8-3-85-16,7 4 27 0,-7-4-63 0,0 0 24 16,10 5-49-16,-10-5 39 0,0 0-52 15,0 0 38-15,11 1-47 0,-11-1 3 0,9-1-119 0,-9 1-104 16,12-5 69-16</inkml:trace>
  <inkml:trace contextRef="#ctx0" brushRef="#br1" timeOffset="-158014.12">13426 8193 148 0,'0'0'194'0,"9"3"-88"0,-9-3 26 16,0 0-67-16,12 4 24 0,-12-4-57 0,0 0 35 15,9 2-52-15,-9-2 19 0,0 0-138 0,0 0-142 16,14 0 79-16</inkml:trace>
  <inkml:trace contextRef="#ctx0" brushRef="#br1" timeOffset="-157908.42">13787 8088 200 0,'20'-7'629'0,"2"0"-201"0,-6 2-65 16,-2 0-110-16,2 1-11 0,-5-2-84 0,-3 4 5 0,1-1-76 16,-9 3 11-16,17-2-131 0,-17 2-218 15,0 0-492-15,9 2-250 0</inkml:trace>
  <inkml:trace contextRef="#ctx0" brushRef="#br1" timeOffset="-155188.43">7504 8797 10 0,'0'0'31'16,"-15"2"-3"-16,15-2 7 0,0 0-8 0,-13-2-4 16,13 2-2-16,0 0-9 0,-13 0 1 0,13 0-11 15,0 0 14-15,-10-1-11 0,10 1-1 0,0 0-4 16,0 0-26-16,-13 0-43 0,13 0 24 0</inkml:trace>
  <inkml:trace contextRef="#ctx0" brushRef="#br1" timeOffset="-152915.6">7388 8812 98 0,'0'0'100'0,"0"0"-19"0,0 0-18 0,0 0-14 0,0 0-10 15,0 0-8-15,0 0-6 0,0 0-4 0,0 0 1 16,2 5-10-16,-2-5 16 0,0 0 24 0,0 0-11 16,0 0-6-16,0 0-8 0,0 0 17 0,8 2 26 15,-8-2-10-15,0 0-7 0,0 0 7 0,10 3-13 16,-10-3 12-16,0 0-8 0,0 0-1 0,12 2 26 16,-12-2-8-16,0 0-12 0,11 1 3 0,-11-1-6 15,0 0 1-15,15 2 5 0,-15-2-9 0,0 0 9 16,17 0-4-16,-17 0 4 0,13 0-6 0,-13 0-4 15,14 0 9-15,-14 0-19 0,15 0 5 0,-15 0-10 16,18 0 6-16,-18 0 1 0,18 1-1 0,-18-1-1 16,22 0-5-16,-12 0 1 0,3 0-13 0,-13 0 2 15,24 2-4-15,-10-2-1 0,0 0-3 0,-1 0-2 16,1 0 7-16,0 0-2 0,3 0-2 0,-2 1 0 16,2-2 1-16,2 1 3 0,-1 1-8 0,2-2 18 0,-2-1-26 15,4 2 5-15,-2-1-3 0,1-1-1 0,-1 1 3 16,3-1-5-16,0 1 3 0,-2-1-2 0,2 1 25 15,2 0-52-15,-2-1 27 0,0 2-1 0,0-1 4 16,1 1-10-16,1-1 2 0,-2 1-18 0,1 0 26 16,0 0-25-16,-1 0 30 0,4 0-26 0,-4 0 23 15,3 0-24-15,-1 0 25 0,1 0-23 0,-2 0 24 16,0-1-23-16,1 1 30 0,-1-2-10 0,-1 2-4 16,0-1 5-16,0 1-6 0,1 0 2 0,-2 0 0 15,0-1 4-15,1 0-11 0,0 0 4 0,-2-1-2 16,1 2 0-16,0-1 6 0,-1 0-6 15,0 1-2-15,2-1 17 0,-1 1-41 0,-2 0 27 0,2-1 1 16,2 1-29-16,-3 0 40 0,-1 0-34 0,3 0 33 16,-1 0-25-16,-2 0 24 0,2 0-18 0,1 0 27 15,0-1-21-15,-2-1 24 0,0 2 4 0,2 0-7 16,-2-1-38-16,-1 1 40 0,3-1-34 0,-1 0 38 16,0 0-40-16,-1-2 28 0,2 2-29 0,-2-2 36 15,2 2-33-15,1-1 30 0,3 0-34 0,-3 0 35 0,2 0-34 16,-1 0 31-16,2-1-38 0,1-1 48 0,-1 2-45 15,0 0 38-15,0-1-36 0,-2 1 31 0,2 1-33 16,0 0 39-16,1 0-34 0,-1-1 38 0,-2 1-44 16,2 1 38-16,-5-2-41 0,2 2 42 15,1-1-40-15,-1 0 41 0,-2 1-39 0,2-1 40 0,0 0-37 16,-1 0 35-16,5 0-38 0,-5-1 49 16,4 0-47-16,-4 0 39 0,5-1-38 0,-5-1 42 0,4 1-43 15,-3-1 43-15,3 1-42 0,-1 1 40 0,1-3-2 16,-2 2-9-16,3-1-41 0,-3 2 44 0,3 0-42 15,-1-1 45-15,-1 1-43 0,1-1 43 0,0 1-44 16,1-2 44-16,0 2-39 0,-1 0 46 0,-1-1-48 16,2-1 44-16,-3 2-41 0,2-3 43 0,1 2-42 15,-1-1 43-15,1-1-36 0,0 1 38 0,-3-1-43 16,2 0 42-16,-2 0-40 0,1-1 41 0,-1 2-45 16,2-1 43-16,-4 0-46 0,3 0 43 0,-1 2-43 15,1-1 44-15,-1-1-44 0,3 1 47 0,-3 1-46 16,2-1 43-16,-1 2-40 0,2 0 36 0,1-1-36 15,1 0 37-15,-3 1-36 0,4 1 38 0,-2-1-45 16,3 0 46-16,-1 1-44 0,-2-1 49 0,3 1-52 16,-1 0 44-16,3-2-44 0,-4 0 46 0,-1 0-42 0,2 1 4 15,-2-2 2-15,-1 1 10 0,2-3-10 0,-2 2 6 16,-1-1 4-16,7-1 0 0,-10 1 2 0,2 0 2 16,1 1 12-16,-2-1-4 0,1-1 8 0,1 0 5 15,-3 2 4-15,2-1-3 0,-1 1 3 0,3-1-6 16,-1 1 2-16,1 0-3 0,4-1-3 15,-1 0-4-15,2 0-3 0,-5 1 5 0,5 1-9 16,1-2 4-16,-1 2-3 0,-4-1-3 0,1 2 0 0,-1-1 3 16,-1-2-2-16,0 2 0 0,2-1 5 0,-5 0 15 15,2 1 6-15,1-2 11 0,-1 0-2 0,1 0 0 16,-1 2 0-16,0-3-2 0,0 1-1 0,3-1-6 16,-4 1-3-16,7-2 4 0,-5 1-12 0,-1 1-2 15,4-2-5-15,-2 1-2 0,-1 1 1 0,-1-2-1 16,1 2-4-16,-1 0-2 0,1 1-1 0,0-1 0 0,0 1-1 15,-2 0 3-15,2 1 1 0,0-2-4 0,-1 2-2 16,0-1 2-16,-2 1 0 0,1 0 1 16,-3 0-1-16,0 0 0 0,-1-1-1 0,-4 2 0 0,1-1-1 15,-1 1 3-15,-3-2 1 0,3 1 0 0,-5 1-3 16,-1-1 0-16,0-1 9 0,-2 2 17 16,0 0 19-16,-1-2 3 0,-1 1 4 0,1-1 6 0,0 0-3 15,-3 2-1-15,-6 2-4 0,11-8-4 0,-11 8-7 16,7-9-8-16,-7 9 38 0,6-11-53 0,-3 5 39 15,-2 0-52-15,1-1 42 0,-2 0-55 0,0 0 48 16,0-1-50-16,-3-2 44 0,2-3-49 0,-2 2 45 16,-2-3-47-16,0 0 44 0,0-2-41 0,-1-2 37 15,-2-1-44-15,-4 0 45 0,2-2-43 0,-1-1 43 16,-6-1-48-16,4-1 44 0,-6 1-44 0,0 0 45 16,-2-3-49-16,-3 1 46 0,1 1-43 0,-2-1 5 15,-1 0-3-15,-2 4 4 0,-3-2 4 0,2 2 2 16,-2-1 0-16,0 3-2 0,-1 0 16 0,1 1-16 0,-1 2-18 15,2 2 39-15,2-1-29 0,0 2 30 16,-1 1-32-16,-1 0 35 0,2 1-37 0,0 1 35 0,0 1-31 16,0 0 37-16,1 4-43 0,4-3 45 0,-4 2-45 15,0 2 39-15,0-3-38 0,1 3 21 0,-2 0-36 16,-2 2 40-16,2-2-34 0,-1 0 41 0,-6 1-37 16,6 0 42-16,-6 0-38 0,2 2 39 15,1-3-32-15,3 3 35 0,-2-3-35 0,2 2 37 16,-2-1-33-16,2 1 32 0,-1 0-33 0,-4-2 39 15,3 2-39-15,2-2 34 0,-1 0-38 0,0 2 34 0,0 0-32 16,-2 0 36-16,2 1-4 0,-6-1-3 0,1 1-11 16,-2 0-34-16,1 0 4 0,-2 1 7 0,2-2 8 15,-1 2 3-15,5 0 1 0,-5 0 4 0,4 2 4 16,1-2-2-16,0 0 2 0,-1 0 4 0,1 0-1 16,0-2 1-16,0 2-1 0,0 0-31 0,0 0 37 15,0 0-32-15,0 0 39 0,-6 0-4 0,1 0-1 16,0 2 0-16,-3 0-2 0,3-1-2 0,-3 1 2 15,2 1-4-15,-3 0-40 0,-5 1 3 0,0 1 12 16,0-2 0-16,-1 1 1 0,1-1-28 0,4 1 48 16,-3 1-36-16,-1 0 42 0,1-1-32 0,5 0 30 15,1 1-24-15,1-3 41 0,-3 2-40 0,2-2 42 16,0 1-42-16,-1-1 42 0,2 0-34 0,-1 0 34 0,1 1-43 16,-3 0 44-16,3-1-41 0,-3 0 43 0,0 2-43 15,-4 0 42-15,-2 1-79 0,2-2 24 0,-2 1-34 16,2 0 52-16,-2 1-40 0,2-1 56 0,3-2-41 15,-4 2 11-15,-1-1 37 0,7 0-40 16,-8 2 46-16,8-3-43 0,-1 2 50 0,-5-2-45 16,5 1 41-16,0 0-43 0,0 1 44 0,2-2-43 0,-1 0 43 15,-2 1-61-15,1-2 39 0,0 1-39 0,-1 1 2 16,1 0 5-16,-4 1 7 0,-2 0 4 0,9-1 7 16,-9 2 4-16,2 1 61 0,0-1-65 0,2 1 33 15,-1 0-46-15,-2 0 26 0,5 0-25 0,2 1 24 16,2-2 1-16,-2 1-1 0,2 0 4 0,-6 1 2 15,7-1 1-15,0-1 4 0,-1 1-7 0,4-1 3 16,-2 1 3-16,2 0-5 0,-1 0 5 0,3 0-8 16,-1 1 11-16,6-4 21 0,-1 3-33 0,2 2 0 15,-2-2 5-15,3-1-1 0,-3 3 0 0,5-2 6 0,-2 1-5 16,0 0-2-16,1-1 3 0,2 2 0 0,-3-1 1 16,2-1 0-16,1 2 18 0,0-2-24 15,1 2 0-15,-2-1 3 0,4-2 3 0,-1 2 1 0,2 0-5 16,-2-3 2-16,4 4 1 0,-2-1-1 0,-3 0 1 15,6-1 4-15,-3 3 1 0,3-2 3 16,-1 1-9-16,1-1-1 0,-2 3 4 0,3-2 0 16,1 2-4-16,-1 1 0 0,0 0 8 0,2-2-7 0,-2 4 2 15,1-1 0-15,2-1 2 0,-1 2-3 0,2 0 1 16,-4 1 5-16,5-1-7 0,-2 4-1 0,-1 0 3 16,3-1 0-16,-1 4 32 0,0-2-53 0,4 2 31 15,-3 0-27-15,4 2 45 0,0 1-25 0,2 3 30 16,-2-1-25-16,2 3 21 0,0 1-2 0,2-1-4 15,2-1-11-15,0 1 0 0,-1-1 3 0,3-2-1 16,0 0-7-16,1-3 3 0,0 1-1 0,3-2-1 0,0-2 1 16,1-1-3-16,0-1-2 0,3-2 1 15,-2 0 0-15,2-3-1 0,2-1-6 0,0-2 6 16,0-1-2-16,0 0-6 0,3-2-68 0,0-2-81 0,-1 0-91 16,2-1-130-16,-3-3-298 0,1 0-182 15</inkml:trace>
  <inkml:trace contextRef="#ctx0" brushRef="#br1" timeOffset="-152163.72">7031 8565 106 0,'-5'-4'120'0,"5"4"-34"15,-9-7-19-15,3 3-15 0,-2 0 23 0,2 0-16 16,-1-1-11-16,-2 1 2 0,2 0 20 0,-2 0-12 15,1 0-11-15,-1 1-7 0,-1 0 1 0,1-1 26 16,-1 1-13-16,1-1-11 0,-2 2-7 0,2 0 16 16,-1-1-3-16,10 3-11 0,-16-1-12 0,16 1-1 15,-17 1-7-15,17-1-2 0,-15 4-2 0,6-1-4 16,0 3-1-16,1 2 21 0,-1 0 9 0,-1 2-3 16,4 1-3-16,-1 0 13 0,-2 3 8 0,3 1 4 15,1-1-9-15,0 1 0 0,1 2-1 0,0-1 10 16,1 0 11-16,2 2-9 0,0-1-13 0,1 0-6 15,0 1 10-15,1-2 14 0,0 0 15 0,2 1-46 16,1-1-1-16,-2-1 4 0,4 1 7 0,-3-2-4 16,4-1 12-16,-2 1-32 0,1-1 18 0,-1-2-23 15,3 1 19-15,0-3-23 0,-2 1 31 0,-1-2-41 16,3 2 46-16,-3-4-45 0,4 3 25 0,-4-2-30 16,3-2 38-16,-3 2-31 0,2-1 38 0,0-2-38 0,-2 0 31 15,-1 1-36-15,1 0 42 0,-5-5-49 0,8 5 49 16,-8-5-36-16,7 6 48 0,-7-6-31 15,7 5 46-15,-7-5-42 0,0 0 38 0,6 4-51 0,-6-4 34 16,0 0-45-16,0 0 38 0,6 5-41 0,-6-5 30 16,0 0-42-16,0 0 38 0,0 0-41 0,0 0 35 15,0 0-41-15,7 4 39 0,-7-4-47 0,0 0 5 16,0 0-80-16,0 0-34 0,0 0-37 0,0 0-54 16,0 0-31-16,0 0-45 0,0 0-37 15,0 0-194-15,-5 6-44 0</inkml:trace>
  <inkml:trace contextRef="#ctx0" brushRef="#br1" timeOffset="-151910.95">6804 9056 128 0,'0'0'194'0,"-12"-2"-21"0,12 2-18 15,0 0-21-15,-10-1-11 0,10 1-18 0,0 0-14 0,-8-4-20 16,8 4-15-16,0 0-11 0,0 0-11 0,0 0-8 15,0 0-3-15,0 0-2 0,0 0 25 0,0 0-8 16,0 0-4-16,4-6 1 0,-4 6 8 0,9-2-6 16,-9 2-6-16,11-1-7 0,-11 1-7 0,15-2 3 15,-15 2-6-15,15-4-3 0,-15 4-4 0,18-4 2 16,-7 3-7-16,-2-2 2 0,3 2 0 0,-1-1-3 16,-2 1-40-16,3-2-63 0,-1 1-51 0,-2-1-33 15,0-1-219-15,1 0 135 0</inkml:trace>
  <inkml:trace contextRef="#ctx0" brushRef="#br1" timeOffset="-151735.16">6998 8872 215 0,'0'0'213'16,"0"0"-20"-16,0 0-31 0,0 0 13 0,0 0-34 15,0 0 9-15,0 0-41 0,-5 2-17 0,5-2-20 16,-3 11-9-16,3-4-17 0,-1 2-9 0,0 3-9 0,-2 2-5 15,2 3-90-15,-2 3-131 0,-4 4-260 16,-1 7 63-16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09:16.612"/>
    </inkml:context>
    <inkml:brush xml:id="br0">
      <inkml:brushProperty name="width" value="0.05292" units="cm"/>
      <inkml:brushProperty name="height" value="0.05292" units="cm"/>
      <inkml:brushProperty name="color" value="#002060"/>
    </inkml:brush>
  </inkml:definitions>
  <inkml:trace contextRef="#ctx0" brushRef="#br0">11137 5280 47 0,'0'0'342'15,"-6"-6"-47"-15,6 6-51 0,0 0 17 0,-4-6-4 16,4 6-24-16,0 0-15 0,-5-8-6 0,5 8-5 0,-3-5-12 15,3 5 33-15,0 0-65 0,-3-7 28 0,3 7-49 16,0 0 36-16,-3-6-52 0,3 6 20 16,0 0-62-16,0 0 19 0,-3-5-58 0,3 5 34 0,0 0-37 15,0 0 53-15,0 0-32 0,0 0 19 0,3 11-6 16,0-6 8-16,-1 3 10 0,2 1 8 16,1 0 10-16,0 4 5 0,3 2 5 0,-2-1-3 0,2 4 6 15,1 1-17-15,0 1-8 0,-2 1-11 0,4 1-6 16,0 0 0-16,1 2-11 0,-3-3-25 0,2 1-2 15,-2-2-1-15,1 0-15 0,2 0-4 0,-5-2-4 16,3-2-4-16,-3-2-4 0,1 0-2 0,-2-1-2 16,1-1 4-16,-4-2-3 0,4 0-2 0,-3-2-3 15,-2-1 4-15,2 1-8 0,0-3-2 0,-4-5-2 16,4 10-8-16,-4-10-78 0,0 0-114 0,0 0-42 16,0 0-116-16,0 0-49 0,0 0-73 0,-12-5-100 15,8-1-85-15,-5 0-276 0,3-3-525 0</inkml:trace>
  <inkml:trace contextRef="#ctx0" brushRef="#br0" timeOffset="370.94">10672 5328 45 0,'0'0'597'0,"-11"3"-198"16,11-3-39-16,0 0-127 0,-12 2-20 0,12-2-25 15,0 0 67-15,0 0-44 0,0 0 36 0,0 0-45 16,0 0 19-16,0 0-51 0,8-7 17 0,1 2-59 16,6 0 20-16,0-1-49 0,7 0 37 0,1-1-58 15,6 0 30-15,2-2-61 0,2 1 33 0,2 2-57 16,1-2 33-16,5 1-50 0,1-2 38 0,0 1-45 15,-1 0 37-15,-3 2-48 0,-1 1 40 0,-1-1-40 16,0 0 40-16,-3 2-42 0,2-1 39 0,-2-1-45 0,-8 2 43 16,1 1-46-16,-2-1 41 0,-2 2-41 15,-4-1 43-15,0 1-49 0,-4 1 39 0,-2-2-47 0,0 2 36 16,-2 0-43-16,-10 1 28 0,18-1-46 0,-18 1 4 16,13 0-69-16,-13 0-1 0,0 0-110 0,15 0-28 15,-15 0-52-15,0 0-67 0,8 2-73 0,-8-2-303 16,0 0-274-16</inkml:trace>
  <inkml:trace contextRef="#ctx0" brushRef="#br0" timeOffset="650.41">11785 5104 401 0,'0'0'297'0,"0"0"-70"0,0 0 3 16,-10 3-2-16,10-3 16 0,-8 4-22 0,8-4 38 15,-7 7-58-15,0-3 10 0,1 2-57 0,2 1 26 16,-2 0-48-16,1 1 29 0,-2 5-39 0,3-2 26 16,-3 3-48-16,2 0 21 0,2 2-49 0,-1 0 28 15,2 2-50-15,0 0 29 0,1 0-46 0,2 1 37 16,2-1-54-16,-2 1 37 0,3 1-48 0,1 1 38 0,3 0-43 16,-2-2 36-16,3 2-40 0,0-2 33 0,1 0-41 15,2-1 32-15,1-2-46 0,1 0-1 16,-1-2-91-16,2-1-7 0,0-2-97 0,-1-2-26 0,2-1-71 15,-1-4-79-15,0 0-477 0,-1-2-431 0</inkml:trace>
  <inkml:trace contextRef="#ctx0" brushRef="#br0" timeOffset="1084.5">11996 5394 361 0,'-5'-6'312'15,"5"6"-42"-15,-4-8-36 0,4 8-4 0,-5-10-2 16,5 10-25-16,-2-7-17 0,2 7-35 0,-2-9-29 16,2 9-24-16,0 0-10 0,4-6 1 0,-4 6 5 15,0 0 47-15,14-2-50 0,-14 2 19 0,12 5-43 16,-6-2 28-16,3 1-51 0,1 1 28 0,-2 0-47 16,1 1 30-16,0 1-44 0,-3-1 38 0,2 1-8 0,-2 2-9 15,-1-2 0-15,2 1-5 0,-5-1-8 0,2 0 2 16,-4 1 3-16,0-8-9 0,0 9 0 15,0-9-3-15,-4 9 1 0,4-9 2 0,0 0-2 0,-11 1 2 16,11-1-30-16,-9-3 48 0,4-4-46 16,-2 1 44-16,1-1-41 0,2-2 43 0,-1 0-37 15,1-3 37-15,2 1-43 0,-1 1 5 0,3-2 3 0,1 1 35 16,2 0-39-16,1 0 33 0,0 0-40 0,2 2 38 16,3 0-41-16,0 4 39 0,0-3-35 0,2 3 44 15,-1 2-33-15,2 2 42 0,2 0-40 0,-2 2 38 16,0 0-40-16,4 4 40 0,-2-1-42 0,-2 5 38 15,1-2-35-15,0 4 32 0,-1-1-38 0,2 4 37 16,-3 0-38-16,-2 0 35 0,1-1-41 0,-1 0 38 16,-1 1-9-16,-2-2-2 0,3 1-8 0,-2 0-8 15,-2-3-59-15,1 1-74 0,-2-3-87 0,2 1-79 16,-2-3-80-16,0-2-113 0,-4-4-316 0,5 7-343 16</inkml:trace>
  <inkml:trace contextRef="#ctx0" brushRef="#br0" timeOffset="1383.72">12442 5239 93 0,'4'-5'600'0,"-4"5"-198"0,3-8-65 0,-3 8-91 16,0 0 17-16,5-7-50 0,-5 7 39 0,6-5-58 15,-6 5 32-15,0 0-64 0,12 0 6 0,-12 0-56 16,11 2 25-16,-3 1-62 0,-1 1 29 0,1 0-48 15,1 3-1-15,1-2-10 0,-1 2-7 0,0 1-6 16,1 1 30-16,-2 1-48 0,0 2 33 0,-2-2-44 16,4 2 38-16,-5-2-43 0,1 1 39 0,0 2-39 15,-2-3 36-15,0 2-37 0,-2-2 35 0,2 1-41 16,-3 0 44-16,0 0-44 0,1 0 36 0,-2-1-42 16,-3 2 43-16,3-4-44 0,-2 3 36 0,-1-2-41 15,-2 1 34-15,3-2-53 0,-2 2-22 0,0-3-81 0,0 1-112 16,-1-2-76-16,-3-2-86 0,3 1-487 15,0-1-469-15</inkml:trace>
  <inkml:trace contextRef="#ctx0" brushRef="#br0" timeOffset="1706.07">12865 5284 637 0,'0'0'472'0,"0"0"-110"0,0 0-60 15,-4 4 10-15,4-4 4 0,0 0-11 0,0 0-19 16,0 0-42-16,0 0-43 0,0 0-41 0,0 0-32 15,0 0-23-15,0 0-24 0,0 0-15 0,13-2-12 16,-13 2-9-16,17-2-13 0,-17 2-8 0,18-4-3 16,-18 4-38-16,20-2-51 0,-7 1-52 0,0-1-40 15,-2 0-44-15,1 1-35 0,0 0-47 0,0 1-20 16,-12 0-92-16,19 0-350 0,-19 0-258 0</inkml:trace>
  <inkml:trace contextRef="#ctx0" brushRef="#br0" timeOffset="1850.05">12976 5389 186 0,'-6'9'399'0,"1"-2"-76"16,1-1-17-16,0 0-15 0,4-6-30 0,-4 10 55 0,4-10-43 16,-2 9 25-16,2-9-28 0,2 6-41 0,-2-6-43 15,8 5-34-15,-8-5-33 0,14 1-61 0,-14-1 18 16,23-1-70-16,-11 0-58 0,4-3-146 0,0 2-113 16,0-2-153-16,3-2-395 0,-5 1-405 0</inkml:trace>
  <inkml:trace contextRef="#ctx0" brushRef="#br0" timeOffset="3149.68">14677 4857 407 0,'0'0'506'0,"0"0"-118"0,0 0-91 15,0 0-65-15,0 0-13 0,0 0 1 0,0 0-2 16,0 0 11-16,0 0 6 0,-8 7-2 0,8-7-10 15,0 13-9-15,1-6-8 0,0 4-14 0,2 0-10 0,0 3-47 16,1 1 22-16,0 1-57 0,2 1 27 16,1 2-54-16,2 1 29 0,-3 0-53 0,2-1-4 15,0 1-5-15,0-2-5 0,0 0 0 0,0 0-11 16,0-3-6-16,-3-1-1 0,2 1-2 0,0-2-6 0,-2-1 1 16,1 0 4-16,-2-2-11 0,2-1-4 0,-3 0-5 15,1-1-2-15,0-1-22 0,-2 1-34 16,-2-8-33-16,4 9-54 0,-4-9-48 0,0 9-128 0,0-9-56 15,0 0-73-15,-6 3-31 0,6-3-454 0,-11-1-517 16</inkml:trace>
  <inkml:trace contextRef="#ctx0" brushRef="#br0" timeOffset="3417.31">14394 5045 384 0,'-8'-5'346'0,"4"0"-75"15,-2 2-48-15,6 3-49 0,-7-8-17 0,7 8 11 16,-3-9 35-16,3 9-26 0,3-10-18 0,0 4-56 0,2-1 10 16,3 1-42-16,1-2 30 0,5 0-5 15,0 0-1-15,4-1-1 0,0 1-12 0,3-1-11 16,4 0-10-16,-4 1-12 0,2 0-9 0,3 0-8 0,-2 1-6 16,2 0-2-16,-1 1-9 0,0 0-1 15,0 0-3-15,2 0 0 0,-3 1-5 0,2 0 2 16,-1 0-1-16,-3 2-7 0,2-1 1 0,-2 2-4 15,0-1 1-15,-3 1-13 0,0 0-67 0,-1-1-65 0,1 2-72 16,-1 0-78-16,-4-1-87 0,-1 0-329 16,0 0-217-16</inkml:trace>
  <inkml:trace contextRef="#ctx0" brushRef="#br0" timeOffset="3700.12">15316 4679 313 0,'0'0'361'16,"0"0"-86"-16,0 0-33 0,0 0-1 0,0 0 13 16,0 0-16-16,-6 7 44 0,6-7-33 0,-6 11-25 15,-1-4-14-15,3 2-13 0,-3 2-5 0,2 3-7 16,-2 1-12-16,1 3-16 0,1 3-10 0,-3-1 0 16,4 4-14-16,-1-1-46 0,3 2 39 0,0 1-59 0,0 0 35 15,2 0-51-15,1 0-9 0,0 1 0 16,2-1-6-16,3 3-3 0,-2 1-5 0,6-3-1 15,-2-1-7-15,2-2 1 0,0-2-1 0,1-2-8 16,0-2-3-16,2-1-9 0,-3 0-21 0,3-3-17 0,2-2-106 16,-2-1-23-16,1-4-106 0,0 0-42 15,0-2-74-15,2-3-87 0,-4 0-500 0,1-2-567 16</inkml:trace>
  <inkml:trace contextRef="#ctx0" brushRef="#br0" timeOffset="4150.05">15457 4997 119 0,'-4'-6'398'16,"3"-1"-112"-16,-2 1-66 0,3 0-28 0,0 6-3 16,-1-12 5-16,1 12-2 0,1-10-13 0,-1 10-16 15,3-9-19-15,-3 9-29 0,6-5-9 0,-6 5-10 0,9-1-4 16,-9 1-11-16,12 2 4 0,-6 0-16 15,3 1-5-15,0 3-15 0,0-1-3 0,0 2-1 16,1 1-8-16,0 1-11 0,-1 0 1 0,-1 1-8 16,-2-1-5-16,3 0-2 0,-5-1 8 0,1-1-5 15,-2 0 7-15,-1-1-1 0,-2-6 0 0,4 10-6 16,-4-10 0-16,-2 7 12 0,2-7 6 0,0 0 9 16,0 0 22-16,-12-2 0 0,12 2-9 0,-10-8-5 0,6 0-12 15,3-1-6-15,-2 0 1 0,1-1-11 0,-1-3-4 16,3 1-4-16,0-1 1 0,3 1-8 0,1-1-1 15,1-1 1-15,2 1-6 0,1 0-1 0,0 2-1 16,3 1 2-16,-1 2-4 0,2 0 3 0,1 2 4 16,-2 3-1-16,1 2-1 0,-12 1 3 0,24 1 3 15,-11 1-5-15,-2 4 3 0,2 0 0 0,0 2 2 16,-3 2-2-16,-1 2 0 0,2 0 0 0,-3 1-3 16,0 2 5-16,-1-1-6 0,0 1 1 0,-1-1-37 15,-2 1 44-15,1-1-40 0,-1 0 36 0,4-2-69 16,-6 0 1-16,3-2-98 0,-1-1-3 0,0 0-54 15,0-3-63-15,0 0-77 0,-4-6-477 0,8 5-373 16</inkml:trace>
  <inkml:trace contextRef="#ctx0" brushRef="#br0" timeOffset="4416.12">16036 4806 411 0,'0'0'569'0,"2"-7"-138"16,-2 7-103-16,3-7-66 0,-3 7-17 0,0 0-13 15,1-6 7-15,-1 6 15 0,0 0 3 0,0 0-18 16,0 0-31-16,0 8-19 0,-1-2-13 0,0 0-20 16,1 2-15-16,0 2-41 0,0 2 43 0,0 0-47 15,1 3 30-15,-1-1-57 0,1 4 28 0,-1 0-48 16,0 1 25-16,0 0-49 0,0 3-4 0,0 0-3 16,-1 0-4-16,1 3-3 0,0 0 4 0,0-1-35 15,0 1 32-15,0-4-8 0,0 1 1 0,0-2-25 16,1 0-59-16,-1-2-52 0,0-1-9 0,-1-3-97 15,1-2-26-15,1 0-104 0,-1-2-65 0,2-2-84 16,-2-8-427-16,1 9-524 0</inkml:trace>
  <inkml:trace contextRef="#ctx0" brushRef="#br0" timeOffset="4765.88">16220 5034 274 0,'0'0'414'0,"-9"-7"-98"16,9 7-37-16,-4-6-53 0,4 6-24 0,-5-7 0 0,5 7-6 15,-1-8-29-15,1 8 15 0,1-8-34 0,-1 8-23 16,5-8-20-16,-5 8-10 0,10-5-19 0,-10 5-9 16,13-3-7-16,-13 3-2 0,18 2-12 0,-8 1-4 15,-2 0-3-15,1 2-13 0,0-1-1 0,-3 3 1 16,1 1-7-16,-2 1-1 0,-3 1-40 0,2 0 48 15,-4 1-45-15,-2 2 42 0,-1-1-42 0,1 1 42 16,-2 0-40-16,-2-1 7 0,3-2 4 0,-1 0 9 16,1-1-1-16,-3 0 6 0,2 0 7 0,2-2 7 15,0-1 10-15,0 0 14 0,2-6 14 0,-3 11 9 16,3-11-1-16,3 6-9 0,-3-6-12 0,9 3-6 16,-9-3-13-16,16 0 29 0,-4-1-52 0,2-1 20 15,1-3-90-15,4 0-22 0,2-2-105 0,-1 0-30 16,1-3-62-16,0 2-78 0,-3-4-88 0,5-3-293 0,-2 1-250 15</inkml:trace>
  <inkml:trace contextRef="#ctx0" brushRef="#br0" timeOffset="5016.1">16557 4615 413 0,'0'0'463'0,"-1"-9"-119"16,1 9-74-16,-1-8-62 0,1 8 62 0,2-6-18 15,-2 6 41-15,0 0-56 0,9-2 34 0,-9 2-44 16,11 5 26-16,-5-2-54 0,3 2 34 0,0 2-59 16,1 2 44-16,1 0-55 0,1 2 34 0,2 2-39 15,-1 4 6-15,0 0-27 0,1 1 3 16,-1 3-36-16,0 1 3 0,-1 1-30 0,-3-2 8 0,4 2-20 16,-7 1 1-16,1-1-23 0,-5 1-7 0,1 2 4 15,-2 0-21-15,-4 0-10 0,1 1-36 0,-3 1-94 16,-4 3-108-16,-4-3-123 0,-1 5-156 0,-6-3-149 15,-1-2-621-15,-6 2-884 0</inkml:trace>
  <inkml:trace contextRef="#ctx0" brushRef="#br0" timeOffset="7966.05">13991 5069 86 0,'0'0'199'0,"3"-6"-26"0,-3 6-36 16,0 0-2-16,0 0-36 0,0 0 0 0,1-6-28 15,-1 6-3-15,0 0-26 0,0 0 4 0,0 0-23 16,0 0 14-16,0 0-7 0,0 0 22 0,0 0-26 0,0 0 20 16,0 0-24-16,6 4 19 0,-6-4-22 15,1 7 2-15,-1-7 13 0,0 8 10 0,0-8 22 16,-1 10 6-16,1-10 8 0,-2 12 1 0,-2-6-5 0,1 0-2 16,0 1-9-16,-3 0-7 0,0 1-14 15,0 0-8-15,-4 0-6 0,-1 1-6 0,1-1-4 16,-3-1-5-16,0 0 8 0,-1 0-1 0,2-1 18 0,-1 0 2 15,-1-2 12-15,1-2-30 0,0 2 22 0,2-3-25 16,-2 0 20-16,13-1-32 0,-22 0 25 0,12-1-28 16,1-1 31-16,9 2-32 0,-17-5 22 0,10 2-30 15,0-1 25-15,2-1-26 0,5 5 31 0,-6-9-33 16,6 9 40-16,-3-10-44 0,3 10 30 16,0-11-34-16,0 11 32 0,5-11-29 0,-1 7 28 0,3-1-28 15,-1-1 28-15,2 1-3 0,-1 0-5 0,1 2 29 16,1-1-33-16,2 0 6 0,0 2-9 0,-1 0-1 15,3-1 5-15,-2 2 0 0,2 0 5 0,-3 0 5 16,-10 1 1-16,24 1 0 0,-12 0 0 0,1 1 5 16,-2 1 2-16,0 0 1 0,0 2 2 0,-1 0-34 15,1 1 52-15,0 2-36 0,-1 0 45 0,-1 2-45 16,1-1 48-16,-3 1-42 0,-1 1 37 0,1 2-43 16,-4 0 36-16,2 0-40 0,-1 1 34 0,-1 1-42 0,-2-1 37 15,-1-2-45-15,0 2 42 0,0 1-9 0,-1 1-3 16,-2-2 2-16,1 1-9 0,-3 1 0 15,1-1-1-15,0-1-1 0,-1-1-4 0,0 0 0 0,-2 2 4 16,0-5-5-16,0 2-1 0,1 1 3 0,-2-5-2 16,1 2 2-16,0-3-3 0,-1 1-2 15,2-1 3-15,-4-1 0 0,2 0-1 0,1 0-3 0,-1-2 1 16,-2 1 5-16,2-2-8 0,0 1 3 16,-1-2 2-16,9-2-2 0,-16 3 1 0,16-3 2 0,-16 1 2 15,16-1-2-15,-15-1 0 0,15 1-3 0,-13-4 3 16,13 4-1-16,-11-5 0 0,11 5 5 0,-9-7 1 15,4 4-36-15,5 3 42 0,-5-9 0 0,5 9-2 16,-4-9-1-16,4 9-5 0,1-12-1 0,-1 12 1 16,4-10-5-16,0 4 0 0,0 0-36 0,2 0 47 15,0-2-40-15,3 4 37 0,0-2-34 0,0 1 39 16,3 0-42-16,-1 0 47 0,1 2-37 0,-1-1 36 16,2 2-37-16,2-1 41 0,-2 2-36 0,0 0 43 0,2 1-37 15,-2 0 35-15,2 1-6 0,-1 1-34 16,2 1 42-16,-2 0-5 0,1 0-4 0,-1 2 1 15,1-2-8-15,0 4 2 0,-1-2 12 0,-2 1-18 16,2 1 0-16,-1-2 2 0,-1 1-2 0,0 2-4 0,0-2 4 16,-3-1-6-16,1 2 1 0,-1-2-1 0,0 0-2 15,1 0-3-15,1 1-33 0,-4-1 36 16,1 0-124-16,2-2-182 0,-4 1-249 0,-6-4-401 0,12 3-536 16</inkml:trace>
  <inkml:trace contextRef="#ctx0" brushRef="#br0" timeOffset="11248.75">17203 4899 104 0,'0'0'237'0,"-12"1"-29"0,12-1 18 0,-9 1-35 0,9-1-2 16,-11 1-7-16,11-1-19 0,0 0-12 0,-14 0-12 15,14 0-11-15,0 0-5 0,-12 0 3 0,12 0 0 16,0 0-19-16,0 0-8 0,0 0-19 0,-15-1-5 16,15 1 0-16,0 0-27 0,0 0-12 0,0 0-9 15,0 0-4-15,0 0 2 0,0 0 14 0,0 0 25 16,0 0 26-16,0 0 11 0,0 0 15 0,0 0 4 16,0 0 7-16,16-1-20 0,-5 0-12 0,3-2-8 15,0 2-14-15,4-2-10 0,0 0-14 0,3-1-7 16,2 1-8-16,-1-1-6 0,2 0-8 0,1 1-3 15,0-1 1-15,-3 1-7 0,4-1-2 0,-2 1-3 16,-4 2-3-16,1-1 4 0,-1 0-4 0,0-1 4 16,-1 2-6-16,0-1 1 0,-4 1-1 0,2-1-1 15,-6 1-2-15,3 0 0 0,-2-1 5 0,0 2-7 16,-12 0-1-16,16-1 2 0,-16 1 0 0,15-1-9 16,-15 1-71-16,10-3-75 0,-10 3-76 0,8-5-66 15,-8 5-73-15,3-6-63 0,-3 6-390 0,0-9-363 16</inkml:trace>
  <inkml:trace contextRef="#ctx0" brushRef="#br0" timeOffset="11565.39">17433 4657 238 0,'-12'-5'294'0,"12"5"-75"0,-10-2-37 0,10 2 10 0,-9-4 8 16,9 4 8-16,-8-2 4 0,8 2-4 0,0 0-45 15,-11-2 17-15,11 2-64 0,0 0 21 0,0 0-21 16,-10-3-17-16,10 3-16 0,0 0-20 0,0 0-15 16,0 0-2-16,0 0 25 0,0 0 23 0,0 0 11 15,-5 6 8-15,5-6-6 0,3 7 4 0,-3-7 5 16,8 11 20-16,-4-4 3 0,2 2 1 0,-1 0 2 16,3 1-6-16,0 2-10 0,1 2-11 0,-2 0-18 15,4 3-53-15,0-1 39 0,-1 2-52 0,1 2 34 16,1-1-49-16,-3 1 40 0,3 3-45 0,-1 1 30 15,1-1-46-15,-2-3 44 0,0 1-50 0,-1-1 41 16,0-2-55-16,3 1-58 0,-5-2-48 0,2-2-128 16,-2-3-84-16,0 3-144 0,1-4-221 0,-3-2-267 15,0-1-565-15</inkml:trace>
  <inkml:trace contextRef="#ctx0" brushRef="#br0" timeOffset="12799.04">21641 7024 145 0,'0'0'467'16,"0"0"-111"-16,0 0-59 0,0 0-46 0,-5-3-44 15,5 3 28-15,0 0-71 0,0 0 21 0,-9 3-60 16,9-3 41-16,-5 9-48 0,4-4 39 0,-2 4 1 16,3 1-5-16,-1 3-10 0,0 4 4 0,2 1-5 0,0 2-3 15,2 4-28-15,1 2 38 0,1 5-62 0,2 2 29 16,-2 1-59-16,4 3-8 0,0 2-5 16,3-1-17-16,-2-1 1 0,2-1 0 0,-1 0-2 15,-1-6 28-15,1 0-46 0,0-1 35 0,-2 0-46 0,0-3 42 16,2 1-50-16,-3-5 41 0,1-3-44 0,-1 2 35 15,-2-3-50-15,1-4-19 0,-2 0-101 16,0-3-11-16,-1 0-87 0,1-2-13 0,-3-3-113 16,-2-6-136-16,3 6-392 0,-3-6-466 0</inkml:trace>
  <inkml:trace contextRef="#ctx0" brushRef="#br0" timeOffset="13766.53">21539 7152 198 0,'0'0'364'0,"-4"-10"-100"0,4 10-57 0,-2-10-29 16,2 10-28-16,2-7 14 0,-2 7 14 0,10-8-18 15,-3 3-6-15,4 2-8 0,3-1-13 0,0-2-49 16,4 2 33-16,4-1-7 0,5-1-10 0,0 0-38 15,5 0 40-15,2 0-44 0,3-1 33 0,7 1-51 16,-1-1 39-16,6 0-48 0,2 1 38 0,1-2-47 16,3 1 33-16,3 2-45 0,11-4 41 0,-2 2-49 15,5-1 36-15,-2 1-44 0,1 0 38 0,0 0-45 16,-1 1 43-16,1-2-42 0,0 3 42 0,2-1-45 16,-3 1 38-16,1 0-44 0,-10 0 46 0,2 2-45 15,-2-1 42-15,-1 3-42 0,0-2 48 0,0 1-46 0,-2-2 40 16,-1 2-45-16,-3 1 45 0,-2-1-43 15,1 0 42-15,-2 1-42 0,-9 0 39 0,-1 1-39 16,0-1 41-16,-3-1-41 0,-1 1 44 0,-5 0-46 16,0 1 46-16,-2-1-43 0,-2 0 46 0,-2 1-45 15,1-3 42-15,-4 2-45 0,-5 1 45 0,1 0-45 0,-5-1 56 16,-1 2-25-16,1-1 58 0,-1-1-23 16,-13 1 56-16,19 0-24 0,-19 0 47 0,15-1-51 15,-15 1 26-15,15-1-55 0,-15 1 34 0,11-2-45 0,-11 2 45 16,10-2-49-16,-10 2 37 0,0 0-51 0,11-1 40 15,-11 1-52-15,0 0 42 0,7-3-53 16,-7 3 40-16,0 0-44 0,0 0 40 0,0 0-45 16,13-2 40-16,-13 2-46 0,0 0 45 0,0 0-39 15,0 0 39-15,10 4-45 0,-10-4 45 0,5 4-43 0,-5-4 42 16,9 7-41-16,-4 1 45 0,-1-2-45 0,3 3 53 16,-1 1-43-16,3 3 43 0,-1 1-37 15,3 3 51-15,-1 1-23 0,3 7 14 0,2-3-41 16,-2 3 46-16,0 2-34 0,4 3 23 0,-3-2-46 0,0-2 46 15,1 5-48-15,0-4 46 0,-2 2-46 0,-1-1 4 16,-1 0 8-16,1-2 2 0,-2 1-5 0,-1-6 4 16,-1 1 3-16,-2-2 2 0,0-2 2 15,1-1-1-15,-3-3 5 0,-1-2 2 0,1 0 3 0,-2-1-5 16,0-1 1-16,-1-2 3 0,1 0 1 0,0-2 0 16,-4 2 1-16,2-8-6 0,-3 9 6 15,3-9-9-15,-9 8-2 0,9-8 0 0,-12 3-2 0,12-3 2 16,-19 3 0-16,9-2-3 0,-4-1 2 0,0 0 5 15,-4 0-8-15,0 1 0 0,-5-1-2 0,-5-1-2 16,1 1 3-16,-3-1-1 0,-7 1 0 0,-2 0 3 16,-3 0 10-16,1 0-16 0,-10 0-19 0,4 1 26 15,-6 0-19-15,1 0 22 0,2 0-1 0,-5 3 5 16,4-3-7-16,-1 2 0 0,-1 0-1 0,-2 0 0 16,2-1 0-16,0-1 0 0,-2 3 5 0,0 0-6 15,-1 1-3-15,4 0 1 0,-5 0 1 0,1 1 2 16,0 1-2-16,-1-1 3 0,-1 1-3 0,2-1 7 15,-2 2 33-15,-8 1-51 0,8-2 46 0,-9 3-47 16,10-3 44-16,0 2-46 0,-1-4 43 0,2 2-47 16,1 2 45-16,1-4-45 0,3 2 47 0,0-1-50 15,4-1 48-15,6-3-41 0,3 2 40 0,2-1-44 16,6-1 43-16,2-1-42 0,4 0 47 0,5-1-52 16,0 0 40-16,2-1-77 0,3-2-11 0,2 0-82 15,4-1 15-15,1 2-57 0,7 2 5 0,-5-11-75 16,5 11-18-16,5-12-45 0,2 5-20 0,3-2-99 0,0 1-321 15,5-2-284-15</inkml:trace>
  <inkml:trace contextRef="#ctx0" brushRef="#br0" timeOffset="14299.5">22483 7357 16 0,'0'0'432'0,"-10"-7"-126"0,10 7-72 15,-7-10-27-15,7 10-38 0,-5-8-7 0,5 8-2 0,-2-10 11 16,2 10-2-16,0-8-22 0,0 8-25 0,4-8-19 15,-4 8-12-15,10-3-34 0,-10 3 38 0,14-3-10 16,-14 3-9-16,18 3 0 0,-9 0-4 0,1 1-14 16,3 1-3-16,-1 0-51 0,0 3 43 0,-1-2-52 15,0 2 42-15,-1 1-45 0,-1-2 43 0,0 0-43 16,-2 0 39-16,0-1-26 0,-2 2 34 0,-1-2-39 16,1-2 53-16,-5-4-26 0,6 10 48 0,-6-10-40 15,5 6 42-15,-5-6-51 0,0 0 33 0,0 0-50 16,0 0 39-16,0 0-45 0,0 0 41 0,-7-7-48 15,5 1 41-15,-1-1-2 0,3 1-12 0,-1-5-3 16,1 4 0-16,0-5-3 0,1 2-4 0,3-1 4 16,0 0-7-16,0 2-1 0,2-1 0 0,0 2-3 15,1-1-5-15,0 2 2 0,2 3-1 0,0 0 1 16,2 0 4-16,-11 4 4 0,19-1-3 0,-10 3-1 16,3 2-1-16,-3 0-36 0,4 1 42 0,-1 4-34 15,-2-2 38-15,0 3-39 0,1 1 40 0,0 1-38 16,-2-2 37-16,0 4-36 0,0-1 2 0,-3-1-7 15,2 1-45-15,-2 1-62 0,-1-3-55 0,0 1-48 16,-1-1-46-16,1-1-84 0,-1-2-453 0,-4-1-351 16</inkml:trace>
  <inkml:trace contextRef="#ctx0" brushRef="#br0" timeOffset="14532.14">22961 7211 234 0,'3'-9'484'0,"-2"2"-136"0,0 0-76 0,-1 7-67 16,4-9-41-16,-4 9-26 0,0 0-13 0,2-7 21 16,-2 7-11-16,0 0 57 0,2 7-52 0,-2-7 28 15,0 11-59-15,3-1 44 0,-2-1-42 0,0 3 32 16,2 3-52-16,-1-1 17 0,1 3-54 0,3 1 26 16,-2 2-49-16,1 0 30 0,-1 2-44 15,3-1-4-15,-1-1-2 0,0 0 2 0,2 0-6 0,-2-1-4 16,2-1-4-16,0-2-14 0,-1-5-69 0,-2 3-66 15,3-2-44-15,-3-4-67 0,3-2-117 0,-2 1-465 16,-6-7-386-16</inkml:trace>
  <inkml:trace contextRef="#ctx0" brushRef="#br0" timeOffset="14815.37">23195 7303 187 0,'0'0'452'0,"4"-8"-125"0,-4 8-71 0,8-10-59 15,-8 10-34-15,9-8-39 0,-4 4-24 16,1-1-13-16,-6 5-4 0,14-6-2 0,-14 6-12 16,13-2-5-16,-13 2-5 0,17 0 3 0,-17 0-20 15,14 5 0-15,-8 2 2 0,2-1 1 0,-3 1-21 16,-3 4 36-16,1-2-45 0,-2 3 35 0,-3 2-14 16,-1-4 53-16,1 5-18 0,-2-1 88 0,-1-2-43 15,0 1 9-15,2-1-12 0,-1-2-9 0,2 0-13 16,0-2-6-16,0-1 2 0,0-1 4 0,4 1-2 15,-2-7-11-15,5 10-11 0,-5-10-14 0,13 5-8 16,-13-5-15-16,23 0 8 0,-7-2-128 0,1 0-84 16,3-1-143-16,2-5-168 0,-1 1-495 0,2 0-573 15</inkml:trace>
  <inkml:trace contextRef="#ctx0" brushRef="#br0" timeOffset="15347.94">25176 6935 440 0,'-1'-7'413'16,"1"7"-44"-16,-4-9-66 0,4 9 42 0,-1-11-38 15,1 11 30-15,-3-9-64 0,3 9 8 0,-2-7-84 16,2 7-7-16,-3-6-76 0,3 6 14 0,0 0-52 16,0 0 52-16,0 0-29 0,0 0 56 0,5 9-48 15,-1-2 44-15,1 2-51 0,0 5 30 0,2 1-53 16,0 4 25-16,1 1-53 0,2 1 29 0,-1 4-54 15,0 3 34-15,1 0-48 0,-1 1 40 0,0-2-49 16,0 2 41-16,0 0-51 0,-1-3 5 0,0 0-5 16,0-4-3-16,-1 1-8 0,-1-4-64 0,1 1-52 15,-2-5-46-15,-4-2-61 0,5-2-74 0,-2-2-39 16,1 1-85-16,-2-5-101 0,-3-5-332 0,5 6-430 16</inkml:trace>
  <inkml:trace contextRef="#ctx0" brushRef="#br0" timeOffset="16148.08">25263 6885 180 0,'8'-3'309'0,"-1"-2"-110"0,2 0-17 0,5-1-67 15,-1 1 9-15,6-2-54 0,1 0 43 0,4 0-17 16,5-1 23-16,3 0-12 0,1-1 4 0,10 0-8 15,4-2-9-15,1 0-11 0,4 1-9 0,1-1-11 0,14-2-3 16,-1 1-11-16,4-1 30 0,-1 1-46 0,2-1 2 16,2 0-8-16,3 1 0 0,0-1-2 15,2 1-2-15,-3 0-7 0,4-1 2 0,-1 1-5 16,-1-1-3-16,-3 1 0 0,1-1-2 0,-2 2 0 16,1-1-4-16,-5 0-3 0,0 0 3 0,-1 1-3 0,-4 0 0 15,-8 1 3-15,-2 0-5 0,-2 1 4 0,-2 2-4 16,-4-3 7-16,-2 2-6 0,-8 1-2 15,-3 1 2-15,-6 2-1 0,-3 0 6 0,-4 1 21 16,-2 0 17-16,-4 1 20 0,0 0 15 0,-1-1 14 16,-3 2-2-16,-1-2-13 0,-9 3-12 0,17-1-14 15,-17 1-11-15,14-1-8 0,-14 1-3 0,11-1-10 16,-11 1-6-16,0 0-2 0,13 1-1 0,-13-1-2 16,9 5 18-16,-5 0 9 0,1 2 5 0,-1 0 13 15,1 4 10-15,0 0 17 0,0 3-6 0,2 3 0 16,0 2 1-16,0 1-7 0,2 2 3 0,0 6-33 15,1 0 40-15,3 6-38 0,-1 1 44 0,1 1-52 0,2 0 39 16,-2 1-54-16,3 1 41 0,-1 1-5 16,0-1-6-16,1 1-7 0,0 0 3 0,0-1-11 15,-2 0-2-15,1-1-10 0,-2 0 1 0,1-1-4 16,-1-4-47-16,-2-2 48 0,-2-3-41 0,-1 0 44 0,-2-4-40 16,2-2 53-16,-3-1-53 0,-1-3 47 0,-2-1-35 15,-2-2 42-15,0-1-49 0,0-3 6 0,-4 0-1 16,-1-2 5-16,-2 0 3 0,-2-1-5 15,-2-4 2-15,-4 1 0 0,-2-2 44 0,-2 1-55 16,-5-3 45-16,-3 0-45 0,-5-2 34 0,-5 1-49 0,-4-1 40 16,-10-1-53-16,-1 1 42 0,-3 0-42 0,-3-1 50 15,-2 1-46-15,0 0 48 0,-1-2-42 16,-2 1 50-16,2 1-47 0,-2 0 46 0,2-1-42 16,-2 1 45-16,1-2-44 0,-1 3 47 0,0-2-47 15,1 2 46-15,-1-1-45 0,-1 1 45 0,3 0-44 16,-2-1 44-16,2 2-46 0,-1 0 48 0,2 0-47 0,2 0 48 15,-1 0-48-15,1 0 46 0,4 0-46 0,2 0 45 16,1 0-46-16,8 0 45 0,1 0-42 16,3 0 45-16,2 2-47 0,5-2 47 0,1 0-47 15,2 1 44-15,2-1-45 0,1 1 44 0,4 0-42 16,1 0 41-16,1 0-43 0,0 1 48 0,3 0-48 0,-1 0-4 16,4 0-67-16,0-1 17 0,2 0-66 15,2 1 22-15,-1-1-70 0,11-1 36 0,-16 0-67 16,16 0-17-16,0 0-34 0,-14 0-73 0,14 0-87 15,0 0-263-15,-2-10-206 0</inkml:trace>
  <inkml:trace contextRef="#ctx0" brushRef="#br0" timeOffset="16564.93">26052 7021 461 0,'2'-6'420'0,"-2"6"-99"0,3-11-80 0,-3 11-50 16,5-8-36-16,-5 8-8 0,6-9-18 0,-6 9 16 15,9-6-41-15,-9 6 23 0,10-2-52 0,-10 2 29 16,13 2-49-16,-5 1 33 0,-2 1-56 0,3 3 40 16,-2-3-29-16,1 3-30 0,0 2 29 15,-1-2-4-15,0 3-9 0,0-3-6 0,-1 2-4 0,-1-1-3 16,0 1-1-16,-1-3-1 0,-1 1 11 0,-1-1 30 15,-2-6 13-15,6 8-2 0,-6-8-14 0,0 0-6 16,0 0-9-16,0 0 0 0,0 0 1 0,0 0 10 16,4-10-9-16,-2 4-5 0,-2-1 0 0,2-4-42 15,0 1 40-15,-1 0-42 0,3 0 36 0,0-2-42 16,-2 2 44-16,4 1-40 0,-1 0 38 0,2 1-44 16,-1 0 39-16,0 3-40 0,1 0 49 0,-7 5-41 15,14-5 40-15,-14 5-43 0,14 2 42 16,-4 0-41-16,-1 2 42 0,0 2-45 0,3 2 39 15,-1 1-6-15,-2 2 1 0,3 1-7 0,1 1-3 16,-1 1-8-16,-1 0-55 0,-1-1-75 0,1-2-57 0,-2 0-76 16,0-2-78-16,1 1-96 0,-1-4-347 0,-1 0-305 15</inkml:trace>
  <inkml:trace contextRef="#ctx0" brushRef="#br0" timeOffset="16797.66">26721 6832 519 0,'1'-5'427'0,"-1"5"-80"0,4-9-95 0,-4 9-39 16,0 0-64-16,0 0 38 0,0 0-20 0,0 0 8 15,-1 7 50-15,1-7-53 0,-3 11 26 0,2 0-56 16,1-2 26-16,0 3-17 0,0 2-13 0,0-3-5 16,0 6-5-16,1 0-22 0,3 0-14 15,-2 1-15-15,0 0-25 0,2 1 0 0,1 2-9 0,-1-1-6 16,2-1-8-16,-2-1-9 0,0-1-2 15,1 0-12-15,-1-1-4 0,1-3-53 0,-2 1-81 0,2-3-72 16,-1-1-73-16,-2 0-68 0,3-3-70 0,-2 1-117 16,-3-8-251-16,6 6-302 0</inkml:trace>
  <inkml:trace contextRef="#ctx0" brushRef="#br0" timeOffset="17081.5">26894 6979 432 0,'-1'-14'418'0,"1"14"-97"0,-2-9-76 16,2 9-19-16,0-11-39 0,0 11 16 0,2-9-51 16,-2 9 15-16,2-7-71 0,-2 7 25 0,4-5-56 15,-4 5 46-15,9-3-60 0,-9 3 47 16,13 3-49-16,-13-3 41 0,16 5-59 0,-7 1 42 0,-1 1-11 16,2 2-7-16,-2 2-3 0,-2 1-4 0,2 0-3 15,-4 2-2-15,1 2 2 0,-3 0 2 0,1-1 8 16,-3-2 18-16,1 1 15 0,-2-1 14 15,2-3 13-15,-1 2 11 0,0-4 3 0,0 2 9 0,0-5 0 16,1 2-29-16,-1-7 47 0,4 11-50 0,-4-11 11 16,9 6-55-16,-9-6 19 0,17 1-52 0,-7-2 23 15,2-1-106-15,3-2-54 0,-1 0-140 0,1-2-88 16,-2 1-148-16,1-2-773 0,-5-1-864 0</inkml:trace>
  <inkml:trace contextRef="#ctx0" brushRef="#br0" timeOffset="19447.5">22310 5007 430 0,'-7'-8'425'0,"2"0"-74"15,-1 1-35-15,-1-2-8 0,-3 1 10 0,5 0 7 16,-1 0 0-16,-1 0 7 0,2 1-16 0,-1 1-42 16,1 0-96-16,1 1 9 0,4 5-44 0,-7-8-30 15,7 8-25-15,0 0-6 0,0 0 16 0,0 0-33 16,0 0 52-16,0 10-37 0,5-1 28 0,3 2-46 16,-1 2 23-16,5 2-39 0,-3 3 24 0,5 1-41 15,-1 3-6-15,1 1-4 0,0 1-1 0,2 1 0 16,-1 0-39-16,-1 2 49 0,1-2-12 0,-2 1-4 15,1 2-5-15,-2-4-5 0,0 0-3 0,-3-4-3 16,0-2-55-16,-1 0-3 0,1-4-85 0,-3-1 8 16,-2-2-58-16,1-2 29 0,-1-2-82 0,1-1-55 0,-5-6-100 15,5 5-86-15,-5-5-72 0,0 0-258 0,-1-11-359 16</inkml:trace>
  <inkml:trace contextRef="#ctx0" brushRef="#br0" timeOffset="20831.03">22225 4924 204 0,'-10'-8'379'0,"6"0"-101"0,-1 2-55 0,1 0-43 0,4 6-22 15,-5-10-18-15,5 10-20 0,-4-8-24 0,4 8-6 16,0-8-4-16,0 8 17 0,5-7-6 0,2 3-5 16,2 0-2-16,2-1-7 0,3 1-3 15,4 0-5-15,4-1-3 0,5 0 4 0,0 1-15 16,7-3 0-16,1 3-12 0,4-2-3 0,7-2-9 0,0 3-12 15,2-1-3-15,1 0 2 0,0 0 3 0,2-1-14 16,4 0-3-16,1 2-7 0,2-1-1 0,1 0 1 16,11-2 0-16,0 0-2 0,1 0 2 15,0 0 0-15,-1 0 5 0,2-2-4 0,1 0-27 16,1 0 48-16,0-1 0 0,5-1-3 0,0 0-3 16,1 0-3-16,4 1-1 0,-2-2-38 0,0 1 49 15,1-1-48-15,0 0 46 0,1 0-45 0,-1-1 46 16,4 1-9-16,-1 1-1 0,-2-1-4 0,2 2-3 15,-1-1 1-15,0 0 2 0,-3 0-10 0,0 1 8 16,1 0-4-16,-1 0-2 0,3 1-4 0,-2 0 3 16,-5-1-2-16,6 2 1 0,-2-2 1 0,0 1-2 0,-2 1 7 15,1-2-9-15,-5 1 5 0,2 2 21 0,-2-2-27 16,-2 2 24-16,0 0-30 0,-2 1 25 0,-5 0-28 16,-8 1 24-16,-1 1-19 0,-1 0 22 0,-2-1-26 15,-4 2 26-15,0 1-28 0,-2 0 29 0,-8 1-31 16,-3-1 30-16,2 0-30 0,-6 1 30 0,-2 1-25 15,-3 0 24-15,1 0-28 0,-3-1 29 0,-5 2-29 16,-1-1 27-16,0 0-28 0,-3 1 30 16,-2 0-26-16,-2 0-5 0,0-1 19 0,-2 2 38 0,-2-2-8 15,-10 1 34-15,19 0-5 0,-19 0 20 16,13 0-16-16,-13 0 14 0,13 0-11 0,-13 0 12 0,0 0-15 16,15 1 10-16,-15-1-9 0,0 0 6 0,0 0-9 15,14 0-4-15,-14 0-13 0,0 0-4 16,0 0-14-16,0 0-1 0,12 1-10 0,-12-1-2 0,0 0-10 15,0 0 4-15,0 0-9 0,6 4 4 16,-6-4-4-16,6 7 4 0,-4-1-3 0,0 0 2 0,1 3-3 16,1 1 1-16,-2 3 0 0,3 2 3 0,1 1-1 15,1 3 5-15,-2 1-40 0,4 3 51 0,-2 2-32 16,3 3 37-16,-3-1 12 0,1 2-2 0,1 3-3 16,1-2 10-16,2 5 2 0,-2 1-3 0,0-5-7 15,3 5 0-15,0-2-3 0,-2 1-5 0,2 1 1 16,0-2-7-16,0-2 0 0,-1-3 0 0,0 0-40 15,0-2 41-15,-1 1-30 0,-1-1 30 0,2-1-44 16,-2-2 45-16,0 1-44 0,-1-3 5 0,0-2 5 16,-3 0 43-16,2-2-44 0,-3-2 43 0,2 1-48 15,-1-4 47-15,-2 0-47 0,0-1 43 0,-1-2-45 16,1 0 44-16,-1-2-39 0,-2 0 43 0,2-1-42 16,-1-1 47-16,-2-6-46 0,3 12 42 15,-3-12-45-15,0 13 45 0,0-13-48 0,-3 8 49 0,3-8-48 16,-7 10 42-16,7-10-43 0,-12 8 38 15,4-5-33-15,-2 1 40 0,-3 1-48 0,-2-1 45 0,0 0-48 16,-3 0 48-16,-3 1-47 0,-4-2 44 0,-1 2-41 16,-2-1 44-16,-4 1-41 0,-2-1 35 0,-2 0-42 15,-2 1 46-15,-1-2-46 0,-6 3 43 0,0-2-43 16,4-2 47-16,-8 3-48 0,4 0 48 0,-4 0-40 16,1-2 38-16,-2 2-45 0,-1-2 47 0,3 3-47 15,-5-4 45-15,2 1-44 0,-4 1 43 0,0-1-39 16,-1 3 50-16,-3-3-50 0,-1 1 29 0,-1-1-33 15,-11 1 42-15,-1 2-42 0,-2-3 45 0,-1 1-47 16,1-1 44-16,0 3-45 0,-2-3 48 0,3-3-42 16,-4 4 43-16,3 0-50 0,-3 0 46 0,2 1-43 15,-3-3 44-15,4 2-43 0,-2-1 45 0,0 2-43 16,3-1 40-16,-1 0-37 0,2-2 42 0,-1 1-50 16,2 1 49-16,1 1-47 0,-2-1 47 15,1 0-46-15,1 1 43 0,-2 0-41 0,1 0 52 16,2 1-50-16,-2-1 30 0,2 3-33 0,1-3 45 0,0 2-47 15,8-1 47-15,-10 0-47 0,2 3 49 0,11-5-45 16,-4 2 45-16,-5 2-43 0,6-4 40 0,3 2-43 16,0 0 43-16,-1-1-44 0,4 0 45 0,-1-1-42 15,2 0 47-15,2 1-49 0,2-1 45 0,-1-1-46 16,3 1 44-16,2-1-44 0,6 1 52 0,-1-2-54 16,1 1 47-16,3-1-43 0,-2 2 41 0,1-2-43 15,-1 1 43-15,3-1-42 0,2 0 44 0,-1 1-45 16,3-2 45-16,3 0-44 0,-1 0 45 0,1 2-38 15,2-2 37-15,0 0-44 0,5-1 48 0,0 1-49 16,1-1 46-16,0 2-45 0,3-2 46 0,-2 0-40 16,5 0 41-16,0 1-47 0,2-2 43 0,0 1-39 15,-1 0 43-15,3-2-44 0,11 2 56 0,-17 0-53 16,17 0 29-16,-16-1-32 0,16 1 42 0,-13-1-44 16,13 1 48-16,-13-1-48 0,13 1 43 0,0 0-43 15,-14-2 44-15,14 2-40 0,0 0 35 0,-10-1-43 16,10 1 46-16,0 0-47 0,0 0 48 0,-12-1-49 15,12 1 51-15,0 0-54 0,0 0 44 0,0 0-47 16,0 0 45-16,-9-2-55 0,9 2 37 0,0 0-63 16,0 0 15-16,0 0-88 0,0 0 3 0,3-9-89 15,-3 9-6-15,6-8-83 0,-6 8-55 0,9-10-59 16,-4 3-87-16,2-3-286 0,-1-3-330 0</inkml:trace>
  <inkml:trace contextRef="#ctx0" brushRef="#br0" timeOffset="21164.58">22279 5234 331 0,'0'0'287'0,"0"-9"-72"0,0 9-44 0,-1-7-30 16,1 7-4-16,0 0 2 0,0-8 13 0,0 8 7 0,0 0-1 15,-2-6-31-15,2 6-3 0,0 0-43 16,0 0 1-16,0 0-33 0,0 0 34 0,0 0-15 15,0 0 49-15,3 6-41 0,-3-6 60 0,5 11-27 0,-2-3 4 16,0 4 44-16,3 2-32 0,0 5 48 16,0 0-53-16,3 3 27 0,0 4-10 0,0 1-11 0,3 1-8 15,-2 1 0-15,0 0-11 0,3 0-61 0,-3 0 35 16,3 0-49-16,0-2 39 0,-2 0-52 0,1 1 39 16,-1-5-50-16,0 1 38 0,-1-3-42 15,-1-1 36-15,-2-1-50 0,2-2 46 0,-3-3-52 0,0 1 46 16,-1-3-49-16,0-1 41 0,-1 0-51 0,0-4 29 15,-1 1-90-15,1-2-20 0,-1-1-127 0,-3-5-87 16,5 6-106-16,-5-6-128 0,0 0-397 0,4-7-542 16</inkml:trace>
  <inkml:trace contextRef="#ctx0" brushRef="#br0" timeOffset="22947.46">24402 5018 250 0,'-3'-5'276'0,"3"5"-28"0,-4-7-72 0,4 7 13 15,-2-8-48-15,2 8 19 0,-2-8-39 0,2 8-9 16,2-11-8-16,-2 11-7 0,4-9-12 0,0 5-11 16,-4 4-5-16,10-10 5 0,-4 5-11 0,0 3-4 15,2-4-4-15,2 4-2 0,-10 2 3 0,17-3 0 16,-17 3-5-16,20 1 7 0,-12 2-10 0,2-1 0 16,2 3-13-16,-3-1 1 0,0 0-4 0,1 3-37 15,-2 1 40-15,-1-1-44 0,2 1 47 0,-3 0-43 16,2 1 49-16,-4 0-47 0,1-1 45 0,-1 0-49 15,2 1 51-15,-2-2-38 0,-3 0 54 0,2-1-32 16,-2 0 70-16,-1-6-34 0,4 9 49 0,-4-9-41 16,0 8 33-16,0-8-59 0,0 0 34 0,-2 6-49 0,2-6 35 15,0 0-47-15,0 0 44 0,-9-5-16 16,9 5-8-16,-7-9-7 0,5 3-1 0,-1-4-9 16,2 2-9-16,0-3-4 0,-2 0-2 0,3-2 0 15,1-1-1-15,1 2-3 0,0-3-2 0,2 1-1 16,2-2 4-16,-2 3-6 0,1-1 0 0,2 0 0 0,-1 2 0 15,4 0-1-15,-2 1-1 0,1 1 4 16,-1 2-5-16,3 0 2 0,-3 1 1 0,1 2-3 16,2 0 2-16,-2 1-4 0,0 3 1 0,-9 1 2 15,19-1 4-15,-10 2-3 0,3 1 4 0,-3 2-2 16,0 1 8-16,3 3 7 0,-3 0-10 0,-1 2 2 0,1 1 1 16,1 0 0-16,-1 3 0 0,-2 0 3 15,0 0-4-15,2 2 0 0,-1-1-1 0,-2 1 6 0,1-2-4 16,0 1-3-16,0 0-35 0,-1-1 42 15,-1 0-35-15,2-1 49 0,0 1-40 0,-2-3 45 16,-1-1-35-16,3-2 47 0,-2 1-44 0,0-1 43 16,1 0-43-16,-1-3 39 0,0 0-45 0,1-1 16 0,0-1-110 15,-6-3-84-15,11 2-184 0,-11-2-747 16,11-7-734-16</inkml:trace>
  <inkml:trace contextRef="#ctx0" brushRef="#br0" timeOffset="24074.69">23432 6488 58 0,'-2'8'473'0,"2"-8"-134"0,0 0-83 0,-2 7-45 15,2-7-42-15,0 0-11 0,-3 6-3 0,3-6-22 16,0 0-7-16,-5 6-10 0,5-6-12 0,0 0-12 16,-5 7-4-16,5-7-7 0,0 0 0 0,-2 6-1 15,2-6-4-15,0 0-4 0,0 0 6 0,0 0-5 16,0 0 4-16,0 0 5 0,0 0 3 0,0 0 5 15,0 0-3-15,0 0-7 0,12-4-7 0,-7-5-7 16,2 1-8-16,1-3-10 0,3-1-7 0,-1-4-9 16,3-2-4-16,2-3 0 0,-1-3-10 15,4 0-3-15,1-6 0 0,-1 0-7 0,3-2-2 0,-2-1 0 16,4-1 0-16,-3 0-2 0,3-2 3 0,-1 1-8 16,0 1 1-16,1 1-1 0,-3 0 1 0,2 2 34 15,-2 1-43-15,-2 2 37 0,0 6-42 0,-5-1 41 16,2 6-45-16,-2-1 39 0,-3 2-37 0,-1 3 40 15,0 1-46-15,-4 2 39 0,3 1-43 0,-3 2 40 16,0 0-40-16,-1-1 30 0,0 3-41 0,-1 1 7 16,-3 4-77-16,6-10 22 0,-6 10-72 0,6-5-8 15,-6 5-59-15,0 0-64 0,5-3-56 0,-5 3-89 16,0 0-245-16,0 0-188 0</inkml:trace>
  <inkml:trace contextRef="#ctx0" brushRef="#br0" timeOffset="24330.83">23846 5799 390 0,'0'0'429'0,"-14"4"-105"0,14-4-69 0,-14 4-33 16,14-4 14-16,-12 4-41 0,12-4 4 0,-9 1-21 15,9-1-23-15,0 0-20 0,-10 2-34 0,10-2-16 16,0 0-4-16,0 0 19 0,0 0 3 0,0 0-1 16,0 0 4-16,17 0 30 0,-17 0-46 0,23 2 27 15,-9-2-49-15,3 2 35 0,3 0-52 0,1 2 32 16,4 2-51-16,-2-1 33 0,0 1-51 0,0 2 1 15,0-1-5-15,-3 3-2 0,1-2 0 0,-1 3 3 16,-3-1-4-16,-1 3-3 0,-3-1-3 0,0-1-5 16,-4 3-4-16,-1-2-38 0,0 1-61 0,-4 4-77 15,0-2-77-15,-1 0-65 0,-3-3-82 0,2 1-496 16,-2 1-466-16</inkml:trace>
  <inkml:trace contextRef="#ctx0" brushRef="#br0" timeOffset="25480.36">25939 6349 168 0,'0'0'480'0,"0"0"-144"0,0 0-68 0,0 0-48 16,0 0 7-16,0 0-31 0,0 0 24 15,0 0-64-15,0 0-30 0,0 0-19 0,0 0 27 16,0 0-69-16,0 0 28 0,0 0-58 0,0 0 33 0,0 0-47 16,0 0 55-16,0 0-53 0,0 0 60 0,0 0-35 15,0 0 60-15,0 0-31 0,0 0 53 0,0 0-37 16,-9 3 31-16,9-3-49 0,0 0 43 0,-6-3-38 16,6 3 45-16,-10-4-49 0,10 4 48 0,-13-7-50 15,4 1-9-15,-3-2-8 0,2 0-5 0,-3-1-7 16,-3-3 0-16,0-2-12 0,-3-3-1 0,-2-2-11 15,0 0 4-15,-6-6-30 0,2-1 18 0,-1 0-20 16,1-4 21-16,-2 0-3 0,2-1-4 0,-2-2-4 16,3 0-1-16,-1 1 43 0,1-2-51 0,-1 0 41 15,5 2-51-15,-2 2 44 0,0-1-47 16,4 2 44-16,1 5-38 0,1 1 54 0,1 2-48 0,1 0 44 16,1 4-36-16,0-2 44 0,4 5-44 15,-1 0 44-15,1 4-42 0,1-2 45 0,1 2-48 0,-1 2 40 16,4 1-42-16,-2-2 35 0,1 2-41 15,1 2 35-15,1-1-47 0,-3 1 41 0,6 5-46 0,-5-7 45 16,5 7-47-16,-5-7 45 0,5 7-44 0,-4-5 42 16,4 5-39-16,0 0 44 0,0 0-47 0,-7-5 46 15,7 5-44-15,0 0 46 0,0 0-47 0,0 0 45 16,0 0-40-16,0 0 44 0,0 0-47 0,0 0 42 16,0 0-39-16,0 0 43 0,0 0-44 0,0 0 44 15,0 0-42-15,-5-2 40 0,5 2-41 0,0 0 47 16,0 0-47-16,0 0 43 0,0 0-43 0,0 0 44 15,0 0-45-15,0 0 44 0,0 0-41 0,0 0 44 16,0 0-43-16,0 0 47 0,0 0-46 0,0 0 40 16,-6 6-36-16,6-6 43 0,0 10-41 0,-1-4 41 15,0 3-39-15,-1 1 42 0,0 2-45 0,-2 2 45 16,1 2-46-16,-1-1 38 0,0 3-39 0,1-1 39 16,-2 2-41-16,1-1 2 0,0-1 5 0,0 1 1 15,0-2 0-15,2-1 7 0,-1 1 0 0,1-3 6 16,0-2-6-16,0 0 4 0,-1 0-1 0,3-4 3 15,-2 0 4-15,2 0 8 0,0-7 8 0,-2 10 6 16,2-10 0-16,0 0-5 0,0 0-5 0,0 0-6 16,0 0-1-16,0 0-5 0,4-9-1 0,-1 1 0 15,-1-2 0-15,0-2-7 0,-1 2 6 0,0-5-5 16,-1-1-4-16,1 1 6 0,1-3-2 0,0 1-2 16,0 0 0-16,-1 2 8 0,1-1 8 0,2 1-4 15,-2 0 0-15,0 3-4 0,1 0-2 0,-1 1-2 16,2 3 0-16,-2-2-6 0,2 3 4 0,0 1-5 15,1-1 9-15,2 2-1 0,3 2 1 0,0 0-3 16,-1 2 1-16,5-2-2 0,2 3 2 0,1 0 1 16,1 3-3-16,3 1 1 0,4-2 2 0,-2 4-22 15,3 1-27-15,2 1-46 0,1 3-15 0,1 0-114 16,-1 2-29-16,-3 3-127 0,1 1-54 16,-3 0-133-16,-2 0-553 0,-1 2-731 0</inkml:trace>
  <inkml:trace contextRef="#ctx0" brushRef="#br0" timeOffset="26426.26">23501 6656 124 0,'0'0'220'0,"0"0"-93"15,0 0 29-15,-5 6-55 0,5-6 39 0,0 0-41 16,0 0 29-16,0 0-24 0,-3 6 22 15,3-6-25-15,0 0 22 0,0 0-9 0,0 0 8 16,-4 6-13-16,4-6 18 0,0 0 10 0,0 0-20 16,0 0-9-16,0 0-5 0,0 0-2 0,0 0-5 0,0 0 2 15,-4 5 8-15,4-5-9 0,0 0-8 0,0 0-1 16,0 0-10-16,0 0-7 0,0 0-1 0,0 0-8 16,0 0-3-16,0 0-8 0,0 0-1 0,0 0-5 15,0 0-2-15,0 0-1 0,0 0 0 0,0 0-5 16,0 0-3-16,0 0-10 0,0-9-2 0,0 9-5 15,4-8 0-15,-4 8-5 0,5-12-3 0,-1 4 33 16,1-2-42-16,0-1 38 0,4-3-42 0,-2-1 39 16,2-2-36-16,0-2 36 0,5-3-38 15,-3-3 41-15,3 1-43 0,0-2 38 0,4-4-38 0,-2-3-1 16,3 1 2-16,-4 0 1 0,4-1 2 0,0 0-3 16,-1-1 3-16,3 2-2 0,-3-1 1 0,1 1 2 15,1 1-3-15,-2 1 35 0,1-2-43 16,-2 4 49-16,-2 2-53 0,3 2 36 0,-4 2-39 0,3-2 39 15,-3 2-37-15,0 0 35 0,-1 4-38 0,-2 0 37 16,3 1 3-16,-5 2-7 0,0 1 6 0,1 0 8 16,-1 3-33-16,-2 2 52 0,-2-1-40 0,1 3 44 15,-1 0-44-15,-1 0 44 0,1 2-47 0,-5 5 41 16,5-10-50-16,-5 10 41 0,6-8-45 0,-6 8 40 16,5-6-43-16,-5 6 39 0,5-6-46 0,-5 6 42 15,0 0-38-15,3-7 36 0,-3 7-41 0,0 0 39 16,4-5-43-16,-4 5 42 0,0 0-40 0,0 0 36 15,4-5-43-15,-4 5 47 0,0 0-50 0,0 0-5 16,0 0-54-16,0 0-53 0,1-6-56 0,-1 6-81 16,0 0-64-16,0 0-119 0,0 0-459 0,0 0-493 15</inkml:trace>
  <inkml:trace contextRef="#ctx0" brushRef="#br0" timeOffset="26913.33">23713 5804 72 0,'-8'7'426'0,"8"-7"-120"0,-6 3-63 15,6-3-48-15,0 0-23 0,-8 4-9 0,8-4-14 16,0 0-3-16,0 0 6 0,0 0-31 0,0 0 29 16,3-5-39-16,2 1 34 0,1-3-44 0,2 1 43 15,2-1-42-15,4-1 32 0,3-3-50 0,1 1 37 16,0-1-48-16,2 1 27 0,2-1-15 0,3-2-11 15,-3 0-6-15,4-1-3 0,-1 1-2 0,1 2-9 16,-2-2 1-16,-5 4-9 0,4-2-1 0,-3 1-41 16,1 0 51-16,-2 3-48 0,0-1 38 0,-3 2-45 15,0 0 45-15,-4 1-37 0,-1 1 40 0,1 1-42 16,-3-1 42-16,0 2-38 0,0-1 48 0,-9 3-44 16,11-3 45-16,-11 3-44 0,12-1 47 0,-12 1-43 15,0 0 44-15,16 2-48 0,-16-2 43 0,7 2-51 16,-7-2 43-16,6 4-50 0,-6-4 40 0,8 6-43 15,-8-6 42-15,6 7-47 0,-3-2 41 0,-3-5-39 16,5 11 52-16,-4-5-45 0,4 2 59 0,-3 0-39 16,0 3 50-16,1 2-38 0,0-2 43 0,-1 4-40 15,0 2-1-15,1 0-1 0,-2 2-5 0,0 0-3 16,2 0-1-16,-2 1-7 0,2 2-3 0,-1 1-37 16,2 1 41-16,-3-1-11 0,2-2 10 0,3 1-39 15,-3-2 43-15,1-1-43 0,-2-2 48 0,2 0-48 16,-1-1 45-16,-1-1-45 0,2 0 37 0,-1-3-4 15,-1 0-31-15,2-2-92 0,-3 1-93 0,2-2-113 16,-2-1-120-16,-1-2-239 0,0-6-438 0,-3 10-729 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10:14.056"/>
    </inkml:context>
    <inkml:brush xml:id="br0">
      <inkml:brushProperty name="width" value="0.05292" units="cm"/>
      <inkml:brushProperty name="height" value="0.05292" units="cm"/>
      <inkml:brushProperty name="color" value="#FF0000"/>
    </inkml:brush>
  </inkml:definitions>
  <inkml:trace contextRef="#ctx0" brushRef="#br0">23588 5842 21 0,'0'0'183'0,"0"0"-42"0,0 0-43 16,-8-4 32-16,8 4-49 0,0 0 25 0,0 0-49 0,0 0 29 15,-9-3-47-15,9 3 33 0,0 0-44 16,0 0 42-16,0 0-43 0,0 0 49 0,-6-3-39 15,6 3 38-15,0 0-34 0,0 0 28 0,0 0-16 16,0 0 20-16,0 0-22 0,0 0 26 0,0 0-9 16,0 0 10-16,0 0-7 0,0 0 1 0,-12 0-3 0,12 0-1 15,0 0 9-15,0 0-15 0,0 0 17 16,0 0-27-16,0 0-7 0,0 0 16 0,0 0-28 16,0 0-5-16,0 0-7 0,0 0 5 0,0 0 2 15,0 0 2-15,0 0-7 0,0 0 0 0,0 0 3 16,9-5-3-16,-9 5-4 0,15-6-2 0,-6 2-1 15,2 0-3-15,3-2 0 0,-2 1-6 0,4-1 1 0,-1-1 4 16,2 1-8-16,2-1-1 0,1-2 0 16,1 2-4-16,-1-1 7 0,2 1 47 0,0 0-61 15,-2-1 1-15,2 1 7 0,-1 1 41 0,0-1-52 16,-2 2 45-16,0 0-52 0,-2-1 6 0,-1 3 45 0,1-2-52 16,-3 1 48-16,-2 2-50 0,2-1 3 0,-3-1 50 15,-2 1-48-15,0 1 52 0,0 0-44 16,-9 2 49-16,14-3-45 0,-14 3 53 0,12-2-44 15,-12 2 56-15,10-4-43 0,-10 4 54 0,8-3-45 16,-8 3 45-16,0 0-45 0,11-2 36 0,-11 2-50 0,0 0 43 16,0 0-53-16,10-2 31 0,-10 2-38 0,0 0 48 15,0 0-57-15,0 0 40 0,9-1-44 0,-9 1 44 16,0 0-45-16,0 0 48 0,0 0-45 16,0 0 37-16,0 0-46 0,0 0 45 0,8-3-40 0,-8 3 49 15,0 0-36-15,0 0 47 0,0 0-42 0,0 0 38 16,0 0-40-16,0 0 44 0,0 0-50 0,0 0 39 15,0 0-40-15,0 0 40 0,0 0-40 0,0 0 48 16,0 0-43-16,9 4 49 0,-9-4-38 16,0 0 44-16,4 6-34 0,-4-6 50 0,5 8-30 0,-5-8 45 15,4 11-43-15,0-4 48 0,-2 2-30 16,4 2 50-16,-2-1-44 0,0 3 2 0,1 2 2 0,-1 2-4 16,1-2-4-16,-1 2-2 0,2 4-5 15,1-1-34-15,-2 0 32 0,1 0-36 0,-2 0 46 16,0-3-55-16,2 0 30 0,-2-2-37 0,1-1 33 0,-1 1-36 15,1-2 31-15,-2-2-36 0,-1-1 47 0,2-1-49 16,0 0 31-16,-3-2-37 0,2-1 20 0,-1 0-68 16,-2-6-47-16,4 7-80 0,-4-7-106 0,0 0-53 15,0 7-141-15,0-7-135 0,0 0-276 16,0 0-471-16</inkml:trace>
  <inkml:trace contextRef="#ctx0" brushRef="#br0" timeOffset="9464.03">28711 5629 119 0,'0'0'418'15,"-1"9"-122"-15,1-9-67 0,0 0-48 0,0 0-39 16,-1 8 1-16,1-8 0 0,0 0 5 0,0 0 21 16,0 0-28-16,1 8-4 0,-1-8-7 15,0 0-5-15,1 7-17 0,-1-7-10 0,0 0-2 0,8 5 3 16,-8-5-5-16,0 0 2 0,9 3-2 0,-9-3-18 16,0 0-6-16,13 1-4 0,-13-1-16 0,12-2-6 15,-12 2-2-15,16-5-6 0,-7 1-1 0,1-2-12 16,1-1-3-16,2 0-6 0,-1-1 1 0,0-2-6 15,4-2-1-15,-1-1 2 0,0-1-8 0,0 0 3 16,0-2 3-16,0-2-5 0,2-3-2 0,-3 1-37 16,0-3 43-16,-3 5-37 0,3-6 39 0,-3-2-24 15,-2 0 29-15,1 0-6 0,-4 0-4 0,1 0-4 16,-2 1 1-16,-1 0-4 0,-2-2 2 0,-1 1 1 16,-1-1 0-16,-1 1-2 0,1-2-2 0,-4 1 1 15,-1-3 2-15,1 0-5 0,-3 1 2 0,-2 0-2 16,1 2 6-16,-2-1-6 0,-3 2 0 0,0-1 3 0,-1 3-3 15,0-1 7-15,-1 1 4 0,-3 2-12 16,-1 1 2-16,1 0-2 0,-1 2 3 0,-2 0-4 16,1 2 8-16,-1 0-6 0,0 3 1 0,3 2 5 15,-1 0-6-15,1 3 2 0,-3-1-2 0,2 0 3 16,2 4 4-16,-2 2-5 0,3 0 3 0,-5 0-2 16,2 2-2-16,2 1 1 0,-2-1-1 0,1 5 2 15,-1-3-3-15,0 1-3 0,2 0-21 0,0 0-32 16,0 2-33-16,0 0-42 0,3-2-36 0,0 2-36 0,3-1-32 15,-2 0-19-15,1 0-84 0,3-1-289 0,-2 0-142 16</inkml:trace>
  <inkml:trace contextRef="#ctx0" brushRef="#br0" timeOffset="9968.49">28413 4350 170 0,'2'-7'449'16,"-2"7"-80"-16,0 0-120 0,0 0-29 0,0 0-80 0,-2-8 13 15,2 8-63-15,0 0 31 0,-12 6-34 0,12-6 56 16,-15 7-46-16,7-2-12 0,-3 2-13 0,0 1-13 16,-2 0-12-16,0 2 0 0,-3-1-9 0,0 3-8 15,-1 1-22-15,1-2 30 0,-2 3-36 0,3-2 31 16,-2-1-38-16,1 3 43 0,0-2 5 0,1 0-6 15,0 0-1-15,2-3-6 0,0 1-6 0,3-1 0 16,0 0-2-16,-1 0 5 0,4-2 0 0,2 1 1 16,-2-1 1-16,0 2-1 0,2-2 5 0,-1 2 18 15,3-1-3-15,0 1 5 0,0-1 0 0,3 2-3 16,-1 0-6-16,1-2-3 0,1 3 8 0,1-1-3 0,0 0-3 16,3 0 2-16,-1 1 10 0,1 0-13 15,4 1-8-15,-1-1 3 0,0 0-5 0,3 1-4 0,-1-1-1 16,-1 1 2-16,4-1 3 0,0 2-8 15,-2-1-4-15,3-1-1 0,-3 1 0 0,1-2-5 0,0 0 0 16,-2 0 1-16,2 0-7 0,-2-2 1 0,-1 2 0 16,1-4 2-16,-2 1 4 0,-1 0-5 15,0-2 5-15,0 1 3 0,-3 0-5 0,-4-6 0 16,9 7 1-16,-9-7-1 0,9 7 2 0,-9-7 0 16,8 6 0-16,-8-6 1 0,5 5 1 0,-5-5 5 0,4 5-5 15,-4-5-6-15,0 0-2 0,5 5-1 0,-5-5-2 16,0 0-2-16,0 0-2 0,6 5-4 0,-6-5-5 15,0 0-41-15,0 0-74 0,0 0-97 0,0 0-92 16,0 0-93-16,0 0-76 0,0-8-414 0,0 8-455 16</inkml:trace>
  <inkml:trace contextRef="#ctx0" brushRef="#br0" timeOffset="10634.46">28587 4617 75 0,'0'0'141'0,"0"0"-35"15,-4-4 2-15,4 4-30 0,0 0 14 0,-7-6-30 16,7 6 4-16,0 0-5 0,-7-6 24 0,7 6-27 15,0 0 21-15,-10-5-27 0,10 5 6 0,0 0-24 16,-11-4 14-16,11 4-21 0,0 0 20 0,-16-1-25 16,16 1 14-16,-13-1-23 0,13 1 28 0,-14 1-21 15,14-1 37-15,-16 2-22 0,16-2 23 0,-18 2-20 16,8-1 33-16,-1 0-24 0,1 0 42 0,-1 2-41 16,0-2 52-16,0 2-43 0,-1-1 3 0,2-1-7 15,-1 2-3-15,-1-1-3 0,1 0-6 0,-1 0-2 16,1 1 2-16,-1 0 1 0,1-1 1 0,-1 0-5 0,2 2-4 15,1-2-5-15,9-2-9 0,-15 3 3 0,15-3-10 16,-14 3-7-16,14-3 0 0,-11 4 0 16,11-4-4-16,-10 2 3 0,10-2-5 0,-7 4 4 15,7-4-28-15,0 0-38 0,-7 3-54 0,7-3-49 0,0 0-111 16,0 0-342-16,0 0-131 0</inkml:trace>
  <inkml:trace contextRef="#ctx0" brushRef="#br0" timeOffset="24995.65">21867 9060 390 0,'-1'-11'371'0,"-1"3"-49"15,0 2-29-15,0-3-34 0,-1 4 22 0,1-2-48 16,0 0 40-16,-3 3-40 0,3-2 42 0,-1-1-56 15,3 7 8-15,-5-7-82 0,5 7 3 0,-3-7-65 0,3 7 18 16,0 0-21-16,0 0 56 0,0 0-27 0,-5 9 56 16,5-1-50-16,2 4 10 0,0 4 14 15,-1 3-1-15,2 4 6 0,2 8-18 0,-1 1-6 16,5 8-10-16,-1 2-12 0,-1 1 2 0,1 3-12 16,2-2-10-16,0 3-6 0,1 0-13 0,1 0-13 15,-1-2-6-15,1 0-48 0,-1 0 49 0,0-2-53 16,1 1 45-16,-1-4-49 0,-2-1 48 0,2-3-51 0,-1-6 48 15,-3-1-6-15,3-4-6 0,-6-5-8 0,3 1-14 16,-2-6-41-16,-1 0-19 0,-1-6-74 0,0 1-34 16,3-6-103-16,-6-4-83 0,0 0-76 0,0 0-97 15,7-4-149-15,-7-7-366 0,-3-3-664 0</inkml:trace>
  <inkml:trace contextRef="#ctx0" brushRef="#br0" timeOffset="26232.58">21869 9074 102 0,'0'0'451'0,"-7"-7"-119"0,7 7-87 16,-5-4-39-16,5 4-63 0,0 0-11 0,-5-6-36 15,5 6-3-15,0 0-9 0,0 0 2 0,-5-5 18 0,5 5 0 16,0 0 32-16,0 0-38 0,14-4-2 0,-14 4 17 16,18-2-7-16,-5 0-1 0,2 0 7 0,5-1-14 15,5 0-9-15,2-2 16 0,3 0-44 16,7 1 22-16,-1-2-53 0,11 0 28 0,-1-1-42 0,4 2 34 16,3-3-42-16,3 3 24 0,0-3-29 0,4 1 36 15,9 1-43-15,-1-1 39 0,5 1-41 0,-3-1 43 16,4-1-40-16,0 3 37 0,-1-2 0 15,4-1 4-15,-2 1 1 0,2-1-1 0,-3 1-27 0,5 1 40 16,-5-4-39-16,4 3 30 0,-1-2-39 0,2 1 42 16,-1 0-13-16,0-1-5 0,-2 2-7 0,0-3-2 15,-2 3-2-15,1-3-6 0,-3 3 4 16,-4-3-40-16,1 3 39 0,-13 0-38 0,3 0 41 0,-3 1 0 16,-1-2-7-16,-2 2-1 0,-1-1 4 0,0-1-7 15,-3 2-2-15,-2 0 3 0,-2-1-6 0,-5 1 4 16,-6 1 0-16,2 0-4 0,-4-1 3 0,-5 3 2 15,-2-1-4-15,-3 0 5 0,-3 1 10 0,-2 0 13 16,-2 1 17-16,-3 1 17 0,-1 0-29 0,-1-2 61 16,1 2-40-16,-11 1 46 0,16-3-48 0,-16 3 38 15,12-2-51-15,-12 2 39 0,11-1-44 0,-11 1 41 16,9-4-38-16,-9 4 26 0,0 0-41 0,9-1 27 16,-9 1-41-16,0 0 30 0,0 0-41 0,10-2 35 15,-10 2-44-15,0 0 32 0,0 0-34 0,0 0 42 16,11 3-45-16,-11-3 39 0,5 9-40 0,-1-4 40 15,-2 4-38-15,6 0 38 0,-3 4-31 0,1 0 35 16,3 5-30-16,0 2 44 0,1 5-24 0,1 0 5 0,1 2 9 16,0 2-4-16,1 5-35 0,1 0 53 15,1 0-46-15,-2 1 48 0,0 0-49 0,-1 0 54 16,1-1-8-16,-1 2-6 0,-1 0-5 16,1-1-6-16,-2-5 0 0,0 1-2 0,-1 0-5 0,0-3-2 15,1 1-7-15,-3-1 2 0,-1-4-2 0,1-1 3 16,-2-1-2-16,1-1 3 0,0-2-10 0,-2-2 2 15,0-2-3-15,0 0 0 0,-2-3 0 0,1-1 1 0,1-1-1 16,-2 0 5-16,0-2-2 0,-1 0 1 0,0-1 3 16,-1-7 1-16,3 12-5 0,-3-12 3 0,-3 9-5 15,3-9 7-15,-4 9-7 0,4-9-2 0,-11 6 5 16,3-4-7-16,-2 0-3 0,-3 1 2 0,0 0 2 16,-4 0-7-16,-3-1 0 0,-3 2-2 0,-5-2 2 15,0 2-3-15,-8 0 1 0,-1 2 0 0,-5-3 0 16,-5 1 6-16,-3 0-6 0,1 0-1 0,-3 1 5 15,0-2-3-15,-1 0 0 0,-2 0 3 0,2-1 3 16,-2 1-6-16,-3 0-4 0,4-1 0 0,-6 2-9 16,0-3-4-16,0 0 0 0,-1 2 8 0,-2-1-3 15,-1-1 1-15,-1 2 2 0,3-1 0 0,-2-1-48 16,0 0 50-16,1 2-4 0,-1-2 6 0,2 0-4 16,0 1 2-16,2-2-1 0,-1 0 3 0,2-2 3 15,2 1-3-15,0-3 7 0,4 2-4 0,2 0 7 16,3-2-5-16,0-1 0 0,9 3 3 0,1-2-2 15,0 1 7-15,2 0-3 0,0 0-5 0,7 0 2 16,-2 2-1-16,2-2 4 0,-1 2-4 0,2 0 8 16,0 0-4-16,0 0-3 0,2 0-2 0,-1 1 6 15,3-2-3-15,3 2-1 0,-1-1 4 0,0 1-1 16,0 0-2-16,2 0-1 0,1 0 4 0,-2 0-2 16,3 1 1-16,-2 1 4 0,0-1-3 0,1 1-3 15,0-1-1-15,0 2 3 0,1-1-4 0,-1 2 0 0,1-1 4 16,-1 1 1-16,0-1-1 0,2 0-1 0,-2 2-1 15,1-2 3-15,0 1 4 0,2 1-2 0,-2-3-2 16,0 3 0-16,1 0 0 0,1-2-2 0,-1 1 1 16,2-2 2-16,-1 2 1 0,1 0 17 15,1-1-22-15,0-1-2 0,1 1 2 0,2-2 4 16,-3 2 4-16,2-1-7 0,1 1 1 0,-1-1-1 0,1-1-1 16,-1 0 1-16,3 1-1 0,-2 0 3 0,-1 0 3 15,12-2-7-15,-20 2 3 0,8 0 0 0,3 0 1 16,9-2-1-16,-18 3-5 0,11-1-34 0,7-2-21 15,-14 1-25-15,14-1-18 0,-14 3-20 0,14-3 14 16,-12 1-72-16,12-1-1 0,-11 2-70 0,11-2-74 16,0 0-91-16,0 0-116 0,-12 0-436 0,12 0-560 15</inkml:trace>
  <inkml:trace contextRef="#ctx0" brushRef="#br0" timeOffset="27012">26160 8631 86 0,'-9'-7'111'0,"9"7"-23"0,-7-4-15 0,7 4-22 15,-9-4-13-15,9 4-7 0,-9-3-6 0,9 3 1 16,-10-2-11-16,10 2-5 0,0 0-11 0,-16 0-19 15,16 0-15-15,0 0-7 0,-14 0 4 0,14 0 1 16,-9 2 17-16,9-2-4 0,-9 2-1 0,9-2 13 16,0 0 1-16,-10 3 4 0,10-3 7 0,0 0 40 15,-9 4 40-15,9-4 47 0,0 0 12 0,0 0 13 16,-11 2 3-16,11-2-4 0,0 0-1 0,0 0-7 16,-11 3 2-16,11-3 6 0,0 0-2 0,0 0 8 15,0 0-8-15,-11 0 4 0,11 0-51 0,0 0 38 16,0 0-14-16,0 0-10 0,0 0-29 0,0 0-18 15,-13 0-15-15,13 0-17 0,0 0 11 0,0 0 38 16,-2 7 23-16,2-7 6 0,1 11 3 0,0-4 16 16,2 4 13-16,0 0 8 0,1 4 4 0,0 2-2 15,1 3-44-15,0 3 42 0,1 1-51 0,-1 4 34 16,2 2-48-16,1-1 5 0,-2 2-16 0,1 2-41 16,2-3 41-16,-2 4-4 0,2 3-10 0,-2-3-11 15,1 4-2-15,2 0-9 0,-3-6 1 0,3-1-13 16,-2 2-1-16,1-2-9 0,1 5-2 0,0-9-1 15,-1 2-3-15,2-4-3 0,-1 1-1 0,-2-5 3 16,1 0-13-16,-1-2-10 0,-1-4-32 0,-1-2-54 0,1 1-54 16,-1-3-14-16,0-2-79 0,-2-4-25 0,1 1-113 15,-5-6-106-15,7 4-97 0,-7-4-435 16,6-8-626-16</inkml:trace>
  <inkml:trace contextRef="#ctx0" brushRef="#br0" timeOffset="28411.8">26059 8712 279 0,'0'0'226'16,"-5"-6"-65"-16,5 6-8 0,-4-6-35 0,4 6 31 15,-2-7-12-15,2 7 4 0,0 0-7 0,2-8-5 16,-2 8-20-16,7-8-15 0,-3 3-8 0,3 2-14 16,3-1-12-16,1-1 3 0,3 1-13 0,1-1-4 15,3 1-11-15,-1-1 7 0,7-1-3 0,1 2-4 16,2-1-4-16,5-1-1 0,5 1-3 0,0-1 6 16,8 0-7-16,2-1-1 0,3 1-3 0,0 0 5 15,6 0 7-15,-1-1-1 0,4 0-23 0,9-1 37 16,1 1-24-16,2-3 34 0,1 2-37 0,1 0 50 15,3-1-51-15,1-3 40 0,2 4-4 0,1-1-2 16,0 1-45-16,2 0 37 0,-2-1-49 0,2 2 49 16,1-2-48-16,-1 1 44 0,1-3-41 0,0 5 42 15,0-1-38-15,0 0 37 0,0 1-39 16,-1-1 36-16,-1 0-37 0,-1 0 43 0,0 0-45 0,-1 0 43 16,-1 1-43-16,2 0 41 0,-1 0-1 0,-1-1-13 15,-1 0 1-15,-3 0 3 0,2-1 4 0,-4 1-3 16,-1 0 0-16,-11 1 1 0,0 1-1 0,-3 0-4 15,1-1 0-15,-1 0 6 0,-4 1-6 0,0 1-7 16,-3-1 0-16,-4 1 1 0,-7 1-11 0,-1 0 12 16,-4 1-16-16,-4-1 12 0,-3 1-18 0,-5 1 11 15,-1-1-11-15,-3 0 16 0,-3 2-6 0,-1-1 20 16,-2 0-6-16,0 0 17 0,-12 1-8 0,17 0 1 16,-17 0 0-16,16-2 4 0,-16 2-6 0,12-1-1 15,-12 1-2-15,0 0 6 0,16 0-4 0,-16 0-12 16,0 0-2-16,11 0-5 0,-11 0-2 0,0 0-3 15,0 0-1-15,12 0-5 0,-12 0-1 0,0 0 3 16,0 0 4-16,9 4-5 0,-9-4-3 0,4 7 8 16,-4-7 2-16,5 11 2 0,-3-3 3 0,1 2 4 15,-1 2-1-15,2 2 11 0,1 3 6 0,-1 4 2 16,4 1 0-16,-3 3 8 0,3 3-3 0,-1 4-2 16,2 0-1-16,1 4-8 0,-1 2 1 0,2 0 4 15,-1 0 7-15,0-1-12 0,0 2 4 0,-1-2-4 16,0 0-1-16,-1-4 4 0,-2 0-54 0,2 0 50 15,-2 0-40-15,-1 1 39 0,2-3-47 0,0-1 48 16,-3 1-6-16,1-2-5 0,-1-3-3 0,1-1-9 16,-1 0 5-16,1 0-3 0,0-2 1 0,-1-2-4 15,0-1 4-15,0-2-3 0,-2-1 1 0,2 1-3 0,0-3-1 16,-3-5-1-16,3 2-3 0,-1-2 8 16,-1 1-8-16,0-3 3 0,-1 0 3 0,1-3-3 0,-2 3 0 15,0-8 2-15,4 10 0 0,-4-10-4 0,0 9 3 16,0-9 1-16,-1 7-1 0,1-7-3 0,0 0 6 15,-8 4-9-15,8-4-2 0,-12 0 4 0,12 0-2 16,-17 0 2-16,4-2-1 0,2 2 4 0,-5-1-6 16,2 0 3-16,-5 0-3 0,0 0 1 0,-3 0 0 15,-1 1 1-15,-4-2 1 0,-1 2-3 16,0-1 0-16,-4 1 2 0,0 0 3 0,-5 1-3 0,-1-1 3 16,1 0-2-16,-2 2-30 0,-1-1 38 0,-1-1-4 15,0 1 0-15,-3 0-2 0,-4 0 0 0,-2 0 1 16,-1 2-2-16,3 0 3 0,-3-1-3 0,0 0-4 15,1 1 3-15,1-2-1 0,-1 1 2 0,0-1-1 16,0 0 2-16,9 1-39 0,-1-1 47 0,-3 0-40 16,3-1 45-16,-8 1-36 0,8-1 36 0,1 1-4 15,-2-1-2-15,-1 0-2 0,2 0-18 0,-1 0 18 16,0 0-4-16,0-1 5 0,-1 0-45 0,-3-1 44 16,6 0-40-16,-2 0 43 0,3 0-42 0,-1-1 47 15,-6-2-45-15,9 2 46 0,-1 0-43 0,0 2 49 16,-1-1-52-16,2 0 45 0,1-1-68 0,-2 2 47 15,-1-2-41-15,1 3 51 0,1-1-43 0,1 0 45 16,-3 1-41-16,2 0 50 0,-1-1-40 0,2 1 40 16,3 0-1-16,-3 0-47 0,0 0 49 0,4 0-43 15,-1 0 45-15,2 0-44 0,0 0 52 0,-1 0-53 16,1 0 50-16,0 0-49 0,0 0 48 16,0 1-46-16,-1 0 48 0,1-1-49 0,2 1 47 0,-2 2-42 15,-3-1 45-15,-1 1-49 0,2-2 50 0,-1 1-51 16,1 1 48-16,-1-1-48 0,1 2 48 0,-2-1-45 15,3 0 45-15,-2 0-45 0,2 0 44 0,-1 0-39 16,0 1 40-16,0 1-46 0,0-3 47 0,5 2-47 16,0-2 45-16,-1 0-44 0,0 2 49 0,2 0-50 15,-2-2 45-15,2 0-44 0,0 0 46 0,0 0-46 16,1 0 44-16,0 1-44 0,0-2 49 0,2 2-44 16,-1-2 41-16,1 1-47 0,2-1 47 0,1 0-48 15,0 1 45-15,1-1-40 0,0 0 47 0,-1 0-52 16,3 0 47-16,-1 0-31 0,1 2 28 0,-1-1-48 0,4 0 51 15,-1-1-48-15,3 0 48 0,-1 0-48 16,3 1 48-16,-2-1-41 0,4 0 39 0,0 0-45 16,10-1 43-16,-18 1-50 0,18-1 10 0,-14 2-22 15,14-2-27-15,-14 2-23 0,14-2-18 0,-11 3-22 0,11-3-35 16,0 0-39-16,-11 2-46 0,11-2-64 0,0 0-47 16,-11 2-45-16,11-2-432 0,0 0-385 15</inkml:trace>
  <inkml:trace contextRef="#ctx0" brushRef="#br0" timeOffset="29212.01">22616 9106 34 0,'0'0'236'0,"0"0"6"15,-1-7-77-15,1 7 22 0,0 0-40 0,-4-7 19 16,4 7-39-16,0 0 14 0,-5-8-19 0,5 8 5 16,0 0-21-16,-2-6-7 0,2 6-1 0,0 0-10 15,0 0 14-15,-6-4-9 0,6 4-7 0,0 0-5 0,0 0 1 16,0 0 28-16,-3-7-3 0,3 7-45 16,0 0-15-16,0 0-5 0,0 0-4 0,0 0-11 15,0 0-2-15,0 0 13 0,0 0 20 0,0 0 11 16,0 0 8-16,-4 7 9 0,4-7 15 0,2 10 17 0,-2 0 1 15,2-1 6-15,-1 3 38 0,0 5-41 0,2 1 39 16,-1 4-58-16,1 2 29 0,-2 4-49 0,4 1 32 16,-2 3-53-16,1 0 34 15,1 2-56-15,-3-2 34 0,3 0-51 0,-1 2 33 0,1-2-43 16,1-2-6-16,1 2 2 0,-2-3-2 0,0 0 1 16,0-5 0-16,1 0-3 0,-1-2 6 0,2-1-33 15,-3-2 32-15,1-2-30 0,-1-3 33 0,5-1-32 0,-5 0 29 16,1-3-44-16,-1 1-9 0,0-4-49 0,0 1-65 15,-1-3-84-15,-3-5-113 0,8 2-77 0,-8-2-127 16,8-4-423-16,-6-1-575 0</inkml:trace>
  <inkml:trace contextRef="#ctx0" brushRef="#br0" timeOffset="29679.19">23466 9001 171 0,'0'0'332'0,"0"-8"-62"0,0 8-32 16,0 0-5-16,0-8-17 0,0 8-15 16,0 0-3-16,1-8-43 0,-1 8-2 0,0 0-59 0,0 0 3 15,2-6-43-15,-2 6 23 0,0 0-13 0,0 0 56 16,4 6-34-16,-4-6 64 0,4 9-23 0,-2-1-4 16,1 2 1-16,2 0 0 0,-3 4 7 0,3 2-3 15,-1 1 0-15,3 5 2 0,-2 1 38 0,2 1-60 16,-2 3 35-16,2 4-57 0,-1-2 34 0,-1 3-62 15,3 0 36-15,-2 0-55 0,-1-3 38 0,2 3-52 16,-2-5 38-16,3 3-51 0,-3-6 38 0,1 0-50 16,-1 0 1-16,-1-2 2 0,4-1 0 0,-3-4 5 15,1 2-5-15,-2-2-1 0,1-1-1 0,-1-3-4 16,1 1-10-16,0-3-29 0,-1-2-59 0,1 1-64 16,-3-1-57-16,0-2-59 0,2-1-65 15,-4-6-92-15,4 7-163 0,-4-7-274 0,0 0-425 0</inkml:trace>
  <inkml:trace contextRef="#ctx0" brushRef="#br0" timeOffset="30161.67">24311 8891 301 0,'4'-6'228'0,"-4"6"-52"16,0 0 0-16,2-9 9 0,-2 9 15 0,0 0 11 15,0 0-1-15,0-7-13 0,0 7-44 0,0 0-5 0,0 0-53 16,0 0 4-16,2-7-50 0,-2 7 20 0,0 0-33 15,0 0 41-15,0 0-30 0,0 0 47 0,5 6-39 16,-5-6 64-16,2 7-32 0,-2-7 43 0,4 13-48 16,-1-7 47-16,-1 4-34 0,0 0 38 0,0 2-25 15,3 2 36-15,-1 0-53 0,0 3 6 0,0 1 1 16,0 3-5-16,1 1 8 0,0 2-2 0,2-1-11 16,0 4-1-16,-1 2-6 0,3 0 38 0,1-1-43 15,-2 2 36-15,0 0-44 0,1 1-7 0,1 0-3 16,-1-3-1-16,0 2 0 0,1-1-5 0,-1 1-10 15,0-3-3-15,-1 0-1 0,2-1-6 0,-1 2-6 16,-2-6-48-16,2-1 52 0,0 1-46 0,-1-3 48 16,0 0-53-16,-1-1 51 0,2-1-52 15,-4-4 57-15,2 1-58 0,0-3 53 0,0 2-60 0,-3-5 43 16,1 0-67-16,-1-1 5 0,-1 0-86 0,0-1-67 16,-3-6-121-16,9 3-109 0,-9-3-140 0,0 0-616 15,6-8-797-15</inkml:trace>
  <inkml:trace contextRef="#ctx0" brushRef="#br0" timeOffset="30844.98">26866 8558 64 0,'-9'-2'234'16,"9"2"-58"-16,0 0-23 0,0 0 3 0,0 0 16 16,0 0 19-16,0 0-4 0,0 0-7 0,0 0 2 15,0 0-1-15,-3 8 8 0,3-8 5 0,4 9-4 16,-3-3 18-16,3 2 2 0,-1 1-6 0,-1 1-8 15,3 5-10-15,-1-2-13 0,0 4-10 0,0 0-5 16,0 4-11-16,0 1-7 0,-1 2-47 0,1 0 33 16,1 0-52-16,-1 1 38 0,0 2-55 0,0-2-3 15,0 1-9-15,1 3-1 0,-1 1-9 0,3-6-1 16,-2 2-10-16,-1-2 5 0,1-1-9 0,2 0-4 16,0-2-1-16,0 1 36 0,-1-2-48 0,1-2 33 15,-1-4-41-15,0-1 38 0,-2 0-55 0,3-1 17 16,-4-1-110-16,1 0-28 0,0-3-102 0,1 0-30 15,-1 1-96-15,-3-4-58 0,-1-5-74 0,7 10-444 16,-7-10-527-16</inkml:trace>
  <inkml:trace contextRef="#ctx0" brushRef="#br0" timeOffset="31344.77">27773 8463 180 0,'0'0'266'0,"-1"-7"-44"0,1 7-10 15,0-8-6-15,0 8-7 0,0 0-7 0,0-9 0 16,0 9-21-16,0 0 12 0,-2-8-60 0,2 8 3 16,0 0-54-16,0 0 6 0,0 0-30 0,0 0 38 0,0 0-23 15,0 0 68-15,0 0-41 0,7 6 61 16,-6-1 4-16,4 3 0 0,-1 2-5 0,-1 4-11 15,3 0-1-15,-2 2-2 0,1 5-8 0,0 0-14 16,0 2-4-16,-1 1-5 0,0 1-15 0,2 4-11 0,-2 2-2 16,0-1-40-16,0 1 41 0,1 0-52 15,-1-1 41-15,3 1-51 0,-3-1-1 0,1 0 5 16,0 0-7-16,2-1 0 0,-1 0-2 0,1-2-3 16,-2-3 40-16,1 0-48 0,-1-1 42 0,2-3-50 15,0 2 40-15,-2-3-46 0,-1-1 43 0,1-2-53 0,1 1 39 16,-3-3-97-16,4-1-14 0,-5-1-92 0,3 0-10 15,-1-2-63-15,-1 0-67 0,1-3-46 0,-2 0-56 16,2-1-88-16,-4-6-279 0,9 6-321 16</inkml:trace>
  <inkml:trace contextRef="#ctx0" brushRef="#br0" timeOffset="31911.1">28790 8422 204 0,'3'-10'213'0,"-3"10"-36"16,1-7-14-16,-1 7-5 0,1-6 0 0,-1 6 6 16,2-7 2-16,-2 7-11 0,0 0-19 0,2-6-23 15,-2 6-21-15,0 0-21 0,0 0-4 0,0 0 4 16,0 0 28-16,0 0-14 0,0 0 35 0,0 0-21 15,4 6 46-15,-4-6 15 0,2 12 9 0,-1-4-4 16,0 3-2-16,0 1 5 0,1 1 1 0,1 3 11 16,-1 2-8-16,0 1-1 0,1 4-10 0,1 2-29 15,-2-1 8-15,3 1-13 0,-1 1-14 0,0 4-42 16,2-1 38-16,-1 0-45 0,1 1 26 0,-1 0-36 16,0-2-3-16,-1-2-6 0,2-1 14 0,-1 0-29 15,0 0-2-15,0 1-46 0,-1-2 47 0,0 0 0 16,2 0-11-16,-2-1 0 0,1-3-6 0,-1 2 0 15,1-2-4-15,-1-2 0 0,1 0-1 0,0-2-1 16,-2 1-5-16,1-3 11 0,0 0-12 0,-2-1 17 16,3 0-25-16,-2-4 22 0,-1 2-50 0,2-3-10 15,0 2-76-15,-3-3 17 0,2 1-73 0,-1-3 4 16,1 1-33-16,0 1-26 0,-3-7-34 0,3 8-32 16,-3-8-45-16,3 7-52 0,-3-7-73 0,0 0-393 15,0 0-411-15</inkml:trace>
  <inkml:trace contextRef="#ctx0" brushRef="#br0" timeOffset="32444.01">29481 8323 131 0,'0'0'248'0,"8"2"-72"0,-8-2-28 0,0 0-45 16,0 0-19-16,0 0 15 0,0 0 34 0,7 6 13 15,-7-6 0-15,0 0 2 0,2 7-3 0,-2-7-1 16,2 8-7-16,-2-8 4 0,2 10 3 0,-2-3-3 16,1 0 10-16,1 2-3 0,0 1-10 0,0 1 0 15,-1 0-1-15,0 2-3 0,1 2 7 0,0 1-2 16,-1 2 0-16,1 0 0 0,1 5 9 0,-1-1 3 16,0 3-18-16,-1 0-6 0,2 0-12 0,0 2-8 15,-1 0-16-15,-2 0-6 0,4 4 2 0,-1 2-47 16,0-3 49-16,1 2-33 0,1-1 33 0,0-1-52 15,-1 1 6-15,0 1 1 0,1-4-3 0,0 2 23 16,2-5-35-16,-4 0 19 0,3 1-23 0,-1-2 3 16,0-2 1-16,0 3 17 0,1-4-27 0,-2 0 19 15,3-1-24-15,-4-2 15 0,3 0-21 0,-3-2 15 16,4-1-22-16,-3-2 12 0,-1 1-12 0,1-2 15 16,-1-2-20-16,1 0 19 0,-2-2-22 0,2 1 3 15,-3-2-26-15,2-2-15 0,1 1-103 0,-4-6-55 16,2 7-124-16,-2-7-157 0,0 0-202 0,0 0-513 15,7-3-810-15</inkml:trace>
  <inkml:trace contextRef="#ctx0" brushRef="#br0" timeOffset="33877.28">22253 9356 75 0,'0'0'332'0,"0"0"-90"0,0 0-48 16,0 0 1-16,0 0 4 0,0 0-17 0,0 0-7 15,0 0-24-15,0 0-26 0,0 0-22 16,0 0-35-16,0 0-1 0,0 0-17 0,0 0-7 0,0 0-10 16,0 0-5-16,0 0-4 0,0 0-3 0,0 0-11 15,0 0 8-15,0 0-12 0,0 0 2 0,0 0-3 16,0 0 1-16,0 0-2 0,0 0 1 0,0 0-3 15,0 0 10-15,0 0-16 0,0-8 5 0,0 8 2 16,0 0 2-16,0 0-3 0,0 0 6 0,0 0-10 16,0 0 13-16,-8-2-15 0,8 2 7 0,0 0-6 0,-7 4 7 15,7-4-5-15,-4 4 5 0,4-4-9 16,-4 6 6-16,4-6-4 0,-5 10 9 0,5-10-6 16,-2 8 7-16,2-8-13 0,-2 11 17 0,2-11-8 15,-3 10 10-15,3-10-10 0,0 11 13 0,0-11-13 0,3 8 17 16,-3-8-12-16,3 7 21 0,-3-7-21 0,2 6 18 15,-2-6-23-15,0 0 21 0,11 4-33 0,-11-4 29 16,0 0-24-16,10-4 25 0,-10 4-25 0,8-5 20 16,-8 5-23-16,6-7 21 0,-6 7-25 0,5-7 32 15,-5 7-31-15,0-11 20 0,0 11-19 0,0-9 20 16,0 9-22-16,-2-11 24 0,2 11-16 16,-4-9 23-16,4 9-20 0,-7-8 17 0,7 8-23 0,-7-5 25 15,7 5-25-15,-8-3 30 0,8 3-31 0,0 0 23 16,-10-2-28-16,10 2 28 0,-10 3-29 0,10-3 27 15,-7 4-25-15,7-4 38 0,-7 8-40 0,7-8 28 16,-7 9-27-16,7-9 31 0,-4 9-29 0,3-3 35 16,1-6-36-16,-4 9 38 0,3-1-35 0,1-8 36 15,1 7-33-15,-1-7 34 0,5 8-34 0,-5-8 44 16,4 6-35-16,-4-6 42 0,7 4-49 0,-7-4 45 16,0 0-51-16,11 1 45 0,-11-1-47 0,9-3 50 15,-9 3-52-15,6-3 46 0,-6 3-36 0,4-6 51 16,-4 6-49-16,3-6 49 0,-3 6-30 0,0-7 11 15,0 7-41-15,-3-8 39 0,3 8-49 0,-5-6 47 0,5 6-51 16,-8-4 48-16,8 4-50 0,-8-3 38 0,8 3-100 16,0 0-69-16,-12 2-62 0,12-2-131 15,0 0-388-15,-8 3-247 0</inkml:trace>
  <inkml:trace contextRef="#ctx0" brushRef="#br0" timeOffset="34911">26516 8997 233 0,'0'0'257'0,"0"0"-42"0,0 0-24 0,0 0-10 0,0 0-10 16,0 0-32-16,0 0-7 0,0 0-38 0,0 0-4 16,0 0-38-16,0 0 6 0,-11-2-23 0,11 2 7 15,0 0-24-15,0 0 14 0,0 0-25 0,-5 5 15 16,5-5-17-16,0 0 14 0,0 0-24 15,-5 6 19-15,5-6-12 0,0 0 11 0,0 0-8 0,-2 6 14 16,2-6-14-16,0 0 12 0,0 0-11 0,0 0 8 16,0 7-11-16,0-7 7 0,0 0-4 0,0 0 6 15,0 0-6-15,0 0 7 0,5 4-9 0,-5-4 9 16,0 0-10-16,0 0 7 0,0 0-6 0,0 0 0 16,0 0-1-16,10-2 1 0,-10 2 2 0,0 0 12 15,0 0 2-15,2-7 3 0,-2 7 7 0,0 0-6 16,0 0 5-16,-5-6-16 0,5 6 11 0,0 0-11 15,-5-3 5-15,5 3-10 0,0 0 6 0,0 0-11 16,-10-1 9-16,10 1-11 0,0 0 8 0,-10 2-12 16,10-2 18-16,0 0-17 0,-9 5 8 0,9-5-10 15,-8 6 10-15,8-6-11 0,-4 6 18 0,4-6-12 16,-2 7-4-16,2-7 10 0,-2 9-2 0,2-9-1 16,2 7-1-16,-2-7 2 0,2 8 1 0,-2-8-1 15,4 7 2-15,-4-7 0 0,8 7-1 0,-8-7 6 16,6 7-1-16,-6-7-1 0,9 3 0 0,-9-3-1 15,10 4 0-15,-10-4 2 0,12 1-2 0,-12-1-5 16,0 0 3-16,15-4 4 0,-15 4-4 0,8-2 8 16,-8 2 7-16,6-6 7 0,-6 6 7 0,5-8 5 15,-5 8 34-15,3-7-46 0,-3 7 27 0,-3-9-52 16,3 9 37-16,-7-7-48 0,7 7 42 0,-12-6-53 16,12 6 40-16,-15-4-131 0,3 3-165 0,2 0-556 15,-3 2-368-15</inkml:trace>
  <inkml:trace contextRef="#ctx0" brushRef="#br0" timeOffset="38260.78">22385 11051 113 0,'0'0'245'16,"0"0"-42"-16,-6-3-19 0,6 3-3 0,0 0-4 15,-8-4 0-15,8 4 11 0,0 0-19 0,-5-4-7 0,5 4-18 16,0 0-24-16,0 0-28 0,-8-4-18 0,8 4 0 15,0 0-13-15,0 0 8 0,0 0 3 16,0 8-19-16,0-8 41 0,5 10 1 0,-1 0 2 16,0-1 1-16,2 4-6 0,-2 4 1 0,3 2-37 0,0 2 51 15,0 1-47-15,1 7 30 0,2 3-44 0,0 4 9 16,1 2-4-16,-1 1 32 0,2 0-53 0,1 2 30 16,-2 0-33-16,2-3 30 0,-1 3-43 0,-1-1 33 15,4-1-4-15,-4 0-44 0,3-2 34 16,-3-2-41-16,-2-4 38 0,4 3-41 0,-3-3 37 0,-1-4-28 15,1 1 25-15,-1-2-37 0,0-4 0 0,0-2 1 16,-1 1-2-16,-2-3 5 0,-1-2-5 0,2-4-64 16,0 1-44-16,-4-4-21 0,1-2-57 0,0-1-75 15,-4-6-112-15,0 0-70 0,0 0-271 0,7-2-234 16</inkml:trace>
  <inkml:trace contextRef="#ctx0" brushRef="#br0" timeOffset="39727.28">22468 11258 281 0,'-5'-10'203'0,"4"1"-48"0,0 3-34 0,1 6-26 16,-2-14 1-16,2 14 11 0,4-10 3 0,-1 4-11 15,2 1-9-15,0 0-13 0,2 1-10 0,1-3-12 16,5 4 12-16,2-2 5 0,2 2 15 0,1-3 14 15,5 2-22-15,2 0 15 0,3 1-23 0,6-2 4 16,0 0 0-16,5 0-18 0,6 1 14 0,3-3-27 16,4 4 23-16,-1-2-30 0,3 0 25 0,2 0-33 15,2 0 46-15,0 1-28 0,5 1-3 0,-3-1-39 16,9-4 46-16,0 2-47 0,1-1 49 0,2 1-37 16,0 0 44-16,2-1-1 0,1 1 3 0,0-1-1 15,2-1 6-15,1 3-2 0,0-1 3 0,1-1-3 16,-2 2-40-16,5-1 46 0,0-1-2 0,-2 3-1 15,5 0-4-15,-3 1-6 0,3-3-4 0,-1 2-3 16,1 0-6-16,0 1-40 0,-2-1 40 0,4-1-43 16,0 3 38-16,1-2 1 0,-1 1-9 0,3-1-6 15,-3 0-2-15,2 1-2 0,-1-1-2 0,0 2-37 16,1 0 42-16,-1-1-40 0,0 2 39 0,1-1-5 0,-3-1-3 16,2 2-3-16,-1 1 0 0,-1-1-5 0,-4-1-2 15,-1 0-37-15,2 1 49 0,-3 1-7 16,0-2-2-16,1-1-2 0,-1 2-2 0,-1-1 0 15,1-2 2-15,0 1 0 0,-1 1 2 0,-2 0 4 16,2-2-4-16,-2 2-34 0,0-3 43 0,-1 1-3 0,2 1-1 16,-2-1-4-16,0 0 1 0,-3-2 0 0,-1 3-5 15,-9 1 1-15,-2-2-1 0,0 1 3 16,-1 0 1-16,-2-1-1 0,-1 1-37 0,-1 0 42 16,-1 1-4-16,-3-1-1 0,-1-2 1 0,-3 3-6 15,1-1 0-15,-8 0-2 0,1 1 1 0,-4 0 0 0,1-1-3 16,-2 0 4-16,0 0-2 0,-7 1 1 0,-2 0-3 15,-1 1 0-15,-2 0 0 0,-2 0 1 16,-2 0-1-16,-3 0 2 0,0 0-3 0,-4 1 2 16,0-2-1-16,0 1 4 0,-1 1-4 0,-13 0 3 0,19-2-1 15,-19 2 7-15,17-1 5 0,-17 1 4 0,14-1 5 16,-14 1 0-16,13-1 4 0,-13 1 1 0,11 0-6 16,-11 0 2-16,0 0 2 0,13-1 7 15,-13 1 3-15,0 0 4 0,0 0 6 0,13 0 2 16,-13 0-38-16,0 0 45 0,0 0-42 0,0 0 38 0,0 0-51 15,11 1 40-15,-11-1-44 0,0 0 39 0,0 0-47 16,0 0 40-16,0 0-47 0,0 0 43 0,5 3-39 16,-5-3 39-16,0 0-5 0,2 10-9 0,-2-10 3 15,0 13-3-15,0-6-4 0,0 4 6 16,0-1-4-16,1 3-6 0,-1 3 5 0,0 1-3 0,2 2 3 16,-2 1-2-16,2 4 1 0,0 2 2 0,-1 2-3 15,3-1 5-15,0 4-41 0,-1 0 48 0,2-1-42 16,0 1 44-16,1 0-40 0,-2-2 7 0,1 1 2 15,-1-5 45-15,1 2-49 0,-1-3 36 0,0 0-35 16,1 0 43-16,-2 0-46 0,-2-1 43 0,1-4-43 16,-2 0 42-16,0-1-39 0,0-1 39 0,-2 0-35 15,-1-1 37-15,1-2-44 0,-3 0 43 0,0 0-41 16,-2-3 43-16,-1 0-44 0,-2 0 42 0,1-1-44 16,-4-1 37-16,0 0-33 0,-4-1 33 0,-4 0-39 15,0 1 42-15,-1-1-43 0,-4-3 43 0,-3 2-44 16,-3 0 47-16,-1 1-48 0,-2-2 42 15,-2 0-40-15,-4 4 36 0,4-5-33 0,-7 2 37 0,0 0-39 16,-2-1 42-16,-4-1-49 0,-1 2 39 0,1 0-42 16,-3-3 43-16,-5 2-45 0,2 1 39 0,-4-3-44 15,-10 3 43-15,-1 0-46 0,-3-2 38 0,3 1-40 16,-4 1 45-16,-1-2-47 0,0 1 48 0,-2 1-54 16,0-2 47-16,-1 2-52 0,-1-1 45 0,-1-1-22 15,1 2 25-15,0-1-47 0,-1-1 47 0,0 2-49 16,1-1 38-16,-2 1-50 0,0-1 48 0,0-1-42 15,0 1 51-15,2-2-37 0,1 1 47 0,0-1-39 16,-1 1 50-16,2-1-43 0,0 0 42 0,0 0-40 0,2 0 45 16,-2 0-40-16,0 1 23 0,0-1-43 15,1 0 42-15,-1 1-48 0,3-2 38 0,-2 1-44 16,3 0 48-16,-1 1-38 0,2-2 47 0,-1 1-38 16,1 0 46-16,10-2-39 0,-10 1 42 0,11 1-38 15,0-1 42-15,0 0-37 0,0 0 3 0,0-1 7 16,0 2 38-16,2-1-39 0,-1-1 34 0,1 1-41 15,0 0 31-15,1-1-50 0,-1 0 39 0,-1 1-32 0,1-1 43 16,-1 0-54-16,0 1 42 0,1-1-41 0,1 1 43 16,-1-2-52-16,2 1 9 0,-3 1 46 15,6-1-35-15,-5 0 44 0,1-1-48 0,3 1 45 0,-1-1-57 16,1-1 44-16,-2 1-41 0,6-1 46 0,-3 0-37 16,1 0 44-16,3 0-40 0,1-1 45 0,0 0-42 15,8-1 11-15,-1 1 39 0,2-1-44 0,0 1 46 16,0-2-46-16,1 2 45 0,2 0-43 0,0-1 45 15,-2 1-47-15,4-2 41 0,0 2-41 0,1-1 44 16,4 1-44-16,0 0 47 0,-1-1-39 0,2 1 35 16,-1 1-45-16,2-3 47 0,-1 2-45 0,1 0 45 15,1 0-43-15,2 0 42 0,-2-1-43 0,6 1 45 16,2-2-43-16,-2 2 41 0,4 0-40 0,-2 0 42 16,1 0-43-16,5 0 45 0,-3-1-47 0,4 1 45 15,2 1-44-15,-1-1 47 0,2 0-42 0,10 1 36 16,-18-1-49-16,18 1 37 0,-13-3-58 0,13 3 12 15,-11-3-79-15,11 3 19 0,-10-3-52 0,10 3-7 16,-7-6-10-16,7 6-35 0,-4-6-18 0,4 6-37 0,0-11-45 16,0 11-268-16,-1-12-88 0</inkml:trace>
  <inkml:trace contextRef="#ctx0" brushRef="#br0" timeOffset="40927.14">22299 9847 74 0,'0'0'167'15,"0"0"-12"-15,0 0-21 0,0 0-8 0,0 0-20 16,0 0-7-16,0 0-20 0,0 0-14 0,0 0-12 16,0 0-3-16,0 0 11 0,0 0 13 0,2 9 5 15,-2-9 20-15,0 0-26 0,1 9 19 0,-1-9-3 16,3 9 8-16,-1-2-22 0,-2-1 7 0,3 3-14 16,2 1-3-16,-3 0-5 0,2 1-7 0,1 2 5 15,-1 1-13-15,1 2 3 0,-1 0-4 0,4-1-5 16,-1 5-1-16,0-1 0 0,-1 0 14 0,4-1-8 15,-2 1 4-15,0 0-3 0,-1 1 6 0,2-2 11 16,0 1-11-16,0-1 5 0,-1 0-3 0,1 0-1 16,-2 0 1-16,1 0 1 0,2 0-6 0,-3 0 2 15,-1 0-11-15,3 1 5 0,-1-1 4 0,-2 0-2 16,1 0-3-16,-1-3-2 0,-1 5-41 0,1-4 37 16,1 4-36-16,-3-4 39 0,1 0-43 0,0 2 38 0,-1-2-38 15,2 1 49-15,-2 0-39 0,1-1 39 16,0 0-43-16,-1-1 34 0,1 0-37 0,-1 0 39 0,2 1-35 15,-2 0 36-15,1-2 0 0,0 0 2 0,1 1-8 16,-1-1-1-16,2 1 0 0,-2-2-2 0,-1 0 0 16,3 2-6-16,-2-1 1 0,1-2-2 0,-1 2-2 15,0 0 5-15,0-3 0 0,1 3 1 0,-1-1-4 16,1-2-5-16,-2 1 0 0,0-3-2 0,0 1-3 16,-2 0 1-16,3-2-1 0,-1 0-3 0,-1 1 3 15,2-2-7-15,-3 0 4 0,1 0 1 0,-1-2-1 16,2 3 2-16,-4-8 0 0,4 9 0 0,-1-3-6 15,-3-6 1-15,4 10-1 0,-4-10 0 0,2 9-2 16,-2-9-2-16,6 9 4 0,-6-9-5 0,3 7 0 16,-3-7-2-16,1 6 2 0,-1-6 1 0,0 0-1 15,4 7 3-15,-4-7 0 0,0 0 0 0,3 6 3 16,-3-6-4-16,0 0-2 0,0 0 0 0,0 0-47 0,0 0 42 16,0 0-74-16,0 0-80 0,0 0-97 15,-7-4-89-15,7 4-86 0,-10-7-83 0,6 3-342 16,-3-3-401-16</inkml:trace>
  <inkml:trace contextRef="#ctx0" brushRef="#br0" timeOffset="41177.68">22459 10972 207 0,'0'0'211'0,"0"0"-72"15,0 0 30-15,0 0-23 0,2-7 27 0,-2 7-18 16,0 0-26-16,10-5-12 0,-10 5-9 0,0 0-13 15,14-1-5-15,-14 1-2 0,11 0 1 0,-11 0-12 16,16 4-8-16,-16-4 4 0,17 5 0 0,-8-2-12 16,-1 0-12-16,1 0-4 0,1 3-17 0,0-2-6 15,1 1-4-15,0-2-2 0,-2 3-4 0,3-2 1 16,-1 1 4-16,-1-2-9 0,4 2-4 0,-3-1-1 16,0-1 1-16,3 0-3 0,-1-1-2 0,2 0 0 15,-2-2-75-15,2 1-71 0,-2-2-67 0,0 0-68 0,1-1-275 16,-2-1-73-16</inkml:trace>
  <inkml:trace contextRef="#ctx0" brushRef="#br0" timeOffset="41340.11">22904 10882 80 0,'0'0'358'16,"-3"-6"-100"-16,3 6-61 0,0 0-41 0,-2-5-29 16,2 5-28-16,0 0 21 0,0 0 4 0,0 0-16 0,-8 5-22 15,8-5-15-15,-1 10-8 0,0-3-1 0,-1-1-30 16,2 4-5-16,0-1-8 0,0 3-5 0,0 0-6 15,2 1 0-15,0 3-33 0,-2 0-83 0,3 0-83 16,-2-2-96-16,4 0-157 0,-2 2 83 0</inkml:trace>
  <inkml:trace contextRef="#ctx0" brushRef="#br0" timeOffset="41926.75">23126 11146 216 0,'0'0'224'0,"3"-6"-25"15,-3 6-47-15,0 0-7 0,0-8 1 0,0 8 4 0,0 0-22 16,-1-7-11-16,1 7-3 0,0 0-15 16,0 0-13-16,-2-6-9 0,2 6-16 0,0 0-11 15,0 0-9-15,0 0-1 0,0 0-7 0,0 0-2 0,0 0 11 16,0 0 26-16,0 0-14 0,0 0 7 0,0 0 17 15,0 0 2-15,0 6 2 0,0-6-4 0,2 8 1 16,-2-8 6-16,2 11-3 0,-1-4-2 16,1 0 1-16,0-1 0 0,0 4-6 0,-1-1-41 0,0 2 49 15,3 0-37-15,-2 0 40 0,2 2-39 0,-4 0 38 16,5 0-44-16,-3 3-3 0,0 0-1 0,2 1-6 16,-1 0-3-16,1-1 36 0,-2 0-44 0,3 2 36 15,-2-2-40-15,0 2 33 0,1 0-43 0,0 1 38 16,0-1-42-16,0 0 37 0,0 0-7 15,1 0-3-15,-1 0-1 0,-2 2-2 0,3-2 5 0,-1 0-4 16,1 1-1-16,-1-1 1 0,0 0-2 0,2 0 1 16,-3 0-6-16,1-1-3 0,-1 1 1 0,0-1 0 15,2 0-4-15,-2-1-40 0,1 0 46 0,-1 0-43 16,0-1 45-16,1 1-42 0,-2-3 42 0,2 2-43 16,-3 0 48-16,3-3-47 0,-2-1 46 0,0 1-46 15,1-1 41-15,-2-1-42 0,3 1 43 0,-2-1-39 16,0 0 39-16,-1-1-43 0,0 1 44 0,2 0-39 0,-1-1 41 15,0 1-43-15,-1-2 45 0,0 2-43 0,2-2 44 16,-1 1-46-16,-2-2 44 0,2 1-44 0,0-2 7 16,-2 1 0-16,3 1 3 0,-3-8 3 0,2 11 4 15,-2-11-4-15,3 11 3 0,-3-11 5 0,2 9-5 16,-2-9 0-16,1 7 1 0,-1-7 2 0,0 0-5 16,2 7-3-16,-2-7-78 0,0 0-80 0,0 0-85 15,-4-5-49-15,4 5-103 0,-9-11-121 0,1 3-325 16,1-4-391-16</inkml:trace>
  <inkml:trace contextRef="#ctx0" brushRef="#br0" timeOffset="42542.46">22841 11604 157 0,'0'0'203'0,"0"0"-33"0,0-8-9 15,0 8-26-15,0 0-11 0,0-8 3 0,0 8 7 16,0 0-11-16,0 0-7 0,0-9-10 0,0 9-10 15,0 0-3-15,0 0-22 0,0 0-5 0,-1-7-20 16,1 7 1-16,0 0-21 0,0 0-1 0,0 0-10 16,0 0 2-16,0 0-6 0,0 0 7 0,0 0-14 15,0 0-2-15,0 0 5 0,0 0-5 0,0 0 11 16,0 0 5-16,0 0 10 0,9-2 6 0,-9 2-5 16,0 0 5-16,0 0-11 0,10-1 17 0,-10 1-22 15,0 0 5-15,10-5-10 0,-10 5 4 0,7-4-11 16,-7 4 7-16,6-6-7 0,-6 6 7 0,3-7-7 15,-3 7 5-15,4-8-4 0,-4 8 14 0,2-9-14 16,-2 9 15-16,0-8-16 0,0 8-3 0,-2-7 1 16,2 7-2-16,-2-7-4 0,2 7 22 0,-5-5-19 15,5 5-4-15,-4-5 18 0,4 5-18 0,0 0 16 16,-9-2-21-16,9 2 20 0,0 0-20 0,-11 2 20 0,11-2-20 16,-8 5 20-16,8-5-20 0,-5 7 22 0,5-7-24 15,-5 8 21-15,2-1-18 0,0-2 16 0,0 1-16 16,3-6 20-16,0 14-22 0,0-14 23 15,0 13-16-15,0-6 19 0,3-1-23 0,0 0 22 16,-1 0-20-16,0-1 27 0,2 1-11 0,-4-6 18 0,5 8-27 16,-5-8 36-16,9 7-31 0,-9-7 34 0,7 2-41 15,-7-2 42-15,0 0-49 0,12-2 50 16,-12 2-56-16,5-8 32 0,-5 8-36 0,4-10 1 0,-4 10-41 16,2-13-82-16,-4 6-88 0,1 1-538 0,-3-1-280 15</inkml:trace>
  <inkml:trace contextRef="#ctx0" brushRef="#br0" timeOffset="44526.03">22173 8879 165 0,'-7'-5'206'0,"2"2"-2"16,-1-4-78-16,2-1-1 0,-2 2-25 0,-1-4 20 16,0 0-54-16,0 0 42 0,2-1-53 0,-1-1 17 15,-1-1-28-15,2 1 15 0,0-1-32 0,0-3 23 16,3 2-30-16,-2-2 28 0,1-1-29 0,2 0 20 16,1 1-29-16,-1-3 20 0,2 1-4 0,-1-2-4 15,1 1-4-15,3-4-4 0,-1 1 1 0,-1 0-3 16,3 1-9-16,0-1 6 0,-1 0-2 0,1 2 4 15,0-2-1-15,1 2 22 0,0-1-12 0,0 2 16 16,2 1-1-16,-2 0 10 0,2 0-2 0,1 1 4 0,-1 3-7 16,1-2 8-16,2 1 3 0,-1-1-12 15,1 2 10-15,1 0-20 0,0 2 9 0,3-1-13 16,-1 2 17-16,3 0-19 0,-2 2 15 0,4 0-25 16,-1 1 25-16,-1 2-26 0,-1-1 18 0,4 3-24 15,-1 1 27-15,-1 0-26 0,2 2 23 0,-2 0-25 16,1 2 24-16,1 0-32 0,0 2 32 0,-1-1-28 15,0 3 23-15,0 1-32 0,2 1 7 0,-2-1 5 16,0 4 1-16,0-3-1 0,-1 4 6 0,0-2 3 16,-1 1 1-16,-1 1 3 0,0 1-1 0,0 0 0 15,-3 0 17-15,2 1-12 0,-2-1 30 0,0 1-29 0,-2 0 26 16,0 1-15-16,-1-2 15 0,0 1-25 16,-1 0-4-16,1-1-1 0,-1 2-4 0,0 0-3 0,0-1-1 15,-1 0-1-15,-2 0-4 0,3 2 2 0,0-2 8 16,-3 0-6-16,2 3 0 0,-3-2-2 0,4-1-1 15,-4 2 1-15,3-1-4 0,-2 0 4 16,-1-1 6-16,3 0 31 0,-3 0-38 0,0-2 7 0,0 2 43 16,1-2-40-16,-3 1 36 0,1-3-43 0,1 1 37 15,-1 0-48-15,0-2 42 0,-1 1-45 0,-1-1 34 16,3 0-37-16,-2 0 39 0,-2-3-40 0,3 2 36 16,-2 0-41-16,2-1 44 0,-3-1-43 0,-1-5 37 15,4 10-39-15,-4-10 39 0,4 10-37 0,-4-10 34 16,3 7-32-16,-3-7 36 0,2 6-38 0,-2-6 46 15,2 6-35-15,-2-6 47 0,0 0-35 16,2 5 36-16,-2-5-44 0,0 0 41 0,0 0-48 16,0 0 33-16,0 0-43 0,0 0 38 0,0 0-41 0,0 0-5 15,0 0-50-15,-4-6-54 0,4 6-50 0,-4-6-48 16,4 6-54-16,-5-5-21 0,5 5-80 0,-7-3-32 16,7 3-182-16,-12-3-107 0</inkml:trace>
  <inkml:trace contextRef="#ctx0" brushRef="#br0" timeOffset="44809.92">22876 8750 279 0,'0'0'313'16,"0"0"-85"-16,0 0 2 0,0 0-32 0,-10-2-10 16,10 2-3-16,0 0-25 0,0 0 2 0,0 0-31 0,0 0 21 15,0 0-45-15,0 0-12 0,0 0-5 16,0 0 5-16,10-2-3 0,-10 2-3 0,0 0-1 15,14 1-8-15,-14-1 2 0,13 2-6 0,-4 0-5 16,-9-2-18-16,17 6-4 0,-8-4-7 0,-1 0-3 0,4 2-4 16,0-1 34-16,-1 1-54 0,4 0 37 15,-5-1-47-15,4 2 37 0,0 0-48 0,-1-1 42 16,2 0-45-16,-2-1 41 0,1 0-45 0,-2 0 34 16,2 0-44-16,-3-2 3 0,2 2-113 0,0-2-34 0,-2-1-49 15,3-1-34-15,-3-2-83 0,0 1-76 0,3-4-255 16,-1 1-173-16</inkml:trace>
  <inkml:trace contextRef="#ctx0" brushRef="#br0" timeOffset="44976.09">23383 8636 305 0,'0'0'313'16,"-1"-7"-95"-16,1 7 9 0,0 0-22 0,-3-7-5 16,3 7 1-16,0 0-22 0,-2-7 9 0,2 7-55 15,0 0-3-15,0 0-52 0,0 0 15 0,0 0-50 16,-9 3 21-16,9-3-43 0,-5 10 21 15,0-2-34-15,0 3 20 0,-2 1-32 0,1 1-44 0,-3 4-134 16,-3 2-593-16,-2 4-291 0</inkml:trace>
  <inkml:trace contextRef="#ctx0" brushRef="#br0" timeOffset="47754.75">23106 9318 34 0,'0'0'181'0,"0"0"-69"0,1-5 15 15,-1 5-56-15,0 0 25 0,0 0-46 0,0 0 28 16,3-8-44-16,-3 8 26 0,0 0-39 0,0 0 35 16,2-7-35-16,-2 7 43 0,0 0-30 0,3-6 39 15,-3 6-37-15,0 0 40 0,2-7-38 0,-2 7 26 16,0 0-40-16,-1-6 28 0,1 6-33 0,0 0 30 15,-4-8-33-15,4 8 33 0,0 0-30 0,-5-6 22 16,5 6-34-16,0 0 26 0,-4-4-26 0,4 4 21 16,0 0-29-16,-6-5 25 0,6 5-28 0,0 0 22 15,0 0-28-15,0 0 28 0,0 0-28 0,-10 4 27 16,10-4-27-16,0 0 24 0,-4 5-26 0,4-5 21 16,0 0-21-16,0 9 25 0,0-9-23 15,2 8 19-15,-2-8-20 0,4 6 27 0,-4-6-25 0,5 8 25 16,-5-8-23-16,5 5 22 0,-5-5-29 0,8 4 28 15,-8-4-21-15,5 5 10 0,-5-5-10 0,0 0 28 16,10 1-26-16,-10-1 18 0,0 0-23 0,9-4 22 16,-9 4-22-16,0 0 27 0,7-4-29 0,-7 4 27 15,1-7-22-15,-1 7 21 0,0-8-25 0,0 8 23 16,-1-6-24-16,1 6 28 0,-3-7-26 0,3 7 25 16,-5-6-27-16,5 6 28 0,-5-5-26 0,5 5 21 15,0 0-22-15,-8-3 26 0,8 3-26 0,0 0 24 16,0 0-26-16,-14 1 16 0,14-1-16 0,-5 3 27 0,5-3-25 15,-4 4 23-15,4-4-24 0,-4 7 25 0,4-7-24 16,-1 6 18-16,1-6-15 0,0 0 20 16,0 10-21-16,0-10 25 0,3 7-23 0,-3-7 25 15,4 5-24-15,-4-5 18 0,5 4-16 0,-5-4 25 0,0 0-27 16,9 6 26-16,-9-6-24 0,0 0 21 0,0 0-23 16,14 0 18-16,-14 0-20 0,0 0 24 0,7-6-20 15,-7 6 19-15,6-4-22 0,-6 4 21 16,0 0-17-16,2-7 20 0,-2 7-13 0,0 0 16 0,-1-10-14 15,1 10 13-15,-3-5-18 0,3 5 16 16,0 0-22-16,-6-6 15 0,6 6-16 0,0 0 18 16,-8-4-17-16,8 4 13 0,0 0-14 0,0 0 12 0,0 0-18 15,-9 3-6-15,9-3-105 0,0 0-61 0,-2 6-333 16,2-6-17-16</inkml:trace>
  <inkml:trace contextRef="#ctx0" brushRef="#br0" timeOffset="51893.11">26703 9508 67 0,'0'0'98'0,"0"0"-2"15,0 0-5-15,0 0-13 0,0 0-1 0,0 0-4 16,0 0-10-16,0 0-5 0,0 0-18 16,0 0-12-16,0 0-1 0,0 0-4 0,0 0-6 15,0 0 1-15,0 0-5 0,0 0-4 0,0 0 0 0,0 0 3 16,0 0-8-16,0 0 0 0,0 0-2 0,0 0 2 16,-5-4 0-16,5 4 0 0,0 0 1 0,0 0 0 15,0 0 2-15,0 0 17 0,-9 2 1 0,9-2 2 16,0 0 6-16,0 0-1 0,0 0-6 0,-12 2-1 15,12-2-2-15,0 0-3 0,0 0-1 16,-11 1 4-16,11-1-6 0,0 0 1 0,0 0-4 0,-12 2 0 16,12-2 1-16,0 0 7 0,0 0 3 0,-11 3 5 15,11-3-3-15,0 0-3 0,0 0-1 0,-10 1-5 16,10-1-4-16,0 0 1 0,-10 3-2 0,10-3 7 16,0 0 4-16,-8 3-3 0,8-3 8 15,0 0 3-15,-9 3-6 0,9-3-4 0,0 0-3 0,0 0-7 16,-9 2 1-16,9-2-2 0,0 0-6 0,0 0 0 15,-10 3 2-15,10-3-2 0,0 0-2 0,0 0 1 16,-9 4 0-16,9-4-3 0,0 0 1 0,-6 4 0 16,6-4 13-16,0 0 17 0,-7 5 5 0,7-5 3 15,0 0 3-15,-10 3 1 0,10-3 14 0,-5 4-23 16,5-4-12-16,-8 5-4 0,8-5-2 0,-6 6 4 16,6-6-4-16,-10 5 0 0,10-5 6 0,-9 9-5 15,4-3-2-15,-2-1 1 0,1-1-2 0,0 4 7 16,-2-2-8-16,0 0 8 0,2 2-16 0,-2-2 3 15,-2 4-6-15,0-1 3 0,-2 1-3 0,1 0 5 16,-5 3-9-16,2-1 9 0,-2 1-8 0,0 1 0 16,-3 0 1-16,0 1 1 0,-3 1-2 0,-1-1 1 15,-1 2-2-15,2 0 2 0,-3-1-6 0,-2 0 7 16,-3 4-3-16,0-2 7 0,-1 0-9 0,-1 1 10 16,0 1-9-16,-2-2 6 0,0 0-5 0,1-1 7 15,-1 1-9-15,-1-1 15 0,2 0-19 16,0 0 9-16,2-5-6 0,-1 5 8 0,0 0-9 15,-1-1 9-15,0 0-7 0,1 0 15 0,4-1-16 16,0-2 5-16,-2 0-8 0,2 2 10 0,-1-1-7 0,-1 0 7 16,3-2-11-16,-2 3 10 0,1-1-5 0,0-1 5 15,-2 1-7-15,2-1 9 0,-1 0-8 0,0-1 9 16,-1 0-8-16,3 0 7 0,-1-1-8 0,-1 1 15 16,2-3-18-16,0 2 9 0,0 0-6 0,0-1 6 15,-1-1-7-15,5 0 5 0,-1-1-7 0,1 1 8 16,-1-1-5-16,1 0 3 0,-1 1 2 0,0-1-2 15,-2 2 0-15,1-2-1 0,2 1-2 0,-2-1 2 16,2 0 4-16,0-1-2 0,-4 4 0 0,3-4 0 16,-2 2 0-16,2-1-6 0,-3 3 9 0,1-1-3 15,0 1 1-15,0-2-1 0,2 1 2 0,3-2-2 16,-7 4 0-16,3-1-4 0,0-1 4 0,-1 2-1 16,4-4 2-16,0 3 7 0,-1-3-4 0,0 2-5 15,2-2 26-15,0 2-36 0,-1-2 12 0,0 3-8 16,2-4 9-16,-2 1-5 0,2 1 6 0,-2-2-6 15,0 2 5-15,1-1-6 0,1 1 9 0,-3-1-10 16,2 2 9-16,0-2-7 0,-2 2-4 0,3-2 5 16,-1 3 7-16,0-3-1 0,0 2 3 0,1-2-12 15,-1 2 7-15,0-2-8 0,1 2 6 0,1-2-6 16,-2 0 9-16,1 2-7 0,1-3 7 0,-1 3-5 0,2-3 5 16,-3 2-7-16,3-2 7 0,-1 2-6 0,0-2 14 15,1 2-18-15,-1-1 7 0,2-1-2 0,1 2 5 16,-1-2-8-16,2-1 12 0,1 1-13 0,-2 0 14 15,4 1-10-15,-2-2 2 0,2-2-4 0,-1 3 7 16,3-3-9-16,1 1 9 0,0-3-4 0,2 2 4 16,7-4-8-16,-12 6 5 0,12-6-4 0,-11 4-6 15,11-4-24-15,-8 2-59 0,8-2-60 0,0 0-83 16,-8-2-340-16,8 2-89 0</inkml:trace>
  <inkml:trace contextRef="#ctx0" brushRef="#br0" timeOffset="52191.64">23278 10904 244 0,'0'0'212'16,"0"0"-56"-16,0 0-34 0,0 0-25 16,4 5-15-16,-4-5 6 0,0 0 6 0,0 9 1 15,0-9-15-15,-4 12-11 0,4-6-9 0,-2 3-10 0,-1-1-4 16,3 3-15-16,-2-3 9 0,0 3 1 0,1 0-6 15,-1 0-5-15,-1-2-3 0,3 3 3 0,-1-2 10 16,1 1 5-16,0 0-4 0,1-3-5 0,-1 2 18 16,1-3-13-16,1 1 9 0,1 1-1 0,0-2 4 15,1 1 15-15,0-1-20 0,1-1 13 0,1 2-22 16,3-2 12-16,-1-3-26 0,2 2 11 16,0-1-24-16,4-2 13 0,-1-1-20 0,4-1 14 0,3-1-20 15,-1-1 14-15,7-2-30 0,1-3-16 0,3 0-53 16,4-4-79-16,3-2-44 0,2-3-142 0,3-1-174 15,1-2-27-15</inkml:trace>
  <inkml:trace contextRef="#ctx0" brushRef="#br0" timeOffset="53279.23">26297 8597 123 0,'0'0'170'16,"-8"-6"-39"-16,8 6-13 0,-2-8-8 0,2 8-4 15,-4-10-11-15,0 4 5 0,3-1-11 0,-3 0-4 16,0-2-12-16,0 0-7 0,-1-1 33 0,0-1-46 15,-2-2 20-15,1 0-33 0,0 0 14 0,-1-2-32 16,2 0 11-16,-3-1-13 0,1-3 13 0,2-1-35 16,0 1 2-16,0-1 0 0,0 0 0 0,2-3 0 15,1 4 0-15,2-1-4 0,0 1 2 0,2-2 2 16,1-1-2-16,2 0 2 0,-2 1-2 0,4-1 21 16,-1 1-24-16,2 1 4 0,3 0 4 0,2-2-9 15,3 1 14-15,-1-1-9 0,3 3 3 0,1 0 10 16,4-1 6-16,1 4 0 0,6-4-1 0,0 2-2 15,4 0-2-15,-1 4-2 0,1-1-4 0,-2 3 2 16,0 3-2-16,0-1-3 0,2 3 1 0,-1 0 8 16,0 2-11-16,1 0-1 0,-7 3-2 0,3 1 4 15,-2 1 3-15,1 1 6 0,-2 1 6 0,0 4 4 16,-2 0-2-16,0 1 6 0,0 4 4 0,0 0 1 16,-1 2-1-16,-1 1 6 0,-4-3 0 0,0 3 7 15,-1-1 12-15,-1 0-6 0,-1 1-6 0,-2 1-14 16,0-2-5-16,-1 2 5 0,0-1 4 0,-2 0 0 15,-2-3-3-15,0 2 4 0,0 0 4 0,-1 0-26 16,-2-2 25-16,0 3-32 0,-1-1 25 0,1 0-28 16,-2 0 25-16,0 2-27 0,-2-2 24 0,2 0-30 15,-1 2 28-15,-1 0-34 0,-2-3 7 0,4 4 6 16,-3-1-4-16,2 0-2 0,-1-2 3 0,0 0-1 16,1-1 30-16,-1 0-32 0,0-1 27 0,0 1-36 15,0-2 37-15,1-1-30 0,-1 0 29 0,0 1-36 16,0-3 31-16,2 1-28 0,0 0 28 0,-2-1-31 15,-2 0 30-15,3 0-34 0,-1-1 41 0,0-1-36 16,-2-5 33-16,2 10-35 0,-2-10 27 0,5 10-29 16,-5-10 30-16,2 8-31 0,-2-8 29 0,2 8-27 15,-2-8 31-15,3 8-31 0,-3-8 34 0,0 0-36 16,2 7 23-16,-2-7-51 0,0 0-38 0,4 7-58 16,-4-7-70-16,0 0-118 0,0 0-277 0,0 0-121 15</inkml:trace>
  <inkml:trace contextRef="#ctx0" brushRef="#br0" timeOffset="53525.05">27183 8426 134 0,'0'0'308'16,"0"0"-58"-16,-7-3-92 0,7 3-2 0,0 0-59 15,0 0 12-15,0 0-28 0,0 0 27 0,0 0-21 16,0 0 11-16,0 0-31 0,0 0 11 0,13 1-31 15,-13-1 11-15,10 6-12 0,-10-6 2 0,12 6-21 16,-5-3 9-16,1 1-20 0,1 0-3 0,1 0-1 16,-1 0-2-16,3 0-5 0,-1 0 2 0,3-1 3 15,2 1 6-15,0-2-20 0,1 0-1 0,0-1-44 16,2 1-59-16,0-2-51 0,0-2-68 0,1 0-254 16,0-1 33-16</inkml:trace>
  <inkml:trace contextRef="#ctx0" brushRef="#br0" timeOffset="53680.1">27709 8331 139 0,'0'0'287'0,"0"0"-79"0,1-7-49 0,-1 7-34 15,0 0-21-15,0 0-15 0,0 0 6 0,0 0-1 16,-6 5 11-16,6-5-41 0,-8 9-14 0,3-1-9 16,1-1-6-16,1 3-7 0,-4 2-9 0,3 1-5 0,-4 1-3 15,0 6 1-15,-1-1-53 0,-4 0-103 16,2 5-326-16,-2 0 47 0</inkml:trace>
  <inkml:trace contextRef="#ctx0" brushRef="#br0" timeOffset="56674.78">23847 11043 35 0,'-2'-7'156'0,"2"7"-16"0,0 0-34 15,-2-6-16-15,2 6-9 0,0 0-9 0,0 0-17 16,0 0-12-16,0 0-4 0,-2-6-13 0,2 6-10 16,0 0 5-16,0 0-4 0,0 0-5 0,0 0-5 15,0 0 2-15,0 0 33 0,0 0 5 0,0 0 3 16,0 0 5-16,0 0 0 0,0 0 10 0,0 0 5 16,0 0 14-16,2 7 9 0,-2-7-8 0,2 8-3 15,-2-8 6-15,2 9 2 0,-2-9-5 0,3 13 10 16,-2-6-13-16,1 3 15 0,1-2-26 0,-2 3 18 15,2-1-36-15,-1 2 31 0,0 0-35 0,0 0 33 16,1 2-42-16,-1 1-4 0,2-2-3 0,0 1-4 16,2 1 5-16,-3-1-12 0,1 0 10 0,0-1 3 15,-2 2 6-15,3 0 0 0,0 0 4 0,2-1-14 16,-2 1-7-16,1 0 0 0,-2 1-5 0,3 0-3 0,-2-2 11 16,2 1-5-16,0 2-4 0,-2-1 43 0,1 0-37 15,1-1 39-15,0 1-46 0,-2 0 38 0,2 0-46 16,-1 1 46-16,-2-1-38 0,4 1 41 0,-3-2-43 15,0 1 43-15,0 0-47 0,0-1 38 16,-1-1-44-16,2 2 41 0,-3-3-43 0,1 2 36 16,0-2-30-16,-2-1 24 0,2-2-31 0,-1 3 36 15,-1-2-54-15,1-1 40 0,0 0-40 0,0 0 43 0,-2-1-43 16,2 0 38-16,-1 0-42 0,0 0 40 0,0 0-40 16,-1-1 43-16,2 1-35 0,-2-1 33 0,1 0-44 15,0-2 41-15,-2 0-40 0,3 1 43 0,-2 0-42 16,-1-1 44-16,3 0-41 0,-3-6 38 0,3 13-41 15,-3-13 40-15,2 10-40 0,-1-3 42 0,-1-7-37 16,1 11 35-16,2-5-40 0,-3-6 42 0,1 9-41 0,-1-9 41 16,1 12-41-16,-1-12 43 0,3 10-38 15,-3-10 38-15,1 10-46 0,-1-10 42 0,3 10-41 16,-3-10 45-16,2 11-45 0,-2-11 43 0,2 9-43 16,-2-9 42-16,1 9-41 0,-1-9 43 0,1 7-40 0,-1-7 38 15,1 9-40-15,-1-9 2 0,2 7 5 0,-2-7 3 16,1 8 3-16,-1-8 4 0,1 9-2 15,-1-9 1-15,3 9 0 0,-3-9 2 0,0 9 0 16,0-9 1-16,2 7 3 0,-2-7-6 0,0 8 4 16,0-8 2-16,2 9-4 0,-2-9 1 0,0 7 1 15,0-7 2-15,1 7 0 0,-1-7-2 0,1 6 0 16,-1-6 0-16,0 6 0 0,0-6 1 0,0 0-2 0,1 9 7 16,-1-9-5-16,0 0-1 0,0 0 0 0,2 5 0 15,-2-5 4-15,0 0-3 0,0 0-2 0,0 0 0 16,0 9 2-16,0-9-1 0,0 0 0 0,0 0 5 15,0 0 1-15,0 0-4 0,0 0 0 0,0 0 3 16,1 6 4-16,-1-6 5 0,0 0 4 0,0 0 2 16,0 0-3-16,0 0 0 0,0 0 0 0,0 0-4 15,0 0 0-15,0 0-5 0,0 0 3 0,0 0-3 16,0 0-2-16,0 0-3 0,0 0 0 0,0 0 3 16,0 0-4-16,0 0 1 0,0 0-1 0,0 0-2 15,0 0 1-15,0 0-1 0,0 0 0 0,0 0 2 16,0 0 0-16,0 0-3 0,0 0 0 0,0 0 2 15,0 0 19-15,0 0-26 0,0 0 4 0,0 0 2 16,0 0-1-16,0 0-1 0,0 0 2 0,0 0 2 16,0 0-4-16,1 7 0 0,-1-7 2 0,0 0-1 15,0 0-1-15,0 0 0 0,0 0 0 0,0 0 4 16,0 0-5-16,0 0 0 0,0 0 1 0,0 0 0 0,0 0 3 16,0 0-1-16,0 0-1 0,0 0 1 0,0 0-2 15,0 0 2-15,0 0 0 0,0 0-2 0,0 0 3 16,0 0 1-16,0 0-1 0,0 0 0 0,0 0-3 15,0 0 4-15,0 0-3 0,0 0 3 0,0 0-2 16,0 0 1-16,0 0-2 0,0 0 1 0,0 0 1 16,0 0 0-16,0 0-3 0,0 0 1 0,0 0-2 15,0 0 2-15,0 0-4 0,0 0 4 0,0 0-4 16,0 0-3-16,0 0 1 0,0 0-4 0,0 0-15 16,0 0-43-16,0 0-46 0,0 0-58 0,0 0-55 15,0 0-74-15,0 0-98 0,-6-3-444 0,6 3-386 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11:49.793"/>
    </inkml:context>
    <inkml:brush xml:id="br0">
      <inkml:brushProperty name="width" value="0.05292" units="cm"/>
      <inkml:brushProperty name="height" value="0.05292" units="cm"/>
      <inkml:brushProperty name="color" value="#FF0000"/>
    </inkml:brush>
  </inkml:definitions>
  <inkml:trace contextRef="#ctx0" brushRef="#br0">18389 4615 139 0,'0'-7'203'0,"0"7"-32"0,0 0-12 0,0 0-11 15,0 0-13-15,-4-6-8 0,4 6-15 0,0 0-13 0,0 0-7 16,0 0-6-16,-5-6 4 0,5 6 18 16,0 0-17-16,0 0 9 0,-4-4-2 0,4 4-7 15,0 0 5-15,0 0-5 0,-9-3 32 0,9 3-46 0,0 0 19 16,0 0-45-16,0 0 23 0,-13 3-46 15,13-3 37-15,-9 4-44 0,9-4 58 0,-12 7-36 16,4-1 41-16,0 0-40 0,-2 3 55 0,1 0-45 16,-1 1 33-16,1 0-2 0,-1 3-8 0,1-1-7 0,0 1 1 15,0 0 1-15,1 0-10 0,2 2-11 0,-1-2-3 16,1 2 3-16,2-2-5 0,2 1-3 16,0-1-4-16,2-1 0 0,0-1-2 0,4 0-36 0,-1 0 43 15,2-1-46-15,1-1 41 0,0-2-42 0,4 0 37 16,1 0-37-16,-1-1 35 0,3-2-41 0,2 0 37 15,-2-3-41-15,4 0 32 0,-2-1-58 0,4-1-1 16,0 0-95-16,-3-2-28 0,3-1-89 0,-2 0-65 16,-1-2-79-16,1-1-88 0,1-2-276 0,-4 0-272 15</inkml:trace>
  <inkml:trace contextRef="#ctx0" brushRef="#br0" timeOffset="156.99">18681 4710 417 0,'0'0'414'15,"0"0"-93"-15,0 0-48 0,9-3-37 0,-9 3 14 16,0 0-45-16,0 0 20 0,0 0-94 0,0 0 14 16,9-1-71-16,-9 1 21 0,0 0-62 0,0 0 33 15,0 0-59-15,0 0-10 0,0 0-96 0,0 0-81 16,9-1-96-16,-9 1-133 0,0 0-195 0,0 0-116 16</inkml:trace>
  <inkml:trace contextRef="#ctx0" brushRef="#br0" timeOffset="733.34">18777 4574 296 0,'0'0'312'0,"-1"-7"-20"15,1 7-46-15,0 0-14 0,0-8-21 0,0 8-28 0,0 0-30 16,0-9-31-16,0 9-19 0,0 0-19 15,4-5-8-15,-4 5-11 0,0 0-5 0,11-2-6 16,-11 2-1-16,14 3-13 0,-14-3-1 0,13 4-4 0,-4 0-8 16,1 1 36-16,-2 0-41 0,0 1 22 0,1 1-39 15,1-1 38-15,-4 2-47 0,3 0 39 0,-1 1-10 16,-2-1 1-16,1 0-37 0,-2 0 34 0,1-2-42 16,-3 1 51-16,2-1-26 0,-3-1 76 0,-2-5-18 15,4 11 51-15,-4-11-53 0,1 7 30 0,-1-7-51 16,0 0 31-16,-4 7-44 0,4-7 35 0,0 0-46 15,0 0 38-15,-11-2-45 0,11 2 32 0,-9-6-44 16,9 6 39-16,-6-10-45 0,3 4 36 0,1-1-38 16,-1-1 39-16,-1-1-46 0,4 1 40 0,-1-1-42 15,1 1 5-15,4-2 1 0,-2 0 39 0,1 0-41 16,1 0 37-16,0 1-40 0,1-1 36 0,1 0-39 16,3 2 37-16,-3 0-39 0,2 2 39 0,1-2-37 15,1 1 40-15,-1 1-41 0,0 2 40 0,1 0-39 16,1 0 39-16,-2 2-37 0,1 0 38 0,0 0-39 15,-10 2 44-15,18 2-39 0,-8-1 40 0,-1 1-42 16,0 0 46-16,1 4-38 0,-1-2 41 0,0 2-32 16,0 2 44-16,-1 1-32 0,-1 1 39 0,1 0-31 15,0 0 53-15,-2 2-42 0,0 0 41 0,2 0-36 16,-4 1 47-16,4 1-46 0,-2 0 37 0,-1-1-42 16,-1 1 37-16,1 1-51 0,0-1 38 0,2-2-49 0,-2 1 44 15,-1-2-44-15,1-1 44 0,-1-1-51 0,-1 1 45 16,4-1-49-16,-4-1 44 0,3-1-52 15,-1-1 38-15,1-1-79 0,-1-2-34 0,-5-3-141 16,16 2-131-16,-16-2-191 0,15-5-529 0,-5-1-694 0</inkml:trace>
  <inkml:trace contextRef="#ctx0" brushRef="#br0" timeOffset="15107.07">18408 5324 152 0,'0'0'254'0,"0"0"-64"0,0 0-25 0,0 0-9 15,0 0 1-15,0 0-8 0,0 0-1 0,-13 0-34 0,13 0-1 16,0 0-31-16,0 0-3 0,0 0-10 15,0 0 1-15,0 0-6 0,0 0 0 0,0 0-11 16,0 0-7-16,-9-2-10 0,9 2-7 0,0 0 5 16,0 0-28-16,0 0 10 0,0 0-1 0,0 0-3 0,0 0-3 15,0 0-1-15,0 0-3 0,0 0 7 0,0 0-12 16,0 0 4-16,0 0 10 0,0 0 12 0,0 0-2 16,0 0 22-16,0 0-11 0,0 0 25 0,0 0-27 15,0 0 39-15,0 0-34 0,0 0 39 0,0 0-27 16,0 0 39-16,0 0-42 0,0 0 38 0,0 0-47 15,-10-1 37-15,10 1-51 0,0 0 45 0,0 0-34 16,0 0 35-16,0 0-45 0,0 0 39 0,0 0-46 16,0 0 36-16,0 0-41 0,0 0 38 0,0 0-38 15,0 0 37-15,0 0-46 0,0 0 39 0,0 0-44 16,0 0 39-16,0 0-42 0,0 0 33 0,0 0-42 16,0 0 38-16,0 0-40 0,0 0 40 0,0 0-38 15,0 0 43-15,0 0-38 0,0 0 35 0,0 0-37 16,0 0 40-16,0 0-35 0,6-5 36 0,-6 5-35 15,11-3 38-15,-11 3-35 0,16-4 41 0,-7 2-41 16,1-1 5-16,3-2-1 0,1 1 5 0,3-1 2 16,-2-1-1-16,4 0 28 0,2-1-36 0,-1 0 32 15,3 0-38-15,0 0 34 0,-1 0-38 0,2 0 35 16,-1-2-39-16,3 2 39 0,-2 1-38 0,-1-2 33 0,0 1-6 16,3 0-4-16,-3-1 1 0,-2 2-7 15,2 0 6-15,0-1-5 0,0 1 0 0,-3 1-5 16,1-2 2-16,0 1 0 0,-3 2-2 0,-2-2-2 15,2 2 4-15,-1-2-3 0,-2 2 0 0,3-1 1 0,-4 0-1 16,3 2 0-16,-5-1-1 0,1-1 2 0,0 2-1 16,-2 0 0-16,0 0 0 0,0 1 2 0,-1-1-3 15,-1-1 0-15,-1 2 2 0,-8 2 3 16,15-4-4-16,-15 4-2 0,13-4 2 0,-13 4 3 0,10-3 0 16,-10 3-2-16,12-3 2 0,-12 3-4 15,9-3 2-15,-9 3-2 0,0 0 3 0,10-4 0 0,-10 4 0 16,0 0 1-16,10-2 1 0,-10 2 4 15,0 0-7-15,0 0-3 0,8-2-4 0,-8 2-6 0,0 0-55 16,0 0-122-16,0 0-217 0,4-5-683 0,-4 5-705 16</inkml:trace>
  <inkml:trace contextRef="#ctx0" brushRef="#br0" timeOffset="19914.52">11578 6129 95 0,'0'0'162'0,"0"0"-82"0,0 0 48 16,0 0-34-16,13 0 43 0,-13 0-45 0,10-2 21 15,-10 2-36-15,12-3 31 0,-12 3-39 16,15-2 24-16,-15 2-40 0,17-3 24 0,-7 1-33 0,0 1 21 16,2-1-28-16,0 1 20 0,1-1-30 0,0 0 19 15,4-1-22-15,-2 1 13 0,4-1-18 0,0 2 18 16,-1-2-22-16,0 1 15 0,4 1-25 15,-3 0 23-15,4-1-23 0,0-1 15 0,0 2-17 0,5-1 13 16,-1 0-13-16,0 0 17 0,1-1-9 0,0 2 13 16,0-1-14-16,3-2 17 0,-2 2-11 0,0-2 10 15,6 0-8-15,-2 1-1 0,2 1 2 0,-2-3-10 16,0 1 9-16,1-1-1 0,0 2 12 0,-2-2-3 16,5 0-7-16,-4 0 3 0,3 1-1 0,-1-2-4 15,-1 1 2-15,3-1-5 0,-1 1-3 0,1-1 0 16,1 0-1-16,-2 0 2 0,9-3-2 0,-2 2 9 15,1-1-12-15,-1-1 8 0,2 1-9 0,-1 0 8 16,0-1-10-16,3 0 7 0,-3-1-6 0,2 0 5 16,-1 1-10-16,1-2 12 0,1 2 2 0,1-1-2 0,-3-1 1 15,5 2-4-15,-1-1 9 0,-1-1-2 0,2 0-11 16,0 2 1-16,1-3-2 0,-2 1 0 16,2 0 27-16,0-1-46 0,-1 1 24 0,1-1-8 0,0 0 5 15,0 0-17-15,1 0 21 0,-1 1 27 0,2-2-26 16,8-1 19-16,-8 2-17 0,8-2-3 15,-9 1 4-15,0 2-2 0,0 1 3 0,0-1-27 16,1 3 25-16,-1-4-24 0,-1 1 26 0,3 0-28 0,-4 0 30 16,2 1-31-16,2-2 35 0,-3 4-36 0,3-3 29 15,-1 2-25-15,0-3 27 0,-1 2-32 0,4-1 36 16,-3 0-31-16,-1 2 37 0,3-1-38 0,-1 0 32 16,-1 0-31-16,-1 1 32 0,0 0-32 0,0 0 5 15,-2-1 4-15,1 2 1 0,2-2 0 0,-2 1 3 16,0 1 3-16,1-2-5 0,-2 3 2 0,2-2 2 15,-2 2-1-15,0-2 6 0,1 3 27 0,0-3-45 16,-2 1 46-16,1 0-51 0,-3-1 44 0,2 1-43 16,-2 0 41-16,2-1-40 0,-1 1 40 0,-2 0-35 15,3-1 39-15,-2 1-50 0,0 0 43 0,1 0-25 16,-1 0 28-16,-1-1-10 0,1 2 1 0,-2-2-8 16,-1 2 1-16,0 2-4 0,1-4 0 0,-8 3 4 15,0 1 0-15,0-1-2 0,-1 0-3 0,1 2 4 0,-2-3 7 16,1 3-44-16,0-2 49 0,-1 2 4 15,-1-2-9-15,1 0 0 0,0 1 2 0,-1 0-6 16,-1 0 0-16,-1 1-3 0,1-1 0 0,-6 1-4 16,0-1 0-16,-3 2 0 0,3-1-3 0,-3 0-2 0,-4 3 5 15,0-1-10-15,0 0-5 0,-4-1-80 0,-1 2-152 16,-2 0-204-16,-2 0-343 0,-11 1-310 0</inkml:trace>
  <inkml:trace contextRef="#ctx0" brushRef="#br0" timeOffset="106802.52">18313 5118 41 0,'0'0'53'0,"0"0"-1"15,-6-6-19-15,6 6 6 0,0 0-9 0,0 0-8 16,0 0-3-16,-4-5-3 0,4 5-3 0,0 0 6 15,0 0 10-15,0 0 11 0,0 0-6 0,-4-4 0 0,4 4 5 16,0 0 5-16,0 0 2 0,0 0 5 16,0 0 0-16,0 0 6 0,0 0-5 0,0 0 0 15,-9-1-2-15,9 1-7 0,0 0-6 0,0 0-8 16,0 0-4-16,0 0-1 0,0 0 5 0,0 0 10 0,0 0 10 16,0 0 8-16,0 0 7 0,0 0 7 15,0 0 4-15,0 0 3 0,0 0 6 0,0 0 39 0,0 0-6 16,0 0-2-16,0 0 9 0,0 0-33 15,0 0 14-15,4-8-43 0,-4 8 13 0,9-5-35 0,-9 5 15 16,13-5-35-16,-5 0 19 0,-1 1-33 0,3 0 24 16,-2 0-33-16,0 0 34 0,1-1-35 0,1 0 24 15,-1 1-28-15,0 0 25 0,0-1-31 16,0 0 26-16,0 2-41 0,-3-2-34 0,4 2-56 0,-3 0-65 16,-7 3-70-16,11-6-60 0,-11 6-220 0,10-4-41 15</inkml:trace>
  <inkml:trace contextRef="#ctx0" brushRef="#br0" timeOffset="107074.21">18333 5179 234 0,'-6'7'159'0,"6"-7"-3"0,-2 6-60 0,2-6 18 15,0 0-35-15,-3 8 58 0,3-8-27 0,0 0 29 0,0 0-32 16,7 3 7-16,-7-3-36 0,0 0 11 15,12-1-34-15,-12 1 11 0,11-3-16 0,-11 3 8 16,11-4-19-16,-11 4 5 0,14-4-20 0,-7 2 7 16,-7 2-21-16,11-6 15 0,-11 6-18 0,14-4 9 15,-14 4-15-15,12-5 14 0,-12 5-14 0,12-4 10 16,-12 4-12-16,8-3 10 0,-8 3-10 0,8-3 7 16,-8 3-11-16,8-3 12 0,-8 3-14 0,0 0 17 15,10-3-20-15,-10 3 13 0,7-3 0 0,-7 3-61 0,4-5-126 16,-4 5-98-16,9-4-207 0,-9 4 24 0</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12:42.606"/>
    </inkml:context>
    <inkml:brush xml:id="br0">
      <inkml:brushProperty name="width" value="0.05292" units="cm"/>
      <inkml:brushProperty name="height" value="0.05292" units="cm"/>
      <inkml:brushProperty name="color" value="#FF0000"/>
    </inkml:brush>
  </inkml:definitions>
  <inkml:trace contextRef="#ctx0" brushRef="#br0">10088 10521 572 0,'0'0'412'16,"0"0"-75"-16,1-7-80 0,-1 7 12 0,0 0-34 0,0 0 43 16,-2-7-70-16,2 7 3 0,0 0-74 0,0 0 17 15,0 0-76-15,0 0 22 0,0 0-58 0,0 0 38 16,-5-4-57-16,5 4 31 0,0 0-56 0,0 0 20 16,0 0-88-16,0 0-8 0,0 0-87 0,0 0-50 15,9 1-69-15,-9-1-77 0,0 0-367 0,6 4-233 16</inkml:trace>
  <inkml:trace contextRef="#ctx0" brushRef="#br0" timeOffset="146.47">10083 10733 228 0,'-1'10'269'0,"-2"-2"-35"0,-1 1-30 0,2-3-6 16,-1 0-15-16,1 1-38 0,2-7-29 0,-4 10-24 15,4-10-18-15,-4 11-4 0,4-11-31 0,-1 8-47 16,1-8-86-16,-3 10-115 0,3-10-275 0,1 6 28 15</inkml:trace>
  <inkml:trace contextRef="#ctx0" brushRef="#br0" timeOffset="270.37">10154 11030 307 0,'-1'6'300'0,"1"-6"-76"0,0 12-44 15,0-12-21-15,-2 11-31 0,2-11-28 0,-4 8-21 16,4-8-17-16,-4 10-75 0,4-10-134 0,-2 7-289 15,2-7 94-15</inkml:trace>
  <inkml:trace contextRef="#ctx0" brushRef="#br0" timeOffset="1329">5835 14633 228 0,'0'0'315'0,"0"0"-34"0,0 0 10 16,-10 0-45-16,10 0 41 0,0 0-56 0,0 0 19 16,0 0-65-16,0 0-13 0,0 0-61 0,0 0 13 15,-11-1-47-15,11 1 25 0,0 0-26 0,0 0 4 16,0 0-28-16,0 0 23 0,0 0-30 0,0 0 26 16,0 0-17-16,0 0 10 0,0 0-28 0,0 0 16 15,13 0-30-15,-13 0 13 0,0 0-25 0,17-1 17 16,-17 1-25-16,13 0 21 0,-13 0-20 0,16 0 15 15,-16 0-26-15,18-1 24 0,-6 1-21 0,-1 0 10 16,2-1-31-16,1 1-13 0,0-2-59 0,1 1 2 16,-1 0-87-16,2 1-17 0,-1-1-48 0,-1 0-49 15,-1 0-80-15,2-2-282 0,-3 2-170 0</inkml:trace>
  <inkml:trace contextRef="#ctx0" brushRef="#br0" timeOffset="1503.87">5987 14744 333 0,'-9'6'344'0,"1"0"-52"16,2-3-9-16,6-3 2 0,-10 8 2 0,10-8-54 16,-8 5 18-16,8-5-45 0,0 0-26 0,-5 3-26 15,5-3-29-15,0 0-16 0,0 0-23 0,14-2-20 16,-5-1-8-16,1 0-11 0,0-1-11 0,6 0-22 16,-1 0-14-16,3-1 14 0,0 0-48 0,4-1-87 15,-1 1-25-15,2 0-80 0,-1-2-87 0,1 0-128 16,0-1-230-16,0 1-179 0</inkml:trace>
  <inkml:trace contextRef="#ctx0" brushRef="#br0" timeOffset="12994.49">7922 14322 265 0,'0'0'271'0,"1"-9"-68"0,-1 9-23 0,0-6-14 16,0 6 0-16,0-10-19 0,0 10-10 0,1-9-23 15,-1 9-20-15,2-11-15 0,-1 5-23 0,-1 6-9 16,4-13-7-16,-3 6-1 0,-1-3 2 0,1 1-7 16,1-3-3-16,-1 2-10 0,0-3 1 0,-1-2-7 0,-1 2 0 15,0-5-4-15,-2 0 25 0,-1-1 5 0,-1-2 0 16,0 0 21-16,1-1-10 0,-4 3 60 16,2 1-10-16,-1 1 45 0,0 3-29 0,-1 1 12 0,3-1-22 15,-4 3 23-15,3 1-13 0,1 1 7 0,0 1-27 16,0 0-9-16,1 3-32 0,-1 0 1 0,5 5-21 15,-8-3 13-15,8 3 3 0,0 0 19 0,-6 6-7 16,3 3 8-16,3-1-4 0,-1 6 2 0,2 0-18 16,0 4 16-16,3 6-1 0,-1 0-10 0,3 7-2 15,-2 2-4-15,6 8-2 0,-1 0-7 0,0 0 3 16,2 5 1-16,0-2-6 0,-1 2-5 0,3 1 4 16,-2-1-15-16,2 1 15 0,-1-1-17 0,-1 1 13 15,2-3-16-15,-2 1 13 0,1-3-20 0,-2-2 13 16,2-1-37-16,-3-2 35 0,-2-7-15 0,2-3 19 15,-4-3-20-15,0-3 29 0,2-1-3 0,-5-3 1 16,2-1-19-16,0-1 16 0,-3-4-3 0,2-1 6 16,-2 1-5-16,-1-4-6 0,0 0-8 0,-2-1-20 0,-2-1 18 15,4-5-8-15,-13 7-25 0,13-7-47 16,-19 2-47-16,6-2-51 0,1-1-43 0,0-1-69 16,-5-2-25-16,2-1-124 0,-2 1-50 0,-1-2-80 15,2-3-369-15,-3 0-496 0</inkml:trace>
  <inkml:trace contextRef="#ctx0" brushRef="#br0" timeOffset="13172.46">7620 14691 313 0,'-4'-9'546'0,"2"2"-164"16,-1 0-91-16,2 0-53 0,1 7-32 0,0-13-8 16,3 6-23-16,-1-2-27 0,6 2-22 0,-2-1-19 15,3-2-24-15,1 2-14 0,3-1-16 0,4 0-11 16,3-1-9-16,-1 2-2 0,3-2-4 0,1 2-8 15,5-1-8-15,-1 0-9 0,2 0-64 0,1 1-80 16,-1-2-57-16,2 2-103 0,-2-2-118 0,1 1-201 16,-3-2-132-16</inkml:trace>
  <inkml:trace contextRef="#ctx0" brushRef="#br0" timeOffset="13445.34">8409 14152 454 0,'-3'-7'398'0,"1"2"-60"0,2 5-6 16,-7-10-24-16,1 6 43 0,6 4-31 0,-12-5-10 16,12 5-51-16,-13-2-25 0,13 2-44 0,-16 3-15 0,7 1-19 15,0 3-9-15,0 3-13 0,0 1 0 0,0 4-18 16,-1 4-2-16,1 2-4 0,3 0-14 0,-1 3-17 16,2 1-10-16,3 3-8 0,-1-1-11 15,3 3-9-15,0-2-6 0,4 5-3 0,0 0-6 0,1 0-4 16,1-2 2-16,2 0-9 0,1-1-14 0,4-1 10 15,-2 0-10-15,3-4 11 0,-1 0-5 0,2-1-11 16,2-2-35-16,1-3-47 0,0 0-69 0,-2-4-33 16,1-4-71-16,2 2-41 0,0-4-114 0,-1-2-60 15,0-3-110-15,-1-2-255 0,-2-2-380 0</inkml:trace>
  <inkml:trace contextRef="#ctx0" brushRef="#br0" timeOffset="13880.09">8588 14545 316 0,'-8'-9'356'0,"-1"1"-58"0,4 0-76 15,0 3 11-15,0-2-40 0,1-2 18 0,-1 3-17 0,1 0-28 16,1 0-32-16,3 6-34 0,-1-9-15 16,1 9-22-16,3-9-13 0,-3 9 3 0,7-4-6 15,-7 4-4-15,12-1 1 0,-12 1-8 0,14 4-9 0,-4-2-4 16,0 2-4-16,1 1-1 0,-1 1-3 0,0 1-2 15,-1 1 7-15,1-1-8 0,-2 2 0 0,-3-1 3 16,1 0 33-16,1 0-28 0,-4-2 36 0,0 0-15 16,-3-6 30-16,4 9-28 0,-4-9 16 0,0 8-25 15,0-8 21-15,0 0-29 0,0 0-1 0,-13-5 3 16,9 0-1-16,1-1-5 0,-3-2-2 0,3-2-3 16,0-1-5-16,-1 0 16 0,4-3-25 0,-1 1 16 15,2-4-35-15,2 2 35 0,1 0-23 0,1 1 9 16,1-1-8-16,2 1 16 0,1 3-20 0,0 0 16 15,1 3-15-15,1 2 19 0,1 1-18 0,1 3 24 0,-2 0-16 16,2 4 20-16,2 0-20 0,1 4 18 0,-1 1-16 16,-1 3 14-16,5 2-15 0,-5 2 0 15,3 2 3-15,1 2-2 0,-3 2-4 0,2 1 16 16,-2 0-16-16,-1 1 14 0,0-2-18 0,-2-1 14 16,0-1-16-16,-1 2 10 0,-1-5-20 0,0 1-10 15,-1-3-86-15,-1-1-23 0,-2-2-93 0,0-2-37 16,0-2-141-16,-6-6-435 0,5 5-383 0</inkml:trace>
  <inkml:trace contextRef="#ctx0" brushRef="#br0" timeOffset="14145.01">8975 14212 333 0,'4'-10'565'0,"-2"5"-185"0,2 0-48 0,-4 5-106 16,9-9 13-16,-9 9-40 0,15-3 14 0,-15 3-30 15,18 1 13-15,-5 1-37 0,-3 3 8 0,3 1-28 16,4 1 3-16,-2 3-4 0,3 2-4 0,-1 0-19 16,-1 3 6-16,3 3-18 0,-2 0-9 0,1 2-8 15,-4 3-17-15,1-1-8 0,-3 4-14 0,-2 0-11 16,0 0-6-16,-2 2-8 0,-3-4-6 0,-1 0-1 16,-3 0-4-16,2-3 3 0,-3-2-12 0,0 0 4 15,-2-1-13-15,1-1 8 0,1-1-35 0,-2-5-45 16,-1 1-74-16,2-4-58 0,-2 1-144 0,3-9-87 15,-2 8-119-15,2-8-305 0,0 0-419 0</inkml:trace>
  <inkml:trace contextRef="#ctx0" brushRef="#br0" timeOffset="14827.37">9633 14378 27 0,'0'0'86'0,"0"0"20"15,0 0 2-15,0 0 15 0,0 0 2 0,0 0 7 0,0 0-1 16,0 0 10-16,0 0-16 0,0 0 37 0,0 0-31 16,0 0 43-16,0 0-42 0,0 0 34 0,0 0-36 15,-4 5 43-15,4-5-47 0,0 0 1 0,0 0-4 16,0 0-1-16,0 0-1 0,0 0 25 0,0 0-24 16,-10 3 19-16,10-3-25 0,0 0 6 0,0 0-20 15,0 0 8-15,0 0-24 0,0 0 3 0,0 0-20 16,0 0-4-16,0 0 12 0,0 0-10 0,0 0 9 15,0 0 15-15,0 0 5 0,0 0 5 0,10 1-7 16,-10-1-9-16,18-1-5 0,-5 0-10 0,0 0-10 16,1 0-6-16,1-2-4 0,4 2-10 0,-3-1-7 0,1 1-4 15,0-1-7-15,4 0-5 0,-5-1-1 16,2 2-5-16,1 0 0 0,-2 0-2 0,-1 0-2 16,-1 1 1-16,0-1-5 0,-2 1-3 0,1 0 7 15,-3-2-5-15,2 2 0 0,-13 0-2 0,22 0-1 0,-22 0-4 16,19 2 2-16,-19-2-7 0,17 0 0 0,-17 0-5 15,15 1-14-15,-15-1-15 0,13 1-16 16,-13-1-23-16,11 0-21 0,-11 0-27 0,12 1-20 0,-12-1-18 16,11 0-22-16,-11 0-30 0,0 0-54 0,13-1-69 15,-13 1-40-15,8-4-93 0,-8 4-306 16,3-6-303-16</inkml:trace>
  <inkml:trace contextRef="#ctx0" brushRef="#br0" timeOffset="15111.33">9807 14212 183 0,'-9'-3'407'16,"9"3"-81"-16,0 0-10 0,-9-4-4 0,9 4-32 16,0 0 28-16,-9-5-56 0,9 5-20 0,0 0-65 15,0 0-11-15,-9-2-34 0,9 2-26 0,0 0-39 0,0 0 22 16,0 0-11-16,0 0 34 0,-5 3 6 0,5-3 12 15,0 0-11-15,0 10 3 0,0-10-5 16,5 9 25-16,-5-3 8 0,4 3-13 0,0-1-9 16,0 2-10-16,1-1-22 0,0 4-13 0,0 0-17 0,0 0-7 15,4 2-13-15,-1 1 0 0,-2 2-8 0,3 1-43 16,1 1 37-16,-2 0-12 0,0 1-47 0,-2 1-111 16,3 1-84-16,-4 0-146 0,1-1-162 0,1 2-618 15,-3-2-773-15</inkml:trace>
  <inkml:trace contextRef="#ctx0" brushRef="#br0" timeOffset="17077.71">6185 14861 237 0,'0'0'204'0,"-14"0"-11"0,14 0-51 0,-10 0 33 16,10 0-63-16,-8-4 19 0,8 4-62 0,0 0 26 15,-11-3-52-15,11 3 25 0,-3-6-52 0,3 6 32 16,-1-8-41-16,1 8 32 0,1-11-41 16,2 5 35-16,-2 0-41 0,4 0 40 0,-4-1-41 0,2-2 2 15,-2 3 2-15,2-2 0 0,-3 8 5 0,0-13 0 16,0 7 3-16,-3 0-1 0,0-1 0 0,0 1 2 16,-4 0 0-16,1 1 7 0,0-1-4 0,-2 2 19 15,-2 2-6-15,1 0 1 0,9 2 1 0,-22-3-2 16,12 4 0-16,-2 1-6 0,1 1-6 0,1-1-2 15,-1 5 3-15,1-1-3 0,-1-1-3 0,2 3 7 16,0-1-8-16,2 1 1 0,2 1 3 0,0-2 2 16,1 2-2-16,3-3 2 0,1-6 10 0,0 12-3 15,0-12 5-15,4 7 3 0,-4-7-4 0,0 0-4 16,15 0-1-16,-6-4 0 0,0-2 12 0,-1 0-19 0,1-2 1 16,1-2 2-16,-2 0 5 0,-2-1 3 15,-2 1 30-15,0 0 9 0,-3 0 3 0,-1 0 18 16,0-1 2-16,-3 3 32 0,1-2-42 0,-3 3 33 0,0-1-31 15,-2 0 20-15,1 2-46 0,-1 2 24 16,2-2-40-16,5 6 13 0,-7-4-36 0,7 4 30 0,0 0-42 16,0 0 30-16,0 0-18 0,11 8-82 15,2-3-85-15,5 0-120 0,6-2-146 0,11 5-262 0,2-2-195 16</inkml:trace>
  <inkml:trace contextRef="#ctx0" brushRef="#br0" timeOffset="17997.96">9783 14407 207 0,'-12'3'300'16,"12"-3"-19"-16,0 0-64 0,-13 1-2 0,13-1-52 0,0 0 31 15,-12 0-39-15,12 0 45 0,0 0-35 0,-12-2 7 16,12 2 4-16,0 0-4 0,-9-2 0 0,9 2 12 15,0 0-30-15,0 0 3 0,-10-2-28 0,10 2 2 16,0 0-21-16,0 0-5 0,0 0-21 0,-6-3-4 16,6 3-6-16,0 0 1 0,0 0 6 0,0 0 11 15,12-4-4-15,-12 4 0 0,14-2 1 0,-1-1 2 16,0 2-17-16,1-1-7 0,4 1-2 0,2-1-11 16,0 1-6-16,1 0-8 0,1 0-4 0,-2 1-3 15,3-1-10-15,4 0-4 0,-4-1 0 0,3 1-4 16,-3 1-5-16,0-1 2 0,0 0-7 0,0 0 8 15,-1 1-6-15,-1-3-2 0,1 2 0 0,-3-1-3 16,0 1 5-16,-2 0-5 0,0 0-7 0,-5 0 11 16,1 0 1-16,-1 0 1 0,-1 1 5 0,-11 0 2 15,17-3-5-15,-17 3 3 0,14-1-5 0,-14 1-3 16,10-1-5-16,-10 1-4 0,0 0 0 0,12-5-28 0,-12 5-77 16,0 0-70-16,6-5-55 0,-6 5-99 0,0 0-62 15,0 0-101-15,0 0-59 0,0 0-355 0,0 0-480 16</inkml:trace>
  <inkml:trace contextRef="#ctx0" brushRef="#br0" timeOffset="18343.73">9900 14667 23 0,'-10'5'450'0,"1"0"-128"0,3-2-24 16,-3 1 10-16,9-4-25 0,-12 5 62 0,12-5-33 15,-9 4-14-15,9-4-45 0,-11 3-21 0,11-3-46 16,-8 2-14-16,8-2-32 0,0 0-1 0,-9 4-21 16,9-4 10-16,0 0 0 0,0 0 7 0,0 0-6 0,0 0-10 15,7 3 7-15,-7-3-8 0,14 2-4 16,-14-2-12-16,21 1-32 0,-5-1 28 0,-2 0-9 16,3 0-12-16,3-1-10 0,0 1-10 0,2-2-13 0,0 2 1 15,3-2-6-15,1 1-11 0,1 0 0 0,-2 0-12 16,2-2 3-16,-4 2-4 0,3-1-2 0,-3-1-7 15,-2 1 4-15,-3 0 2 0,3 1-11 16,-5-1 0-16,2 0 4 0,-5 0-2 0,0 1 0 0,-3 0 1 16,1 0-11-16,-11 1 3 0,16-4-24 15,-16 4-26-15,10-5-71 0,-10 5-82 0,8-6-71 0,-8 6-52 16,-3-7-123-16,3 7-75 0,-6-10-78 0,6 10-366 16,-9-12-563-16</inkml:trace>
  <inkml:trace contextRef="#ctx0" brushRef="#br0" timeOffset="20444.78">11449 14498 2 0,'0'0'287'0,"0"0"-47"15,0 0 1-15,0 0-6 0,0 0-9 0,9-3-19 16,-9 3-10-16,0 0-28 0,0-5-19 0,0 5-23 15,3-8-7-15,-3 8-15 0,1-8 23 0,-1 8-30 16,3-11 10-16,-3 11 12 0,1-12-8 0,0 4-4 0,-1 2 5 16,-1-4-23-16,1 2 10 0,-3-3-17 15,1 1 17-15,-1-1-31 0,-1 2 3 0,-2-3-26 16,-2 1 9-16,2 0-20 0,-3-1 8 0,0 3-18 0,-3-1 11 16,2 2-16-16,-1-1 11 0,-3 3 5 0,1 0 8 15,-2 1-17-15,0 2 6 0,0 0-14 16,2 3 3-16,-2 2-15 0,-3 0 13 0,2 4-15 0,-1 0 13 15,-2 2-15-15,2 3 1 0,-1 0-1 0,3 2 2 16,1 2 9-16,1 0-11 0,0 2 4 0,4 1 0 16,3 1 1-16,1 1 1 0,0-1-3 0,3-1 3 15,4 1 2-15,-1-1 0 0,5 0 9 0,1 0-12 16,2-1 12-16,1-3-10 0,4 0 3 0,0-1-10 16,0-5 11-16,2 0-10 0,0-3 9 0,1-1-11 15,2-3 10-15,0-1-12 0,-1-3 0 0,1 0 1 16,-2-2 2-16,3-2 0 0,-1-1-3 0,-3-3 1 15,0 0 2-15,-3-1-2 0,2-1 2 0,-4 2 0 16,-2-2 0-16,-2 0 5 0,2 2-7 0,-4-1 4 16,-1 1 6-16,0 0 5 0,0 0 7 0,-3 4 5 15,3-2 4-15,-4 2-7 0,4 2-5 0,-4 5-7 16,2-11-3-16,-2 11-3 0,0-6-2 0,0 6 7 0,0 0-9 16,0 0-1-16,0 0 1 0,5 4 1 15,-5-4-1-15,7 9 4 0,-2-3-6 0,0 1 3 16,3 2 0-16,-2-1-2 0,3 3-4 0,4-3 0 15,-3 3-1-15,2-3-11 0,0 2-8 0,1-2-14 0,1 0-12 16,-1-2-26-16,0-2-29 0,1-1-36 0,-1 1-42 16,-1-4-56-16,1-3-62 0,1 2-54 0,-2-3-67 15,-1-2-427-15,1 0-390 0</inkml:trace>
  <inkml:trace contextRef="#ctx0" brushRef="#br0" timeOffset="20743.08">11457 13736 26 0,'-7'-16'531'0,"2"4"-188"16,-2-1-19-16,0 2-63 0,2 2 61 0,0 0-18 16,-1 1-2-16,2 0-24 0,-4 2-57 0,6 1-32 0,-4 1-52 15,6 4-2-15,0 0-6 0,-10-1 2 16,10 1 5-16,-2 5 4 0,2-5 0 0,0 10 7 15,1-2-42-15,0 0 42 0,3 2-49 0,1 2 32 16,2 1-18-16,0 0-19 0,2 1-17 0,0 3-12 0,0 0-17 16,4-1 0-16,-3 3-18 0,-1 0-2 0,4 0-4 15,-3-1-6-15,0 1-4 0,3-1-10 16,-4 0-3-16,1 0-82 0,2-1-67 0,-6-4-63 0,3 1-35 16,0-3-91-16,-3-1-35 0,1-2-84 0,-1 0-66 15,-6-8-372-15,9 7-455 0</inkml:trace>
  <inkml:trace contextRef="#ctx0" brushRef="#br0" timeOffset="21026.97">11677 13759 163 0,'1'-7'386'0,"-1"7"-63"0,1-8-6 16,-1 8-25-16,-1-7-15 0,1 7-36 0,-4-6-37 15,4 6-34-15,0 0-24 0,-13 1-20 0,3 4-23 0,2-2-19 16,-1 4-16-16,-2 0-12 0,-2 1-10 15,3 1-9-15,-3 1-9 0,2-1 26 0,-2 0-27 16,4 0 23-16,1-1-33 0,2-1 12 0,1 0-9 0,-2 1 31 16,5-2-21-16,1 0 21 0,1-6-8 0,2 12 14 15,2-6-19-15,5 1 19 0,-1-2-26 16,3 2 11-16,3 0-22 0,2 0 13 0,0 0-22 16,2 2 15-16,2-1-22 0,1 1 12 0,-2 0-13 0,3 1 12 15,-2 1-18-15,1 0 10 0,2 4-15 0,-3 0 11 16,-2-2-73-16,1 0-50 0,-2 2-104 0,-3-3-54 15,0 1-104-15,-3-1-474 0,0-3-404 0</inkml:trace>
  <inkml:trace contextRef="#ctx0" brushRef="#br0" timeOffset="21458.96">12487 13902 76 0,'0'-12'318'0,"-1"1"-42"0,-2 1-1 15,1 0 18-15,-1 1 6 0,-1 0 18 0,0 1-5 0,-1 1-30 16,1 1-41-16,-3 1-42 0,7 5-25 0,-12-7-13 15,12 7-9-15,-13-1 0 0,13 1-5 0,-15 5-9 16,6 0-7-16,3 1-8 0,-2 3-7 0,2 2-15 16,1 1-4-16,-1 3-15 0,2 2 2 0,2 1-7 15,-2 4-16-15,3 3 5 0,2-1-18 0,2 3 4 16,-1 0-13-16,3 4 5 0,2 1-6 16,-2-2-4-16,4 3-6 0,1-2 1 0,-1-1-4 0,3 0-40 15,-1-1 44-15,3 4-44 0,-3-5 42 0,1-1-46 16,0-2 44-16,-1 1-4 0,-1-2-9 0,-2-4 6 15,2 0-8-15,-3-1-1 0,-1-3-1 0,-1-1-4 16,-2 0-5-16,-2-4 0 0,3 3-11 0,-7-3-70 16,1-1-76-16,-1-1-58 0,-5-1-96 0,1-2-52 15,-5-1-131-15,1-3-81 0,-2 0-360 0,-5-5-511 16</inkml:trace>
  <inkml:trace contextRef="#ctx0" brushRef="#br0" timeOffset="21626.67">12216 14403 383 0,'-3'-10'405'0,"2"2"-127"0,1 0 1 16,0-1-63-16,4 2 47 0,0-3-60 0,2 2 26 0,1-3-60 16,3 3-3-16,0-3-60 0,2 3 6 0,0-2-54 15,4 3 21-15,1-3-44 0,3 2 16 0,0 0-33 16,3 1 25-16,-2 0-39 0,4 1 22 0,-2 0-74 16,0 0-90-16,3 1-59 0,-3-1-121 0,1 2-109 15,2-4-201-15,-2 1-138 0</inkml:trace>
  <inkml:trace contextRef="#ctx0" brushRef="#br0" timeOffset="21876.58">12934 13866 413 0,'-2'-4'382'0,"2"4"-93"16,-4-9-34-16,4 9 17 0,-8-3 18 0,8 3 15 15,0 0-14-15,-15 1-31 0,15-1-33 0,-12 10-18 16,5-3-1-16,-1 2-27 0,3 4-11 0,-3 1-26 15,4 1-2-15,-2 5-20 0,2 0-6 0,-1 3-17 0,4 0-18 16,-1-1-6-16,2 0-17 0,2 2-3 16,0 0-15-16,2-1-4 0,0 0-4 0,2-2-5 15,1 1-2-15,-1-1-4 0,3-2-4 0,1 1-1 0,1-2-5 16,-1-2-6-16,1-1-11 0,1-1-30 0,-2-1-56 16,1-3-52-16,1 0-44 0,-2-2-58 0,3 1-48 15,-3-4-58-15,0-1-38 0,1-2-66 16,-11-2-386-16,15-1-385 0</inkml:trace>
  <inkml:trace contextRef="#ctx0" brushRef="#br0" timeOffset="22109.83">13127 14159 119 0,'0'-11'501'16,"0"2"-93"-16,0 0-62 0,0 2 28 0,0 0-25 16,0 7 9-16,0-12-39 0,0 12-23 0,-1-10-62 15,1 10-36-15,0-8-41 0,0 8 14 0,0 0-2 16,0 0-17-16,0 0-1 0,0 0-15 0,10 6-12 15,-7 0-22-15,0 1-7 0,3 0-24 0,-1 3-3 0,1 2-14 16,2-1-6-16,-2 2-11 0,2 2-7 0,-2-1-2 16,2-1-8-16,-1 3-9 0,1-2-3 15,0-1-8-15,-2 1-55 0,2-2-74 0,-2-1-61 16,1-1-65-16,-2-2-78 0,0 0-72 0,0-2-74 16,-5-6-547-16,6 4-635 0</inkml:trace>
  <inkml:trace contextRef="#ctx0" brushRef="#br0" timeOffset="22327.62">13277 13942 394 0,'1'-10'544'15,"-1"1"-121"-15,0 2-83 0,0 7-43 0,3-11-13 16,-3 11-19-16,2-7-15 0,-2 7 4 0,4-5-15 16,-4 5-9-16,0 0-15 0,17 5-12 0,-10-1-6 15,1 3-14-15,3 2-27 0,1 2-4 0,2 3-5 16,-1 1-6-16,2 2-15 0,-1 3-15 0,4 0-28 15,-4 3-7-15,1 0-17 0,-2 1-9 0,-1 0-8 16,-1 1-8-16,-2 0-24 0,-2-2 11 0,-2 1-27 16,0-1 22-16,-4 0-57 0,-1-3-42 0,-1-1-134 15,-3 3-71-15,0-2-156 0,-2 1-175 0,-2-5-592 16,-1 1-821-16</inkml:trace>
  <inkml:trace contextRef="#ctx0" brushRef="#br0" timeOffset="24026.78">13981 14210 397 0,'0'0'476'16,"-8"-4"-144"-16,8 4-18 0,-10-4-32 0,10 4 59 16,-9-2-12-16,9 2 2 0,-9-1-30 0,9 1-26 15,0 0-45-15,-13-4-26 0,13 4-34 0,0 0-16 16,-6-2-16-16,6 2-10 0,0 0-7 0,0 0-4 15,0 0 7-15,13-6-8 0,-6 3 1 0,5 0-16 16,3 1-16-16,2-2-12 0,2 1-4 0,4-1-13 16,-1-1-11-16,3 1-6 0,2 0-12 0,1-1-1 15,-1 0-6-15,0 1 0 0,5 0-13 0,-3 0 6 0,3 0-3 16,-1 0-1-16,-2 1-8 0,-1 1-3 16,-2-2-3-16,2 2-42 0,-2-1-43 0,-6 1-39 15,2 0-41-15,-3 0-52 0,-1 1-26 0,-5 0-40 16,1 0-9-16,-4-1-126 0,-10 2-81 0,13-6-488 0,-13 6-588 15</inkml:trace>
  <inkml:trace contextRef="#ctx0" brushRef="#br0" timeOffset="24243.55">14291 13979 201 0,'-10'-6'513'0,"1"1"-162"0,2-1 26 0,0 1-53 0,2 1 14 15,5 4 21-15,-11-7-45 0,11 7-23 0,-9-6-59 16,9 6-46-16,-7-4-10 0,7 4 15 0,0 0 13 15,0 0 6-15,0 0-17 0,-1 10-10 16,4-4-16-16,-1 3-12 0,3 1-17 0,-1 3-22 0,4 0-17 16,-2 3-19-16,2 3-15 0,0 1-12 0,2 2-9 15,-1 4-11-15,2-3-24 0,-1 4 16 0,2-2-31 16,-2 0 18-16,3 0-90 0,-3-2-52 0,5 0-115 16,-4-4-61-16,0 0-106 0,1-1-117 0,-1-1-712 15,-1-2-850-15</inkml:trace>
  <inkml:trace contextRef="#ctx0" brushRef="#br0" timeOffset="25064.49">15706 13758 270 0,'0'0'292'0,"4"-6"-4"0,-4 6 0 0,0 0-9 16,0-6 5-16,0 6-53 0,0 0 9 15,-5-8-40-15,5 8-36 0,-9-5-18 0,9 5-16 16,-15-2-17-16,15 2-3 0,-23 1 4 0,10 0 4 0,-5 3-6 15,0-1-5-15,-4 3 0 0,-1-2-3 16,1 3-4-16,0 1-3 0,0 0-3 0,-1 0-4 0,1 1-11 16,2 0-12-16,2 0-12 0,1 1-3 0,1-1-6 15,4-1-5-15,0 1 1 0,2 1 1 0,5-2 5 16,0 0-1-16,3 1-5 0,3-1-2 0,0-1-7 16,6 0-5-16,1 0-7 0,4 1 5 0,2-1-9 15,3-1-3-15,4 1-1 0,1-1-4 0,1 2 1 16,3-3-5-16,-1 1 0 0,2 1 1 0,-4-2-2 15,4 1-6-15,-3 0 5 0,0 2-2 0,-1-1 0 16,-1 0 0-16,-1 0-5 0,-1 3 2 0,-3-2-2 16,-2 2 2-16,-3-2-2 0,-2 1 4 0,0 1 0 15,-5 3-2-15,0-4 0 0,-5 2 0 0,0 1 1 16,-5 0 0-16,-1 2 1 0,-6 1-1 0,-1 0 0 0,-2-1 0 16,-4 3 0-16,-2-1-1 0,1 1 2 15,1-3 0-15,0-1 1 0,2-1-2 0,-1 1 0 16,4-3-2-16,0 0 3 0,2-2 2 0,1 2-1 15,2-3 0-15,3 2 0 0,-1-2 2 0,1-2-2 16,5 2 1-16,1-7 9 0,0 10-3 0,0-10-3 16,7 10 4-16,1-4-3 0,1-2-2 0,0 0 2 0,6 1 0 15,1-1-1-15,1-1-1 0,3 0-1 0,-1 0 3 16,2 0 1-16,1-2 3 0,5 0-3 0,-1 1 3 16,1-2 1-16,-1-2-2 0,2 1-1 0,1 1-38 15,-3-1 48-15,1-2-47 0,1 2 46 0,-3-1-1 16,-2 1-6-16,-3-1-2 0,-1 1 0 0,0 0-1 15,-2 0-4-15,-4 1-7 0,-2-1-5 0,2 1-9 16,-13 0-9-16,17-1-14 0,-17 1-68 0,14-2-80 16,-14 2-87-16,0 0-102 0,7-2-88 0,-7 2-81 15,0 0-378-15,0 0-500 0</inkml:trace>
  <inkml:trace contextRef="#ctx0" brushRef="#br0" timeOffset="26492.69">15263 15127 342 0,'0'0'425'0,"0"0"-110"0,-8-8 19 0,8 8-49 16,0 0-3-16,-4-4-1 0,4 4-76 0,0 0 10 15,0 0-16-15,0 0 7 0,0 0-17 0,0 0-4 0,0 10-3 16,0-10-16-16,7 10-10 0,-2-2-8 0,1 0-11 16,0 2-18-16,2 0-21 0,2 1-54 15,-2 2 31-15,1 1-14 0,0 2-8 0,1 0-12 16,-2-2-8-16,-2 0-3 0,1 0-5 0,-1 0-1 0,-2 0 1 15,-2-2-2-15,1-1 4 0,-3 0-10 0,-1 0 11 16,-2 0-14-16,0-2 5 0,-2 0-9 0,-1-1 15 16,-2-1-14-16,1 0 0 0,-5-2-2 0,2-1-5 15,0-1-10-15,-4-3 4 0,2 0-3 0,-1-1 3 16,1-4-43-16,-3 1-84 0,2-3-48 0,-2-2-90 16,3 0-73-16,0-1-70 0,2-2-28 0,0 0-63 15,2-2-367-15,0 0-419 0</inkml:trace>
  <inkml:trace contextRef="#ctx0" brushRef="#br0" timeOffset="26648.09">15126 15056 286 0,'0'0'358'0,"-3"-11"-45"16,3 11-4-16,-2-7-25 0,2 7-52 0,-3-8 20 0,3 8-72 16,-4-8-3-16,4 8-76 0,-1-6 20 0,1 6-62 15,1-7 21-15,-1 7-50 0,7-5 26 0,-7 5-53 16,10-6-38-16,0 3-124 0,-1 1-68 0,2-2-140 15,1 1-280-15,-2 1-158 0</inkml:trace>
  <inkml:trace contextRef="#ctx0" brushRef="#br0" timeOffset="26878.16">15566 15130 370 0,'0'0'450'0,"0"0"-128"0,-3 8 31 16,3-8-37-16,0 0 17 0,0 0-75 0,0 0-32 16,0 0-51-16,0 0-16 0,0 0-51 0,0 0 0 15,13-1-39-15,-13 1 4 0,14-7-37 0,-4 5 16 16,-1-1-32-16,4-2 15 0,2 1-27 0,-1-1 17 16,3 2-28-16,0-1 17 0,-1 0-94 0,1 1-41 15,1-1-110-15,-6 3-42 0,4 0-74 0,-5 0-92 0,-11 1-196 16,19 2-145-16</inkml:trace>
  <inkml:trace contextRef="#ctx0" brushRef="#br0" timeOffset="27027">15681 15273 341 0,'-4'5'272'0,"4"-5"-35"16,-5 6-68-16,5-6-12 0,0 0-56 0,0 0 2 16,0 0-44-16,0 0 12 0,14-4-37 0,-5 1 21 15,1-2-39-15,1-1 19 0,5-2-29 0,-1 1 15 16,4-2-71-16,0 0-35 0,-2-1-64 0,3 0-87 15,0-1-130-15,-2 2 176 0</inkml:trace>
  <inkml:trace contextRef="#ctx0" brushRef="#br0" timeOffset="27377.17">16050 15007 204 0,'0'0'382'0,"-1"-9"-48"0,1 9-3 15,-3-8-56-15,3 8 42 0,-4-7-51 0,4 7 22 16,-2-6-52-16,2 6-3 0,-4-6-41 0,4 6-14 15,0 0-41-15,-4-6-9 0,4 6-33 0,0 0 3 16,0 0-9-16,0 0 2 0,0 0-11 0,-10 1 8 16,10-1-3-16,-3 7 7 0,3-7-20 0,2 10 3 15,-2-10-16-15,2 14 1 0,-1-6-7 0,2 2-10 16,3 0-4-16,-2 1-7 0,3 0-1 0,-1 0-2 16,2 0-2-16,-1 0-4 0,2 1-2 0,0-2 1 0,1 0-3 15,-1 0 2-15,2-2 3 0,-1 0-1 0,-1-1 0 16,0-2-3-16,1-2 4 0,0 0-4 0,0-2-7 15,-10-1 2-15,21 0-5 0,-11-2-2 0,-1-2 1 16,1-2-3-16,-2-1 6 0,-2-2-1 0,-1 0 3 16,-1-1-5-16,1-2 3 0,-5 0-14 0,0-2 6 15,-2-1-8-15,-6-1 5 0,2 1 5 0,-2-2-2 16,-5 2-5-16,2 0 2 0,-3 2 1 0,-3 1-7 16,4 1-8-16,-3 3 1 0,2 0-67 0,-3 3-69 15,4 0-95-15,-3 1-47 0,3 3-136 0,-1 0-87 16,2 1-541-16,1 0-671 0</inkml:trace>
  <inkml:trace contextRef="#ctx0" brushRef="#br0" timeOffset="29025.45">15067 13227 397 0,'-5'-10'436'0,"2"1"-32"15,1 0-49-15,-2 0-22 0,0 1 19 0,0 1-8 0,1 0-9 16,0 2-15-16,1-1-32 0,2 6-52 15,-6-10-44-15,6 10-41 0,-2-7-21 0,2 7 6 0,0 0 23 16,0 0 10-16,0 0-41 0,0 0 22 0,2 6-23 16,1-1 10-16,1 2-25 0,1 1-6 0,1 2-30 15,-1 1 2-15,2 1-17 0,-1 1-11 0,3 1-9 16,-3 0-8-16,2 0-5 0,-1 1-15 0,-1-2 10 16,4 2-17-16,-3-1 3 0,-1-1-16 0,3-1-48 15,-2 1-114-15,1-3-24 0,-1 0-87 0,-2-1-68 16,0-1-59-16,1-1-80 0,1-4-71 0,-7-3-506 15,9 5-682-15</inkml:trace>
  <inkml:trace contextRef="#ctx0" brushRef="#br0" timeOffset="29327.28">15234 13174 371 0,'0'0'431'0,"-1"-11"-107"0,1 11-69 0,0-7-50 15,0 7 20-15,-6-5 21 0,6 5-13 0,0 0-37 16,-12 3-23-16,12-3-26 0,-11 8-25 15,2-4-26-15,3 4-17 0,-3 0 8 0,0 2-42 16,-1-1 14-16,1 2-35 0,1 0 19 0,-2 0-32 0,2 0 21 16,2-1-25-16,-1-2 19 0,3 1-25 0,-2-2 22 15,2 2-16-15,2-3 18 0,-1 0-10 0,2 0 23 16,1-6-22-16,1 9 20 0,-1-9-16 0,8 9 19 16,-1-4-4-16,0-2 15 0,2 1-17 0,1 0 15 15,1 0-18-15,2 0-1 0,2 1-4 0,1-3-4 16,-1 3 1-16,-1 0-7 0,3-2-3 0,-2 2 11 15,2-1-16-15,-2 2 10 0,2-2-17 0,-2 2 14 0,0-2-21 16,0 1 10-16,0 0-29 0,-1-2-51 16,-1 0-86-16,-2 2-71 0,-1-3-60 0,2-1-39 15,-12-1-82-15,19 1-375 0,-19-1-311 0</inkml:trace>
  <inkml:trace contextRef="#ctx0" brushRef="#br0" timeOffset="29499.17">15471 13291 485 0,'0'0'499'0,"-2"-8"-138"0,2 8-40 0,-3-5-5 16,3 5-1-16,0 0-36 0,-3-8-24 0,3 8-55 0,0 0-26 15,4-10-46-15,-4 10-24 0,7-6-5 0,0 3-36 16,0-3 2-16,3 2-28 0,3-2-5 0,-2 0-11 16,6 0-6-16,-2 0-22 0,2-1-75 0,1 0-96 15,-1 0-82-15,1-3-57 0,0 3-111 0,-1-4-363 16,-2 5-314-16</inkml:trace>
  <inkml:trace contextRef="#ctx0" brushRef="#br0" timeOffset="29726.58">15748 13033 573 0,'0'0'469'0,"-6"-8"-19"0,6 8-82 16,-6-7 43-16,6 7-57 0,-7-5 35 0,7 5-55 16,-6-5 21-16,6 5-76 0,-8-4-1 0,8 4-93 15,0 0 15-15,0 0-46 0,0 0 24 0,0 0-15 16,0 0-7-16,-6 4-5 0,6-4-28 0,2 7-1 15,2-2-26-15,-3 3 4 0,3-2-33 0,1 3 1 0,0-1-26 16,1 2 4-16,0 2-20 0,-1 0 0 16,5 1-9-16,-5 1 1 0,3 2-27 0,-1 1-38 0,1 1-62 15,-1 0-91-15,-1 0-107 0,-1 1-97 0,2 0-64 16,-2-2-179-16,-1-1-619 0,-2 1-874 0</inkml:trace>
  <inkml:trace contextRef="#ctx0" brushRef="#br0" timeOffset="31441.96">16933 13894 16 0,'0'0'228'0,"0"0"-11"16,1-7-30-16,-1 7 8 0,0 0-25 0,0-8 0 15,0 8-5-15,0 0-13 0,0-10-4 0,0 10-1 16,0-7 3-16,0 7 5 0,-1-8-1 0,1 8-38 0,-1-8 25 15,1 8-16-15,-3-8-6 0,3 8-15 16,-2-9-14-16,2 9-13 0,-8-8-9 0,8 8-4 16,-9-7-6-16,5 2-7 0,-2 1 2 0,-3 1-3 15,1-1-5-15,-1 2-5 0,-1-1 2 0,-3 2-1 0,3 0-2 16,-4 2-3-16,1 0-5 0,-3 2 4 0,0 0-2 16,-3 3 0-16,4-1-4 0,-4 3 1 0,1 1-7 15,0 0-1-15,0 2 15 0,1 1-17 0,2 0 9 16,2 0-13-16,3 3 9 0,0-4-12 0,2 4 13 15,3-2-16-15,1 2 12 0,3 1-15 16,-1-4 11-16,4 1-11 0,2 1 12 0,1-2-9 0,1 0 9 16,4 0-16-16,-2-3 12 0,4 3-13 0,0-5 11 15,1-1-13-15,0 1 13 0,2-4-14 0,1 2 10 16,-2-4-11-16,0 0 8 0,2-2-8 0,-3 0 11 16,2-2-7-16,0-1-4 0,0-1-1 0,-2-1 2 15,1-1 1-15,-3 1 0 0,-2-4 0 0,2 2 2 16,-1-3 0-16,-3 1 0 0,0 0 0 0,0-2 1 15,-2 0 1-15,-1 1 8 0,-1 0 5 0,-1 0 19 0,1 0 18 16,-2 2 13-16,-1 0 15 0,2 1 11 16,-2 1-25-16,0 7 40 0,0-14-52 0,0 14 31 15,0-10-54-15,0 10 33 0,0 0-54 0,-2-7 41 0,2 7-40 16,0 0 45-16,-4 6-39 0,4-6 40 0,-1 8 1 16,2-2-39-16,1 1 27 0,0 2-6 15,2 0-9-15,1 1-6 0,-1-1-1 0,2 2-3 16,2 2-12-16,1-4 6 0,0 2-4 0,0-3 0 0,1 2-3 15,3-3 0-15,-3 0-9 0,5-1-12 16,-2-1-17-16,-1-3-45 0,2 2-51 0,-1-3-65 16,-1-1-48-16,1-1-82 0,2-3-47 0,-3 1-137 0,0-2-86 15,0-4-384-15,-3 1-565 0</inkml:trace>
  <inkml:trace contextRef="#ctx0" brushRef="#br0" timeOffset="31857.86">17133 13421 216 0,'-2'-6'492'0,"2"6"-133"0,0 0 5 16,0 0-76-16,-1-7-14 0,1 7-25 0,0 0-2 16,0 0-25-16,0 0 15 0,0 0-18 15,0 0-13-15,3 6-36 0,-3-6 0 0,7 9-15 0,-3-2-14 16,1 1-7-16,0 0-17 0,4 2-8 0,0-1-23 16,0 2-16-16,1 0-13 0,-2 1-13 0,5 0-5 15,-4 0-8-15,2 0-2 0,-2-1-6 0,-1 1-3 16,-1-1 0-16,2 0-38 0,-5-2 45 0,1 1-41 15,-3-1 45-15,-1 0-30 0,-2-2 25 0,-1 1-44 16,-2 0 44-16,-1 0-44 0,-1-1 43 0,-3-1-40 0,1 0 36 16,-1-1-45-16,-1-1 41 0,0-2-44 15,-2 0 20-15,2 0-104 0,10-2-1 0,-24-3-92 16,14 1-47-16,1-2-74 0,-3 0-82 0,5 0-80 16,-1-4-431-16,0 0-487 0</inkml:trace>
  <inkml:trace contextRef="#ctx0" brushRef="#br0" timeOffset="32081.84">16975 13293 459 0,'-7'-9'307'0,"7"9"-50"0,-7-5-53 0,7 5-3 16,-6-4-14-16,6 4 58 0,-8-5-57 0,8 5-16 15,0 0-28-15,-5-6-31 0,5 6-22 0,0 0-14 16,-1-7-11-16,1 7-5 0,0 0-1 0,0-9 9 15,0 9 1-15,1-6-3 0,-1 6-4 0,0 0-8 16,0-7-12-16,0 7-9 0,0 0-8 0,0 0-8 16,0-7-2-16,0 7-9 0,0 0-3 0,0 0-4 15,0 0-75-15,0 0-101 0,-1 7-82 0,1-7-116 16,1 6-394-16,-1-6-284 0</inkml:trace>
  <inkml:trace contextRef="#ctx0" brushRef="#br0" timeOffset="34325.51">17807 13791 53 0,'0'0'200'0,"4"-5"-33"16,-4 5-13-16,6-5-6 0,-6 5 2 0,4-6 2 15,-4 6-3-15,3-7-10 0,-3 7-1 0,2-6 10 16,-2 6-3-16,4-7-24 0,-4 7-10 0,0-9-3 15,0 9 24-15,0-9-39 0,0 9 31 0,0-10-45 16,0 10 26-16,-2-9-40 0,-1 3 33 0,3 6-57 16,-5-10 33-16,0 5-16 0,0 1-11 0,-3 0-10 15,2 0-3-15,-2 1-3 0,-3-1-11 0,2 2-3 16,-2 2-3-16,-3-3-2 0,3 5-3 0,-3-1-2 16,1 1 5-16,-2 3-3 0,1-1-43 0,-2 2 45 15,2 1-37-15,3-2 39 0,-2 3-1 0,3 0 12 16,1 1-24-16,1-1 6 0,2 1 0 0,1 0-2 15,2 0 1-15,2 0 3 0,1 0-2 0,2-1 5 16,1 0-3-16,3 0 0 0,1 0-2 0,3-2 1 16,-1-1 6-16,4 1-7 0,1-2-1 0,0 0 0 15,2-1 1-15,-3-3-2 0,4 1 0 0,-2-2 4 0,2 1-4 16,-2-2-3-16,3 0 1 0,-4-2-1 0,1 1-5 16,-2-2 8-16,-2 1-4 0,0 1 6 0,-2-2-1 15,0-1 7-15,-2 2 2 0,-3-2-26 0,1 1 67 16,-1 1-36-16,-4 4 46 0,4-10-27 0,-4 10 54 15,4-8-24-15,-4 8 50 0,1-8-32 0,-1 8 35 16,1-8-22-16,-1 8 3 0,0 0-57 0,0-9 28 16,0 9-54-16,0 0 31 0,0 0-45 0,0 0 44 15,0 0-45-15,0 0 42 0,0 0-39 0,8 3 51 16,-5 2-39-16,0 2 45 0,3 0-33 0,-1 3 24 16,2 3-7-16,1 0-6 0,0 4-3 0,1 2-4 15,1 1-4-15,0 3-4 0,-1 2-3 0,4 2-4 16,-2-1-5-16,-2 2-2 0,4 1 3 0,-3 0-9 15,2-1 0-15,-2 1 0 0,-1 0-1 0,1 0-1 16,-1 0 0-16,-3-2-40 0,2 1 46 0,-4-4-40 0,2-2 46 16,-3-3-42-16,-1-1 42 0,0 1-33 15,-2-3 42-15,0-2-42 0,-3-2 45 0,-1-1-45 0,-1-2 42 16,0-1-42-16,-1-4 44 0,6-4-41 0,-14 3 35 16,4-6-43-16,0 0 45 0,0-6-47 0,-2-1 46 15,-1-5-9-15,0-3-6 0,0-3-2 0,2-3-5 16,-1-3 2-16,3 1-7 0,3-2-39 0,1 3 8 15,2 1-23-15,-1-1-20 0,6 0-17 0,1 1-15 16,0-1-20-16,2 2-22 0,0 1-33 0,4 0-46 16,1 2-57-16,-1 1-65 0,2 1-66 0,0 1-100 15,-1-1-255-15,1 2-291 0</inkml:trace>
  <inkml:trace contextRef="#ctx0" brushRef="#br0" timeOffset="34641.11">18284 13350 495 0,'-1'-7'415'0,"-2"1"-44"0,-2 1-94 0,5 5 27 16,-4-8-37-16,4 8 10 0,-8-5-40 0,8 5 12 0,0 0-24 15,-10 7-9-15,6-2-32 0,1 4-11 0,0 1-11 16,-1 5-10-16,3 0-3 0,0 5-6 0,-1 0-8 15,2 4-10-15,2 1-7 0,0 3-34 16,2 4 29-16,2 2-47 0,-2 1 30 0,5 3-41 0,-1 1 30 16,3-1-6-16,-2-1-10 0,4 0-10 0,1-1-8 15,-1 0-9-15,1-1-8 0,-1-3-8 0,0-4 0 16,1-2-15-16,0-1 9 0,1-1-4 0,-1-2-3 16,3 0-2-16,-2-3-31 0,2-3 16 0,-3-2-85 15,2 0-24-15,-2-4-61 0,4 1-71 0,-5-5-56 16,4 0-70-16,-3-3-109 0,0-3-75 0,0-2-467 15,-3-3-633-15</inkml:trace>
  <inkml:trace contextRef="#ctx0" brushRef="#br0" timeOffset="35091.1">18499 13637 222 0,'-4'-8'414'0,"-1"1"-112"16,2 1 5-16,1-1-78 0,2 7-14 0,-3-10-9 16,3 10-16-16,0-11-20 0,0 11-30 0,3-8-19 15,-3 8-8-15,5-7-7 0,-5 7-20 0,10-2-3 16,-10 2-12-16,13 1-5 0,-13-1-14 0,14 4-7 16,-7 0-3-16,1-1-7 0,1 3-6 0,-1 0-6 15,-1 0 5-15,0 1-7 0,-1 1-6 0,-1-2-38 16,0 1 46-16,-1 0-37 0,0-1 47 15,-4-6-25-15,4 9 37 0,-4-9-42 0,1 8 38 0,-1-8-43 16,0 0 41-16,-1 6 2 0,1-6-4 0,0 0-13 16,0 0 1-16,-5-8-6 0,5 8-5 0,-3-11-3 15,3 4 1-15,0-2-7 0,1 0-1 0,3 0 0 0,-2-2 0 16,1 1 1-16,3 0-2 0,0 0 8 16,3 0-9-16,0 1 1 0,-1 1 0 0,0 1-7 15,0 3 6-15,1-1 1 0,0 2 5 0,-9 3 5 16,17-2 8-16,-8 5-6 0,-2-1-1 0,3 3-1 0,-2-1 2 15,0 4-6-15,1 0 0 0,-2 2 0 0,1 0-2 16,-1 4 0-16,-2-2-4 0,1 1-37 16,-1 0 39-16,-1-2-39 0,0 1 11 0,0-1-56 0,-2-1-57 15,1 0-54-15,2-2-52 0,-3 0-40 0,0-2-68 16,0 0-439-16,-2-6-311 0</inkml:trace>
  <inkml:trace contextRef="#ctx0" brushRef="#br0" timeOffset="35408.74">18961 13224 242 0,'0'-9'507'16,"0"2"-113"-16,0 7-64 0,-2-10-39 0,2 10-14 16,-2-8-3-16,2 8-15 0,0 0 2 0,-7-4-14 15,7 4-22-15,-5 4-14 0,5-4-25 0,-3 9-11 16,2-2-5-16,1 2 4 0,1 0-1 0,0 4-10 0,2 2-11 15,1 2-6-15,-2 1-7 0,6 2-13 0,-3 3-14 16,0 1-24-16,4 2 1 0,1 3-14 16,-3 0 3-16,2 0-25 0,0 2 5 0,1-1-19 15,-2 1-10-15,-1 0 13 0,3 0-24 0,-3 1 12 0,0-1-23 16,1-2 14-16,-1 2-13 0,0-1 5 0,1-1-4 16,-3-2-9-16,0-3 0 0,0-1-6 15,2-2-39-15,-4-3-50 0,3-1-59 0,-4-2-62 0,3-2-42 16,-1-2-49-16,-1 0 5 0,0-4-92 0,1-2-74 15,-4-5-77-15,8 5-425 0,-8-5-560 0</inkml:trace>
  <inkml:trace contextRef="#ctx0" brushRef="#br0" timeOffset="35840.94">19214 13634 412 0,'0'0'356'15,"-2"-11"1"-15,2 11-67 0,-3-9-16 0,3 9-17 16,0-7-32-16,0 7-42 0,0 0-46 0,-1-8-13 16,1 8 11-16,0 0 8 0,0 0-7 0,0 0-11 15,8 7-10-15,-8-7 8 0,7 10-17 0,-3-3-12 16,0 1 0-16,5 1-41 0,-3 2 30 0,1 2-11 0,0-1-10 16,2 2-11-16,-1 0-8 0,-2 1 2 0,2-1-15 15,0 2-8-15,-2 1-6 0,-1-3-2 16,0 2-1-16,-1-3 2 0,1 1-6 0,0-3-2 0,-2-1 1 15,1 0 1-15,-2-2 2 0,1 0 8 16,-2-2 9-16,-1-6-7 0,5 10-2 0,-5-10-3 0,0 0-6 16,0 0-3-16,12-3 0 0,-12 3-2 0,9-7 0 15,-4 1-3-15,1-1 1 0,1-1-3 0,0 3 0 16,2-2-32-16,0 0 35 0,1 1-35 0,-1 1 44 16,0 0-40-16,3 1 39 0,-2 3-40 0,-10 1 46 15,17-1-9-15,-6 2-2 0,-3 1-3 0,1 2-1 16,0 1-1-16,-4 2-1 0,0 0-4 0,-1 1-3 15,-2 1 4-15,0 0-2 0,-4 2 1 0,0-1-2 16,-2 1 5-16,-1-1-5 0,-2 0 0 0,-2 1-2 16,2-1 0-16,-2-2-46 0,-1 0-41 0,1-2-46 15,0-1-12-15,0-2-88 0,-1-1-51 0,10-2-11 16,-18-2-61-16,9-2-49 0,1-2-291 0,2 0-210 0</inkml:trace>
  <inkml:trace contextRef="#ctx0" brushRef="#br0" timeOffset="36181.71">19419 13408 349 0,'0'0'322'0,"1"-10"-39"16,-1 10-65-16,1-7 20 0,-1 7-36 0,0 0 33 15,3-7-49-15,-3 7-13 0,0 0-9 0,0 0-29 16,10 2-11-16,-10-2-8 0,9 8-3 0,-3-2-13 16,1-1-3-16,-1 3-13 0,1 0-7 0,-1 2-11 15,4 0-12-15,-3 1-8 0,-1 1-8 0,2 0-5 16,-1-1-6-16,0 1 0 0,-2 0-1 0,-1-1 3 16,-2-1-8-16,2 1 11 0,-4-2 8 0,1 0-4 0,-1-2 0 15,-1 1-7-15,0-2-2 0,-2 1-7 16,-2-1-7-16,1-1 4 0,-1 0-5 0,5-5-3 15,-11 6-1-15,11-6-6 0,-14 3-3 0,14-3 2 0,-18-2-39 16,9-1-88-16,-2 0-92 0,-1-3-108 16,0-1-119-16,2-3-409 0,-3 0-402 0</inkml:trace>
  <inkml:trace contextRef="#ctx0" brushRef="#br0" timeOffset="36422.65">19269 13294 244 0,'0'0'336'0,"0"0"-107"16,-4-6 42-16,4 6-19 0,0 0 26 0,-7-5-60 16,7 5 19-16,0 0-72 0,-4-6-12 0,4 6-1 15,0 0-63-15,-3-8 18 0,3 8-58 0,0-8 0 16,0 8 15-16,2-7-2 0,-2 7 29 0,2-9-25 16,-2 9 27-16,3-8-28 0,-3 8 19 0,1-8-30 15,-1 8 7-15,0-6-26 0,0 6 7 0,0 0-25 16,0-9 11-16,0 9-19 0,0 0 10 0,0 0-26 15,-2-6 6-15,2 6 12 0,0 0-58 0,0 0-45 16,0 0-98-16,0 0-36 0,0 0-102 16,0 0-83-16,5 7-329 0,-5-7-247 0</inkml:trace>
  <inkml:trace contextRef="#ctx0" brushRef="#br0" timeOffset="36791.82">19517 12944 26 0,'0'0'427'0,"-1"-7"-123"0,1 7-75 16,0 0-23-16,0-8 10 0,0 8 23 0,0 0-32 15,0 0 19-15,0 0-49 0,17 3 38 0,-10 1-46 16,2 2 27-16,4 2-2 0,0 1-15 0,2 3-5 15,3 1-15-15,1 4 3 0,0 1-3 0,3 2-8 16,0 6-4-16,3 0 1 0,-2 3-13 0,0-1-5 16,0 4-8-16,0-1-9 0,0 1-15 0,0 2-5 15,-2-2-11-15,-1 2-10 0,-1 0-11 0,-1 1-39 16,-1-2 37-16,-3 1-38 0,-3-5 24 0,0 2-36 16,-4 0 31-16,0-2-34 0,-3-3 27 0,-1 0-36 15,-3-1 24-15,0 0-25 0,-5-1 27 0,2-2-1 0,-1-2-19 16,-3-3-8-16,2-2-70 0,0 0-87 0,-3-4-105 15,3-2-93-15,-2-4-167 0,0-1-176 0,7-4-362 16,-13-2-683-16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15:07.917"/>
    </inkml:context>
    <inkml:brush xml:id="br0">
      <inkml:brushProperty name="width" value="0.05292" units="cm"/>
      <inkml:brushProperty name="height" value="0.05292" units="cm"/>
      <inkml:brushProperty name="color" value="#002060"/>
    </inkml:brush>
  </inkml:definitions>
  <inkml:trace contextRef="#ctx0" brushRef="#br0">26104 5526 46 0,'0'0'200'0,"0"0"-38"0,0 0-14 16,-8-3-24-16,8 3 0 0,0 0-27 0,0 0 36 16,0 0-49-16,0 0 3 0,0 0-8 0,-2-6-6 15,2 6-5-15,0 0 0 0,0 0-6 0,0 0-3 16,0 0-1-16,0 0 2 0,0 0-8 0,0 0-5 16,-7-3-4-16,7 3-7 0,0 0-5 0,0 0-4 15,0 0-7-15,0 0-2 0,0 0-7 0,0 0 1 16,0 0-1-16,0 0-4 0,0 0-1 0,0 0 14 15,0 0 15-15,0 0 7 0,0 0 14 0,0 0 9 16,2 7 5-16,-2-7 0 0,0 0 5 0,6 8-5 16,-6-8 3-16,8 5 4 0,-8-5 0 0,6 3-5 15,-6-3 0-15,9 7 3 0,-1-4-7 0,-1 0-4 16,-7-3-3-16,13 4 2 0,-4-1-1 0,3 0-6 16,-2-1-7-16,0 1-3 0,3 0-5 0,-2 0-2 15,3-1-8-15,-1-1-3 0,1 3-3 0,2-2 2 16,0 0-5-16,1 1-2 0,-1-2 0 0,1 2 13 15,1-2-20-15,-1 0 4 0,2 0-7 0,-3 2 2 16,4-3-1-16,-1 1 3 0,-1 0-4 0,2-1 0 16,-1 0 1-16,0 0 3 0,3 1-3 0,-3-1-1 15,3 0 4-15,0 0 14 0,-1-1-15 0,1 1 2 16,0 0 4-16,0-1-6 0,-2 0 0 0,4 1 2 16,-2-2 0-16,1 1 0 0,-2 0-2 0,0 1-1 15,2-1 3-15,-3 1 2 0,1-1 1 0,-1 0-5 16,1-1 1-16,-2 2-1 0,2-1-1 0,-2-2 2 15,1 2 3-15,-2 0-1 0,1 0 0 0,2 0 2 16,-3 0 5-16,2-1-5 0,-1 1 1 0,1 0 0 16,0 0-1-16,0 0-2 0,1 0 6 0,-1-2 2 15,3 2 5-15,-2-2 6 0,2 2 5 0,2 0-1 16,1-1-2-16,-1 0-4 0,1 0-1 0,0 1-3 16,0 0-2-16,1 0-3 0,-1-1 1 0,0 1-4 15,1-1-4-15,-2 0-1 0,0 1-6 0,1 0 1 16,-3 0 0-16,-1 1-3 0,1-1-3 0,0-1-1 15,-2 2 2-15,1 0 3 0,1-1-5 0,-1 1 3 16,-2 0-1-16,3 0 3 0,-1 0-2 0,0 0 2 16,-2 0-4-16,1 0 4 0,0 0-5 0,-3 0 5 15,3 1-3-15,-1-1-1 0,-1 2-3 0,0-2 0 16,-2 1 1-16,2-1 4 0,0 1-2 0,-1-1 5 16,0 1-5-16,-2-1 4 0,-1 0 3 0,3 1 1 15,-2-1 3-15,0 0 1 0,0 2-1 0,0-1 4 16,1-1 4-16,3-3-4 0,-4 3-1 0,3 0 2 15,-2 0 0-15,1 2-5 0,-3-2 0 0,3 0-5 16,0 0 0-16,-3 0 2 0,3 1-4 0,-2-1 1 16,0 0-3-16,0 0 1 0,0 0 3 0,0 0-9 0,-1 0-2 15,0 0 4-15,2 0 0 0,-2 0-1 0,0 0 2 16,2 0 1-16,-2 0 2 0,1 0 0 0,0 0 3 16,0 0 0-16,0 0-2 0,0 0-33 15,0 0 37-15,0 0-36 0,3 0 39 0,-1 0-36 16,0-3 37-16,-2 3-38 0,2 0 39 0,-1 0 3 0,-1 2-12 15,3-2-1-15,-1 1-3 0,-1-1 3 0,1 0-2 16,-3 1-1-16,4-1 0 0,-3 0 2 16,2 1-7-16,1-1 1 0,-4 2 0 0,2-2-4 15,-1 0 5-15,1 1 1 0,-2 0-2 0,1-1 1 16,-1 1-2-16,2-1 0 0,-3 1 0 0,1-1 0 16,0 1 1-16,-1-1-5 0,-1 2 6 0,6-1-1 15,-7-1 3-15,1 1-1 0,2-1-2 0,-2 1 3 16,1-1-2-16,-1 1-2 0,-1 1 5 0,1-2-2 15,0 1-2-15,0 0 8 0,-2-1-4 0,3 1 2 16,-2-1 0-16,-1 2 4 0,1-1-4 0,-1-1 1 16,1 1 6-16,-2 0-3 0,0 0-7 0,2 0 8 15,-12-1-36-15,18 3 36 0,-18-3 2 0,19 1-3 0,-19-1-3 16,15 2 1-16,-15-2-1 0,18 3-4 16,-10-1-10-16,-8-2 14 0,15 2-7 0,-15-2 4 15,13 1 0-15,-13-1-1 0,13 1-2 0,-13-1 1 0,14 0-6 16,-14 0 9-16,11 0-1 0,-11 0-3 0,0 0-2 15,15 0 3-15,-15 0-4 0,9-1-4 0,-9 1-21 16,0 0-40-16,13-3-64 0,-13 3-90 0,10-5-105 16,-10 5-141-16,6-6-200 0,-6 6-512 15,3-8-790-15</inkml:trace>
  <inkml:trace contextRef="#ctx0" brushRef="#br0" timeOffset="31814.57">12941 8325 101 0,'0'0'48'0,"0"0"48"15,0 0-74-15,0 0 49 0,0 0-69 16,0 0 51-16,0 0-67 0,0 0 54 0,0 0-53 0,0 0 50 16,0 0-61-16,0 0 57 0,0 0-51 0,0 0 50 15,0 0-50-15,0 0 111 0,0 0-39 0,0 0 17 16,0 0-16-16,0 0 30 0,0 0-30 0,2 7 34 16,-2-7-25-16,0 0 34 0,0 0-42 0,0 0 24 15,12 1-35-15,-12-1 32 0,0 0-26 0,0 0 22 16,0 0-24-16,12 0 18 0,-12 0-30 0,0 0 11 15,0 0-8-15,11-1 16 0,-11 1-6 0,0 0-7 16,0 0-8-16,0 0 5 0,11-1-1 0,-11 1-2 16,0 0-6-16,0 0-1 0,0 0-3 0,0 0-7 15,12-2 1-15,-12 2 7 0,0 0-14 0,0 0 12 16,0 0 0-16,0 0 5 0,14 0 1 0,-14 0 5 16,0 0-1-16,0 0-5 0,12-1 22 0,-12 1-34 15,0 0 3-15,15 1 10 0,-15-1-8 0,11-1-3 0,-11 1-2 16,0 0 0-16,18 0 1 0,-18 0-4 0,15 0-1 15,-15 0 4-15,16 1-3 0,-16-1-1 0,16 2 2 16,-16-2-1-16,18 1-8 0,-18-1 8 0,19 1 0 16,-7 1 2-16,-12-2 0 0,19 3-3 0,-6-2 7 15,-2 1-2-15,0-1 5 0,1 2 7 0,0-2-1 16,2 0 0-16,-3 2 0 0,1-2 10 0,2 0-10 16,-1 0-2-16,2 0-5 0,-1 1 13 0,3 0-16 15,-2-2 3-15,0 1 10 0,2-2-17 0,-2 2 13 16,5-1-19-16,-1 0 1 0,0-1 0 0,0 1 3 15,0-1-5-15,2 0-2 0,-1-1 1 0,-1 2-2 16,2 0-1-16,-1-1-3 0,0 1 6 0,1 0-7 16,1 0 0-16,-2-1 0 0,2 1-2 0,-2 0 3 15,2 0 1-15,0 0-1 0,-3 0-2 0,3 0-2 16,-2 0 3-16,1-1 2 0,0 1 8 0,-3 0 3 16,4-1-7-16,-3 1 6 0,2-1-2 0,-1 1-1 15,-1-2 0-15,0 2 2 0,2-1 2 0,-1 1-4 0,-2-1 3 16,3-1-2-16,-2 2 3 0,0-1 0 0,0 1 0 15,-2-1-3-15,2 1-3 0,0-1 4 0,-2 1-2 16,2 0 3-16,-1-1-1 0,1 0 4 0,-1 1-1 16,0-2 1-16,1 2 2 0,0-1 3 0,0 1 1 15,0-1-1-15,-1 0 1 0,3 1-1 0,-3-1 0 16,1 0 0-16,1 1-2 0,-2-2 3 0,3 2 0 16,-1-1 0-16,-1 1-2 0,-1-2-1 0,1 2 5 15,2 0-1-15,-2-1-7 0,0 0-1 0,0 1 5 16,2-1-3-16,-2 0 2 0,1 1 0 0,1-1-3 15,-3 0 4-15,3-1-1 0,-3 1-1 0,3 1 0 16,-1-1-1-16,-1 0-2 0,3 1 1 0,-2-1-4 16,0 1 10-16,0-1-5 0,2 1 0 0,-3-2 2 15,1 2 0-15,2 0-5 0,-1-1 0 0,-1 1-12 16,3 0 18-16,-1-2-1 0,0 2 2 0,-1 0 1 16,3 0-4-16,1-1 2 0,-3 1-7 0,2 0-2 15,3-1 3-15,-2 1 2 0,3-1-1 0,-1 1-3 0,-1 0 8 16,1-1-8-16,1 1-1 0,-2 0 0 0,3-1 1 15,-3 1 1-15,1-2-3 0,3 1 1 0,-5 1 1 16,5-1-3-16,-3 1 0 0,1-1 0 16,2 0 2-16,-2 0 4 0,0 0-8 0,1-1-22 0,-1 1 27 15,-2-1-23-15,4 2 28 0,-3-1-30 0,0-1 30 16,2 1-27-16,-1 0 27 0,-1-1-1 0,4 1 1 16,-3 0-5-16,1 0 6 0,1 0-8 0,-2 0-6 15,2-1 6-15,-2 0-2 0,2 1-3 0,-1-1-1 16,-1 2 7-16,2-1-5 0,-3-1-2 0,1 1 0 15,1-1 0-15,-1 1 4 0,-1-1-2 0,1 0-6 16,-1 0 5-16,0 1-3 0,0 0 2 0,-3 1 0 16,3-1 1-16,-4-1 3 0,0 1-36 0,1 1 37 15,0-1-31-15,1 1 36 0,-2-1-36 0,0 0 38 16,2-1-2-16,-2 2-3 0,0-1 0 0,5 0-1 16,-2 0 0-16,-4 0 0 0,3 1 3 0,-2-1-7 15,3 1 0-15,-1-2-1 0,1 2 0 0,0-1 7 16,-2 1-5-16,3-1 10 0,-1 1-17 0,-1 0 4 0,-1 1 0 15,0-1 1-15,1 0 4 0,-1 0 2 16,0 0-7-16,2-1 1 0,-1 1-1 0,1 0-36 16,-2 0 43-16,0 0-39 0,-2 0 50 0,4 0-48 0,-3 0 43 15,1-1-40-15,-1 1 41 0,4 0-42 0,-3 0 49 16,3-2-46-16,-3 2 43 0,0 0-43 0,2 0 43 16,-3 0-42-16,5 0 39 0,0 0-35 0,-2 0 38 15,1 2-41-15,1-2 44 0,-4 1-40 0,4-1 47 16,0 0-50-16,-1 1 47 0,1-1-46 0,-1 0 46 15,0 1-43-15,1-2 49 0,-2 1-45 0,2 0 50 16,-1 0-52-16,1 1 49 0,-2-1-50 0,1-1 46 16,0 2-46-16,1-2 48 0,-1 1-48 0,-1 0 51 15,1 0-53-15,-2-1 53 0,3 0-52 0,-2 1 58 16,0 0-59-16,1 0 50 0,-1-2-47 0,2 2 52 16,-1-1-53-16,0 1 27 0,0-1-21 0,1 1 52 15,0-1-52-15,0 1 49 0,0-1-56 0,1 1 55 16,-3-2-48-16,2 2 44 0,2 2-54 0,-2-4 52 0,0 2-52 15,0 0 51-15,1 0-51 0,-2 0 49 0,0 0-54 16,1-1 53-16,-2 1-50 0,1 0 51 16,-5 0-50-16,1 0 49 0,-1 0-49 0,3 0 54 0,-1 0-53 15,-1-1 53-15,2 1-45 0,-3 0 46 0,5-1-49 16,-3 0 48-16,-1 1-50 0,1 0 54 0,1-1-50 16,-1 1 50-16,0-2-45 0,2 1 40 0,-4 1-50 15,1 0 43-15,0-1-47 0,-1 1 52 0,-1 0-50 16,2 0 45-16,0 0-44 0,-1 0 43 0,-2-1-25 15,2 2 21-15,-2-1-39 0,1 0 36 0,-1-1-39 16,1 2 44-16,-1-1-43 0,-1 0 44 0,-1 0-22 16,3 0 16-16,-2 0-32 0,-1 0 40 0,1 0-45 15,-2 0 43-15,-1 1-42 0,3-1 46 0,-5 0-45 16,4 0 36-16,-4 1-39 0,3-1 43 0,-3 0-45 16,3 2 48-16,-3-2-40 0,2 1 40 0,-3-1-41 15,2 1 41-15,-2 0-40 0,1-1 37 0,2 1-38 16,-5-1 39-16,4 1-42 0,-2-1 42 0,1 2-41 0,-2-2 41 15,-2 0-43-15,3 1 40 0,-2-1-41 16,1 1 42-16,-12-1-42 0,18 0 40 0,-18 0-40 0,16 1 40 16,-16-1-38-16,18 0 39 0,-18 0-38 15,17 0 37-15,-17 0-36 0,15 0 38 0,-15 0-40 0,14 0 40 16,-14 0-36-16,14-1 34 0,-14 1-42 0,13-1 41 16,-13 1-56-16,0 0-10 0,14-3-131 0,-14 3-89 15,0 0-185-15,12-2-214 0,-12 2-864 0,0 0-1161 16</inkml:trace>
  <inkml:trace contextRef="#ctx0" brushRef="#br0" timeOffset="34596.37">26167 10234 171 0,'0'0'564'15,"-14"5"-144"-15,14-5-99 0,-13 3-61 0,13-3-35 16,-14 1 7-16,14-1 7 0,-12-3-3 0,12 3-16 16,-14-6-19-16,9 3-19 0,1-2-17 0,-1 0-30 15,3-1-18-15,-2-1-19 0,1 0-1 0,3 0-10 16,-1 0-3-16,1 0-9 0,1-1-8 0,2 0-2 16,1 0-12-16,1 0-18 0,1 2 4 0,-1-1-16 15,4 1 8-15,-1 1-18 0,1 0 12 0,1 1-20 16,0 1 17-16,-1 2-16 0,4 0 12 0,-13 1-14 15,22 2 14-15,-10-1-18 0,-1 3 16 0,1 0-17 16,-3 2 15-16,2-1-17 0,-2 3 14 0,1-1-15 16,-4 0 18-16,2 0-21 0,-2 0 21 0,-1-1-18 15,-2 1 22-15,-1-2-20 0,-2-5 19 0,2 12-16 16,-2-12 27-16,-2 6-19 0,2-6 38 0,0 0-28 16,0 0 23-16,-15-5-29 0,9-2 31 0,1-3-40 15,-1 0 32-15,3-4-38 0,-2-1 35 0,2-2-40 16,3 1 32-16,0-2-38 0,0 1 6 0,6-1-2 15,-2 1-2-15,1 1 8 0,2 2-3 0,-1-1 3 0,4 2 1 16,-1 2-1-16,2 0 5 0,1 4-1 0,-3 0 2 16,3 2 9-16,0 3-2 0,1 2 4 15,1 0-2-15,-1 1 1 0,1 4 28 0,3 2-40 0,1 3 41 16,-2 3-48-16,1 0 34 0,-2 3-39 0,3 2 32 16,-2 1-43-16,-1-2 25 0,-4 1-13 0,3-1-16 15,-3 0-13-15,0 0-32 0,-1-1-24 16,-1-3-35-16,-4 0-36 0,2-1-44 0,-2-2-57 15,1-2-27-15,-5-1-54 0,-1-7-89 0,4 8-66 0,-4-8-271 16,0 0-290-16</inkml:trace>
  <inkml:trace contextRef="#ctx0" brushRef="#br0" timeOffset="34912.15">26438 9725 600 0,'-9'-17'491'16,"1"2"-106"-16,0 0-77 0,-1 1-51 0,4 2-14 15,-1-1-23-15,1-1-10 0,2 4-11 0,1-1-15 16,0 0-20-16,2 0-26 0,2 2-27 0,0 0-19 16,3 2-19-16,-1 1-14 0,4 1-13 0,1 3-11 15,-9 2-6-15,19 0-7 0,-8 3-9 0,0 1-11 16,0 5-7-16,-1 0-14 0,1 1-5 0,-2 2-2 16,1 1 3-16,-3 1 8 0,-1 1 2 0,-1-2 7 15,-1 1 9-15,-1 1 11 0,0-4 19 0,-1 2 18 16,1-1 29-16,-2-2 5 0,0 0 18 0,1-1-18 15,0 0 17-15,0-2-29 0,0 1 23 0,1-3-40 16,1 0 15-16,2 0-37 0,2-1 14 0,-8-4-44 16,18 3-14-16,-6-3-51 0,1-1-37 0,2 0-59 15,2 0-75-15,1-3-38 0,-1 2 34 0,2 1-90 16,-1-2-28-16,-1 2-73 0,1 0-370 0,-4 1-322 16</inkml:trace>
  <inkml:trace contextRef="#ctx0" brushRef="#br0" timeOffset="35095.08">26848 9932 270 0,'0'8'683'0,"-2"-2"-191"0,2-6-111 0,-1 12-78 16,1-12-59-16,0 10-38 0,0-10 6 0,3 9 5 15,-3-9-7-15,4 6-28 0,-4-6-31 0,7 5-31 16,-7-5-23-16,14 0-20 0,-14 0-17 0,18-3-18 16,-6-1-9-16,1 0-18 0,1-1-3 0,2 0-19 0,-2-3-27 15,5 1-22-15,1 1-29 0,-1-4-27 0,1 1-37 16,1-2-4-16,-2 1-97 0,1 0 35 15,-3-1-73-15,0 0-29 0,-6 1-50 0,2 0-254 16,-4 1-131-16</inkml:trace>
  <inkml:trace contextRef="#ctx0" brushRef="#br0" timeOffset="35277.93">27087 9803 480 0,'0'0'413'0,"-21"3"-85"16,12-2-73-16,-1 1 23 0,1 2-65 0,0 0 34 0,2 0-40 15,0 1 10-15,2 0-19 0,1 2-8 0,0 0-15 16,2 1-26-16,2 0-23 0,0-1-24 0,1 3-20 15,2-1-17-15,-1 2-13 0,2-1-6 0,3 3-1 16,-1-1-23-16,1 0-10 0,1 1-20 0,1 0-32 16,1-1-35-16,-1 1-29 0,0 1-44 0,0-2-19 15,0 1-18-15,0 0-21 0,-1-1-6 0,-2 0-18 16,3 0-57-16,-2-1-424 0,-4-2-217 0</inkml:trace>
  <inkml:trace contextRef="#ctx0" brushRef="#br0" timeOffset="36295.43">26651 10144 405 0,'-9'1'328'0,"9"-1"-97"0,-8 3-24 0,8-3-69 16,0 0-8-16,-7 2-45 0,7-2 3 0,0 0-37 16,0 0 10-16,0 0-25 0,9-3 10 0,-2-1-31 15,0-1 19-15,4-2-26 0,2-2 15 0,1 0-4 16,0-2-3-16,4-1-8 0,-3-1 4 0,3 0-11 15,-2-2 7-15,0 1 0 0,-2 0-1 0,0-1-4 16,-3 1 5-16,-4 0-3 0,-3 3 2 0,2 0-10 16,-6-1-1-16,-3 1 8 0,-1 0-2 0,-4 1 2 15,-2 1 10-15,-4 2 5 0,-3 0 9 0,-1 1 2 16,-6 3 17-16,1 1 11 0,-4 0 75 0,0 4-66 16,-1 0 50-16,0 1-19 0,1 1-63 0,-3 3 49 15,0 0-54-15,5 1 28 0,2 0-46 0,1 0 41 16,2 1-54-16,5-2 44 0,0 1-51 0,6-1 46 15,3-3-48-15,1 1 40 0,5-5-37 0,-2 7 43 0,2-7-49 16,9 3 40-16,-9-3-41 0,21-3 29 16,-6 0-38-16,4-2 36 0,3-2-43 0,6-3 38 15,2 0-40-15,0 0 54 0,1-2-51 0,-2-2 51 16,2 2-51-16,-2-2 49 0,-3 1-39 0,-1 0-3 0,-7 1 12 16,0 2-5-16,-6 0 2 0,-2 2 2 15,-4 1-3-15,-3 0 1 0,-3 7 3 0,-4-9-3 16,4 9 7-16,-19-3 5 0,3 3-6 0,-3 1 3 0,-7 2 50 15,-6 3-57-15,0 3 48 0,-7 0-53 16,0 5 46-16,-1-1-40 0,4 2 55 0,0-1-40 0,5 2 38 16,4 0-46-16,1 2 1 0,6-1 1 15,3-4 5-15,4 2 7 0,2-1-1 0,6-2 6 16,2-3-1-16,3 2 1 0,5-2-1 0,5 0-4 16,3-2 5-16,6-1-15 0,3-4-14 0,6-1-18 0,8-3-9 15,4-3 36-15,7-4-46 0,1-2 9 0,1-1 50 16,2-2-44-16,5-5 55 0,-8 1-50 0,-4 1 56 15,-3-1-57-15,-5 1 57 0,-6 2-55 0,-6 3 58 16,-5 1-14-16,-9 2-45 0,-3 2 4 0,-5 1 4 16,-2 6 7-16,-5-8 2 0,5 8 2 0,-22-1 2 15,6 2-1-15,-5 2 44 0,-4 2-62 0,-6 2 29 16,-1 4-91-16,-4 2-45 0,-1 2-74 0,3 2-115 16,-1-1-307-16,3 2-143 0</inkml:trace>
  <inkml:trace contextRef="#ctx0" brushRef="#br0" timeOffset="38511.1">26394 11324 335 0,'-14'-5'361'15,"14"5"-73"-15,-15-5-32 0,15 5-25 0,-13-6 1 16,4 2-39-16,5-2 9 0,4 6-58 0,-6-10-18 16,3 4-26-16,3-1-19 0,1 1-18 0,3-2-13 15,2 0-4-15,2 0-14 0,1-1 4 0,2 1 43 16,3-1-60-16,-2 4 46 0,4-1-58 0,-1 1 43 15,0 2-62-15,-2 1 47 0,1 2-51 0,0 2 45 16,-3 1-48-16,0 3 47 0,-3 0-52 0,-2 1 49 16,-1 4-44-16,-2 0 2 0,-2 0 6 0,-2 4 3 15,-2 0 1-15,-2 1 12 0,0 2 12 0,-3 2 32 16,2-5 39-16,-2 3 8 0,-1-1 7 0,2-2 5 16,0 0-7-16,1-1-10 0,-1-1-5 0,4-3-6 15,0 0-5-15,-1 0 2 0,4-2-7 0,0 0-10 16,3-2 31-16,1-1-56 0,1 0 34 0,1-3-57 0,6 0 43 15,-1-3-59-15,6 0-8 0,-1-2-25 0,7-3-61 16,0-2-61-16,4-2-85 0,0-1-62 0,1-3-69 16,-1 0-112-16,0 0-343 0,-2-2-365 15</inkml:trace>
  <inkml:trace contextRef="#ctx0" brushRef="#br0" timeOffset="38883.75">26833 11221 34 0,'-4'-5'622'0,"4"5"-141"0,-7-7-148 0,7 7-19 15,-6-8-67-15,6 8 35 0,-5-4-71 0,5 4 17 0,-5-5-57 16,5 5 30-16,0 0-50 0,0 0 28 0,6-3-50 16,-6 3 36-16,12 0-60 0,-12 0 33 0,17 3-62 15,-5-1 29-15,0 1-60 0,0 0 33 16,2 2-59-16,0 1 40 0,-1 0-49 0,2 0 36 0,-4 3-52 16,0-2 40-16,-1 0-47 0,-3 0 6 0,-1 1-1 15,-2-1 2-15,-1-3 5 0,-3-4-2 0,2 13 2 16,-2-13 1-16,-4 8 5 0,4-8 3 0,-7 4 6 15,7-4 6-15,0 0 58 0,-17-3-46 0,12-1 41 16,0-1-57-16,0-3 40 0,-2 0-54 0,5-1 42 16,-2-1-52-16,3-3 45 0,1 3-53 0,3-2 50 15,0 0-52-15,3 0 44 0,1 0-46 0,2 0 45 16,2 2-49-16,1 0 45 0,2 3-39 0,0 2 40 16,1-2-45-16,2 4 47 0,-1 1-48 0,0 4 49 15,2-1-45-15,-2 4 45 0,2 1-40 0,-4 0 37 16,4 5-45-16,-4-2 49 0,0 4-51 0,0 0 6 15,-5-3 3-15,1 3-2 0,-2-2 4 0,0 1 5 16,-3 0-8-16,1-2-19 0,-3 1-34 0,-1-3-40 16,0 1-48-16,-1-4-77 0,-1-5-66 0,-1 11-75 15,1-11-114-15,0 0-436 0,0 0-497 0</inkml:trace>
  <inkml:trace contextRef="#ctx0" brushRef="#br0" timeOffset="39194.03">27018 10805 582 0,'-8'-13'451'0,"3"4"-106"0,0-2-69 15,1 3-46-15,0-2-29 0,0 2-10 0,3-1-15 16,1 1-18-16,0 2-19 0,4-2-14 0,1 4-22 0,-5 4-17 16,10-6-18-16,-10 6-10 0,16 0-11 0,-5 2-11 15,-1 2-4-15,1 2-5 0,1 3 31 0,-1 1-55 16,-1 2 40-16,-3 1-49 0,1 1 39 15,-1 1-46-15,-2 0 46 0,-3 1-44 0,3-1 42 16,-5-1-40-16,3-1 66 0,-3 0 20 0,1 0-28 0,0-4 46 16,-1 2-32-16,2-3 46 0,0 2-34 15,0-3 50-15,1-1-59 0,3 0 32 0,-1-1-63 16,5-3 35-16,-1-1-59 0,2 0 37 0,3-2-54 16,4 1 4-16,0-3-103 0,2 1-45 0,4-4-89 0,0 2-104 15,0-1-114-15,2-1-534 0,-2 0-586 0</inkml:trace>
  <inkml:trace contextRef="#ctx0" brushRef="#br0" timeOffset="39393.78">27615 11031 549 0,'1'9'406'0,"1"-3"-88"0,-2-6-61 16,2 12-13-16,-2-12-37 0,4 10 48 0,-4-10-1 15,5 10-21-15,-5-10-38 0,10 7-35 0,-10-7-25 16,15 6-31-16,-6-3-19 0,4-2-12 0,-2-1-19 15,5 0-8-15,-2-1-9 0,5-2-8 0,-1 2-2 16,2-2-13-16,1 1-7 0,1-3-59 0,-1 1-83 16,2-1-78-16,-5 0-69 0,1 0-56 0,-3-1-78 15,0 0-299-15,-4 0-222 0</inkml:trace>
  <inkml:trace contextRef="#ctx0" brushRef="#br0" timeOffset="39593.87">27819 10976 290 0,'0'0'442'15,"-15"0"-115"-15,15 0-72 0,-15 1-59 0,15-1-12 16,-11 3 18-16,11-3 17 0,-9 6-3 0,9-6-20 16,-9 6-9-16,9-6-21 0,-2 8-23 0,2-8-16 15,1 11-23-15,2-5-15 0,0 3-14 0,1 0-13 16,1 0-15-16,0 4-3 0,3-3-12 0,0 2-5 16,-1 3-4-16,1-2-7 0,1 2-44 0,2 2 41 15,-1-1-46-15,-1-3 12 0,-1 0-116 0,1 0 10 16,0-2-76-16,-2 0-63 0,2 0-33 0,-2-4-140 15,0-1-234-15,-1-1-182 0</inkml:trace>
  <inkml:trace contextRef="#ctx0" brushRef="#br0" timeOffset="40033.9">28219 10874 32 0,'-9'-6'428'0,"1"1"-120"0,3 0-57 0,-3 0-40 15,2-2-42-15,1 1-30 0,1-2-23 0,2 1-25 0,-1 0-12 16,3-2-17-16,3 2-4 0,-1-2-22 0,2 1 2 16,4-1-15-16,0 1 0 0,3 0-2 15,-1 1 9-15,4 1-1 0,-3 0 0 0,0 1 6 0,0 2-2 16,1 2 8-16,-12 1-13 0,19 1 10 15,-9 2-10-15,-2 2 24 0,1 1-14 0,-3 1 45 0,-2 0-35 16,0 0 59-16,0 3-8 0,-1 1 5 0,-1 0-14 16,-1-1-11-16,1 1-18 0,0 0-5 15,3 0-11-15,-2 1-5 0,1-2-7 0,1 3-7 16,0-1-3-16,0-2-4 0,4 2 2 0,-1-1-8 16,1 1-4-16,1-2-5 0,0-1 3 0,0 2-3 0,2-2 1 15,-2 0-1-15,0 0 3 0,0-1-5 0,-3 0-2 16,-1-2 2-16,1 2 8 0,-3-1 1 0,-3-1 14 15,0 1 3-15,-2-1-4 0,-2 0-2 0,-1 1 2 16,-1-1-4-16,-1 0-3 0,-1 0-2 0,-1 0-4 16,0-1-4-16,1 1-2 0,0-2-2 0,-1 0 0 15,8-4-7-15,-9 5-17 0,9-5-63 0,-8 5-86 16,8-5-100-16,0 0-73 0,0 0-69 16,0 0-343-16,0 0-267 0</inkml:trace>
  <inkml:trace contextRef="#ctx0" brushRef="#br0" timeOffset="40445.51">28562 10935 397 0,'-2'-8'502'0,"1"-1"-76"16,0 3-52-16,-2 0 5 0,2-1-14 0,-2 1-24 15,2 0-15-15,1 6-19 0,-2-9-83 0,2 9 3 16,-2-9-87-16,2 9 13 0,0-8-70 0,0 8 37 16,0 0-43-16,9-3 36 0,-9 3-56 0,14 2 33 15,-5 0-57-15,2 1 35 0,1 3-55 0,0-1 43 16,-1 1-56-16,3 3 39 0,-2-1-48 0,-1 1 43 15,1-1-51-15,-2 3 45 0,0-3-48 0,-3-1 43 16,-1 2-43-16,-1-3 46 0,-2 1-5 0,-3-7-3 16,2 10-4-16,-2-10 3 0,0 6-3 0,0-6 1 15,0 0-3-15,0 0-45 0,-11-3 50 0,11 3-2 16,-7-9-43-16,3 0 48 0,1 1-45 0,1-3 47 16,-3 0-47-16,4-2 50 0,1 1-54 0,0 0 51 15,1 0-47-15,4 1 44 0,-1 0-38 0,3-1 42 16,0 3-49-16,0 0 47 0,2 3-50 0,1 1 54 15,0-2-50-15,0 4 46 0,3 1-41 0,-1 1 53 16,2 2-47-16,-1 2 48 0,2 0-44 0,-1 4 42 16,0-1-43-16,-1 0 43 0,1 4-42 0,-3 0 34 15,2 0-42-15,-2 2 44 0,0-2-46 16,-1 2 45-16,-1 0-45 0,0 0 41 0,-1 0-50 0,-1-1 3 16,-2 0-66-16,2-4-66 0,-2 2-65 0,0-2-68 15,0 0-78-15,-5-7-68 0,10 7-86 0,-10-7-414 16,14 1-513-16</inkml:trace>
  <inkml:trace contextRef="#ctx0" brushRef="#br0" timeOffset="40637.15">29105 10836 79 0,'0'0'549'0,"-5"-7"-155"0,5 7-73 16,-4-5-35-16,4 5-44 0,0 0 45 0,-3-5-67 15,3 5 15-15,0 0-27 0,0 0-31 0,1-10-29 0,-1 10-28 16,11-5-25-16,-3 2-12 0,2-1-14 15,1-1-20-15,3 0-14 0,3 2-1 0,1-3-9 16,2-1-8-16,1 2-42 0,2-1 40 0,-3-1-66 16,3 1-15-16,-1 0-96 0,-2-2-38 0,-3 4-38 15,1-2-87-15,-4-2-103 0,-1 3-267 0,-1-1-202 16</inkml:trace>
  <inkml:trace contextRef="#ctx0" brushRef="#br0" timeOffset="40849.61">29345 10640 130 0,'-18'-1'394'0,"18"1"-110"0,-13 0-54 16,13 0-2-16,-12 1-4 0,12-1 24 0,-11 4-22 16,11-4 60-16,-9 7-65 0,9-7 28 0,-7 8-65 15,4-2 31-15,1 0-56 0,0 1 18 0,2 2-17 16,2-1-13-16,0 3-7 0,3-2-17 0,-1 4-15 0,1-2-25 16,2 1-16-16,0 2-10 0,2-3-13 0,0 2-10 15,0 1-4-15,1-2-8 0,-1-1-8 0,2 2-2 16,-1-2-11-16,-3 0-42 0,2 0-59 15,-1-3-60-15,0 1-58 0,-3-2-77 0,1-2-76 16,-1 2-50-16,-1-3-487 0,-4-4-474 0</inkml:trace>
  <inkml:trace contextRef="#ctx0" brushRef="#br0" timeOffset="41211.75">29712 10611 257 0,'0'-11'427'0,"0"11"-80"0,-3-6-34 0,3 6-12 16,0 0-53-16,-6-6 29 0,6 6-45 0,0 0-40 15,0 0-29-15,0 0-18 0,0 0-16 0,-10 2-57 16,10-2 30-16,-2 7-60 0,2-7 37 0,3 10-47 16,0-3 36-16,-1-2-48 0,4 4 35 15,-1-2-46-15,3 4 32 0,1-3-46 0,3 3 42 0,-1-2-10 16,3 2-7-16,2-2-1 0,-1 2-2 0,0-2-6 15,4 2-6-15,-3-3 2 0,-1 1 1 0,-2-2-6 16,1 1 1-16,-1 0-1 0,-2-2-1 16,-1-1 1-16,-1 2 14 0,-2-1 11 0,-1-1 18 0,-1 2 13 15,0-3 2-15,-5-4-10 0,3 10-8 0,-3-10-9 16,-1 10-6-16,1-10-4 0,-4 10-4 0,-1-6-5 16,5-4-3-16,-7 7-4 0,7-7-1 0,-9 8-6 15,9-8-3-15,-7 3-88 0,7-3-89 0,0 0-99 16,-14 0-89-16,14 0-83 0,-9-6-422 0,2 0-426 15</inkml:trace>
  <inkml:trace contextRef="#ctx0" brushRef="#br0" timeOffset="41349.94">29780 10635 555 0,'-3'-10'472'0,"-1"2"-49"0,0 1-56 0,4-2-30 16,-1 4-25-16,2-4-22 0,-1 1-21 0,3 0-36 15,-1-1-34-15,4 0-33 0,-1 0-33 0,2-1-27 16,5 1-25-16,-1-1-13 0,2 0-13 0,1 2-20 15,0 0-57-15,2 1-120 0,-2-2-144 0,2 2-169 16,-3-2-544-16,2 2-597 0</inkml:trace>
  <inkml:trace contextRef="#ctx0" brushRef="#br0" timeOffset="46526.45">27218 10556 38 0,'0'0'185'0,"-15"1"-77"0,15-1 26 0,0 0-60 16,0 0 44-16,-11 1-61 0,11-1 33 0,0 0-50 15,-11 2 34-15,11-2-40 0,0 0 36 0,-12 2-46 16,12-2 46-16,-9 5-44 0,9-5 43 0,-11 3-42 15,11-3 32-15,-10 2-26 0,10-2 30 0,-11 4-34 16,11-4 30-16,-12 3-33 0,12-3 25 0,-10 3-31 16,10-3 17-16,-12 4-29 0,12-4 27 0,-11 4-34 0,11-4 26 15,-13 6-26-15,7-4 35 0,6-2-28 16,-15 6 20-16,7-2-27 0,0 2 24 0,-2-2-10 16,1 1 4-16,-1 1-27 0,-2 0 28 0,1 0-6 15,-1 2 22-15,1-3-18 0,-1 2 12 0,2 1-7 0,-3-1 12 16,2 0-9-16,-1 0 7 0,1-1-6 0,0 3 7 15,1-3 1-15,0 0-1 0,1 1 9 0,-1-2-8 16,2 1 39-16,-1 1-38 0,0-1 15 16,2 0-26-16,0 1 17 0,0-1-27 0,-1 1 15 15,0 1-26-15,3-1 29 0,-1 1-23 0,-1 0 41 0,2 2-48 16,0-1 38-16,-1 0-28 0,-1 3 18 0,2 0-32 16,-1-1 42-16,3 0-33 0,-4 1 52 0,0 1-39 15,2 0 45-15,0 0-51 0,0 0 51 16,0-1-53-16,-2 3 59 0,4-2-55 0,-1 0 43 0,1 1-54 15,-1-1 48-15,0 0-40 0,2-1 48 0,1 2-48 16,-1-3 49-16,2 2-48 0,-1 1 34 0,1-1-46 16,0-3 40-16,1 4-45 0,-1-1 54 0,2-1-39 15,0 1 11-15,-1 1-12 0,3-2-4 0,0 3 1 16,-1-1 6-16,1 0 7 0,1-1-1 0,1 1-3 16,-1 0-2-16,2-2 9 0,-1 2-4 0,0 0 1 15,3 0-1-15,-1-2-2 0,-2 3-1 0,2-2 4 16,2 1-3-16,-1-2 0 0,0 2 3 0,1-1-2 15,-1-1 40-15,0 1-46 0,0-1 40 0,3-1-44 16,-3 1 39-16,1-2-44 0,1 0 41 0,-2 0-41 16,2 1-5-16,-1-2 41 0,1 0-4 0,-2-2-48 15,1 3 46-15,1-3-46 0,-2 1 43 0,1-2-47 16,0 2 45-16,-1-2-47 0,1 1 33 0,-1-2-26 16,0 1 40-16,1-1-44 0,-1 1 49 0,0-1-49 15,0 0 44-15,1-1-48 0,1 1 47 0,-2-2-47 16,1 1 49-16,0-1-45 0,0 0 51 0,0-1-51 15,1 0 49-15,-1-1-47 0,1 0 44 0,0 0-45 16,1-1 45-16,-12 0-49 0,20 1 50 0,-8-2-47 16,-1 1 39-16,0-1-45 0,0 0 48 0,1 0-48 15,-2-1 46-15,3 2-47 0,-3-2 48 0,3-1-51 16,-3 1 49-16,2 0-48 0,-1-1 47 0,1 0-46 16,-2 0 48-16,3-1-52 0,-2 1 53 0,0-2-50 15,1 1 50-15,-3 0-51 0,3-1 49 0,-1 0-48 16,-2-1 48-16,3 1-45 0,-3 1 48 0,0-3-51 0,0 1 6 15,1 1 3-15,-1-2 2 0,0-2 3 16,0 3 2-16,-2-3 4 0,2 1 0 0,-2 0-2 0,0-1 2 16,0 0 1-16,-1 0 1 0,1 0-1 15,-1-1 3-15,0-1 3 0,-1 3-5 0,2-4-1 0,-1 2 1 16,-2 1 3-16,2-2-4 0,-2 1 1 0,1 0 1 16,-1 0 42-16,-1-1-52 0,1 1 47 0,-2 1-47 15,2-1 43-15,0-1-53 0,-2 2 48 16,0-1-49-16,0 1 47 0,-1-2-48 0,1 3 48 15,0-2-49-15,-2 0 46 0,2 2-46 0,-2-2 46 0,0 0-46 16,1 3 47-16,-1-2-48 0,0 3 49 0,0-4-45 16,-1 3 44-16,1-1-48 0,0-1 46 15,-2 1-46-15,2-1 46 0,0 2-45 0,-1-3 45 0,0 3-41 16,1-4 41-16,-2 4-47 0,2-2 48 0,-2 0-46 16,1 0 44-16,-1 0-40 0,1 1 50 0,-3-2-48 15,3 2 51-15,-3-1-52 0,4 1 47 0,-4 0-47 16,2 1 47-16,-1-3-46 0,1 3 47 0,-2-1-52 15,1-1 52-15,-1 1-37 0,1-1 30 0,0 2-49 16,-1-2 50-16,2 2-47 0,-2 0 48 0,1-1-51 16,-1 1 52-16,2-2-52 0,-1 2 50 0,-1-1-51 15,1 0 50-15,0 1-44 0,1 0 45 0,-2 1-47 16,1 0 48-16,1-3-43 0,-2 5 44 0,0-3-45 16,1-1 51-16,-2 2-53 0,0 1 48 0,3-3-46 15,-2 2 48-15,0 0-53 0,0-1 11 0,0 1-2 16,0-2 1-16,-1 1 4 0,2 2 2 0,-3-3 4 15,2 2-2-15,1 0 3 0,-1-1 6 0,1 2-7 16,-1-1 0-16,-2 1 2 0,4-1 2 0,-2 2 0 16,1-1 2-16,-1-1-1 0,4 6 2 0,-8-8 7 15,5 3-8-15,3 5 1 0,-8-9-1 0,4 5-1 16,4 4 5-16,-6-8-7 0,6 8 2 0,-8-7 4 16,8 7-5-16,-5-7 0 0,5 7-1 0,-9-6 0 15,9 6 3-15,-5-7 0 0,5 7-3 0,-6-7 0 16,6 7 1-16,-7-7-1 0,7 7 1 0,-4-6-1 15,4 6 0-15,-7-4 5 0,7 4-2 0,-7-7 5 16,7 7-2-16,-6-4 5 0,6 4-9 0,-8-5 1 16,8 5 1-16,-6-6 0 0,6 6 2 0,-8-5-4 15,8 5 3-15,-6-6-1 0,6 6 4 0,-7-3-6 16,7 3-1-16,-7-5 1 0,7 5-1 0,-8-6 3 16,8 6-2-16,-6-4-1 0,6 4 7 0,-7-3-1 0,7 3-7 15,0 0 4-15,-7-5 4 0,7 5 5 0,0 0-2 16,-9-5-1-16,9 5 0 0,0 0 3 15,-5-4 2-15,5 4-7 0,0 0 1 0,-7-3-2 16,7 3 1-16,0 0-2 0,0 0 1 0,-9-2-4 16,9 2 4-16,0 0-2 0,0 0 7 0,0 0-6 0,0 0 0 15,-12-2 2-15,12 2-1 0,0 0 5 16,0 0-3-16,-11-1 3 0,11 1 1 0,0 0-4 16,0 0-3-16,-10-1-1 0,10 1-2 0,0 0 1 15,0 0 0-15,-13 0 2 0,13 0-1 0,0 0 7 0,0 0-10 16,0 0 0-16,-11-2 1 0,11 2 3 0,0 0 4 15,0 0 1-15,0 0 0 0,-13 0-3 16,13 0 9-16,0 0-10 0,0 0 1 0,0 0-5 16,0 0 3-16,-12 3-2 0,12-3 1 0,0 0-1 0,0 0 4 15,0 0-6-15,0 0-2 0,-10 0 1 0,10 0 1 16,0 0-1-16,0 0 3 0,-12 3-2 0,12-3 0 16,0 0 0-16,0 0-1 0,-11 1-2 0,11-1 1 15,0 0 1-15,-9 2 0 0,9-2 0 0,0 0 6 16,-12 2-7-16,12-2 1 0,0 0 1 0,-9 3-1 15,9-3 1-15,0 0-1 0,-11 3 0 0,11-3 7 16,0 0-7-16,-10 3-2 0,10-3 2 16,0 0-1-16,0 0 1 0,-11 2-1 0,11-2 2 0,0 0-2 15,-8 3 5-15,8-3-5 0,0 0-5 0,0 0 5 16,-10 2-1-16,10-2 3 0,0 0-3 0,-7 2 4 16,7-2 3-16,0 0-6 0,-9 4 0 0,9-4 0 15,0 0 0-15,-10 3 2 0,10-3-4 0,0 0 4 16,-7 4-2-16,7-4 8 0,-7 4-8 0,7-4 2 15,0 0-29-15,-9 3 33 0,9-3 1 0,0 0-4 16,-10 3 1-16,10-3 4 0,0 0-8 0,-9 3-1 16,9-3-5-16,0 0-1 0,0 0-6 0,-13 3-85 15,13-3-86-15,0 0-115 0,-10 4-112 0,10-4-128 16,-13 2-536-16,13-2-693 0</inkml:trace>
  <inkml:trace contextRef="#ctx0" brushRef="#br0" timeOffset="52609.96">28711 11411 208 0,'0'0'253'0,"0"0"-37"16,0 0-19-16,0 0-6 0,0 0-24 0,0 0-34 16,0 0-22-16,0 0-21 0,0 0-19 0,-6-4-12 15,6 4-12-15,0 0-8 0,0 0-5 0,0 0-10 16,2-6-6-16,-2 6 0 0,5-5 1 0,-5 5-6 15,11-6-4-15,-11 6-1 0,11-7-4 0,-2 3 3 16,1 0 2-16,-1-2-5 0,2 2-1 0,2-1 2 16,2-2 3-16,0 2 13 0,0-2 22 0,3 0-4 15,0-1-8-15,2 1-5 0,1-1-5 0,-2 1-3 16,3-2 31-16,-2 2-46 0,0-1 38 0,1 0-48 16,-2 3 37-16,-1-4-39 0,1 3 34 0,-4 1-38 15,2-2 43-15,-4 2-48 0,1 0 46 0,-2 1-50 0,-1-1 41 16,-1 1-39-16,-2 2 43 0,0-2-42 15,-1 2 36-15,-7 2-50 0,12-6-9 0,-12 6-85 16,8-4-26-16,-8 4-90 0,0 0-42 0,0 0-168 16,0 0 69-16</inkml:trace>
  <inkml:trace contextRef="#ctx0" brushRef="#br0" timeOffset="52926.01">28856 11442 127 0,'-6'6'152'0,"4"0"-32"0,2-6-25 0,-5 6-12 16,5-6-15-16,-4 6 9 0,4-6 28 0,0 0 18 15,1 7 0-15,-1-7 1 0,0 0-17 0,0 0-14 16,16 0-18-16,-16 0 4 0,17-4-4 0,-6 0-14 0,2 0-9 16,2-1 9-16,0-1-28 0,2-1-7 0,3 0-5 15,1-1-5-15,-1 0-4 0,2-1-4 0,-2 0 7 16,3 1-1-16,-2-1 3 0,-1 1-2 15,2-1-3-15,-2 2 32 0,-2-1-44 0,-3 3 32 16,0-1-36-16,-1 0 30 0,-3 1-31 0,-2 2 28 16,3-1-30-16,-5 2 47 0,2-3-57 0,-9 5 34 0,13-5-37 15,-13 5 40-15,10-4-39 0,-10 4 40 16,9-3-34-16,-9 3 31 0,10-4-36 0,-10 4 27 16,7-4-82-16,-7 4-42 0,6-4-91 0,-6 4-90 15,5-4-160-15,-5 4 67 0</inkml:trace>
  <inkml:trace contextRef="#ctx0" brushRef="#br0" timeOffset="56742.15">27321 10430 172 0,'-9'-1'191'0,"9"1"-33"0,0 0-8 15,0 0-24-15,0 0-16 0,-8-4-20 0,8 4-15 16,0 0-13-16,0 0-7 0,-4-6-9 0,4 6-3 16,0 0 4-16,0 0 4 0,0-8-11 0,0 8 1 15,0 0-5-15,8-3-3 0,-8 3 7 0,0 0-3 16,0 0-3-16,13 0-3 0,-13 0 0 0,6 4-6 15,-6-4-1-15,10 6-6 0,-3-3-1 0,-7-3-1 16,9 9-7-16,-4-4 1 0,-1-1-3 0,2 3 4 16,0-4 10-16,-2 2-18 0,1-1 0 0,-1 2 9 15,4-3 11-15,-8-3 4 0,9 8 5 0,-9-8 2 16,7 7 6-16,-7-7 14 0,8 4 4 0,-8-4 10 16,10 4 10-16,-10-4-4 0,0 0-5 0,11 1-2 15,-11-1-10-15,7-4 0 0,-7 4 0 0,10-7-7 0,-6 2-5 16,1-2 0-16,-1 1 4 0,3-3-8 15,-2 0 5-15,2-3-6 0,1 0-1 0,-3-1-5 16,2-1 6-16,0-1-3 0,-1 2 3 0,1-3 0 16,-2 1-5-16,2-2 2 0,-1 1 4 0,0 1-5 15,-1-1 12-15,0 2 16 0,1 0 4 0,-2-1-13 0,-1 2 2 16,2 0-4-16,-2 2-5 0,-1 1 6 16,2-1-5-16,-2 2-5 0,0-1-7 0,-2 3 0 15,3 0-12-15,-2 0-3 0,0 0-3 0,-1 2-7 16,0 5 0-16,3-11-2 0,-3 11-2 0,1-10-4 0,-1 10 3 15,0-7 2-15,0 7-16 0,3-7-4 16,-3 7-51-16,2-7-67 0,-2 7-87 0,5-6-95 0,-5 6-133 16,7-5-474-16,-7 5-490 0</inkml:trace>
  <inkml:trace contextRef="#ctx0" brushRef="#br0" timeOffset="60475.51">26535 11698 213 0,'0'0'215'0,"0"0"-31"0,0 0-18 16,0 0-4-16,0 0-4 0,0 0-10 0,0 0-10 15,0 0 0-15,0 0-9 0,0 0-12 0,0 0-7 16,0 0-3-16,0 0-21 0,0 0 4 0,0 0-25 15,0 0 15-15,0 0-42 0,0 0 11 0,0 0-27 16,0 0 17-16,0 0-21 0,0 0 22 0,0 0-25 16,0 0 40-16,0 0-45 0,7-4 27 0,-7 4-36 15,9-5 30-15,-2 1-32 0,2 1 27 16,-2-2-37-16,2-1 33 0,3 1-28 0,-2 0 27 0,2-1-33 16,0 1 30-16,0-1-32 0,-2 2 32 0,0-2-36 15,-1 1 41-15,0 1-40 0,3 1 30 16,-5-2-32-16,2 0 27 0,-4 3-54 0,-5 2-36 15,14-5-42-15,-14 5-86 0,8-5-45 0,-8 5-373 0,0 0-138 16</inkml:trace>
  <inkml:trace contextRef="#ctx0" brushRef="#br0" timeOffset="60635.39">26661 11685 292 0,'0'0'264'15,"-7"8"-46"-15,7-8-20 0,-5 5-8 0,5-5-9 16,-4 5-10-16,4-5-12 0,0 0-24 0,-6 5-20 15,6-5-34-15,0 0 2 0,0 0-26 0,0 0-7 16,0 0-18-16,0 0 4 0,13-2-16 0,-4-2 1 16,0 0-21-16,5-2 13 0,2-1-81 0,-1 0-98 15,5-2-105-15,5-2-294 0,-4 0-80 0</inkml:trace>
  <inkml:trace contextRef="#ctx0" brushRef="#br0" timeOffset="61472.02">28384 11276 180 0,'0'0'245'0,"0"0"-44"16,-10 3-18-16,10-3-5 0,0 0-10 0,-7 3-14 0,7-3-8 16,0 0-23-16,0 0-10 0,0 0-13 0,-9 4-10 15,9-4-6-15,0 0-11 0,0 0-20 0,0 0 1 16,0 0-14-16,0 0-1 0,0 0-12 16,0 0-1-16,0 0-3 0,0 0-8 0,0 0-2 15,6-5-3-15,-6 5-1 0,10-5-3 0,-10 5 5 0,12-5-11 16,-12 5 0-16,16-4-2 0,-10 0-4 15,3 1-59-15,-9 3-66 0,14-6-58 0,-14 6-63 0,13-4-285 16,-13 4-44-16</inkml:trace>
  <inkml:trace contextRef="#ctx0" brushRef="#br0" timeOffset="61692.03">28408 11359 372 0,'0'0'314'0,"-5"7"-100"16,5-7 11-16,-5 3-30 0,5-3-12 0,0 0-23 16,-5 7-29-16,5-7-25 0,0 0-23 0,0 0-17 15,0 0-10-15,0 0-16 0,6-9-13 0,-6 9 0 16,14-8-8-16,-5 0-3 0,4 3-4 16,1-4-3-16,2 0-4 0,3-2-44 0,-1 0-81 15,6-3-76-15,0 1-94 0,2-3-216 0,-1 1-2 16</inkml:trace>
  <inkml:trace contextRef="#ctx0" brushRef="#br0" timeOffset="62232.54">29911 11029 24 0,'0'0'285'0,"0"0"-35"0,-6 3-57 16,6-3 13-16,0 0-44 0,0 0 17 0,0 0-40 15,-7 4 24-15,7-4-57 0,0 0-8 0,0 0-7 16,0 0-19-16,0 0-10 0,0 0-8 0,0 0-9 16,0 0-10-16,0 0-5 0,0 0-6 15,0 0-6-15,0 0-3 0,7-4 3 0,-7 4-13 0,10-4-1 16,-10 4 0-16,14-6 39 0,-6 2-50 0,1-1 40 15,2 2-53-15,-2-2-22 0,1 0-86 0,2 0-31 16,-2 0-75-16,-1 1-57 0,1-3-174 0,-1 4 54 16</inkml:trace>
  <inkml:trace contextRef="#ctx0" brushRef="#br0" timeOffset="62441.84">29932 11068 253 0,'-8'9'285'0,"8"-9"-93"16,-6 7-14-16,6-7-45 0,-4 3 15 0,4-3-40 16,0 0 18-16,0 0-52 0,-5 6 15 0,5-6-48 15,0 0 26-15,0 0-45 0,0 0 20 0,9-7-35 16,-9 7 41-16,11-6-53 0,-5 3 27 0,2-2-29 16,2 1 28-16,-1 0-41 0,2-1-44 0,1-3-93 15,1 3-70-15,2-2-208 0,-4-1 95 0</inkml:trace>
  <inkml:trace contextRef="#ctx0" brushRef="#br0" timeOffset="74590.37">19006 10918 4 0,'0'0'219'16,"0"0"-53"-16,0 0-11 0,0 0-20 0,0 0 7 15,0 0-22-15,-10-2 13 0,10 2-42 0,0 0-7 16,0 0-8-16,0 0-4 0,0 0-8 0,0 0-5 15,-9-1 7-15,9 1-1 0,0 0-6 0,0 0-10 16,0 0-1-16,0 0-3 0,0 0-10 0,0 0 1 16,-8-4-9-16,8 4 1 0,0 0-3 0,0 0 1 15,0 0 2-15,0 0 0 0,0 0 9 0,0 0-9 16,-8-3 2-16,8 3 4 0,0 0 2 0,0 0 5 16,0 0-1-16,0 0 0 0,0 0 3 0,-6-4-2 15,6 4 0-15,0 0 3 0,0 0 2 0,0 0-3 16,0 0 2-16,0 0 0 0,0 0-4 0,0 0 1 0,0 0 7 15,0 0 4-15,0 0-7 0,-6-3-4 16,6 3-3-16,0 0-2 0,0 0 0 0,0 0-10 16,0 0-3-16,0 0-2 0,0 0-9 0,0 0 2 0,0 0-4 15,0 0 5-15,0 0-3 0,0 0 0 0,0 0 8 16,0 0 5-16,0 0 4 0,0 0 3 0,0 0 2 16,14-1-1-16,-14 1 5 0,14-1 3 0,-14 1 0 15,19-2 0-15,-6 1 3 0,-2-1-7 0,2 1-6 16,6-1 8-16,-1 0-4 0,0-1 2 0,1 2 0 15,0-2-2-15,3 1-7 0,4 1 0 0,-2-2 7 16,0 1-12-16,3 0-2 0,0-1 0 0,0-1-35 16,0 2 34-16,1 0-34 0,1-1 37 0,-1 1-3 15,1-1-4-15,1 0-3 0,1-1 1 0,-1 2-6 16,3 0 2-16,-2-1-4 0,0 1 0 0,2 0-1 0,-1 0-2 16,-1-1-1-16,-2 2 0 0,2 0 4 15,-1 0-4-15,0 1-2 0,-1-1 0 0,2 1 2 16,-2 0-1-16,-1 0-2 0,-1 0 2 0,0 1 1 15,1-1-37-15,-1 0 42 0,-3 1-36 0,-1-1 42 16,-1 1-37-16,1-1 40 0,1 0-36 0,-1 0 40 16,-1 1-31-16,0-1 42 0,-2 0-40 0,2 0 49 0,0-1-47 15,-2 1 42-15,-2 0-43 0,2 0 45 0,0-1-45 16,-2 1 47-16,-3 0-46 0,0 0 39 0,-1-1-43 16,-1 1 39-16,2 0-43 0,-3 0 44 0,-12 0-43 15,20 0 36-15,-20 0-41 0,18 0 40 0,-18 0-41 16,14-1 34-16,-14 1-48 0,13 0-21 0,-13 0-127 15,0 0-172-15,13 0-261 0,-13 0-376 0,0 0-587 16</inkml:trace>
  <inkml:trace contextRef="#ctx0" brushRef="#br0" timeOffset="87171.46">11873 16092 117 0,'0'0'161'0,"0"0"-5"0,0 0-12 0,0 0-13 0,0 0-19 16,-7 3-14-16,7-3-21 0,0 0-13 0,0 0-14 15,0 0-5-15,0 0-5 0,0 0-2 0,0 0-4 16,0 0-7-16,0 0-4 0,0 0-2 0,0 0-2 16,0 0 2-16,0 0 0 0,0 0 16 0,0 0 4 15,0 0 12-15,0 0-1 0,0 0 4 0,0 0 7 16,0 0-29-16,0 0 37 0,1 8-33 0,-1-8 39 16,0 0-41-16,0 0 43 0,0 0-39 0,10 3 38 15,-10-3-41-15,0 0 46 0,0 0-33 0,9 2 30 16,-9-2-48-16,0 0 36 0,12 2-42 0,-12-2 35 15,0 0-39-15,14 2 36 0,-14-2-44 0,10 0 47 16,-10 0-38-16,15 1 29 0,-15-1-41 0,16 0 43 0,-16 0-45 16,19 3 36-16,-19-3-31 0,22 1 29 15,-11 0-34-15,2 1 29 0,1-1-31 0,-1 0 27 0,1 0-28 16,1 2 32-16,3-2-2 0,-1 1-3 16,-1 0-9-16,2 2 1 0,-1 0 3 0,-1-2 7 0,2 2 0 15,0 1-3-15,0-2-2 0,0-1-3 0,-1 2 0 16,-1 0 0-16,2-2 5 0,-4 2-4 0,4-2-4 15,0 0-3-15,-3 1 6 0,3 0-2 0,1-2-5 16,-1 1 1-16,0-1 1 0,0 0 0 0,0 1 2 16,2-2-16-16,-2 1 18 0,0-1-18 0,4 0 15 15,-4-1-13-15,2 1 14 0,-2 0-4 0,4 0-6 16,-2 0 15-16,-2 0-2 0,4 0-4 0,-2-2-2 16,0 2-3-16,0 0 0 0,0 2 0 0,-2-2 0 15,4 0 2-15,-3 0-3 0,0 0 3 0,3 0 3 16,-4 0-2-16,4 1 0 0,-2-1 2 0,-2 0-3 15,4 0 1-15,-2 0-3 0,-2 0 6 0,2 0 3 16,1-1 3-16,-2 1-5 0,0 0 5 0,2 0-9 16,-3 0 8-16,2-2-7 0,-2 2 6 0,1-1-1 0,3 1 11 15,-4 0-6-15,2-1 4 0,-1 1-4 16,1-1 2-16,-1 0 2 0,0 1-4 0,0-1 2 16,0 1-2-16,-1-2 4 0,3 1-1 0,-1 0 11 0,-1-1-16 15,-1 2 20-15,4-1-19 0,-4-1 15 0,2 2-21 16,-2-1 16-16,4 0-20 0,-2-1 16 0,-2 1-21 15,4 1 20-15,-2-1-28 0,0 0 25 16,0 0-28-16,0 1 20 0,1-1-25 0,-1-1 24 0,2 2-30 16,-3-1 29-16,2 2-30 0,0-2 36 0,-3 0-12 15,3 1 3-15,0-2 6 0,-3 1-4 0,3 0 3 16,-3-1-3-16,2 1 4 0,-1-1-8 0,-1 1 4 16,1-1 6-16,-2 1-6 0,1 0-2 0,0-2-5 15,-3 2 7-15,3-2-2 0,-1 2-4 0,-5-1-3 16,1-1-5-16,1 3 0 0,-2-2-6 0,-2 1 10 15,1 0-4-15,-2 0-2 0,-9 1-2 0,16-3 3 16,-16 3-6-16,14-2 6 0,-14 2-1 0,11-3 0 16,-11 3 3-16,13-1-6 0,-13 1-1 0,8-3-5 0,-8 3 4 15,6-2-4-15,-6 2-7 0,7-5-49 0,-7 5-121 16,3-4-161-16,-3 4-155 0,3-9-349 16,-3 9-393-16,-4-7-846 0</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8T10:17:08.303"/>
    </inkml:context>
    <inkml:brush xml:id="br0">
      <inkml:brushProperty name="width" value="0.05292" units="cm"/>
      <inkml:brushProperty name="height" value="0.05292" units="cm"/>
      <inkml:brushProperty name="color" value="#002060"/>
    </inkml:brush>
  </inkml:definitions>
  <inkml:trace contextRef="#ctx0" brushRef="#br0">3968 7555 1 0,'0'0'479'0,"-4"7"-153"0,4-7-60 0,-4 6-69 0,4-6-32 16,0 0-24-16,-5 9 3 0,5-9 5 0,0 0-29 15,0 0-3-15,0 0-36 0,0 0-1 0,-1-7-31 16,1 7 3-16,2-13-30 0,2 5 23 0,-3-2-32 15,2-2 13-15,-2 2-7 0,2-5-1 0,-1 1-5 16,0-2-1-16,-1 2 2 0,-2-1-10 0,-1 0-2 16,0-3-1-16,-2 2 2 0,0 0 5 0,-4 2 15 15,2 1 14-15,-2-2-8 0,1 3 16 0,-2 3 0 16,0-2 5-16,1 4-2 0,-2 2-17 0,1 0-1 16,0 1-12-16,9 4 5 0,-18-1-6 0,9 2 5 15,0 3-4-15,-1 2-4 0,2 0-1 0,1 2-5 16,0 2 2-16,0 1-4 0,3 0 3 0,0 0 2 15,0-2-3-15,3 3-1 0,0-2 2 0,2-1 3 16,0 0 7-16,2-1-43 0,1-2 51 0,1-1 2 0,1 0-6 16,-6-5 0-16,14 2-1 0,-14-2 0 0,18-3-4 15,-9-2-7-15,1-2-2 0,3-1-1 16,-3-2-5-16,-1-1 4 0,1-1-2 0,0-4-1 0,-3 2 0 16,1-4-2-16,-2 3-2 0,-2 1 5 0,-3 1 1 15,-1-1-4-15,-1 3-2 0,-2-3 3 0,-2 2-3 16,-2 2 1-16,-1-1-3 0,-4 4 15 0,0-2-10 15,-1 4 1-15,-4 2-3 0,3 2-1 0,-3 1 0 16,2 1 0-16,-3 1 1 0,3 4-2 0,-2 2 1 16,3-1 0-16,-1 5 1 0,2 1 3 0,-1 1 9 15,5 3-4-15,3 0-4 0,2 1 5 0,1-1 1 16,3 0-3-16,3-2 3 0,1 0 5 0,2 0-5 16,3-1-1-16,1-1-36 0,2-4 44 0,3 0-40 15,-1-3 43-15,5-3-32 0,-1-2 31 0,3-2 1 16,2-2-7-16,0-6-3 0,1-1-4 0,1-4 2 15,0-2-6-15,-2-2-1 0,-4-1 3 0,0-2-4 16,-2 0 1-16,-3 0 0 0,-4 1 4 0,-2 1-7 0,-3 2-1 16,-4 1 9-16,-1-1-12 0,-4 1 0 0,-2 2 1 15,-2 0 7-15,-2-1-9 0,-4 3 1 16,-3 3 0-16,1-1 2 0,-1 4 1 0,-1 3 1 16,-1 1 1-16,2 3 5 0,0 0-3 0,-2 4 1 0,0 3-1 15,3 2 4-15,-1 4 27 0,3-1-17 0,0 6 20 16,4 0-20-16,0 3-5 0,3 0 3 0,5 2-1 15,-1 3 2-15,6-1-7 0,3 6 0 0,2-3-35 16,2 1 48-16,4 2-45 0,5-2 43 0,-1-8-40 16,0-2 41-16,4-5-38 0,-3-3 40 15,4-4-41-15,-1-2 45 0,-2-4-40 0,1-3 2 0,1-4 1 16,0-1 41-16,-3-2-45 0,-1-5 41 0,-2 0-43 16,-2-2 45-16,-5-1-10 0,-4 1-2 0,-4-2 0 15,-2 0-3-15,-3 0-3 0,-5-2-3 0,-5 2 1 16,-3-2-4-16,-4 3 15 0,-2 2 0 0,-2 2 1 15,2 3 3-15,-1 3 0 0,1 3-11 0,4 3-2 16,-3 1 3-16,2 5-10 0,2 3-4 0,1 2-7 16,6 4-31-16,2 3-89 0,2 2-105 0,6-1-101 0,6 6-165 15,7 2-357-15,3 4-402 0</inkml:trace>
  <inkml:trace contextRef="#ctx0" brushRef="#br0" timeOffset="1747.77">22026 7458 94 0,'0'0'233'0,"-3"-8"-28"16,3 8-80-16,-1-11 23 0,2 3-50 0,-1 0 37 15,0-3-40-15,0-1 30 0,2 0-52 0,-2-2 14 16,0-1-31-16,-3-1 24 0,3 1-37 0,-2-2 15 16,-2 1-32-16,-2-1 17 0,0 2-24 0,0 1 15 15,-2 1-18-15,-1 1 2 0,-1 1-4 0,2 1 2 16,-3 3 23-16,-1 1 13 0,2 2 2 0,-2 2 3 15,0 1-2-15,0 2 22 0,1 0-24 0,-2 3 11 16,0 2-14-16,2 1 12 0,-1 1-22 0,3 3 20 16,-1 3-33-16,1-3 18 0,3 4-31 0,0 1 24 15,3-1-34-15,0 2 2 0,2-4-1 0,2 0 1 16,2 3 3-16,0-4-4 0,4 0 1 0,-1 0 1 16,2-4-3-16,2 1-6 0,0-5 8 0,2 0-2 15,-1-2 1-15,2-1-5 0,1-2 4 0,-1-1-2 16,2-3-7-16,-1 0 9 0,-1-4 1 0,3-3-4 15,-5-1 1-15,2-2-4 0,-4 0 6 0,0-3-2 16,-3 3 0-16,-1-3 0 0,-2 0 1 0,-3 0-1 16,-3-1-1-16,1-3 2 0,-6 2 1 0,2 1 8 15,-2 1 6-15,-1 1 7 0,-2 2 22 0,2 3 43 16,0 0-48-16,-3 4 40 0,3-2-52 0,0 5 36 16,-2 1-51-16,1 2 29 0,10 2-50 0,-20 2 42 15,10 2-35-15,1 3 48 0,-1 4-45 0,4 2 41 16,-1 1-40-16,1 5 33 0,2 4-39 0,1 0 35 0,3 2-44 15,0 2 44-15,3-1-44 0,2 3 2 0,0-2 3 16,6 0 0-16,-1-4 7 0,-1-3 0 16,2-2 13-16,3-1-14 0,0-5 11 0,3 0-6 0,-3-5 6 15,1 0-12-15,3-4 8 0,-4-3-6 0,4-3-3 16,-1-3 1-16,-3-1 2 0,2-2-6 16,-2-5 3-16,-1-3 1 0,-1 1 41 0,-5-2-47 15,0-2 43-15,-5 2-40 0,-1 2 46 0,-1-1-39 0,-1-1 39 16,-6 2-35-16,0 3 42 0,0-1-46 0,-2 3 37 15,-3 2-46-15,1 4 36 0,0 2-39 0,-4 3 36 16,2 4-47-16,-6 2 38 0,1 6-49 0,0 3 13 16,-2 3-143-16,3 4-75 0,-2 1-108 0,4 1-87 15,1 1-377-15,1 2-333 0</inkml:trace>
  <inkml:trace contextRef="#ctx0" brushRef="#br0" timeOffset="3264.16">14114 8838 41 0,'5'8'377'0,"-5"-8"-82"0,5 5-97 15,-5-5-11-15,0 0-58 0,0 0-7 0,5 4-49 16,-5-4 8-16,0 0-42 0,8-6 19 0,-8 6-29 15,6-11 9-15,-2 5-28 0,1-2 21 0,0-1-28 16,-1-2 21-16,1 0-28 0,-1-3 26 0,1 1-30 16,-2 0 22-16,-1 1-21 0,2-3 24 0,-3 3-8 15,-1 1 30-15,0-3-12 0,-1 3 21 0,0 0 5 16,-3 1 7-16,0 0-2 0,2 2-5 0,-1 0 2 16,-1 3-16-16,2 0 2 0,2 5-10 0,-8-7-4 15,8 7-13-15,0 0 6 0,-13 0-11 0,13 0 7 16,-6 8 1-16,3-2 24 0,1 0-20 0,0 5 17 15,1-2-20-15,4 2 10 0,-1 2-26 0,1 1 31 0,2 0-31 16,0 0 21-16,4-3-21 0,-1 1 22 0,3 1-22 16,2-5-6-16,0 0 11 0,3-2-2 0,0-1 0 15,3-3-1-15,-1-2-2 0,2-1 0 0,0-2-2 16,2-2 7-16,3-4-7 0,0-1 0 0,-2-4 0 16,1 1 3-16,-3-2-9 0,-3 3 7 0,-3-3 2 15,-2 1-1-15,-3-1-2 0,-2 2 1 0,-4 0 2 16,-2 2 2-16,-2-2 14 0,-1 2-4 0,-3 2 12 15,-1-1 21-15,-3 0 1 0,-1 2 5 0,-3 1 3 16,0 0 4-16,1 3-10 0,-2 1-5 0,1 2-2 16,-3 1 0-16,2 1 0 0,-1 4-12 0,0 0-8 15,-1 1 33-15,3 2-46 0,-1 2 36 0,3 2-40 16,0 0 34-16,2 3-45 0,-1 0 41 0,6 2-45 16,-1-1 42-16,4 1-43 0,0 1 4 0,1 0-3 15,4-1 6-15,3 2 1 0,-1-2 1 0,2-1 0 16,2-4 9-16,0-1-3 0,3-2-12 0,0-2 4 15,0-2 1-15,2 0-3 0,-1-5 2 0,3-1-2 0,-1-3-2 16,-1-2 42-16,1-1-44 0,1-4 35 0,-4 1-44 16,0-4 48-16,-4 2-50 0,-2 1 42 0,-1-4-43 15,-3-1 42-15,-4 3-41 0,0 0 4 0,-1-1 4 16,-2-3 6-16,-6 3-1 0,3 1 19 0,-2 0 7 16,-1 2 3-16,-1 2 8 0,0 0-5 0,-2 2-4 15,2 4-3-15,-1-1-7 0,0 2-2 0,0 4 0 16,1 2-1-16,-3 2 29 0,4 3-40 0,-1 3 35 15,2 1-42-15,-1 5 39 0,3 3-41 0,2 0 38 16,1 3-32-16,2 1-5 0,4-2 4 0,-1 4 2 16,5 2-1-16,-1-3 4 0,4 0 0 0,-1-4 7 15,3-4-4-15,-1 0-3 0,3-3 3 0,0-5-4 16,-1-1 1-16,4-5 5 0,-5-2-6 0,1-2 3 16,3-2-2-16,-4-3-2 0,1-4 5 0,-1 0-3 15,-2-4 38-15,-4 0-42 0,1 0 38 0,-5-1-39 16,-2-1 46-16,-2-2-22 0,-5 2 60 0,1-3-36 15,-6 2 68-15,1 1-38 0,-3 0 10 0,0 2-9 16,-3 2-17-16,4 3-10 0,-2 2-8 0,2 1-15 0,2 3-11 16,-1 1-10-16,1 4-79 0,0 1-90 0,1 0-175 15,4 2-165-15,-1 4-558 0,5-2-682 16</inkml:trace>
  <inkml:trace contextRef="#ctx0" brushRef="#br0" timeOffset="11202.94">8327 5495 9 0,'0'0'176'0,"0"0"-24"0,0 0-28 16,0 0-23-16,0 0-9 0,-9-1-13 0,9 1-4 16,0 0-16-16,0 0-7 0,0 0-4 15,0 0 5-15,0 0 1 0,-6-2-8 0,6 2-1 16,0 0 1-16,0 0-6 0,0 0-10 0,0 0-7 0,0 0-1 16,0 0-5-16,0 0-4 0,0 0-2 0,-8-3-3 15,8 3 0-15,0 0-4 0,0 0-2 0,0 0 2 16,0 0 1-16,0 0 41 0,0 0 11 0,0 0 7 15,1 6 3-15,-1-6 12 0,0 0 18 0,0 0 16 16,8 5-8-16,-8-5-9 0,0 0 1 0,10 4-13 16,-10-4-13-16,9 4 27 0,-9-4-28 0,12 4 36 15,-12-4-55-15,12 2 37 0,-12-2-46 0,20 4 41 16,-10-2-46-16,1-1 43 0,2 2-48 0,-1-1 34 16,3 1-14-16,-1-1 1 0,4 1 0 0,0-1 10 15,-2 0 1-15,3 1-5 0,1-1 2 0,-1-1-7 16,1 2-3-16,2-1-1 0,0-1 1 0,-2 1-4 15,2-1 1-15,1 0 5 0,1 0-7 0,-1-1 2 16,-1 0-2-16,1 0 2 0,1 0-2 0,-1 0-5 0,4-1 2 16,-4 0-5-16,3 0-39 0,-3-1 37 0,2 1-36 15,-2 0 41-15,0-2-38 0,3 1 44 16,-5 1-45-16,4-3 46 0,-3 3-49 0,2-2 40 0,-4 1-42 16,6 0 39-16,-7-2-48 0,4 2 47 0,-5-1-50 15,4 1 43-15,-2 1-42 0,-2 0 43 0,2-2-41 16,1 2 41-16,-3-1-39 0,0-1 49 0,1 1-43 15,-4-1 44-15,4 2-40 0,-6 0 40 0,1-1-46 16,0 1 42-16,-2-1-43 0,2 1 42 0,-4 0-50 16,0 0 50-16,-10 1-48 0,18-3 46 0,-18 3-43 15,17-2 49-15,-17 2-33 0,11-2 54 0,-11 2-36 16,12-1 51-16,-12 1-40 0,0 0 36 0,14-1-36 16,-14 1 8-16,0 0-8 0,0 0-15 0,11-3-2 15,-11 3-5-15,0 0-5 0,0 0-6 0,8-4-38 16,-8 4-27-16,0 0-137 0,0 0-63 0,4-7-145 15,-4 7-141-15,0 0-617 0,-4-7-782 0</inkml:trace>
  <inkml:trace contextRef="#ctx0" brushRef="#br0" timeOffset="12929.97">14998 5493 211 0,'0'0'237'0,"0"0"-41"0,0 0-28 0,0 0-14 15,0 0-14-15,0 0-11 0,0 0-29 0,0 0-17 16,0 0-14-16,0 0-16 0,0 0-5 0,0 0 11 16,0 0 6-16,0 0 5 0,0 0 12 0,4-5-7 15,-4 5-2-15,0 0-3 0,10-2 0 0,-10 2-10 16,0 0 17-16,17-1-21 0,-17 1 11 0,11 0-19 15,-11 0 30-15,16 0-40 0,-16 0 38 0,15 0-43 0,-15 0 50 16,22 1-54-16,-12 1 40 0,3-1-47 16,-3 0 47-16,4 1-47 0,-1 0 32 0,0-1-37 15,1 0 39-15,-2 2-41 0,4-2 34 0,-1 1-33 16,4 0 45-16,-2 0-41 0,1 0 50 0,0 1-38 0,0-1 43 16,2-1-36-16,-2 2 38 0,4-2-41 15,-2 0 37-15,2 1-14 0,-3 0-5 0,4-1-1 16,-1 1-5-16,-2 0-10 0,3-1-37 0,-1 1 40 0,0-1-42 15,-1 1 37-15,5-1-38 0,-3 1 36 0,-3-1-40 16,3 0 42-16,0 1-43 0,0-1 41 0,-1-1-31 16,1 1 41-16,0 0-42 0,1-1 40 0,-2 1-41 15,1-1 42-15,0 0-46 0,1 2 42 0,-1-2-39 16,2 0 39-16,1-2-44 0,3 2 49 0,-4 0-49 16,3 0 40-16,0 0-42 0,-2 0 39 0,2 0-42 15,0 2 42-15,-1-1-40 0,1-1 38 0,0 1-47 16,-1 2 44-16,1-2-41 0,0 0 39 0,-2 1-41 15,1 1 42-15,-2-1-43 0,2 0 41 0,-1 2-42 16,-1-1 41-16,-2-1-42 0,2 0 48 0,-4 1-46 16,2-1 42-16,-3-1-40 0,1 1 47 0,0 1-39 15,-1 0 44-15,-1-2-25 0,2 0 28 0,-3 0-47 16,1 0 48-16,-3 0-41 0,4 1 47 0,-3-1-45 0,0 0 42 16,1-1-45-16,-4 1 52 0,4-1-46 15,-3 1 47-15,-1-1-43 0,2 1 49 0,-1-1-43 16,-1 0 43-16,3 0-50 0,-3 0 41 0,2 0-41 0,-2 0 46 15,3 0-45-15,-3 0 37 0,4 0-29 0,-4 0-15 16,5-1 42-16,-2 0-44 0,2 1 42 0,0-1-48 16,-2 0 22-16,-1 1-22 0,2-1 35 15,-1-1-39-15,1 2 40 0,0-1-39 0,-2 1 1 0,2-1 2 16,1 1 1-16,-2-1 3 0,-2 1 0 0,3 0 3 16,-3 0 1-16,2 0 2 0,-2 0-1 0,1-1 3 15,0 1 4-15,0 0 4 0,0-1 5 0,-2 1 8 16,3-2 3-16,-3 2-3 0,3-1 0 0,-3 1 1 15,2-3-4-15,-3 2-1 0,1 1 5 0,0-1-6 16,0 1-5-16,-2-1 1 0,1 1-2 0,-2-1-1 16,1 1-1-16,-12 0 1 0,20-1-4 0,-20 1-3 15,17-2-4-15,-17 2 0 0,15 0 1 0,-15 0-3 16,12 0 16-16,-12 0-17 0,12 0-4 0,-12 0-4 16,0 0-21-16,13-1-40 0,-13 1-58 0,0 0-70 0,10-1-55 15,-10 1-175-15,0 0-178 0,0 0-661 16,7-5-872-16</inkml:trace>
  <inkml:trace contextRef="#ctx0" brushRef="#br0" timeOffset="18263.21">8584 6768 80 0,'0'0'264'15,"0"0"-101"-15,0 0 26 0,0 0-68 0,0 0 24 16,0 0-42-16,0 0 22 0,0 0-18 0,0 0-32 16,0 0 25-16,0 0-12 0,0 0-5 0,0 0-6 15,0 0-4-15,0 0-8 0,0 0-7 0,0 0 3 0,0 0-8 16,0 0-4-16,0 0-7 0,-10 3-10 15,10-3-4-15,0 0 1 0,0 0-5 0,0 0 0 16,0 0-6-16,0 0 0 0,0 0-2 0,0 0 7 0,0 0 9 16,0 0 7-16,0 0 5 0,0 0 7 0,1 6 6 15,-1-6 47-15,0 0-41 0,0 0 8 0,0 0 9 16,0 0 6-16,9 2 2 0,-9-2 4 0,0 0-2 16,0 0 7-16,10 3 0 0,-10-3-3 0,0 0-7 15,13 1-6-15,-13-1-1 0,10 1 3 0,-10-1-5 16,0 0-9-16,17 0-5 0,-17 0 1 0,14 0-2 15,-14 0-2-15,13 0-3 0,-13 0 1 0,16 0 3 16,-6-1 3-16,-10 1-2 0,21-1 3 0,-10 0 9 16,2 1-6-16,1-2-34 0,-2 0 35 0,2 1-35 15,1-1 29-15,2-1-42 0,-2 2 41 0,3-3-48 16,-3-1 41-16,3 3-46 0,1-1 40 0,-2-1-42 16,2 1 50-16,-2 0-54 0,2-1 46 15,-1 2-50-15,-2-2 44 0,2 2-48 0,0-1 57 0,0 0-45 16,0 0 35-16,0 0-46 0,0 1 46 0,-2-1-48 15,2 1 61-15,0 0-64 0,0 0 56 0,-1 0-56 16,2-1 57-16,-1 1-53 0,-2 1 51 0,2 0-55 0,0-1 54 16,-1 1-57-16,1 0 54 0,-2 0-58 15,-3-1 53-15,4 2-47 0,-2-1 45 0,2 1-57 0,-3-1 57 16,2 0-53-16,-3 1 58 0,4-2-58 0,-3 2 61 16,1-1-52-16,-1 0 50 0,0 1-51 0,0-1 48 15,1 1-31-15,0-1 32 0,-1 1-51 0,-2-1 50 16,1 1-32-16,0 0 24 0,1-1-48 0,-1 1 46 15,-2 0-48-15,2 0 51 0,0-2-48 0,-13 2 48 16,23 0-47-16,-12 0 50 0,1 0-44 0,-12 0 40 16,23 0-47-16,-23 0 45 0,24 0-45 0,-24 0 48 15,21 0-45-15,-21 0 39 0,20 2-46 0,-20-2 46 16,22 0-44-16,-22 0 47 0,20 0-47 0,-20 0 47 16,18 1-49-16,-18-1 50 0,19 0-48 0,-19 0 47 15,18 1-40-15,-18-1 41 0,18 0-44 0,-18 0 46 0,17 1-41 16,-17-1 42-16,14 0-43 0,-14 0 49 15,13 0-53-15,-13 0 50 0,12 0-52 0,-12 0 41 16,0 0-42-16,14 1 40 0,-14-1-36 0,0 0 37 0,13-1-42 16,-13 1 40-16,0 0-50 0,0 0 21 0,0 0-133 15,13 0-97-15,-13 0-235 0,0 0-277 16,0 0-746-16,0 0-1121 0</inkml:trace>
  <inkml:trace contextRef="#ctx0" brushRef="#br0" timeOffset="22211.98">3358 7693 245 0,'-10'0'305'16,"10"0"-38"-16,0 0-21 0,-10 2-9 0,10-2 16 0,0 0-48 15,-12 3-27-15,12-3 15 0,0 0-47 0,-9 2 36 16,9-2-60-16,0 0 43 0,-9 3-58 16,9-3 43-16,0 0-54 0,0 0 34 0,0 0-52 0,0 0 24 15,-10 2-56-15,10-2 27 0,0 0-49 0,0 0 39 16,0 0-41-16,0 0 50 0,0 0-15 0,0 0 66 16,0 0-24-16,0 0 66 0,12-5-48 15,-12 5 42-15,14-4-56 0,-5 1 35 0,1 0-57 0,0 0-8 16,2-2-6-16,1 0-7 0,0 0-7 0,3 1-5 15,-1-2-16-15,2 1-2 0,-1 0-6 0,2 0-5 16,-1-2-2-16,1 2-4 0,-3 1 4 0,3-2-8 16,-3-2 0-16,2 5-2 0,-4-2-4 0,2 0 5 15,-5 1 2-15,2 1-7 0,-3 1 1 0,0-1 3 16,-9 3 5-16,13-4 2 0,-13 4 4 0,12-5 11 0,-12 5 0 16,9-2 7-16,-9 2 3 0,10-3 11 15,-10 3-45-15,0 0 59 0,8-1 0 0,-8 1-4 16,0 0-7-16,0 0-4 0,9-3-6 0,-9 3-15 0,0 0 8 15,0 0-13-15,0 0-4 0,0 0-4 0,0 0-1 16,0 0-9-16,14 1-2 0,-14-1 1 16,0 0 0-16,5 5 1 0,-5-5 2 0,5 6-3 0,-2 0 4 15,1-1 6-15,-2 2 5 0,3 2 7 0,2-1 3 16,-2 2 2-16,1 2-4 0,2-1 5 0,1 4-3 16,0 2-2-16,0 0 11 0,0 0-13 15,1-1 6-15,0 2-12 0,-1 2-8 0,1-2 12 0,2-2 11 16,-3 2-13-16,2 0 10 0,-2-1-10 15,0 0 3-15,1 0 0 0,-2-4-10 0,0 0-1 16,-1 0-3-16,2-1 0 0,-2-1 1 0,-1 1 1 0,-1-3-3 16,-1 0-1-16,2 0 0 0,-1-1 3 0,-1-1-2 15,0 0 5-15,-1 0-2 0,1-2 0 0,-4-5 3 16,3 12 2-16,-3-12 0 0,3 9 1 0,-3-9 5 16,4 9-3-16,-4-9-5 0,0 9 0 0,0-9-3 15,-4 9-2-15,4-9 3 0,-5 10-6 0,0-5-1 16,0 1 0-16,-2-2-3 0,1 1 0 0,-2 1 1 0,-1-1-2 15,-1 0-1-15,0 1-1 0,-3 0 4 0,1-2-4 16,-2 3 1-16,1-1 4 0,0-2-2 16,-2 2 1-16,0-3 0 0,1 2 1 0,0-1 1 0,3-1 1 15,-1 1 0-15,-2-2 0 0,4 0-2 0,-3 1 2 16,3-1-5-16,-1-1 2 0,11-1 2 0,-16 0-7 16,16 0-2-16,-14 3-4 0,14-3-31 0,-14 0-63 15,14 0-57-15,-12-2-67 0,12 2-90 0,-10-3-37 16,10 3-109-16,-10-7-29 0,10 7-47 0,-8-9-76 15,6 2-64-15,-1 0-263 0,-1 0-516 0</inkml:trace>
  <inkml:trace contextRef="#ctx0" brushRef="#br0" timeOffset="22445.22">3531 7970 341 0,'0'0'513'0,"0"0"-101"15,-12-2-60-15,12 2-9 0,0 0 13 0,-9-1-21 0,9 1-12 16,0 0-31-16,0 0-43 0,-5-5-38 0,5 5-35 16,0 0-30-16,0 0-27 0,0 0-14 15,1-9-12-15,-1 9-18 0,8-7-3 0,-3 0-3 0,4 1-7 16,0-3-12-16,3 0-10 0,-1 0-48 0,2-1 45 16,0-4-23-16,2 4 13 0,0-2-51 15,3 0 42-15,-1 0-74 0,-2 0-11 0,2 0-107 0,-2 2-47 16,0 0-123-16,2 1-87 0,-4 0-119 0,-2 1-377 15,0 2-500-15</inkml:trace>
  <inkml:trace contextRef="#ctx0" brushRef="#br0" timeOffset="25696.01">12374 7761 27 0,'0'0'300'0,"0"0"-21"0,0 0-74 16,0 0 16-16,0 0-29 0,0 0-8 0,0 0-12 16,0 0-12-16,-5-4-9 0,5 4-8 0,0 0-2 15,0 0 1-15,0 0 1 0,0 0 5 0,0 0 9 16,-7-3 0-16,7 3-3 0,0 0-1 0,0 0-11 15,0 0-8-15,0 0-7 0,0 0-6 0,0 0-2 16,0 0-3-16,0 0-6 0,0 0-5 0,0 0-2 16,0 0-16-16,0 0-8 0,0 0-5 0,0 0-4 15,0 0-3-15,0 0 5 0,0 0 7 0,0 0-21 0,0 0 60 16,0 0-37-16,0 0 50 0,7 4-47 16,-7-4 40-16,13-1-67 0,-13 1 53 0,20-1-64 15,-8 1 47-15,0-2-59 0,0 2 39 0,1-1-53 0,1 0 38 16,2-1-57-16,-1 2 47 0,0-1-56 0,-1 1 5 15,2-1 2-15,-1 0-1 0,2 0 3 0,-2 1 42 16,0-1-48-16,-2 1 40 0,0-2-49 0,-3 2 46 16,3-1-50-16,-13 1 57 0,15-1-47 15,-15 1 47-15,17 0-46 0,-17 0 50 0,11-1-48 0,-11 1 45 16,0 0-44-16,15 0 42 0,-15 0-42 0,0 0 40 16,11-1-52-16,-11 1 45 0,0 0-52 0,0 0 40 15,10-1-61-15,-10 1-7 0,0 0-150 0,0 0-70 16,0 0-110-16,11-5-127 0,-11 5-86 0,0 0-736 15,8-3-933-15</inkml:trace>
  <inkml:trace contextRef="#ctx0" brushRef="#br0" timeOffset="26867.25">15053 7890 78 0,'0'0'212'16,"0"0"-73"-16,0 0 32 0,-6-2-62 0,6 2 25 15,0 0-50-15,0 0 25 0,-8-6-41 0,8 6 34 16,0 0-34-16,0 0 23 0,0 0-24 0,-6-4 22 16,6 4-13-16,0 0 17 0,0 0-13 0,0 0 10 15,0 0-2-15,-7-3 1 0,7 3 14 0,0 0-12 16,0 0-5-16,0 0-3 0,0 0-6 0,0 0 0 15,0 0 5-15,0 0-8 0,0 0 7 0,0 0-6 0,0 0-3 16,0 0-11-16,0 0-5 0,0 0 6 16,0 0 5-16,0 0 5 0,0 0 3 0,0 0-5 15,0 0-1-15,0 0 2 0,0 0 4 0,0 0 3 0,0 0 5 16,11-1-2-16,-11 1-1 0,0 0 1 0,15 0-5 16,-15 0-5-16,10-1-7 0,-10 1-7 15,15 0 15-15,-15 0-27 0,16-1-1 0,-16 1-5 0,19-4 0 16,-19 4-12-16,19 0 1 0,-6-1-2 15,-2 0-3-15,1 1 0 0,3-1 0 0,-2-1 2 0,2 2-9 16,-2-1-3-16,2 0-4 0,0 1 3 16,1-1-2-16,-2 1-1 0,1 0-1 0,0-2 1 0,0 2-1 15,0 0 1-15,-1 0 2 0,-1 0 7 0,2 0 1 16,-2 0 2-16,0 0 2 0,0 0 2 0,-2 0 1 16,3 0 3-16,-14 0-2 0,21-1-3 0,-21 1 3 15,19-1 2-15,-19 1 3 0,18-1-3 0,-18 1-2 16,15-1 2-16,-15 1-9 0,13-2 0 0,-13 2-8 15,15-3 2-15,-15 3-2 0,9-1-2 0,-9 1 2 16,12-1-8-16,-12 1-2 0,0 0-8 0,12-3-60 16,-12 3-69-16,10-4-140 0,-10 4-181 0,8-4-293 15,-8 4-385-15,5-9-750 0</inkml:trace>
  <inkml:trace contextRef="#ctx0" brushRef="#br0" timeOffset="29887.23">21663 6424 4 0,'0'0'417'0,"0"0"-117"0,-3-7-70 0,3 7-34 16,0 0-7-16,-1-6 1 0,1 6-19 0,0 0-8 15,0 0-26-15,0 0 27 0,0 0-29 0,0-7 35 0,0 7-30 16,0 0 34-16,0 0-51 0,14-1 25 16,-14 1-23-16,13 0 33 0,-13 0-47 0,15 0 30 15,-15 0-42-15,22 0 26 0,-9 0-46 0,0 0 38 0,2 0-59 16,0 0 33-16,2 0-48 0,1 0 38 0,1 0-53 16,1 0 34-16,-2 0-53 0,3 0 3 0,0 0-4 15,-1 0-4-15,1-1 1 0,0 1 37 0,-1-2-42 16,2 1 36-16,-2 1-46 0,0-2 29 0,-1 1-27 15,-1 1 38-15,1-1-47 0,-3 1 46 16,-3-1-49-16,1 1 44 0,0 0-43 0,-2-1 45 0,-12 1-37 16,20 0 46-16,-20 0-38 0,16 0 54 0,-16 0-40 15,14 0 50-15,-14 0-38 0,0 0 6 0,15 0 8 16,-15 0 11-16,0 0 0 0,13 1 1 0,-13-1 4 16,0 0-2-16,0 0-4 0,11 1-4 0,-11-1-6 15,0 0-5-15,0 0 0 0,7 2-10 0,-7-2-5 16,0 0-1-16,0 0-5 0,-2 9 0 0,2-9-3 15,-2 7 3-15,2-7 2 0,-8 9-9 0,4-2 0 16,-1-1 2-16,0 2 1 0,-2 1 9 16,-3-1 2-16,3 3 9 0,-5-1-46 0,2 0 57 0,0 2-49 15,-3 0 51-15,0 1-52 0,-3 1 54 0,2-2-54 16,-3 1 57-16,3 1-54 0,-4-2 44 0,3 2-52 16,-3-1 49-16,1-1-54 0,-2 1 55 0,1 0-58 15,0-2 57-15,-1 0-54 0,5 1 51 0,-4-2-56 16,0 0 60-16,4-2-58 0,-1-1 5 0,2 0 12 15,0-1-12-15,4-1 7 0,-2 0 3 0,3-1-2 16,-1 0-1-16,2-1-2 0,7-3-17 0,-12 6-1 16,12-6-82-16,-9 4-33 0,9-4-56 0,-9 3-48 15,9-3-51-15,0 0-7 0,0 0-101 0,0 0-37 16,0 0-101-16,0 0-286 0,0 0-374 0</inkml:trace>
  <inkml:trace contextRef="#ctx0" brushRef="#br0" timeOffset="30461.57">22390 6629 82 0,'0'0'339'0,"0"0"-120"0,0 0 0 0,0 0-56 16,-2 6 13-16,2-6-49 0,0 0 6 0,0 0-26 15,0 0-3-15,0 0-22 0,0 0-5 0,0 0-21 16,0 0 9-16,0 0 1 0,0 0 2 0,0 0 19 16,0 0-15-16,0 0 0 0,0 0-6 0,0 0 2 15,0 0-5-15,0 0 8 0,0 0 5 0,0 0 8 16,0 0-5-16,0 0 10 0,0 0 0 0,0 0-2 15,0 0-1-15,-2 5-4 0,2-5 5 0,0 0-2 16,0 0 0-16,0 0 9 0,0 0 1 0,0 0 2 16,0 0 1-16,0 0 0 0,0 0 6 0,0 0-8 15,0 0-2-15,-7 4-13 0,7-4-11 0,0 0-16 16,-9 5-7-16,9-5-2 0,-8 5 1 0,2-1 3 16,-1 0 3-16,-2 1 4 0,2-1-29 0,-2 3 37 15,-3-1-43-15,1 0 36 0,-2 2-34 0,0-1 49 16,0 1-49-16,-3 0 11 0,2 1 7 0,-2-1 2 15,-3-1 9-15,3 5-9 0,-1-2-2 0,-1 0-4 16,1 1 0-16,0-2-2 0,0 3-2 0,2-4-1 16,-2 0 6-16,4 1-9 0,2-3-6 0,-2 1 51 15,1 0-60-15,2-1 50 0,1-1-67 0,0-2 59 16,2 2-64-16,-2-1 55 0,2-1-57 0,7-3 55 16,-10 5-54-16,10-5 48 0,-8 5-53 0,8-5 53 15,-10 3-60-15,10-3 53 0,-6 4-58 0,6-4 54 16,0 0-68-16,-7 2 13 0,7-2-118 0,0 0-74 15,0 0-134-15,0 0-157 0,-7-2-190 0,7 2-545 16,-5-6-854-16</inkml:trace>
  <inkml:trace contextRef="#ctx0" brushRef="#br0" timeOffset="40420.04">14578 9089 196 0,'0'0'390'0,"0"0"-104"16,0 0-50-16,0 0-18 0,0-7-1 0,0 7 0 16,0 0 49-16,0 0-58 0,0 0 7 0,0 0-46 0,0 0-10 15,-5-5-32-15,5 5-9 0,0 0-26 0,0 0-4 16,0 0-1-16,0 0-5 0,0 0-2 0,0 0-2 15,0 0-5-15,-9 1-7 0,9-1 3 0,-4 5-1 16,4-5 2-16,-9 9-13 0,5-4-1 0,-1 1-12 16,-1 2 1-16,-2-1-9 0,-1 3 6 0,-1-1-8 15,-1 2 7-15,0-1-2 0,-2 4 5 0,0-2-3 16,-2 1-3-16,2-1-2 0,-2 3-8 0,1-4-2 16,-1 1-4-16,2 1 0 0,-1-3-4 0,2 0 22 15,3-1-31-15,-3 0 0 0,3-2 0 0,-1-1-1 16,3 0-1-16,1 0 3 0,-1-1 6 0,2 0-6 15,1-2 0-15,4-3-4 0,-9 6 6 0,9-6-1 16,-3 8 2-16,3-8 5 0,0 0-6 0,-2 8 2 16,2-8 0-16,0 0-1 0,10 5-1 0,-10-5 5 15,9 3-7-15,-9-3-3 0,14 4-1 0,-5-2-1 16,3 1 2-16,-2-1-4 0,3-1 5 0,-2 2-6 16,3 0-1-16,0 1 2 0,3 0 1 0,-3 0-3 0,3 0-1 15,-2-1 0-15,0 4 1 0,-1-3 1 0,2 0-2 16,-2 2 4-16,-1 0 6 0,1 0 4 0,-1 1-7 15,-2-1-1-15,-1-1 0 0,-1-1 3 0,1 3-1 16,-2-1 0-16,0-3 13 0,-2 2-17 0,3 1-2 16,-4-2 1-16,0-1 2 0,-5-3-3 0,9 8 2 15,-9-8-6-15,8 7 2 0,-8-7-10 0,7 4-4 16,-7-4-30-16,6 6-35 0,-6-6-40 0,0 0-75 16,5 5-85-16,-5-5-59 0,0 0-43 0,0 0-94 15,0 0-47-15,-8 5-279 0,8-5-327 0</inkml:trace>
  <inkml:trace contextRef="#ctx0" brushRef="#br0" timeOffset="40780.28">14312 9567 369 0,'0'0'329'15,"0"0"-49"-15,0 0-40 0,-13-2-14 0,13 2 37 0,0 0-38 16,0 0 13-16,-10 0-12 0,10 0-26 0,0 0-21 15,0 0-5-15,0 0-4 0,0 0-4 16,0 0 4-16,0 0 2 0,0 0 7 0,0 0-16 0,9 2-5 16,-9-2-14-16,11 1-8 0,-11-1-22 0,13 2-4 15,-13-2 3-15,19 3-2 0,-7-1-47 0,-2 1 34 16,4-2-53-16,-1 1 48 0,1 0-53 0,1 0 52 16,3 0-66-16,-2 0 46 0,0 0-57 0,2 0 50 15,-1 1-55-15,-2-1 47 0,2-1-57 0,-3 0 55 16,0 2-62-16,-3-2 52 0,2-1-56 0,-3 1 56 15,-10-1-46-15,18 2 58 0,-18-2-44 0,14 2 60 16,-14-2-42-16,12 2 50 0,-12-2-59 0,0 0 40 16,14 0-57-16,-14 0 43 0,0 0-56 0,0 0 44 15,7-4-49-15,-7 4 18 0,0 0-130 0,0 0-51 16,0 0-86-16,-1-6-90 0,1 6-100 0,0 0-61 16,0 0-116-16,-6-3-486 0,6 3-730 0</inkml:trace>
  <inkml:trace contextRef="#ctx0" brushRef="#br0" timeOffset="48192.78">24381 4918 304 0,'0'0'311'0,"-14"-4"-13"0,14 4-44 0,-11-6 2 16,11 6 1-16,-9-7-31 0,2 4-21 0,4-3-24 15,-1 2-29-15,1-2-20 0,3 6-19 0,-4-11-19 16,4 11-15-16,0-11-6 0,0 11 2 0,2-11 4 16,-2 11-4-16,5-8-5 0,-5 8 7 0,7-7 5 15,-7 7-22-15,13-4-9 0,-13 4-5 0,13-1-1 16,-13 1-6-16,15 5-2 0,-7-2-7 0,-2 2-3 15,2 1-2-15,0 0-5 0,-1 1-2 0,0 0 0 16,-2 0 4-16,-1 1-6 0,2-1 1 0,-2-1 2 16,-2 0 6-16,2 0 6 0,-4-6 11 0,4 10 22 15,-4-10 12-15,3 7-8 0,-3-7-4 0,0 0-17 16,0 0-3-16,0 0-8 0,0 0-5 0,0 0-4 16,-7-7-6-16,7 7-3 0,-4-12-1 0,3 5-6 15,0-1 1-15,1-1-8 0,0 0 3 0,1 0-4 16,-1-1 0-16,3 1-2 0,-1 0 0 0,0 1-2 15,0 0 0-15,3 2-2 0,-2 1 0 0,4 1 5 16,-7 4-4-16,11-5 5 0,-11 5-3 0,15-1 4 16,-15 1 1-16,19 4 0 0,-10 0 0 0,3 1 0 15,-1 2 1-15,2-1 2 0,0 1-6 0,-2 2 2 16,2-2 1-16,-3 2-3 0,2 0-2 0,-1-1-5 16,-2 1-5-16,0-1-32 0,1 0-52 0,-3-1-53 15,-1 0-61-15,1-2-70 0,-2 1-64 0,0-2-46 16,-5-4-71-16,7 7-365 0,-7-7-360 0</inkml:trace>
  <inkml:trace contextRef="#ctx0" brushRef="#br0" timeOffset="48349.03">24726 4843 396 0,'0'0'409'16,"3"-7"-80"-16,-3 7-57 0,1-6-47 0,-1 6-12 15,5-9-24-15,-5 9-16 0,5-8-26 0,-1 4-32 16,3-3-27-16,0 3-12 0,0-2-4 0,2 0-23 15,3 0-13-15,0-1-19 0,1 2-13 0,-2-2-75 16,-1 3-70-16,2 0-69 0,-2 1-86 0,-1-1-364 16,1 3-171-16</inkml:trace>
  <inkml:trace contextRef="#ctx0" brushRef="#br0" timeOffset="48492.28">24859 4843 366 0,'-5'9'326'15,"1"-4"-77"-15,0 3-49 0,4-8-33 0,-5 9-35 16,5-9-22-16,-2 8-9 0,2-8 1 0,-3 6-2 0,3-6-8 15,0 0-18-15,7 3-6 0,-7-3-21 16,11-3-22-16,-2-1-35 0,5 0-90 0,-1-4-54 16,2 0-96-16,1-3-266 0,1-1-12 0</inkml:trace>
  <inkml:trace contextRef="#ctx0" brushRef="#br0" timeOffset="48674.73">25077 4655 441 0,'-2'-6'365'0,"2"6"-35"0,-2-11-13 16,2 11-44-16,-3-8 30 0,3 8-77 0,-2-9-1 15,2 9-41-15,0 0-38 0,-3-7-29 0,3 7-2 16,0 0 3-16,0 0-8 0,0 0-10 0,3 5-13 16,-3-5-13-16,5 11-16 0,-3-6-10 0,2 4-9 15,2 0-3-15,-2 1-9 0,1 1-8 0,0 2-2 16,2 0-4-16,-2 1-6 0,4-1-2 0,-3 1-2 16,-1 0-42-16,3-3-89 0,-3 1-78 0,3-2-66 15,-2 0-52-15,1-3-99 0,-1 0-342 0,2-1-280 16</inkml:trace>
  <inkml:trace contextRef="#ctx0" brushRef="#br0" timeOffset="49142.45">25745 4530 278 0,'0'0'308'0,"0"0"-81"15,1-9-15-15,-1 9-66 0,3-4-9 0,-3 4-11 16,4-7-1-16,-4 7-16 0,6-5-14 0,-6 5-16 16,9-4 3-16,-9 4-20 0,13-1-11 0,-13 1-4 15,14 0-7-15,-14 0-4 0,14 3-3 0,-6 1-6 16,0 1-5-16,-1 1-8 0,-2 0-4 0,-1 2 12 16,0 1-17-16,-2 0 2 0,-2 2 0 0,1-1-3 15,-2 1-1-15,1-1 6 0,0 0 9 0,-2 1 13 16,0-3 9-16,0 1 14 0,0-3-5 0,1 1 2 15,1 0 0-15,0-7-2 0,0 10 5 0,0-10 2 16,0 9 8-16,0-9-9 0,5 5-5 0,-5-5-15 0,9 1-4 16,-9-1-10-16,18-2-18 0,-6-1-58 15,4-1-76-15,0-1-82 0,3-3-96 0,1 0-432 16,2-2-244-16</inkml:trace>
  <inkml:trace contextRef="#ctx0" brushRef="#br0" timeOffset="49642.11">26558 4388 65 0,'0'0'375'0,"-12"-1"-59"0,12 1-84 16,0 0-5-16,-8-6-79 0,8 6-3 15,-3-6-52-15,3 6 34 0,-2-7-46 0,2 7 58 16,2-10-98-16,-2 10 25 0,5-9-47 0,-1 3 32 16,1 1-45-16,3 0 21 0,0-1-27 0,-1 2 38 0,2-1-40 15,-2 2 46-15,2 1-42 0,-9 2 35 0,13-3-40 16,-13 3 36-16,15 1-45 0,-15-1 41 15,8 5-41-15,-8-5 38 0,5 9-39 0,-5-9 37 16,-1 11-35-16,1-11-1 0,-3 14 0 0,-1-9 2 16,3 2 2-16,-3-1 2 0,2 0 4 0,-1 0-1 0,2 1 1 15,1-7 7-15,-1 11 2 0,1-4-1 16,0-7-8-16,2 12-1 0,3-5 6 0,-1 0-2 16,3 1 1-16,0-1 2 0,0 3-3 0,3-2 3 15,0-1-4-15,-1 3 5 0,1-3-6 0,-1 0-3 16,-2 0 0-16,-1 1-1 0,2 0 4 0,-3-2-2 15,-1 2 6-15,-2-2-4 0,-2-6-1 0,-1 14 3 16,-2-7 7-16,1 0-7 0,-3 0-1 0,-3-1-1 16,4 0-2-16,-2 0 7 0,-2-1-2 0,3-2-1 15,5-3-15-15,-11 7-77 0,11-7-94 0,-11 2-91 16,11-2-270-16,0 0-52 0</inkml:trace>
  <inkml:trace contextRef="#ctx0" brushRef="#br0" timeOffset="50408.87">27312 4351 498 0,'-9'4'448'0,"9"-4"-97"15,0 0-86-15,-10 2-24 0,10-2 4 0,0 0-11 16,0 0-20-16,-9 1-28 0,9-1-32 0,0 0-27 16,0 0-27-16,0 0-19 0,0 0-11 0,0 0-21 15,0 0-4-15,0 0-9 0,0 0-7 0,0 0-6 16,0 0-6-16,0 0-2 0,0 0 0 0,0 0-5 15,0 0 11-15,0 0-17 0,0 0 1 0,0 0-4 16,6-3 8-16,-6 3 2 0,0 0 1 0,0 0 3 16,0 0-1-16,0 0 1 0,0 0 2 0,0 0-2 15,0 0-6-15,0 0-3 0,0 0 13 0,5 5-15 16,-5-5-2-16,0 0 0 0,0 0 1 0,0 0 3 16,0 8-1-16,0-8 1 0,0 0-4 0,3 7 3 15,-3-7 1-15,2 6 0 0,-2-6 0 0,5 7-1 16,-5-7 18-16,5 9-20 0,-5-9-1 0,7 8 6 15,-2-4-4-15,0 0-3 0,-5-4-3 0,10 8-2 16,-10-8-10-16,9 6-11 0,-9-6-19 0,12 5-19 16,-12-5-17-16,11 6 8 0,-11-6 21 0,9 2-15 15,-9-2 10-15,0 0 4 0,12 0 9 0,-12 0 6 16,9-2 10-16,-9 2 1 0,3-8 5 0,-3 8 6 16,4-6 7-16,-4 6-2 0,2-7 12 0,-2 7-5 15,0 0 20-15,0-10 24 0,0 10 16 0,0 0 7 16,0-7-5-16,0 7-6 0,0 0-4 0,0 0-19 15,1-9-3-15,-1 9-10 0,0 0-2 0,0 0-5 16,0 0-2-16,0 0 0 0,0 0-1 0,0 0-3 16,8 4 8-16,-8-4-12 0,7 7 5 0,-7-7 1 15,8 9-1-15,-2-4-3 0,-2 0-1 0,3 1 1 16,-1 1-7-16,1 1-46 0,1-1-112 0,-1 1-46 16,0-1-76-16,0 0-74 0,2-2-413 0,-2 1-290 15</inkml:trace>
  <inkml:trace contextRef="#ctx0" brushRef="#br0" timeOffset="50582.33">27799 4425 145 0,'0'0'374'16,"0"0"-72"-16,0 0-96 0,7-4-3 0,-7 4-86 15,0 0 8-15,0 0-53 0,0 0 14 0,7-5-49 16,-7 5 27-16,0 0-58 0,0 0-12 0,6-5-64 15,-6 5-27-15,0 0-62 0,15-4-50 0,-15 4-170 0,13-7 163 16</inkml:trace>
  <inkml:trace contextRef="#ctx0" brushRef="#br0" timeOffset="50708.7">28050 4341 163 0,'15'-2'221'15,"-15"2"-40"-15,0 0-54 0,12-1-8 16,-12 1-45-16,0 0 1 0,9-3-29 0,-9 3 10 15,8-2-42-15,-8 2-98 0,11-3-227 0,-3-2 231 16</inkml:trace>
  <inkml:trace contextRef="#ctx0" brushRef="#br0" timeOffset="50847.53">28473 4249 298 0,'13'1'215'16,"-13"-1"-44"-16,0 0-22 0,11 2-14 0,-11-2-27 15,0 0-20-15,0 0-10 0,0 0-22 0,15 0-33 16,-15 0-64-16,7-3-86 0,-7 3-238 0,13-5 178 16</inkml:trace>
  <inkml:trace contextRef="#ctx0" brushRef="#br0" timeOffset="50986.86">28816 4193 233 0,'11'1'365'0,"-11"-1"-95"0,0 0-54 0,16 1-19 15,-16-1-33-15,0 0-15 0,10 1-32 0,-10-1-27 16,0 0-19-16,0 0-15 0,10 0-36 0,-10 0-80 16,0 0-93-16,12-1-128 0,-12 1-177 0,9-4 63 15</inkml:trace>
  <inkml:trace contextRef="#ctx0" brushRef="#br0" timeOffset="51476">29210 4131 412 0,'7'-2'452'0,"-7"2"-59"0,-2-7-55 15,2 7-46-15,-2-8-31 0,2 8-32 16,0-8-21-16,0 8-11 0,0-11-20 0,0 11-31 15,4-8-30-15,-4 8-21 0,5-9-23 0,-5 9-12 16,4-7-15-16,-4 7-3 0,9-3-2 0,-9 3-6 0,10-2-3 16,-10 2-4-16,11 3-3 0,-11-3-4 15,11 5-4-15,-6-2 0 0,-5-3-5 0,9 10 0 16,-5-5 0-16,-1 1-2 0,0 1 2 0,-1-2-1 16,0 1-4-16,-2-6 3 0,2 12 0 0,-2-12 3 0,1 10 2 15,-1-10 8-15,0 7 9 0,0-7 0 16,0 0 0-16,0 0-3 0,0 0-4 0,0 0-1 0,0 0-6 15,0 0-1-15,0 0-7 0,1-11-2 16,0 5-1-16,4-1-1 0,-2-2-3 0,1 2 0 16,1 0 0-16,-1-2-3 0,2 2 0 0,-1 0-2 0,3 1 2 15,-2 0-3-15,-1 0 2 0,3 2-4 0,-8 4-3 16,11-5 1-16,-11 5 2 0,12-3 2 0,-12 3 4 16,10 3-2-16,-10-3 1 0,13 5 3 0,-8-1-2 15,0 2-2-15,2 0 6 0,-3 0-8 0,2 1 0 16,-2 2 0-16,1-1-28 0,0 0-39 0,-1-1-43 15,0 2-41-15,2-2-32 0,-2 1-47 0,1-1-45 16,0-2-42-16,0 1-44 0,2 0-366 0,-7-6-235 16</inkml:trace>
  <inkml:trace contextRef="#ctx0" brushRef="#br0" timeOffset="51770.86">29668 4106 304 0,'0'0'361'16,"2"-8"-42"-16,-2 8-10 0,0 0-24 0,-2-9-21 15,2 9-21-15,0 0-28 0,-3-4-34 0,3 4-17 16,0 0-18-16,0 0-45 0,-13 2 7 0,13-2-11 16,-7 6-17-16,2-1-12 0,0 0-13 0,1 2-10 15,2-1-6-15,-1 3-8 0,1-2-8 0,0 2-1 16,2-2-4-16,0 1-1 0,2 0-2 0,0-1 0 16,1 0-3-16,-1 0-21 0,2-1 23 0,4-1-26 15,-3 0 26-15,-5-5-21 0,10 5 18 0,-10-5-25 16,12 0 24-16,-12 0 0 0,12-4-5 0,-12 4-14 15,9-8-10-15,-5 2 23 0,-1 1-7 0,-2-3-2 16,-1-2-2-16,0 3 2 0,-1-2 1 0,0 1-11 16,-3-1 3-16,2 4-5 0,-4-4-9 0,-2 2-26 15,2 1-32-15,0-1-37 0,-1 1-44 0,-1 0-48 16,3 1-44-16,0 0-55 0,5 5-88 0,-9-6-174 16,9 6-88-16</inkml:trace>
  <inkml:trace contextRef="#ctx0" brushRef="#br0" timeOffset="51976.45">29888 4028 111 0,'0'0'375'0,"0"0"-83"0,0 0-48 15,0 0-34-15,5 5-44 0,-5-5-35 0,0 0-20 16,0 0-27-16,0 0-15 0,0 0-15 0,0 0-13 15,12-1-12-15,-12 1-27 0,10-1-84 0,-10 1-101 16,17-4-113-16,-8 0-134 0,2 2 103 0</inkml:trace>
  <inkml:trace contextRef="#ctx0" brushRef="#br0" timeOffset="52114.78">30251 3989 145 0,'0'0'326'16,"0"0"-28"-16,12 3-78 0,-12-3-7 0,0 0-20 15,0 0-10-15,11 1-38 0,-11-1-22 0,0 0-29 16,0 0-16-16,13-2-26 0,-13 2-44 16,9-2-72-16,-9 2-74 0,11-5-52 0,-4 2-337 0,4 1-31 15</inkml:trace>
  <inkml:trace contextRef="#ctx0" brushRef="#br0" timeOffset="52251.91">30610 3917 23 0,'0'0'247'0,"0"0"-64"16,13-1-40-16,-13 1-31 0,11-2 13 0,-11 2-64 16,11-1 31-16,-11 1-59 0,11-3 32 0,-11 3-54 15,16-3-29-15,-7-1-161 0,2 2-103 0,-1-1 267 16</inkml:trace>
  <inkml:trace contextRef="#ctx0" brushRef="#br0" timeOffset="52379.81">31010 3850 28 0,'0'0'257'0,"0"0"-108"16,13 2 3-16,-13-2-68 0,0 0 15 15,17-2-53-15,-17 2 24 0,13-2-127 0,-5-1-204 0,1 0 82 16</inkml:trace>
  <inkml:trace contextRef="#ctx0" brushRef="#br0" timeOffset="55024.41">25203 5015 98 0,'0'0'246'0,"0"0"-29"0,0 0-43 15,0 0 15-15,0 0-29 0,1-8 25 0,-1 8-53 16,0 0 10-16,0 0-53 0,0 0 15 0,0 0-47 16,0 0 18-16,0 0-40 0,0 0 35 0,0 0-32 0,0 0 47 15,0 0-30-15,0 0-8 0,0 0-2 16,7 7 6-16,-7-7 19 0,3 6 7 0,-3-6-7 15,7 8-13-15,-7-8-4 0,6 11 13 0,-2-5-24 16,0 1 0-16,2 1-5 0,-1-1-3 0,1 1-4 16,-1 1-5-16,-1-1-40 0,1 0 41 0,1 2-35 0,-2-2 47 15,2-2-55-15,-3 2 47 0,2 0-51 16,-1-2 40-16,-2 0-40 0,3 0 44 0,-5-6-39 16,7 8 40-16,-7-8-40 0,5 8 54 0,-5-8-41 15,6 7 48-15,-6-7-34 0,4 5 42 0,-4-5-38 16,4 5 43-16,-4-5-40 0,0 0 44 0,8 5-53 0,-8-5 42 15,0 0-45-15,9 3 38 0,-9-3-48 16,0 0 40-16,11 1-44 0,-11-1 38 0,0 0-43 0,18-1 45 16,-18 1-50-16,12-1 43 0,-12 1-47 15,16 0 47-15,-16 0-45 0,18-2 45 0,-8 1-44 16,2 0 38-16,-1-1-38 0,3 0 46 0,-1 1-13 0,2-2 0 16,-2 2-5-16,2-1 0 0,2 1-3 0,0-3 2 15,-1 3-4-15,4 0-1 0,-3-2-5 0,1 1 1 16,3 1 10-16,-1-2-7 0,1 1-4 15,0 0 3-15,4-1 0 0,-2 1-2 0,2-1 2 16,0 1-1-16,1-2 0 0,0 2 0 0,-2 0 4 16,2-2-4-16,1 3-2 0,-2-3 1 0,3 0 4 15,-4 2-1-15,3-1-2 0,-2 0-1 0,0 0 2 16,1 0-1-16,-1-1 9 0,1 1-13 0,-2 1 0 16,2-2 4-16,1 1 3 0,-2 0-5 0,2-2 1 15,0 2-2-15,0-1 1 0,1 1 2 0,-1-2 4 16,1 1 7-16,1-1-16 0,-1 2 2 0,-1-1 1 15,1 0 2-15,2-1 18 0,-4 2-24 0,1 0 24 0,1 0-24 16,-1-1 21-16,0-1-19 0,-1 1 19 16,0 0-27-16,1 1 24 0,-1 0-20 0,-1-1 0 15,1 1 1-15,0-1 1 0,-2 0 4 0,1 2 0 16,1-1 4-16,-2-1-3 0,2 1-3 0,-1-1 2 0,0 0 5 16,0-1-6-16,1 2 25 0,-2-2-25 0,2 0 18 15,-1 2-23-15,3-2 20 0,-2 1-17 16,1 0 17-16,-2 1-21 0,2-2 21 0,-1 1-23 15,-1-1 24-15,3 1-25 0,-2-1 23 0,-1 1-23 16,0-1 27-16,0 1-22 0,1-1 18 0,-1 1-23 0,0-1 23 16,-2 0-19-16,2 0 16 0,-2 0-22 0,3 1 25 15,-1 0-24-15,-3-2 23 0,2 1-18 16,1 2 20-16,-1-3-23 0,-1 2 21 0,1-1-17 16,-1-1 0-16,1 1-1 0,1-1 23 0,-1 2-24 15,-1-2 24-15,1 4-24 0,-1-4 19 0,-1 2-18 0,1-2 14 16,0 2-16-16,-4-1 26 0,3 0-28 15,-2 2 25-15,1-2-25 0,-2 0 21 0,4 2-20 16,0-2 23-16,-1 0-24 0,-1-1 20 0,2 1-21 16,-1 0 27-16,1 1-24 0,0-1 20 0,0 0-21 15,-2 0 23-15,2 0-23 0,-2-1 24 0,0 2-23 0,1-2 22 16,-3 2-22-16,-1-1 20 0,0 2-18 0,-1-3 20 16,1 3-25-16,-1-1 26 0,-2 1-26 0,1-1 3 15,-2 0 9-15,2 1-7 0,-4-1 2 0,-2 2 6 16,5-1-5-16,-3-1 2 0,1 1 0 0,-2 1 3 15,2-2 3-15,0 1-5 0,0 1 4 0,-1-1-2 16,4-1-3-16,-1 1 3 0,-2-1-1 16,1 1 9-16,-1 0-12 0,-2 1 4 0,4-1-2 0,-2 1 0 15,-1-1 2-15,-1 0 0 0,1 1 0 16,0-1-2-16,-3 1 2 0,2 0 2 0,-1 0-1 0,-1 0 2 16,-9 2-5-16,16-3 1 0,-16 3-1 0,13-3 3 15,-13 3-1-15,12-3 2 0,-12 3 2 0,12-2-3 16,-12 2 2-16,13-4-6 0,-13 4 4 0,9-2-3 15,-9 2 1-15,12-3 0 0,-12 3 1 0,10-2 2 16,-10 2 1-16,11-3-6 0,-11 3 4 0,9-3-4 16,-9 3 5-16,11-2-4 0,-11 2-1 0,12-3 14 15,-12 3-16-15,12-2 4 0,-12 2 3 0,13-3-6 16,-13 3 4-16,16-2-2 0,-7 0 5 0,3-1-3 16,-2 2-2-16,0-1 2 0,2 0-2 0,-1 0 3 15,-2 0 3-15,4-1-4 0,-3 2-1 0,-1 0 3 16,1-1-2-16,-10 2 1 0,16-4 1 0,-16 4 4 15,14-2 12-15,-14 2 16 0,11-3 8 0,-11 3 10 16,9-2 11-16,-9 2-10 0,0 0-6 0,12-3-7 16,-12 3-6-16,0 0-2 0,7-2-5 0,-7 2 1 15,0 0-4-15,7-4-5 0,-7 4-2 0,0 0-2 16,0 0-2-16,6-4-2 0,-6 4 1 0,0 0 7 16,0 0 3-16,0 0-6 0,5-4 3 0,-5 4-1 15,0 0 2-15,0 0-3 0,0 0-1 0,0 0-3 16,5-5 2-16,-5 5-5 0,0 0 0 0,0 0-2 15,0 0-1-15,3-6 0 0,-3 6 0 0,0 0-1 16,0 0 3-16,0 0 0 0,0-7 7 0,0 7 7 16,0 0-1-16,0 0 3 0,0-7 2 0,0 7 6 15,0 0 0-15,-3-8 9 0,3 8 7 0,-2-7-3 16,2 7 1-16,-5-7-1 0,5 7-1 0,-5-9-2 16,5 9 0-16,-7-9-7 0,3 3 0 0,-1 0-14 15,1 1 15-15,-2-2-12 0,2 1 21 0,-2 0-1 16,1-1-11-16,1 1-33 0,-1 0 33 0,-2 0-25 15,4 1 19-15,-1 0-25 0,0 1 28 0,4 4-35 16,-5-10 27-16,5 10-30 0,-7-7 17 0,7 7-21 16,-5-7 21-16,5 7-28 0,-4-6-4 0,4 6-58 15,0 0-70-15,-2-6-67 0,2 6-67 0,0 0-81 16,-3-7-132-16,3 7-136 0,0 0-330 0,2-9-550 16</inkml:trace>
  <inkml:trace contextRef="#ctx0" brushRef="#br0" timeOffset="62024.12">25613 6014 89 0,'0'0'354'0,"-1"-8"-120"15,1 8-39-15,-5-9 13 0,1 3-31 0,3 0 0 16,-3 0-30-16,-1-3-4 0,2 3-8 0,-3-1-2 16,2 1 32-16,-2 0-39 0,3 0 35 0,-2 0-57 15,0 0 42-15,1 3-28 0,0-2 33 0,0 0-51 16,4 5 32-16,-10-6-64 0,10 6 26 0,-9-6-60 15,9 6 30-15,0 0-42 0,0 0 43 0,-11 2-39 16,11-2 43-16,-8 6-29 0,8-6 37 0,-2 12-39 16,2-6 8-16,-2 2-3 0,4 1 0 0,0 2 2 15,1 1 2-15,3 2-10 0,-1 2-3 0,1 2 0 16,2-1 33-16,4 3-44 0,-3 1 37 0,2 1-51 16,2 1 40-16,0 1-49 0,-1 0 42 0,1-1-50 15,0-2 44-15,-2-1-50 0,0-1 43 0,0 0-44 16,-1-2 44-16,1 1-46 0,-4-1 43 0,2-4-43 15,-2 0 46-15,-1-1-43 0,-1 1 36 0,-1-3-37 16,2 1 41-16,-3-2-43 0,-1-1 41 0,0-1-38 16,0 0 33-16,-2 0-49 0,0-7 10 0,-2 10-103 15,2-10-43-15,-5 8-124 0,5-8-42 0,-12 4-78 16,12-4-83-16,-13 1-333 0,13-1-363 0</inkml:trace>
  <inkml:trace contextRef="#ctx0" brushRef="#br0" timeOffset="62178.43">25511 6360 357 0,'-5'-3'417'16,"0"-2"-88"-16,5 5-75 0,-7-10-50 0,3 6-50 0,3-3-14 16,0-1-37-16,2 2 8 0,-1-2-39 0,3-1 1 15,2 0-25-15,0-2 1 0,4 0-23 16,1-1 5-16,4 0-18 0,2-1 10 0,-1 1-14 16,3 0 21-16,-1-3-33 0,4 3-19 0,2-3-61 15,-4 4-92-15,3-3-37 0,1 1-117 0,-5 1-178 0,0-1-4 16</inkml:trace>
  <inkml:trace contextRef="#ctx0" brushRef="#br0" timeOffset="62358.11">25866 6013 294 0,'0'0'351'0,"0"0"-58"0,0 0-41 0,0 0-32 15,0 0-19-15,0 0-32 0,0 0-5 0,-10 4-32 16,10-4-18-16,-9 10-11 0,7-4-17 0,-2 1-13 0,1 2 17 16,-1 0-49-16,2 1 24 0,-1 1-40 15,3 3 22-15,0-2-37 0,0 2 28 0,0 1-40 16,5 1 38-16,-2 0-45 0,1-1 38 0,2-1-42 15,-1-1 34-15,3 1-38 0,0-2 26 0,1-1-58 16,1-2-29-16,0 0-44 0,-2-4-61 0,2 1-62 16,0-3-64-16,0-1-265 0,-10-2-87 0</inkml:trace>
  <inkml:trace contextRef="#ctx0" brushRef="#br0" timeOffset="62742.07">25970 6177 72 0,'0'0'316'15,"-3"-9"-86"-15,3 9-45 0,-2-9-16 0,2 9-3 16,-2-7 0-16,2 7-49 0,-1-7-12 0,1 7-14 16,0 0 8-16,4-8-12 0,-4 8-6 0,0 0-17 15,0 0-3-15,10-1-6 0,-10 1-10 0,10 2-3 16,-10-2-12-16,11 5 3 0,-11-5-10 0,9 6-1 16,-2-2-3-16,-7-4-1 0,9 10-7 0,-9-10 1 15,7 8 2-15,-7-8 2 0,5 7 22 0,-5-7 7 16,6 6 72-16,-6-6-39 0,0 0 31 0,0 0-61 15,0 0 38-15,0 0-56 0,0 0 39 0,0 0-52 16,3-9 40-16,-3 9-40 0,-2-11 35 0,2 4-52 16,0 2 4-16,0-4-5 0,2 2 12 0,-1 0 32 15,0 0-1-15,2-1-46 0,-1 3 0 0,2-1 3 16,0-1 0-16,0 4 2 0,-4 3-2 0,11-7 10 16,-11 7-4-16,9-4 0 0,-9 4 4 0,13 1-2 15,-13-1 1-15,14 4 3 0,-6 0 36 0,0 0-53 16,0 1 42-16,-1 0-47 0,0 1 42 0,1 0-44 15,1 1 41-15,-3 0-49 0,2 0 44 0,-1 2-42 16,0-3 26-16,-2 1-101 0,2 0-11 0,-2-2-73 16,0 0-63-16,-5-5-61 0,6 8-103 0,-6-8-236 15,0 0-149-15</inkml:trace>
  <inkml:trace contextRef="#ctx0" brushRef="#br0" timeOffset="62974.67">26186 6052 327 0,'0'-7'342'0,"0"7"-74"0,0-13-67 0,0 13-20 16,1-11-10-16,-1 11-14 0,4-11-20 16,-4 11-5-16,6-7-26 0,-6 7 8 0,8-6-44 15,-8 6 22-15,10-1-33 0,-10 1 15 0,14 1-31 16,-14-1-8-16,18 5-3 0,-8-2-7 0,-1 3 4 16,2 1-5-16,0 2-9 0,-1 0 0 0,-1 2-6 0,1 0 0 15,-1 1 36-15,-2 0-49 0,1 0 32 16,0 0-37-16,-4 0 30 0,3 0-31 0,-4-1 29 15,1 0-34-15,-1-2 12 0,-2 2-66 0,2-2-44 16,-2-1-54-16,0-1-85 0,-1-7-93 0,0 12-214 16,0-12-74-16</inkml:trace>
  <inkml:trace contextRef="#ctx0" brushRef="#br0" timeOffset="63201.15">26549 6028 252 0,'0'0'488'0,"0"0"-106"0,0 0-86 0,0 0-23 16,1-7-75-16,-1 7-30 0,0 0-26 0,5-8 18 16,-5 8-70-16,4-9 18 0,2 5-55 0,1-1 28 0,-1-2-56 15,3 3 33-15,1-2-53 0,3-2 29 0,0 1-64 16,2 0-52-16,-2 1-77 0,2 0-80 15,-2-1-106-15,1 1-270 0,-4 2-127 0</inkml:trace>
  <inkml:trace contextRef="#ctx0" brushRef="#br0" timeOffset="63342.43">26687 6027 530 0,'-4'6'405'16,"1"0"-98"-16,3-6-68 0,-2 7-50 0,2-7-24 15,-3 7-39-15,3-7 6 0,0 0-35 0,2 6 10 16,-2-6-48-16,0 0 10 0,12 1-35 0,-12-1-8 15,13-2-21-15,-3 0-67 0,3-3-116 0,0-1-107 16,1 1-332-16,0-2-130 0</inkml:trace>
  <inkml:trace contextRef="#ctx0" brushRef="#br0" timeOffset="65906.47">27102 5764 4 0,'0'0'275'0,"-4"-6"-45"0,4 6-3 0,0 0-50 15,-5-7-13-15,5 7-8 0,0 0-15 16,-4-6 9-16,4 6-3 0,0 0 6 0,-6-6-3 16,6 6-1-16,0 0-1 0,-4-5-7 0,4 5-10 0,0 0-4 15,0 0-16-15,-4-5-19 0,4 5-18 16,0 0-17-16,0 0-6 0,0 0 18 0,0 0 16 16,0 0 2-16,0 0 15 0,2 7 10 0,-2-7 3 15,6 7 1-15,-1-2-17 0,-1 1-11 0,1 0-9 16,0 1-41-16,2 1 30 0,-2-1-48 0,2 3 34 0,1-3-44 15,0 4 33-15,-1-2-45 0,2 2 40 16,0 0-46-16,0 1 39 0,-1-1-45 0,1 0 37 0,-3 2-47 16,2-2-26-16,-2-1-49 0,0 0-42 15,1-2-49-15,-2 1-27 0,0-1-26 0,-1-1-15 16,2 1-45-16,-2-4 9 0,1 0-86 0,-5-4-286 0,9 3-176 16</inkml:trace>
  <inkml:trace contextRef="#ctx0" brushRef="#br0" timeOffset="66290.07">27402 5803 281 0,'2'-7'314'0,"-2"0"-17"0,0 7-60 0,0-12-3 15,0 12-15-15,-2-13 7 0,2 13-25 16,-2-12-1-16,2 12-16 0,-3-10-28 0,3 10-14 16,-5-8-28-16,5 8-25 0,-5-7-17 0,5 7-16 15,-4-5-11-15,4 5-12 0,0 0-2 0,-11 2-8 16,11-2 3-16,-8 6-10 0,3-1-5 0,1 0-4 0,0 0 1 15,0-1-1-15,3 4 0 0,-3-2-4 0,3 1 2 16,0 0 3-16,1-1 10 0,0 3-51 16,1-4 52-16,0 2-5 0,3 2 4 0,-1-3-5 15,1 2-42-15,1-1 48 0,1 0-43 0,-1-1 45 16,2 0-40-16,0-2 43 0,0 2-36 0,2-2 35 0,-2 0-38 16,2-2 39-16,-9-2-1 0,14 4-5 0,-14-4-3 15,17 0-5-15,-9-3 5 0,-8 3-10 0,16-3 1 16,-7 0-3-16,-1-1 2 0,-2-1-3 15,1-1-1-15,-1 1-2 0,-1-4-1 0,-2 4-1 16,2-4 1-16,-4 2 3 0,0 0-4 0,-2-2-2 0,-3 1-5 16,2-2-1-16,-2 3-4 0,-1-1-2 0,0 0-3 15,-2 3-14-15,-2-3-22 0,4 2-24 0,-4 3-34 16,3-2-19-16,-1 1-45 0,7 4-24 0,-12-5-13 16,12 5-52-16,-11-2-19 0,11 2-264 15,0 0-62-15</inkml:trace>
  <inkml:trace contextRef="#ctx0" brushRef="#br0" timeOffset="66723.17">27717 5650 183 0,'0'0'314'0,"0"0"-77"0,5-5 8 0,-5 5-41 16,0 0 12-16,0 0-58 0,0 0 36 0,0 0-50 15,0 0-5-15,-5-3-21 0,5 3-21 16,0 0-22-16,0 0-16 0,-10 3-14 0,10-3 0 0,-7 4-4 16,7-4-6-16,-7 7 7 0,7-7-14 0,-4 8-5 15,4-8-2-15,-5 11-2 0,3-4 28 16,2-1-37-16,0 2-2 0,0-1 3 0,0 1 0 0,2 2 5 16,0-3 9-16,1 3-24 0,1-2 2 15,-2 0 2-15,3 1-1 0,2-2 6 0,-4 0 1 0,3-1-37 16,1 0 48-16,-3-1-3 0,5 0 0 0,-3-2-4 15,-6-3 1-15,12 5 2 0,-12-5-7 16,15 0-1-16,-15 0 3 0,12-1-9 0,-12 1 4 0,14-4-2 16,-8 2-1-16,1-2-3 0,-2 0 1 15,1-3-4-15,-3 1 5 0,2 1-1 0,-3-3 4 16,-2 2-3-16,0-2 7 0,0 1-11 0,-1 0-1 0,-3-2 1 16,-1 1-1-16,-1 1-2 0,1-1 1 0,-3 4-1 15,0-4 3-15,-1 3 3 0,2 1-8 16,-2 1 3-16,-1 1-3 0,2-1-6 0,8 3-29 15,-14-3-63-15,14 3-50 0,-14 0-31 0,14 0-79 16,0 0-53-16,-13-1-289 0,13 1-117 0</inkml:trace>
  <inkml:trace contextRef="#ctx0" brushRef="#br0" timeOffset="67223.4">27926 5604 218 0,'0'0'326'0,"0"0"-39"0,0 0-60 16,0 0 14-16,0 0-70 0,0 0-21 0,0 0-15 0,0 0-18 16,0 0-31-16,0 0-16 0,0 0-9 0,4-5-9 15,-4 5 1-15,0 0-4 0,12 1-6 16,-12-1-6-16,11 3-4 0,-11-3 5 0,13 4 4 0,-13-4-11 15,14 4 0-15,-6-1-8 0,-2 0 1 16,3 3-3-16,-1-3 2 0,-2 2-5 0,1-2 0 16,-2 2-3-16,1 0 3 0,-6-5 25 0,8 7-35 0,-8-7 17 15,6 9 26-15,-6-9 29 0,5 6 31 16,-5-6 28-16,3 5 5 0,-3-5-11 0,0 0-27 16,0 0-15-16,0 0-18 0,0 0-11 0,0 0-9 15,0 0-6-15,0 0-2 0,-7-4-6 0,7 4-12 0,-2-11-8 16,2 11 0-16,-3-12-4 0,3 4-3 0,1 0-1 15,1 3-4-15,-2-4-3 0,2 2 1 16,0-2 1-16,0 3-1 0,1-1-5 0,1-1-4 16,-2 2 9-16,2 1-1 0,0-1-7 0,-4 6-1 15,9-8-2-15,-9 8 4 0,9-4 0 0,-9 4 6 0,10-3-1 16,-10 3 1-16,10 4-1 0,-3-1 6 0,-7-3-3 16,11 8-1-16,-3-3 1 0,-2 1-3 15,1 1 2-15,-1 0 0 0,-1 0-1 0,4 0 1 16,-3 2-2-16,2-1 6 0,-1 1-5 0,1-2-3 15,0 3-4-15,0-2-27 0,-1 1-97 0,2-2-106 16,-2 0-134-16,-1 1-161 0,1-2-358 0,-4-1-444 0</inkml:trace>
  <inkml:trace contextRef="#ctx0" brushRef="#br0" timeOffset="68623.72">26275 6864 148 0,'0'0'203'0,"7"-4"-87"16,-7 4 35-16,0 0-47 0,0 0 37 0,7-4-37 16,-7 4 38-16,0 0-28 0,0 0 19 15,5-3-10-15,-5 3-7 0,0 0-9 0,0 0-13 0,4-5-21 16,-4 5 7-16,0 0-8 0,0 0-11 0,2-8-8 15,-2 8-2-15,0 0 2 0,0-6-6 0,0 6 1 16,0-6-6-16,0 6-2 0,-2-7-5 0,2 7 3 16,0 0 0-16,-4-9-10 0,4 9-5 0,-5-3-7 15,5 3-6-15,-7-6 3 0,7 6 2 0,-9-3 0 16,9 3-10-16,-12-1 4 0,12 1-2 0,-14 1-5 16,14-1 6-16,-15 4-5 0,5 1-2 0,3-2-1 15,-2 0 4-15,1 3 1 0,0 1-9 0,1-3-1 16,1 3 11-16,1 1 11 0,-2-1-21 0,2 3 33 15,1-3-35-15,2 2 28 0,-1-1-29 0,3 0 27 16,0-1-29-16,0-7 40 0,2 14-38 0,0-9 43 16,1 1-44-16,3-2 34 0,-1 0-39 0,-5-4 39 15,14 6-40-15,-14-6 4 0,15 2 3 0,-15-2-4 16,17 1 7-16,-17-1 7 0,18-2-6 0,-18 2-2 16,16-3 4-16,-16 3 1 0,15-5 0 0,-15 5 2 15,13-6-2-15,-13 6-1 0,10-7-1 0,-10 7 7 16,7-7 9-16,-7 7 1 0,7-8 12 0,-7 8 9 15,4-8 5-15,-4 8 10 0,2-8 7 0,-2 8 11 16,3-7 18-16,-3 7 0 0,0 0-1 0,1-7-13 16,-1 7-10-16,0 0-13 0,1-7-15 0,-1 7-7 15,0 0-2-15,0 0-9 0,0 0-2 0,0 0-4 16,0 0-3-16,9 2-1 0,-9-2 1 0,5 10 1 16,-1-6 7-16,1 2 8 0,1 4 42 0,2-1-41 15,0 2 30-15,0 2-47 0,2 2 40 0,0 0-48 16,2 2 36-16,-1 1-43 0,1 2 40 0,-1-1-42 15,1 0 40-15,-1 4-45 0,1-4 38 0,-1 0-40 16,-2 1 47-16,0 0-46 0,1-2 40 0,-3 0-41 16,-1-3 40-16,-1 0-40 0,-2-1 42 0,1-3-39 15,-1 1 37-15,-3-1-38 0,0-3 46 0,0 1-45 16,-3-2 38-16,-1-1-42 0,4-6 41 0,-9 8-38 16,9-8 40-16,-13 3-43 0,13-3 40 0,-18-7-45 15,9 2 48-15,-2-2-46 0,-1-3 40 0,2-1-44 16,-1-3 42-16,0-1-40 0,2-1 40 0,2 2-44 15,0-1 37-15,2-1-49 0,1 0 24 0,2 2-70 16,0 0 17-16,2 2-75 0,2-3-42 0,0 2-21 16,1 0-24-16,1 0-62 0,0-1-29 0,1 4-131 15,1-1-217-15,-1 1-176 0</inkml:trace>
  <inkml:trace contextRef="#ctx0" brushRef="#br0" timeOffset="68923.09">26610 6752 233 0,'0'0'429'0,"0"-9"-101"15,0 9-44-15,0 0-64 0,0-9-2 0,0 9-38 16,0 0 12-16,-4-5-55 0,4 5 21 0,0 0-67 16,0 0-1-16,-14 3-2 0,14-3-13 0,-9 8-9 15,4-3 4-15,1 2-13 0,-1-1 3 0,1 3-1 16,-2 0 0-16,2 0 1 0,0 2-8 0,2 2-4 15,-1-2 29-15,3 1-50 0,0 2 35 0,0-3-48 16,1 2 35-16,2 0-47 0,1-1 40 0,0 1-41 16,3 0 39-16,0-2-43 0,-1 0 38 0,3-1-45 15,1 0 40-15,1-2-47 0,0 0 35 0,2-2-61 16,-2-2 11-16,0 0-89 0,1-1-7 0,1-2-71 16,-1 0-39-16,-1-1-44 0,1-1-43 0,0 0-72 15,-3-3-183-15,2-1-95 0</inkml:trace>
  <inkml:trace contextRef="#ctx0" brushRef="#br0" timeOffset="69339.88">26774 6878 35 0,'0'0'326'0,"-3"-8"-50"0,3 8-92 0,-4-9-2 16,4 9-44-16,-2-11 22 0,2 11-37 0,-3-7 8 0,3 7-19 16,0-9-10-16,0 9-25 0,1-7-11 15,-1 7-19-15,4-9 0 0,-4 9-5 0,7-5-1 16,-7 5 15-16,9-4-10 0,-9 4 9 0,0 0-18 15,16 0 6-15,-16 0-9 0,14 1-2 0,-14-1-4 16,13 4-4-16,-13-4 0 0,12 7-5 0,-5-3 22 0,-2 0-24 16,-5-4 19-16,11 8-26 0,-7-3 28 15,-4-5-29-15,7 8 46 0,-7-8-28 0,5 7 22 16,-5-7 49-16,4 7-53 0,-4-7 41 0,0 0-57 16,0 0 41-16,0 0-53 0,0 0 3 0,0 0 1 15,0 0 0-15,-6-4-8 0,6 4 4 0,-3-11-8 0,3 11-3 16,-4-13 1-16,2 7-5 0,2-2 42 0,0 1-50 15,0 7 40-15,0-14-43 0,0 14 40 16,2-11-43-16,2 5 35 0,-1 0-44 0,-3 6 46 16,7-10-52-16,-7 10 50 0,9-7-42 0,-9 7 41 15,12-3-40-15,-12 3 43 0,13-1-39 0,-13 1 37 16,14 1-44-16,-14-1 6 0,16 5 2 0,-8-3 4 16,0 1 2-16,2 0 3 0,-4 2-3 0,3 0 3 15,0 0 2-15,-3 1-5 0,2-1 0 0,-1 1 3 16,0 0-6-16,-2-1-35 0,2 1-51 0,-2 1-34 15,0-4-39-15,-5-3-25 0,8 7-70 0,-8-7-25 16,7 5-360-16,-7-5-158 0</inkml:trace>
  <inkml:trace contextRef="#ctx0" brushRef="#br0" timeOffset="69592.43">27041 6681 41 0,'0'-12'372'0,"0"12"-105"0,1-8-67 15,-1 8-41-15,3-8-26 0,-3 8-12 0,4-6-9 16,-4 6 12-16,8-4-16 0,-8 4-9 0,11-3-7 16,-11 3-5-16,14 2-2 0,-14-2 2 0,18 4-22 0,-8 0 5 15,1 0-26-15,1 3 24 0,-2 0-35 16,3 1 7-16,-2 1-26 0,1 0 1 0,-2 0 0 16,-1 1-4-16,-1 1 0 0,0 0-3 0,0 1-7 15,-4-3 5-15,1 1-3 0,-1-1-1 0,-1 0-2 16,0 0-1-16,-1-2 0 0,-1 0 3 0,0-1-17 15,-1-6-30-15,-1 12-41 0,1-12-99 0,-3 7-69 16,3-7-344-16,0 0-111 0</inkml:trace>
  <inkml:trace contextRef="#ctx0" brushRef="#br0" timeOffset="69877.67">27484 6575 338 0,'0'0'363'0,"0"0"-79"16,0 0-27-16,0 0-24 0,0 0 4 16,0 0-1-16,0 0-49 0,0 0 27 0,0 0-34 15,0 0-36-15,0 0-23 0,0 0-18 0,7-3-21 16,-7 3-18-16,0 0-6 0,0 0-9 0,0 0-12 15,7-4-4-15,-7 4-8 0,9-4-6 0,-5 1-5 0,-4 3 1 16,15-7-7-16,-7 3-10 0,1 0-22 16,1 2-44-16,-1-3-46 0,2 2-48 0,-1-1-58 15,-1 0-56-15,0 3-55 0,-9 1-334 0,14-3-173 16</inkml:trace>
  <inkml:trace contextRef="#ctx0" brushRef="#br0" timeOffset="70028.62">27549 6622 9 0,'-6'6'350'0,"2"-1"-108"0,-1 0-56 0,5-5-32 16,-5 5-18-16,5-5-18 0,-4 6-17 0,4-6-19 16,0 0-17-16,0 0-8 0,0 0-11 0,0 0-6 0,0 0-18 15,0 0-3-15,13-2-1 0,-7 0-3 16,3-1-5-16,0-1-29 0,0-2-47 0,3 1-53 16,-1-1-53-16,1-1-239 0,0 0 129 0</inkml:trace>
  <inkml:trace contextRef="#ctx0" brushRef="#br0" timeOffset="70672.64">27921 6318 335 0,'0'0'257'0,"0"0"-37"0,0 0-17 16,0 0-13-16,0 0-26 0,0 0-20 0,0 0-28 15,0 0-22-15,0 0-19 0,0 0-3 0,0 0-14 0,-10 4-1 16,10-4-5-16,-2 6 4 0,2-6-6 16,-2 8 5-16,2-8 3 0,0 8 4 0,0-8 14 15,3 9-23-15,-3-9 0 0,4 7 0 0,-4-7 2 16,7 9-45-16,-7-9 34 0,9 6-11 0,-9-6-30 16,11 4 32-16,-11-4-39 0,12 5 36 0,-12-5-41 0,16 1 41 15,-16-1-36-15,16-1 30 0,-16 1-2 0,18-3-6 16,-6 0 0-16,-12 3-6 0,16-4 2 15,-8-1-5-15,-1 2 4 0,1-3-7 0,-3 3 3 16,-1-2-6-16,0-1-3 0,0 1 4 0,0-1 1 16,-2 0 26-16,-2 6 8 0,1-9 9 0,-1 9 11 15,2-12 6-15,-2 12-4 0,1-9-2 0,-1 9-2 16,1-8 3-16,-1 8-6 0,0-7-12 0,0 7-8 16,0 0-7-16,0-9-6 0,0 9 0 0,0 0-14 15,0 0-3-15,2-6 2 0,-2 6 1 0,0 0-5 16,0 0 0-16,0 0 2 0,7 4 1 0,-7-4 6 15,4 8 6-15,-4-8 2 0,8 10 13 0,-3-3 1 0,-1-1 4 16,0 3-9-16,1-1-2 0,-1 0-9 16,1 2-1-16,1 0-2 0,-1-1-2 0,0 1-2 15,-1 0 0-15,3 0-1 0,-2-1 2 0,2 0 1 16,-2 1-13-16,0-3-3 0,2 1-11 0,-2 0-34 16,1-2-46-16,-2 1-43 0,3-3-69 0,-7-4-73 0,9 5-77 15,-9-5-92-15,12 2-306 0,-12-2-264 16</inkml:trace>
  <inkml:trace contextRef="#ctx0" brushRef="#br0" timeOffset="71189.23">28302 6255 402 0,'0'0'324'16,"-2"-8"-57"-16,2 8-23 0,-3-6-26 0,3 6-7 15,-4-7-6-15,4 7-15 0,-1-7-65 0,1 7 26 16,0 0-67-16,-1-6 11 0,1 6-48 0,0 0 22 16,0 0-2-16,6-4-12 0,-6 4-1 0,0 0-7 15,12 2-9-15,-12-2 1 0,12 6-9 0,-5-4-1 16,-1 2-10-16,2 1 2 0,-2 0-3 0,4-1-5 16,-3 3 1-16,-1-2 3 0,1 2-7 0,0 0 2 0,-2 0-7 15,-1 0 0-15,1 0 1 0,-1-1 2 16,-3 0-1-16,3-1 9 0,-4-5 14 0,4 11 12 15,-4-11 3-15,1 7 9 0,-1-7 5 0,0 0-7 16,-2 8-10-16,2-8-2 0,0 0-4 0,0 0-10 16,-8-3-1-16,8 3-1 0,-5-9-1 0,1 4-11 0,4-2-4 15,-2 0 0-15,0-1 3 0,0-2 9 16,0 2-21-16,1-1-1 0,1 1 2 0,0-1 0 16,3 0 4-16,-2 1-4 0,0 0-4 0,3-1 2 15,-3 2 3-15,3 2-4 0,-1-1 0 0,1 1 0 16,-4 5 3-16,10-6 0 0,-10 6 6 0,10-5-6 15,-10 5 2-15,14 0 2 0,-14 0 4 0,14 2 1 16,-7 2-1-16,2-3-1 0,-2 4 2 0,2 0-3 16,-2 1 5-16,0 0-5 0,1 1 0 0,-2 0 1 15,1 1 1-15,-1 1 7 0,-1-1-14 0,0 1-2 16,0-1-1-16,-1 1 0 0,-1-1-4 0,-2-1 3 0,3 2-27 16,-1-4-48-16,-1 1-46 0,-1-1-61 0,-1-5-53 15,7 9-42-15,-7-9-55 0,0 0-467 0,2 6-330 16</inkml:trace>
  <inkml:trace contextRef="#ctx0" brushRef="#br0" timeOffset="71723.02">28527 5934 122 0,'0'0'354'0,"-6"-5"-77"0,6 5-33 0,-7-3-9 16,7 3-29-16,-5-5-18 0,5 5-4 0,-4-5-11 0,4 5-15 15,0 0-23-15,-6-7-21 0,6 7-28 0,0 0-22 16,0 0-12-16,-1-7-17 0,1 7 1 16,0 0-8-16,7-3-4 0,-7 3 0 0,0 0-5 15,13-2 7-15,-13 2-10 0,9 3 1 0,-9-3 1 16,10 6-2-16,-10-6 1 0,9 8 4 0,-5-3 2 0,0 1-40 15,0 0 53-15,-3 5-41 0,2-6 52 0,0 3-40 16,-3 0 60-16,0-1-35 0,2 1 62 16,-4-1-36-16,2-7 46 0,0 14-51 0,0-14 30 15,0 11-50-15,0-11 40 0,0 11-50 0,0-11 39 16,-2 7-40-16,2-7 48 0,2 7-35 0,-2-7 44 16,0 0-31-16,2 6 43 0,-2-6-45 0,0 0 41 0,0 0-56 15,14 0 38-15,-14 0-56 0,11-6 38 16,-2 2-49-16,-1-2 39 0,0 2-48 0,-1-1 36 15,2-2-70-15,-2 1-46 0,0-1-130 0,-3-1-200 16,1 0-713-16,-2-1-746 0</inkml:trace>
  <inkml:trace contextRef="#ctx0" brushRef="#br0" timeOffset="74861.93">27903 6298 93 0,'0'0'211'0,"0"0"-35"15,-5-5-17-15,5 5-3 0,0 0-20 0,0 0-7 16,-5-4-9-16,5 4-12 0,0 0-8 0,0 0-3 16,0 0-4-16,-9-4 0 0,9 4 4 0,0 0 12 15,0 0 11-15,0 0-28 0,0 0-7 0,0 0-2 16,-6-4-23-16,6 4 10 0,0 0-26 0,0 0 18 15,0 0-35-15,0 0 24 0,0 0-34 0,0 0 21 16,0 0-32-16,0 0 21 0,0 0-28 0,0 0 33 16,0 0-24-16,0 0 34 0,0 0-34 0,-3 6 35 15,3-6-39-15,0 0 52 0,4 8-44 0,-4-8 56 16,5 5-49-16,-5-5 43 0,5 8-11 0,-5-8-6 16,7 8-10-16,-7-8-1 0,6 10 0 0,-6-10-10 15,8 9-2-15,-4-4-4 0,2 0-1 0,-2 0-1 16,2-1 0-16,-2 1 3 0,3 0-42 0,-2 0 48 15,2 1-7-15,-7-6-39 0,10 6 44 0,-10-6-42 16,12 6 46-16,-12-6-46 0,11 6 47 0,-11-6-36 16,11 3 41-16,-11-3-38 0,11 3 35 0,-11-3-3 15,12 0-4-15,-12 0-4 0,10-2-4 16,-10 2-4-16,10-2-2 0,-10 2 1 0,10-3-1 0,-10 3-4 16,9-6-2-16,-9 6 4 0,8-9-4 0,-4 6 0 15,-4 3-1-15,6-10 1 0,-6 10-3 0,7-8 1 16,-7 8 3-16,2-11-2 0,-2 11-2 0,4-10 1 15,-4 10 9-15,1-9-2 0,-1 9 3 0,2-8-41 16,-2 8 49-16,0-8-43 0,0 8 55 0,0-7-47 16,0 7 43-16,0 0-41 0,-2-10 47 0,2 10-49 15,0 0 48-15,0-7-36 0,0 7 45 0,0 0-37 16,0 0 45-16,-1-6-46 0,1 6 42 0,0 0-43 16,0 0 41-16,0 0-48 0,0 0 35 0,-1-7-42 15,1 7 38-15,0 0-42 0,0 0 41 0,0 0-42 16,0 0 39-16,0 0-39 0,0 0 44 0,0 0-47 15,0 0 43-15,0 0-39 0,2 6 43 16,-2-6-26-16,2 6 55 0,-2-6-33 0,2 7 39 0,-2-7-39 16,3 10 56-16,-3-10-36 0,5 12 47 0,-3-6-53 15,0 0 44-15,0 1-45 0,1 0 40 0,-1 2-52 16,1-1 39-16,-1-1-51 0,2 1 39 0,-1-1-45 16,-1 2 36-16,2-1-49 0,0 1 44 0,0-1-50 15,-2 0 47-15,2 0-48 0,-1 1 46 0,-1-2-49 16,2 1 44-16,0 0-40 0,-1 1 38 0,2-2-44 15,-3 1 44-15,2 0-46 0,-1-2 47 0,-1 1-51 16,1-1 41-16,-1 0-87 0,2-2-69 0,-1 1-161 16,-3-5-146-16,6 7-769 0,-6-7-826 0</inkml:trace>
  <inkml:trace contextRef="#ctx0" brushRef="#br0" timeOffset="97498.23">27286 6166 26 0,'0'0'91'0,"-2"5"60"0,2-5-67 16,0 0 32-16,0 0-36 0,0 0 5 0,0 0-3 15,0 0-1-15,0 0-1 0,0 0 34 0,0 0-47 16,0 0 1-16,0 0-4 0,0 0 29 0,0 0-32 15,0 0 15-15,0 0-37 0,0 0 1 0,0 0 12 16,0 0-23-16,0 0 24 0,0 0-31 0,0 0 22 16,0 0-26-16,0 0 20 0,0 0-21 0,0 0 15 15,0 0-26-15,0 0 13 0,0 0-14 0,0 0 18 16,0 0-22-16,0 0 18 0,0 0-25 0,0 0 22 16,0 0-13-16,0 0 13 0,0 0-10 0,0 0 19 15,0 0 4-15,0 0 12 0,0 0-3 0,0 0 5 16,0 0 2-16,0 0-2 0,0 0 4 0,0 0-11 15,10 2 9-15,-10-2-14 0,0 0 19 0,0 0-24 16,0 0 29-16,10-2-44 0,-10 2 29 0,0 0-29 16,0 0 18-16,10-3-21 0,-10 3 28 15,0 0-34-15,9-4 41 0,-9 4-36 0,10-3 23 0,-10 3-35 16,8-2 32-16,-8 2-36 0,10-5 34 0,-10 5-29 16,8-2 25-16,-8 2-32 0,11-2 35 0,-11 2-31 15,11-3 28-15,-11 3-30 0,9-2 1 0,-9 2 34 16,11-3-36-16,-11 3 36 0,9-4-36 0,-9 4 41 15,12-2-24-15,-12 2-13 0,11-2 19 0,-11 2-16 16,0 0 1-16,16-2 3 0,-16 2 4 0,12-2 2 16,-12 2-5-16,10-3 1 0,-10 3-1 0,12-3-1 15,-12 3 9-15,11-2 35 0,-11 2-51 0,11-4 2 16,-11 4 8-16,11-2 6 0,-11 2-6 0,14-3 8 16,-14 3 4-16,12-3 34 0,-12 3-50 0,12-4 0 15,-12 4 3-15,13-1 0 0,-13 1 2 0,13-2-1 16,-8-2-1-16,-5 4 2 0,12-4 4 0,-12 4-6 15,11-2-1-15,-11 2-1 0,14-1 1 0,-14 1 1 16,13-6-3-16,-13 6-1 0,15-4-1 0,-15 4 3 16,15-4 6-16,-15 4-7 0,13-3-4 0,-13 3 5 15,15-4 3-15,-15 4-3 0,15-3-1 0,-15 3 1 16,14-5-1-16,-14 5 2 0,15-4 6 0,-15 4-9 16,14-3-1-16,-14 3-1 0,16-5 0 0,-16 5 3 15,14-5 3-15,-14 5-1 0,15-4-7 0,-15 4 7 16,14-3 3-16,-14 3-5 0,14-5-3 0,-14 5 2 15,14-3 0-15,-14 3-1 0,13-6 5 0,-13 6-6 16,14-3 2-16,-14 3 4 0,13-2 6 0,-13 2-8 16,11-5-4-16,-4 1 0 0,-7 4 2 0,14-4 3 15,-14 4-1-15,13-3 2 0,-13 3-7 0,12-1 8 16,-12 1 3-16,14-4 35 0,-14 4-50 0,13-4-4 16,-6 1 5-16,-7 3 1 0,14-3 4 15,-14 3-4-15,12-3 44 0,-12 3-49 0,16-4 48 0,-16 4-48 16,13-3 38-16,-13 3-45 0,14-5 44 15,-14 5-50-15,14-4 50 0,-14 4-44 0,11-3 44 0,-11 3-52 16,14-3 53-16,-14 3-39 0,12-3 38 0,-12 3-41 16,10-4 52-16,-10 4-48 0,10-4 48 0,-10 4-44 15,9-3 45-15,-9 3-50 0,9-3 46 0,-9 3-41 16,10-3 33-16,-10 3-45 0,9-2 43 0,-9 2-43 16,7-4 47-16,-7 4-48 0,6-2 42 0,-6 2-46 15,10-3 48-15,-10 3-41 0,9-2 40 0,-9 2-44 16,9-4 40-16,-9 4-3 0,10-1-2 0,-10 1-2 15,11-4 0-15,-11 4 1 0,11-3-7 0,-11 3 0 16,12-3-1-16,-12 3-1 0,10-2-1 0,-10 2 0 16,10-4-14-16,-10 4-26 0,10-2 49 0,-10 2-2 15,9-1 3-15,-9 1-8 0,0 0 0 0,9-3 0 16,-9 3 7-16,0 0-2 0,9-2 1 0,-9 2-3 16,0 0-1-16,0 0-1 0,0 0 6 0,9-2-8 15,-9 2 3-15,0 0-3 0,0 0 3 0,0 0-3 16,0 0 3-16,0 0 1 0,0 0 0 0,0 0-2 15,9-1 9-15,-9 1-7 0,0 0 7 0,0 0-2 16,0 0 6-16,0 0 4 0,0 0 2 0,0 0 2 16,0 0-1-16,0 0 1 0,0 0-3 0,0 0 3 15,0 0-15-15,0 0-7 0,0 0 10 0,0 0-6 16,0 0-8-16,0 0 3 0,0 0-2 0,0 0 1 16,0 0-1-16,0 0 2 0,0 0-5 0,0 0 1 15,0 0-1-15,0 0 3 0,0 0-4 0,0 0 2 16,0 0-2-16,0 0 0 0,0 0 1 0,0 0 3 15,0 0-4-15,0 0 3 0,0 0-1 0,0 0 2 16,0 0-1-16,0 0-3 0,0 0 1 0,0 0 1 16,0 0 15-16,0 0-15 0,0 0-4 0,0 0 1 15,0 0 1-15,0 0 3 0,0 0-4 0,0 0 2 16,0 0 0-16,0 0 2 0,0 0-2 0,0 0 1 16,0 0 2-16,0 0 0 0,0 0-8 0,0 0 6 15,0 0 5-15,0 0-6 0,0 0 1 0,0 0-3 16,0 0 3-16,0 0 0 0,0 0 5 0,0 0-5 15,0 0-2-15,0 0 4 0,0 0 0 0,0 0-6 16,0 0 3-16,0 0-3 0,0 0 4 0,0 0 0 16,0 0 3-16,0 0-3 0,0 0-3 0,0 0 3 15,0 0 4-15,0 0-5 0,0 0-1 0,0 0 2 16,0 0 0-16,0 0 0 0,0 0 2 0,0 0-1 16,0 0-5-16,0 0 4 0,0 0-1 0,0 0 4 15,0 0-4-15,0 0-1 0,0 0 1 0,0 0 3 16,0 0-1-16,0 0 3 0,0 0-4 0,0 0 0 0,0 0-1 15,0 0 4-15,0 0-2 0,0 0 3 16,0 0-5-16,0 0 0 0,0 0 0 0,0 0 5 16,0 0-4-16,0 0 0 0,0 0 0 0,0 0 4 15,0 0-4-15,0 0 0 0,0 0 1 0,0 0-1 16,0 0 0-16,0 0 2 0,0 0 0 0,0 0-3 16,0 0-3-16,0 0 9 0,0 0 6 0,0 0-14 15,0 0 3-15,0 0-2 0,0 0 1 0,0 0-1 16,0 0 5-16,0 0-6 0,0 0 0 0,0 0 3 15,0 0 2-15,0 0-5 0,0 0-1 0,0 0 5 16,0 0-5-16,0 0 2 0,0 0 3 0,0 0-4 16,0 0 1-16,0 0 1 0,0 0 4 0,0 0-5 15,0 0 2-15,0 0-3 0,0 0 3 0,0 0-1 16,0 0 4-16,0 0-4 0,0 0 1 0,0 0 1 16,0 0 2-16,0 0 11 0,0 0-17 0,0 0 2 15,0 0-1-15,0 0 3 0,0 0 0 0,0 0 4 16,0 0-3-16,0 0-1 0,0 0 1 0,0 0 1 15,0 0-3-15,0 0 0 0,0 0 0 0,0 0 1 16,0 0-3-16,0 0 0 0,0 0-1 0,0 0-7 16,0 0-8-16,0 0-57 0,0 0-75 0,0 0-99 15,0 0-157-15,0 0-517 0,0 0-493 0</inkml:trace>
  <inkml:trace contextRef="#ctx0" brushRef="#br0" timeOffset="117984">25166 6013 191 0,'0'0'243'0,"0"0"-102"0,0 0 1 15,0 0-67-15,0 0 23 0,0 0-50 0,0 0 33 16,5 4-19-16,-5-4 42 0,3 5-23 0,-3-5 38 15,6 10-25-15,-4-4 28 0,2 1-1 0,2 1 9 16,-1 0 30-16,1 5-17 0,3 0 46 16,-1 4-54-16,1 1 54 0,1 0-55 0,1 2 32 15,0 5-49-15,1 0 27 0,0 3-55 0,1 1 26 16,1 3-58-16,-1-3 28 0,-1 0-52 0,0 0 32 16,-1-2-47-16,3-1 31 0,-3-1-39 0,1-1-1 0,-3-4-2 15,0-1 1-15,1-2-1 0,-2 1-2 16,-2-5-1-16,2 0 3 0,-3-2-1 0,2-1 0 0,-2-1-8 15,-1-1 1-15,-2-1-2 0,3-1-4 0,-5-6-63 16,4 7-116-16,-4-7-90 0,0 0-106 0,0 0-74 16,0 0-314-16,-4-7-285 0</inkml:trace>
  <inkml:trace contextRef="#ctx0" brushRef="#br0" timeOffset="120400.58">25213 6005 61 0,'7'-3'129'16,"-7"3"8"-16,7-4-24 0,-7 4 4 0,9-6-1 16,-9 6-15-16,14-7-11 0,-6 3-11 0,0-2-10 15,3 1 5-15,-1-1-10 0,4-1-9 0,-1 0-11 16,0 1-10-16,2-2-5 0,1 0-4 0,3 0 1 16,1-2-4-16,-2 2-5 0,3-1 2 0,0 1-3 15,1-2-7-15,1 1 3 0,1-1-2 0,2 1 35 16,1-2-32-16,-3 2 27 0,4-2-20 0,0-1 26 15,-1 3-25-15,1-2 24 0,2 1-32 0,0-3 22 16,0 3-30-16,0-1 33 0,0-1-36 16,6-1 27-16,-1 0-29 0,0-2 28 0,-4 3-24 15,3-1 28-15,-1 1-29 0,-2 1-2 0,6-2-2 16,-1 0 1-16,-4 2 5 0,3-2-6 0,3 1 2 16,-6 1-2-16,5-1 1 0,-4 1-1 0,4 0 3 0,1-1-1 15,-1 2-4-15,-3-1 38 0,-2 1-38 0,1 0-2 16,2 1 2-16,-3 0-1 0,2 0-1 0,-1-1 5 15,0 2 6-15,0-2-7 0,-1 2-1 0,0-1 0 16,0 2 0-16,0-2 3 0,-1 2 4 0,-2-2-8 16,3 2 0-16,-3 1 4 0,2-2-5 15,-1 2 3-15,-1-2 5 0,-2 2-5 0,2-1-2 0,0 0 4 16,2 0 4-16,-6 2-6 0,5-4 0 0,-4 3-3 16,3-1 5-16,-1 0 1 0,-2 0 0 0,3-1-2 15,-1 0-4-15,-2 1 4 0,-2 0 5 0,4-1 6 16,-1 0-15-16,-4 1 0 0,3 1 29 0,-1-3-34 15,-3 3 31-15,4-1-30 0,-2-1 26 0,1 2-33 16,2-4 33-16,-1 3-29 0,-2 1 27 0,0-2-31 16,3 2 33-16,-3-3-35 0,2 3 36 0,-3 1-36 15,3-3 33-15,-1 1-32 0,-2 1 46 0,0 0-48 16,0 0 37-16,0 3-38 0,-5-4 35 16,-1 4-36-16,0-1 36 0,0 1-34 0,-3 0 33 0,-1 0-27 15,-3 0 26-15,2 2-32 0,-2-2 31 0,-10 3-27 16,15-3 26-16,-15 3-32 0,13-1 32 0,-13 1-32 15,10-2 33-15,-10 2-26 0,0 0 24 0,16-3-29 16,-16 3 30-16,0 0-27 0,9-2 28 0,-9 2-29 16,0 0 29-16,0 0-29 0,12 0 32 0,-12 0-31 15,0 0 30-15,0 0-29 0,9 3 32 0,-9-3-35 16,7 5 38-16,-7-5-35 0,7 6 28 0,0-2-29 16,-3 1 33-16,1 0-34 0,0 1 31 0,1 1-25 15,1 1 28-15,0 0-32 0,0 2 37 0,0 2-12 16,1 0 3-16,1 1 2 0,-1 3 1 0,-1-1 5 15,2 3-3-15,0 0 2 0,-1 2 0 0,0-1 9 16,2 1 0-16,-3-1-1 0,1 2 37 0,0-1-54 16,1 0 38-16,-2 1-47 0,1-2 39 15,0 0-45-15,-1 0 37 0,-2-3-44 0,2 0 48 0,-1-1-38 16,-2 0 44-16,1-2-40 0,2 0 35 16,-4 0-42-16,1-2 38 0,-1 0-42 0,1-2 39 15,-2 1-47-15,1-2 43 0,-1 1-41 0,1-2 45 0,-1-1-41 16,-2-6 35-16,4 11-49 0,-4-11 48 0,3 11-49 15,-3-11 47-15,2 8-43 0,-2-8 41 0,3 9-42 16,-3-9 46-16,1 7-48 0,-1-7 49 0,0 0-47 16,3 8 43-16,-3-8-44 0,0 0 43 0,1 9-42 15,-1-9 38-15,0 0-41 0,1 5 51 0,-1-5-49 16,0 0 41-16,0 8-35 0,0-8 36 0,0 0-40 16,0 0 43-16,2 6-46 0,-2-6 45 0,0 0-43 15,0 0 43-15,0 0-44 0,0 8 42 0,0-8-35 16,0 0 54-16,0 0-67 0,0 0 44 0,0 0-43 15,0 0 49-15,0 7-45 0,0-7 46 0,0 0-46 16,0 0 49-16,0 0-50 0,0 0 49 0,0 0-48 16,0 0 42-16,0 0-42 0,0 0 38 15,-6 4-37-15,6-4 42 0,0 0-40 0,0 0 47 0,0 0-52 16,0 0 44-16,-7 3-37 0,7-3 37 0,0 0-43 16,0 0 42-16,-10 2-40 0,10-2 44 15,0 0-50-15,-9 2 53 0,9-2-45 0,0 0 42 0,-11 1-39 16,11-1 36-16,-11 3-43 0,11-3 46 0,-12 2-47 15,12-2 47-15,-12 3-46 0,12-3 46 0,-14 3-46 16,14-3 10-16,-16 4-3 0,16-4 11 0,-14 3-4 16,14-3 0-16,-17 6 2 0,17-6 2 0,-15 4 3 15,6-2 0-15,0 1 3 0,9-3-3 0,-16 4 3 16,16-4-4-16,-16 7 29 0,6-5-32 0,3 0 3 16,-3 2-2-16,2-2 4 0,0 2 0 0,0 0 0 15,-1-1 0-15,-1 1 2 0,4-2-2 0,-3 1 8 16,2 2 13-16,-1-2-25 0,0 0 2 0,0 1 1 15,0-2 0-15,1 4 1 0,-1-3 4 0,0 1-8 16,3-1 5-16,-5 0 1 0,5 2 4 16,-1-2-4-16,-1 1-4 0,0-1 4 0,0 1-1 0,-2 0 1 15,3 0 1-15,-1 0-1 0,-1-1 1 16,0 1 0-16,0 1 0 0,-1-2 4 0,0 1-19 16,0 1 17-16,2-1-13 0,-4 0 12 0,2 1-14 15,0-2 18-15,-1 1-14 0,1 1 18 0,0 0-18 0,-1-2 20 16,1 2-21-16,-1 0 13 0,0 0-18 0,-2-2 21 15,3 2-14-15,-3 0 18 0,1 0-17 0,1-2 12 16,-1 2-14-16,-1 0 13 0,1 1-13 0,-3-1 15 16,2 1-12-16,-2 0 11 0,1-1-12 0,0-1 13 15,-2 3-13-15,2-2 12 0,-1 0-15 0,0 1 17 16,0 0-13-16,1-1 11 0,-2 0-12 0,2 1 14 16,-1 0-14-16,-1-2 13 0,1 3-15 0,-2-1 17 15,2-1-15-15,-2 2 12 0,0-1-11 16,-1-2 18-16,1 3-21 0,0 0 13 0,-2-2-13 0,2 2 15 15,-1 0-15-15,0-2 14 0,0 1-14 0,1 1 17 16,-2-2-16-16,2 1 20 0,-3 1-19 0,3-2 10 16,0 0-12-16,-2 2 12 0,4-1-10 0,-2-1 12 15,-1 1-14-15,1-1 15 0,1 1-19 0,0-1 20 16,2 1-15-16,-2-1 12 0,2 0-11 16,0 0 14-16,-2 1-4 0,2-2 1 0,-1 3 1 0,0-3-3 15,0 2 1-15,1 1-3 0,-2-2 9 0,2 2-13 16,-1-2 4-16,-1 1-2 0,2 1 1 0,-2-2-2 15,2 3 2-15,-2-3 1 0,2 2-1 0,-2-3 4 16,2 2-2-16,-1-1 3 0,1 0-7 0,0 1 1 16,-1-1 1-16,1-1 19 0,-1 1-23 0,1 0-2 15,-2 0 4-15,2-1 2 0,-2 2 6 0,1-2-1 16,-3 2-4-16,3-2-4 0,-2 2 20 0,0-1-25 16,-2-1 3-16,2 3 1 0,-1-3 1 0,-1 2-2 15,0-1 5-15,2 1-2 0,-2 0 7 0,-1-1-9 16,3 0 2-16,-3 1 1 0,1-2 0 0,2 2 0 15,-1-1-13-15,-1 1 16 0,2-2-12 0,0 1 17 16,-2 1-18-16,4-2 24 0,-4 0-20 0,4 1 11 16,-3 0-15-16,2 1 14 0,-1-3-10 15,-1 2 12-15,3 0-14 0,-1 0 16 0,-2-1-16 0,3 2 22 16,-1-2-24-16,-1 1 16 0,1-2-12 0,0 3 15 16,0-2-14-16,0 2 11 0,-2-3-8 0,2 3 9 15,0-2-24-15,0 2 26 0,-2-1-14 0,2 1 13 16,-2-1-13-16,2 0 11 0,-2 0-13 0,1-1 14 15,0 2-12-15,0-1 15 0,0 0-19 0,0 0 17 16,-1-1-15-16,3 2 16 0,-4-2-15 0,5 0 18 16,-3 0-15-16,2 0 10 0,-2 1-13 0,2-3 18 15,2 2-18-15,0-1 15 0,-1 0-16 0,0 0 24 16,2-2-24-16,-2 1 13 0,2 1-11 0,-1-1 8 16,-1 0-8-16,2 0 13 0,-2 2-13 0,3-3 11 15,-2 2-13-15,0 1 20 0,1-2-21 0,-1 0 0 16,0 2 3-16,2-2 0 0,-3 1 4 0,4-1 23 15,-1 1-26-15,-1 0 1 0,0-1-12 0,2 2 13 16,9-4 1-16,-16 3 3 0,16-3-2 0,-16 6 0 16,16-6 1-16,-12 3 0 0,12-3 2 0,-13 4-1 15,13-4-7-15,-13 3 5 0,13-3 1 0,-8 2-1 16,8-2 3-16,-9 3-4 0,9-3 2 16,0 0 1-16,-9 4 1 0,9-4 0 0,0 0-6 0,-10 2 4 15,10-2 0-15,0 0 0 0,0 0-2 0,0 0 2 16,-10 1-1-16,10-1 2 0,0 0 1 0,0 0 0 15,0 0-1-15,0 0-4 0,-8 4 5 0,8-4 0 16,0 0 2-16,0 0-5 0,0 0 5 0,0 0-12 16,0 0 11-16,0 0 0 0,0 0-2 0,0 0-4 15,-7 3 3-15,7-3 0 0,0 0 3 0,0 0-1 16,0 0 0-16,0 0-3 0,0 0 3 0,0 0 2 16,0 0-2-16,0 0-4 0,0 0 5 0,-9 1 8 15,9-1 24-15,0 0-13 0,0 0-1 0,0 0-4 16,0 0-3-16,0 0-2 0,-7-4 0 0,7 4-4 15,0 0-1-15,-5-6 0 0,5 6 1 0,-2-6-4 16,2 6-1-16,-4-7 1 0,4 7-1 0,-7-11 1 16,7 11-1-16,-3-11 25 0,0 4-38 0,0 1 7 15,2 0 31-15,0-1-39 0,-2 0 23 0,3 1-60 16,-1 0-62-16,0-2-59 0,1 8-152 0,1-13-334 16,0 5-165-16</inkml:trace>
  <inkml:trace contextRef="#ctx0" brushRef="#br0" timeOffset="121315.79">25860 6848 65 0,'0'0'210'0,"0"0"-15"0,0 0-67 0,0 0 22 16,0 0-58-16,0 0 26 0,-5-4-46 0,5 4 25 15,0 0-52-15,0 0 22 0,0 0-45 0,0 0 26 0,0 0-42 16,0 0 28-16,0 0-39 0,0 0 35 0,0 0-26 15,0 0 39-15,0 0-24 0,0 0 39 0,0 0-17 16,0 0 26-16,0 0-35 0,1 8 34 0,-1-8-7 16,0 0 9-16,4 7-7 0,-4-7 8 15,4 6-4-15,-4-6 5 0,5 7 12 0,-1-2-16 16,0 1 5-16,1 1-19 0,1 1 36 0,0 0-30 0,1 5 35 16,1-3-42-16,2 3 42 0,-1 4-41 15,2-1 49-15,-1 1-52 0,2 2 40 0,-2 2-42 0,3 0 38 16,-2 3-51-16,3-1 34 0,-5-2-48 15,2 4 35-15,1-3-42 0,0 1 40 0,-2-3-41 0,0 1 34 16,-1-3-38-16,0 1 31 0,3 0-48 0,-5-1 7 16,1-1 2-16,1 1 1 0,0-5-1 0,-4 1 3 15,0-5 3-15,2 2-2 0,-2-2-1 16,1 0-4-16,-2-2 1 0,0 2 1 0,0-3-1 16,-2-2-1-16,-2-4 0 0,5 10 1 0,-5-10-17 0,4 5-101 15,-4-5-74-15,0 0-75 0,0 0-114 0,0 0-86 16,-4-8-191-16,-1 2-166 0</inkml:trace>
  <inkml:trace contextRef="#ctx0" brushRef="#br0" timeOffset="123665.96">25877 6875 24 0,'0'0'294'0,"0"0"-116"0,0 0-22 0,0 0-56 0,0 0 16 15,6-3-61-15,-6 3 26 0,6-6-52 16,-6 6 29-16,9-5-43 0,-9 5 33 0,11-8-42 0,-3 3 28 16,1 0-34-16,0-1 35 0,2 0-40 0,1 0 39 15,1-1-31-15,1 0 36 0,0-1-36 16,0 1 31-16,4-1-37 0,0-2-2 0,-1 0 3 16,2 1 0-16,1-1 2 0,0 0-4 0,0 0 4 15,0-1 1-15,1 0 0 0,3-1-1 0,0-1-1 0,1 1 1 16,-1 0-1-16,2-1 9 0,-1 0 11 0,1 1 4 15,-1-2-1-15,3 0-1 0,0 1-2 0,-2-1-3 16,2 2-4-16,0-3 22 0,2 3-22 0,0-2 20 16,2-2-22-16,2 1-1 0,-1 0 22 0,1-1-24 15,1 1 3-15,-2 0-2 0,1 0-4 0,-2-1 2 16,2 2-1-16,-4-1 2 0,2 1-3 0,3-1-1 16,-1 0 2-16,-4 2-2 0,-1 0 0 0,6-2 2 15,-5 3-5-15,4-4 0 0,-4 5 2 0,1-1 0 16,0-1 8-16,-1 2-11 0,2 0 1 0,-1-1-1 15,-1 1-1-15,1 0 1 0,1 1 4 0,-1-1-4 16,-2 1 0-16,2 0-1 0,-2 0 22 16,1 0-24-16,-1-1 4 0,0 3-2 0,-1-3 0 0,2 3-2 15,-1-2 5-15,-1 0 0 0,-1 1 1 16,1 0-3-16,0 0-1 0,-1-1 2 0,0 0-1 16,1 1-1-16,0-1 2 0,-1 1-2 0,1-1 26 15,0 1-31-15,0-1 26 0,1 0-28 0,-4 1 25 0,2 0-23 16,1-2 22-16,-4 4-26 0,3-2 25 0,1-1-27 15,-2-1 27-15,-4 4-28 0,2-3 30 0,0 2-29 16,-1-2 26-16,-1 2-26 0,5-3 31 0,-2 2-34 16,2-2 30-16,0 1-29 0,-3 1 45 0,1-1-48 15,2-1 29-15,-6 3-22 0,3-1 20 0,-2 1-26 16,1-2 31-16,-2 2-28 0,2 0 25 0,-3-1-28 16,1 1 29-16,-1 0-23 0,-2 1 24 0,-3-1-26 15,2 2 24-15,-3 0-25 0,0 1 27 0,-3 2-26 16,0-1 31-16,-1 0-33 0,-2-1 28 0,0 3-26 15,-8 2 31-15,13-5-25 0,-13 5 29 0,12-3-27 16,-12 3 35-16,9-2-25 0,-9 2 41 0,0 0-35 16,9-4 30-16,-9 4-31 0,0 0 27 0,0 0-32 15,9-2 27-15,-9 2-32 0,0 0 28 0,0 0-35 16,0 0 30-16,0 0-31 0,7 4 31 0,-7-4-39 16,0 0 39-16,3 6-25 0,-3-6 40 15,2 7-30-15,-2-7 48 0,0 10-39 0,2-5 42 0,-2-5-47 16,1 14 50-16,0-4-43 0,-1 0 54 0,2 1-47 15,-1 0 5-15,1 3-1 0,0 1 14 0,0 1-5 16,1 0-2-16,1 1 12 0,1 1-14 0,0 2-3 16,1 1-30-16,1 0 33 0,0 0-34 0,2 1 43 15,3 0-45-15,-1 3 31 0,1-1-38 0,-1-2 43 16,3 1-9-16,-1 0-9 0,1-1 2 0,-1 0-3 16,-3-2-6-16,4-2-3 0,-2-1 4 0,0 1 0 15,-3-3-7-15,2 0 4 0,0 0-8 0,-3-1 0 16,1-4-1-16,-3 2 2 0,4-1-2 0,-5-1 5 15,2 0-5-15,-2-1 6 0,0-1 13 0,0 0-13 16,0 0 3-16,-1-1-11 0,-1-2 0 0,1 1 3 16,-4-6 0-16,5 10-2 0,-5-10-1 15,4 8 3-15,-4-8 4 0,2 8 0 0,-2-8-1 0,5 6-4 16,-5-6 3-16,0 0-3 0,1 9 1 0,-1-9 1 16,0 0 0-16,-3 8 1 0,3-8 4 0,0 0-6 15,-7 4 4-15,7-4-7 0,-9 6 3 0,9-6 1 16,-14 4 1-16,7-1-3 0,-4 0-2 0,1-1-1 15,-3 3 7-15,-1-2-5 0,-2 2 7 0,0-2-7 16,-2 2-2-16,2 1 2 0,-3-1 1 0,-2 0-2 16,1 2 1-16,-3 0 0 0,1-1 2 0,-1 1 4 15,1 0-4-15,-1 1 2 0,-2 1-1 0,-1-1-3 16,-1 1 4-16,2 0-5 0,-3 1 2 0,1-1 0 16,-1 1 3-16,0 0-1 0,-1 1-3 0,1-1 6 15,0 0-9-15,-2 1 4 0,0 0 4 0,0 0-42 16,-1 0 45-16,0-1-38 0,1 1 45 0,-2 1-42 15,1-2 45-15,0 1-37 0,-1 0 0 0,0-1 10 16,-5 3-2-16,5-4 3 0,3 2 1 0,-2-2-1 16,2 1 6-16,-2-1 0 0,2 1 1 0,-1 0 3 15,0-1-8-15,0 2 5 0,0-1 8 0,0 0-8 16,1-1 3-16,-2 1 1 0,2 0 0 16,-2 0 34-16,2 0-46 0,-1 0 40 0,-2 0-36 0,2 2 35 15,0-3-47-15,-3 2 44 0,2 1-40 0,1-2 38 16,-1 2-40-16,-1-3 36 0,3 3-41 0,-1-2 43 15,0 0-35-15,0 0 37 0,3 0-48 16,-1 0 47-16,1-1-43 0,1 1 43 0,-1 1-41 0,3-3 39 16,2 1-42-16,-1-1 45 0,-2 0-53 0,3 1 60 15,-5 0-54-15,2 2 49 0,2-2-49 0,-1 0 44 16,-3 1-42-16,2 0 41 0,2-2-40 0,-2 1 42 16,-3 2-45-16,5-1 59 0,0-2-59 0,1 2 42 15,-2-1-43-15,3 1 43 0,-1-2-33 0,1 2 32 16,-2-2-42-16,2 2 47 0,1 0-40 0,-1-2 41 15,0 2-45-15,3-2 45 0,-3 2-44 0,3-2 40 16,-1 2-39-16,1-2 2 0,0 2 6 0,3-3 1 16,0 1 5-16,-1-1-6 0,2 0 5 15,0 2 9-15,1-2-5 0,-1 1 2 0,0-3-1 0,2 1 2 16,-2 2 1-16,3-4-4 0,-2 2 1 0,0 2-2 16,4-3 6-16,-1-1 7 0,0 2-12 0,1 0 0 15,-1-2 2-15,1 1-2 0,0-1 4 0,2 1 1 16,-3-1-1-16,4-1-5 0,-1 1 2 0,7-4 9 15,-11 7-9-15,11-7 3 0,-10 5 0 0,10-5-1 16,-9 5 1-16,9-5-1 0,-8 3 3 0,8-3-1 16,-8 4-3-16,8-4 4 0,0 0 3 0,-6 4-3 15,6-4-6-15,0 0 3 0,0 0 0 0,-8 3 1 16,8-3-1-16,0 0 0 0,0 0-3 0,0 0 4 16,0 0 6-16,-8 4-6 0,8-4-2 0,0 0 1 15,0 0-1-15,0 0 1 0,0 0 2 0,0 0-1 16,0 0-2-16,0 0 2 0,0 0 9 0,0 0-9 15,0 0 0-15,0 0-2 0,0 0-1 0,0 0 3 16,0 0-2-16,0 0 1 0,0 0 1 0,0 0-4 16,0 0 2-16,0 0 6 0,0 0-4 0,0 0-1 15,0 0 0-15,0 0 0 0,0 0 1 0,0 0-3 16,0 0 3-16,0 0-3 0,0 0 1 0,0 0 6 16,0 0-5-16,-7 2-3 0,7-2 4 0,0 0-3 15,0 0 4-15,0 0 0 0,0 0 1 0,0 0-8 16,0 0 4-16,0 0 12 0,0 0-10 0,0 0 5 15,0 0-3-15,0 0 23 0,0 0-25 0,0 0 9 16,0 0-2-16,0 0 1 0,0 0 11 0,0 0-8 16,0 0-1-16,0 0-1 0,0 0 2 0,0 0-4 15,0 0 7-15,0 0-4 0,0 0-1 0,0 0 9 16,0 0-9-16,0 0-4 0,0 0-2 0,0 0 2 16,0 0-2-16,0 0-1 0,0 0 0 0,0 0 0 15,0 0-2-15,0 0 9 0,0 0-9 0,0 0-3 16,0 0 2-16,0 0-3 0,0 0 3 0,0 0 4 15,0 0-4-15,0 0-3 0,0 0 4 0,0 0 4 16,0 0-7-16,0 0 3 0,0 0-3 0,0 0 2 16,0 0-2-16,0 0 0 0,0 0 4 15,0 0 1-15,0 0-3 0,0 0 6 0,0 0-6 0,0 0-4 16,0 0 3-16,0 0 3 0,0 0-6 0,0 0 4 16,0 0 1-16,0 0-1 0,0 0 3 0,0 0 4 15,0 0-8-15,0 0 0 0,0 0 6 0,0 0 5 16,0 0 3-16,0 0 3 0,0 0-1 0,0 0 7 15,0 0-4-15,0 0 5 0,0 0-6 0,0 0 0 16,0 0 6-16,0 0-7 0,0 0 2 0,0 0-4 16,0 0 3-16,0 0-2 0,0 0 8 0,0 0-8 15,0 0-6-15,0 0 1 0,0 0-3 0,0 0 0 16,0 0 2-16,0 0-2 0,0 0 1 0,0 0 3 16,0 0-5-16,0 0 6 0,0 0-8 0,0 0 0 15,0 0 3-15,0 0-3 0,0 0 0 0,0 0 1 16,0 0 0-16,0 0 1 0,0 0 1 0,0 0 0 15,0 0-2-15,0 0 1 0,0 0-4 0,0 0 2 16,0 0-1-16,0 0 0 0,0 0 0 0,0 0-1 16,0 0-1-16,0 0 4 0,0 0-4 0,0 0-3 15,0 0 1-15,0 0-3 0,0 0 0 0,0 0-4 16,0 0-23-16,0 0-80 0,0 0-70 0,0 0-98 16,0 0-178-16,0 0-337 0,2-9-318 0</inkml:trace>
  <inkml:trace contextRef="#ctx0" brushRef="#br0" timeOffset="124932.54">29143 3953 193 0,'0'0'309'16,"0"0"-45"-16,-8-5-34 0,8 5-1 0,0 0-11 15,-5-7-5-15,5 7 13 0,0 0-36 0,-7-4 42 16,7 4-58-16,-7-5 23 0,7 5-31 0,0 0 13 16,-5-5-42-16,5 5-3 0,0 0-42 15,0 0-2-15,-6-4-39 0,6 4 6 0,0 0-23 0,0 0 15 16,0 0-1-16,0 0 29 0,0 11-11 0,2-6 8 16,0 1-7-16,0 4 9 0,2 1-13 0,1 1 5 15,-1 3-9-15,2 0 8 0,-2 0-16 0,3 4 5 16,0 1-14-16,0 0 2 0,0 1-10 0,0 0-2 15,-1 0-11-15,2-2 2 0,-1 0-2 0,0 0-1 16,-1-1-4-16,1-2-4 0,-1-2 3 0,-1-1-9 16,0 1 1-16,0-3-1 0,-1-2-1 0,-1 1 7 15,2-2-9-15,-3 0 2 0,1-1-1 16,-1-2-2-16,-2-5-26 0,4 10 26 0,-4-10-3 16,4 8-23-16,-4-8-80 0,0 0-66 0,0 0-127 0,5 5-91 15,-5-5-50-15,0 0-49 0,0-9-404 0,-2 3-452 16</inkml:trace>
  <inkml:trace contextRef="#ctx0" brushRef="#br0" timeOffset="125715.7">29075 3960 28 0,'-1'-7'280'16,"1"7"-80"-16,1-9-42 0,-1 9-41 0,4-7 5 16,-1 2-8-16,2 0 5 0,1 1-5 0,1-3-11 15,2 1-5-15,0 1-8 0,3-1-2 0,0-2-12 16,2 2-3-16,1 1-7 0,0-3 6 0,4 0-17 16,2 0-4-16,-2 1-3 0,3 0-7 15,-1-1-40-15,1 1 33 0,0-3-29 0,1 3 26 0,0-2-38 16,0 1 45-16,0 1-45 0,0-1 32 0,-1 0-34 15,0 1 45-15,-3 1-38 0,-1 0 46 0,-3 0-35 16,3 1 38-16,-4 0-41 0,0 2 53 0,-4-2-53 16,1 1 43-16,-1 2-42 0,-3-1 46 15,-7 3-42-15,16-3 47 0,-16 3-44 0,11-3 39 0,-11 3-51 16,9-5 53-16,-9 5-57 0,0 0 48 0,13-2-48 16,-13 2 38-16,0 0-43 0,0 0 39 0,10-2-46 15,-10 2 35-15,0 0-33 0,0 0 42 0,0 0-28 16,11 1 36-16,-11-1-40 0,0 0 7 0,6 5 41 15,-6-5-34-15,6 6 8 0,-6-6 11 16,5 8 34-16,-3-1-37 0,0-3 28 0,3 3-33 0,-1 2 29 16,0-1-19-16,2 3 25 0,-2 0-32 0,3 1 29 15,-2 2-33-15,1 0 20 0,2 2-12 16,-1 2 2-16,2 1-9 0,-2 3-2 0,2-1 2 16,0 1-7-16,-2-1-6 0,4 4 5 0,-3-4-4 15,1 1-1-15,-1 0-1 0,2-2-5 0,-1-1-4 0,0 0 7 16,-2-2 1-16,1 0-4 0,0-2 3 0,-3-1-3 15,2-1 0-15,0-1-20 0,-3 0 25 0,1-1-17 16,-1-2 14-16,1 1-16 0,-1-2 21 0,1 1-15 16,0-2 16-16,-2 0-24 0,-1 0 26 0,2-2-24 15,-4-5 21-15,4 9-14 0,-4-9 14 0,5 8-18 16,-5-8 21-16,4 9-19 0,-4-9 19 0,3 7-19 16,-3-7 20-16,0 0-22 0,2 5 30 0,-2-5 8 15,0 0 28-15,5 8-5 0,-5-8 24 0,0 0-2 16,0 0-12-16,0 0-15 0,-2 7 0 0,2-7-22 15,0 0 4-15,-10 2-18 0,10-2 6 0,-11 3-13 16,11-3 9-16,-14 3-8 0,14-3 5 0,-18 2-10 16,9-1 7-16,-3 1-10 0,1 1 9 0,-3-2-10 15,2 0 0-15,-1 1 9 0,-4 1-9 0,-1 1 7 16,2-1-5-16,-3 1 6 0,0-1-9 16,-1 2 5-16,-1-1-6 0,-1 1 1 0,1-1 0 0,1 1 0 15,2-1 2-15,1-1-3 0,1 2 2 0,0-3 1 16,5 1-21-16,-2-1-56 0,4 1-98 0,0-1-113 15,9-2-132-15,-18 4-128 0,18-4-340 0,-13 3-446 16</inkml:trace>
  <inkml:trace contextRef="#ctx0" brushRef="#br0" timeOffset="131105.47">26701 11943 139 0,'0'0'164'0,"0"0"-18"0,0 0-42 16,0 0 11-16,0 0-31 0,0 0 2 0,0 0-31 16,0 0 19-16,0 0-22 0,-1-7 11 0,1 7-25 15,0 0 22-15,-3-4-17 0,3 4 15 0,0 0-21 16,-4-6 16-16,4 6-27 0,0 0 31 0,-4-5-22 15,4 5 25-15,0 0-25 0,-5-6 1 0,5 6-2 16,0 0-1-16,-7-4-8 0,7 4-6 0,0 0 1 16,0 0 0-16,0 0-10 0,-13 0-2 0,13 0 1 15,-7 4-3-15,7-4 0 0,-8 4 1 0,8-4-5 0,-7 6 5 16,7-6-3-16,-6 7 0 0,6-7 0 0,-6 7 6 16,6-7 18-16,-2 7 8 0,2-7-4 15,-3 6-5-15,3-6-1 0,0 7-1 0,0-7-2 16,0 0-3-16,0 7 4 0,0-7 5 0,0 0-1 0,4 7 0 15,-4-7 4-15,0 0-8 0,9 3 25 16,-9-3-35-16,0 0-1 0,11 0-4 0,-11 0 0 16,8-4-3-16,-8 4 3 0,8-4-5 0,-8 4 0 15,5-7 2-15,-5 7 1 0,7-8 1 0,-7 8-4 16,2-9 3-16,-2 9 0 0,3-8 8 0,-3 8 3 16,0-8 8-16,0 8-2 0,-3-9 1 0,3 9 1 15,-2-7-2-15,2 7-4 0,-4-6-4 0,4 6-2 16,-5-5-5-16,5 5 1 0,0 0 4 0,-8-3-10 15,8 3-2-15,0 0 0 0,-10 1-5 0,10-1 6 16,-7 4-5-16,7-4 2 0,-5 3-1 0,5-3 2 0,-4 6 6 16,4-6-6-16,-4 6 0 0,4-6 0 0,-1 7 0 15,1-7 2-15,1 8 2 0,-1-8 0 0,4 7 1 16,-4-7 1-16,4 6-2 0,-4-6 4 16,5 6-1-16,-5-6 4 0,8 5-6 0,-8-5 23 0,9 3-24 15,-9-3 2-15,8 2 1 0,-8-2-2 0,0 0 3 16,0 0-1-16,14-1 2 0,-14 1-7 0,0 0 1 15,7-6 0-15,-7 6 5 0,4-5-4 0,-4 5 3 16,0-7-4-16,0 7 6 0,0-9-6 0,0 9 3 16,-2-9-3-16,2 9 1 0,-4-9 6 0,4 9 18 15,-8-7-10-15,8 7 0 0,-4-8-1 0,4 8-4 16,-5-7-2-16,5 7-4 0,0 0-1 0,-6-3-3 16,6 3 4-16,0 0-5 0,0 0-1 0,-13 2-2 15,13-2 0-15,-4 5 0 0,4-5-1 0,-5 8 3 16,5-8-1-16,-4 8 5 0,4-8-6 0,0 10-2 15,0-10 3-15,1 9 4 0,-1-9-3 0,3 9 7 16,-3-9-5-16,4 8 7 0,-4-8-3 0,4 7 0 16,-4-7 1-16,6 4 4 0,-6-4 5 0,0 0-9 15,8 3 9-15,-8-3-13 0,0 0 2 0,0 0 2 16,9-3 0-16,-9 3-1 0,0 0 9 0,4-7 2 16,-4 7-6-16,0 0 3 0,2-8-4 0,-2 8 0 15,-1-7 0-15,1 7 1 0,-3-6-2 0,3 6 0 16,-1-5-2-16,1 5-5 0,-4-6-1 0,4 6-6 15,0 0 1-15,-4-6-1 0,4 6 4 0,0 0-6 0,0 0-3 16,0 0-37-16,0 0-91 0,-6 6-102 0,6-6-94 16,0 7-475-16,0-7-338 0</inkml:trace>
  <inkml:trace contextRef="#ctx0" brushRef="#br0" timeOffset="152778.79">13163 11914 94 0,'-4'-8'150'0,"4"8"-19"0,0 0-21 16,-2-6-20-16,2 6-5 0,0 0-14 0,-3-6-2 15,3 6-8-15,0 0-5 0,0 0-2 0,-4-6 3 16,4 6 2-16,0 0-3 0,0 0-8 0,0 0 0 16,0 0-12-16,-4-6-6 0,4 6-1 0,0 0 1 15,0 0-1-15,0 0 6 0,0 0 8 0,-2-6 1 16,2 6 4-16,0 0 3 0,0 0 3 0,0 0 4 16,0 0 8-16,0 0 14 0,0 0 9 0,0 0 30 15,0 0-31-15,0 0 15 0,4-3-30 0,-4 3 18 16,0 0-31-16,9-3 34 0,-9 3-30 0,7-2 22 15,-7 2-51-15,12-3 40 0,-12 3-43 0,14-1 46 16,-14 1-12-16,18-3-42 0,-18 3 39 0,20-3-49 16,-7 2 46-16,-3 0-43 0,4 0 43 0,-1 1-39 15,2-1 38-15,1-1-47 0,0 1 40 0,2 0-47 16,1 1 38-16,-1-2-39 0,3 1 37 0,-1 1-48 16,1 0 45-16,-1 0-41 0,3-1 44 0,0 1-50 0,-1 0 45 15,1 0-43-15,4-2 42 0,-1 1 0 0,1-1-4 16,1 1 2-16,-2-1-8 0,1 0-2 0,1-1-2 15,-1 0-2-15,1 0-2 0,-1 1 0 0,-1-2-3 16,1 1-1-16,-1 0 4 0,1-1-5 0,-2 1-1 16,1-1-31-16,-1 1 47 0,2 0-40 0,-5 2 42 15,2-2-34-15,-1 1 41 0,-1 0-40 0,-3 1 38 16,4-1-34-16,-4 0 34 0,2 0-36 0,-1 1 40 16,-1-2-36-16,1 2 44 0,-1-3-35 0,-1 2 41 15,0-1-45-15,-3 1 47 0,3-1-48 0,-5 1 40 16,2 0-46-16,-4-1 46 0,2 1-42 0,-1 0 43 15,-2-1-42-15,0 1 39 0,-1 1-45 0,-9 1 46 16,17-4-44-16,-17 4 50 0,11-3-49 0,-11 3 46 16,12-2-48-16,-12 2 44 0,10-2-48 0,-10 2 43 0,9-3-50 15,-9 3 47-15,6-3-54 0,-6 3 44 0,7-4-54 16,-7 4 9-16,7-4-129 0,-7 4-100 16,0 0-202-16,4-7-747 0,-4 7-806 0</inkml:trace>
  <inkml:trace contextRef="#ctx0" brushRef="#br0" timeOffset="176359.63">10309 13765 123 0,'0'0'184'0,"0"0"-35"16,0 0-31-16,0 0-22 0,0 0-9 0,-14 0-6 15,14 0 0-15,0 0 6 0,0 0 0 16,0 0-7-16,0 0-6 0,0 0-13 0,-11-1-13 15,11 1-8-15,0 0-6 0,0 0-12 0,0 0 0 0,0 0-1 16,0 0 2-16,0 0 5 0,0 0 3 16,0 0 7-16,0 0 5 0,0 0 6 0,0 0-5 15,11 1-4-15,-11-1-8 0,14 0-1 0,-14 0-7 0,14-1-8 16,-14 1 3-16,18-3-7 0,-6 3-3 0,-1-2-4 16,1 1 7-16,-1 0-9 0,1 0 0 0,-1 0 5 15,-1 0-7-15,3-1 0 0,-3 1 0 0,1 0 1 16,0 0-3-16,-2 0 1 0,4 0 4 0,-13 1-7 15,15-3 1-15,-15 3-1 0,14-1 3 0,-14 1-30 16,14-2-30-16,-14 2-35 0,0 0-43 0,12 0-45 16,-12 0-55-16,0 0-151 0,0 0 158 0</inkml:trace>
  <inkml:trace contextRef="#ctx0" brushRef="#br0" timeOffset="176575.3">10378 13830 30 0,'0'0'229'0,"-10"5"-44"0,10-5-3 15,-10 4-42-15,10-4-13 0,0 0-35 0,-9 4-2 16,9-4-30-16,0 0 7 0,0 0-30 0,0 0 5 16,0 0-21-16,8-5 12 0,-8 5-23 0,13-5 12 15,-4 2-19-15,0-1 13 0,4 1-15 0,-3 0 16 16,2-1-19-16,3-1 0 0,-1 1 2 0,2-1-2 0,-5 1 4 16,6 0-3-16,-3-1 1 0,1 1 2 0,-2-2-2 15,2 1 4-15,-2-1-11 0,2 2-52 0,-2-3-69 16,-4 1-59-16,3 3-134 0,-3-4 219 15</inkml:trace>
  <inkml:trace contextRef="#ctx0" brushRef="#br0" timeOffset="176775.91">10645 13651 179 0,'0'0'210'0,"-2"-8"-40"16,2 8 6-16,-5-7-52 0,5 7-8 0,-2-9-39 16,2 9 4-16,2-5-25 0,-2 5 16 0,5-5-20 15,-5 5 19-15,6-3-29 0,-6 3 18 0,0 0-24 16,17 0 19-16,-17 0-30 0,16 4 37 0,-8 0-45 15,1 0-4-15,0 4 0 0,0-2-1 0,-1 3-3 16,2 0 2-16,-4 1-3 0,2 1-2 0,0 0-3 16,-3 1 0-16,0-1-5 0,-3 1 28 0,1 0-29 0,-3 0 19 15,0 1-24-15,0 0 11 0,-2-2-109 16,1 2-95-16,1-2-267 0,-2 0 53 0</inkml:trace>
  <inkml:trace contextRef="#ctx0" brushRef="#br0" timeOffset="177344.83">11470 13511 90 0,'0'0'206'0,"-9"-2"-34"0,9 2-39 0,0 0 6 15,-16-2-30-15,16 2-4 0,-10 1-29 0,10-1-3 16,-10 2-23-16,10-2 30 0,-12 6-13 0,12-6 42 15,-12 7-34-15,5 0 19 0,2-1-28 0,0 1 43 16,-1 1-27-16,1 0-9 0,1 1-2 0,0-1-9 16,1 2 10-16,-1-2-4 0,3 0 1 0,0 2-5 15,-2-1-10-15,4-1-7 0,1-1-18 0,-1 3 15 16,3-2-24-16,0-1 25 0,1 1-30 0,0-1 25 16,5 0-26-16,-3-3 13 0,2 2-27 0,1-2 22 15,0-1-27-15,2-1 30 0,0 0-33 0,0-1 22 16,1-1-24-16,1 2 21 0,-1-5-31 0,0 3-40 0,0-2-56 15,1 0-52-15,-1-1-62 0,2-1-61 0,-1 0-275 16,1-2-80-16</inkml:trace>
  <inkml:trace contextRef="#ctx0" brushRef="#br0" timeOffset="177675.44">11737 13498 105 0,'-8'4'239'0,"8"-4"-59"0,0 0-11 0,0 0-41 16,0 0-3-16,0 0-34 0,0 0 6 0,0 0-33 15,-5 3 9-15,5-3-32 0,0 0 12 0,0 0-26 0,0 0 12 16,0 0-25-16,0 0 24 0,0 0-33 16,0 0 20-16,6-3-23 0,-6 3 21 0,0 0-24 15,11-4 15-15,-11 4-19 0,12-5 18 0,-12 5-19 16,12-4 19-16,-12 4-19 0,13-6 17 0,-3 4-20 0,-3 0 22 16,1-1-24-16,-8 3-44 0,17-2-65 15,-17 2-16-15,14-3-69 0,-14 3-125 0,14-2 213 16</inkml:trace>
  <inkml:trace contextRef="#ctx0" brushRef="#br0" timeOffset="177842.56">11817 13564 80 0,'-5'7'139'0,"5"-7"-36"0,0 0-14 0,-6 6-29 16,6-6 4-16,0 0-37 0,0 0 18 0,0 0-20 15,0 0 6-15,0 0-17 0,0 0 8 0,15-2-12 16,-15 2 12-16,13-5-18 0,-7 0 13 0,3 2-15 15,0-1 11-15,0-1-67 0,1-1-34 0,-1 2-111 16,2-4 60-16</inkml:trace>
  <inkml:trace contextRef="#ctx0" brushRef="#br0" timeOffset="178040.43">12014 13403 163 0,'0'0'323'0,"0"-6"-1"0,0 6-40 0,0 0 26 16,0-7-63-16,0 7 15 0,0 0-92 15,0 0-35-15,0 0-26 0,-1-6-26 0,1 6-4 0,0 0-3 16,0 0-7-16,1 7 0 0,-1-7-16 16,4 9-4-16,-4-9-14 0,5 12-1 0,0-5-5 0,-2 1-9 15,0 2-4-15,3-1-2 0,-3 1-2 16,3 2-3-16,0 0-4 0,0 0 6 0,1 0-13 0,-2 0-1 16,0 0-106-16,1 0-123 0,1-2-136 0,-2-1-333 15,0 0-209-15</inkml:trace>
  <inkml:trace contextRef="#ctx0" brushRef="#br0" timeOffset="178251.65">12606 13458 265 0,'15'-1'255'0,"-15"1"-44"15,0 0-62-15,14 1 16 0,-14-1-3 0,0 0 24 0,10 5-41 16,-10-5 3-16,5 4-61 0,-5-4 18 0,6 8-51 15,-6-8 27-15,3 8-53 0,0-2 32 16,0 1-51-16,-1-2 2 0,1 3-4 0,-2 0 0 0,3 2-4 16,-2 0-2-16,-2 1-2 0,0 0-34 15,0 1-116-15,-1-1-163 0,-4 2-199 0,1 0-11 16</inkml:trace>
  <inkml:trace contextRef="#ctx0" brushRef="#br0" timeOffset="179025.77">13378 13290 101 0,'0'0'268'0,"-8"-7"-58"0,8 7-45 0,-5-8 0 16,5 8-20-16,-4-10 24 0,4 10-73 0,1-10 9 15,-1 10-39-15,4-10 15 0,-4 10-42 0,7-9 26 16,-2 5-27-16,-5 4 24 0,11-6-20 0,-11 6 27 16,13-3-29-16,-13 3 42 0,15 1-45 0,-15-1 28 15,16 6-41-15,-10-1 31 0,4 1-42 0,-2 0 31 16,-2 2-40-16,1 1 44 0,0 0-49 0,-3 1 31 16,1 1-37-16,-2-2 37 0,-1 0-16 0,1-2 80 15,-2 2-12-15,-1-9 18 0,3 9-16 0,-3-9-16 16,0 11-3-16,0-11-14 0,-4 5-5 0,4-5-11 0,0 0-6 15,0 0-3-15,-6-5-10 0,6 5 3 0,-4-11-5 16,1 5-3-16,3-3-5 0,-2-1-1 16,2-1 2-16,1-1-5 0,0-1 18 0,2-2-22 0,-1 0 0 15,2 2-1-15,1-2 0 0,2 1 2 0,0 1 3 16,0 2-4-16,-1-1 6 0,2 3-8 0,1 1 2 16,-3 3-4-16,2 0 3 0,-8 5 5 0,16-3-1 15,-16 3-6-15,13 2 5 0,-4 2-5 0,1 0 3 16,-1 3 1-16,-1 2 6 0,0 1-3 0,2 2-4 15,-4 0-1-15,3 2 30 0,0 0-33 0,-3 0 28 16,2 0-30-16,-1 0 25 0,-1-2-30 0,3 3 32 16,-1-2-32-16,-2 0 33 0,-1-1-33 0,5 1 25 15,-6-4-32-15,2 1-22 0,1-2-82 16,-2 1-40-16,1-2-102 0,1-2-70 0,-1-1-370 0,1 0-213 16</inkml:trace>
  <inkml:trace contextRef="#ctx0" brushRef="#br0" timeOffset="179364.18">13899 13272 397 0,'-6'-8'364'0,"6"8"-74"0,-8-6 33 0,8 6-66 0,-9-6 27 16,9 6-70-16,-10-4-25 0,10 4-41 0,0 0-21 16,-14 2-1-16,14-2-44 0,-8 4 14 0,8-4-46 15,-7 10 23-15,5-3-43 0,0 0 25 16,2 2-34-16,0 0 25 0,2 1-42 0,0 0 25 0,0 3-30 15,3 1 32-15,0-2-37 0,2 1 31 0,-1-1-33 16,-1-2 29-16,4 0-32 0,-3-1 34 0,1-3-24 16,1 1 24-16,-2-1-30 0,3-3 31 0,-1-1-34 15,-8-2 29-15,15 1-26 0,-15-1 26 0,15-3-27 16,-8-1 23-16,-1-1-27 0,2 1 28 0,-5-4-31 16,1 1 30-16,-1-1-31 0,-2 0 25 0,-1-1-25 15,0 0 28-15,-2-1-29 0,-2 1 27 0,-1 0-24 16,-3 1 25-16,3 0-26 0,-3-1 25 0,2 4-28 15,-3-1 28-15,1 1-34 0,1 1 37 0,7 4-37 0,-13-5 3 16,13 5-93-16,-14-2-19 0,14 2-83 0,-11 1-28 16,11-1-54-16,-7 4-89 0,7-4-198 15,0 0-97-15</inkml:trace>
  <inkml:trace contextRef="#ctx0" brushRef="#br0" timeOffset="179741.95">14150 13110 179 0,'-11'1'341'16,"11"-1"-58"-16,0 0 41 0,0 0-50 0,0 0-21 16,-11 0-23-16,11 0-36 0,0 0-29 0,0 0-35 0,0 0-33 15,0 0-19-15,0 0-17 0,0 0-9 0,0 0-10 16,1-6-3-16,-1 6-15 0,12-3-6 15,-6-1-2-15,3 2-4 0,-1-1-7 0,1 1-19 0,1 0-37 16,0-1-47-16,-1 1-47 0,0 1-34 0,1-2-48 16,-1 2-49-16,-9 1-41 0,17-3-157 15,-17 3 39-15</inkml:trace>
  <inkml:trace contextRef="#ctx0" brushRef="#br0" timeOffset="179887.54">14239 13156 24 0,'0'0'250'16,"-5"6"-64"-16,5-6-2 0,-4 6-48 0,4-6 21 15,0 0-8-15,-2 7 18 0,2-7-55 0,0 0 2 16,0 0-47-16,0 0 14 0,12-1-45 0,-12 1 27 16,13-3-42-16,-5 0 20 0,0 0-35 0,3 0 24 15,-2 0-33-15,1 0 0 0,3 0-57 0,-3-2-62 16,3 3-90-16,0-1-237 0,-2-1 75 0</inkml:trace>
  <inkml:trace contextRef="#ctx0" brushRef="#br0" timeOffset="182291.99">14524 13091 28 0,'0'0'58'0,"0"0"-9"16,0 0-14-16,0-7-8 0,0 7-1 0,0 0-7 15,1-8-8-15,-1 8 3 0,0 0-6 0,4-3-2 16,-4 3 0-16,0 0 3 0,0 0 11 0,0 0 21 16,4-6 14-16,-4 6 21 0,0 0-1 0,0 0-12 15,0 0-7-15,0 0-3 0,0 0-10 0,0 0 5 16,0 0 1-16,0 0-7 0,0 0 0 0,-1-6 4 15,1 6-2-15,0 0-6 0,0 0 2 0,0 0 0 0,0 0-2 16,-3-6-2-16,3 6-9 0,0 0-4 16,0 0-5-16,0 0-2 0,0 0-4 0,0 0-2 0,-1-7-2 15,1 7-1-15,0 0 0 0,0 0-3 0,0 0 1 16,1-9-3-16,-1 9 2 0,0 0-2 0,4-5 2 16,-4 5 14-16,4-4 5 0,-4 4 3 0,5-5 3 15,-5 5 0-15,5-6-4 0,-5 6-4 0,10-5 0 16,-10 5-5-16,9-5-3 0,-9 5 1 0,13-3-5 15,-5-1 3-15,-8 4 0 0,14-2 10 0,-14 2-1 16,16-2-2-16,-16 2 18 0,17 0-12 16,-17 0 4-16,16 3-1 0,-7 1 5 0,1-1-1 0,-2 1 5 15,0 0 3-15,0 3-1 0,-2-1 3 16,-2 1-4-16,4 1 3 0,-6 1-2 0,2 0 38 0,-3 1-55 16,1 0 46-16,-2-2-28 0,0 2 51 0,-2-1-37 15,0 1 7-15,-2-2 12 0,1-1-12 0,-3 2 1 16,2-2 0-16,2-1 4 0,-4 0-7 0,3-2-13 15,-1 2 2-15,-1 0-1 0,5-6 1 0,-9 6-6 0,9-6 5 16,-8 6-7-16,8-6-6 0,-8 6 0 0,8-6-5 16,-6 3 0-16,6-3 16 0,0 0-13 15,-9 5 1-15,9-5-16 0,0 0 14 0,0 0-17 16,-5 2 13-16,5-2-20 0,0 0 16 0,0 0-23 0,0 0 7 16,8-5-6-16,-8 5 0 0,11-3 0 0,-11 3 4 15,13-5-5-15,-5 2 0 0,0 0 4 0,0 0-4 16,1 0 4-16,1 1-5 0,-1-1 5 0,-1 0-5 15,1-1 0-15,1 1 1 0,-2 1 1 0,1 0-1 16,-9 2 0-16,15-4 0 0,-15 4-2 0,14-3 4 16,-14 3-5-16,14-4-2 0,-14 4 1 0,12-3 1 15,-12 3-5-15,10-2-30 0,-10 2-29 0,10-2-30 16,-10 2-26-16,9-4-37 0,-9 4-31 0,9-4-34 16,-9 4-12-16,10-6-50 0,-10 6-31 0,7-5-280 15,-2 1-111-15</inkml:trace>
  <inkml:trace contextRef="#ctx0" brushRef="#br0" timeOffset="183391.31">15022 12995 112 0,'0'0'144'0,"0"0"-16"0,-5-5-33 0,5 5-18 16,0 0 3-16,0 0 5 0,-10-2-8 0,10 2-2 15,0 0 5-15,-9-4 0 0,9 4-6 0,0 0 0 16,0 0 0-16,-13-1-7 0,13 1-1 16,0 0-3-16,-10 1-3 0,10-1 3 0,-9 4-4 0,9-4-9 15,-6 3-2-15,6-3 5 0,-7 6 4 0,7-6-1 16,-6 8-1-16,6-8 14 0,-4 9-7 0,4-9 0 16,-2 10-4-16,2-10-6 0,0 12-5 0,0-5-8 15,2 0 2-15,0 0-11 0,0 1-1 16,2-1-5-16,1 1-6 0,0-1 0 0,0 0-3 0,0 2-4 15,2-2 36-15,2-1-45 0,-3 0 1 0,2 0-2 16,-2-1 6-16,4 1-4 0,-1-2 1 0,-1-1 0 16,0-1 1-16,-8-2 0 0,16 5-2 15,-7-3 1-15,-9-2 4 0,17 0-7 0,-17 0 2 0,15-2-3 16,-15 2 3-16,17-5-1 0,-17 5 2 0,13-3 3 16,-7-1-7-16,-6 4 1 0,14-4 1 0,-9-1-1 15,-5 5-2-15,9-7 2 0,-5 2 7 0,-4 5-9 16,7-10 6-16,-7 10-7 0,3-9 0 0,0 2 32 0,-3 7-54 15,-3-10 41-15,3 2-8 0,-4 4-26 0,2-3 32 16,-6-2-19-16,4 3 26 0,-3-2-29 0,-1-2 23 16,-2 3-26-16,1 0 24 0,-3 0-27 0,1 0 25 15,-1 0-35-15,1 3-41 0,-3-1-164 0,-1 1-534 16,-1 2-275-16</inkml:trace>
  <inkml:trace contextRef="#ctx0" brushRef="#br0" timeOffset="212889.41">10551 15043 165 0,'0'0'208'0,"0"0"-16"0,0 0 4 0,0 0-5 0,0 0-11 16,0 0-19-16,0 0-45 0,0 0-20 0,0 0-10 15,0 0 0-15,0 0 5 0,0 0 7 0,0 0 11 16,0 0-6-16,0 0 13 0,0 0-4 0,0 0-14 16,0 0 4-16,0 0-21 0,9-2-1 0,-9 2-3 15,9-2-11-15,-9 2-7 0,14-2-9 0,-14 2-12 16,15-3-3-16,-6 2-9 0,2 0-2 0,0-1-10 15,-1 1 6-15,4-2-12 0,-2 0-2 0,0 2 3 16,1 0-5-16,0-1 1 0,-2 1-5 0,2-2 8 16,0 2-9-16,-2-1 0 0,1 1-35 0,1-2 24 15,-2 2-93-15,-2-1-24 0,-9 2-69 0,17-2-62 16,-17 2-78-16,11-2-303 0,-11 2-153 0</inkml:trace>
  <inkml:trace contextRef="#ctx0" brushRef="#br0" timeOffset="213134.25">10622 15143 115 0,'0'0'190'16,"-5"4"-27"-16,5-4 9 0,0 0 2 16,0 0-2-16,0 0-23 0,0 0-20 0,7 5-11 0,-7-5 5 15,0 0-5-15,14 1-8 0,-14-1-1 0,12 0-18 16,-12 0-5-16,16-1-16 0,-16 1-8 0,20-1-9 15,-8 0-48-15,-1-2 40 0,2 2-15 16,1-1-39-16,-2 1 37 0,0-3-39 0,2 2 39 0,0-2-11 16,2 0-37-16,-2 1 33 0,0-1-32 0,0-1 28 15,-1 0-102-15,-2 1-55 0,-2-2-79 0,0 1-79 16,0-2-180-16,-4 0 27 0</inkml:trace>
  <inkml:trace contextRef="#ctx0" brushRef="#br0" timeOffset="213337.51">10886 14993 26 0,'-5'-7'400'0,"-2"4"-70"15,7 3-30-15,-8-8-11 0,8 8 2 0,-7-8-14 16,7 8-29-16,-8-6-38 0,8 6-44 0,-5-4-26 16,5 4-4-16,0 0-6 0,0 0-3 0,3-8-13 15,-3 8-12-15,0 0-10 0,13 2-10 0,-13-2-3 0,15 4-12 16,-9 1-17-16,4 0 7 0,-1 1-22 16,0 2 8-16,3 2-17 0,-3 2 6 0,-2 0-21 15,0 1 13-15,0 2-22 0,-3 1 10 0,-1 0-19 16,-3 1-5-16,0 0-63 0,-3-1-60 0,-1 1-85 0,-2 0-87 15,-3 1-56-15,0 0-125 0,0-4-241 16,-4 2-232-16</inkml:trace>
  <inkml:trace contextRef="#ctx0" brushRef="#br0" timeOffset="214055.07">11941 14846 28 0,'0'0'262'0,"0"0"-34"15,0 0-25-15,-4-6-21 0,4 6-9 0,0 0-22 16,0 0-30-16,-7-4-17 0,7 4-18 0,0 0-13 16,0 0-7-16,0 0 8 0,-12-1 11 0,12 1 14 15,-6 4 7-15,6-4 10 0,-8 6-34 0,8-6 47 16,-13 8-38-16,8-3 32 0,-1 1-42 0,-1 1 29 0,0-1-40 16,-1 3 32-16,3-2-24 0,-3 2 29 15,2 0-32-15,1 0 15 0,-2 1-20 0,4 0 6 16,-3-1-27-16,3 1 20 0,-2-2-28 0,2 3 18 0,2-3-20 15,0 2 9-15,1-2-18 0,0 1 13 0,1-1-15 16,0 0 8-16,2-1-14 0,0 0 10 0,1-1-13 16,0 0 8-16,1 0-14 0,2-1 10 0,-1-1-16 15,3 0 11-15,-1-1-15 0,-1 0 10 0,3-1-13 16,1-1 8-16,-2 1-18 0,-9-2 2 0,20-1-44 16,-8 0-22-16,0-2-66 0,0 2-10 0,1-3-92 15,1 1-28-15,-1-2-68 0,2-1-81 0,-1-1-332 16,0 0-262-16</inkml:trace>
  <inkml:trace contextRef="#ctx0" brushRef="#br0" timeOffset="214319.96">12220 14868 113 0,'0'0'323'0,"0"0"-56"0,0 0-2 16,0 0 11-16,0 0-24 0,0 0-28 0,0 0-39 0,0 0-38 16,0 0-33-16,0 0-22 0,0 0-22 0,0 0-12 15,6-7-12-15,-6 7 4 0,12-6-20 0,-12 6-11 16,15-5-1-16,-6 2-7 0,4 0 1 0,-3 0-2 16,0-1-6-16,3 3 1 0,-2-1-9 0,1 0-11 15,-1 0-87-15,0 1-70 0,-11 1-71 0,17 0-78 16,-17 0-221-16,13 1-49 0</inkml:trace>
  <inkml:trace contextRef="#ctx0" brushRef="#br0" timeOffset="214469.99">12316 14957 134 0,'-8'8'255'0,"8"-8"-44"0,-6 5-22 0,6-5-16 16,0 0-20-16,-4 7-24 0,4-7-32 0,0 0-18 15,0 0-11-15,0 0-18 0,0 0-12 0,18-1-6 0,-18 1-7 16,15-5-5-16,-5 2-2 0,2 0-22 15,-1 0-68-15,5-2-65 0,-5-1-73 0,6 0-186 16,-4 1 145-16</inkml:trace>
  <inkml:trace contextRef="#ctx0" brushRef="#br0" timeOffset="-214742.89">12588 14726 305 0,'0'0'310'0,"0"-10"-31"0,0 10-1 16,0 0-53-16,1-5 10 0,-1 5-72 0,0 0 25 15,0 0-38-15,0 0 47 0,0 0-47 0,0 0 32 16,0 0-32-16,5 3 11 0,-5-3-32 0,4 8 15 16,0-3-30-16,-1 1 4 0,-1 0-19 0,1 2-12 15,2 0-27-15,-3-1 5 0,2 3-24 0,1-2-1 16,-2 2-16-16,1-2 9 0,-1 2-21 0,0-2 12 0,3 3-21 15,-3-3 14-15,1 1-20 0,0 0 15 16,-2 0-26-16,2-2-48 0,-1 0-77 0,-1 1-13 16,1-2-104-16,-1 1-39 0,3-2-58 0,-5-5-77 15,4 7-299-15,-4-7-232 0</inkml:trace>
  <inkml:trace contextRef="#ctx0" brushRef="#br0" timeOffset="-214375.72">12817 14686 191 0,'0'0'336'0,"-6"-7"-43"16,6 7-33-16,0 0 30 0,-6-4-49 0,6 4 27 16,0 0-77-16,0 0 17 0,-14-2-75 0,14 2 19 15,0 0-54-15,-8 4 17 0,8-4-46 0,0 0 22 16,-2 7-37-16,2-7 23 0,1 7-26 0,-1-7 11 15,4 9-25-15,-4-9 14 0,9 8-31 0,-3-2 19 16,1-1-28-16,-1-1 20 0,3 3-11 0,1 0 2 16,-1-1-7-16,1 0-3 0,3 1-1 0,-1-1-1 15,-2 1-3-15,3-1-6 0,-2 0 6 0,-2 2-4 16,0-3-1-16,0 1 1 0,-3 2-2 0,3-5-2 16,-2 3 1-16,-2 0 5 0,-1 0 2 0,-4-6 0 15,4 10-2-15,-4-10 1 0,1 11-5 0,-1-11 2 16,-4 8 4-16,0-2-4 0,4-6-2 0,-6 7 2 15,6-7 0-15,-9 6-6 0,9-6 4 0,-12 5 2 16,12-5-6-16,-10 2 0 0,10-2-1 0,0 0-4 16,-14 2-42-16,14-2-99 0,0 0-46 0,-10-5-91 15,10 5-84-15,-7-8-412 0,7 8-301 0</inkml:trace>
  <inkml:trace contextRef="#ctx0" brushRef="#br0" timeOffset="-214197.53">12810 14668 458 0,'0'0'365'0,"0"0"24"0,-5-8-66 15,5 8-14-15,0 0-14 0,1-11-6 0,-1 11-70 16,4-7-24-16,-4 7-60 0,9-11-3 0,-2 6-49 16,1-1-18-16,0 0-10 0,5 0-13 0,0 0-31 15,0-1-140-15,0 0-185 0,2 0-603 0,0-1-487 16</inkml:trace>
  <inkml:trace contextRef="#ctx0" brushRef="#br0" timeOffset="-210824.65">13955 14457 171 0,'3'-9'201'0,"-3"9"1"15,3-7-23-15,-3 7 13 0,5-7-37 0,-5 7 10 16,7-7-55-16,-7 7 20 0,9-6-40 0,-9 6 27 16,12-3-41-16,-12 3 31 0,14-4-44 0,-14 4 34 15,13 0-50-15,-13 0 49 0,15 2-55 0,-15-2-13 16,14 6-4-16,-8-2-3 0,3 2-2 0,-2-1-3 16,-2 1-1-16,1 2 2 0,-2-1-8 0,2-1-2 15,-3 3 2-15,-2-3 4 0,3-1 17 0,-1 2 1 0,-3-7 33 16,2 9-2-16,-2-9 16 0,3 9 3 15,-3-9-8-15,0 0-8 0,0 7-18 0,0-7-7 16,0 0-4-16,0 0-6 0,0 0-7 0,-3-7-5 0,3 7 3 16,0-11-10-16,0 4-1 0,0-2-3 0,1 0 1 15,2-1 1-15,0-1 19 0,-1 0-29 0,2-1 25 16,2 1-33-16,-1-2 28 0,2 3-30 0,-1-1 30 16,-1 1-27-16,3 2 22 0,-2 0-30 0,-1 0 8 15,3 3-2-15,-4 0 30 0,5 2-13 0,-9 3 18 16,10-5-12-16,-10 5 25 0,13 1-23 15,-13-1 23-15,13 8-29 0,-7-4 3 0,1 1 1 0,-1 3-1 16,0-1-2-16,-1 1-2 0,2 1-1 0,-2-2 4 16,0 4-6-16,3-3 2 0,-3 2-4 0,1-2 0 15,-1 2-2-15,2-2 1 0,0 2 1 0,0-2-6 16,-1 2-2-16,1-2-4 0,-1-1-42 0,4 0-52 16,-2-2-44-16,0 1-41 0,0-1-24 0,0-1-29 15,1-2-55-15,-9-2-33 0,19 2-259 0,-19-2-103 16</inkml:trace>
  <inkml:trace contextRef="#ctx0" brushRef="#br0" timeOffset="-210492.41">14551 14425 191 0,'0'0'306'0,"0"-7"-43"0,0 7 17 0,0-8-43 16,0 8 6-16,-3-5-61 0,3 5 8 0,0 0-76 16,-5-4 18-16,5 4-59 0,0 0-4 0,0 0-8 15,-11 3-7-15,11-3-1 0,-7 6-12 0,7-6-2 16,-6 10 2-16,2-4 9 0,4 1-42 15,-1 1 21-15,0 1 5 0,1-1-12 0,0 2-7 16,2 1-1-16,-1-1-1 0,2 0 1 0,3 0-7 0,-2-1 1 16,1 1-4-16,0-2 3 0,2 1 28 0,0-2-18 15,1-2-8-15,0 1-6 0,1-1 1 0,1-3-2 16,-1 0 1-16,-9-2 15 0,18 0-17 0,-18 0 2 16,18-3-5-16,-9-1 0 0,-1 1 3 0,0-4 0 15,-1 3 28-15,-1-3-33 0,-1-1 2 0,-2 1-4 16,-1 0-1-16,-2 0 2 0,-1 0-1 0,-2-2 0 15,-2 1 6-15,0-1-6 0,-1 2 7 0,-2 1-8 16,2-1 2-16,-4 1-1 0,2 1 2 0,-1-1-1 16,0 2-35-16,0 1-35 0,1-1-37 0,1 0-24 15,7 4-61-15,-13-4-48 0,13 4-51 0,-8-4-249 0,8 4-56 16</inkml:trace>
  <inkml:trace contextRef="#ctx0" brushRef="#br0" timeOffset="-210233.58">14817 14293 209 0,'0'0'274'0,"0"0"-12"0,0 0 7 0,0 0 2 16,0 0-69-16,0 0-2 0,0 0-71 0,0 0 4 15,0 0-60-15,0 0 22 0,0 0-54 0,10-4 24 16,-10 4-42-16,15-5 31 0,-6 1-44 0,1 1 25 16,2-1-39-16,-2 2 32 0,4-1-40 0,-1-1 36 15,3 1-41-15,0-1 34 0,-1 1-122 0,-2 2-66 16,1-1-86-16,-2 1-321 0,-1-1-91 0</inkml:trace>
  <inkml:trace contextRef="#ctx0" brushRef="#br0" timeOffset="-210064.17">14975 14373 130 0,'0'0'255'16,"-6"7"-50"-16,6-7 13 0,-5 5-38 0,5-5 15 15,0 0-50-15,0 0-3 0,0 0-53 0,0 0 12 0,0 0-46 16,7 2 15-16,-7-2-43 0,14-4 21 0,-6 0-34 16,4 1 21-16,-1-3-36 0,1 1 33 0,2-1-48 15,0-2-66-15,1 1-41 0,4-1-28 0,-1-2-54 16,0 0-226-16,1 0 100 0</inkml:trace>
  <inkml:trace contextRef="#ctx0" brushRef="#br0" timeOffset="-208960.08">15347 14111 261 0,'0'0'236'0,"0"0"-14"16,-1-6-8-16,1 6 0 0,0 0-7 0,-3-5-47 0,3 5 17 16,0 0-44-16,0 0 26 0,-2-8-50 0,2 8 36 15,0 0-58-15,0 0 29 0,0 0-39 0,-3-6 19 16,3 6-58-16,0 0 36 0,0 0-34 0,0 0 50 16,0 0-13-16,0 0 35 0,0 0-21 0,0 0 22 15,0 0-22-15,0 0 19 0,3 10-12 0,-3-10 14 16,2 6-9-16,-2-6 10 0,3 6 2 0,-3-6 8 15,4 11-6-15,1-7-3 0,-3 3-9 0,2 1-9 16,1-1-8-16,-1 2-16 0,1-1-1 0,-1 2-14 16,4-1-4-16,-2 2-11 0,-1-2-4 0,4 4-8 15,-4-3-6-15,4 2-3 0,-1 0-3 0,0-1-7 0,-2 1-3 16,3 0-6-16,0-2-107 0,-1 2-125 16,0-3-131-16,-3 1-197 0,2-3-647 0,-3 3-815 15</inkml:trace>
  <inkml:trace contextRef="#ctx0" brushRef="#br0" timeOffset="-201128.2">3565 15510 119 0,'0'0'173'0,"0"0"-76"0,0 0 31 0,0 0-29 15,0 0 4-15,-3-6-47 0,3 6 41 0,0 0-46 16,0 0 30-16,0 0-42 0,0 0 38 0,0 0-49 15,-2-5 41-15,2 5-42 0,0 0 26 0,0 0-38 16,0 0 34-16,0 0-36 0,0 0 43 0,0 0-33 16,1-6 50-16,-1 6-35 0,0 0 39 0,0 0-49 15,8-5 31-15,-8 5-41 0,6-2 47 0,-6 2-29 16,8-4 20-16,-8 4-43 0,13-3 30 0,-13 3-37 0,11-4 29 16,-11 4-37-16,16-1 30 0,-16 1-34 0,15-2 41 15,-15 2-28-15,16-3 27 0,-16 3-28 16,20-1 31-16,-9-1-26 0,1 1 14 0,-2 1 1 0,4-1 4 15,-1 0 4-15,2 0-1 0,-2 0-12 0,2-1 1 16,2 0-7-16,-1 1-3 0,0 0 0 0,3 0-3 16,-2-2 4-16,1 2-7 0,1-1 8 0,-3 1-11 15,2 0 1-15,0 0-1 0,0 0 1 0,0 0 5 16,0-1-7-16,1 1 0 0,-2 0 5 0,0 0-5 16,0 1 3-16,1 0-2 0,-3-1 2 0,3 1-1 15,-1 0-3-15,-2 0 3 0,2 1-2 0,-2-1-3 16,2 1 2-16,-2-1 7 0,0 0-3 0,1 1-4 15,-1 0 2-15,0 1-3 0,2-2 3 0,-3 1 1 16,3 0 2-16,-3-1-1 0,2 1-3 0,0 0 2 16,0-1-1-16,-2 1 0 0,3-1 6 0,-3 2 6 15,4-2 1-15,-4 1-4 0,2 0 1 0,0-1-4 16,-1 2 0-16,1-1-2 0,0-1 4 0,0 1-1 16,-1-1-4-16,-1 1-2 0,1 1 0 0,1 0 2 15,-1-2-3-15,-1 2 8 0,3-1-2 0,-3 0-7 0,2 0 5 16,0 1-1-16,-1-1 12 0,-1 0 8 15,5-1 9-15,-3 2-4 0,0-2-3 0,1 1 0 16,-1-1-38-16,1 0 44 0,2-1-44 0,0 1 40 0,-3 0-5 16,3-2-6-16,-1 2-3 0,2-1 0 0,-2 1-1 15,0-1-8-15,1 1 0 0,-1-2 5 16,1 2-5-16,-1 0 2 0,-1 0 0 0,2 2 5 0,-2-2-8 16,2 1 3-16,-3 0-1 0,2 1-4 0,0-1 1 15,-1 0 0-15,-1 0-1 0,1 1-2 0,1 0 3 16,-3 0-1-16,2-1-4 0,-2 0 8 0,2 0 4 15,-3 1 1-15,1-1-7 0,2-1 19 0,-2 1-1 16,0-1-2-16,2 0 4 0,-2 0-2 0,3 0-2 16,-1 0-5-16,-1 0-3 0,1 0-2 0,0-1-3 15,-1 1 0-15,0 0 0 0,-1 0-6 0,0 0 5 16,2 0 0-16,-4 0 1 0,3 1-4 0,-2-1 1 16,3 0 1-16,-3 2-6 0,1-2-20 0,-1 1 0 15,2-1 30-15,-2 1-1 0,-1-1-4 0,3 1 3 16,-3-1-6-16,4 1-23 0,-5-1 31 0,4 1-3 15,-1 3-1-15,-1-4-2 0,-1 1-3 0,2-1-1 16,-2 1 3-16,2-1-4 0,1 0-2 0,-4 1 2 0,1 1 2 16,0-1 1-16,1-1 1 0,-1 1-3 0,1-1 1 15,-1 0-1-15,-2 2 2 0,3-1-1 0,-1-1-4 16,0 1 3-16,0-1-5 0,-1 0 6 16,1 1 0-16,0-1 0 0,1 0 0 0,-1 0-5 0,2 0 8 15,-2 0-1-15,2 0 1 0,-1-1 0 0,3 1 1 16,-3-1 1-16,1 1-5 0,1-1 10 0,0 1-7 15,0-2 0-15,0 2 0 0,1-1 2 0,-2 1-3 16,1-1-2-16,0 1 5 0,-2 0-4 0,3 0 2 16,-2-2-4-16,-1 2 3 0,-1 0-6 0,2 2 4 15,-2-4 0-15,1 4 2 0,0-2-4 0,-1 0 4 16,1 0 0-16,-2 0-2 0,1 0 0 0,0 0 4 16,0 0 3-16,1 0 1 0,-2 0 0 0,-1 0 0 15,2 0-2-15,0 0 6 0,-13 0-2 0,22 0 2 16,-22 0-4-16,19 0-1 0,-19 0-1 0,19 0-11 15,-19 0 11-15,16 0-2 0,-16 0 1 0,18 0-1 16,-18 0-1-16,12 0-1 0,-12 0 1 0,11 1 1 16,-11-1-16-16,0 0-4 0,18 0 25 0,-18 0-4 0,0 0-3 15,0 0 3-15,13 0-1 0,-13 0-2 0,0 0 1 16,0 0 0-16,13 0-6 0,-13 0 5 0,0 0 1 16,0 0-2-16,0 0 0 0,0 0 0 0,11 0-1 15,-11 0 0-15,0 0-3 0,0 0 7 0,0 0-2 16,0 0-4-16,0 0 1 0,0 0-2 0,9-3 1 15,-9 3-1-15,0 0-4 0,0 0-8 16,0 0-83-16,0 0-97 0,0 0-123 0,-1-7-54 0,1 7-79 16,-4-3-294-16,4 3-251 0</inkml:trace>
  <inkml:trace contextRef="#ctx0" brushRef="#br0" timeOffset="-193544.43">10654 16379 119 0,'0'0'221'0,"0"0"-26"0,-5-6-42 0,5 6 34 15,0 0-48-15,-3-6 32 0,3 6-60 0,0 0 14 16,0 0-56-16,-2-6 17 0,2 6-44 0,0 0 23 16,0 0-36-16,0 0 43 0,0 0-22 0,0 0 44 15,4-5-21-15,-4 5 15 0,0 0-31 0,7 2 22 16,-7-2-26-16,10 5 10 0,-10-5-25 0,10 5 21 16,-10-5-15-16,11 6 3 0,-7-3-12 15,1 3 3-15,4-3-11 0,-4 1 3 0,3-1-6 0,-3 4-4 16,3-4 3-16,-1 2-6 0,-2-2-1 0,2-1-2 15,-2 3-24-15,-5-5 47 0,11 5-9 0,-11-5-5 16,9 5 13-16,-9-5 6 0,11 3-3 0,-11-3 6 16,7 5-10-16,-7-5 24 0,0 0-22 0,13 1 15 15,-13-1-23-15,9-3 17 0,-9 3-34 0,9-5 25 16,-3 1-29-16,-1-1 24 0,2-3-8 0,-1 1-1 16,1-1-5-16,1-2-6 0,0-2 3 0,3 2-4 15,-1-4 0-15,0 0-2 0,0-2-2 0,3 0-2 16,-3 0-5-16,3-1 8 0,0 1-2 0,-2 1-23 15,2-2 29-15,-3 1-17 0,3 2 27 0,-3 0-21 0,0 2 31 16,-1-2-23-16,1 3 24 0,0-2-16 16,-4 4 18-16,2-2-18 0,-1 3 22 0,-3-1-8 15,1 1 14-15,2 0-17 0,-5 3 16 0,2-1-17 0,2-1 9 16,-6 7-20-16,4-9 13 0,-4 9-19 0,7-9 11 16,-7 9-16-16,2-7 10 0,-2 7-17 15,4-5 15-15,-4 5-22 0,5-8 12 0,-5 8-56 0,4-6-60 16,-4 6-159-16,6-7-144 0,-6 7-572 0,4-8-585 15</inkml:trace>
  <inkml:trace contextRef="#ctx0" brushRef="#br0" timeOffset="-173581.33">3942 14201 71 0,'0'0'118'0,"0"0"-14"0,0 0-13 0,0 0-15 0,0 0-10 16,0 0-3-16,-8-2-10 0,8 2-6 0,0 0 0 15,0 0 0-15,0 0-1 0,0 0 0 0,0 0-4 16,0 0 3-16,0 0 1 0,0 0 6 0,0 0 0 16,0 0 5-16,0 0 13 0,0 0-8 0,0 0 1 15,0 0 4-15,0 0 6 0,0 0 5 0,0 0 11 16,0 0 1-16,0 0-5 0,0 0 5 0,0 0-5 15,-11 0 8-15,11 0-2 0,0 0-40 0,0 0 48 16,0 0-52-16,0 0 42 0,0 0-49 0,0 0 43 16,0 0-51-16,0 0 40 0,0 0-51 0,0 0 38 15,0 0-51-15,0 0 34 0,0 0-40 0,0 0 38 16,0 0-42-16,0 0 51 0,0 0-22 0,0 0 50 16,0 0-18-16,0 0 32 0,10 2-26 0,-10-2 28 15,0 0-21-15,0 0 22 0,9 1-13 0,-9-1 17 0,0 0-11 16,12 2 13-16,-12-2-4 0,0 0 7 0,14 0-17 15,-14 0 1-15,0 0-11 0,15-2-3 16,-15 2-5-16,13 0-7 0,-13 0-3 0,14-1-3 0,-14 1-9 16,15-1-2-16,-15 1 1 0,16-1-12 0,-16 1-4 15,16-2 1-15,-7-1-2 0,-9 3-2 0,20-2 0 16,-9-1 2-16,-2 1-9 0,2 1 1 16,-1-3-1-16,1 2-2 0,0 1-3 0,-2-2-1 0,1 1 4 15,2 0-7-15,-3 0-1 0,1 0-2 0,0-2-1 16,-2 3-3-16,1-1 5 0,1-1-5 0,-10 3-10 15,15-3 13-15,-15 3-4 0,16-4 3 0,-16 4-5 16,14-5 6-16,-14 5-7 0,14-3 5 0,-14 3 1 16,14-3-3-16,-14 3-2 0,12-2 2 0,-12 2 3 15,12-4-7-15,-12 4 5 0,9-2-4 0,-9 2 1 0,0 0-1 16,13-3 2-16,-13 3-1 0,0 0-2 0,11-2 4 16,-11 2-2-16,0 0 1 0,0 0-2 15,11-2 8-15,-11 2-3 0,0 0-2 0,0 0 3 16,0 0-1-16,9-3 2 0,-9 3 1 0,0 0 5 0,0 0-3 15,0 0 4-15,0 0-1 0,0 0 2 0,0 0 3 16,0 0-5-16,0 0 0 0,0 0-4 0,11-2 3 16,-11 2-3-16,0 0 0 0,0 0 0 0,0 0 2 15,0 0-4-15,0 0 1 0,0 0-5 0,0 0-1 16,0 0-6-16,0 0-5 0,0 0-111 16,0 0-140-16,0-8-84 0,0 8-152 0,-4-4-113 0,4 4-494 15,-10-6-720-15</inkml:trace>
  <inkml:trace contextRef="#ctx0" brushRef="#br0" timeOffset="-172148.46">4055 14232 263 0,'0'0'353'16,"0"0"-58"-16,-8 4-19 0,8-4-33 0,0 0-66 15,0 0 16-15,-5 4-47 0,5-4-13 0,0 0-68 0,0 0 29 16,0 0-58-16,0 0 39 0,-5 3-25 0,5-3 19 16,0 0-41-16,0 0 48 0,0 0-35 15,0 0 35-15,0 0-40 0,0 0 49 0,0 0-16 0,0 0 40 16,0 0-19-16,0 0 31 0,0 0-21 0,0 0 18 16,0 0-19-16,0 0 11 0,5 5-20 15,-5-5 2-15,0 0-21 0,0 0 5 0,0 0-11 0,16 0 9 16,-16 0-18-16,0 0 9 0,17 0-7 0,-17 0 5 15,14 0-19-15,-14 0-3 0,17-1-2 0,-6 0 1 16,1-1-5-16,-2 1-2 0,4 0-5 0,0-1-8 16,-1 1 1-16,1-2-8 0,1 1 5 0,2 0-10 15,-2-2-10-15,2 1 11 0,-2-2 3 0,1 3-7 16,0 0-1-16,-3-2 2 0,2 2-3 0,-2-2-2 16,0 2 5-16,-3-2-6 0,2 3 5 0,-2-1-6 15,-10 2 7-15,15-4-2 0,-15 4 4 0,14-2 2 16,-14 2 4-16,12-3 4 0,-12 3 7 0,9-1 4 15,-9 1-4-15,0 0 21 0,11-4 2 0,-11 4 2 0,0 0-1 16,9-1 2-16,-9 1-8 0,0 0-5 0,0 0-5 16,0 0-5-16,12-1-7 0,-12 1-4 15,0 0-1-15,0 0-8 0,0 0 4 0,0 0-5 16,6-2 2-16,-6 2-6 0,0 0 1 0,0 0 5 0,0 0-11 16,0 0 5-16,0 0-4 0,0 0 1 15,0 0-2-15,0 0 9 0,0 0-8 0,10-4-15 16,-10 4 19-16,0 0 0 0,0 0-3 0,0 0 0 0,0 0 6 15,0 0-8-15,0 0 3 0,0 0 1 0,0 0-1 16,0 0 0-16,0 0 0 0,0 0 3 0,0 0-7 16,0 0 4-16,0 0-3 0,0 0 4 0,0 0-2 15,0 0 1-15,0 0 2 0,0 0-4 0,0 0 3 16,0 0 3-16,0 0-2 0,0 0-1 0,0 0 0 16,0 0-1-16,0 0-1 0,0 0 1 0,0 0-2 15,0 0 2-15,0 0-1 0,0 0 3 0,0 0-7 16,0 0 5-16,0 0-2 0,0 0 1 0,0 0 0 15,0 0 1-15,0 0-2 0,0 0-4 0,0 0 4 16,0 0 0-16,0 0 2 0,0 0-3 0,0 0 8 16,0 0-7-16,0 0 0 0,0 0 1 0,0 0-2 15,0 0 0-15,0 0 1 0,0 0 4 0,0 0-9 16,0 0 6-16,0 0 0 0,0 0 0 0,0 0-1 16,0 0 0-16,0 0 3 0,0 0-8 0,0 0 6 15,0 0 1-15,0 0-2 0,0 0 1 0,0 0 1 16,0 0-1-16,0 0-1 0,0 0-3 0,0 0 1 0,0 0 2 15,0 0 0-15,0 0 5 0,0 0-9 0,0 0 3 16,0 0 4-16,0 0-4 0,0 0-1 0,0 0 2 16,0 0 5-16,0 0-7 0,0 0 3 0,0 0 3 15,0 0-2-15,0 0-1 0,0 0-1 0,0 0 1 16,0 0-1-16,0 0 2 0,0 0 0 0,0 0 2 16,0 0-3-16,0 0 6 0,0 0-6 0,0 0 2 15,0 0-2-15,0 0 2 0,0 0-3 0,0 0 2 16,0 0 3-16,0 0-9 0,0 0 7 0,0 0-1 15,0 0 1-15,0 0-2 0,0 0 2 0,0 0 0 16,0 0-6-16,0 0 4 0,0 0-2 0,0 0 4 16,0 0-1-16,0 0 5 0,0 0-6 0,0 0-3 15,0 0 3-15,0 0-2 0,0 0 4 0,0 0-3 16,0 0 3-16,0 0-7 0,0 0 2 0,0 0 5 16,0 0-1-16,0 0 0 0,0 0-1 0,0 0 1 15,0 0-3-15,0 0 0 0,0 0 4 0,0 0 0 16,0 0-1-16,0 0 2 0,0 0-4 0,0 0 0 15,0 0 1-15,0 0 0 0,0 0-1 0,0 0-2 0,0 0 7 16,0 0-4-16,0 0 2 0,0 0-2 0,0 0-1 16,0 0-4-16,0 0 8 0,0 0 6 0,0 0-14 15,0 0 4-15,0 0 0 0,0 0 2 0,0 0-1 16,0 0 1-16,0 0-4 0,0 0-10 0,0 0 16 16,0 0-2-16,0 0-1 0,0 0 1 0,0 0 2 15,0 0-6-15,0 0 6 0,0 0 0 0,0 0-3 16,0 0 2-16,0 0 1 0,0 0 4 0,0 0-5 15,0 0 2-15,0 0 4 0,0 0 0 0,0 0-2 16,0 0 0-16,0 0 0 0,0 0-7 0,0 0 9 16,0 0-3-16,0 0 0 0,0 0-4 0,0 0 3 15,0 0-3-15,0 0-2 0,0 0 3 0,0 0-3 16,0 0 3-16,0 0-2 0,0 0 2 0,0 0-7 16,0 0 3-16,0 0 3 0,0 0 1 0,0 0-1 15,0 0-3-15,0 0 4 0,0 0-7 0,0 0 4 16,0 0 1-16,0 0 2 0,0 0 0 0,0 0 2 15,0 0-4-15,0 0 0 0,0 0-1 0,0 0 1 0,0 0-3 16,0 0 5-16,0 0 2 0,0 0-6 0,0 0 2 16,0 0 1-16,0 0 3 0,0 0-2 15,0 0 1-15,0 0 0 0,0 0-7 0,0 0 5 16,0 0-2-16,0 0 2 0,0 0 2 0,0 0-3 0,0 0-2 16,0 0 1-16,0 0 1 0,0 0 0 0,0 0-1 15,0 0-2-15,0 0 5 0,0 0-14 0,0 0 7 16,0 0 1-16,0 0-3 0,0 0-2 0,0 0-42 15,0 0-56-15,0 0-114 0,0 0-117 0,0 0-57 16,0 0-175-16,-10-2-605 0,10 2-785 0</inkml:trace>
  <inkml:trace contextRef="#ctx0" brushRef="#br0" timeOffset="-171114.55">8350 14246 171 0,'0'0'300'0,"0"0"-76"0,-8 4-10 0,8-4-49 15,0 0 0-15,0 0-65 0,0 0 11 0,-6 3-55 16,6-3 15-16,0 0-41 0,0 0 23 16,0 0-37-16,10-2 23 0,-10 2-31 0,13-4 20 15,-3 3-32-15,-1-2-7 0,1 2-99 0,6-4-107 16,-2 1-228-16,1-3 82 0</inkml:trace>
  <inkml:trace contextRef="#ctx0" brushRef="#br0" timeOffset="-168098.77">9034 13148 242 0,'0'0'261'0,"0"0"-43"15,0 0-26-15,0 0-11 0,0 0-5 0,0 0-32 16,0-7-15-16,0 7-25 0,0 0-20 0,0 0-15 0,0 0-8 16,0 0 16-16,0 0 9 0,0 0-4 15,0 0 21-15,10-2-18 0,-10 2 11 0,0 0-37 16,0 0 29-16,17 0-38 0,-17 0 38 0,12 1-55 15,-12-1 50-15,11 1-51 0,-11-1 50 0,12 3-47 16,-12-3 38-16,13 2-38 0,-13-2 48 0,12 2-34 16,-12-2 48-16,14 3-29 0,-14-3 31 0,11 2-48 15,-11-2 42-15,9 2-40 0,-9-2 43 0,0 0-26 0,17 1 49 16,-17-1-29-16,0 0 61 0,11-1-42 16,-11 1 39-16,8-4-57 0,-8 4-5 0,9-5-6 15,-9 5-9-15,6-7-4 0,-2 1-5 0,0 0-3 0,0-2-8 16,0 0-4-16,1-1-6 0,0-1-36 0,-1 1 36 15,1-1-42-15,0-2 42 0,0 0-41 0,3-1 43 16,-2 1-50-16,-1 0 44 0,3-2-45 0,-3 3 40 16,2 2-6-16,0-4-3 0,1 1 5 0,-2 0-5 15,0 1-3-15,-1 2 1 0,1-3 3 0,-1 4 6 16,-1 0 7-16,0 1 8 0,-1 0 4 0,2-1 3 16,-1 2 0-16,-1 0-2 0,-3 6 5 0,4-11-7 15,-4 11-1-15,2-7-3 0,-2 7-3 0,4-9-2 16,-4 9-2-16,3-6-9 0,-3 6-4 0,1-7-3 15,-1 7-7-15,1-7-2 0,-1 7-4 0,0 0 6 0,3-5-12 16,-3 5 4-16,0 0-5 0,0 0-5 16,1-9-1-16,-1 9-2 0,0 0-28 0,0-6-51 15,0 6-54-15,0 0-74 0,0 0-64 0,4-7-39 0,-4 7-134 16,0 0-100-16,0-7-179 0,0 7-319 0,-4-7-666 16</inkml:trace>
  <inkml:trace contextRef="#ctx0" brushRef="#br0" timeOffset="-166014.91">4435 15494 117 0,'0'0'121'16,"0"0"53"-16,0 0-36 0,-11 0 42 0,11 0-58 0,0 0 40 15,0 0-46-15,-13-1 31 0,13 1-44 16,0 0-11-16,0 0-3 0,0 0-16 0,-10-1-16 15,10 1-9-15,0 0-6 0,0 0-12 0,0 0-2 0,0 0-1 16,0 0-5-16,4-5 22 0,-4 5 3 0,8-3-2 16,-8 3 6-16,12-3 7 0,-12 3 3 15,17-5-4-15,-7 4 3 0,2 0-11 0,-1-1-3 0,0-1-3 16,1 0-4-16,1 0-7 0,2 1-3 16,1-3-6-16,0 3-1 0,-2-4-3 0,3 3 2 0,-3-1-5 15,1 0-3-15,1-1-5 0,-1 0 5 0,-2 1-6 16,1 0-35-16,-1-3 46 0,-1 4-43 0,-2-2 39 15,1 1-41-15,0-2 41 0,-2 3-39 16,-1-2 44-16,1 2-86 0,-9 3-52 0,9-7-112 0,-9 7-124 16,6-7-233-16,-6 7-102 0</inkml:trace>
  <inkml:trace contextRef="#ctx0" brushRef="#br0" timeOffset="-165491.18">4483 15508 400 0,'0'0'256'0,"-12"5"-20"16,12-5-59-16,-7 5 25 0,7-5-48 0,0 0-8 16,-9 5-65-16,9-5 17 0,0 0-46 0,0 0 34 0,0 0-27 15,0 0 11-15,0 0 21 0,5 4 7 16,-5-4 5-16,13-1-1 0,-3-2-12 0,0 0-16 0,2 1-11 16,0-1-8-16,4-1-13 0,0 1-8 15,1-1-8-15,1-2 0 0,-2 1-6 0,2 0 2 16,0 0-11-16,0-1 0 0,1 2 0 0,-3-1-5 15,0 0-2-15,1-1-35 0,-2 3 45 0,-2-3-36 0,1 3 37 16,-4 1-40-16,-1-2 44 0,0 2-35 0,-9 2 51 16,14-4-25-16,-14 4 43 0,12-4-5 0,-12 4 46 15,10-2 1-15,-10 2-9 0,7-2-15 0,-7 2-14 16,0 0-11-16,8-5-8 0,-8 5-9 0,0 0-6 16,5-4-2-16,-5 4-3 0,0 0 2 0,0 0 2 15,0 0-15-15,4-6-5 0,-4 6 19 0,0 0-3 16,0 0-9-16,0 0 1 0,4-5 4 0,-4 5-20 15,0 0-2-15,0 0 20 0,0 0-2 0,0 0-4 16,0 0 1-16,1-5 3 0,-1 5-15 0,0 0 0 16,0 0 25-16,0 0 4 0,0 0 0 0,0 0 4 15,0 0-1-15,0 0-16 0,0 0 18 0,0 0-14 16,0 0 12-16,0 0-11 0,0 0 11 0,0 0-6 16,-1-7 3-16,1 7-15 0,0 0 12 0,0 0-10 15,0 0 9-15,0 0-16 0,0 0 10 0,0 0-12 16,0 0 10-16,0 0-14 0,0 0 11 0,0 0-13 15,0 0 14-15,0 0-15 0,0 0 14 0,0 0-15 0,0 0 6 16,0 0-8-16,-6-3 11 0,6 3-13 0,0 0 3 16,0 0-47-16,0 0-26 0,0 0-73 0,0 0-29 15,0 0-113-15,0 0-94 0,0 0-126 0,0-10-257 16,0 10-290-16</inkml:trace>
  <inkml:trace contextRef="#ctx0" brushRef="#br0" timeOffset="-156048.79">15357 15695 361 0,'0'0'291'0,"0"0"-70"0,0 0-11 16,0-7 4-16,0 7 1 0,0 0-13 0,0 0-63 15,0 0 13-15,-2-7-65 0,2 7 47 0,0 0-37 16,0 0 33-16,0 0-30 0,0 0 48 0,10 3-37 0,-10-3 27 15,6 4-21-15,-6-4 19 0,8 9-23 0,0-5 8 16,-3 3-22-16,0-1 3 0,0 2-23 16,0 1 0-16,-1-1-21 0,4 2 7 0,-3-2-22 0,-1 3 1 15,1-3-19-15,-1 3 6 0,1 0-17 0,0-1 12 16,-2-1-18-16,1 1 7 0,0-1-13 0,0 1 10 16,0-1-16-16,-1 0 8 0,-1-1-12 0,4 0-4 15,-4-1-72-15,0-1-42 0,1 0-85 0,-3-6-57 16,5 9-20-16,-5-9-76 0,4 6-68 15,-4-6-314-15,0 0-253 0</inkml:trace>
  <inkml:trace contextRef="#ctx0" brushRef="#br0" timeOffset="-155616.33">15600 15672 41 0,'0'0'222'0,"0"0"-51"0,0 0-2 0,0 0 1 16,0 0-7-16,0 0-7 0,0 0-21 16,0 0-29-16,-13 4-14 0,13-4-21 0,-6 5-5 0,2 1 1 15,0 1 12-15,-3-1-2 0,2 0-7 0,-2 2-10 16,2 0-8-16,-2 0 1 0,0 0-2 0,2 0 2 16,-2 1-6-16,2-1 0 0,-1 1-9 0,1-2 13 15,-2 0-6-15,4 0-44 0,-1 0 37 16,1-1-39-16,-2-1 40 0,2 0-44 0,3-5 44 0,-3 9-42 15,3-9 37-15,-2 6-38 0,2-6 53 0,0 7-40 16,0-7 41-16,4 7-33 0,-4-7 31 0,9 5-49 16,-9-5 43-16,12 3-42 0,-12-3 48 0,19 3-51 15,-9 0 41-15,3 0-42 0,-2-1 49 0,3 0-38 16,0 1 39-16,3 0-37 0,-3 1 31 0,3 0-36 16,-2 0 38-16,0 0-41 0,-1 1 32 0,1-2-40 15,-4 1 44-15,1 0-29 0,0-2 29 0,-3 1-30 16,-1 0 35-16,1 1-36 0,-9-4 33 0,14 4-31 15,-14-4 27-15,12 4-24 0,-12-4 26 0,10 2-32 16,-10-2 26-16,0 0-28 0,9 4 19 0,-9-4-33 0,0 0 26 16,0 0-59-16,0 0-37 0,0 0-140 15,0 0-71-15,7-5-110 0,-7 5-328 0,0 0-234 16</inkml:trace>
  <inkml:trace contextRef="#ctx0" brushRef="#br0" timeOffset="-155120.85">16653 15712 281 0,'0'0'450'0,"0"0"-114"0,0 0-76 0,0 0-45 15,0 0 2-15,0 0-8 0,0 0-57 0,0 0 45 16,0 0-70-16,0 7 16 0,0-7-56 0,3 8 16 15,-3-8-44-15,2 11 15 0,-2-3-47 0,2 1 30 16,0 1-49-16,-2 0 34 0,3 3-42 0,-2-1 33 16,0 0-40-16,1 3 21 0,-2-2-127 0,0-1-57 15,0 1-112-15,-2-1-111 0,2 0-279 0,-2 0-181 16</inkml:trace>
  <inkml:trace contextRef="#ctx0" brushRef="#br0" timeOffset="-153998.83">17338 15488 234 0,'0'0'248'0,"0"0"-38"0,-5-5-17 16,5 5-7-16,0 0-16 0,0 0-43 0,-4-4-21 0,4 4-24 15,0 0-15-15,0 0-14 0,-1-6-11 16,1 6-2-16,0 0-14 0,0 0-4 0,1-7-32 16,-1 7 31-16,0 0-30 0,0 0 32 0,3-5-14 15,-3 5 40-15,0 0-21 0,0 0 47 0,4-6-32 0,-4 6 53 16,0 0-56-16,0 0 44 0,0 0-46 0,0 0 49 16,2-7-35-16,-2 7 44 0,0 0-42 0,0 0-15 15,0 0-4-15,0 0-1 0,0 0-2 0,-2-5-8 16,2 5-1-16,0 0 8 0,0 0-6 0,-7-4 1 15,7 4 12-15,0 0 29 0,0 0-39 0,-12-1 21 16,12 1-31-16,0 0 20 0,-13 1-38 0,13-1 36 16,-13 4-22-16,13-4 43 0,-10 4-29 0,3 1 25 15,0-1-25-15,-2 2 32 0,1 0-10 0,3 0 17 16,-3 1-21-16,1 2 10 0,2-1-16 0,-2 2 17 16,3-1-19-16,-1 2 9 0,2 1-20 0,2 0 13 15,1 1-24-15,1 0 18 0,2 2-20 0,2-1 13 16,4 1-16-16,0-3 13 0,1 3-13 0,3-2 11 15,1 0-8-15,0-5 7 0,4 3-14 0,-1-4 10 0,-2 0-13 16,2-1 12-16,-1-1-17 0,1-2 12 16,0 0-12-16,-3-3 12 0,2 1-11 0,-3-2 9 15,2-1-13-15,-2-1 15 0,-2 1-16 0,1-3 14 16,-3 0-15-16,1-2 14 0,-1 1-14 0,-5-3 7 0,1 1-5 16,-2-2 10-16,-3 0-16 0,0-1 12 0,-3 0-11 15,-3-1 11-15,-1 0-14 0,-2 0 17 16,-1-1-17-16,-1 3 14 0,-3 1-13 0,2-1 13 0,-2 2-16 15,-1 1 15-15,1 1-11 0,0 1-30 0,-2 0-81 16,4 2-25-16,1 1-118 0,-4 2-41 0,5-2-79 16,10 2-93-16,-16 0-257 0,16 0-240 0</inkml:trace>
  <inkml:trace contextRef="#ctx0" brushRef="#br0" timeOffset="-153683.45">17700 15216 256 0,'-4'-8'431'0,"4"8"-122"0,-9-3-60 16,9 3-8-16,0 0 25 0,-10 0 10 0,10 0-10 0,-9 2-31 15,9-2-25-15,-9 8-22 0,5-3-13 0,0 4-15 16,2-1-19-16,-1 5-7 0,1-2 11 15,0 6-1-15,2 0 0 0,2 3-9 0,0 3-11 0,-1 1-8 16,2 2-16-16,2 5-16 0,3-2-17 0,-2 2-7 16,2-1-15-16,0 1-4 0,3-2-8 0,-1-2-3 15,-1 0-8-15,4-2 0 0,-2-3-6 0,1-2-2 16,1-2-2-16,0-3-2 0,-1-1-11 0,4-2-14 16,-2-4-39-16,0 0-47 0,1-3-61 0,-1-1-44 15,3-3-96-15,-3-1-46 0,1-1-94 0,3-3-97 16,-1-2-321-16,-3-1-410 0</inkml:trace>
  <inkml:trace contextRef="#ctx0" brushRef="#br0" timeOffset="-153267.1">17941 15475 341 0,'-6'-6'314'0,"1"0"-14"0,1-1-58 0,0 2 10 0,4-2-60 16,-2 1-5-16,2 6-11 0,0-12-24 0,2 5-19 15,-1 1-29-15,3 1-17 0,2-1-14 0,2 1 0 16,-1 1-1-16,-1 1-3 0,-6 3-4 0,19-3 2 0,-7 3-6 16,-2 1-12-16,0 1-6 0,1 0-4 0,-1 3 20 15,0-1-29-15,-2 3 16 0,1 0-27 16,-3 0 28-16,0 1-33 0,-2 1 23 0,1-1-28 0,-3 1 27 16,-1-1-15-16,-1 0 36 0,0-1-3 0,-1-2 30 15,1-5-16-15,-6 9 10 0,6-9-21 0,-6 5-1 16,6-5-14-16,-9-4 3 0,9 4-21 0,-8-8 5 15,6-1-13-15,-1 1-3 0,2-3-2 0,1 0 3 16,0-2-7-16,3 1-2 0,0-2 1 0,3-1 0 16,0 2-2-16,3 0-2 0,0 0 3 0,0 1-4 15,2 2-2-15,-2 1 0 0,3 0 1 0,-1 2 0 16,-2 4 1-16,3-1 1 0,-1 2 3 0,-11 2 1 16,21 2 3-16,-10 2-2 0,-1-2-2 0,1 4 4 15,0 2-5-15,1 1-1 0,-3 0-2 0,2 2 9 16,-2 1-13-16,-1 0 10 0,2 0-15 0,-4 0 11 15,1 0-16-15,-1-1 5 0,-2-1-73 0,2-1-45 16,-3-1-94-16,-1-1-58 0,1-2-134 0,-3-5-532 0,1 6-525 16</inkml:trace>
  <inkml:trace contextRef="#ctx0" brushRef="#br0" timeOffset="-152967.95">18109 14937 476 0,'-3'-7'435'15,"-2"1"-45"-15,5 6-116 0,-4-9 24 0,4 9-46 16,-6-8 18-16,6 8-59 0,-4-6-4 0,4 6-22 16,0 0 24-16,0 0-24 0,0 0-12 0,0 0-30 15,3 6-5-15,-3-6-12 0,7 11 0 0,-3-4-11 16,1 1-10-16,0 1-24 0,3 1-13 0,0 1-12 15,-2 2-11-15,3-1-9 0,-1 1-4 0,1 0-8 16,-2 2-3-16,1-3-5 0,0 3-5 0,-1-1-2 16,1 0-7-16,-3 0-7 0,3-1-35 0,-3-1-66 0,1 2-53 15,-2-5-64-15,1 1-70 0,-1-2-74 16,-1-1-48-16,-1-2-83 0,-2-5-327 0,4 8-362 0</inkml:trace>
  <inkml:trace contextRef="#ctx0" brushRef="#br0" timeOffset="-152699.72">18267 14913 196 0,'-1'-6'387'15,"1"6"-71"-15,-4-10-17 0,4 10-56 0,-4-9 47 16,4 9-53-16,-6-6-13 0,6 6-2 0,-9-3-66 16,9 3-3-16,-9 1-38 0,9-1 8 0,-10 6-44 15,5-2 27-15,-2 0-38 0,2 2 13 0,0 1-22 16,3-1 18-16,-1 1-26 0,-1-1 13 0,4 2-22 15,-1-1 18-15,1 0-11 0,0 0 26 0,1 1-9 16,3 0 4-16,0-1-9 0,1 1 2 0,0 0-19 16,5-1 6-16,-3-1-22 0,4 2 7 0,-1-1-17 15,3 1 0-15,-4-1-7 0,5-1-1 0,-1 1-3 0,0 0-2 16,0 1-4-16,-2-1-6 0,2 0-13 16,0 0-83-16,-1 1-75 0,-1-1-74 0,-2-1-72 15,1-1-70-15,-1 0-77 0,0-1-331 0,-3 0-325 16</inkml:trace>
  <inkml:trace contextRef="#ctx0" brushRef="#br0" timeOffset="-150780.31">18653 15063 235 0,'0'0'312'0,"-4"-5"-57"16,4 5 15-16,-3-6-54 0,3 6 10 0,0 0-52 15,0 0 22-15,1-7-48 0,-1 7-10 0,0 0-6 0,0 0-10 16,15 3-3-16,-15-3 4 0,13 7 5 0,-3-1-9 16,-1 0-10-16,0 2 3 0,1 1-10 15,2 1-6-15,-2 1-10 0,3 4-11 0,-3 0-9 0,-1 3-10 16,2-1-11-16,0 3-10 0,-5-1-4 0,2 4-11 16,-3-2-3-16,-1 1 8 0,-2-3-21 15,-2 1 11-15,0-2-19 0,-1-1 14 0,0 0-21 16,-1-4 13-16,1 0-87 0,0-2-30 0,0-2-113 15,-1-1-70-15,1-2-80 0,1-6-474 0,0 0-395 16</inkml:trace>
  <inkml:trace contextRef="#ctx0" brushRef="#br0" timeOffset="-150234.18">19131 15144 244 0,'0'0'287'15,"4"-7"-23"-15,-4 7-45 0,6-5 34 0,-6 5-52 16,0 0 26-16,2-9-58 0,-2 9 21 0,0 0-65 0,1-7-13 16,-1 7-28-16,0 0-14 0,0 0-13 15,1-7 1-15,-1 7-7 0,0 0-10 0,0 0 0 16,0 0-12-16,-6-5-13 0,6 5 0 0,0 0-3 0,-10 1-3 16,10-1-1-16,-12 5 1 0,12-5 0 0,-11 5 18 15,3-1-31-15,2 0 0 0,-1 1 0 16,0 0 2-16,0 0-2 0,2 1 10 0,1-2-6 15,-1 4-2-15,2-2-2 0,2 0 10 0,0 0-3 0,0 0 3 16,3 1-29-16,-2-7 35 0,4 12-32 0,1-5 31 16,-1-1-2-16,3-1 3 0,1 0-5 0,0-2-3 15,-2 1-28-15,2-1 22 0,-8-3-28 0,14 2 12 16,-14-2-9-16,14 0-2 0,-14 0-5 0,10-2 8 16,-10 2 3-16,5-6 3 0,-5 6 6 0,3-8 4 15,-3 8 31-15,0-11-35 0,0 11 3 0,-3-13 3 16,2 7 3-16,1-1 4 0,-2 0 5 0,0-2 28 15,2 2-4-15,2 0 5 0,-2 7-6 0,2-13-6 16,1 7-3-16,1 0-6 0,2 0 10 0,1 1 5 16,1 1-2-16,3 2-3 0,-2 0 7 0,3 0-6 15,0 2-7-15,1 0-1 0,-2 2-4 0,3 0-1 16,0 0-4-16,-1 3 16 0,2-1-9 0,-3-1-8 16,-2 2 3-16,0-1-1 0,-1-1 13 0,-1 1 42 0,-3 0 44 15,-5-4 10-15,10 3-1 0,-10-3-22 16,0 0-15-16,0 0-11 0,4-5 0 0,-4 5 7 15,-4-11 0-15,0 2-1 0,2-1-11 0,-2-1-6 0,4-3-17 16,-1-3-3-16,0 0-14 0,2 1 3 0,0-2-19 16,3 0 6-16,1 0-25 0,-1 2-54 0,2 1-44 15,-1 0-89-15,2 3-76 0,0 1-72 16,-3 4-55-16,1 1-502 0,-5 6-469 0</inkml:trace>
  <inkml:trace contextRef="#ctx0" brushRef="#br0" timeOffset="-149456.39">19177 15135 46 0,'8'3'198'0,"-8"-3"-48"0,0 0-12 0,6-5-1 15,-6 5-18-15,7-6-9 0,-7 6-16 0,9-5-20 16,-9 5-8-16,7-7-10 0,-7 7-7 0,9-8-4 16,-4 3 3-16,3 0-8 0,-3-1-8 0,2 0-7 15,0 0-4-15,0-1 1 0,0 0 5 0,0 0 0 16,-1 0 2-16,-1 0 4 0,3 0 5 0,-3 1 1 16,-1-2 8-16,0 4 4 0,-2-1 4 0,-2 5-5 15,5-9-8-15,-5 9-37 0,0 0 27 0,-2-5-9 16,2 5-3-16,0 0-4 0,-12 4-2 15,6 0-5-15,-2 2 53 0,2 0-42 0,-1 0 41 0,0 2-34 16,-1-1 37-16,4 2-45 0,-1-2 40 0,3 1-39 16,0 0 35-16,0-2-29 0,3 0 6 0,-1-6 1 15,5 8-1-15,-5-8-5 0,12 5-2 0,-12-5-9 16,17 2-3-16,-5-5-2 0,1 0-4 0,0 1-11 0,2-2-55 16,-2-1-59-16,-1 1-121 0,-1 0-105 15,-1-1-242-15,-5 2-99 0</inkml:trace>
  <inkml:trace contextRef="#ctx0" brushRef="#br0" timeOffset="-148903.15">17501 16372 135 0,'0'0'342'0,"-4"-7"-80"0,4 7 47 16,-5-7-24-16,5 7-10 0,-7-4-14 0,7 4-27 16,-10-3-42-16,10 3-28 0,-10-1-25 0,10 1-14 15,-13 4-3-15,4-1-7 0,1 2-1 0,2 0-10 16,-2 1-10-16,1 1-8 0,2 0-12 0,1 1-9 0,1 1-10 16,2 0-4-16,1 3-2 0,1-3-11 0,2 3-4 15,2 0-2-15,4-1-7 0,0 1-3 16,2-1-1-16,2-2-2 0,0 0 0 0,3-2 1 0,0-1-1 15,0-1-4-15,2-3 0 0,1-2 1 16,-2-1-5-16,2-2 4 0,-1 0-7 0,-3-3 2 0,2-1-2 16,-3-2 0-16,1 0 1 0,-4-3-2 0,-2 1 4 15,-2-2-4-15,-1-2 4 0,-3 2-1 0,-2 0-1 16,-2 0-1-16,-3-2-6 0,-2 2 1 0,-3 0-2 16,-4 0-5-16,-2 1 1 0,-2 1-2 0,-2 2 1 15,-3 2 2-15,6 3-5 0,-3-1 0 0,1 2-2 16,0 2-5-16,4 0-48 0,-2 1-44 0,5 0-37 15,-2 1-40-15,13-1-40 0,-13 1-52 0,13-1-17 16,0 0-90-16,0 0-53 0,0 0-171 0,0 0-116 0</inkml:trace>
  <inkml:trace contextRef="#ctx0" brushRef="#br0" timeOffset="-148650.86">17849 16076 47 0,'7'-8'478'0,"-1"2"-170"0,-2 0-28 0,-4 6-48 0,5-6 70 15,-5 6-26-15,0 0 4 0,0 0-18 16,0 0-22-16,-9 1-24 0,4 4-25 0,-1 2 2 0,-2 3-23 16,3 1 1-16,-2 2-25 0,2 1-4 0,0 3-20 15,3 1-3-15,-2 1-18 0,3 2-12 0,1-1-23 16,3 4-9-16,1 0-10 0,3-1-5 0,3 5-8 16,3-3-7-16,1-1-3 0,2-1-6 0,2 0-6 15,4-3-8-15,0-1-3 0,1-2-28 0,2 0-42 16,2-4-47-16,0-1-43 0,0-4-46 0,-2-1-46 15,-3-3-71-15,1-3-70 0,-1 0-31 0,-3-3-438 16,1-2-410-16</inkml:trace>
  <inkml:trace contextRef="#ctx0" brushRef="#br0" timeOffset="-148297.21">18191 16284 364 0,'-8'-7'485'0,"4"2"-111"0,-1 0-86 0,1 0-26 16,4 5-22-16,-4-7-10 0,4 7-10 15,0 0-28-15,2-8-18 0,-2 8-25 0,6-3-28 16,-6 3-13-16,15 0-26 0,-15 0-17 0,18 4-11 0,-9-1-12 16,4 0-10-16,-3 2-12 0,2-1 5 0,-2 3-6 15,0-1-6-15,-1-2-2 0,-1 5-1 0,-2-3-2 16,1 1-2-16,-4 0 0 0,0-1 0 0,1 0-2 16,-4-6 1-16,0 11 1 0,0-11-2 0,-5 6 5 15,5-6-3-15,0 0 5 0,-12 1-2 0,12-1 1 16,-8-8-5-16,6 2-1 0,-1-4 4 0,1 1 0 15,-2-1-4-15,5-2 5 0,3 1 1 0,-3-1 0 16,6-1-19-16,-1 0 25 0,3 1-20 0,1 1 26 16,-1 0-14-16,3 1 23 0,-1 2-12 0,1 1 19 15,1 0-10-15,-1 3 7 0,1 1-17 0,-2 2 10 16,1-1-16-16,-12 2 6 0,23 2-14 16,-11-1 11-16,0 2-15 0,-3 1 12 0,2 0-17 0,-1 2 8 15,-4-1-2-15,3 1-4 0,-2 1-18 0,-1-2-50 16,0 0-31-16,-1 0-57 0,-5-5-74 0,8 7-108 0,-8-7-109 15,0 0-383-15,0 0-371 0</inkml:trace>
  <inkml:trace contextRef="#ctx0" brushRef="#br0" timeOffset="-148067.54">18446 15875 139 0,'-5'-11'554'0,"1"1"-104"0,2 3-51 0,0 0-33 16,-3 1-18-16,4 0-47 0,1 6-36 0,-4-10-42 15,4 10-38-15,-5-6-16 0,5 6-3 16,0 0 0-16,0 0-24 0,0 0-12 0,0 0-28 0,0 7-15 16,0-7-33-16,5 11 6 0,-1-3-14 0,0 1-3 15,1 0-18-15,0 3 1 0,0 0-13 0,2-1-3 16,-1 3-8-16,2-2-3 0,-1 1-70 0,0-1-68 16,-1 0-26-16,2-1-64 0,-3-1-37 0,1-4-4 15,-2 1-65-15,1 0-9 0,-5-7-49 0,8 7-324 16,-8-7-223-16</inkml:trace>
  <inkml:trace contextRef="#ctx0" brushRef="#br0" timeOffset="-147851.3">18538 15914 47 0,'-2'-8'355'0,"-2"0"-38"15,1 1-21-15,1 2 10 0,2 5-16 0,-5-11-9 0,2 5-56 16,3 6 0-16,-4-6-42 0,4 6-38 16,-5-7-28-16,5 7-9 0,0 0-11 0,0 0-16 15,0 0-8-15,-8 3-7 0,8-3-37 0,0 0 22 0,3 10-31 16,-3-10 24-16,4 10-33 0,0-6 21 0,0 0-23 15,-1 2 23-15,5-1-31 0,-3-1 25 0,3 1-23 16,1 0 12-16,0-1-26 0,1-1 29 0,0 1-26 16,2-2 17-16,-2 0-50 0,1 0-23 0,2-1-97 15,0-1-57-15,0-1-114 0,-2-1-78 0,0 0-310 16,1 1-226-16</inkml:trace>
  <inkml:trace contextRef="#ctx0" brushRef="#br0" timeOffset="-147694.28">18701 15868 187 0,'0'0'333'0,"0"0"-85"0,0 0-34 16,0 0 19-16,0 0-11 0,-2-6-18 0,2 6-26 15,0 0-69-15,7-6 20 0,-7 6-22 0,7-3-21 16,0 0-22-16,-7 3-14 0,11-6-12 0,-3 2-6 0,-1 0-19 16,1-1 13-16,0 3-14 0,-3-2-83 15,3-1-81-15,-8 5-84 0,10-7-78 0,-10 7-221 16,5-8-41-16</inkml:trace>
  <inkml:trace contextRef="#ctx0" brushRef="#br0" timeOffset="-147518.65">18714 15777 278 0,'0'0'225'0,"-8"3"-23"0,8-3-17 0,-5 4-1 0,5-4-1 16,-4 6-10-16,4-6-5 0,1 7-29 0,-1-7-19 16,3 9-18-16,-3-9-16 0,6 10-20 0,0-4-7 15,-1 0-13-15,2 1-11 0,-1-1-7 0,-1 0-7 16,4 1-5-16,-2 0-38 0,-1 0 47 0,2-2-45 15,1 2 30-15,-2-3-64 0,-2 2-51 0,3-2-74 16,-8-4-77-16,12 6-280 0,-12-6-42 0</inkml:trace>
  <inkml:trace contextRef="#ctx0" brushRef="#br0" timeOffset="-147301.66">18846 15704 204 0,'0'0'406'0,"-2"-10"-100"15,2 10-44-15,-2-8-14 0,2 8 29 0,0 0 6 16,2-6-11-16,-2 6-29 0,0 0-26 0,0 0-34 0,11 5-29 16,-11-5-23-16,13 7-18 0,-7-1-5 15,2 1-12-15,2 2-9 0,2-1-8 0,-2 2-12 16,-1 1-11-16,4 1-10 0,-3 2-10 0,1-1-17 16,-3 3 6-16,0-2-16 0,0 1 11 0,-2 1-20 0,-1-3 9 15,-1 4-18-15,0 0-23 0,-3-1-111 0,0 1-50 16,-1-3-125-16,-2 0-62 0,0 1-136 15,0-3-235-15,-2 1-262 0</inkml:trace>
  <inkml:trace contextRef="#ctx0" brushRef="#br0" timeOffset="-147124.22">19139 16129 474 0,'0'0'350'0,"0"0"-36"0,0 0-2 0,0 0-9 15,0 0-57-15,0 0 1 0,0 0-97 0,9 2 7 16,-9-2-66-16,0 0 12 0,6-4-56 16,-6 4 25-16,11-6-57 0,-3 2-16 0,0-1-135 0,0 2-67 15,-1-3-110-15,5 1-394 0,-3-1-213 0</inkml:trace>
  <inkml:trace contextRef="#ctx0" brushRef="#br0" timeOffset="-146985.03">19388 16033 265 0,'6'4'231'0,"-6"-4"-62"0,0 0-17 0,0 0-50 16,0 0 10-16,11-3-52 0,-11 3 6 0,6-3-36 15,-6 3-83-15,12-6-306 0,-6 0 185 16</inkml:trace>
  <inkml:trace contextRef="#ctx0" brushRef="#br0" timeOffset="-146863.18">19631 15942 47 0,'0'0'373'0,"0"0"-105"16,0 0-11-16,14 0 0 0,-14 0-13 0,0 0-72 16,0 0 5-16,0 0-76 0,10-2 20 0,-10 2-62 15,0 0-38-15,7-5-110 0,-7 5-118 0,8-6-355 16,-2 1-76-16</inkml:trace>
  <inkml:trace contextRef="#ctx0" brushRef="#br0" timeOffset="-146384.97">19209 15838 30 0,'0'0'466'16,"-6"-5"-124"-16,6 5-62 0,-8-3-28 0,8 3 20 16,0 0 21-16,0 0 9 0,0 0-13 0,0 0-23 15,0 0-8-15,10 5-19 0,-3 0 0 0,-1 1-25 16,3 2-6-16,4 1-14 0,-2-1-10 0,5 4-10 0,-4 1-24 16,4 2-21-16,-2-1-18 0,-1 3-18 15,1 1-13-15,-3 1-16 0,2 0-14 0,-3 2-11 16,-2 0-5-16,-2 2-26 0,2 0 15 0,-4 1-28 0,0-1 10 15,-2 1-28-15,-2-4-61 0,0 2-77 0,-2-1-71 16,-2 1-66-16,0-4-89 0,0-1-111 0,-2-3-78 16,1 0-372-16,-2-4-527 0</inkml:trace>
  <inkml:trace contextRef="#ctx0" brushRef="#br0" timeOffset="-146210.47">19841 16067 43 0,'6'-4'589'0,"-6"4"-210"0,13-2-51 0,-13 2-112 15,6-4 0-15,-6 4-73 0,0 0 26 0,9-2-71 16,-9 2 28-16,0 0-76 0,10-5 28 0,-10 5-85 16,12-5-51-16,-6 1-139 0,4 0-112 0,1-1-274 15,-2-1-97-15</inkml:trace>
  <inkml:trace contextRef="#ctx0" brushRef="#br0" timeOffset="-146051.62">20182 15932 409 0,'0'0'348'16,"0"0"-80"-16,0 0-16 0,0 0-7 0,9 3-57 16,-9-3 16-16,0 0-83 0,0 0 18 0,9-4-73 15,-9 4 27-15,10-6-56 0,-1 3-29 0,-2-2-144 16,4 0-141-16,0-2-340 0,3 0-130 0</inkml:trace>
  <inkml:trace contextRef="#ctx0" brushRef="#br0" timeOffset="-145951.39">20527 15819 301 0,'0'0'516'0,"11"-1"-127"16,-11 1-92-16,0 0-61 0,13-2-45 0,-13 2-36 16,0 0-37-16,8-4-25 0,-8 4-79 0,0 0-154 15,5-4-203-15,-5 4-227 0,0 0-86 0</inkml:trace>
  <inkml:trace contextRef="#ctx0" brushRef="#br0" timeOffset="-145534.34">18955 16776 87 0,'0'0'619'0,"-10"6"-214"0,10-6-47 0,-8 5-124 16,8-5 20-16,-8 5-39 0,8-5 49 0,0 0-7 15,-6 6-1-15,6-6-9 0,0 0-11 0,0 0-17 16,9 6 0-16,-9-6-24 0,15-2-22 0,-1 0-8 16,2-1-30-16,7-2-12 0,6-4-34 0,2 1 0 15,3-1-29-15,7-1-2 0,5-2-22 0,-1-2 4 16,3 3-19-16,0-3 6 0,0 0-15 0,5-2 11 16,5 1-20-16,0-2-1 0,1-1-1 0,-9 4-4 15,-1-1 2-15,1-1-5 0,0 2-35 0,-4 0-33 0,3-1-46 16,-6 1-44-16,-1 1-51 0,-1 2-40 15,-10 0-70-15,-2 3-70 0,-6 1-39 0,-2 0-109 16,-3 2-263-16,-7 2-333 0</inkml:trace>
  <inkml:trace contextRef="#ctx0" brushRef="#br0" timeOffset="-145300.72">19518 16858 19 0,'-34'20'671'0,"-1"1"-182"16,5-1-126-16,4-3-65 0,3-2-71 0,7-1-39 15,3-2-46-15,1-3-16 0,6-2-20 0,2-3 41 16,4-4-7-16,0 0 25 0,4 6-37 0,-4-6 9 16,20-5-34-16,-2 0 8 0,2-5-13 0,8-1-11 15,5-5-13-15,5 0-10 0,-1-1-11 0,4-2-8 16,0-2-7-16,5 1-7 0,-4-1-6 0,9-3-6 16,0-1-4-16,-10 5-6 0,0-2 1 0,3 0-3 15,-5 2-3-15,-2-1-2 0,-1 1-26 0,-3 1-86 0,-2 0-89 16,-8 2-148-16,-1 0-183 0,-7 1-390 15,-5-1-490-15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2:44:57.932"/>
    </inkml:context>
    <inkml:brush xml:id="br0">
      <inkml:brushProperty name="width" value="0.05292" units="cm"/>
      <inkml:brushProperty name="height" value="0.05292" units="cm"/>
      <inkml:brushProperty name="color" value="#002060"/>
    </inkml:brush>
  </inkml:definitions>
  <inkml:trace contextRef="#ctx0" brushRef="#br0">16422 5585 93 0,'0'0'207'0,"0"0"-22"15,0 0-15-15,0 0-21 0,0 0-25 0,0 0-21 16,0 0-16-16,0 0-16 0,0 0-12 0,0 0-10 16,0 0 0-16,0 0 3 0,0 0 0 0,-10 1 4 15,10-1 4-15,0 0 7 0,0 0-3 0,0 0 11 0,0 0 23 16,0 0-11-16,0 0 8 0,0 0 14 0,0 0 8 15,0 0 8-15,0 0-42 0,0 0 49 0,0 0-2 16,-7 4 0-16,7-4-7 0,0 0-8 0,0 0-8 16,0 0-6-16,0 0-9 0,0 0-8 0,0 0-8 15,0 0-4-15,0 0-13 0,0 0-5 0,0 0-4 16,0 0-8-16,0 0-7 0,0 0-2 0,0 0 0 16,0 0-1-16,0 0-1 0,0 0 7 0,0 0-6 15,0 0-3-15,0 0 1 0,0 0 0 0,0 0-2 16,0 0 2-16,0 0 0 0,0 0 1 0,0 0 4 15,0 0 0-15,0 0 1 0,0 0-32 16,0 0 50-16,0 0-38 0,0 0 50 0,0 0-32 0,0 0 52 16,0 0-38-16,0 0 56 0,4 3-39 0,-4-3 31 15,0 0-49-15,9 3 37 0,-9-3-37 0,0 0 34 16,15 2-43-16,-15-2 29 0,12 2-44 0,-12-2 27 0,14 2-36 16,-14-2 33-16,18 2-24 0,-18-2-4 0,20 3 1 15,-8-3-3-15,-2 1 0 0,3-1-5 16,-2 0 2-16,3 1 21 0,-2-1-26 0,1 0 3 0,-1 0-2 15,1 1 1-15,1-2 0 0,-1 2-1 0,1-1 2 16,-1 0 1-16,0 1 5 0,2-1-3 0,-2 0-1 16,1 2 4-16,-1-2-7 0,2 0 3 0,-2 0-1 15,1 1 0-15,0-1 2 0,0 0 14 0,1 0-11 16,-2 0-3-16,2 0 3 0,-1 0-2 0,2 0 0 16,-2-1-3-16,1 1 5 0,1 0-6 0,-1 0-1 15,-1 0 1-15,1-2 0 0,-1 2-4 0,0 0 2 16,2 0-19-16,-1 0 23 0,-2 0 4 0,3 0-2 15,-3 0 3-15,1-1 1 0,2 1 4 0,-2 0 8 16,2 0-15-16,-3-1 12 0,4 1-15 0,-3 0 15 16,2-1-16-16,-3 1 7 0,4 0-11 0,-2-1 2 15,2 0 11-15,-2-1-12 0,3 1-1 0,0 0 10 16,-3-1-8-16,4 1 4 0,-2 0-5 0,1 0 7 16,-3 0-9-16,4 0 7 0,-3-1-9 0,0 0 0 15,0 1 0-15,0 1 3 0,3-1-4 0,-6 0 1 16,4-1-1-16,-3 1 1 0,2-2-1 0,-2 2-2 15,2 0 5-15,-1 0-3 0,-2 0 0 0,4 0 1 0,-5-1 4 16,4 2-3-16,-2-1-1 0,0 0 5 0,1 0 2 16,-1 0 3-16,0 1 4 0,1-3 5 15,2 2-1-15,-2-1-3 0,0 0 7 0,1 1-7 0,0 0 0 16,0 0-1-16,0 0-5 0,1-2 3 0,-4 2-2 16,6 0 0-16,-3-1 0 0,0 2 1 0,3-2-2 15,-3 0-1-15,2-1-1 0,-2 2 3 0,1 0-3 16,-2 0 1-16,3-2-1 0,-2 2-4 0,1 0 2 15,-1 0-1-15,0-1-1 0,0 0 2 0,0 1-1 16,3 0-13-16,-3-1 16 0,0-1-2 16,2 2 2-16,-3 0-2 0,2-2-1 0,-3 2-2 0,2 0 2 15,-1-1-3-15,2 0 2 0,-2 1 0 0,0 0-1 16,-1 0 1-16,4-2 0 0,-4 2 0 0,3 0 2 16,-1-2 2-16,-1 2-5 0,0 0 2 0,0 0-2 15,-1 0-4-15,-1 0 1 0,2-1-7 0,-3 1 9 0,1 0-30 16,-1 1 31-16,1-1-35 0,1 0 41 15,-2-1-3-15,-2 1-2 0,3 0-1 0,-2 1-3 0,-2-2-1 16,-9 2 1-16,18-1-1 0,-18 1-4 0,19-1 3 16,-19 1-3-16,13-1 2 0,-13 1 2 0,10 0-1 15,-10 0 4-15,12-1-7 0,-12 1 7 0,0 0 0 16,11-1-5-16,-11 1-7 0,0 0-11 0,0 0-56 16,0 0-88-16,0 0-93 0,0 0-95 0,-5-4-118 15,5 4-73-15,-19-2-108 0,6 1-205 0,-3-2-391 16,-2 0-853-16</inkml:trace>
  <inkml:trace contextRef="#ctx0" brushRef="#br0" timeOffset="2950.22">19913 4475 272 0,'0'0'288'0,"0"0"-70"0,0 0-12 16,0 0 0-16,-7-4-3 0,7 4-12 0,0 0-18 16,0 0-9-16,0 0-41 0,-12-3-4 0,12 3-37 15,0 0 12-15,0 0-31 0,-10 2 35 0,10-2-39 16,0 0 37-16,-13 1-41 0,13-1 48 0,-7 3-46 15,7-3 53-15,-11 3-46 0,11-3 39 0,-14 6-39 16,8-4 8-16,-2 1 0 0,8-3-5 0,-18 6 8 16,9-2 37-16,-1-1-48 0,-3 2 29 0,2-1-43 15,-3 0 39-15,1 1-47 0,-4-1 44 0,3 1-44 16,-3 1 43-16,-3-1-46 0,0 3 41 0,-2-2-56 16,2 1 41-16,-3 0-53 0,0 1 45 0,-3 0-50 15,4 0 46-15,-3-1-39 0,-1 2 44 0,3-1-48 16,-2 0 47-16,2 0-46 0,0-3 46 0,1 3-51 15,0-1 43-15,4-2-53 0,2 0 43 0,0 1-51 16,0-3 48-16,3 2-45 0,0-1 37 0,4-2-50 16,-1 2 42-16,1-2-50 0,0 0 42 0,0 1-96 15,9-3-11-15,-11 4-63 0,11-4-69 0,-12 2-78 0,12-2-68 16,0 0-91-16,-14 0-509 0,14 0-564 16</inkml:trace>
  <inkml:trace contextRef="#ctx0" brushRef="#br0" timeOffset="3349.28">19236 4468 35 0,'0'0'538'0,"0"0"-140"0,0 0-100 0,-5-5-60 0,5 5-25 16,0 0 26-16,0 0-32 0,0 0 54 15,-12 2-48-15,12-2 14 0,-7 3-70 0,7-3 18 0,-9 9-61 16,1-4 26-16,3 1-54 0,-1 1 28 0,-1 1-52 15,0 1 27-15,-1 0-49 0,0 1 28 0,-1 1-49 16,0 0 38-16,2 0-49 0,0 0 32 0,-2-1-41 16,2 1 45-16,-1-1-17 0,2-1-6 0,-1 0-6 15,3 0 1-15,-3-1-5 0,2 0-3 0,1-1 0 16,-1 0-1-16,1 0-6 0,1-2 4 0,-1 1-3 16,1 0 8-16,3-6 1 0,-4 10 8 0,4-10 13 15,-1 10 9-15,1-10 12 0,1 11-28 0,0-5 61 16,3-1-29-16,2 1 49 0,1 1-60 0,-1 0 42 15,3-1-47-15,4 0 34 0,-2 1-57 16,5 0 38-16,-2 0-51 0,2-2 42 0,1 2-52 0,3 0 41 16,-2 1-46-16,3-1 39 0,-1 0-48 0,1 0 33 15,-1 0-69-15,-1-1-2 0,0 3-94 0,-1-4-7 16,-2 2-89-16,0 0-29 0,-3-1-72 0,4-1-75 16,-5-1-96-16,1 1-369 0,-1-1-450 0</inkml:trace>
  <inkml:trace contextRef="#ctx0" brushRef="#br0" timeOffset="3967.74">19926 4839 194 0,'0'0'374'15,"-6"-8"-57"-15,6 8 10 0,-5-7-7 0,5 7-32 16,-8-7 51-16,8 7-15 0,-5-7-13 0,5 7 0 16,-5-7-20-16,5 7-68 0,-3-4 19 0,3 4-83 15,-4-5 19-15,4 5-78 0,0 0 21 0,-5-6-69 16,5 6 33-16,0 0-39 0,0 0 62 0,0 0-41 15,0 0 45-15,5 7-44 0,-5-7 36 0,7 10-45 16,-2-3 37-16,0 2-38 0,1 1 27 0,2 2-36 16,0 0-4-16,-1 1-11 0,2 2-4 0,2 1-4 15,-1-1-3-15,1 1-3 0,-3-3 2 0,0-1-8 16,1 1-4-16,-2-1-1 0,2 0-2 0,-2 0-1 16,-2-2 0-16,2-2 1 0,-3 1 8 0,1-2-7 15,-1 0 8-15,-1-2 12 0,1-1 6 0,-4-4 13 16,3 10-9-16,-3-10-4 0,0 0-6 0,5 5-4 0,-5-5-8 15,0 0-1-15,0 0 3 0,-6-6-8 16,6 6-4-16,-2-10 0 0,2 10 0 0,-2-10-2 16,4 3-3-16,-1 0 3 0,0 1-6 0,3-3 0 15,2 1-2-15,-2-1 2 0,4 2-1 0,1-2 1 16,2 1-1-16,-2 2 5 0,3-1-6 0,0 1 1 0,1 1-1 16,-1 1 0-16,-1 1-3 0,1 2 4 0,0-1-4 15,0 2 0-15,-3 2-4 0,4-1-4 0,-4 1-1 16,0 3-11-16,-2-1 9 0,0 0 3 0,-2 2 8 15,-3 0-6-15,0 0 2 0,-2-6 6 0,-3 15-1 16,-1-8 0-16,-1 2 2 0,-1-1 4 0,-4 1-5 16,-1-1-3-16,0 0-7 0,-2-2-31 0,1 0-40 15,1-3-53-15,1 1-58 0,-2-2-25 0,12-2-92 16,-19 1-27-16,19-1-73 0,-13 0-51 0,13 0-28 16,-11-7-468-16,11 7-548 0</inkml:trace>
  <inkml:trace contextRef="#ctx0" brushRef="#br0" timeOffset="4516.56">20455 4846 175 0,'0'0'337'0,"0"0"-66"0,4-7-20 0,-4 7-7 16,0 0-26-16,0-5-20 0,0 5-36 0,0 0 21 15,-2-9-36-15,2 9 24 0,-3-6-62 0,3 6 43 16,-4-8-62-16,4 8 27 0,-4-8-53 0,4 8 51 0,-6-7-43 16,6 7 43-16,-9-7-58 0,9 7 30 0,-12-5-50 15,12 5 40-15,-11-2-49 0,11 2 41 0,-15 0-38 16,15 0 41-16,-17 2-43 0,6 2 43 16,0 1 4-16,1 2-2 0,-3-1-37 0,4 2 46 0,-3 2-58 15,1 0 36-15,2 1-49 0,2 0 37 0,-2 0-39 16,2 0 37-16,2 2-44 0,1-2 40 0,2 0-44 15,0-1 42-15,2 0-48 0,2 0 44 16,-1 0-48-16,3-2 48 0,0 0-50 0,2-2 40 16,-2 0-44-16,6 0 45 0,-3-3-48 0,2-1 40 0,-9-2-33 15,16 3 29-15,-4-5-46 0,-3 1 45 0,1-1-39 16,-1-3 40-16,0 0-44 0,0-1 49 0,-3 0-47 16,-1-2 44-16,2-1-45 0,-3 1 46 0,-2 0-41 15,1-2 44-15,0 1-48 0,-1-1 53 0,-2 3-47 16,0-2 53-16,0 2-32 0,0 7 63 0,-2-13-36 15,2 13 46-15,0-11-53 0,0 11 37 0,0-10-58 16,0 10 40-16,-1-7-50 0,1 7 46 0,0 0-48 16,0 0 48-16,0 0-48 0,0 0 44 0,0 0-50 15,9 5 52-15,-9-5-51 0,8 8 47 0,-3-4-51 16,0 2 48-16,4-1-52 0,-1 0 51 0,1 1-61 16,1-2 20-16,-1 1-69 0,2 0 16 0,-1-2-65 15,2 0 12-15,-2-1-27 0,3 0-36 0,-2-2-63 16,1 0 6-16,1-3-35 0,0 1-22 0,-1-2-22 15,0-2-7-15,1 0-27 0,-1-1-243 0,-1-2-108 16</inkml:trace>
  <inkml:trace contextRef="#ctx0" brushRef="#br0" timeOffset="4823.72">20698 4743 305 0,'0'-11'302'0,"0"1"-31"0,-3 1-12 16,2 1-16-16,-4-1-15 0,1 1 37 0,2 0-41 16,-5 1 43-16,4 2-66 0,-4-2 27 0,3 2-60 15,-2 1 25-15,-2 1-59 0,8 3 28 0,-14-5-59 0,14 5 26 16,-11-1-54-16,11 1 27 0,-16 2-53 15,16-2 26-15,-10 6-51 0,10-6 38 0,-8 9-46 0,2-3 35 16,6-1-44-16,-1 2 36 0,1 0-45 0,1 0 39 16,5 1-46-16,-2 1 38 0,1-1-44 0,3 2 49 15,1-1-12-15,1 1-3 0,2 0-6 0,-2-2 0 16,3 2-4-16,0-2-3 0,-1 1-2 0,0-1 5 16,-2-2-4-16,0 0-3 0,-1 0 0 0,0-2 1 15,1 2-1-15,-5-2 0 0,2 1-4 0,-7-5 1 16,8 6 0-16,-8-6-5 0,3 7 1 15,-3-7 0-15,-1 7 2 0,1-7-1 0,-6 8 0 16,1-4 8-16,-2 1-8 0,-2 0-5 0,3-1 3 16,-2 0-21-16,-1 1-41 0,2-1-45 0,0 0-47 0,7-4-54 15,-11 6-59-15,11-6-16 0,-8 3-31 0,8-3-29 16,0 0-69-16,0 0-243 0,0 0-171 16</inkml:trace>
  <inkml:trace contextRef="#ctx0" brushRef="#br0" timeOffset="5169.46">20817 4776 178 0,'0'0'375'16,"5"-6"-101"-16,-5 6-24 0,4-5-12 0,-4 5 18 15,0 0-68-15,4-7-1 0,-4 7-55 0,0 0 1 16,2-6-48-16,-2 6 9 0,4-7-46 0,-4 7 15 0,4-9-42 16,-4 9 20-16,2-8-30 0,-2 8 22 15,4-10-32-15,-4 10 32 0,3-11-37 0,-2 7 25 16,-1 4-11-16,3-11 72 0,-3 11-21 0,0-11 51 0,0 11-29 15,-2-8 53-15,2 8-42 0,-1-9 44 0,1 9-40 16,-2-7 22-16,2 7-54 0,0 0 27 16,-6-6-47-16,6 6 45 0,0 0-32 0,0 0 49 15,-12 2-49-15,12-2 45 0,-8 7-54 0,4-3 40 16,4-4-60-16,-4 10 44 0,2-3-54 0,0 0 45 0,1 1-50 16,1 0 43-16,1 1-53 0,2 0 44 15,0 1-50-15,-1-1 47 0,2 1-56 0,1-1 49 0,5 1-54 16,-3 1 42-16,2-3-48 0,0-1 20 0,2 0-87 15,1 0-2-15,0-3-50 0,-1 1-74 0,2-4-82 16,-1 2-21-16,2-3-52 0,0 0-56 0,-1-2-456 16,4-1-436-16</inkml:trace>
  <inkml:trace contextRef="#ctx0" brushRef="#br0" timeOffset="5484.06">21382 4524 186 0,'-1'-10'491'0,"1"10"-111"16,-6-7-62-16,4 1 21 0,2 6-24 0,-8-5 21 15,8 5-69-15,-10-4 32 0,10 4-56 0,-10-4 30 16,10 4-69-16,-13-2-25 0,13 2-20 0,-15 2-20 16,15-2-21-16,-16 3-14 0,16-3-16 0,-12 4-12 0,4 1-7 15,1-2-12-15,2 3-6 0,-1-2-10 16,2 2-7-16,0 0-2 0,2 0-3 0,-1 1-2 0,3 0-3 15,0 0 5-15,3 0-12 0,-1 1-2 0,1 2 43 16,1-3-56-16,1 2 45 0,1-1-55 0,-1 0 43 16,2 0-49-16,-1 0 45 0,4-1-56 0,-2 0 14 15,0 0-82-15,1-1 22 0,1 1-72 0,-3-3 10 16,4 0-72-16,-1-1 11 0,0-2-78 0,0 1 10 16,-10-2-31-16,23-2-28 0,-9 1-26 0,-2-2-27 15,1-3-29-15,3 0-207 0,-3 0-122 16</inkml:trace>
  <inkml:trace contextRef="#ctx0" brushRef="#br0" timeOffset="6115.57">21621 4517 375 0,'2'-7'335'16,"0"-1"-33"-16,-2 8-5 0,-2-10-4 15,2 10-19-15,-2-9 53 0,2 9-73 0,-5-9 18 0,5 9-62 16,-9-8 28-16,9 8-54 0,-12-5 21 0,12 5-55 16,-14-3 33-16,14 3-66 0,-16 0 36 0,16 0-67 15,-17 5 30-15,8-3-70 0,0 1 36 0,3 2-57 16,-2 0-4-16,-1 1-5 0,5 1 45 0,-1 0-57 15,1 0 45-15,-1 1-49 0,4-1 41 0,-1 1-54 16,1-1 50-16,2 0-49 0,2 0 42 0,0 1-52 0,1 0 33 16,1-2-75-16,1 0 24 0,2-1-69 15,-1-1 27-15,1 0-57 0,1-1 32 0,-9-3-54 16,19 2 46-16,-19-2-43 0,19-3 54 0,-10 1-50 16,0-2 81-16,1 0-43 0,-3-1 27 0,-1-1 17 0,2 1 13 15,-3-1 9-15,1-4 15 0,-3 6 8 0,1-3 34 16,-2 3 18-16,-2 4-24 0,4-11 80 0,-4 11-28 15,5-7 44-15,-5 7-57 0,3-7 32 0,-3 7-58 16,2-5 36-16,-2 5-47 0,0 0 40 0,7-4-35 16,-7 4 26-16,0 0-47 0,0 0 40 0,11 0-44 15,-11 0 49-15,9 4-48 0,-9-4 39 0,13 4-45 16,-13-4 40-16,12 4-68 0,-12-4 2 0,14 1-78 16,-14-1-15-16,16 0 9 0,-16 0-33 0,17-2-23 15,-10 0 13-15,1-2-14 0,1-1-2 0,0 0 25 16,-4 0 27-16,2-2 31 0,-2 0 20 0,-1 0 16 15,-2-2 19-15,1 1 15 0,0 0 24 0,-3 1 22 16,0-2 28-16,-3 2 40 0,3-2 33 0,-3 3 16 16,2-1 15-16,1 7 12 0,-3-12 20 0,3 12-9 0,-5-9-6 15,5 9-20-15,-2-9-23 0,2 9-23 0,-3-6-19 16,3 6 9-16,0 0 1 0,0 0-5 16,0 0-7-16,0 0-6 0,0 0-14 0,-4 9-6 0,4-9-10 15,5 9-5-15,-3-3-47 0,0-1 53 0,3 2-52 16,-1 0 45-16,2 2-47 0,-2-1 45 15,1-1-44-15,0 2 44 0,1-1-45 0,-1 1 42 0,2-2-46 16,-3 0 46-16,1 2-47 0,-1-4 48 0,-1 3-49 16,-1-1 47-16,2-2-40 0,-4-5 42 15,1 9-47-15,-1-9 45 0,2 10-44 0,-2-10 49 16,-3 11-50-16,-1-7 43 0,4-4-43 0,-5 10 43 0,1-5-49 16,4-5 46-16,-7 8-79 0,7-8-2 0,-8 6-98 15,8-6-39-15,-4 5-40 0,4-5-95 0,0 0-78 16,0 0-252-16,0 0-176 0</inkml:trace>
  <inkml:trace contextRef="#ctx0" brushRef="#br0" timeOffset="6432.82">21918 4473 191 0,'4'-9'425'0,"-4"9"-113"16,2-8-31-16,-2 8-29 0,2-7-42 0,-2 7 22 16,0 0-73-16,0-9 32 0,0 9-64 0,0 0 22 15,3-8-72-15,-3 8 25 0,0 0-65 0,1-8 38 0,-1 8-62 16,3-8 45-16,-3 8-60 0,2-7 52 0,-2 7-16 15,4-10-8-15,-4 10-3 16,8-8-7-16,-8 8-4 0,3-11-1 0,1 6 2 0,-4 5-5 0,4-11-2 16,-4 11 11-16,1-9 36 0,-1 9 30 0,2-7 6 15,-2 7 3-15,0-7-6 0,0 7-6 0,0 0 1 16,-4-8 6-16,4 8 15 0,0 0 15 16,0 0-3-16,-15 2-11 0,15-2-19 0,-9 7-8 0,5-3-52 15,1 2 45-15,-1 0-51 0,2 2 46 0,-1-1-53 16,3 0 43-16,0 1-51 0,3 1 44 0,-1 0-49 15,2 0-3-15,1 0 7 0,2-1-10 0,3 1-21 16,-1-1-43-16,1 0-41 0,0-2-65 0,1-2-74 16,0 0-43-16,0 1-45 0,0-1-80 0,-1-2-32 15,0-1-333-15,-10-1-307 0</inkml:trace>
  <inkml:trace contextRef="#ctx0" brushRef="#br0" timeOffset="16148.64">7352 6888 41 0,'0'0'347'0,"0"0"-62"0,0 0-26 0,0 0 12 15,0 0-23-15,1-6-22 0,-1 6 26 0,0 0-79 16,-1-7-25-16,1 7-26 0,0 0-17 0,-3-7 7 16,3 7 19-16,-1-6 40 0,1 6-49 0,-5-6 4 15,5 6 0-15,-4-7 4 0,4 7 30 0,-4-9-41 16,4 9 33-16,-5-8-61 0,0 4 30 0,1-2-63 16,-1 2 31-16,-1-2-23 0,-2 1 40 0,2-1-58 15,-1 0 39-15,-3 1-43 0,1-1 51 0,0 0-32 16,-2 2 42-16,0 0-46 0,1 0 42 0,-4 1-55 15,4 0 28-15,-3 1-52 0,-1 1 40 0,1 1-31 16,-3 0 5-16,0 2 1 0,-2 2-6 0,3 0 1 0,-3 1 0 16,2 1 0-16,-1 4-3 15,-1-2 2-15,4 5-9 0,-1-3-3 0,2 2 0 0,-1 3-1 16,4-1 5-16,1-1-4 0,2 2-4 0,0 0 0 16,2 2-2-16,2-2-1 0,2 1 2 0,1 1 11 15,1 0 3-15,3-2-25 0,0 0 21 0,3 1-25 16,0-4 19-16,2 1-18 0,0-1 17 0,2-3-20 0,2 1 21 15,0-3-23-15,-2-1 22 0,3 0-23 0,2-2 10 16,-5-3-7-16,4 0 17 0,0-1-25 0,1-2 20 16,-1-2-17-16,2-1 9 0,-2-2-16 0,1 0-1 15,-1-4 2-15,2 1 3 0,-3-3 0 0,-2 1 3 16,-1 0 0-16,-2-1-1 0,1 0-5 0,-4-2 1 16,1 2 2-16,-2-1 5 0,0-1 0 0,-1 1-41 15,-2 1 58-15,1 0-4 0,-2 0 4 0,-1 3 3 16,0-1 4-16,0 1 9 0,-1 2 1 0,1 0 7 15,-2 0 3-15,1 1-2 0,1 7-1 0,0-11-10 16,0 11-12-16,-2-9-3 0,2 9-7 0,0-8-3 16,0 8 2-16,0 0 1 0,0 0 0 0,0 0 0 15,0 0-1-15,0 0 2 0,3 9-1 0,0-3 3 16,0 3-2-16,-1-1-1 0,2 1-3 0,1 2-31 16,3 2 34-16,-2 2-6 0,2-1-8 0,-2 0-25 15,3 2-36-15,3 1 8 0,-2-1-57 0,-1-1 13 16,5-2-78-16,-5-1 6 0,4 1-69 0,-3-3 0 0,0 0-51 15,3-3-68-15,-3 0-38 0,3-2-41 0,-2-1-55 16,0-2-322-16,0-1-360 0</inkml:trace>
  <inkml:trace contextRef="#ctx0" brushRef="#br0" timeOffset="16564.78">7565 7006 244 0,'0'0'457'0,"-2"-8"-76"15,2 8-65-15,-4-8 34 0,4 8-39 0,-4-9 51 16,4 9-63-16,0-7 8 0,0 7-84 0,-2-7-8 15,2 7-79-15,0 0 7 0,0-7-61 0,0 7 31 16,0 0-49-16,0 0 31 0,11-1-50 0,-11 1 52 0,9 3-65 16,-9-3 36-16,12 6-48 0,-5 0 40 15,-2-1-49-15,4 1 43 0,-4 2-50 0,2-1 38 16,0 0-47-16,0 2 47 0,-2-2-49 0,0 2 53 16,0-3-47-16,-1-1 41 0,0 2-43 0,-4-7 58 15,6 9-25-15,-6-9 74 0,4 7-58 0,-4-7 32 16,0 0-56-16,0 0 33 0,0 0-46 0,0 0 36 15,-8-6-42-15,8 6 34 0,-7-10-45 0,4 1 41 0,-1 1-45 16,2-3 1-16,-1 2 1 0,3-2 2 0,0 1 5 16,0-2-7-16,0 2-2 0,1 0 2 0,2 0 2 15,2 0 2-15,-1 2 1 0,2 0-3 0,1 0 1 16,-1 1-2-16,3 2 1 0,1 2 2 0,-1 0 2 16,0 2 7-16,-9 1-7 0,23 0 1 0,-13 1 5 15,2 3 43-15,-2 0-47 0,2 1 40 0,-1 5-31 16,-1-3 28-16,1 3-49 0,-1-1 44 0,-1 3-44 15,-3-2 42-15,3 1-42 0,-1 1 38 0,-2-2-44 16,-2 1 39-16,1-3-45 0,0 2 9 0,1-3-98 16,0 0-16-16,-2 0-72 0,-2-2-60 0,2-1-67 15,-4-4-55-15,8 9-64 0,-8-9-104 0,10 1-299 16,-10-1-398-16</inkml:trace>
  <inkml:trace contextRef="#ctx0" brushRef="#br0" timeOffset="16799.8">8121 6861 187 0,'0'0'604'16,"0"0"-150"-16,0 7-68 0,0-7-83 0,0 0 59 16,0 0-40-16,0 0 42 0,0 0-64 0,0 0 14 15,0 0-105-15,4 4 3 0,-4-4-89 0,8-4-19 16,-8 4-23-16,14-4-19 0,-7-1-15 0,2 0-18 15,2 0-25-15,0 2-66 0,1-4-84 0,2 2-96 16,-3-1-70-16,1 2-66 0,-1-2-108 0,-2 2-407 16,0 1-454-16</inkml:trace>
  <inkml:trace contextRef="#ctx0" brushRef="#br0" timeOffset="16897.82">8197 6950 131 0,'-7'12'643'0,"-2"-2"-135"15,3-2-120-15,2 0-66 0,2 0-38 0,-1-4-17 16,3-4 7-16,-1 9-19 0,1-9-47 0,0 0-77 15,10 1 4-15,0-4-80 0,2-1-108 0,3-3-193 16,2-3-273-16,2 2-356 0,0-5-432 0</inkml:trace>
  <inkml:trace contextRef="#ctx0" brushRef="#br0" timeOffset="22148.16">9210 6731 281 0,'0'0'337'16,"0"0"-70"-16,-1-8-54 0,1 8-2 0,0 0-13 16,-3-8-6-16,3 8 23 0,-2-8-37 0,2 8-17 15,-4-7-19-15,4 7-16 0,-3-8-16 16,3 8 47-16,-6-10-48 0,6 10 50 0,-4-10-42 0,4 10 44 16,-6-9-50-16,2 4 33 0,0-1-49 0,-1 0 44 15,0 0-57-15,-3 1 38 0,2-1-61 16,-2 1 51-16,-1 1-45 0,-1-2 56 0,2 1-50 0,-3 3 38 15,-1-2-55-15,1 3 41 0,-2-2-52 0,0 3 35 16,2 0-54-16,-5 1 48 0,5 2-47 0,-7 2 48 16,1 1-41-16,-2 4 9 0,0-1-2 0,1 2 1 15,-1 2-7-15,3-1 0 0,0 3-39 0,2-1 48 16,1 1-50-16,3 1 48 0,0 1-39 0,2-3 43 16,3 1-2-16,1 0-6 0,2-2-3 0,2 1 3 15,1-2-10-15,3 2-3 0,2-2-4 0,2-1-2 16,1 1-4-16,0-4-4 0,3 2 17 0,1-3-23 15,4-1 1-15,-3-1-1 0,4-2-4 0,-2-1-47 16,2-1 59-16,0-2-60 0,3-2 49 0,-2 0-52 0,-1-1 53 16,2-3-46-16,-3 2 55 0,-2-2-49 0,0 0 57 15,1-2-52-15,-3 1 53 0,-2-2-48 0,-1 1 53 16,-1-2-52-16,1 2 53 0,-3-4-49 0,-2 3 50 16,-1 0-45-16,-2 0 58 0,1-2-3 0,-2 1 4 15,-1 2-5-15,0 0 12 0,0 0 11 0,-2 2 6 16,0-2 3-16,1 3-7 0,-2-1 2 0,3 7-7 15,-2-11-5-15,2 11-6 0,-4-9-11 0,4 9-9 16,-3-6-6-16,3 6-1 0,0 0-3 0,0 0 2 16,0 0 0-16,-7 5 1 0,7-5-5 0,-4 11-41 15,4-3 52-15,0 0-45 0,0 2 46 0,4 0-41 16,-3 1 46-16,4 3-46 0,-1 0 44 0,1 0-46 16,2-1 39-16,-1 3-57 0,3-1 31 0,0 0-75 15,1-1 18-15,3 1-79 0,-4-3 8 0,1 0-55 16,3-1-53-16,-3-2-56 0,4 1-20 0,-2-2-95 15,0-2-71-15,1-1-39 0,-1 0-513 0,-3-2-651 16</inkml:trace>
  <inkml:trace contextRef="#ctx0" brushRef="#br0" timeOffset="22580.25">9413 6967 123 0,'0'0'574'0,"0"0"-155"0,0 0-74 0,0 0-29 15,0 0 4-15,0 0 0 0,0 0-28 0,0 0 6 16,0 0-83-16,0 0-49 0,0 0 2 0,0 0-68 16,0 0 16-16,0 0-49 0,0 0 50 0,9 2-36 15,-9-2 36-15,8 9-56 0,-8-9 51 0,11 9-59 16,-7-3 43-16,3 1-59 0,-2 0 38 0,1 2-53 16,-2-2 48-16,1 3-56 0,0-3 50 0,-1 1-52 15,-1 0 45-15,-1-1-39 0,1 0 56 0,-2-1-30 16,2 0 19-16,-3-6 7 0,2 8 14 0,-2-8 0 0,0 0-4 15,0 7-18-15,0-7-13 0,0 0-9 16,0 0-3-16,-2-8-11 0,2 8-8 0,0-12 3 16,0 6-10-16,2-4-2 0,-1 1-6 0,2-2-47 0,3 1 55 15,1-3-51-15,-1 1 57 0,1 2-53 16,3-1 56-16,-4 3-52 0,2-1 52 0,0 2-52 16,-1 2 59-16,2-1-53 0,-1 2 46 0,-8 4-48 0,16-3 56 15,-16 3-50-15,13 2 55 0,-4 0-53 0,1 3 59 16,-3 0-8-16,-1 1-6 0,2 0-2 0,-2 3 2 15,2-2-9-15,-2 3-5 0,-1-2-1 0,0 2-2 16,2-2-2-16,-2 2-6 0,-1-1-24 0,1 1-62 16,-3-3-45-16,2 2-17 0,0-1-101 15,-1-1-18-15,-1 0-107 0,2-2-41 0,-4-5-41 0,4 10-98 16,-4-10-387-16,6 7-523 0</inkml:trace>
  <inkml:trace contextRef="#ctx0" brushRef="#br0" timeOffset="22791.41">9854 7058 515 0,'0'0'526'0,"9"-2"-78"0,-9 2-129 0,0 0 31 16,0 0-53-16,0 0 41 0,0 0-53 0,10-3 26 16,-10 3-86-16,0 0 6 0,11-1-84 0,-11 1 19 0,11-1-77 15,-11 1 30-15,17-3-73 0,-7 2-9 0,-1-1-5 16,4 0-6-16,-2 1-5 0,3-1-14 0,-1 0-29 15,1-1-45-15,0 1-53 0,3-2-64 16,-2-1-50-16,2 1-24 0,-2-1-25 0,0 1-44 0,-4-1-4 16,3-1-101-16,0 2-291 0,-4-5-230 0</inkml:trace>
  <inkml:trace contextRef="#ctx0" brushRef="#br0" timeOffset="22997.16">10194 6913 116 0,'0'0'539'15,"0"0"-99"-15,0-7-61 0,0 7-15 0,0 0 8 16,-1-7-10-16,1 7-22 0,0 0-20 0,0 0-15 15,0 0-12-15,0 0-1 0,0 0-59 0,0 0 22 16,-1 7-64-16,1-7 42 0,1 10-79 0,0-4 29 16,-1 1-72-16,3 2 29 0,-2-1-27 0,2 3-30 0,-1 0-51 15,-1 1 39-15,2 1-14 0,-2-1-10 16,4 3-7-16,-5-1-17 0,3 0-22 0,-2-1-24 16,2 1-48-16,-1-2-100 0,0 0-7 0,-1-1-57 15,0-2-23-15,2 1-102 0,-2-3-14 0,2 0-82 0,-3-7-99 16,2 9-508-16,-2-9-681 0</inkml:trace>
  <inkml:trace contextRef="#ctx0" brushRef="#br0" timeOffset="23347.4">10450 6831 482 0,'0'0'421'15,"0"0"-50"-15,0 0-27 0,1-4 26 0,-1 4 20 0,0 0-16 16,0 0-16-16,0 0-24 0,0 0-30 16,0 0-65-16,3-7 15 0,-3 7-71 0,0 0 28 15,7-5-61-15,-7 5 47 0,10-2-62 0,-10 2 32 0,18-3-71 16,-7 2 38-16,0-1-72 0,3-1 37 0,-1 1-66 15,2 0 41-15,3-1-63 0,-1 2 35 0,-1-1-52 16,4 0 57-16,-5-1-59 0,4 0 44 16,0 0-62-16,-2-1 24 0,1 1-93 0,-2-1 1 0,2 2-78 15,-2-1-14-15,0-1-38 0,1 1-41 0,-6 0-37 16,2-1-40-16,-3 3-32 0,-1-3-29 16,-1-1-88-16,-8 5-29 0,8-7-247 0,-8 7-281 15</inkml:trace>
  <inkml:trace contextRef="#ctx0" brushRef="#br0" timeOffset="23565.37">10723 6685 393 0,'-6'-3'448'0,"6"3"-44"0,-12-3-74 16,12 3 27-16,-10-4 65 0,10 4-62 0,-9-5 40 15,9 5-74-15,0 0 11 0,-6-5-93 0,6 5-21 16,0 0-13-16,0 0-10 0,0 0-1 0,0 0-10 16,0 0-6-16,1 7-17 0,-1-7-15 0,5 9-21 15,-1-3-65-15,-1 1 41 0,-1 1-58 0,1 2 38 16,2 0-50-16,-3 2 30 0,1-1-59 0,-1 3 41 0,1 1-51 15,0 1 43-15,-1 0-56 0,2 0 21 0,-1 0-47 16,-1 2-52-16,1-1-101 0,2-1-16 0,-3 1-58 16,2-2-12-16,1-1-97 0,-2 0-20 0,1-2-74 15,0-2-100-15,1-1-442 0,2-2-619 16</inkml:trace>
  <inkml:trace contextRef="#ctx0" brushRef="#br0" timeOffset="24112.9">11178 6770 172 0,'0'0'512'0,"-9"-10"-120"0,2 6-54 0,0-2-22 16,1 1 11-16,-1-4 0 0,2 2-32 15,-1-2-9-15,1 0 29 0,1-2-79 0,0 1 26 0,3-1-84 16,0 0 25-16,2 1-74 0,0-2 27 16,3 2-64-16,0 0 33 0,1 0-69 0,4 1 37 15,-1-1-65-15,-2 3 43 0,7-1-55 0,-4 4 40 0,2-1-52 16,-1 3 45-16,1 1-47 0,-11 1 41 0,21 1-48 15,-13 1 10-15,1 4-9 0,0-1 2 0,-2 2 3 16,1 2-6-16,-5 0 6 0,-2 3-2 0,2-1 0 16,-5 1 11-16,1 0-43 0,-2-1 40 0,2 1-31 15,-4-1 34-15,1 1-32 0,2-2 32 0,-3 0-30 16,2-2 36-16,1 0-31 0,-1-1 41 0,2-2-44 16,1-5 34-16,0 9-36 0,0-9 35 0,4 5-33 15,-4-5 32-15,11 6-32 0,-11-6 43 0,14 4-44 16,-4-2 37-16,2 0-39 0,-2 1 38 0,3 0-38 15,-2-1 36-15,1 2-33 0,-1 2 35 0,0-1-37 16,-2 0 38-16,-1 0-36 0,-1-1 43 0,-2 2-36 16,-5-6 36-16,1 13-1 0,-2-7-4 0,-4 1-2 15,-4 0-1-15,0 3-6 0,-4-3 11 0,-2 2-18 0,-4-1-4 16,-2 1-9-16,-2-2-32 0,-1 0-64 16,0 1-77-16,-2-3-84 0,2 0-98 0,-2 1-88 15,2-2-156-15,2 0-369 0,3-1-570 0</inkml:trace>
  <inkml:trace contextRef="#ctx0" brushRef="#br0" timeOffset="24801.5">8489 8135 250 0,'0'0'571'0,"-7"2"-162"16,7-2-25-16,-8 2-60 0,8-2 66 0,0 0-51 16,-12 4 43-16,12-4-69 0,0 0 12 0,-7 3-92 15,7-3-30-15,0 0-27 0,0 0-22 0,0 0-15 16,0 0-9-16,0 0-18 0,0 0-18 0,0 0-15 16,13 1-13-16,-13-1-17 0,14-2-9 0,-14 2-9 15,20-3-3-15,-8 1-9 0,0 2-6 0,1-1 2 16,2 0-23-16,0 0-36 0,1 0 1 0,1 0-94 15,1 1-7-15,-2-2-87 0,2 1-1 0,-5 2-91 16,4-1-8-16,-3-1-14 0,0 1-40 0,-3 1-7 0,1 1-36 16,-12-2-278-16,11 3-212 0</inkml:trace>
  <inkml:trace contextRef="#ctx0" brushRef="#br0" timeOffset="24941.81">8622 8260 141 0,'-13'9'560'15,"1"-2"-141"-15,0 0-84 0,2 0-61 0,2-1 13 16,1-1-39-16,0 0 0 0,2 0 5 0,-1-1 5 15,6-4-9-15,-4 7-26 0,4-7-44 0,0 0-35 0,4 4-27 16,-4-4-24-16,14 0-17 0,-4-1-18 0,3 0-15 16,0-2-29-16,1-1-61 0,2 0-74 15,2-1-90-15,0 2-65 0,1-3-92 0,3 0-65 0,0 1-437 16,1-3-422-16</inkml:trace>
  <inkml:trace contextRef="#ctx0" brushRef="#br0" timeOffset="28947.58">17393 6818 164 0,'0'0'322'16,"0"0"-69"-16,5-5-23 0,-5 5-13 0,0 0-14 15,0 0-14-15,2-6-12 0,-2 6-16 0,0 0-4 16,1-7-23-16,-1 7-22 0,1-6-16 0,-1 6-8 15,3-6 3-15,-3 6 8 0,1-9 5 0,-1 9 3 16,1-7-3-16,-1 7 3 0,0-9-4 0,0 9 2 16,0-10-6-16,0 10 7 0,0-11 15 0,0 11 5 15,-2-11-8-15,-1 5-20 0,2 1-4 0,-2 0-9 0,-2-3-6 16,1 4-8-16,-5-2 4 0,4 1 2 16,-4 0-7-16,0 2-4 0,-1-1-6 0,0 3-5 15,-2 0 0-15,0 1 1 0,-1 0-3 0,0 2-4 16,-2 2 2-16,-2 0-15 0,4 2-5 0,-3 2-35 0,-1 1 36 15,1 3-39-15,1 0 43 0,0 1-46 0,4-1 39 16,0 3-38-16,1-2 40 0,1-1-42 0,4 2 41 16,1 1-39-16,0-1 37 0,2-2-6 0,2 0-4 15,0 1-10-15,4-2 5 0,-2 0-2 0,6 0-5 16,0 0 0-16,1-2-4 0,1 0 0 0,1-2 1 16,3-2 1-16,-2 1-1 0,1-3-4 0,-1-1-5 15,1 1 3-15,1-3-4 0,-1 0 3 0,1-1-5 16,-2-1-4-16,0-1 10 0,1 0-6 0,0-3-1 15,-2-1 3-15,0-1 2 0,-2-2-34 0,-2 2 39 0,1-2-35 16,-2-1 45-16,-2 1-38 0,0-1 40 16,-3-1-38-16,2 0 46 0,-2 1-2 0,-1-1-2 15,0 1 16-15,-1 1-3 0,0-1 14 0,-1 2 9 0,2 1 12 16,-1 0-49-16,1 8 52 0,-1-13-59 0,1 13 45 16,-3-11-56-16,3 11 46 0,-1-7-58 15,1 7 51-15,0 0-57 0,0 0 55 0,0 0-57 16,0 0 57-16,0 0-56 0,1 11 57 0,2-5-57 15,-1 2 4-15,2 1 54 0,-1 0-52 0,4 4 46 0,0-1-63 16,-1 1 20-16,3 0-75 0,1 3 21 0,0-1-35 16,2 1-37-16,1-1-22 0,-3-1-14 0,4-1-75 15,-2 1-8-15,-1-4-99 0,0 1-33 0,1-3-23 16,-2 1-88-16,2-2-345 0,-2 0-390 0</inkml:trace>
  <inkml:trace contextRef="#ctx0" brushRef="#br0" timeOffset="29365.28">17630 7000 393 0,'0'0'407'0,"-3"-5"-70"0,3 5-14 0,0 0-38 15,0-9-1-15,0 9 0 0,0 0-32 0,3-7-23 16,-3 7-37-16,0 0-34 0,0 0-18 0,7-4-14 0,-7 4-12 16,0 0-7-16,10 5-14 0,-10-5-9 15,9 6-7-15,-2 0-12 0,-2-1-2 0,0 1 30 16,-1 2-52-16,0-2-7 0,0 2 34 0,-2 1-51 0,2 0 39 15,-3-1-53-15,2-1 43 0,-1 0-44 0,-2-7 43 16,0 12-45-16,0-12 45 0,0 11-42 0,0-11 46 16,-2 5-48-16,2-5 45 0,0 0-52 0,0 0 52 15,-8-3-55-15,8 3 3 0,0-9 1 0,0 9 5 16,0-15-1-16,0 7 2 0,1-2 14 0,2 0-19 16,1-3 2-16,1 3 3 0,-1-2 7 0,1 2-7 15,1-2 5-15,1 3-3 0,0 1 1 0,0 1 5 16,-1 0-11-16,2 1 27 0,2 0-9 0,-2 3 37 15,-8 3-28-15,12-1 29 0,-12 1-35 0,14 5 29 16,-6-2-1-16,-1 2-11 0,-2 2-1 0,0 1-9 16,1 0-6-16,-1 1-4 0,0 0-2 0,1 1 1 15,-1 1 1-15,1-3-11 0,-2 4 1 0,0-2-4 16,1 2-15-16,-1-3-40 0,-2 2-41 0,2-3-43 16,2 2-49-16,-2-2-10 0,0 1-108 0,0-3-30 0,0 0-45 15,0 0-27-15,-4-6-132 0,11 6-241 16,-11-6-300-16</inkml:trace>
  <inkml:trace contextRef="#ctx0" brushRef="#br0" timeOffset="29577.51">18055 7066 533 0,'0'0'433'16,"0"0"-46"-16,0 0-90 0,4-6 1 0,-4 6 11 15,0 0-16-15,6-4-26 0,-6 4-38 0,0 0-39 16,8-5-36-16,-8 5 6 0,9-4-69 0,-9 4 20 15,13-4-58-15,-13 4 25 0,16-3-54 0,-5 1 34 16,0-1-51-16,1 2 34 0,0 0-50 0,1-1-22 16,0-1 1-16,2-1-79 0,-1 2-43 15,4-2-29-15,-2 2-17 0,0 0-14 0,-2-2-47 0,3-1-12 16,-3 2-77-16,1-1-9 0,-3-1-223 0,-1 0-95 16</inkml:trace>
  <inkml:trace contextRef="#ctx0" brushRef="#br0" timeOffset="29801.86">18419 6916 47 0,'0'0'543'0,"2"-8"-125"0,-2 8-46 16,1-6-12-16,-1 6 5 0,1-7 0 0,-1 7-15 0,0 0-11 16,0-6-27-16,0 6-35 0,0 0-65 0,0 0-1 15,0 0-42-15,0 0 31 0,0 0-45 0,0 0 61 16,0 0-84-16,7 4 47 0,-7-4-77 0,5 10 39 16,-3-4-69-16,-1 2 37 0,2 1-68 0,0 0 40 15,-1 1-63-15,1 1 46 0,-1 0-11 0,2 0-13 16,-2-1-9-16,0 2-4 0,-1-1-11 0,3 0-17 15,-3 0-31-15,2-2-35 0,-2 1-93 0,2-3 12 16,-1 2-54-16,0-3-43 0,0-1-6 16,-2 3-80-16,0-8-39 0,4 7-41 0,-4-7-87 0,0 0-53 15,5 5-316-15,-5-5-415 0</inkml:trace>
  <inkml:trace contextRef="#ctx0" brushRef="#br0" timeOffset="30095.34">18699 6748 491 0,'0'0'438'0,"0"0"-76"0,-5-5-38 0,5 5 36 16,0 0-8-16,0 0-5 0,-8-3 2 15,8 3-21-15,0 0-23 0,0 0-64 0,0 0-3 0,0 0-62 16,0 0 12-16,0 0-57 0,0 0 34 0,3-6-71 15,-3 6 22-15,9-3-67 0,-9 3 34 0,15-3-58 16,-6 0 39-16,2 1-60 0,1 1 46 0,0-3-62 16,1 2 23-16,-1 1-46 0,1-1-60 0,0 0-61 15,0 1-53-15,-1-2-49 0,-1 3-53 0,-11 0-25 16,18-1-10-16,-18 1-24 0,15 3 2 0,-15-3-74 16,8 3-305-16,-8-3-258 0</inkml:trace>
  <inkml:trace contextRef="#ctx0" brushRef="#br0" timeOffset="30213.69">18814 6789 371 0,'-6'5'351'0,"2"0"-63"0,-2-1-25 0,6-4-28 16,-7 8 0-16,7-8-2 0,-4 7 41 0,4-7-30 0,0 0-25 16,2 9-33-16,-2-9-37 0,0 0-29 15,14 2-23-15,-14-2-21 0,15 0-29 0,-15 0-87 0,22-1-56 16,-12 0-149-16,2-2-132 0,0 0-453 16,-1 0-369-16</inkml:trace>
  <inkml:trace contextRef="#ctx0" brushRef="#br0" timeOffset="37047.18">19686 6490 78 0,'0'0'482'16,"0"0"-161"-16,0 0-25 0,0 0-34 0,0 0 10 16,10-1-65-16,-10 1 25 0,0 0-58 0,0 0 33 15,1-8-62-15,-1 8 17 0,0 0-70 0,3-8 26 16,-3 8-57-16,1-6 33 0,-1 6-41 0,3-8 48 16,-3 8-43-16,1-9 43 0,-1 9-42 0,1-9 41 15,-1 9-47-15,0-10 41 0,0 10-41 0,0-11 45 16,0 11-47-16,-5-13 40 0,3 8-42 0,-1-2 41 15,-3 1-56-15,1 1 55 0,-2-2-46 0,2 2 37 16,-3 0-45-16,0 1 41 0,-1 0-55 0,-2 2 48 16,1 1-47-16,-1-1 1 0,11 2 44 0,-23 2-53 15,10 0 34-15,0 0-42 0,0 4 43 0,-2-1-40 16,3 2 48-16,1 1-53 0,-2 0 41 0,2 1-47 16,2 1 48-16,-1 0-43 0,0 2 3 0,4 0 7 0,1 0 6 15,-1 1-5-15,2 0-4 0,3-1 1 0,-1 2-1 16,4-1 3-16,-1-1-1 0,0 2-4 0,5 0 1 15,-2-1-38-15,3-1 43 0,-1-1-40 0,2-1 43 16,2 1-39-16,0-4 47 0,-1 1-46 0,4-1 40 16,-3-1-43-16,0-2 42 0,3-1-4 0,-1-1-2 15,0-2-6-15,1 0 4 0,0 0-6 16,1-2-3-16,0-3-2 0,0 0 1 0,0 1-3 0,-1-4 3 16,-2 0 2-16,1-1-7 0,-2 0 3 0,-1-1-4 15,0-2 2-15,-1 1 39 0,-3-1-44 0,0 1 35 16,-1-1-40-16,0 0 45 0,-2 2-39 0,1-1 49 15,-2 0-24-15,-1 3 21 0,1-3 8 0,1 4 12 16,-1 0 6-16,1 0 1 0,-2 7-6 0,2-11-4 16,-2 11-9-16,0-10-21 0,0 10-2 0,0 0-7 15,0 0-3-15,0 0-2 0,0 0 3 0,0 0-7 16,-4 7-1-16,6 0 2 0,-4 1-4 0,1 0 2 16,2 3 0-16,1 1 3 0,-2 0-4 0,3 3-4 15,-2 1-2-15,3 1-3 0,1-1-57 0,-1 1 40 16,3-1-78-16,1-2 43 0,1 3-92 0,-1-1-12 15,5-2-40-15,-2 0-43 0,0-2-47 0,1-2-55 16,0-1 21-16,-2-2-92 0,5 0-27 0,-2-1-107 16,1 0-259-16,-2-1-340 0</inkml:trace>
  <inkml:trace contextRef="#ctx0" brushRef="#br0" timeOffset="37460.71">20017 6770 512 0,'0'0'385'0,"0"0"-66"0,0 0-31 15,0 0-22-15,0 0-21 0,0 0-20 16,0 0-37-16,0 0-35 0,0 0-27 0,0 0-18 0,0 0-12 16,0 0-1-16,-8 4-4 0,8-4-6 0,5 4-5 15,-5-4-14-15,5 8-13 0,-1-2-9 0,-4-6-10 16,8 9 4-16,-4-3-7 0,0 0 0 0,-1 0-3 16,1 2 0-16,-2-3-5 0,-2-5 0 0,2 12 0 15,-2-12 0-15,3 11 10 0,-3-11 2 0,-2 10 14 16,2-10 10-16,-1 6 1 0,1-6 8 0,0 0-2 15,0 0-7-15,0 0-10 0,-10-3-8 0,10 3 0 16,-3-11-9-16,2 4-6 0,1 0-3 0,1-4-4 16,-1 1-6-16,3-1-2 0,1-1 1 0,1-1-6 15,1 1 43-15,1 1-53 0,0 0 41 0,2 0-46 16,0 2 48-16,-2 1-47 0,0 4 51 0,2-3-38 16,-2 4 9-16,0-2 11 0,-7 5 4 0,16-3 6 15,-16 3 8-15,14 2-8 0,-14-2 1 0,14 5-4 16,-8-1-2-16,1 1 4 0,-2 1-31 0,2 2 28 15,-3 1-36-15,1 0 31 0,-2 0-32 0,1 2 30 16,-2-2-36-16,2 2 39 0,1-1-15 0,-2 1-10 0,-1-1-37 16,2-1-47-16,-1-1-40 0,0 1-46 0,1-3-57 15,0 1-63-15,-1-1-22 0,3-1-23 0,-6-5-29 16,10 8-80-16,-10-8-23 0,12 5-213 0,-12-5-187 16</inkml:trace>
  <inkml:trace contextRef="#ctx0" brushRef="#br0" timeOffset="37687.83">20425 6849 308 0,'0'0'535'15,"0"0"-65"-15,0 0-111 0,0 0 12 0,0 0-27 16,0 0-18-16,0 0-26 0,0 0-25 0,0 0-32 16,0 0-50-16,0 0-23 0,0 0-51 0,3-5-2 15,-3 5-42-15,9-4-2 0,-9 4-27 0,11-3 4 16,-11 3-24-16,14-5 6 0,-4 3-22 0,-1 0 14 15,1 1-17-15,0-2 9 0,2 0-2 0,-2 1-7 16,1 0-17-16,0-1-36 0,-1 1-48 0,1 1-56 0,-2-1-50 16,-9 2-43-16,18-2 36 0,-18 2-94 0,14-3-25 15,-14 3-35-15,14-2-107 0,-14 2-197 16,9-2-173-16</inkml:trace>
  <inkml:trace contextRef="#ctx0" brushRef="#br0" timeOffset="38029.41">20707 6770 9 0,'0'0'403'0,"6"-7"-79"0,-6 7-67 0,4-5-13 16,-4 5-4-16,5-6-39 0,-5 6-18 0,4-9-17 15,-4 9-14-15,9-5-20 0,-9 5-27 0,8-6-14 16,-8 6-24-16,11-3-5 0,-11 3 1 0,11 0-10 16,-11 0-11-16,13 2 8 0,-13-2 16 0,15 5-36 15,-9-1-3-15,2 1 2 0,-3 2-1 0,1-1-4 16,-2 2 2-16,-1 1-3 0,-1 0-4 0,-1 0 0 15,1-2 3-15,-4 4 3 0,1-1 12 0,1 0 19 16,-4 1 8-16,2-1 15 0,-1 0 15 0,1 0 5 16,-2 0-2-16,1-3-9 0,1 1 11 0,0-2-21 15,-1 0-7-15,0 1 2 0,3-7-4 0,-2 8 2 16,2-8-10-16,0 8-8 0,0-8-5 0,2 7-14 16,-2-7-8-16,9 3-3 0,-9-3-7 0,11 1-2 15,-11-1-9-15,18-1-13 0,-9-1-18 0,2 1-39 0,1-2-34 16,-1 0-48-16,-1-1-38 0,1 1-55 0,1-1-34 15,-2 1-32-15,0-1-39 0,-1-2-107 16,0 1-307-16,1 0-271 0</inkml:trace>
  <inkml:trace contextRef="#ctx0" brushRef="#br0" timeOffset="38511.5">20965 6399 102 0,'0'0'492'0,"-14"0"-113"0,14 0-42 16,0 0-61-16,0 0 38 0,0 0-43 0,0 0 31 15,0 0-71-15,0 0 19 0,0 0-72 16,0 0 17-16,8-5-68 0,-8 5 19 0,13-2-52 0,-6-1 26 16,5 1-56-16,-1 0 29 0,0-2-50 0,1 1 29 15,2 1-55-15,0-2 38 0,-1 1-51 0,4 0 38 16,-2-2-48-16,2 2 42 0,-2-2-48 0,2 1 46 16,-1 0-54-16,-2 0 37 0,0 1-53 0,0-1 8 15,-2 1-86-15,-2 0 3 0,-10 3-80 0,17-5 21 16,-17 5-49-16,13-3-16 0,-13 3-21 0,7-4-20 15,-7 4-26-15,0 0-40 0,5-5-279 0,-5 5-130 0</inkml:trace>
  <inkml:trace contextRef="#ctx0" brushRef="#br0" timeOffset="38777.92">21126 6264 352 0,'0'0'322'0,"-9"-4"-25"0,9 4 12 0,-10-6-31 16,10 6 47-16,-5-7-42 0,5 7 45 0,-6-3-64 15,6 3 22-15,0 0-70 0,-7-6 12 0,7 6-75 16,0 0 15-16,0 0-63 0,-9-3 53 0,9 3-39 16,0 0 56-16,-2 4-59 0,2-4 48 0,-2 10-40 0,4-3-4 15,-2 0-13-15,1 2-16 0,0 1-10 0,2 1-12 16,-2 1-17-16,0 3-1 0,3-1-13 0,-1 2-10 16,-1 1-3-16,0-3-6 0,0 2 2 0,1 1-5 15,1 1-9-15,-2-2-1 0,4 0-6 0,-2-2-5 16,0 1-46-16,1-1-51 0,-2-3-35 0,1-1-54 15,-2 0-44-15,2 0-42 0,2-2-61 0,-2 0-40 16,1-1-61-16,-5-7-65 0,7 9-390 0,-7-9-455 16</inkml:trace>
  <inkml:trace contextRef="#ctx0" brushRef="#br0" timeOffset="39397.61">21640 6264 349 0,'0'0'314'0,"-10"-7"-48"0,10 7-6 0,-9-5 0 0,9 5-38 15,-11-7 21-15,11 7-50 0,-11-9 29 16,7 4-62-16,-1 0 36 0,1-1-71 0,0 0 25 15,2 1-57-15,-1-1 31 0,2-1-58 0,1 7 33 0,1-13-43 16,-1 7 24-16,4 0-47 0,1-1 31 0,-1 0-50 16,4 3 37-16,1-1-44 0,-2 0 39 0,1 2-38 15,1-1 41-15,-9 4-37 0,18-1 43 0,-18 1-45 16,14 1 44-16,-4 1-43 0,-2 2 40 0,-2 2-49 16,-1 0 40-16,2 1-41 0,-5 2 37 0,2-1-47 15,-3 3 42-15,-1-3-45 0,-1 3 40 0,1 0-7 16,-3-2 1-16,2 0 1 0,-1 0-48 0,-1-1 43 15,2-1-5-15,1-7-1 0,-3 11 0 0,3-11-1 16,-1 10-2-16,1-10 4 0,5 8-8 0,-5-8-1 16,9 7-39-16,-9-7 47 0,17 5-43 0,-7-2 45 15,0 1-39-15,2 0 40 0,0 1-39 0,1 1 41 16,1 1-41-16,-3 0 43 0,-1-1-36 0,-1 1 39 16,-2 0-35-16,-2 1 45 0,1 0-34 0,-4-1 42 15,-2 1-43-15,-1-1 47 0,-3 1-51 0,-2 0 41 16,-5 1-48-16,-4-1 43 0,-3-1-65 0,-2 0-33 15,-5 2-153-15,-4-3-79 0,-4-1-136 0,0-1-570 16,-6 0-607-16</inkml:trace>
  <inkml:trace contextRef="#ctx0" brushRef="#br0" timeOffset="41861.94">9706 8052 190 0,'0'0'393'0,"0"0"-105"16,0 0-23-16,0 0-1 0,0 0-3 0,0 0-36 15,0 0 31-15,0 0-72 0,0 0 11 0,0 0-22 16,0 0-30-16,0 0-17 0,-6-3-13 0,6 3-2 16,0 0 0-16,-3-6-7 0,3 6-9 0,0 0 1 15,-4-9-16-15,4 9-11 0,-1-6-3 0,1 6 3 16,-3-7-9-16,3 7-4 0,-6-9 10 0,6 9-8 15,-4-8-2-15,4 8-2 0,-5-11-1 0,1 6-3 16,0 0-35-16,0-1 45 0,1 0-42 0,-2 0 45 16,0 1-44-16,-2-2 52 0,3 4-47 0,-4-3 40 0,1 1-59 15,-1 0 42-15,1 3-51 0,-3-2 40 16,0 1-47-16,0 0 46 0,10 3-51 0,-19-1 46 0,7 2-48 16,2 1 46-16,-1-1-43 0,-1 2 47 0,2 2-47 15,-4 0 39-15,4 0-42 0,-3 3 55 0,1-1-34 16,2 3 44-16,-2 0-49 0,1 1 47 0,2 0-45 15,-1 1 51-15,2 1-46 0,2 1 41 16,1-1-42-16,0 0-1 0,0 1 4 0,2-1 3 0,3-2 3 16,0 3-1-16,0-3 1 0,0 0 1 0,4 0 3 15,2 0-7-15,-2 0 0 0,3-1-3 0,-1-1 3 16,2-2-6-16,0 1 3 0,0-1 7 0,1-2-11 16,1-1 1-16,1 1 2 0,-2-1-2 0,2-2 2 15,-2-1 7-15,-9-1-12 0,18 0 2 0,-18 0-1 16,22-1-1-16,-13-1 4 0,-1-4-1 0,3 2 2 15,-2-1-5-15,1-1 1 0,-2-1-2 0,-1 1 40 16,1-3-43-16,2-1 39 0,-3 0-45 0,-2 0 38 16,0 1-35-16,0-1 42 0,0 1-32 0,-3-1 43 0,1 0-25 15,1 0 34-15,-3 0-10 0,2 3 13 16,-2-1 13-16,0 0-2 0,1 2 13 0,-2 6-12 16,2-12 4-16,-2 12-25 0,0-9 4 0,0 9-26 15,2-9 2-15,-2 9-19 0,0 0 7 0,1-6-15 0,-1 6 15 16,0 0-15-16,0 0 13 0,1 5-22 0,-1-5 8 15,3 11-3-15,-1-5 0 0,-1 3 3 16,2 0-1-16,-2 1-2 0,3 1 6 0,0 4-4 0,0-1 4 16,2 0-5-16,-2 0-1 0,5 1-12 0,-4-1-61 15,4-2 42-15,-1 1-76 0,3-1 26 0,-2-2-72 16,3-1 4-16,-1 0-54 0,2-2-41 0,0-1-58 16,-2-1-56-16,1-2-37 0,-1 1-37 0,-2-2-80 15,-9-2-33-15,19 1-276 0,-19-1-360 0</inkml:trace>
  <inkml:trace contextRef="#ctx0" brushRef="#br0" timeOffset="42295.5">9858 8261 453 0,'0'0'359'0,"0"0"-63"16,0 0-37-16,0 0-9 0,0 0-42 0,0 0-15 15,0 0 21-15,0 0-16 0,0 0-49 0,0 0-1 0,5 4 1 16,-5-4 1-16,4 5-10 0,-4-5-5 0,9 6-10 15,-5-1-6-15,0 0-15 0,1 1-14 0,0 0 6 16,0 2-10-16,1-1-10 0,-2 0-13 0,0-1 1 16,1 2-9-16,-1-1-2 0,0 1-2 15,-2-3 2-15,1 1-9 0,1 1 2 0,-4-7 7 0,2 10 2 16,-2-10 11-16,4 9 4 0,-4-9 6 0,0 0-1 16,0 7-11-16,0-7-2 0,0 0-3 0,0 0-47 15,0 0 35-15,-8-7-47 0,8 7 44 16,-3-11-44-16,1 5 35 0,1 0-7 0,1-3-4 0,0 2-3 15,3-1-4-15,-2-2-3 0,3 3 5 0,-2-2-12 16,2 1-2-16,0 1-2 0,0-1-1 0,0 4 1 16,1-2 2-16,-5 6-4 0,10-7 5 0,-10 7 1 15,10-4 1-15,-10 4 6 0,12-1 1 0,-12 1-37 0,12 1 44 16,-12-1-43-16,11 4 45 0,-5-1-40 16,-2 2 50-16,2 0-54 0,-6-5 50 0,9 11-51 15,-4-3 50-15,-1 0-49 0,0 1 47 0,1 0-49 16,-2 0 40-16,-1 0-71 0,2 1 6 0,0-1-52 0,-3 0-46 15,3-1-49-15,0 0-47 0,-2-1-44 0,1 0-38 16,3-2-11-16,-2 1-19 0,-4-6-78 16,10 7-31-16,-10-7-305 0,12 3-283 0</inkml:trace>
  <inkml:trace contextRef="#ctx0" brushRef="#br0" timeOffset="42712.67">10276 8368 69 0,'0'0'339'0,"0"0"-72"0,0 0-37 0,0 0-22 16,0 0-16-16,0 0-16 0,0 0-11 0,0 0-13 16,0 0-14-16,0 0-9 0,5-3-3 0,-5 3-1 15,0 0 33-15,0 0-25 0,0 0 32 0,0 0-8 16,0 0 8-16,3-6-5 0,-3 6-2 0,0 0-2 0,0 0-12 15,0 0-6-15,0 0-10 0,0 0-19 0,0 0 2 16,0 0-29-16,0 0 8 0,0 0-32 0,0 0 10 16,0 0-22-16,0 0 15 0,2-6-29 0,-2 6 29 15,0 0-33-15,0 0 26 0,9-2-34 0,-9 2 34 16,12-1-36-16,-12 1 32 0,14-3-40 0,-14 3 31 16,19-2-38-16,-9 0 30 0,2 1-38 0,0-1 34 15,1 0-35-15,0-1 32 0,-2 1-37 0,1 0 34 16,2-1-3-16,-4 1-40 0,3 0 41 0,-3 0-4 15,-1 1 0-15,-9 1 4 0,14-4-30 0,-14 4 49 16,13-2-42-16,-13 2 49 0,9-2-54 0,-9 2 37 16,0 0-50-16,10-3 40 0,-10 3-52 0,0 0 4 15,0 0-56-15,0 0-61 0,4-5-59 0,-4 5-50 16,0 0-62-16,0 0-29 0,0 0-16 0,-5-5-53 16,5 5-9-16,0 0-408 0,0 0-369 0</inkml:trace>
  <inkml:trace contextRef="#ctx0" brushRef="#br0" timeOffset="43064.05">10601 8264 245 0,'3'-4'376'0,"-3"4"-63"0,0 0-24 15,0 0-22-15,4-8 31 0,-4 8-52 0,0 0-1 16,4-6-28-16,-4 6-24 0,3-7 23 0,-3 7-75 0,2-5 15 16,-2 5-65-16,7-6 27 0,-7 6-56 15,7-7 31-15,-7 7-47 0,12-5 37 0,-12 5-39 0,11-1 46 16,-11 1-50-16,13 0 33 0,-13 0-44 0,14 3-3 15,-6 0-1-15,-2 1 10 0,2 0-11 0,-3 1-1 16,-1 3 0-16,0-1 5 0,-2 1-7 0,-1 0-2 16,1 2-4-16,-2 1 1 0,-3-1-3 0,3 0 1 15,-2 0-3-15,-1 0 2 0,-1 0 6 0,3 0-2 16,-2-3 2-16,1 1 28 0,-2-1-32 0,3-1 2 16,-2-1 9-16,3-5 5 0,-1 9 4 0,1-9 2 15,-1 8-1-15,1-8-4 0,0 0-5 0,2 8 0 16,-2-8-8-16,0 0-5 0,12 3-3 0,-12-3-1 15,11-1-6-15,-11 1-2 0,13-1-8 0,-13 1-33 0,17-3-36 16,-17 3-40-16,15-3-39 0,-5 0-46 16,-1 0-50-16,0 0 28 0,1 0-85 0,-1 1-34 15,0-2-55-15,1 0-57 0,-3-1-232 0,0 1-193 16</inkml:trace>
  <inkml:trace contextRef="#ctx0" brushRef="#br0" timeOffset="43477.78">10832 8017 298 0,'0'0'386'0,"0"0"-88"0,-9-3-14 16,9 3-20-16,0 0-23 0,0 0 39 0,-6-4-56 15,6 4 6-15,0 0-81 0,0 0 20 0,0 0-57 16,0 0 43-16,6-6-49 0,-6 6 25 0,10-2-50 15,-10 2 31-15,16-4-47 0,-6 2 29 0,0 0-55 16,0 0 31-16,2 0-50 0,-1 0 36 16,-2 0-53-16,5-1 37 0,-2 0-44 0,-2 1 39 15,4-2-45-15,-2 1 36 0,0 1-44 0,0 0 36 0,-2-2-56 16,1 2-3-16,0-1-95 0,-4 1-2 0,-7 2-80 16,16-4-42-16,-16 4-49 0,9-2-52 0,-9 2-416 15,6-5-298-15</inkml:trace>
  <inkml:trace contextRef="#ctx0" brushRef="#br0" timeOffset="43728.34">10942 7884 384 0,'0'0'400'16,"-8"-6"-78"-16,8 6-14 0,-6-6-35 16,6 6 64-16,-7-6-43 0,7 6 18 0,0 0-71 0,-6-6-4 0,6 6-88 15,0 0 23-15,0 0-39 0,0 0 48 16,0 0-55-16,0 0 37 0,0 0-51 0,0 10 50 15,0-10-59-15,6 10 32 0,-4-2-58 0,0 1 31 0,2 0-56 16,0 0-9-16,-2 1-8 0,2 1-4 16,0 3-6-16,2-2-8 0,-2 3 8 0,1-2-11 0,-1 1-4 15,0-1-6-15,1 0 0 0,-1 2-9 0,-1-3-30 16,2 0-49-16,-3 0-45 0,1-1-53 0,-2-1-58 16,3 0-67-16,-3-1-25 0,2 0-43 0,-2-1-89 15,2-3-427-15,-1 1-453 0</inkml:trace>
  <inkml:trace contextRef="#ctx0" brushRef="#br0" timeOffset="44329.93">11326 7925 201 0,'-12'-5'362'0,"12"5"-61"0,-11-6-26 0,11 6-12 16,-9-6-37-16,6 1 8 0,-2 0-59 0,5 5 22 16,-4-9-67-16,4 9 16 0,-1-12-72 0,2 5-13 15,3-1 50-15,2 1-78 0,-1-1 30 0,3 1-49 16,1 0 40-16,2 0-45 0,-2 2 42 0,3 1-51 16,-1-1 59-16,1 1-48 0,-2 2 57 0,1 0-44 15,-11 2 43-15,21 3-50 0,-14 0 42 0,1 0-49 16,-1 3 45-16,-2 0-53 0,0 1 42 0,-3 1-48 15,-1 1 49-15,-1 0-49 0,-1 1 33 0,1 0-37 16,-2 0 40-16,-2-1-43 0,0 0 44 0,3-1-47 16,-2-2 44-16,1 1-46 0,2-7 47 0,-3 11-43 15,3-11 41-15,-1 9-45 0,1-9 45 0,2 6-49 16,-2-6 56-16,8 5-57 0,-8-5 44 0,14 5-45 16,-14-5 50-16,16 5-47 0,-5-4 41 0,-1 1-48 0,-1 1 48 15,3 0-46-15,-3 0 50 0,1 2-47 16,0-2 36-16,-2 1-41 0,-2 0 51 0,1 0-47 15,-4 2 47-15,0-1-41 0,-3-5 43 0,4 11-45 0,-4-11 50 16,-5 11-44-16,1-6 48 0,0-1-47 0,-2 1 50 16,-1 0-52-16,-3 0 41 0,2-2-50 0,1 1 44 15,-2-1-43-15,-1 0 41 0,0-1-89 0,10-2-18 16,-16 3-106-16,16-3-76 0,-13 0-101 0,13 0-479 16,-12-5-394-16</inkml:trace>
  <inkml:trace contextRef="#ctx0" brushRef="#br0" timeOffset="44695.68">12033 7885 355 0,'0'0'363'0,"0"0"-44"0,0 0-12 0,0 0-32 16,0 0 48-16,0 0-60 0,0 0 13 0,0 0-87 16,0 0 9-16,0 0-70 0,0-7 15 0,0 7-64 15,9-4 30-15,0 2-59 0,1-2 28 0,-1 1-55 16,3-1 36-16,3 1-54 0,-1 0 39 15,3-2-48-15,-2 2 43 0,4-1-51 0,-3 0 44 0,3 1-50 16,-1-2 39-16,-2 1-45 0,2 1 18 0,0 0-84 16,-1 0 16-16,-2 0-75 0,-1 0-18 0,-2 1-18 15,0-1-12-15,-3 0-59 0,-1 1-45 0,-8 2-18 16,14-3-269-16,-14 3-99 0</inkml:trace>
  <inkml:trace contextRef="#ctx0" brushRef="#br0" timeOffset="44928.62">12201 7739 349 0,'-7'-4'338'0,"1"0"-46"16,6 4-23-16,-10-4-15 0,10 4-1 0,-8-7 7 16,8 7 9-16,-8-6-14 0,8 6-20 0,-5-4-32 15,5 4-24-15,0 0-16 0,0 0-5 0,0 0-1 16,0 0 3-16,0 0-5 0,0 0-10 0,0 0-6 16,4 8-10-16,-1-2-16 0,-1 1-7 0,1 3-20 15,1-2-14-15,-2 4-13 0,2-1-9 0,0 3-11 16,-2 1-9-16,2 1 23 0,1-1-38 0,-2 1-3 15,1-1-4-15,0 1-2 0,-2 1-8 0,4-2-37 16,-2 0-22-16,1-2-104 0,0 0-21 0,1 0-108 16,-1-1-23-16,2-2-60 0,-3-3-85 0,3-1-510 15,-1 0-563-15</inkml:trace>
  <inkml:trace contextRef="#ctx0" brushRef="#br0" timeOffset="45411.27">12635 7718 396 0,'-8'-8'374'0,"8"8"-79"0,-6-10-30 0,6 10-24 0,-3-10-14 15,2 5-13-15,1-4 27 0,1 2-47 0,2-1 3 16,2-1-31-16,-1 0-18 0,1 0-31 0,5 1-19 16,-2-1-11-16,1 2 0 0,1-1-7 0,3 2-16 15,-4 1-10-15,0 0-3 0,4 1-2 0,-4 2 0 16,-9 2 0-16,19 0-3 0,-19 0-3 0,18 5-7 16,-11 0-5-16,1 1-7 0,-3 0-1 0,-1 3-5 15,1 0-2-15,-4 2-3 0,1-1 40 0,-2 1-52 16,0 1 36-16,0 0-44 0,-3 0 40 0,3-2-45 15,-1 0 39-15,1 2-44 0,-1-4 42 0,1 0-40 0,1 1 42 16,0-4-34-16,0 3 32 0,4-1-41 0,0-1 40 16,3 1-45-16,0-1 46 0,0 0-42 15,3 1 40-15,3 0-44 0,-1 1 47 0,0 0-47 0,1-1 41 16,0 2-42-16,-1-2 45 0,-1 3-44 16,-1-2 44-16,0 2-40 0,-3-1 47 0,-3 1-42 15,-1-2 45-15,-3 3-43 0,-2-2 44 0,-3 1-41 0,-1 1 39 16,-4 1-49-16,-4-1 46 0,-1 1-44 15,-4 0 37-15,-1-1-50 0,-2-1-40 0,-4 1-58 16,-3 0-74-16,-2-2-71 0,-2 0-77 0,-1-3-57 0,1-2-489 16,-4 0-455-16</inkml:trace>
  <inkml:trace contextRef="#ctx0" brushRef="#br0" timeOffset="45829.41">11525 7502 113 0,'0'0'575'0,"0"0"-180"15,1-6-70-15,-1 6-70 0,0 0 59 0,0 0-9 16,11-2 2-16,-11 2 35 0,11 3-49 0,-2 1-20 16,1-1-20-16,1 3-21 0,2 2-21 0,1 0-47 15,3 4 18-15,1 0-56 0,1 1 29 0,0 5-60 16,0 0 31-16,0 1-69 0,-1 3 38 0,1 0-13 15,-3 2-14-15,-1 1-11 0,-5 2-13 0,1 0-5 16,-4 2-1-16,-3-3-10 0,-4 1-10 0,-4 4-59 16,-2 1 31-16,-5-2-37 0,-1 4-47 0,-6-1-54 15,-4 0-51-15,0-3-52 0,-6-1-61 0,-4-3-67 16,-2 0-67-16,-6-2-112 0,-8 1-406 0,-5-3-553 0</inkml:trace>
  <inkml:trace contextRef="#ctx0" brushRef="#br0" timeOffset="46447.75">9135 7678 104 0,'0'0'431'0,"0"0"-102"0,-7-3-58 0,7 3-20 15,0 0 8-15,0 0-23 0,0 0 62 16,-11 2-56-16,11-2 19 0,-8 10-25 0,4-3 35 16,-2 6-45-16,2 2 41 0,-4 4-59 0,2 4 35 15,0 6-55-15,-2 2 13 0,-1 7-60 0,4 0 12 16,-3 4-49-16,6 1-9 0,-1-6-13 0,3 0-15 15,0 1-43-15,5 5 29 0,2-1-8 0,0 0-6 16,6-1-9-16,-1-1-2 0,3-2-11 0,1 0-41 16,1-7-57-16,4 2-59 0,2-4-19 0,1-2-118 15,1-2-40-15,2-4-116 0,0-5-146 0,3-3-478 16,-1 0-675-16</inkml:trace>
  <inkml:trace contextRef="#ctx0" brushRef="#br0" timeOffset="46961.27">8543 9633 296 0,'0'0'472'0,"0"0"-87"15,-5 4-115-15,5-4-7 0,0 0-41 0,0 0 51 16,-5 5-56-16,5-5 35 0,0 0-44 0,0 0 29 15,0 0-80-15,7 2 11 0,-7-2-68 0,13-2 23 16,-13 2-25-16,18-2-16 0,-4-1-19 0,0 0-13 16,3 0-10-16,1-1-11 0,0 0-10 0,2 0-19 15,-2 0-60-15,1-1-76 0,-1 1-73 0,1 2-67 16,-2-2-69-16,-4 2-70 0,-2 0-401 0,2 0-350 16</inkml:trace>
  <inkml:trace contextRef="#ctx0" brushRef="#br0" timeOffset="47097.33">8691 9736 448 0,'-9'10'353'16,"3"-2"-92"-16,-2-2-43 0,3 1-48 0,3-1-12 16,2-6 4-16,-4 11-14 0,4-11 20 15,2 7-69-15,-2-7 5 0,12 2-47 0,-12-2 5 0,22 0-34 16,-7-1 14-16,3-2-35 0,5-1-29 16,1-2-54-16,1-1-73 0,6 0-88 0,0-3-93 0,1 1-193 15,0-2-24-15</inkml:trace>
  <inkml:trace contextRef="#ctx0" brushRef="#br0" timeOffset="47628.3">9715 9455 5 0,'7'-4'462'0,"-7"4"-129"15,8-7-66-15,-8 7-11 0,1-8-5 0,-1 8-26 16,-1-7 43-16,1 7-69 0,-4-11 15 0,4 11-71 15,-7-10 18-15,-1 4-66 0,3 1 32 0,-4 1-58 16,1-2 40-16,-2 1-46 0,1 1 40 0,-2 0-45 0,-1 0 31 16,1 0-50-16,-3 3 32 0,1 0-44 0,0 1 38 15,-2 1-44-15,-2 2 40 0,2 1-31 0,-3 1 40 16,4 1-40-16,0 3 48 0,-4-1-57 0,1 3 35 16,3-1-46-16,3 2 43 0,-2 1-40 0,5-2 43 15,-1 3-48-15,2-2 45 0,3 1-47 0,0-1 46 16,4 1-48-16,0-2 44 0,1 2-48 0,3-2 36 15,4 1-42-15,-2 0 41 0,3-1-46 16,3-2 42-16,-1 0-50 0,3-1 43 0,1-2-45 0,1 0 42 16,-1-2-45-16,2-2 42 0,-2-1-47 0,1-1 43 15,0-2-55-15,1-1 41 0,-1-1-42 0,-2-1 43 16,2-1-43-16,-3-3 49 0,-1 1-40 0,0-2 43 16,-3 1-41-16,0-3 44 0,-3 0-38 0,-1 0 39 15,0-1-38-15,-1 0 42 0,-3 2-40 0,1-3 52 16,-2 4-25-16,1-1 66 0,-1-1-34 0,-1 3 65 0,1 1-33 15,0 1 51-15,-2 0-57 0,2 7 26 0,0-12-57 16,0 12 34-16,0-9-48 0,0 9 32 0,0 0-43 16,0 0 44-16,0 0-43 0,0 0 42 0,9 4-52 15,-9-4 40-15,5 9-46 0,0-1 40 0,1-1-44 16,0 3 43-16,2 0-44 0,1 3 38 0,0 2-50 16,2 0 12-16,1 0-102 0,-1 0-5 0,3 1-85 15,-2 1 5-15,2-3-94 0,-2 1 4 16,0-1-42-16,2-1-38 0,-2-2-1 0,0 0-77 15,-1-2-319-15,-1 0-282 0</inkml:trace>
  <inkml:trace contextRef="#ctx0" brushRef="#br0" timeOffset="48012.5">9982 9678 123 0,'0'0'511'0,"-1"-4"-144"16,1 4-18-16,-3-7-74 0,3 7 40 0,0-8-56 15,0 8 35-15,0 0-72 0,0-8 13 0,0 8-70 16,0 0 13-16,5-7-55 0,-5 7 27 0,0 0-52 15,0 0 22-15,17 2-53 0,-17-2 37 0,9 5-58 0,-9-5 39 16,10 7-54-16,-2-4 39 0,-3 3-53 0,0-1 46 16,-1 1-59-16,0 1 2 0,-2 0 0 15,1-2 6-15,-3-5-2 0,1 11-1 0,-1-11 5 0,-1 10-6 16,1-10-1-16,-5 8 3 0,5-8-1 0,-7 5 2 16,7-5 0-16,0 0 1 0,-10-1 42 15,10 1-52-15,-9-6 42 0,9 6-51 0,-5-11 45 0,2 5-49 16,2-2 42-16,1 1-49 0,0-3 46 0,3 2-46 15,-1-2 43-15,2 0-26 0,0 0 24 0,3 3-50 16,0-2 50-16,-1 3-51 0,2-1 49 0,1 1-46 16,-1 1 50-16,-2 1-39 0,3 2 50 0,-9 2-45 15,17-2 48-15,-17 2-42 0,15 2 50 0,-6 1-50 16,-1 0 43-16,-2 2-51 0,0 2 44 0,3-1-47 16,-4 1 45-16,0 0-50 0,2 1 8 0,-3 2-9 15,2-2-16-15,-2 4-30 0,0-4-34 0,0 2-49 16,-1-2-67-16,1 0-52 0,0-1-36 0,0 1-39 15,2-1-105-15,-3-2-423 0,-3-5-424 0</inkml:trace>
  <inkml:trace contextRef="#ctx0" brushRef="#br0" timeOffset="48228.02">10465 9659 407 0,'0'0'526'0,"0"0"-138"0,0 0 3 0,5-5-62 15,-5 5 47-15,0 0-62 0,0 0 29 0,0 0-83 16,4-4 2-16,-4 4-95 0,0 0 11 0,6-4-78 16,-6 4 24-16,11-4-72 0,-11 4 38 0,11-3-61 15,-11 3 32-15,17-4-57 0,-7 2 37 0,-1 0-56 16,4-1-7-16,-2 0-96 0,1 1-8 0,0 1-105 16,0-2-15-16,3 1-50 0,-3 0-62 0,-2-1-58 15,4 1-409-15,-2-1-363 0</inkml:trace>
  <inkml:trace contextRef="#ctx0" brushRef="#br0" timeOffset="48543.8">10772 9545 301 0,'0'0'417'0,"0"0"-95"0,0-8-35 0,0 8-43 16,0 0 45-16,2-10-56 0,-2 10 41 0,7-7-80 15,-7 7 21-15,9-7-80 0,-2 3 21 0,1 2-62 16,-8 2 33-16,17-3-52 0,-17 3 31 0,18-1-47 15,-18 1 35-15,19 3-45 0,-10-1 35 0,0 1-47 16,-3 3 34-16,3 1-49 0,-4-2 40 0,-1 5-50 0,-3-2 47 16,0 3-53-16,-2-1 40 0,0 2-45 0,-3-1 45 15,-1 2-38-15,-1-1 49 0,-1-1-28 0,2 1 54 16,0-4-49-16,0 2 3 0,-2-5 0 0,2 4-4 16,2-3 3-16,3-6 3 0,-6 10-1 0,6-10-3 15,-2 9-3-15,2-9-5 0,2 5-7 0,-2-5 1 16,9 4-14-16,-9-4-11 0,17 0-35 0,-7-2-36 15,4-1-42-15,2 0-10 0,0-1-103 0,5-3-39 16,0 0-21-16,2 2-26 0,2-4-18 0,-4 1-77 16,8-5-374-16,-4 4-307 0</inkml:trace>
  <inkml:trace contextRef="#ctx0" brushRef="#br0" timeOffset="48877.88">11408 9334 449 0,'0'0'414'0,"0"0"-62"16,-10-3 8-16,10 3-27 0,0 0 45 0,-6-5-77 15,6 5 16-15,0 0-80 0,-4-4 2 0,4 4-73 16,0 0 11-16,5-7-62 0,-5 7 24 0,8-8-61 16,-8 8 30-16,15-6-60 0,-7 3 33 0,2-1-63 0,1 0 45 15,1 0-61-15,1 0 0 0,2 1-1 16,-1-2 1-16,3 0-8 0,-3 1-6 0,2 1-32 16,-2-1-37-16,3-1-38 0,-4 3-41 0,2-2-44 15,-1 1-26-15,-2 1-32 0,-1-4-27 0,-2 4-84 16,2-1-37-16,-1-1-284 0,-3 1-201 0</inkml:trace>
  <inkml:trace contextRef="#ctx0" brushRef="#br0" timeOffset="49093.42">11573 9139 98 0,'0'0'617'0,"-13"-6"-147"0,13 6-77 16,-10-4-30-16,10 4-9 0,-9-5-18 0,9 5-6 15,-6-4-20-15,6 4-23 0,0 0-13 0,0 0-48 16,0 0 17-16,-8 4-60 0,8-4 29 0,0 8-74 15,0-8 32-15,4 11-66 0,0-3 37 0,0-1-76 16,-2 4 41-16,3 0-7 0,-2 1-32 0,1 4-14 16,1-2-12-16,-1 3-6 0,1-2-7 0,-3 3-3 15,2-1-15-15,1 1-33 0,-1 0-41 0,0 0-66 16,0-1-70-16,0 0-37 0,2 2-115 0,-2-4-57 16,0-2-118-16,-2-2-180 0,2-2-271 0,1 0-572 15</inkml:trace>
  <inkml:trace contextRef="#ctx0" brushRef="#br0" timeOffset="50043.73">12359 9047 364 0,'0'0'262'0,"0"0"-12"15,10 1-19-15,-10-1 11 0,0 0-5 0,0 0-6 16,0 0-9-16,5 5 21 0,-5-5-53 0,0 0-26 16,0 0-21-16,2 7-10 0,-2-7-21 0,-4 6-11 15,4-6-11-15,-5 6-10 0,5-6-13 16,-10 6-8-16,3-3-17 0,1 0-4 0,-2 1-6 0,-1 0-3 0,0-2-3 15,-1 0-12-15,10-2-2 0,-19 1-1 16,19-1 0-16,-19 0 3 0,19 0 6 0,-18-2-5 16,9 0 1-16,1-2-1 0,-1-1-5 0,3-1 3 15,-1 2-7-15,1-4-1 0,2 1-1 0,2 1-3 16,-1-1 2-16,3 7-2 0,0-12 40 0,1 4-45 16,-1 8 31-16,6-10-41 0,-3 4 43 0,4 1-45 15,-7 5 40-15,11-6-40 0,-11 6 51 0,13-5-26 0,-13 5 13 16,19-1 15-16,-19 1 5 0,19 4 5 0,-7-2 7 15,-2 2 2-15,4 0 3 0,-2 3-1 0,0 1 0 16,-1 0-3-16,0 3-21 0,-1 0 8 0,-1 1 1 16,-2 1-14-16,-1 2-4 0,-2-4-4 0,2 5-2 15,-5 0-4-15,1-1 1 0,-2 0-1 0,-3 0-5 16,1 1-4-16,-5-1 2 0,1 1 44 0,0-1-54 16,-4-4 44-16,0 3-53 0,0-2 47 0,0-3-50 15,-2 1 47-15,2-3-49 0,-1 1 48 0,-1-4-45 16,3 0 41-16,0-3-52 0,9-1 5 15,-19 0 4-15,10-4 0 0,3 1 2 0,-2-2 16 0,2-1-18 16,1 1 2-16,1-1-1 0,1-1 8 0,3 7-7 16,-1-12 7-16,1 12-4 0,1-10 3 0,-1 10 1 15,5-10 3-15,-5 10-3 0,8-7 3 0,-8 7 8 16,13-3-9-16,-13 3 3 0,13-1 0 0,-13 1 4 16,15 3-3-16,-5-2 5 0,-1 3-2 0,0-1 0 15,1 4 0-15,2-3-2 0,-3 1 0 0,2 1 1 0,-1 0 7 16,2 0-7-16,-2 0-2 0,2 0 0 0,-3-1-4 15,3 1-18-15,-1-1-36 0,-2 0-48 0,1-3-26 16,0 1-125-16,-1 0-47 0,4-1-41 16,-3 0-95-16,-10-2-46 0,19 0-307 0,-9-2-317 0</inkml:trace>
  <inkml:trace contextRef="#ctx0" brushRef="#br0" timeOffset="50341.9">12722 9244 363 0,'0'0'442'0,"0"0"-95"0,0 0-44 0,0 0-23 0,0 0 4 16,0 0-1-16,0 0-25 0,0 0-29 0,0 0-40 15,0 0-36-15,0 0-28 0,0 0-23 0,0 0-19 16,0 0-16-16,0 0-16 0,0 0-9 0,7-5-6 16,-7 5-11-16,0 0-1 0,2-6-9 0,-2 6 2 15,0 0 3-15,0-6-1 0,0 6 1 0,0 0 5 16,0-10 2-16,0 10 3 0,0 0 7 0,-5-7 2 0,5 7-5 15,0 0 0-15,-8-3-3 0,8 3-10 0,0 0-3 16,-10-1-2-16,10 1-4 0,0 0-4 0,-11 2-3 16,11-2 4-16,0 0-4 0,-9 3-3 0,9-3-2 15,0 0 5-15,-7 6-29 0,7-6-47 0,0 0-55 16,0 10-50-16,0-10-36 0,0 0-32 0,0 0-28 16,5 5-58-16,-5-5-114 0,0 0-266 15,0 0-215-15</inkml:trace>
  <inkml:trace contextRef="#ctx0" brushRef="#br0" timeOffset="50912.46">12965 8992 263 0,'0'0'273'0,"-7"-4"-14"0,7 4-34 0,-5-3 10 15,5 3-25-15,-9-4-12 0,9 4 15 16,-6-7-14-16,6 7-61 0,-4-7-15 0,4 7-12 15,-2-9-18-15,2 9-8 0,-2-12 4 0,2 12 28 16,4-12-59-16,-1 6 32 0,2 0-59 0,0 0 38 16,4-1-47-16,0 2 43 0,1-1-48 0,0 1 40 0,-1 2-42 15,2-1 61-15,0 1-47 0,-1 2 48 0,-10 1-37 16,19 0 45-16,-11 3-48 0,1 0 37 0,-1 0-45 16,-1 3 42-16,0 1-44 0,-2-1 34 0,-3 2-47 15,1 2 1-15,-3-2-3 0,0 3 1 0,-1 0 2 16,-2-1 5-16,-1 1 4 0,-1-3 10 0,1 2 11 15,-2-2 9-15,2-1 10 0,-1 2 4 0,2-4 6 16,1 1 0-16,2-6-24 0,-5 8 3 0,5-8-9 16,0 0-9-16,0 0-9 0,6 3 0 0,-6-3-11 15,13-2-4-15,-3 1-2 0,2 0-1 0,-2 0-1 16,4-2-2-16,-2 3 5 0,0-1-6 0,1 1 4 0,2 1 14 16,-3 0 8-16,-2 2 3 0,1-1-21 15,0 1 32-15,-2 2-22 0,-2 2 39 0,0-3-34 16,-3 2 42-16,-2 3-50 0,-2-9 41 0,-2 13-56 0,-2-4 37 15,-3-2-45-15,-3 3 38 0,0-2-51 16,-4 1 11-16,0-2-92 0,-4 2-111 0,-1-2-145 16,-3-3-123-16,2 0-790 0,-4 0-876 0</inkml:trace>
  <inkml:trace contextRef="#ctx0" brushRef="#br0" timeOffset="56009.24">9017 10843 270 0,'0'0'550'0,"0"0"-172"0,-10 4-49 0,10-4-61 16,0 0 63-16,-6 6-55 0,6-6 42 0,0 0-47 0,0 0 12 15,-7 2-77-15,7-2 11 0,0 0-76 16,0 0 21-16,0 0-72 0,0 0 32 0,0 0-63 16,0 0 33-16,0 0-61 0,0 0 36 0,12-1-54 15,-12 1 40-15,12-4-55 0,-12 4 44 0,17-4-51 16,-7 2 44-16,2 0-51 0,-2-1 39 0,3 0-54 16,-2 0 8-16,3-1-79 0,-1 1 2 0,-1 1-85 15,0-1-27-15,1 1-34 0,0 0-11 0,-3-1-17 0,-1 1-51 16,1-1 4-16,-10 3-86 0,16 0-262 0,-16 0-178 15</inkml:trace>
  <inkml:trace contextRef="#ctx0" brushRef="#br0" timeOffset="56176.97">9122 10927 87 0,'-12'8'528'0,"1"0"-126"16,-1 1-78-16,2-2-5 0,0 2-58 0,1-3 48 16,3-1-26-16,-1 3-28 0,0-3-21 0,2-2-21 15,5-3-14-15,-7 9-14 0,7-9-53 16,-3 6 27-16,3-6-71 0,0 0 26 0,10 3-64 15,-10-3 32-15,15-2-57 0,-5 1 43 0,0-2-64 0,4 0 37 16,2-1-57-16,0-1-8 0,2 0-107 0,0 1-15 16,4-4-114-16,-2 2-41 0,3-1-44 0,0 0-117 15,0 0-382-15,0-2-388 0</inkml:trace>
  <inkml:trace contextRef="#ctx0" brushRef="#br0" timeOffset="59676.68">17837 8497 230 0,'0'0'352'16,"0"0"-54"-16,9-4-36 0,-9 4-25 15,0 0-27-15,0 0-10 0,2-7-9 0,-2 7-14 16,0 0-16-16,1-8-30 0,-1 8-17 0,0 0 1 0,0-10-8 16,0 10 12-16,-3-5 6 0,3 5 11 0,-2-9 7 15,2 9 2-15,-1-9-10 0,1 9-22 0,-2-10 3 16,-1 3-11-16,-1 2 7 0,0 0-13 0,-1-2 3 15,0 1-21-15,-4 0 7 0,3 0-21 0,-1 1 13 16,-2 0-29-16,-1 0 30 0,1 2-37 0,-1-1 27 16,10 4-46-16,-22-2 23 0,11 2-37 0,-2 0 27 15,0 1-36-15,-1 3 29 0,1-1-34 0,-3 3 38 16,2 0-2-16,-3 1-4 0,4 2 2 0,-3 1 14 16,2 1-12-16,-2 2-9 0,3 1-4 0,3-1-1 15,-1 3-1-15,3-2 1 0,0 0-5 0,3 2-1 16,3 0-1-16,-2-1-3 0,3 1 2 0,2-2-2 15,-1 2 2-15,6-1 2 0,-2 0-7 0,1-1-6 16,4-1 1-16,1-1 1 0,-1-1-2 0,2-1 2 16,1 0 1-16,0-3-5 0,2-2-2 0,1 1-4 15,-2-5-1-15,1 1-5 0,0-2-10 0,0-1-7 16,3 0 0-16,-1-4 3 0,0 0 6 0,-1-1 3 16,-1-1 3-16,0-2 9 0,-2 0-6 0,-2-2 0 0,-1-1 5 15,-1 0 1-15,-2-2 2 0,-2-1 1 0,0 2 5 16,-1-1 7-16,-3-1-28 0,2 2 53 0,-4 1-26 15,2-1 55-15,-3 1-40 0,0 1 55 0,1 0-44 16,0 1 9-16,-2 1 5 0,2 0 1 0,-1 1-4 16,2 1-8-16,1 7-9 0,-4-11-11 0,4 11 2 15,-4-8-5-15,4 8 1 0,0 0 3 0,0 0-11 16,0 0 49-16,0 0-61 0,-5 6 52 0,5-6-54 16,3 12 46-16,-1-4-55 0,-1 2 52 0,2 1-57 15,2 2 53-15,-1 1-60 0,1 0 51 0,2 2-84 16,0 1 14-16,2 0-27 0,2 1-25 0,0-2-31 15,-1 0-34-15,3 0-22 0,1-2 13 0,0-2-68 16,0 0 20-16,0-2-86 0,0-2-10 0,-1-1-25 16,2 0-9-16,-2-1-55 0,1-3-41 0,0-1-253 15,-2 0-208-15</inkml:trace>
  <inkml:trace contextRef="#ctx0" brushRef="#br0" timeOffset="60095.1">18115 8688 429 0,'-2'-9'362'0,"2"9"-34"0,-3-9-37 0,3 9 22 0,-1-9-61 15,1 9 13-15,-3-9 30 0,3 9-59 0,-2-7 22 16,2 7-76-16,-2-7-1 0,2 7-72 0,0 0 16 16,-1-7-54-16,1 7 43 0,0 0-43 0,0 0 27 15,0 0-58-15,14 3 38 0,-14-3-51 0,12 7 38 16,-6-3-46-16,2 1 34 0,-2 1-52 0,3 1 44 16,-4 0-44-16,3 0 37 0,-3 1-45 0,1 0 44 15,1 0-48-15,-3-1 40 0,-2 2-43 0,1-3 47 16,-1 0-45-16,-2-6 47 0,0 12-37 0,0-12 29 15,-2 7-45-15,2-7 46 0,-5 6-45 0,5-6 51 16,0 0-45-16,-12-3 44 0,12 3-48 0,-6-8 49 16,6 8-48-16,-5-14 49 0,3 6-48 0,0-3 44 15,2 1-47-15,1-2 46 0,0 1-45 0,3-1 9 16,0-1-4-16,2 1 8 0,3 0-3 0,0 0 0 16,0 2 1-16,3 0 3 0,-1 3-3 0,0-2 4 0,1 3 9 15,-2 3-2-15,1 0 7 0,0 0 0 0,-11 3 4 16,19 0-4-16,-7 3 1 0,-3 0 0 15,0 0-3-15,1 2 3 0,-2 2-3 0,-2-1-1 0,1 3 0 16,1 0 3-16,-4 2-10 0,3-1 1 0,-4 0 0 16,3 0-1-16,-4 0-4 0,2 0-2 0,2 1-14 15,-2-3-33-15,0 2-2 0,-1-2-90 0,2 1-18 16,-1-2-102-16,1 0-37 0,1 0-50 0,-1-3-36 16,-5-4-117-16,13 7-297 0,-7-5-323 0</inkml:trace>
  <inkml:trace contextRef="#ctx0" brushRef="#br0" timeOffset="60312.75">18673 8661 292 0,'0'0'565'0,"-2"-7"-142"0,2 7-76 16,0 0-10-16,-8-3-3 0,8 3-22 0,0 0-10 15,0 0-22-15,-5-5-38 0,5 5-39 0,0 0-44 0,0 0-33 16,4-6-24-16,-4 6-17 0,8-5-21 0,-8 5-12 15,14-3-6-15,-6 0-15 0,1 2-10 0,3-1-11 16,-1-1-23-16,0 0-43 0,3 0-10 0,-1 1-91 16,2-2-47-16,1 2-28 0,0-2-24 0,2 2-45 15,-3-2-6-15,2 1-101 0,0-1-334 16,-2 1-248-16</inkml:trace>
  <inkml:trace contextRef="#ctx0" brushRef="#br0" timeOffset="60658.71">19000 8503 191 0,'-6'-4'540'0,"6"4"-176"0,-5-11-60 0,5 11-24 16,-6-10-3-16,6 10 3 0,-4-12-24 0,4 12-13 15,0-11-7-15,2 5-27 0,-2 6-27 0,7-11-32 16,-2 6-28-16,2 0-21 0,0 1-12 0,1 0-7 16,2 2-17-16,0-1-7 0,1 2 5 0,-11 1-12 15,20 1-2-15,-8 1-5 0,-1 1-4 0,-2 1-4 0,0 1-5 16,0 2-6-16,-3-1-2 0,-2 3-1 15,1 0-3-15,-3 1-2 0,-1-1 1 0,-1 2 2 16,-1 0 41-16,-1-1-50 0,0 0 56 0,-2 1-37 16,1-3 12-16,-2 2 6 0,1-2 4 0,2 1-1 0,-5-2-1 15,6-1 0-15,-1 0 5 0,2-6 1 0,-4 10 1 16,4-10-10-16,0 8-10 0,0-8-7 0,0 0-4 16,6 6-5-16,-6-6-6 0,12 3-2 0,-12-3-18 15,15-2-24-15,-4 1-34 0,0 0-31 0,0-2-36 16,3 1-29-16,0-2-26 0,3 1-21 0,0-2-30 15,0 2-29-15,0-3-11 0,2 2-13 0,0-1-31 16,-2 0-7-16,1-1-102 0,-1 0-300 0,-1 0-234 16</inkml:trace>
  <inkml:trace contextRef="#ctx0" brushRef="#br0" timeOffset="61009.97">19582 8381 82 0,'0'0'669'0,"0"0"-229"0,0 0-35 0,-5-6-58 0,5 6 5 15,0 0-16-15,0 0-9 0,-6-5-12 0,6 5-49 16,0 0-24-16,0 0-68 0,0 0-5 0,0 0-60 16,4-6-4-16,-4 6-40 0,7-3 7 0,-7 3-39 15,13-3 12-15,-3 1-30 0,1-1-2 0,0 2-59 16,0-1-40-16,1 1-54 0,0-1-53 0,2 1-59 15,-3 0 42-15,1 1-72 0,-12 0-4 0,16 0-2 16,-16 0 4-16,14 2 3 0,-14-2 15 0,4 5 0 16,-4-5 96-16,-2 9 12 0,-2-5 122 0,-3 2 44 15,2 0 97-15,-2 2 39 0,-1-4 13 0,-1 3 11 16,3-1-2-16,-1-1-5 0,1 1-30 0,1-1 1 16,0 0-11-16,5-5-9 0,-7 7-11 0,7-7-18 15,-1 7-17-15,1-7-14 0,5 4-17 0,-5-4-21 16,15 1-63-16,-2-1-61 0,2-3-64 0,2 1-77 15,7-2-156-15,3 0-257 0,5-2-173 0</inkml:trace>
  <inkml:trace contextRef="#ctx0" brushRef="#br0" timeOffset="62792.97">20664 8156 297 0,'0'0'278'0,"0"0"-1"16,-3 5-26-16,3-5 7 0,0 0-17 0,0 0-41 16,0 0-2-16,0 0-53 0,0 0 16 0,0 0-65 15,0 0 32-15,0 0-49 0,-4-6 39 0,4 6-47 0,0-7 39 16,0 7-50-16,3-8 41 0,-3 8-48 15,1-7 40-15,-1 7-49 0,0-9 42 0,0 9-43 16,-1-9 43-16,1 9-46 0,-3-11 34 0,-1 7-48 16,2-2 32-16,-3 0-38 0,0 1 41 0,-2-1-48 15,1 1 40-15,-1 0-42 0,-3 2 38 0,1-1-48 16,0 2 35-16,-1 0-32 0,0 0 36 0,10 2-43 16,-23 2 39-16,11 0-42 0,1 1 41 0,-2 2-38 0,0 1 37 15,-1 1-41-15,3 0 38 0,-2 3-38 0,1 0 6 16,2 1 4-16,0 0 4 0,4 1-1 0,-1 1 2 15,1-1-1-15,1 1 0 0,3 0 0 0,-1-1-2 16,3 0 0-16,2 0 0 0,-1 0-3 0,3 0 2 16,0-1-1-16,1-2-4 0,2 2 3 0,-1-3-2 15,4 0 2-15,-2-1-6 0,2-2 0 0,0 0 0 16,2-3 3-16,-2 2-8 0,3-3 0 0,-2-1-2 16,3-1 1-16,-3-2 0 0,0 1 3 0,-1 0 0 15,1-2 4-15,-2-1 0 0,-1-1-3 0,-1 0 18 16,-1 0-17-16,-2-2 37 0,1 0-45 15,-3-1 41-15,0-1-39 0,-2 2 39 0,0-1-40 0,0 1 49 16,0-1-22-16,-1 0 58 0,0 2-32 0,-1 0 58 16,1 0-43-16,0 0 50 0,-2 1-52 0,3 6 32 15,-1-10-60-15,1 10 36 0,-3-8-55 0,3 8 41 16,0 0-53-16,0 0 44 0,0 0-46 0,0 0-1 16,0 0 5-16,7 4 4 0,-7-4-6 0,5 12 3 15,1-6 0-15,-1 1 3 0,0 3-3 0,3 0 0 0,0 0 2 16,2 2-7-16,-1 0-27 0,1 0-42 0,1 4-27 15,1-3-33-15,0 2-44 0,0-3-53 0,0 3-31 16,-1-4-23-16,0 0-51 0,0-2-25 16,-1 1-88-16,2-3-297 0,-2 1-258 0</inkml:trace>
  <inkml:trace contextRef="#ctx0" brushRef="#br0" timeOffset="63175.16">20909 8396 379 0,'0'0'405'0,"0"0"-72"0,0 0-40 15,0 0-21-15,1-7-12 0,-1 7-16 0,0 0-30 0,0 0-36 16,0 0-41-16,0 0-26 0,0 0-21 0,4-4-17 16,-4 4 5-16,0 0 1 0,7 4-9 0,-7-4-17 15,8 5-6-15,-8-5-12 0,9 7 2 0,-5-2-1 16,1 1 3-16,-1-1-9 0,-1 0-8 0,-3-5-1 16,7 10-1-16,-7-10 0 0,3 10 7 0,-3-10 35 15,1 8-37-15,-1-8 43 0,0 7-30 0,0-7 15 16,0 0-42-16,0 0 37 0,0 0-41 0,0 0 1 0,0 0-1 15,-9-7-1-15,9 7 5 0,-1-9 6 0,1 1-4 16,0 0-2-16,0 1 1 0,4-3-3 16,-2 1 1-16,1-1 4 0,1 2-3 0,0-2-3 15,2 2 2-15,-1-1-3 0,4 2 0 0,-3 2 4 0,2-1 7 16,0 3 2-16,-8 3 9 0,15-5 0 0,-15 5-5 16,14 0 5-16,-14 0-7 0,15 1-3 0,-7 3-9 15,-1-1 9-15,0 3-6 0,-1-1-3 0,1 2-1 16,-2 0-1-16,0 1-4 0,-1 0-3 0,2 1-11 15,-2-1-40-15,0 0-35 0,-1 1-41 16,-1-1-48-16,2-1-50 0,0 2-23 0,-3-3-25 16,3-1-74-16,1 0-26 0,-5-5-404 0,8 8-292 0</inkml:trace>
  <inkml:trace contextRef="#ctx0" brushRef="#br0" timeOffset="63448.25">21319 8395 396 0,'0'0'463'0,"0"0"-81"0,4-5-25 16,-4 5-80-16,0 0 2 0,0 0-10 0,0 0-17 16,0 0-21-16,0 0-31 0,6-5-32 0,-6 5-23 15,0 0-20-15,0 0-10 0,0 0-17 0,9-2-13 16,-9 2-15-16,11-1-8 0,-11 1-14 0,15-3-6 16,-6 2-8-16,1-1-3 0,1 0-10 0,1-1-2 15,0 2-2-15,0-1-5 0,-3-1-3 0,3 2 1 0,-3-2-3 16,-9 3 0-16,15-2 3 0,-15 2-1 15,11-3 0-15,-11 3 0 0,0 0-5 0,11-2 0 16,-11 2-1-16,0 0-10 0,0 0-1 0,0 0-23 0,-3 6-28 16,3-6-39-16,0 0-36 0,-9 4-39 15,9-4-23-15,0 0-27 0,-10 4-23 0,10-4-33 0,0 0-78 16,-9 2-33-16,9-2-266 0,0 0-165 0</inkml:trace>
  <inkml:trace contextRef="#ctx0" brushRef="#br0" timeOffset="63841.43">21578 8308 399 0,'0'0'396'0,"-1"-8"-53"0,1 8-44 15,-2-8-37-15,2 8-18 0,-3-9 2 0,3 9-22 16,0-12-27-16,0 12-3 0,5-11-78 0,-1 6 15 16,1-1-62-16,2 0 23 0,2 0-56 0,1 2 33 0,0-1-56 15,2 1 41-15,0 1-52 0,0 1 38 16,1 2-44-16,-13 0 37 0,21 1-43 0,-9 1-4 15,-3 1 7-15,-1 1 2 0,0 1 3 0,-4 1 13 16,1 0-11-16,-3 0-3 0,0 0 4 0,-2 3-5 16,0-9 6-16,-2 13 0 0,0-6 3 0,2-1 4 15,-2 0-7-15,0 1-1 0,2-7 1 0,-2 10-1 16,2-10 3-16,0 10 0 0,0-10 0 0,4 10 1 0,-2-4-5 16,2-1 2-16,0 1-2 0,2 0 0 0,3 0-1 15,0 0 4-15,-1 1-5 0,2 1 3 16,-1-1-5-16,0 0 3 0,0-1-1 0,0 0-4 15,-3 1 1-15,-1-1 2 0,-1-1 7 0,0 1-4 0,-4-6 3 16,0 10 0-16,0-10 2 0,-4 10 39 0,4-10-48 16,-9 8 40-16,4-5-48 0,-4 1 42 0,2-1-47 15,-1 0 42-15,0-2-44 0,8-1 36 0,-19 3-93 16,19-3-49-16,-14 0-55 0,14 0-83 0,-15-3-70 16,8-1-483-16,2 1-350 0</inkml:trace>
  <inkml:trace contextRef="#ctx0" brushRef="#br0" timeOffset="64532.4">21958 8003 186 0,'0'0'394'0,"0"0"-50"0,0 0-10 16,0 0-37-16,-10 1 44 0,10-1-43 0,0 0 25 15,0 0-66-15,0 0 18 0,0 0-64 0,0 0 25 16,-13-1-65-16,13 1 22 0,0 0-73 0,0 0 20 16,0 0-64-16,7-5 26 0,-7 5-60 0,12-4 31 15,-4 2-52-15,1-1 34 0,4 0-52 0,1-2 44 16,1 1-54-16,2-2 44 0,2 2-49 0,0-2 44 16,0-1-49-16,4 3 45 0,-2-2-47 0,-1 0 32 15,1 0-76-15,-2 1-5 0,-4 2-78 0,2-3-3 16,-3 2-76-16,-1 0 6 0,-1 0-52 0,-4-2-37 15,-2 3-31-15,-6 3-30 0,9-7-70 0,-9 7-190 0,0-9-139 16</inkml:trace>
  <inkml:trace contextRef="#ctx0" brushRef="#br0" timeOffset="64742.21">22078 7826 145 0,'-9'-2'463'0,"9"2"-117"0,-14-3-50 0,14 3-56 0,-10-2-6 15,10 2-28-15,0 0 35 0,-14-2-44 16,14 2 42-16,0 0-35 0,0 0 45 0,-6 3-58 15,6-3 36-15,1 6-48 0,-1-6 37 0,3 11-53 16,-1-5 36-16,3 3-63 0,-1-1 16 0,0 3-60 0,2 0-15 16,-1 3-12-16,0 0-13 0,2 1-8 15,-1 2-3-15,-1 2-13 0,2 0-7 0,-1 0-3 16,-1 2-5-16,1-1-5 0,1-1-17 0,-2-3-31 0,0-1-31 16,-1 1-45-16,2-2-36 0,-1-1-64 0,2 0-83 15,-3-3-44-15,1-1-41 0,0-1-125 0,1-3-385 16,-2 0-454-16</inkml:trace>
  <inkml:trace contextRef="#ctx0" brushRef="#br0" timeOffset="65241.09">22545 7822 342 0,'0'0'477'0,"-12"-7"-61"0,5 4-95 15,0-2 28-15,1 0-78 0,-1 0 18 0,2-2-79 0,0 1 40 0,1 1-75 16,3-2 1-16,1 7-68 0,0-13 15 0,4 6-61 15,2 1 20-15,2-1-52 0,2 0 28 16,3 3-47-16,0-1-1 0,3 0 1 0,0 4 29 0,-1-1-40 16,-1 2 32-16,3 3-41 0,-2 1 37 0,0 1-43 15,-2 0 42-15,-3 4-42 0,2-1 38 0,-4 3-36 16,-2 1 38-16,-2 0-48 0,-3-1 42 16,0 1-42-16,-1 1 43 0,-1-2-38 0,0 0 40 0,-2 1-38 15,1-3 51-15,-1 0-52 0,3-2 40 0,-1 0-37 16,0 2 45-16,1-9-37 0,1 12 37 0,0-6-41 15,4-1 49-15,2 3-55 0,0-1 39 16,4 0-40-16,0 2 40 0,4-2-38 0,-2 2 37 0,4 1-40 16,-2 0 43-16,2-1-47 0,-4 1 37 0,-1 0-46 15,-2 0 39-15,-2 0-42 0,-3 1 6 0,0-3 7 16,-5 3 34-16,-5-1-38 0,0 0-4 0,-4 2-16 16,-7-1-47-16,-2 1-52 0,-9 1-53 0,-4 0-74 15,-6 0-134-15,-4 1-448 0,-2-2-399 0</inkml:trace>
  <inkml:trace contextRef="#ctx0" brushRef="#br0" timeOffset="66525.53">10388 10678 197 0,'9'-3'315'0,"-9"3"-52"0,0 0-56 0,4-5 14 15,-4 5-28-15,0 0-3 0,4-8-15 0,-4 8-24 16,3-5-18-16,-3 5-27 0,0 0-15 0,2-10-6 16,-2 10-6-16,0-7-7 0,0 7-1 0,0-6 9 0,0 6-1 15,-1-9-5-15,1 9 3 0,-3-8 4 16,3 8 39-16,-5-10-50 0,3 6 36 0,-2-1-51 15,-4-1 38-15,3 0-51 0,-1-1 29 0,-1 2-36 16,-3-1 58-16,1 0-49 0,0 1 41 0,-2 1-46 16,-1 0 48-16,3 0-39 0,-4 2 33 0,3 1-48 15,-3 1 36-15,1 0-48 0,0 1 38 0,-2 2-39 16,1 2 2-16,-2 0 0 0,2 1 2 0,2 3 5 0,-3 0 5 16,1 3 4-16,-1 1 2 0,1 3-4 0,0-1 0 15,3 3-11-15,1 0 43 0,3 0-57 0,-1-1 45 16,5 0-50-16,-1 0 44 0,3-1-38 0,1 0 28 15,2 0-52-15,3-1 45 0,-1 0-46 0,3-2 46 16,1-1-49-16,1 0 36 0,-1-4-48 0,2 1 50 16,1-2-47-16,-3-2 45 0,3-1-50 0,-1-2 54 15,-1-1-51-15,-10-1 50 0,22-1-49 0,-13-1 48 16,1-2-44-16,-1-1 47 0,0 0-50 0,-1-1 48 16,-3-2-46-16,3 1 47 0,-3-3-48 0,0 2 3 0,-3-3 11 15,1 0-3-15,0 0 2 0,-2-1 2 16,0 1 5-16,-1-1 2 0,0 3 0 0,0-2 9 15,0 0-4-15,0 3 7 0,-1 1 8 0,0-2 7 16,1 9-6-16,0-12-8 0,0 12-2 0,-2-9-2 0,2 9 0 16,0 0 1-16,0 0 1 0,0 0 2 15,0 0 1-15,0 0-8 0,4 4-3 0,-3 2 3 16,2 0-2-16,1 1 2 0,0 3-3 0,-2 0 1 0,5 2 42 16,-1 0-56-16,0 0 33 0,3 2-88 0,0 0 6 15,-1 1-82-15,3-1 0 0,0 0-73 0,-2-2 12 16,2-1-68-16,-2 0 9 0,3-1-38 0,0 0-38 15,-3-2-42-15,2-2-69 0,-1-1-204 0,-3-3-164 16</inkml:trace>
  <inkml:trace contextRef="#ctx0" brushRef="#br0" timeOffset="66910.06">10493 10894 367 0,'-2'-9'319'0,"2"9"-38"0,-4-7-13 15,4 7-31-15,-4-9-2 0,4 9-31 0,0-8 33 16,0 8-93-16,0 0 21 0,5-8-62 0,-5 8 39 15,5-4-58-15,-5 4 44 0,0 0-54 0,13 0 31 16,-13 0-51-16,13 4 42 0,-13-4-58 0,13 7 39 16,-7-4-50-16,2 2 36 0,-1 1-13 0,1 0-2 15,-3 3-1-15,2-2-7 0,-2 0-3 0,1 1 7 16,-2-1-12-16,0 2 2 0,-2-2-1 0,-2-1 6 16,3 0-2-16,-3-6 4 0,0 9-4 0,0-9 3 0,-3 10-3 15,3-10 5-15,0 0-1 0,-5 5-42 0,5-5 44 16,0 0-52-16,-5-5 48 0,5 5-50 0,-4-10 42 15,2 5-48-15,2-4 44 0,0 1-35 0,2-2 28 16,1 1-42-16,-1-4 44 0,2 4-42 0,2-3 40 16,2 1-42-16,0 2 41 0,-2-1-44 0,2 2 45 15,1 2-41-15,0-2 39 0,-2 4-41 0,1 0 47 16,1 2-48-16,-9 2 45 0,17-3-44 0,-17 3 48 16,14 4-46-16,-5-1 48 0,-2 1-46 0,0 2 44 15,-1 0-44-15,2 1 41 0,-2 2-30 0,1-2 29 0,-2 3-41 16,0-2 42-16,0 0-45 0,1 2 39 15,-2-3-62-15,1 3-7 0,-1-3-94 0,0 0-9 16,0 0-92-16,1-1-31 0,-1 0-61 0,-4-6-77 16,6 7-394-16,-6-7-344 0</inkml:trace>
  <inkml:trace contextRef="#ctx0" brushRef="#br0" timeOffset="67248.14">11001 10854 223 0,'0'0'413'16,"0"0"-85"-16,0 0-28 0,-4 4-33 0,4-4 36 15,0 0-49-15,0 0-9 0,0 0 9 0,0 0-85 16,0 0 12-16,0 0-69 0,0 0 21 0,0 0-62 15,0 0 35-15,0 0-53 0,0 0 34 0,4 5-50 16,-4-5 44-16,0 0-49 0,12 0 35 0,-12 0-52 16,12-1 38-16,-12 1-47 0,13-1 39 0,-13 1-41 0,16-1 31 15,-16 1-44-15,14-2 39 0,-14 2-42 16,17-1 40-16,-17 1-40 0,14-3 35 0,-14 3-41 16,17-3 36-16,-17 3-45 0,11-4 22 0,-11 4-83 15,13-1 1-15,-13 1-85 0,10-2-38 0,-10 2-49 0,0 0-36 16,9-2-110-16,-9 2-349 0,0 0-265 0</inkml:trace>
  <inkml:trace contextRef="#ctx0" brushRef="#br0" timeOffset="67666.73">11264 10724 124 0,'0'0'360'0,"0"-9"-114"0,0 9-6 15,1-8-46-15,-1 8-11 0,3-10-19 0,-3 10-16 16,3-9-19-16,0 3-18 0,2 1-25 0,0-1-10 16,3 2-19-16,0-3 3 0,-2 2-22 0,3 2 8 15,1 0 7-15,-1-2-24 0,1 2-14 0,0 2-6 16,-10 1 4-16,16-1 3 0,-16 1-4 0,16 3-10 16,-8 1 13-16,-8-4 0 0,9 7-4 0,-6-2-1 15,-1 2-4-15,-2-7 14 0,4 12-15 0,-4-4 14 16,-1-1-23-16,1-7 19 0,-3 13-18 0,3-13 21 15,-1 12-23-15,1-12 26 0,0 12-20 0,0-12 24 16,4 12-26-16,-4-12 22 0,4 10-25 0,-2-4 22 16,5 2-26-16,-2-2 27 0,1 1-33 0,4-1 39 0,-1 0-36 15,-1 3 25-15,5-3-28 0,-2 3 29 0,-2-1-30 16,3-1 28-16,-1 2-26 0,-4-3 39 0,-1 1-19 16,3 0 55-16,-3-1-19 0,-2 2 83 0,-4-8-26 15,5 9 40-15,-5-9-59 0,-1 12 25 0,-3-7-60 16,4-5 41-16,-9 11-68 0,3-6 39 0,-3-2-58 15,0 2 41-15,-1-1-52 0,-2-2 27 16,1 0-113-16,-2 0-24 0,13-2-106 0,-19 1-109 0,7-4-144 16,3 1-255-16,2-3-240 0</inkml:trace>
  <inkml:trace contextRef="#ctx0" brushRef="#br0" timeOffset="68023.14">11518 10473 230 0,'0'0'392'15,"0"0"-82"-15,0 0-25 0,-6-5 3 16,6 5-56-16,0 0 19 0,0 0-54 0,0 0 31 16,0 0-72-16,0 0 25 0,9-2-64 0,-9 2 26 0,10-1-64 15,-10 1 35-15,18-3-53 0,-8 2 29 0,3 0-53 16,-2-2 30-16,2 1-49 0,1 1 37 0,0-2-51 16,2 2 39-16,-1-1-50 0,2 0 50 0,-1-1-58 15,1 0 40-15,1 1-49 0,-3-1 31 0,1-1-96 16,0 2-22-16,-1-2-74 0,-2 1-45 0,-3 0-41 15,2-1-39-15,-3 2-69 0,-3-1-262 0,-6 3-149 16</inkml:trace>
  <inkml:trace contextRef="#ctx0" brushRef="#br0" timeOffset="68198.7">11683 10353 311 0,'0'0'372'0,"-13"-4"-76"0,13 4-31 0,-10-3-25 15,10 3-12-15,-9-3 48 0,9 3-62 0,0 0 62 16,0 0-26-16,0 0-24 0,-5 5-20 0,5-5-62 15,5 6 28-15,-1-1-52 0,2 2 20 0,1 1-57 16,-1 0 22-16,2 2-57 0,1 2 32 16,0 1-54-16,0 0 33 0,1 4-51 0,-1 0-8 0,1 1-26 15,-1-2-59-15,1 4-72 0,-1-3-27 0,0 0-104 16,0 1-89-16,0-2-571 0,-3-2-531 0</inkml:trace>
  <inkml:trace contextRef="#ctx0" brushRef="#br0" timeOffset="70360.61">12302 10227 274 0,'0'0'352'0,"-12"-2"-77"0,12 2-17 0,-9-4-19 16,9 4-13-16,-10-6-34 0,6 0 9 0,2 1-57 15,-1-1 11-15,3-1-69 0,0 0 17 0,3-2-55 16,-1 1 39-16,6 1-33 0,-2-3 53 0,3 3-40 16,0-3 42-16,4 4-47 0,-3-1 28 0,3 1-50 15,-4 3 40-15,1 0-44 0,-1 1 44 0,-9 2-38 16,17 0 37-16,-17 0-44 0,12 4 36 0,-4-1-44 15,-4 2 36-15,-2 2-49 0,1 0 33 0,-2 1-45 16,-2 2 37-16,-2 1-45 0,1 1 39 0,-3 0-42 16,0 1 37-16,0-2-39 0,-1-1 36 0,3 0-40 15,-1 0 39-15,0-3-40 0,1 1 39 0,1 0-40 16,-2-2 43-16,4-6-49 0,0 12 45 0,5-6-43 16,-3 0 46-16,4 0-47 0,0-1 43 0,3 2-42 0,4-1 43 15,-2 1-45-15,3 1 45 0,-1 0-43 0,0 0 36 16,2 0-47-16,-2 2 43 0,0-1-44 0,-3 0 44 15,-1 0-42-15,1 0 44 0,-5 0-35 0,0-2 45 16,-2 0-44-16,0-1 46 0,-5 2-42 0,2-8 51 16,-5 12-50-16,0-5 42 0,-4 0-40 0,0-3 41 15,0 1-46-15,-2 0 44 0,-2-1-42 0,0-2 39 16,-1-1-44-16,3 1 40 0,-1-2-44 0,-2 2 22 16,14-2-90-16,-20-2-19 0,20 2-103 0,-16-2-77 15,16 2-81-15,-9-3-85 0,9 3-264 0,-6-9-230 16</inkml:trace>
  <inkml:trace contextRef="#ctx0" brushRef="#br0" timeOffset="70817.89">12801 10312 116 0,'0'0'487'0,"0"0"-122"0,10-2-38 0,-10 2 1 16,0 0-45-16,0 0 57 0,0 0-63 0,0 0 17 0,0 0-62 15,0 0 8-15,0 0-74 0,0 0 13 0,0 0-69 16,0 0 25-16,0 0-62 0,0 0 37 0,0 0-61 16,0 0 36-16,0 0-56 0,0 0 39 0,0 0-56 15,0 0 42-15,0 0-53 0,0 0 41 0,0 0-49 16,0 0 43-16,0 0-39 0,0 0 38 0,0 0-39 16,0 0 44-16,0 0-44 0,0 0 48 0,4-5-43 15,-4 5 45-15,0 0-46 0,0 0 47 0,0 0-51 16,0 0 46-16,-9-1-52 0,9 1 45 0,0 0-49 15,0 0 48-15,-11 3-52 0,11-3 46 0,0 0-49 16,-6 5 50-16,6-5-51 0,0 0 52 0,-6 6-46 16,6-6 42-16,-2 5-48 0,2-5 50 0,0 0-49 15,-1 7 45-15,1-7-47 0,0 0 51 0,0 0-52 0,1 7 50 16,-1-7-48-16,0 0 49 0,0 0-49 16,0 0 48-16,0 0-44 0,0 0 52 0,0 0-45 15,0 0 58-15,0 0-43 0,0 0 52 0,0 0-47 0,-5-4 36 16,5 4-38-16,-7-4 28 0,7 4-49 0,-10-6 43 15,10 6-47-15,-9-4 46 0,9 4-50 0,-13-3 45 16,13 3-56-16,-12-5 20 0,12 5-89 0,-12-3-7 16,12 3-91-16,-8-3-17 0,8 3-105 0,0 0-6 15,-8-2-22-15,8 2-82 0,0 0-91 0,0 0-233 16,0 0-269-16</inkml:trace>
  <inkml:trace contextRef="#ctx0" brushRef="#br0" timeOffset="71257.85">12996 10107 241 0,'0'0'343'0,"-11"-7"-94"0,11 7-30 0,-10-8-14 16,10 8-14-16,-5-10-21 0,4 3-20 0,-2 1-13 0,4-2-38 15,2 3-10-15,0-3-23 0,2 0-5 0,2 0-27 16,4 0 12-16,-1 1-27 0,1 0 5 16,2 0-12-16,1 1 3 0,-1 2-9 0,-3 0 12 0,4 3-7 15,-2-1 24-15,-12 2-14 0,20 1 29 0,-11 1-1 16,0 2 4-16,-1 0-34 0,-3 3 38 0,-1 0-46 16,-2 0 32-16,-2 3-39 0,-1-1 65 15,-3 2-65-15,0 0 48 0,0-1-29 0,-3 3 58 0,3-3-43 16,-1-1 46-16,0 0-49 0,1-2 31 0,1 1-58 15,3-8 43-15,-6 11-50 0,5-5 42 0,1-6-46 16,1 11 40-16,-1-11-51 0,9 11 48 16,-3-6-47-16,3 1 41 0,0 1-46 0,4 0 51 0,-3 0-49 15,4-2 40-15,-1 3-46 0,-3-1 46 0,2-1-39 16,-3 1 53-16,-2 0-34 0,1 1 55 0,-3-1-33 16,0 0 54-16,-5-1-32 0,0 1 36 0,-1 1-51 15,-4-1 28-15,-3 1-50 0,-2 1 39 0,-3 0-57 16,-5 0-29-16,0 0-169 0,-6-2-116 0,1 0-200 15,-4 0-355-15,-1-1-432 0</inkml:trace>
  <inkml:trace contextRef="#ctx0" brushRef="#br0" timeOffset="72914.82">10951 11369 279 0,'0'0'445'16,"0"0"-107"-16,0 0-49 0,0 0-56 0,0 0 40 16,0 0-37-16,0 0 43 0,0 0-79 0,0 0 7 15,0 0-78-15,0 0 13 0,0 0-64 0,0 0 20 16,0 0-43-16,-9 3 18 0,9-3-56 0,0 0 34 15,0 0-50-15,0 0-31 0,0 8-42 0,0-8-39 16,0 0-33-16,5 6-37 0,-5-6-72 0,6 7-29 16,-6-7-136-16,5 5-188 0,-5-5-119 0</inkml:trace>
  <inkml:trace contextRef="#ctx0" brushRef="#br0" timeOffset="73045">11021 11518 227 0,'0'9'249'0,"1"-1"-34"0,-1 0-32 16,2-1-27-16,-4 0-26 0,2 0-17 0,0-7-29 15,0 14-15-15,2-7-14 0,-2 0-9 0,0-7-11 16,1 11-9-16,-1-11-5 0,1 11-53 0,-1-11-91 16,4 8-134-16,-4-8-123 0,5 6 164 15</inkml:trace>
  <inkml:trace contextRef="#ctx0" brushRef="#br0" timeOffset="73170.92">11140 11728 93 0,'1'8'291'0,"-1"-8"-42"15,0 12-65-15,0-5-5 0,0-7-45 0,0 12 0 0,-1-5-54 16,1-7 6-16,0 11-39 0,0-11 14 0,0 12-41 16,0-12-63-16,1 11-163 0,-1-11-210 0,5 7 124 15</inkml:trace>
  <inkml:trace contextRef="#ctx0" brushRef="#br0" timeOffset="73307.88">11251 12029 68 0,'0'11'397'0,"1"-3"-114"16,-1 0-67-16,0-2-42 0,-1 3-35 0,1-9-62 0,-1 12-140 15,1-12-81-15,-1 10-219 0,1-10 180 0</inkml:trace>
  <inkml:trace contextRef="#ctx0" brushRef="#br0" timeOffset="73890.2">9756 13112 41 0,'-5'7'425'0,"5"-7"-99"0,-8 3-34 0,8-3-11 16,0 0-12-16,-6 5-16 0,6-5-6 0,0 0-25 0,0 0-32 16,-7 3-21-16,7-3-21 0,0 0-13 15,0 0-17-15,0 0-6 0,0 0-17 0,0 0-9 16,0 0-16-16,0 0-15 0,8 3-6 0,-8-3-12 0,14-3-8 16,-4 2-6-16,-1-2-7 0,5-1-9 0,0 1-27 15,3-4-49-15,0 3-92 0,2-1-10 16,0-2-43-16,-1 2-56 0,-2-1-47 0,1 1-74 0,-1 0-267 15,-1 1-165-15</inkml:trace>
  <inkml:trace contextRef="#ctx0" brushRef="#br0" timeOffset="74032.33">9886 13176 402 0,'-9'6'343'0,"3"1"-16"0,-2-3-74 0,3 1-28 15,1-2-21-15,4-3-17 0,-8 8 3 0,8-8-4 0,-2 6-68 16,2-6-19-16,0 0-18 0,8 6-11 0,-8-6-20 15,14 0-13-15,-3-2-11 0,2 0-36 0,5-1-73 16,0-2-76-16,2 0-77 0,4-2-97 0,5-1-289 16,-1-1-132-16</inkml:trace>
  <inkml:trace contextRef="#ctx0" brushRef="#br0" timeOffset="74858">10961 12922 56 0,'0'0'266'0,"0"0"-16"0,0 0-66 0,0 0 15 16,0 0-45-16,0 0 7 0,0 0-47 15,0 0 0-15,0 0-19 0,0 0 5 0,-8-3-16 16,8 3 7-16,0 0-7 0,0 0-4 0,0 0 14 0,-6-7-24 16,6 7 16-16,0 0-23 0,-4-7 26 15,4 7-22-15,-2-5 37 0,2 5-43 0,-4-6 53 16,4 6-42-16,-8-8 41 0,8 8-39 0,-8-7 37 0,1 2-1 16,-1 0-14-16,-1 1-9 0,0 0-13 0,-1 0 3 15,-2-1-11-15,1 1-6 0,-2 2 1 0,3 0-7 16,-3-1 2-16,-1 2-12 0,0 0-6 15,1 1-8-15,0 1-3 0,1 2-1 0,-3-1-3 0,3 0 4 16,-2 3-36-16,0 1 41 0,2 0-39 0,-1 0 44 16,1 3-45-16,3-2 43 0,0 3-35 0,0-1 41 15,1 3-42-15,4-3 39 0,-1 2-44 0,4 2 40 16,0-2-4-16,1 1-4 0,1-1-6 0,1 2-1 16,2-1-4-16,3 1 1 0,-1-2-4 15,3-1-3-15,-1 0 2 0,2-2-5 0,0-2 1 0,2 0 3 16,-1-3-8-16,2 0 1 0,-2 0-1 0,2-3-33 15,1-2 38-15,-1-2-37 0,4 1 47 0,-3-1-46 16,0-1 45-16,-1-3-41 0,-1 1 43 0,0-1-42 0,-2-1 45 16,0 0-42-16,-1-1 42 0,-2-1-14 15,-1 3 10-15,-1-3-39 0,-1 1 49 0,0 1-38 16,-3-1 46-16,2-1-33 0,-3 3 62 0,1-2-41 16,-2 2 48-16,1-1-28 0,-2 2 58 0,1 0-40 0,1 0 41 15,0 7-46-15,-1-12 28 0,1 12-45 0,-3-10 23 16,3 10-48-16,0-7 31 0,0 7-44 0,0 0 36 15,-2-6-42-15,2 6 42 0,0 0-36 0,-3 6 5 16,3-6 2-16,0 8 10 0,0 0 1 0,0-1 0 16,3 1-3-16,-2 3 4 0,1 0-8 0,2 2-2 15,0 0 2-15,3 2-6 0,-1-2-1 0,3 0-24 16,0 2-51-16,1-1 0 0,4-1-96 0,0 0-13 16,0 0-60-16,2-3-60 0,0 0-99 0,-2-3-81 15,4-1-115-15,-2-1-332 0,0-3-496 0</inkml:trace>
  <inkml:trace contextRef="#ctx0" brushRef="#br0" timeOffset="76673.39">11113 13201 12 0,'0'0'129'0,"-1"-5"-32"0,1 5-11 0,0 0-19 16,0 0-17-16,0 0-5 0,0 0-13 0,0 0 12 16,-2-6-12-16,2 6-22 0,0 0 1 0,0 0-5 15,0 0 7-15,0 0 36 0,0 0 12 0,0 0 21 16,0 0 8-16,0 0 4 0,0 0 11 0,0 0 4 16,0 0 5-16,0 0 0 0,0 0 1 0,0 0 4 15,0 0 1-15,0 0-5 0,8 3-9 0,-8-3 1 16,0 0 9-16,8 5 0 0,-8-5-19 0,6 6-12 15,-6-6-7-15,9 7 3 0,-4-2-8 0,-5-5 2 16,8 10-9-16,-3-4-10 0,-1-2-6 0,2 2 0 16,-3-1-5-16,1 2-2 0,-2-1-4 0,1 0 0 15,-2 0 0-15,2 0 8 0,-3-6 3 0,2 11 6 16,-2-11 6-16,0 9 4 0,0-9 4 0,0 8-2 16,0-8 3-16,-4 6-6 0,4-6 0 0,0 0-11 15,0 0-3-15,-6 2-7 0,6-2-6 0,-5-5-11 0,5 5-7 16,-3-9 2-16,3 9-8 0,-1-11-3 0,2 4-2 15,-1 0 0-15,1 0-3 0,2-2-3 0,1 1 2 16,0-1-5-16,1 2 0 0,0-1-1 0,1 2 2 16,1 0-1-16,-1 0-2 0,-1 2-1 0,2 0-1 15,-7 4 1-15,14-4 0 0,-14 4-1 0,13 0 4 16,-13 0 5-16,12 2-6 0,-12-2 3 0,13 7 0 16,-8-2 5-16,2 1-3 0,-1 0 0 0,-1 0 7 15,0 1-10-15,-1 0 2 0,1 1-2 0,-2-1 3 16,2 0-4-16,-1 0 2 0,-2 0-2 0,2 1-2 15,0-2-8-15,-2-1-39 0,1 2-40 0,2-1-45 16,-1-2-49-16,-4-4-46 0,9 9-54 0,-9-9-24 16,10 7-84-16,-10-7-419 0,12 2-343 0</inkml:trace>
  <inkml:trace contextRef="#ctx0" brushRef="#br0" timeOffset="77057.22">11568 13223 74 0,'0'0'523'0,"0"0"-96"0,0 0-28 15,0 0-14-15,-11-2-7 0,11 2-22 0,0 0-31 16,-9-3-22-16,9 3-21 0,0 0-29 0,0 0-33 16,-7-2-31-16,7 2-35 0,0 0-27 0,0 0-28 15,0 0-19-15,1-6-14 0,-1 6-10 0,8-4-12 0,-8 4-10 16,15-3-6-16,-6 0-6 0,2 1-46 16,0 0 48-16,-1-1-50 0,1 0 52 0,1 0-50 15,0 0 48-15,-2 1-49 0,3-1 50 0,-3 0-49 16,-1 1 48-16,1 0-34 0,-1-1 23 0,-9 3-54 15,13-3 31-15,-13 3-56 0,13-3 20 0,-13 3-56 16,10-2 20-16,-10 2-25 0,0 0-36 0,10-3-38 16,-10 3-55-16,0 0-64 0,0 0-14 0,9-2-33 0,-9 2-21 15,0 0-58-15,0 0-223 0,5-6-159 0</inkml:trace>
  <inkml:trace contextRef="#ctx0" brushRef="#br0" timeOffset="77373.57">11885 13036 375 0,'0'0'322'0,"1"-8"-12"0,-1 8-8 0,3-8-35 15,-3 8 8-15,1-6-29 0,-1 6-8 0,0 0-30 16,1-7-21-16,-1 7 10 0,0 0-76 0,2-7 20 16,-2 7-53-16,0 0 52 0,0 0-26 0,0 0 39 15,0 0-44-15,0 0 53 0,7 7-53 0,-7-7 37 16,7 8-57-16,-5-3 46 0,1 1-59 0,1 1 39 0,-2-1-57 15,2 3 41-15,-1-1-56 0,-1 2 39 0,2-2-46 16,1 3 38-16,-2-2-49 0,-1 4 31 16,2-2-51-16,-1 0 42 0,-1 1-50 0,1 0 40 0,-1 0-46 15,2-1 36-15,-4 0-40 0,3 1 40 0,-2-1-47 16,3 0 32-16,-2-2-92 0,-2 0-10 0,1-3-57 16,2 1-44-16,-3 0-38 0,0-7-42 0,5 9-54 15,-5-9-58-15,4 4-7 0,-4-4-65 0,0 0-381 16,14-3-374-16</inkml:trace>
  <inkml:trace contextRef="#ctx0" brushRef="#br0" timeOffset="77725.6">12128 13062 285 0,'0'0'300'0,"1"-7"-31"15,-1 7-8-15,0 0-6 0,3-7-29 0,-3 7 5 16,0 0-50-16,-2-7 8 0,2 7-57 0,0 0 20 15,-5-5-54-15,5 5 45 0,0 0-52 0,0 0 42 0,-15 1-55 16,15-1 39-16,-13 4-46 0,13-4 44 16,-14 6-16-16,6-3-11 0,1 2-10 0,0-3-9 15,-2 3-10-15,3 0-6 0,0-1-7 0,-1-1-6 0,7-3-4 16,-10 9-9-16,10-9-2 0,-9 7-3 0,9-7 0 16,-5 6-3-16,5-6-3 0,-5 7 4 0,5-7-6 15,-3 6 0-15,3-6-3 0,1 7 0 16,-1-7-4-16,4 9 2 0,-4-9-3 0,7 8 6 0,-2-2 20 15,0-1 13-15,1-1 0 0,1 4 1 0,-2-2 2 16,1 0-9-16,2 0-6 0,-2 1-2 0,3-1-9 16,-4 1-1-16,3 0-1 0,0 0-3 0,-2 0-7 15,2-1-3-15,-2 0-1 0,1 1-3 16,0 0-5-16,0-2-28 0,-1 2-44 0,-1-1-55 0,3-1-66 16,-2 1-67-16,1 0-75 0,-2-3-73 0,-5-3-109 15,10 9-302-15,-10-9-354 0</inkml:trace>
  <inkml:trace contextRef="#ctx0" brushRef="#br0" timeOffset="78542.03">12413 12712 191 0,'-9'2'359'0,"9"-2"-43"0,0 0 3 16,0 0-19-16,-13 2-15 0,13-2-9 0,0 0-15 15,0 0-38-15,-10 0-30 0,10 0-28 0,0 0-21 16,0 0-15-16,0 0-12 0,0 0-6 16,0 0 2-16,0 0 12 0,0 0 3 0,0 0 4 0,0 0-5 15,0 0-3-15,0 0-8 0,13 3-16 0,-13-3-19 16,15 0-16-16,-15 0-10 0,20 0-53 0,-8-1 39 16,-2-1-46-16,4 2 40 0,0-1-45 0,1 0 43 0,0 0-48 15,0-1 45-15,0 0-51 0,3 0 46 0,-2-1-51 16,0 1 8-16,-2 0-85 0,3-1-9 0,-2 1-40 15,-1-2-52-15,-1 2-46 0,1-2-45 0,-4 1-35 16,1 0-32-16,-1 0-30 0,-4-1-378 0,-6 4-285 16</inkml:trace>
  <inkml:trace contextRef="#ctx0" brushRef="#br0" timeOffset="78790.22">12567 12580 406 0,'0'0'409'15,"-10"-7"-53"-15,10 7-26 0,-10-4-6 0,10 4-6 16,-6-4-15-16,6 4-31 0,-7-3-37 0,7 3-41 16,0 0-40-16,-9-2-15 0,9 2 0 0,0 0 23 0,0 0 8 15,-1 5-2-15,1-5-21 0,1 8-11 16,2-1-13-16,1 0-56 0,-2 3 36 0,2-1-60 0,1 3 36 16,-1 3-58-16,2-2 38 0,-1 2-50 0,1 0 39 15,-1 2-50-15,0-1 41 0,-1 1-47 0,3 0-2 16,-3-2-6-16,1 2-28 0,-1-1-44 15,1 0-52-15,-1-1-52 0,4 0-80 0,-2-2-60 16,-1 0-60-16,2-2-143 0,-2-2-382 0,2 0-487 0</inkml:trace>
  <inkml:trace contextRef="#ctx0" brushRef="#br0" timeOffset="89458.43">10809 9985 8 0,'0'0'108'0,"0"0"-6"0,0 0 10 0,-13-2-21 15,13 2-17-15,0 0-12 0,0 0-10 0,-9-2-13 0,9 2-6 16,0 0-8-16,0 0-1 0,0 0-3 16,-6-3 10-16,6 3 8 0,0 0 8 0,0 0 5 15,0 0 8-15,0 0 8 0,0 0 3 0,0 0-4 16,0 0 0-16,0 0-1 0,-12 0 0 0,12 0 0 15,0 0 1-15,0 0-5 0,0 0-4 0,0 0 2 16,0 0-10-16,0 0-7 0,0 0-3 0,0 0 0 16,0 0-6-16,0 0-6 0,0 0 9 0,0 0-9 0,0 0 2 15,0 0-5-15,0 0 2 0,0 0-5 0,0 0-3 16,9 3 2-16,-9-3-7 0,0 0 0 0,17-1 0 16,-17 1-4-16,14-2-2 0,-14 2-4 0,18-1 0 15,-18 1-1-15,15 0 4 0,-15 0-4 0,19-1 3 16,-19 1-4-16,16-1 1 0,-16 1-3 0,15 0 3 15,-15 0-4-15,0 0 6 0,15-1 40 0,-15 1-34 16,0 0 18-16,14 0-10 0,-14 0 10 0,0 0-11 16,0 0 6-16,13-2-16 0,-13 2 12 0,0 0-17 15,0 0 11-15,0 0-14 0,9-1 10 0,-9 1-14 16,0 0-7-16,0 0-51 0,6-3-96 0,-6 3-63 16,8-5-413-16,-8 5-146 0</inkml:trace>
  <inkml:trace contextRef="#ctx0" brushRef="#br0" timeOffset="90991.36">11412 11071 120 0,'0'0'209'0,"0"0"-19"0,0 0-19 0,-5 5 13 16,5-5-15-16,0 0 0 0,0 0-11 0,0 0-2 15,0 0-15-15,0 0-17 0,0 0-6 0,0 0-12 16,0 0-14-16,0 0-16 0,0 0-13 0,0 0-7 15,0 0-14-15,0 0 1 0,9-3 2 0,-9 3-7 16,9-4-2-16,-9 4-15 0,11-3 1 0,-11 3-7 16,17-2-3-16,-8-1-1 0,2 1 2 0,1 0 2 0,0-2-9 15,0 0-6-15,0 3 0 0,2-3 3 16,-1 2-6-16,1-1 37 0,0-1-58 0,-1 0 18 16,-1 2 1-16,0-2-5 0,2 1-23 0,-4-1-47 15,0 0-44-15,-1 2-50 0,3-2-58 0,-5 2-66 16,1-3-224-16,2 0-24 0</inkml:trace>
  <inkml:trace contextRef="#ctx0" brushRef="#br0" timeOffset="92674.83">13070 12390 15 0,'0'0'554'0,"0"0"-139"0,0 0-63 0,-3-8-26 16,3 8-55-16,0 0 53 0,0 0-32 0,0 0-31 15,0 0-35-15,0 0-44 0,-2-5-42 0,2 5-16 16,0 0 1-16,0 0 5 0,0 0 5 0,1 6 9 0,-1-6 3 16,1 10 7-16,2-5-37 0,-2 1 18 15,3 3-32-15,-2-1 15 0,2 3-34 0,-1 0 38 0,1 0-42 16,-2 2 28-16,3 0-40 0,-1 1 19 0,0 1-39 16,2 1 16-16,-2-2-22 0,1 0-3 0,-1 2-23 15,-1 0 23-15,1-2-35 0,-2 1 23 16,3-3-24-16,-1 2-4 0,-3-2 0 0,2-2-3 0,-1 1-2 15,2-1-23-15,-4 0-55 0,3-3-12 0,-2 1-108 16,2-2-21-16,-1-1-43 0,-1 1-41 0,-1-6-95 16,3 7-78-16,-3-7-85 0,0 0-356 0,0 0-494 15</inkml:trace>
  <inkml:trace contextRef="#ctx0" brushRef="#br0" timeOffset="93057.58">13362 12510 119 0,'0'0'425'0,"3"-6"-106"16,-3 6-38-16,0 0-24 0,0 0-7 15,-7-6-11-15,7 6-4 0,-10 2-31 0,10-2-35 16,-14 5-29-16,5 0-11 0,-2 0-28 0,-1 2-20 0,-2 0-16 16,0 1-6-16,1 0 10 0,-3 2 7 0,3-1-1 15,0-2-7-15,0 2-7 0,1-3-16 16,0 1-8-16,3-1-7 0,3-1-1 0,-3-1-6 0,1 2 0 15,3-2 0-15,5-4-6 0,-6 6 1 0,6-6-2 16,-3 7 6-16,3-7-7 16,0 0-2-16,4 8 0 0,-4-8-5 0,10 3 0 0,-10-3-1 0,13 4 0 15,-4-1-1-15,0 1 6 0,1-2-1 0,0 2 3 16,2-1 4-16,-2 1 7 0,3 1 0 0,-2 1-2 16,3-1 14-16,-2 2-5 0,-2-1-1 15,4 0-2-15,-4 0 4 0,2 1-42 0,-2-2 42 0,-1 1-43 16,0-1 41-16,1 1-43 0,-1-3 39 0,-1 4-42 15,1-4 41-15,-3 2-40 0,-6-5 39 0,12 5-43 16,-12-5 36-16,12 7-43 0,-12-7-1 0,12 3-103 16,-12-3-28-16,12 3-104 0,-12-3-84 0,12-1-94 15,-12 1-434-15,13-6-425 0</inkml:trace>
  <inkml:trace contextRef="#ctx0" brushRef="#br0" timeOffset="93210.93">13664 12661 148 0,'0'0'450'0,"0"0"-122"0,0 0-52 0,0 0-37 16,0 0-11-16,0 0-23 0,0 0-33 0,0 0-32 15,0 0-28-15,0 0-27 0,1-6-23 16,-1 6-18-16,0 0-44 0,0 0-82 0,0 0-88 16,8-4-106-16,-8 4-340 0,8-5-128 0</inkml:trace>
  <inkml:trace contextRef="#ctx0" brushRef="#br0" timeOffset="93839">13941 12412 5 0,'0'0'288'0,"0"0"-46"15,0 0-14-15,0 0-2 0,-14 0 5 0,14 0-12 0,0 0 3 16,-11-2-4-16,11 2-32 0,0 0 34 0,-12-5-27 16,12 5-35-16,-5-4-22 0,5 4-20 0,-5-6-19 15,5 6-14-15,-3-8-12 0,3 8-54 0,2-9 45 16,-2 9-51-16,4-12 38 0,-2 7-50 0,6 1 41 16,-3-3-48-16,3 1 42 0,-1 2-40 0,1 0 38 15,2-1-46-15,-2 3 52 0,2-1-38 0,-10 3 56 16,18-1-49-16,-18 1 47 0,19 4-44 0,-10 0 41 15,-1 2-5-15,-2-2-8 0,2 4-1 0,-3 1-8 16,-1-1-7-16,-2 3-2 0,-2-1-3 0,0-1-1 16,0 4-1-16,-1-4 12 0,-2 2 0 0,2-2 13 15,-3 1-8-15,3-2-3 0,-4 1-7 0,5-3 5 16,-3 0 1-16,3-6 1 0,-1 11 7 0,1-11-11 16,0 0-4-16,1 8-4 0,-1-8-2 0,9 2-6 0,-9-2 0 15,13 0 6-15,-13 0-10 0,19 0-3 0,-19 0 10 16,21 0-11-16,-10 1-6 0,2 1 9 15,-2 0-5-15,1 2 3 0,-2-1 4 0,-1 2 2 16,0 1 3-16,-1 0 4 0,-2 1 10 0,-2 1 5 0,1-1 2 16,-4 2 2-16,-2-3 6 0,-3 4 2 0,0-1 1 15,-2-1-7-15,1 0-9 0,-5 0-7 0,-2 1-4 16,1-3-11-16,-3 1-62 0,1-2-118 0,-4-1-162 16,3-2-180-16,0-2-592 0,-1 0-724 0</inkml:trace>
  <inkml:trace contextRef="#ctx0" brushRef="#br0" timeOffset="95258.03">10378 14679 304 0,'0'0'274'0,"0"0"-52"15,-5 4 24-15,5-4-33 0,0 0 28 16,0 0-54-16,-8 3 26 0,8-3-58 0,0 0 36 0,0 0-58 15,-6 4 9-15,6-4 40 0,0 0-23 0,-1 6 13 16,1-6-30-16,0 0 4 0,0 7-24 0,0-7-3 16,0 0-22-16,4 9 5 0,-4-9-20 0,6 6 0 15,-6-6-21-15,6 4 4 0,-6-4-17 0,12 5 5 16,-12-5-21-16,14 4 4 0,-14-4-14 0,18 2 7 16,-7-2-10-16,1 0-8 0,-1-1-15 15,3-1-15-15,-1 1-52 0,1-2-27 0,-1 0-59 0,2 1-4 16,-3-1-86-16,1 0-18 0,-2 1-93 0,1-2-54 15,-3 0-383-15,-9 4-319 0</inkml:trace>
  <inkml:trace contextRef="#ctx0" brushRef="#br0" timeOffset="95432.36">10423 14861 120 0,'-9'5'524'0,"0"1"-94"0,3-2-134 15,-2 1-8-15,8-5-78 0,-10 6 22 16,10-6-57-16,-8 6 7 0,8-6-58 0,0 0 17 15,-4 5-54-15,4-5 14 0,0 0-50 0,12 1-5 0,-12-1-9 16,19-4 16-16,-8 2-43 0,6-2 28 0,0 1-37 16,0-2-8-16,4-1-115 0,2 1-48 0,0-1-102 15,0-1-129-15,-1 1-287 0,1-1-197 0</inkml:trace>
  <inkml:trace contextRef="#ctx0" brushRef="#br0" timeOffset="96326.15">11572 13796 111 0,'0'0'220'0,"0"0"-53"16,0 0-16-16,0 0-56 0,0 0-18 0,0 0-18 15,0 0-11-15,0 0-9 0,0 0-11 0,0 0-9 16,0 0-54-16,0 0-71 0,0 0-167 0,0 0 82 16</inkml:trace>
  <inkml:trace contextRef="#ctx0" brushRef="#br0" timeOffset="96485.02">11614 13927 128 0,'-4'10'190'16,"4"-10"-49"-16,-1 10-5 0,1-10-41 0,-3 7-5 16,3-7-32-16,-1 7 4 0,1-7-25 0,-1 7 5 15,1-7-27-15,0 0-42 0,0 7-105 0,0-7-131 16,0 0 82-16</inkml:trace>
  <inkml:trace contextRef="#ctx0" brushRef="#br0" timeOffset="96642.08">11665 14174 4 0,'-1'7'181'0,"-2"0"-31"0,3-1-15 15,-2 0-36-15,-2 0-5 0,4-6-34 0,-1 10 0 16,1-10-24-16,-2 8 7 0,2-8-23 0,-1 9 15 15,1-9-47-15,3 6-79 0,-3-6-164 0,5 5 79 16</inkml:trace>
  <inkml:trace contextRef="#ctx0" brushRef="#br0" timeOffset="96803.72">11747 14358 227 0,'0'0'274'0,"-1"11"-48"16,-2-3-34-16,3-8-7 0,-2 10-15 0,-1-4-23 15,3-6-22-15,-4 10-22 0,4-10-21 0,-2 8-18 0,2-8-7 16,-3 7-21-16,3-7-23 0,-1 5-46 16,1-5-58-16,0 0-66 0,0 0-48 0,0 0-242 15,6 4 80-15</inkml:trace>
  <inkml:trace contextRef="#ctx0" brushRef="#br0" timeOffset="96944.93">11794 14487 61 0,'0'0'218'0,"0"12"-39"15,0-4-13-15,0-8-39 0,0 10-10 0,0-10-10 16,-1 10-13-16,1-10-12 0,-1 9-20 0,1-9-13 16,0 0-12-16,0 9-7 0,0-9-5 0,0 0-10 15,2 7-29-15,-2-7-68 0,0 0-80 16,0 0-189-16,0 0 192 0</inkml:trace>
  <inkml:trace contextRef="#ctx0" brushRef="#br0" timeOffset="97253.96">11610 14682 419 0,'0'0'333'0,"0"0"-8"15,-14 0-49-15,14 0 34 0,0 0-49 16,-14-2-6-16,14 2-26 0,0 0-35 0,-9-2-35 0,9 2-27 15,0 0-23-15,0 0-14 0,0 0-13 0,0 0-11 16,0 0 1-16,0 0 2 0,0 0 0 0,0 0-4 16,9 2-9-16,-9-2-8 0,17 4-4 0,-8-3-9 15,2 1-11-15,-1 1-4 0,2 0-3 16,-1 0-5-16,2 1-4 0,1-1-1 0,1 1-3 0,0 1-5 16,0-2-13-16,-1 2-33 0,1-2-44 0,-1 3-57 15,2-2-45-15,-2 0-48 0,-3-1-29 16,3 0-78-16,-1 1-76 0,0-3-258 0,-2 0-188 0</inkml:trace>
  <inkml:trace contextRef="#ctx0" brushRef="#br0" timeOffset="97427.85">12130 14630 482 0,'0'0'460'15,"0"0"-72"-15,4-6-42 0,-4 6-26 0,0 0-24 16,0 0-46-16,0 0-39 0,-5-5-25 0,5 5-39 0,-8 3-27 15,8-3-24-15,-14 7-19 0,7-3-15 16,-1 4-14-16,-2 0-6 0,0 2-15 0,-1 0-11 0,-4 5-101 16,3-1-85-16,-2 2-96 0,2 0-102 0,0-2-479 15,-2 3-390-15</inkml:trace>
  <inkml:trace contextRef="#ctx0" brushRef="#br0" timeOffset="98254.46">10670 15694 608 0,'0'0'512'0,"-8"3"-114"0,8-3-74 15,0 0-34-15,-10 3-20 0,10-3-23 0,0 0-22 16,-7 3-32-16,7-3-19 0,0 0-23 0,0 0-27 16,0 0-16-16,0 0-26 0,0 0-8 0,0 0-15 0,0 0-9 15,0 0-9-15,0 0-11 0,9-6-3 16,-9 6-9-16,13-5-3 0,-4 3-2 0,1-3 1 16,-2 1-6-16,3 1-6 0,0-2-13 0,0 1-47 0,3-2-35 15,-2 2-36-15,2-3-41 0,-2 2-83 0,0 0-8 16,2-1-42-16,-5 1-43 0,0 0-56 15,1 3-238-15,-10 2-150 0</inkml:trace>
  <inkml:trace contextRef="#ctx0" brushRef="#br0" timeOffset="98421.8">10725 15777 156 0,'-9'9'474'0,"2"-2"-129"0,1 0-53 0,-2-1-33 15,3 0-26-15,1 0-21 0,4-6-8 0,-5 9-71 16,5-9 27-16,0 7-34 0,0-7-17 0,5 4-24 15,-5-4-16-15,13 0-15 0,-3-2-7 0,0 0-14 16,2-2-8-16,5 1-50 0,-2-2-123 0,7-2-44 16,-3 1-90-16,0-3-135 0,0 1-196 0,3-1-125 15</inkml:trace>
  <inkml:trace contextRef="#ctx0" brushRef="#br0" timeOffset="107170.4">17396 12942 134 0,'0'0'214'0,"0"0"-21"16,0 0-3-16,-13-3-23 0,13 3-8 0,0 0-1 15,-8-4 1-15,8 4-26 0,0 0 4 0,-9-5-13 16,9 5-6-16,-5-4 0 0,5 4-15 0,0 0 14 16,-4-5-27-16,4 5 17 0,0 0-40 0,-6-6 18 0,6 6-45 15,0 0 51-15,5-9-49 0,-5 9 46 0,5-5-34 16,-5 5 50-16,9-4-46 0,-9 4 32 0,13-5-45 16,-3 2 38-16,-1 2-44 0,-9 1 37 0,20-1-44 15,-8 0 33-15,-2 2-46 0,3 0 36 0,-3 0-45 16,3 2 36-16,-3 1-38 0,2-1 29 0,-1 2-41 15,-2-1 2-15,0 4-1 0,0-1 39 0,-3 0-43 16,2 2 41-16,-4-1-43 0,1 2 33 0,-4-2-40 16,2 2 40-16,-3-3-42 0,0 2 43 0,0-2-6 15,-3 1-4-15,2-2 0 0,-4-2-2 0,2 3-3 16,0-2-1-16,3-5 6 0,-9 3-4 0,9-3-35 16,0 0 47-16,-17-1-42 0,17 1 41 0,-6-8-40 15,3 2 41-15,0-1-40 0,2-1 37 0,1 0-39 16,1-3 41-16,2 0-41 0,0 0 39 15,2-2-42-15,1 2 36 0,1-1-36 0,0 2 43 0,2-1-5 16,0 0-4-16,3 2 0 0,-2 0-4 0,0 1-2 16,3 1 1-16,-3 0-3 0,2 3 1 0,-1 1-35 15,1-1 47-15,0 3-38 0,0 0 44 0,-12 1-35 0,23 1 42 16,-13 2-38-16,2 0 41 0,-1 1-39 16,-2 2 41-16,1 1-37 0,2 0-1 0,-3 2 3 0,-2 0 2 15,2 2 5-15,-2-2 30 0,-1 4-45 0,-1-4 52 16,-1 2-58-16,2-1 40 0,-2 0-42 0,-1 0 41 15,1-2-45-15,-2 2 39 0,2-2-77 0,-1-1-5 16,-1-2-101-16,1 2-11 0,-3-7-65 0,4 10-46 16,-4-10-39-16,6 7-60 0,-6-7-372 0,0 0-268 15</inkml:trace>
  <inkml:trace contextRef="#ctx0" brushRef="#br0" timeOffset="107394.69">17980 12915 342 0,'0'0'409'0,"0"0"-79"16,0 0-33-16,-3-7-55 0,3 7 14 0,0 0-56 15,0 0-30-15,0 0-24 0,0 0 19 0,0 0-63 0,0-7 22 16,0 7-68-16,0 0 33 0,9-4-61 0,-9 4 37 16,13-7-54-16,-4 4 39 0,1 0-53 0,0 0 45 15,3 0-52-15,1-3 44 0,3 2-55 0,-2 0 28 16,0-1-90-16,1-1-15 0,-1 3-46 0,2-2-58 15,-2 0-50-15,-2 0-57 0,0 0-65 0,-3 2-148 16,-2-2-24-16</inkml:trace>
  <inkml:trace contextRef="#ctx0" brushRef="#br0" timeOffset="107636.55">18228 12743 409 0,'-4'-6'361'0,"4"6"-38"0,-5-8-26 0,1 1-8 15,4 7 10-15,-4-9-15 0,4 9-21 0,-4-10-26 16,4 10-26-16,-2-7-27 0,2 7-36 0,-3-7-28 15,3 7-13-15,1-7-5 0,-1 7 2 0,0 0-1 16,8-4-7-16,-8 4-2 0,0 0-11 0,14 2-1 16,-14-2-18-16,10 8-10 0,-3-2-6 0,0 0-8 15,0 1-5-15,-1 2-5 0,2 1-46 0,-2 1 42 16,2 2-45-16,-2 1 45 0,1-2-44 0,-1 3 46 0,-2-1-46 16,3 0 40-16,-1-1-47 0,-1 1 31 0,-1-1-82 15,0-2-6-15,-2 1-87 0,4-1 0 16,-2-3-77-16,-1 2-1 0,1-2-25 0,-2-1-40 0,2 1-37 15,1-3-64-15,-5-5-265 0,12 4-187 0</inkml:trace>
  <inkml:trace contextRef="#ctx0" brushRef="#br0" timeOffset="107985.96">18557 12757 238 0,'0'0'342'0,"0"-9"-57"16,0 9-21-16,-3-8-25 0,3 8-21 0,-7-4-13 15,7 4-19-15,-9-3-26 0,9 3-20 0,-15 1-33 16,15-1-27-16,-15 4-17 0,6-2-14 0,-3 4-7 16,3-3-8-16,0 2 13 0,-2-2-54 0,2 4 27 15,1-2-31-15,0 0 30 0,0 0-31 0,1 0 31 16,1 0-26-16,6-5 36 0,-9 7-39 0,9-7 28 16,-8 7-25-16,8-7 26 0,0 0-32 0,0 7 35 0,0-7-33 15,0 0 30-15,10 4-32 0,-10-4 31 0,9 2-32 16,-9-2 38-16,13 3-41 0,-13-3 35 15,17 4-34-15,-17-4 32 0,15 4-31 0,-5-2 42 0,-1-1-28 16,0 2 40-16,1 1-50 0,-1-1 41 0,0 1-39 16,-1-1 38-16,1 0-42 0,-2 2 40 0,1-2-42 15,-1 2 1-15,0-2 5 0,1 1 1 16,-3 1 1-16,1-1-4 0,-6-4-6 0,13 5-30 16,-13-5-23-16,12 4-57 0,-12-4-26 0,14 4-88 15,-14-4-24-15,13 1-338 0,-13-1-114 0</inkml:trace>
  <inkml:trace contextRef="#ctx0" brushRef="#br0" timeOffset="108211.01">18833 12728 307 0,'0'0'365'0,"0"0"-93"0,0 0-43 0,0 0-9 15,0 0-15-15,-12-2-21 0,12 2-18 0,0 0-32 16,0 0-25-16,0 0-20 0,0 0-18 0,0 0-15 0,6-5 15 16,-6 5-22-16,11-3-30 0,-11 3-3 15,17-3-3-15,-5 1-5 0,-2 0 0 0,0-1-9 0,4 0-42 16,-1 0-68-16,0 1-67 0,-2 0-57 16,1 0-89-16,-1 0-207 0,-1 1-36 0</inkml:trace>
  <inkml:trace contextRef="#ctx0" brushRef="#br0" timeOffset="108369.32">18940 12787 353 0,'-6'6'269'0,"1"-2"-61"0,5-4-42 0,-7 8-16 0,7-8-20 15,-5 6-21-15,5-6-4 0,-3 7-13 0,3-7-11 16,0 0-15-16,0 0-11 0,5 5-15 0,-5-5-12 16,0 0-6-16,17-1-4 0,-8-1-35 0,3 0-42 15,-1-2-53-15,0 1-47 0,3-1-70 0,2-2-188 16,0-2 119-16</inkml:trace>
  <inkml:trace contextRef="#ctx0" brushRef="#br0" timeOffset="109101.89">19381 12594 123 0,'0'0'164'0,"0"0"-34"16,-4-5-4-16,4 5-30 0,0 0 0 0,0 0-27 15,0 0 6-15,0 0-9 0,-7-3 25 0,7 3-24 16,0 0 17-16,0 0-31 0,-6-4 9 0,6 4-11 15,0 0 28-15,0 0-20 0,-7-4 35 0,7 4-28 16,0 0 9-16,-6-6 29 0,6 6-40 0,0 0-1 16,-6-2-16-16,6 2 2 0,0 0-3 0,-12-1 10 15,12 1 2-15,0 0 10 0,-14 2 2 0,14-2-1 0,-11 5 4 16,11-5 2-16,-13 6-10 0,5-2-1 16,2 0-3-16,-1 2-20 0,0-1 5 0,-1 0 0 15,2 3-17-15,-1-3-3 0,2 1-3 0,-1 2-5 16,1 0 2-16,0-2-11 0,1 2 7 0,0-1 0 15,1 1-1-15,1-1-1 0,0-1-3 0,1 2 6 16,1-2-4-16,0 0-4 0,0 2 0 0,3-3 0 16,-1 2-1-16,0 0-1 0,0-1-2 0,3-1 4 0,-1 2-6 15,-1-1 3-15,3-3-3 0,-1 4 2 0,0-2 3 16,-1-1-4-16,3-1-1 0,1 3-1 0,-3-3 2 16,2 1-3-16,-7-4-38 0,13 3 57 15,-13-3-41-15,15 4 38 0,-15-4-2 0,14 2-4 0,-14-2-3 16,15 2-3-16,-15-2 1 0,16-3 5 0,-16 3-8 15,15-3 0-15,-15 3-1 0,16-2 3 0,-16 2 2 16,15-5-5-16,-15 5-2 0,13-4 1 0,-7 0 0 16,-6 4 0-16,13-6-1 0,-7 2 6 0,-6 4-4 15,9-5-2-15,-3-1-1 0,-6 6 1 16,8-5 0-16,-8 5-2 0,8-9 21 0,-8 9-19 0,8-8 0 16,-8 8 5-16,5-6 5 0,-5 6-1 0,6-9 6 15,-6 9-7-15,4-8 2 0,-4 8 1 0,4-9 6 16,-4 9 7-16,2-8 1 0,-2 8 5 0,0-8-5 15,0 8-6-15,0-11 3 0,0 11-7 0,-2-11-2 16,0 5 0-16,0 0 12 0,-1-1-3 0,-1 0-4 16,-2 0-1-16,2-2 3 0,-1 2 3 0,1-2 3 15,-2 2 1-15,-1 0-7 0,-1 0 0 0,0 2-10 0,0-1-3 16,-2 1-6-16,1 0 0 0,-3 3-73 0,0 1-115 16,0 0-132-16,-1 1-150 0,-3 0-399 15,-2 2-421-15</inkml:trace>
  <inkml:trace contextRef="#ctx0" brushRef="#br0" timeOffset="111091.46">17874 13869 259 0,'0'0'225'0,"0"0"-29"16,0 0-15-16,-5-6-9 0,5 6-16 0,0 0-14 0,-6-5-31 15,6 5-7-15,0 0-9 0,-1-8 0 16,1 8 0-16,0 0-1 0,0-9 21 0,0 9-36 0,3-7 13 16,-3 7-19-16,5-6 18 0,-5 6-34 0,5-6 30 15,-5 6-38-15,9-5 42 0,-9 5-36 16,10-3 44-16,-10 3-42 0,10-3 39 0,-10 3-45 0,13-1 43 15,-13 1-6-15,14 2-18 0,-14-2-8 16,17 6-7-16,-11-2-12 0,3 1-3 0,1 1-5 0,-3 0-8 16,0 1-2-16,1 1 0 0,1 0-6 0,-4 1-2 15,2 0-4-15,-1-1 0 0,-1 1 0 0,-1 0 3 16,1-1-2-16,-3 0 1 0,1-1 4 0,-2 0-4 16,1-1-1-16,-2-6 4 0,0 12 2 0,0-12-8 15,-3 8 2-15,3-8 4 0,-4 8 0 0,4-8 5 16,-6 3 5-16,6-3 6 0,0 0-6 0,-9-4-2 15,9 4-4-15,-6-9-5 0,4 3-1 0,0-1-4 16,-1-3-3-16,2 2-1 0,1-3 3 0,0 0-7 16,1 1-34-16,-1-1 41 0,4 0-33 0,-1 0 37 0,0 1-38 15,3 0 44-15,-1 1-46 0,2 1 43 16,-2 1-38-16,2-2 40 0,1 3-41 0,0 0 39 16,-1 1-38-16,0 1 41 0,1 1-37 0,2 1 43 15,-10 2-37-15,17-1 41 0,-17 1-37 0,18 2 36 0,-9 1-1 16,0 0-5-16,0 2-2 0,0 0-8 15,-3 1 1-15,3 0 0 0,0 1-6 0,-3 0-3 16,2 1 0-16,-3 0 1 0,4 0-5 0,-4 1 0 0,0-1 2 16,0 0 0-16,1 1-1 0,-3-2-1 0,2 0-3 15,-1 0-4-15,0 0-8 0,-1-2-44 0,-1 0-46 16,-2-5-45-16,7 10-37 0,-7-10-46 0,5 6-45 16,-5-6-25-16,9 3-88 0,-9-3-420 0,0 0-342 15</inkml:trace>
  <inkml:trace contextRef="#ctx0" brushRef="#br0" timeOffset="111356.24">18425 13818 145 0,'0'0'285'0,"0"0"-52"15,0 0-26-15,0 0-14 0,0 0-17 16,0 0-30-16,0 0-13 0,0 0-24 0,0 0-18 16,0 0-11-16,0 0-15 0,0 0-12 0,0 0-11 0,0 0-8 15,12-2-6-15,-12 2-7 0,12-2 0 0,-12 2-5 16,15-5-7-16,-15 5-3 0,15-4-1 0,-6 2-2 16,2 1-8-16,-2-2-41 0,-9 3-60 0,15-5-52 15,-15 5-63-15,15-3-270 0,-15 3 18 0</inkml:trace>
  <inkml:trace contextRef="#ctx0" brushRef="#br0" timeOffset="111521.82">18529 13880 98 0,'0'0'242'16,"-7"9"-70"-16,7-9 0 0,-3 10-44 0,3-10 9 16,-4 7-34-16,4-7 21 0,0 0-48 0,2 10 5 0,-2-10-34 15,0 0 14-15,7 3-36 0,-7-3 19 0,0 0-32 16,18-1 16-16,-18 1-23 0,18-3-5 0,-8 0-5 15,0-2-53-15,3-1-56 0,1 2-87 0,0-4-173 16,-1 1 172-16</inkml:trace>
  <inkml:trace contextRef="#ctx0" brushRef="#br0" timeOffset="114588.86">19138 13624 168 0,'0'0'202'15,"0"0"-49"-15,0 0 10 0,0 0-39 16,-5-6 9-16,5 6-33 0,0 0 25 0,0 0-8 0,-9 4-29 15,9-4 5-15,-7 4-5 0,7-4-7 0,-10 5-1 16,10-5-2-16,-10 6-7 0,5-1-6 0,-2 0 3 16,0-1-17-16,-1 2-6 0,0-1-2 0,-1 2-3 15,-1-1-10-15,1 1 0 0,0 0-4 0,-1-1 1 16,0 2-3-16,2-2-2 0,0 0-4 0,-2 1-1 16,1 0-2-16,3-3-1 0,-1 2 3 0,0 1-5 15,0-4 4-15,2 2-1 0,5-5 0 0,-9 8 5 16,9-8-9-16,-6 6 4 0,6-6 3 0,-5 7 5 0,5-7 3 15,-3 5 7-15,3-5 4 0,0 0-9 16,0 0-1-16,0 7-5 0,0-7-5 0,0 0-1 0,12 4-5 16,-12-4-27-16,9 1 25 0,-9-1 0 0,13 1 2 15,-13-1-6-15,15 1 1 0,-15-1-3 16,17 2 8-16,-17-2-8 0,19 3-1 0,-10-1 2 16,2 1 3-16,-1 0 8 0,-1 0-2 0,3 1 1 15,-2-1 4-15,0 1 7 0,0 1-2 0,1-1-2 16,-2 1 6-16,1 0-5 0,-1 0-1 0,0 1 3 15,-3 0 0-15,4-1 5 0,-3 1-6 0,-1-2 4 0,1 1-8 16,-7-5-2-16,11 9-2 0,-11-9-4 0,8 7 3 16,-8-7-6-16,7 6-2 0,-7-6 4 0,7 5-10 15,-7-5 0-15,6 4-3 0,-6-4 6 0,0 0-9 16,4 7-51-16,-4-7-75 0,0 0-77 0,0 0-49 16,0 0-91-16,0 0-365 0,0 0-218 0</inkml:trace>
  <inkml:trace contextRef="#ctx0" brushRef="#br0" timeOffset="117452.46">19057 13744 235 0,'-11'0'282'16,"-2"2"-78"-16,-1-2-23 0,-3 0-5 0,-3 1-8 16,-1 0-17-16,-6 0 2 0,-1 1-8 0,-6 1 4 0,-2 0-28 15,-4 1-2-15,-4 2-19 0,-5-1 15 16,3 2-37-16,-2 0 26 0,0 1 9 0,0 1 12 15,2 0 4-15,1 1-7 0,3-2-4 0,7 1-6 16,3-2-15-16,2 1-16 0,5 0-16 0,1-2-14 0,9-1-4 16,-2 2-2-16,6-1 1 0,-1-1-5 15,6 2 0-15,3-3-9 0,3-4 0 0,0 10-4 0,7-6-2 16,3-1-8-16,4 1-2 0,5-3 1 0,4 1-5 16,6-2-3-16,2-1-4 0,9-1 2 0,1 0-7 15,5-3 2-15,2-2 0 0,3 0-6 0,-3 1-1 16,0-2-2-16,1 0 2 0,-1 0-4 0,-3-1 0 15,0 1 0-15,-4-1 1 0,-7 2 1 0,-2 2-7 16,-2-3-7-16,-6 3-1 0,-4-1-5 0,-4 0-44 16,-4 2 49-16,-3 0-36 0,-9 4 51 0,9-7-43 15,-9 7 50-15,-7-5-42 0,7 5 48 0,-23-3-42 16,3 3 45-16,-7 1-41 0,-3 2 46 0,-10 0-43 16,-6 3 45-16,-5 0 6 0,-3 3-15 0,-12 2 0 15,0 2-1-15,-2 0 25 0,1 2 36 0,2 2 32 16,2 0 15-16,3 1 1 0,13-1-9 0,1 0-19 15,4 1-15-15,6-1-12 0,4-1-13 0,8 0-6 16,9-4-9-16,4 1 0 0,4-2-7 0,6-1-2 0,6-1-7 16,6-1-21-16,6-3-44 0,7 0-47 0,12-3-26 15,5-2-57-15,10-2-44 0,5-5-27 16,13-4-22-16,2-4-6 0,5-1 12 0,1-5-40 0,1-1-11 16</inkml:trace>
  <inkml:trace contextRef="#ctx0" brushRef="#br0" timeOffset="121617.93">12041 15345 47 0,'0'0'206'15,"0"0"-42"-15,0 0-6 0,0 0-32 0,0 0 5 0,1-6-15 16,-1 6 19-16,0 0-29 0,0 0 10 0,0 0-30 16,-1-8 33-16,1 8-33 0,0 0 22 0,-1-6-41 15,1 6 38-15,0 0-29 0,-3-7-4 0,3 7 8 16,-3-7-6-16,3 7 3 0,-3-7-4 0,3 7-9 15,-8-10 14-15,5 4 5 0,0 1-4 0,-3 0 1 16,0-1-7-16,1 0-12 0,-4 0 8 0,3 1-11 16,-3 0-1-16,0-1 2 0,-1 2-3 0,1 0-9 15,0 0 5-15,-3 1-3 0,3-1-13 0,0 3-4 16,-2-1-9-16,11 2-4 0,-18-2-3 0,18 2-4 16,-19 2-3-16,10-1 1 0,0 1-2 0,-1 2-7 15,1 1 5-15,1 1-4 0,-2-1 4 0,2 3-5 16,2 0-1-16,-1 3 4 0,0-3-4 0,2 5 30 15,-1-1-28-15,4-1 25 0,-1 2-24 0,1-1 24 0,2-1-21 16,0 0 15-16,0 1-20 0,2-1 21 16,1 0-19-16,-1-1 18 0,2 1-22 0,1-3 21 15,2 2-23-15,-1-3 22 0,2 0-20 0,0-1 18 0,2 0-20 16,-3-2 18-16,4 0-22 0,-1-1 23 0,0-2-21 16,-10-1 18-16,22 0-19 0,-11 0 18 0,0-2-18 15,0-1 18-15,-1-1-20 0,0 1 19 16,2-2-15-16,-2 0 13 0,-1-2-19 0,4 0 24 0,-4-1-22 15,0-1 20-15,-2 1-21 0,0 0 8 0,-1 0-3 16,-2-1 0-16,1 0 8 0,-1 0 4 0,0 0 6 16,-2 0 8-16,0 0 6 0,-2 2 3 0,1-2 10 15,-2 2 7-15,1 7 9 0,-2-14 10 0,2 8 7 16,0 6-1-16,-2-12 0 0,2 12-1 0,-4-10-14 16,4 10-6-16,-4-8-8 0,4 8-10 0,0-7-2 15,0 7-11-15,0 0-5 0,-5-5-3 0,5 5 0 16,0 0-3-16,0 0 1 0,-4 7 4 0,4-7 3 15,0 8-1-15,0-8 0 0,0 14 1 0,0-6-2 16,0 2 2-16,0 0-3 0,0 1 0 0,1 1-2 16,2 0-6-16,0 0 4 0,-1 4-2 0,2-3 0 15,2 1-3-15,1 0-1 0,-1 0-2 0,1-1 1 16,0-1-4-16,2 0-14 0,0-1-23 0,0 0-34 0,2-2-37 16,1 0-19-16,-2-1-47 0,3 0-12 0,0-4-26 15,-1 2-73-15,0-2-10 0,1-1-82 0,0 0-61 16,0-3-366-16,-2 1-330 0</inkml:trace>
  <inkml:trace contextRef="#ctx0" brushRef="#br0" timeOffset="122233.86">12461 15498 227 0,'0'0'198'0,"-9"-5"-38"0,9 5-29 16,0 0-20-16,-7-2 5 0,7 2-14 0,0 0-2 15,-12-4 3-15,12 4 28 0,-10-3-19 0,10 3-5 16,0 0-1-16,-13-1 14 0,13 1 3 0,0 0-43 0,-19 1 48 16,19-1-49-16,-11 3 43 0,11-3-44 0,-13 5 44 15,13-5-49-15,-16 6 31 0,10-3-39 16,-2 2 24-16,1 0-7 0,0 1-15 0,2 0-6 0,-1 0-11 16,1 0-8-16,-2 1-1 0,4 1-4 0,-1 0-2 15,1 0-2-15,1 1-1 0,0-1 1 0,2 0-10 16,0-1-2-16,0 1-1 0,2 0 1 15,0 1-4-15,1-1-2 0,1 1-2 0,-1-2-3 0,4 0 0 16,-2 0-2-16,1 0-4 0,1 0-1 16,-1-2 5-16,2 1-1 0,-2-1-5 0,2 0 4 0,-1-1-2 15,2-1 0-15,-1 0-4 0,-8-3 3 0,14 6 2 16,-14-6-4-16,14 3 1 0,-14-3 1 0,16 1-6 16,-16-1 4-16,15 0 4 0,-15 0-6 0,13-2 3 15,-13 2-1-15,12-4 1 0,-12 4-5 0,13-5 4 16,-13 5 4-16,12-5-4 0,-5 1 0 0,-3-1-1 15,1 0 4-15,0-1-6 0,1 2-16 0,-4-3 23 16,3 0-19-16,-1-1 28 0,-3-1-21 0,2 1 23 0,-2 0-17 16,-1-1 24-16,0 0-25 0,-3-1 23 15,2 0-22-15,-3-1 19 0,-1 2-22 0,2-1 19 16,-4 1-20-16,1-1 13 0,-1 2-21 0,-3 1 14 16,1 0-62-16,0 2-33 0,-2 0-113 0,0-1-63 0,1 2-127 15,0-1-440-15,1 2-376 0</inkml:trace>
  <inkml:trace contextRef="#ctx0" brushRef="#br0" timeOffset="122966.97">12874 15254 268 0,'0'0'335'0,"0"0"-41"0,0 0 1 15,0 0-25-15,-11 0-13 0,11 0-15 0,0 0-60 16,0 0 24-16,0 0-26 0,0 0-24 0,-12-2-16 15,12 2-13-15,0 0-17 0,0 0-7 0,0 0-12 0,0 0-8 16,0 0 4-16,0 0-16 0,0 0 0 16,0 0-4-16,0 0 3 0,0 0-2 0,0 0-1 0,0 0-9 15,5-5-4-15,-5 5-6 0,9-3-5 0,-9 3-5 16,13-3-7-16,-13 3-1 0,18-4-10 0,-8 1-3 16,0-1-4-16,3 1-1 0,1 1-5 0,0-1 1 15,2-1 2-15,0-1-6 0,0 3 0 0,0-2-1 16,1 1 0-16,-1 0-3 0,0 0 2 0,0-1 2 15,0 2-6-15,0-1 0 0,-3 1-2 0,1-1-2 16,-1 1-4-16,-2 1 0 0,1-1-20 0,-2 0-12 16,-10 2-10-16,17-2 1 0,-17 2-8 0,14-1-2 15,-14 1 3-15,11-3-33 0,-11 3-47 0,0 0-46 16,10-2-42-16,-10 2-13 0,0 0-61 0,0 0-5 16,0 0-46-16,0 0-288 0,-7-4-149 0</inkml:trace>
  <inkml:trace contextRef="#ctx0" brushRef="#br0" timeOffset="123233.5">13056 15122 235 0,'-7'-3'254'0,"0"0"-8"15,7 3-6-15,-12-5-29 0,12 5 27 0,-12-4-57 16,12 4 45-16,-11-5-51 0,11 5 44 0,-8-4-54 0,8 4 6 16,-7-3-47-16,7 3 10 0,0 0-53 15,-9-4 18-15,9 4-26 0,0 0 49 0,0 0-9 0,0 0 25 16,0 0-16-16,-5 4 16 0,5-4-13 0,5 8 3 15,-5-8-7-15,5 10-4 0,0-3-6 0,-1 1-16 16,2-1-12-16,-1 3-8 0,4 0-10 0,-2 0-10 16,-1 2-50-16,3 1 42 0,0-1-9 0,-1 2-12 15,-1-1-2-15,1 1-6 0,2 0 0 0,-2-1-7 16,0 0-10-16,-2 1-22 0,4 0-64 0,-2-2-46 16,-2-1-65-16,3 2-43 0,-1-1-116 0,-2-2-83 15,1-1-140-15,-1-2-311 0,2-1-446 0</inkml:trace>
  <inkml:trace contextRef="#ctx0" brushRef="#br0" timeOffset="124403.27">20055 12555 458 0,'0'0'337'0,"0"0"-46"15,-16 0-10-15,16 0-17 0,0 0 8 0,-14 0-15 16,14 0-11-16,0 0-44 0,-11-1-27 0,11 1-23 16,0 0-23-16,0 0-22 0,0 0-16 0,0 0-9 15,0 0-8-15,0 0-3 0,0 0-10 0,5-6-10 16,-5 6-6-16,12-1-5 0,-12 1-11 0,18-2-7 16,-8 1 2-16,3-2-10 0,-2 3-1 0,3-1-3 15,0-2 3-15,2 2-11 0,-1 1 2 0,4-2 6 0,-2 1-17 16,1 0-31-16,0-1-54 0,0 1-48 15,1 0-47-15,-4 0-50 0,0 0-44 0,-2 0-34 16,0 1-53-16,-13 0-316 0,22 0-193 0</inkml:trace>
  <inkml:trace contextRef="#ctx0" brushRef="#br0" timeOffset="124804.34">20151 12635 127 0,'-13'4'371'0,"-2"-1"-46"0,5-1-59 0,1 1 42 16,-3-1-55-16,12-2-32 0,-14 4-28 15,14-4-32-15,-10 2-33 0,10-2-30 0,0 0-15 0,0 0-12 16,0 0-22-16,0 0-10 0,5-4-10 16,3 0-5-16,1 0-3 0,2 2-5 0,5-4 1 15,0 1-7-15,0-1-3 0,1 1 2 0,3-2-8 16,0 0 7-16,3 0-36 0,-1-1 37 0,-2 1-8 0,2-1-1 16,-2-1-12-16,-2 1-42 0,0 0-40 0,-2 1-40 15,-4-2-37-15,0 2-38 0,-3-1-20 0,0 1-2 16,-4 0 7-16,-1-1 26 0,-2 2 11 0,-2-1 37 15,0-2 61-15,-2 2-7 0,0-3 19 0,-3 2 71 16,1-1 76-16,-2 1 34 0,2 0 33 0,-1-1 52 16,-1 3 38-16,0-1 17 0,1 0-17 0,-1 1 45 15,4 0-67-15,-2 1 4 0,4 5-76 0,-7-10 12 16,7 10-61-16,-4-7 24 0,4 7-56 0,0 0 43 16,0 0-52-16,0 0 43 0,8-2-46 0,-8 2 35 0,13 5-10 15,-3-1-7-15,-1 2-9 0,3 1-7 0,2 1-7 16,0 3-6-16,2 2-7 0,-3 2-2 15,2 0 1-15,-2 3-8 0,0 1-5 0,-3 0-10 16,-3 3-16-16,-4 0-45 0,0-2-44 0,-4 1-51 0,-3 0-48 16,-4 3-28-16,-2 1-40 0,-5-1-34 0,-3-2-76 15,-3 0-249-15,-6 2-142 0</inkml:trace>
  <inkml:trace contextRef="#ctx0" brushRef="#br0" timeOffset="125636.11">20938 12280 413 0,'0'0'406'0,"-6"-10"-57"15,6 10-63-15,-8-8 9 0,8 8-43 0,-5-7 49 16,5 7-82-16,-6-5 6 0,6 5-82 0,0 0 11 15,-7-4-36-15,7 4 55 0,0 0-36 0,0 0 39 16,-4 8-57-16,4-8 31 0,2 12-47 0,0-3 32 16,1 1-59-16,-2 1 31 0,3 3-23 0,1 0-16 15,-2 3-12-15,1-1-13 0,2 0-8 0,-2 1-3 16,1 0-5-16,-1-1-9 0,1 1-3 0,0-1-4 0,1 1-6 16,-2-1-14-16,0-4-52 0,1 2-43 15,0-1-46-15,-2-1-50 0,1-2-46 0,1 0-41 16,-2-4-48-16,3 3-45 0,-3-3-61 0,-3-6-356 0,10 5-323 15</inkml:trace>
  <inkml:trace contextRef="#ctx0" brushRef="#br0" timeOffset="125983.35">21159 12351 61 0,'2'-8'424'15,"-2"8"-92"-15,0-12-37 0,0 12-42 0,-3-9-42 16,3 9-20-16,-4-8-36 0,4 8 7 0,-7-4-49 15,7 4 8-15,-12 0-50 0,12 0 13 0,-14 3-41 16,6-1 16-16,-2 2-40 0,1 0 31 0,0 1-39 16,-2 0 23-16,2 1-3 0,0-2-1 0,0 2 3 15,1-1-5-15,1 0-5 0,0-2-2 0,3 3-1 16,4-6 1-16,-10 7 7 0,10-7 2 0,-8 8-4 0,8-8 1 16,-1 8 10-16,1-8 8 0,0 9 1 0,0-9 7 15,8 10-1-15,-3-5-2 0,3 0-10 16,1 2-7-16,0-1-4 0,3 0-2 0,0 3-7 0,-1-2-4 15,3 1 1-15,1 0-3 0,0-1-1 0,0 2-3 16,4 1 5-16,-3 0-11 0,-1-2 3 0,-1 0 7 16,0 1-11-16,-1 0 0 0,0-2 0 0,-2 3 3 15,-2-3-5-15,4 0 3 0,-5 1-3 0,-1-2-3 16,1-1-8-16,-2 2-7 0,1-2-18 0,-2-2-18 16,-5-3-27-16,10 8-28 0,-10-8-66 0,9 4-74 15,-9-4-62-15,0 0-87 0,11 0-279 0,-11 0-183 16</inkml:trace>
  <inkml:trace contextRef="#ctx0" brushRef="#br0" timeOffset="126214.27">21517 12405 47 0,'0'0'454'0,"-7"-4"-120"0,7 4-62 15,0 0-36-15,0 0-35 0,0 0-25 0,0 0-20 0,0 0-28 16,0 0-23-16,0 0-18 0,0 0-19 0,6-6-12 16,-6 6-1-16,10-2-21 0,-10 2-3 0,19-4-12 15,-8 2-5-15,0 0-5 0,2 1-2 0,-2-1-2 16,3 0-4-16,-1 0-48 0,0 1-82 0,2-1-84 16,-2-1-82-16,1 0-270 0,-2 1-80 0</inkml:trace>
  <inkml:trace contextRef="#ctx0" brushRef="#br0" timeOffset="126385.22">21641 12472 331 0,'-4'4'249'0,"-2"1"-29"0,6-5-70 0,-5 9-5 16,5-9-42-16,-4 4 8 0,4-4-47 0,0 0 13 16,5 7-35-16,-5-7 11 0,10 3-32 0,-10-3 15 15,14 0-27-15,-3-1 18 0,1-1-28 0,1-1 29 16,4-1-35-16,0 1 7 0,0-2-80 0,0 0-44 15,5-2-96-15,-2 0-173 0,-2-2 153 0</inkml:trace>
  <inkml:trace contextRef="#ctx0" brushRef="#br0" timeOffset="126884">21970 12251 285 0,'0'0'222'0,"0"0"-30"16,-3-6-32-16,3 6-18 0,0 0-14 15,0 0-5-15,0-8 14 0,0 8-19 0,0 0 2 0,0 0-19 16,14 0-6-16,-14 0 0 0,12 4-12 0,-12-4-6 16,15 6-17-16,-7-2 4 0,-1 0-17 0,1 3-1 15,2-3-18-15,-1 3 11 0,0 1-19 0,-1 0 10 16,-2 0-3-16,1 1-7 0,-2 0 3 0,1 0 2 15,-3 2-11-15,-1-3-2 0,2 2 0 0,-3-3 4 16,-1-1 0-16,0 1 1 0,0-7 26 0,-1 11-45 16,1-11 24-16,-6 7-2 0,6-7 3 0,0 0-3 0,-8 5-22 15,8-5 42-15,-6-3-25 0,6 3-30 0,-6-9 31 16,6 9-30-16,-2-11 35 0,1 3-38 0,2 1 34 16,-1-4-33-16,1 1 32 0,3-1-33 15,0 2 6-15,0-3-3 0,2 1 10 0,2 0-5 0,-2-1 3 16,3 3 29-16,-1-2-31 0,3 4 30 15,-3-3-39-15,0 4 46 0,1 1-34 0,1 0 52 16,-3 1-22-16,1 1 64 0,-8 3-32 0,18-1 20 16,-18 1 59-16,14 5-48 0,-4-1 44 0,-1 2-44 0,-1 1 38 15,0 2-50-15,2 1 26 0,-4 2-15 0,3 0-17 16,1 0-12-16,-1 5-11 0,-1-3-9 0,1 1-8 16,1 1 2-16,-2 0-12 0,1-2-5 0,0 2-6 15,-2-3-41-15,0 1-100 0,-1 0-111 0,2 3-146 16,-3-4-203-16,-3-3-297 0,0 4-446 0</inkml:trace>
  <inkml:trace contextRef="#ctx0" brushRef="#br0" timeOffset="128132.8">13609 15003 231 0,'-8'-2'326'0,"8"2"-45"0,0 0-20 16,0 0-61-16,-7-6-1 0,7 6-63 0,0 0 14 15,0 0-34-15,0-7 6 0,0 7-43 0,7-4 46 16,-7 4-42-16,8-4 42 0,-8 4-52 0,10-2 44 15,-10 2-47-15,15-1 31 0,-15 1-30 0,17 1 27 0,-17-1-36 16,17 5 17-16,-8-3-37 0,0 2 26 16,-1 1-35-16,2 1 23 0,-4-1-33 0,2 2 16 15,-1 0-22-15,-2 0 20 0,0 1-26 0,-1 1 21 16,0-2-17-16,-2 0 23 0,0-2-21 0,-1 2 27 0,-1-7-18 16,4 11 16-16,-4-11-19 0,0 8 15 0,0-8-19 15,0 0 16-15,-5 7-18 0,5-7 13 16,0 0-18-16,0 0 11 0,0 0-16 0,-6-5 5 0,6 5-5 15,-3-11 7-15,3 5-15 0,-1-1 15 0,1-1-16 16,0 0 14-16,0-1-23 0,1-1 25 0,0 0-21 16,2 1 17-16,0-1-15 0,-1 1 10 0,4-1-10 15,-2 2 13-15,1-2-14 0,0 3 13 0,2-2-15 16,-2 3 13-16,4-1-10 0,-3 1 7 0,2 1-9 16,-2 0 14-16,3 2-10 0,-1-2 13 15,0 2-12-15,-8 3 19 0,16-3-17 0,-16 3 26 0,17-1-14 16,-17 1 16-16,16 1-10 0,-16-1 12 0,17 3-8 15,-9 0 11-15,-1 2-6 0,1-2 4 0,-1 3-7 16,-2-1 13-16,2 4-11 0,-3-2 8 0,1 0-14 16,-1 1 9-16,1 1-9 0,-2 0 4 0,-1 1-11 15,3 0 3-15,-3-2-6 0,0 3 7 0,-1-3-13 16,2 2 8-16,-2-2-9 0,2 2 6 0,-2-2-9 16,3 1 0-16,-1-1 1 0,-1-1-10 0,2 1-36 15,1-1-35-15,-1 0-44 0,0-1-36 0,1-1-38 16,1 0-46-16,-1-2-51 0,4 1-38 0,-9-4-87 15,13 1-386-15,-13-1-336 0</inkml:trace>
  <inkml:trace contextRef="#ctx0" brushRef="#br0" timeOffset="128514.1">14261 15039 189 0,'0'0'283'15,"0"0"-25"-15,0 0-18 0,0 0-4 16,0 0-33-16,1-6-33 0,-1 6-21 0,0 0-68 0,0 0 24 16,0 0-51-16,3-7 18 0,-3 7-39 0,0 0 38 15,0 0-32-15,2-6 40 0,-2 6-34 0,0 0 48 16,0 0-33-16,0 0 53 0,0 0-42 0,0 0 36 16,0 0-56-16,0 0 29 0,-1-7-34 0,1 7 22 0,0 0-40 15,0 0 15-15,0 0-24 0,0 0 26 16,0 0-37-16,-10 3 27 0,10-3-32 0,0 0 24 15,0 0-27-15,-4 7 27 0,4-7-26 0,0 0 26 16,0 8-23-16,0-8 19 0,0 0-23 0,2 8 27 0,-2-8-29 16,0 0 22-16,5 6-23 0,-5-6 28 0,0 0-32 15,8 4 26-15,-8-4-29 0,0 0 27 16,0 0-26-16,0 0 29 0,14-1-19 0,-14 1 22 0,0 0-22 16,3-7 23-16,-3 7-25 0,0 0 25 0,-3-7-28 15,3 7 20-15,-4-5-21 0,4 5 21 0,-10-8-32 16,10 8 9-16,-9-7-78 0,9 7-22 15,-8-7-135-15,8 7-60 0,-8-6-105 0,8 6-328 0,-5-7-241 16</inkml:trace>
  <inkml:trace contextRef="#ctx0" brushRef="#br0" timeOffset="129503.28">14458 14826 35 0,'0'0'229'0,"0"0"-17"15,-8-3-13-15,8 3-2 0,0 0-17 0,0 0-14 16,0 0-16-16,-8-4-37 0,8 4 29 0,0 0-48 15,0 0 25-15,-5-4-36 0,5 4 35 0,0 0-40 16,-3-6 35-16,3 6-50 0,0 0 29 0,0-10-43 16,0 10 46-16,3-7-57 0,-3 7 43 0,5-10-15 15,-2 5-3-15,1 0 17 0,1-3-38 0,2 3 28 16,0 0-41-16,0-1 26 0,1-1-30 0,4 3-3 16,-3-1 4-16,2 0 26 0,-1 1-31 0,2 2 26 15,-2 1-23-15,1 0 13 0,-11 1-28 16,20 0 27-16,-9 1-31 0,-2 2 26 0,0 1-30 0,-1 1 23 15,-2 1-28-15,-1 1 24 0,-2 2-25 0,-2-1 21 16,-1 0-25-16,0 3 25 0,-1-1-26 0,-2-1 25 16,-2 2-22-16,1-3 24 0,-3 2-20 0,-1-2 26 15,3 2-20-15,-3-3 19 0,2 1-17 0,-2-1 32 0,2-3-19 16,1 3 21-16,5-7-13 0,-9 7 16 0,9-7-26 16,-7 6 13-16,7-6-19 0,0 0 12 15,0 0-23-15,0 0 17 0,0 0-16 0,17 1 10 0,-17-1-16 16,14-1 17-16,-14 1-18 0,20-2 16 0,-8 4-18 15,1-2 18-15,-2 1-21 0,3 2 26 0,-4-1-7 16,2 1-3-16,1 1-18 0,-4-1 19 0,1 1 1 16,-1 2-9-16,-3-1-1 0,1 1 16 0,-3 0-16 15,-2 0 19-15,-2-6-15 0,0 12 19 0,0-12-18 16,-5 12 15-16,-1-5-21 0,-1-1 17 0,-2 0-17 16,0 0 16-16,-1-1-17 0,2 0 15 0,-3-1-23 15,1 0-11-15,1 0-94 0,-1-2-51 16,10-2-150-16,-15 1-89 0,15-1-472 0,-11-2-439 0</inkml:trace>
  <inkml:trace contextRef="#ctx0" brushRef="#br0" timeOffset="132652.12">11845 16681 116 0,'0'0'416'15,"0"0"-99"-15,-10 5-29 0,10-5-3 0,0 0-16 16,-6 5-9-16,6-5-20 0,0 0-25 0,0 0-36 16,-8 2-14-16,8-2-16 0,0 0-15 15,0 0-11-15,-5 4-16 0,5-4-8 0,0 0-18 0,0 0-6 16,0 0-9-16,0 0-9 0,0 0-8 0,0 0-9 16,0 0-6-16,10-4-8 0,-10 4-1 0,13-7-5 15,-3 4-6-15,3-5-1 0,2 2-4 0,1-1-1 0,3 0-6 16,-1-1-8-16,2-1-52 0,-1 2-66 15,1-1-28-15,0 0-52 0,0 0-28 0,-4 2-96 16,0-1-5-16,0 2-82 0,-1 0-225 0,-5 0-148 16</inkml:trace>
  <inkml:trace contextRef="#ctx0" brushRef="#br0" timeOffset="132828.12">11990 16729 384 0,'-8'5'311'0,"2"0"-60"15,-1-1-46-15,7-4-37 0,-10 5-33 0,10-5-14 16,-5 7-13-16,5-7-7 0,0 0-14 0,-4 4-22 16,4-4-13-16,0 0-5 0,13 0-9 0,-13 0-12 15,19-4-6-15,-5-1 2 0,3 0-15 0,4-1-69 16,0-1-67-16,5-1-167 0,2 0-224 0,0-2-20 16</inkml:trace>
  <inkml:trace contextRef="#ctx0" brushRef="#br0" timeOffset="134167.37">12924 16375 115 0,'0'0'171'16,"0"0"23"-16,-13-1-55 0,13 1 46 0,0 0-41 15,-10 0 29-15,10 0-50 0,0 0 15 0,-9-2-44 16,9 2 33-16,0 0-34 0,0 0 34 0,-10-3-8 15,10 3-16-15,0 0-2 0,-5-4 0 0,5 4 1 16,0 0-7-16,-5-6-4 0,5 6-10 0,0 0-8 16,-2-7-4-16,2 7-2 0,0-7-3 0,0 7 0 15,0-8-14-15,0 8 2 0,2-7-6 0,-2 7 0 16,2-9-2-16,-2 9-6 0,3-8-2 0,-3 8-9 16,6-7-5-16,-2 1 3 0,2 2-1 0,2-1-2 15,0-1 3-15,3 1-1 0,-2 0-11 0,5 0 7 16,0-2-5-16,2 4 0 0,0-2-1 0,0 2-3 15,0 1-3-15,0-1-6 0,-1 1 7 0,-2 1-1 16,-1 1-6-16,0 3 4 0,-2-2-1 0,0 3-12 0,-1-1 16 16,-5 2 2-16,1 2-3 0,-2-1-2 0,-2 1-22 15,-1 1 27-15,-2 0-35 0,-2 1 39 0,0-1-24 16,-1 0 27-16,-2 1-25 0,0-2 24 16,-1 1-30-16,2 1 28 0,-2-2-24 0,3-1 25 0,-3 0-27 15,3-2 30-15,5-4-27 0,-6 9 23 0,6-9-26 16,-3 6 27-16,3-6-27 15,3 5 24-15,-3-5-24 0,11 3 23 0,-11-3-27 0,17 2 27 16,-7-1-19-16,5-1 22 0,-2 1-27 0,1 1 27 0,3 1-25 16,1-1 23-16,-3 0-31 0,3 4 23 0,-3-3-30 15,0 2 22-15,-2-1-24 0,1 3 23 16,-6-2-18-16,1 0 20 0,-3 2-14 0,1 0 22 0,-5-1-23 16,-1 1 23-16,-1-7-26 0,-1 12 29 0,-5-5-23 15,2 0 27-15,-2-1-28 0,-2 0 27 0,-1 0-24 16,-2-1 27-16,-1 0-27 0,-1-3 19 0,2 1-28 15,-1-2-1-15,12-1-54 0,-21-1-38 0,10-3-83 16,1-1-47-16,4 0-119 0,-1 0-37 0,3-4-252 16,2 2-161-16</inkml:trace>
  <inkml:trace contextRef="#ctx0" brushRef="#br0" timeOffset="134935.65">13338 16277 82 0,'0'0'140'15,"0"0"-59"-15,1-8 41 0,-1 8-44 0,0 0 53 0,2-9-40 16,-2 9 42-16,0 0-36 0,4-6 43 16,-4 6-38-16,0 0 33 0,7-6-36 0,-7 6 40 15,8-4-39-15,-8 4-2 0,10-1 10 0,-10 1 8 0,14 0 1 16,-14 0-18-16,14 1-5 0,-5 3-21 0,2-1-8 15,0 1-5-15,-1 1-9 0,0 1-6 0,0 0-5 16,2 1-3-16,-2 1-1 0,-1 0 1 0,0 0-4 16,0 0 1-16,-4 0 5 0,1-1 1 0,0 1-1 15,-2 0 6-15,-2-1 1 0,-2-7-3 0,1 13-9 16,-1-13 8-16,-1 11 0 0,1-11-4 0,-5 8-3 16,5-8-2-16,-8 6 1 0,8-6-28 0,-9 4 29 15,9-4-26-15,-10-3 23 0,10 3-26 0,-8-5 17 16,6-2-3-16,-1 1-11 0,-1-2 14 0,3 0-14 15,1-3-3-15,1 2 0 0,1-3-1 0,0 2-1 16,2-2-12-16,3 0 16 0,-1-1-3 0,4-2-2 16,-1 5-3-16,0-2 3 0,4 1-1 0,-3 2-3 15,3 0 4-15,-2 2-3 0,2 0 0 0,0 2 0 16,-2 2 2-16,1-1-4 0,2 3 9 0,-2 1-7 16,-1 1 10-16,0 2 4 0,0 1 3 0,0 1 3 15,-1 2-4-15,1 0 6 0,-1 3-3 0,-3 0 0 16,1 1-1-16,-1 2-22 0,-1-3 24 0,-1 4-27 0,0-1 25 15,-2-2-26-15,-1 1 24 0,2-1-24 0,-4-1 21 16,4 1-22-16,-3-1 16 0,4 0-54 0,-3-2-41 16,0 0-62-16,1-1-112 0,-1-1-82 0,1 1-549 15,1-3-453-15</inkml:trace>
  <inkml:trace contextRef="#ctx0" brushRef="#br0" timeOffset="135435.56">14040 16223 355 0,'-9'-1'299'0,"9"1"24"0,-9-3-49 0,9 3-28 16,-8-2-18-16,8 2-17 0,-8-4-11 0,8 4-20 16,0 0-29-16,-7-5-22 0,7 5-44 0,-4-4 12 15,4 4-8-15,0 0-8 0,5-9-6 0,-5 9-2 16,9-8-5-16,-3 4-7 0,2 0-9 0,5-4-9 16,-3 5-8-16,4-3-2 0,0 1-33 0,-1-1 51 15,2 1-34-15,1 0-2 0,0 0-23 0,0 0 10 16,0 1-8-16,-2 0 25 0,3 1-27 0,-3-1 1 15,1 0 4-15,-2 2 16 0,0 0-29 0,-3-1 15 16,3 2-72-16,-3 0 2 0,-1-2-76 0,-9 3-2 0,15-1-61 16,-15 1 2-16,13-2-28 0,-13 2-50 0,9-3-83 15,-9 3-165-15,0 0-38 0</inkml:trace>
  <inkml:trace contextRef="#ctx0" brushRef="#br0" timeOffset="135683.34">14092 16037 246 0,'-9'-5'472'0,"3"0"-82"16,6 5-42-16,-11-6-73 0,11 6 18 0,-8-5-76 15,8 5-14-15,-7-3-54 0,7 3 33 16,0 0-24-16,0 0 16 0,0 0-21 0,0 0 13 0,0 0-23 16,9 9-1-16,-4-2-36 0,0 0 3 0,2 1-24 15,0 2-2-15,2 2-21 0,0-2-1 0,-1 4-9 16,1-1-11-16,4 1-11 0,-3 2-5 0,0-1-5 15,2 2-4-15,-2 0-3 0,1 0-4 0,-2 0-12 16,-1 1-33-16,1-1-42 0,1-1-48 0,-1 0-50 16,-1-2-54-16,1 0-90 0,-3-1-68 0,2-1-572 0,0-1-545 15</inkml:trace>
  <inkml:trace contextRef="#ctx0" brushRef="#br0" timeOffset="136596.79">14501 16063 150 0,'0'0'209'0,"-5"-7"-39"0,5 7-25 16,-3-9-26-16,3 9-10 0,0-10 11 16,3 4-10-16,1-2-21 0,1 3-17 0,0-1 2 15,4-1-2-15,1 2-2 0,-1 0 7 0,4-2 12 0,1 3-3 16,-1-1-4-16,1 3-7 0,-3 0 10 16,3 0-10-16,-1 2-8 0,0 2 3 0,0 0-4 0,-2 1-6 15,1 1-35-15,-1 3 42 0,-2 2-45 0,1-3 35 16,-2 3-41-16,-3 1 31 0,2-1-13 0,-4 1 6 15,0 1-4-15,3 0 5 0,-6-2-7 0,0 3-3 16,0-2 5-16,0-1 1 0,-2 1 2 0,-2 0 5 16,0-2-11-16,0 1-1 0,-1-2-8 0,1 0-3 15,-2 0-7-15,1-1-2 0,-3 0 7 0,3-1 1 16,1 0 8-16,-1-2-36 0,5-3 31 0,-9 8 3 16,9-8 4-16,-9 5-4 0,9-5-8 0,-6 5 6 15,6-5-2-15,-5 4-4 0,5-4-2 16,0 0-3-16,0 0-2 0,-8 5-5 0,8-5 7 0,0 0-4 15,0 0 5-15,-9 2 4 0,9-2 2 0,0 0 5 16,0 0 6-16,0 0 0 0,-8 2 1 0,8-2-11 16,0 0 5-16,0 0-2 0,0 0 2 0,0 0 0 15,-11 2 4-15,11-2 5 0,0 0-2 0,0 0-2 16,-12 1-4-16,12-1-2 0,0 0 1 0,0 0-2 16,0 0 0-16,0 0 2 0,-11 0-3 0,11 0-2 15,0 0-1-15,0 0 3 0,0 0-1 0,0 0 1 16,-12 0-2-16,12 0-2 0,0 0-1 0,0 0 5 0,0 0 3 15,0 0 6-15,0 0-4 0,-10 1 9 0,10-1 3 16,0 0 11-16,0 0-1 0,0 0 0 0,0 0 4 16,0 0-1-16,0 0 0 0,0 0-2 0,0 0 5 15,0 0-11-15,0 0 3 0,0 0 0 0,0 0-11 16,4-5 3-16,-4 5-15 0,13-4 9 0,-4 1-26 16,1-1 15-16,3 1-14 0,0-1 9 0,3 0-17 15,0-2 11-15,0 2-10 0,2-2 9 0,0 1-11 16,2-2 13-16,-2 2-13 0,0 0 11 0,0 0-15 15,-1 1 13-15,-2-1-10 0,0 1 10 0,-3 1-12 16,-1-1 15-16,-2 0-14 0,0 3 22 0,1-1-23 16,-10 2 25-16,12-5-22 0,-12 5 17 0,10-4-21 15,-10 4 15-15,8-2-17 0,-8 2 13 0,0 0-15 16,6-5-6-16,-6 5-33 0,0 0-61 0,0 0-68 0,0 0-74 16,5-5-77-16,-5 5-144 0,0 0-107 0,0 0-438 15,0 0-623-15</inkml:trace>
  <inkml:trace contextRef="#ctx0" brushRef="#br0" timeOffset="137170.71">13624 16828 304 0,'0'0'294'16,"-14"3"-7"-16,14-3 11 0,-15 3-1 0,15-3-9 16,-12 1-36-16,12-1-39 0,0 0-35 0,-10 1-32 15,10-1-9-15,0 0-6 0,0 0-6 0,5-5-19 16,-5 5-8-16,16-7 11 0,-1 2-12 0,-1-1-9 15,8-1-16-15,1 1-11 0,5-2-7 0,1-1-11 16,3 0-12-16,1-1-1 0,7 0-5 0,-2-1-8 16,3-2-4-16,0 3-2 0,0-1 1 15,-5-1-3-15,6 1-1 0,-2-1-2 0,-2 0-5 0,2 1 4 16,-9 1 5-16,3 0-25 0,-2 1 20 0,-2-2-17 16,1 1 21-16,-3 0-19 0,0 0 17 0,-5 2-21 15,0 0 26-15,-1 1-25 0,-3 0 24 0,-1-1-25 16,-4 3 24-16,2 0-22 0,-4-2 24 0,1 3-27 15,-3-1 18-15,-1 0-40 0,1 0-7 0,-2 2-50 16,-1-2-11-16,-1 1-31 0,-6 4-58 0,9-7-51 16,-9 7-67-16,4-6-21 0,-4 6-84 0,0 0-180 0,-6-5-108 15</inkml:trace>
  <inkml:trace contextRef="#ctx0" brushRef="#br0" timeOffset="137517.81">13889 16812 349 0,'-10'6'253'15,"1"-1"-29"-15,2 0-31 0,2 0 34 16,5-5-43-16,-9 8 31 0,9-8-34 0,-1 6 2 16,1-6 2-16,0 0-20 0,5 7-10 0,-5-7-10 0,14 1-13 15,-14-1 1-15,22-1-6 0,-9 0-4 0,5-1-11 16,1-2-6-16,3-1-12 0,2-1-9 0,1 1-14 15,1-2-12-15,3 0-10 0,1-1-4 0,0-1-10 16,0 1-4-16,-1-1-5 0,-2 1-4 0,1-1-7 16,-2 1-4-16,-2 1 3 0,0 0-4 0,-3 0-2 15,-1 0-1-15,-1 1 0 0,-3 1-5 0,-1 0 0 16,-1 0 5-16,-1 1-3 0,-3 1-3 0,0-1 2 16,0 1-1-16,-2 0 2 0,-2 1-6 0,-6 2 5 15,13-5-4-15,-13 5-2 0,14-5 1 0,-14 5-8 16,12-5-27-16,-12 5-92 0,11-2-49 0,-11 2-134 0,11-5-168 15,-11 5-417-15,9-5-460 0</inkml:trace>
  <inkml:trace contextRef="#ctx0" brushRef="#br0" timeOffset="141484.59">14841 15716 197 0,'0'0'205'0,"0"0"-53"16,0 0-11-16,0 0-6 0,-8 3-8 0,8-3-22 16,0 0-11-16,0 0-24 0,-12 0-15 0,12 0-7 15,0 0-3-15,0 0-2 0,-11-1-2 0,11 1-2 16,0 0-9-16,-9-3-4 0,9 3-1 0,0 0 29 16,-11-5 3-16,11 5-8 0,-9-2 5 0,9 2-5 15,-10-4-3-15,10 4-8 0,-16-3 3 0,16 3 4 16,-14-4 5-16,14 4 5 0,-19-5-13 0,9 4 2 15,-3-2-7-15,4 1-5 0,-2 1-7 0,-3-1-5 16,2 0 8-16,-2 0-4 0,1 1-3 0,2-1 0 16,-5 1-3-16,4-2 1 0,-2 1-7 0,1 0 0 0,-2 0-4 15,2-1 1-15,-4 0-5 0,4 2 2 0,-2-2 5 16,2 1-9-16,0-1 14 0,-1 1-14 16,1 0 10-16,0-1-4 0,0 1 0 0,-3 0 4 0,4 0-6 15,-2 0 3-15,-2-1 12 0,3 2-5 0,-2 0-3 16,2 0 0-16,-3 0 6 0,0 1-11 0,1-2-3 15,0 4 1-15,-4-2-1 0,1 1-2 16,2 0 1-16,-3 0 3 0,1 1-7 0,2 0-3 0,-1 0 2 16,-2 1-2-16,1-1 5 0,0 0-4 0,0 2 6 15,1-1-1-15,0 1-3 0,-1 0-3 16,0-2 3-16,-1 3 0 0,1-2-1 0,0 3 4 0,0-2 0 16,-1 0 14-16,0 0-24 0,1 2 4 0,-1-2-1 15,1 1 3-15,-1 0 2 0,-1-1-2 0,4 0-1 16,-3 0-36-16,1 2 45 0,0-2-37 0,-1 0 43 15,2 0 0-15,-1 1-36 0,0-2 33 0,2 2-5 16,-1 0 2-16,-1 0-1 0,-1-1-2 0,4 1 5 16,-3 0-5-16,0 1-4 0,-4 0 0 0,3 0-2 15,-3 1 0-15,2 2 4 0,-3-2-3 0,2 2 4 16,-3-1-2-16,-3 3-2 0,-1-2-1 0,0 1-36 16,1 0 44-16,0 0-36 0,2 0 58 0,0-2-32 15,2 0 40-15,1 0-45 0,1-1 37 0,-1 1-40 16,1 0 40-16,1-1-36 0,1 0 34 0,0 0-43 0,2 0 42 15,1 1-43-15,0-3 6 0,1 4 26 16,0-2-13-16,-2 1 20 0,3 0-41 0,-2 1 42 16,0 2-44-16,0-1 48 0,-1 1-46 0,-1 1 38 15,3-2-40-15,-2 4 41 0,2-1-38 0,-2 0 38 16,-2 0 0-16,4 1-9 0,-2-2 0 0,2 2-5 0,-2 0 4 16,3 0-3-16,-3-2-1 0,2 2 8 0,1-1-2 15,0 1 7-15,-1-2 1 0,2 2 11 0,0-1 3 16,-1 1-7-16,1-1-5 0,1 1 0 0,1-1 7 15,0-1-2-15,1 0 3 0,1 1 4 0,1-1-8 16,-1 1-5-16,3 1 0 0,-1-3-3 0,2 2-2 16,1 0 2-16,0 0 3 0,1 0 5 0,1-1-6 15,1 0 6-15,1 1 7 0,3 1 6 0,0 0-3 16,1 0 1-16,1 2-1 0,2-2 0 0,-1 1 3 0,4 2-4 16,1-2 3-16,0 2-6 0,2 0 0 15,-2-2-15-15,5 2 19 0,-2-1 2 0,0-2-2 0,1 0-4 16,2 0 2-16,-2-1-3 0,3-1 1 15,-1 0 3-15,2 0-1 0,0-1-1 0,3-2 5 0,-1 0 0 16,2-1-1-16,-1-1-5 0,4 1-3 16,-1-2-8-16,2-1-1 0,-1 0-3 0,-1 0-3 0,2 0-3 15,1-1-3-15,-2-1 1 0,-1 1-1 0,2 0-3 16,-1-2 1-16,-3 0-1 0,2 1-6 0,1-2 3 16,-2 1 3-16,0-1-2 0,-2 1 2 0,1-2-4 15,0 1 5-15,1-1-1 0,-1 0-2 0,4-1 0 0,0 1 2 16,0-2 1-16,0 0-1 0,-1 1-2 0,3 0 0 15,-1-2 1-15,-3 0-4 0,4 0 5 0,-3 1-3 16,2-2 1-16,1 1-3 0,-1 0 5 0,1 0-3 16,-1-1 3-16,0 0-5 0,0 1 2 0,2-1 1 0,-3 1 2 15,2-1-3-15,-1 1 1 0,0-1 0 0,2 0 1 16,-2 1 0-16,0-2-1 0,1 1-3 0,-1 0 4 16,0 0-5-16,1-1 4 0,-1 0-6 0,-1 0 10 15,3-1-6-15,1-1 5 0,-4 2-1 16,0-1-2-16,3 1-1 0,1-2 0 0,-2 0 2 0,2 0-2 15,-3 0 2-15,3 0-2 0,-2-1 1 0,2 1-4 16,-2-1 4-16,-1 2 0 0,2-2 0 0,-5 1-4 16,0 0 4-16,0 0-2 0,1 0-7 0,-1 0 14 15,-2-1-6-15,2 1 2 0,-1 0-2 0,-1 0 1 16,1-2 0-16,-3 1-2 0,2 1 2 0,-2 0 0 16,2-2-1-16,-3 1 3 0,1-1-4 0,-2 1 0 0,1-1 1 15,0 1 0-15,-2-2 1 0,1 2 1 16,0-3-2-16,-1 3 1 0,3-3-2 0,-2 2 1 15,-1-2 1-15,1 0-9 0,-1 0 7 0,0 0 3 16,1 1 0-16,-4-2-6 0,4 2 4 0,-3-1-2 0,0-1 3 16,1 1-1-16,-2-1 2 0,1 3-1 0,-4-1-1 15,1-1 0-15,-1 2-2 0,-1-1 1 16,2-1 2-16,-2 2 0 0,0-2-2 0,-1 0 1 0,1 2 3 16,-2-4-5-16,0 4 3 0,-2-2 0 0,1 1 0 15,0-2-3-15,-3 1-5 0,-1 1 9 0,1-1-3 16,0 2 6-16,-1-1-11 0,-1-1 12 0,-1 0-11 15,0-1 8-15,-2 2-6 0,0-2 9 0,0 2-12 16,-2-1 9-16,1 0-10 0,-2-1 12 0,1 1-10 16,-1 1 5-16,-3-2-6 0,2-1 9 0,-1 2-8 15,0-1 4-15,-3-1-4 0,2 3 8 0,0-4-7 16,-2 4 5-16,0-2-8 0,2 1 8 0,-2-1 0 16,-1 0 0-16,0 2 0 0,3-2-3 0,-4 1 3 15,1 1 0-15,0-2 1 0,-1 1-5 0,-1 0 6 0,2 1 0 16,-2 0 1-16,-1 0-3 0,2 1 3 15,-4-1-1-15,2 0-2 0,0 2 3 0,0 0-1 16,-3-1-9-16,2 1 10 0,0 0-1 0,-2 1-1 16,2 1 1-16,-1-1-1 0,1 2-1 0,-2-1 0 0,4 2 0 15,-2-3 4-15,-3 3-7 0,4 0 3 16,-4 1 1-16,5-1-3 0,-3 1 2 0,2 1-2 0,-3-2 4 16,2 3-4-16,0 0 2 0,-2 0 0 0,1 0-5 15,-1 0 6-15,0 1-5 0,0 0 4 0,1 0-6 16,-2 1 5-16,-1 0 0 0,-1 0 0 0,3 0 3 15,-3 2-5-15,0-1 0 0,4 0 1 0,-4-1 2 16,5 2-9-16,0 0 7 0,-2-1 0 0,2 0 0 16,1 0 1-16,-1 0-1 0,0 0 4 15,0 0-7-15,2 1 5 0,-2 0 1 0,0 0-3 16,2 0-3-16,-1-1 4 0,0 0-1 0,1 2-1 0,0-2 4 16,0 1-5-16,-1 0 4 0,1 0-7 0,0-1 8 15,1 2-1-15,-1-2-12 0,0 0 13 0,2 1 0 16,1-1-2-16,-1 1-1 0,-1-1 0 0,2 0 1 15,8-2 1-15,-14 4-4 0,7 0 4 0,7-4-2 16,-12 3 2-16,12-3-4 0,-11 4-3 0,11-4 4 16,-12 2-8-16,12-2 7 0,-9 4-1 0,9-4 5 0,-9 3-3 15,9-3-4-15,-10 4 2 0,10-4 1 16,-8 4-1-16,8-4-3 0,0 0 1 0,-9 3 0 0,9-3-4 16,0 0-3-16,-6 4-7 0,6-4-2 15,0 0-5-15,0 0-1 0,0 0 1 0,-9 3 1 0,9-3 4 16,0 0 2-16,0 0 3 0,0 0-2 0,0 0 6 15,0 0 1-15,0 0 2 0,0 0 1 16,0 0-1-16,-8 4 3 0,8-4-2 0,0 0 2 16,0 0 1-16,0 0 2 0,0 0 0 0,0 0-2 0,0 0 0 15,0 0 3-15,0 0 1 0,0 0-2 16,0 0 2-16,0 0-3 0,0 0 2 0,0 0-1 0,0 0 0 16,0 0 2-16,0 0-1 0,0 0 0 0,6 4 2 15,-6-4-4-15,0 0 0 0,0 0-2 0,0 0-1 16,0 0-1-16,0 0-1 0,6 3 2 0,-6-3-4 15,0 0 0-15,0 0-1 0,0 0 6 0,0 0-1 16,0 0-3-16,8 4-4 0,-8-4 6 0,0 0-4 16,0 0-7-16,0 0 2 0,0 0 0 0,0 0 2 15,0 0-3-15,0 0 0 0,0 0 4 0,0 0-1 16,0 0 1-16,0 0-11 0,0 0-7 0,0 0-13 0,0 0-16 16,0 0-26-16,0 0-27 0,0 0-20 15,0 0-52-15,0 0-72 0,0 0-99 0,11-3-464 0,-11 3-356 16</inkml:trace>
  <inkml:trace contextRef="#ctx0" brushRef="#br0" timeOffset="144147.81">5426 5617 24 0,'0'0'136'0,"0"0"15"0,0 0-22 16,0 0-13-16,0 0-13 0,0 0-19 0,14 1-6 16,-14-1-1-16,0 0 3 0,10-1 7 0,-10 1 2 15,0 0-20-15,13-2 7 0,-13 2-26 0,13-1 16 16,-13 1-27-16,13-1 16 0,-13 1-32 0,16-2 24 15,-16 2-21-15,17-1 19 0,-17 1-25 0,20-1 32 0,-8 0-31 16,-12 1 34-16,24 0-23 0,-10-1 35 0,0 1-37 16,1 0 31-16,1-1-27 0,-1 1 23 0,2 0-40 15,-1 0 30-15,2 0-36 0,3 0 5 0,-2 0 38 16,0 1-27-16,3-1 26 0,-3 0-41 0,4 1 37 16,0-1-41-16,0 0 44 0,0 0-44 0,4 0 46 15,0 0-44-15,1 0 40 0,0 0-43 0,1-1 35 16,1 0-36-16,-1-1-5 0,2 1 5 0,-2-2 2 15,2 2 2-15,-2 0 0 0,2 0 1 0,-1 0 2 16,1 0 0-16,0-1 6 0,-2 1 0 0,2-1 3 16,-2 2 4-16,3-1-3 0,-2-2 7 0,-1 2-4 15,3-2 3-15,-1 1-3 0,-1 1-2 0,5-1 8 16,-1-2-9-16,1 2 5 0,-2-1-5 0,3 0 3 16,-3 0-2-16,0 1 2 0,3-2 1 0,-3 1 0 0,2 0 0 15,-2-2 10-15,-5 2-2 0,8-1 5 16,-3 0-2-16,2 0 8 0,-1-2-23 0,1 1 8 15,-2 0-5-15,3 2-2 0,-3-4 1 0,0 3 0 16,0-1-8-16,1 2 2 0,0-3 3 0,-2 2-6 16,1-1 2-16,1 2-1 0,0-3 0 0,-2 3-6 0,4-1-1 15,-8 2 2-15,1 0-6 0,5-3 1 16,-5 2 1-16,-1 1 2 0,3-2-3 0,-2 2 0 0,-2 1 1 16,1-1 5-16,1-1 4 0,0-1 6 0,0 2 5 15,-1 0-2-15,0-2 3 0,0 2-8 0,-2-1-1 16,2-1 0-16,-1 2 3 0,0-1-4 0,-2 0-1 15,2 0-33-15,-1 0 38 0,-1 1-38 0,2-2 41 16,0 1-36-16,0-1 36 0,0 1-22 0,-2 0 23 16,3-2-4-16,0 2-32 0,-1-1 45 0,1 1-39 15,0 0 39-15,2-2-35 0,-2 1 30 0,0 1-36 16,3-2 39-16,-3 3-36 0,1-3 37 0,-2 0-43 16,2 2 45-16,-1-1-47 0,1 1 46 0,-1-1-40 15,-3 0 40-15,2 1-40 0,0-1 46 0,0 1-48 16,0-3 43-16,-2 3-44 0,0-2 42 0,-1 3-45 15,0-2 40-15,2-1-40 0,-2 2 36 0,-1 0-38 16,0 0 40-16,3-1-38 0,-4 0 43 0,2 1-47 0,0 1 50 16,-1-2-49-16,-2 2 47 0,0-1-44 0,1 1 44 15,-2-1-43-15,1 1 47 0,-1 0-45 0,3-1 48 16,-1 1-38-16,0 0 45 0,2-3-47 0,-4 2 54 16,1 1-48-16,-1-1 37 0,6 1-48 0,-2-1 45 15,-3 0-39-15,1 0 48 0,3 0-41 0,-2-1 45 16,0 1-47-16,1 1 48 0,-1-2-43 0,1 0 43 15,-4 0-40-15,1 1 34 0,-2-1-42 0,2 2 41 16,-2-2-46-16,1 1 38 0,0-1-42 0,0 1 40 16,-2-1-37-16,1 2 31 0,0-3-39 0,-1 1 38 15,0 2-35-15,-1-2 36 0,1 2-38 0,-3-2 40 16,3 0-38-16,-4 1 33 0,2 1-33 0,-3-2 35 16,1 2-31-16,-1 1 18 0,1-3-26 0,-4 1 34 15,2 1-38-15,-1 0 35 0,0-1-35 0,-2 1 33 16,1 1-33-16,-10 1 21 0,14-3-83 0,-14 3-39 15,13-5-126-15,-13 5-188 0,7-3-374 0,-7 3-406 16,0 0-817-16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2:48:11.557"/>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2060"/>
    </inkml:brush>
  </inkml:definitions>
  <inkml:trace contextRef="#ctx0" brushRef="#br0">12811 3895 124 0,'0'0'128'0,"0"0"-1"0,0 0-42 15,0 0-2-15,0 0-27 0,0 0 0 16,0 0-22-16,0 0 14 0,0 0-16 0,0 0 13 0,0 0-15 15,0 0 20-15,0 0-15 0,0 0 16 0,0 0-16 0,0 0 22 16,0 0-14-16,0 0 21 0,0 0-18 0,-5 5 6 16,5-5-24-16,0 0 13 0,0 0-19 15,0 0 21-15,-6 3-23 0,6-3 20 0,0 0-20 16,-10 5 22-16,10-5-20 0,-8 2 14 0,8-2-20 0,-9 6 27 16,9-6-21-16,-11 4 42 0,3 0-36 0,2-1 24 15,-1 1-37-15,-3 0 31 0,2 0-40 0,1 1 41 16,-2 0-36-16,-3 2 25 0,3-2-31 0,-2 1 31 15,-2 1-34-15,3-1 27 0,-3 0-35 0,1 1 33 16,1 0-33-16,-2 1 29 0,2-2-34 0,-3 1 41 16,1 2-40-16,1-2 35 0,-3 0-36 0,1 1 35 15,-1-1-37-15,0 2 33 0,-1-2-28 0,-1 4 28 16,-1-3-35-16,1 1 42 0,0 0-30 0,-2 1 39 16,1-1-44-16,-1 2 48 0,1-1-46 0,-1 1 36 15,-2-2-34-15,3 2 41 0,-2-1-42 0,-2 0 40 16,3 1-33-16,-2 0 10 0,1 1 9 0,1-3-2 15,-2 2 4-15,1 0 9 0,2 0-5 0,-2 0 7 16,-1-1-2-16,2 1 7 0,1-1-38 0,0 2 23 16,-1-2-28-16,0 0 34 0,1 0-33 0,-1 0 25 15,1 1-17-15,-1-2 27 0,1 3-28 0,1-4 32 16,-1 1-35-16,2-1 24 0,1 0-28 0,-1 0 29 16,1-1-28-16,1 0 29 0,-3 0-34 0,4 1 40 0,-2-1-38 15,2-1 33-15,-1 0-35 0,0 0 29 0,1 0-26 16,1-1 46-16,1 0-40 0,2-1 41 0,-2 0-46 15,1 0 42-15,1-1-48 0,0 0 54 0,1 0-39 16,8-3 49-16,-13 4-47 0,13-4 43 0,-12 5-45 16,12-5 39-16,-11 2-26 0,11-2 20 0,-9 4-47 15,9-4 39-15,0 0-40 0,-10 3 42 0,10-3-45 16,0 0 36-16,-9 2-44 0,9-2 44 0,0 0-45 16,0 0 42-16,0 0-45 0,-9 2 43 0,9-2-45 15,0 0 16-15,0 0-83 0,0 0-13 0,0 0-66 0,0 0-57 16,0 0-59-16,0 0-106 0,-11 1-225 0,11-1-132 15</inkml:trace>
  <inkml:trace contextRef="#ctx0" brushRef="#br0" timeOffset="897.07">11569 4330 122 0,'0'0'168'0,"0"0"-29"0,0 0 4 0,0 0-31 16,0 0 2-16,0 0-37 0,0 0-1 0,0 0-31 15,0 0 7-15,0 0-26 0,0 0 9 0,0 0-24 16,0 0 14-16,0 0-23 0,0 0 21 0,0 0-19 16,0 0 18-16,0 0-19 0,0 0 29 0,0 6-11 15,0-6 22-15,0 9-11 0,0-9 22 0,0 10-19 16,0-10 3-16,-2 13-6 0,-2-7-4 0,3 1 1 16,-2 0 10-16,2 2 2 0,-3-1 4 0,1-1 11 15,1 2-8-15,-1-1 0 0,1 1-11 0,-2-1-2 0,1-1-11 16,-2 3-4-16,1-3-4 0,2 1-1 0,-2-1-5 15,0 2-1-15,2-2 0 0,-2 2-3 0,0-2-2 16,0 0 0-16,0-1-1 0,2 1-1 0,-1-2 2 16,1 1-2-16,-1 0-1 0,-1-1 5 0,4-5-6 15,-2 11 2-15,2-11-1 0,-4 10 1 0,4-10-2 16,-4 10 1-16,4-10 7 0,-5 8 3 0,5-8 4 16,-1 10 3-16,1-10 1 0,-3 7 1 0,3-7 1 15,0 6 6-15,0-6-9 0,-1 7 2 0,1-7 1 16,0 0 8-16,0 7 2 0,0-7 29 0,0 0-24 15,1 8 0-15,-1-8-2 0,0 0 5 0,4 7-1 16,-4-7 0-16,0 0-6 0,6 6-4 0,-6-6-9 16,0 0-3-16,8 5 1 0,-8-5-3 0,5 3 3 15,-5-3-5-15,7 5 6 0,-7-5-3 0,7 4 0 16,-7-4-3-16,8 5-4 0,-8-5 4 0,9 4 1 16,-4 1-7-16,-5-5 1 0,11 4 1 0,-11-4 4 15,12 4 2-15,-12-4 4 0,11 3-5 0,-11-3 0 16,14 4-6-16,-14-4 4 0,13 3 6 0,-13-3-8 0,14 2-1 15,-14-2 1-15,13 2 0 0,-13-2-5 16,15 1 2-16,-15-1 1 0,11 1 0 0,-11-1-6 16,10 2 1-16,-10-2-2 0,0 0 0 0,14 2 2 0,-14-2-2 15,0 0 4-15,10 1-4 0,-10-1 3 0,0 0-1 16,0 0 3-16,10 0 10 0,-10 0-2 0,0 0 4 16,0 0 1-16,0 0 0 0,0 0 2 15,13 1 1-15,-13-1 3 0,0 0-6 0,0 0 1 0,0 0-2 16,0 0-6-16,0 0 2 0,0 0 1 0,10-1-2 15,-10 1 0-15,0 0-1 0,0 0-1 0,0 0-4 16,0 0 3-16,0 0 2 0,0 0-5 0,0 0-2 16,0 0 3-16,0 0-2 0,8-2 4 0,-8 2 0 15,0 0 10-15,0 0-2 0,0 0-1 0,0 0 10 16,0 0-5-16,0 0 1 0,0 0 0 0,0 0 2 16,0 0-8-16,0 0-3 0,0 0-5 0,0 0 12 15,0 0-20-15,5-7 1 0,-5 7 0 0,0 0-1 16,0 0-4-16,0 0-7 0,0 0-25 0,0 0-48 15,0 0-66-15,0 0-77 0,-1-7-69 0,1 7-61 16,0 0-80-16,-4-7-191 0,4 7-140 0</inkml:trace>
  <inkml:trace contextRef="#ctx0" brushRef="#br0" timeOffset="1752.33">11586 4341 35 0,'-1'-9'126'0,"1"9"11"0,0 0-41 0,-2-7-1 16,2 7-22-16,0 0 7 0,0 0-27 15,-1-8 8-15,1 8-21 0,0 0 11 0,0 0-17 16,0 0 18-16,0 0-15 0,0-6 20 0,0 6-15 0,0 0 19 16,0 0-17-16,0 0 23 0,0 0-24 0,0 0 23 15,0 0-15-15,0 0 22 0,-3-6-24 0,3 6 38 16,0 0-38-16,0 0 30 0,0 0-40 15,0 0 24-15,0 0-40 0,0 0 25 0,0 0-34 0,0 0 20 16,0 0-35-16,0 0 28 0,0 0-28 0,0 0 36 16,-3 6-26-16,3-6 48 0,0 7-35 15,0-7 0-15,-3 12 4 0,2-6 0 0,-1 2-3 0,1 1-6 16,0 1 22-16,-2 0-31 0,0 1 2 0,0-1-2 16,2 2 1-16,-2-2-6 0,2 1 25 0,0 0-9 15,-2-1 19-15,2 0-14 0,-2-1 16 0,3 2-22 16,-2-1 19-16,0-2-37 0,1 2 26 0,1-2-3 15,-1-1 0-15,0 1-6 0,1 0-2 0,-2-2 1 16,2-6 6-16,0 12-8 0,0-12 2 0,-1 10-1 16,1-10-22-16,-1 9 25 0,1-9-25 0,0 8 33 15,0-8-37-15,0 7 34 0,0-7-29 0,0 0 26 16,0 8-35-16,0-8 35 0,0 0-13 0,0 0 12 16,0 9-28-16,0-9 27 0,0 0-26 0,2 5 33 0,-2-5-38 15,0 0 36-15,2 6-33 0,-2-6 31 16,0 0-4-16,0 0-2 0,3 7 4 0,-3-7-8 15,0 0 1-15,4 6 1 0,-4-6 2 0,0 0 1 0,0 0-7 16,3 4 1-16,-3-4-1 0,0 0 6 16,0 0-1-16,0 0-1 0,2 5 8 0,-2-5-1 15,0 0-3-15,0 0 3 0,0 0-6 0,0 0 4 16,0 0-5-16,0 0 0 0,0 0 2 0,2 7-5 0,-2-7-2 16,0 0 0-16,0 0-2 0,0 0 3 0,0 0-5 15,-3 6 1-15,3-6-4 0,0 0 1 0,0 0 2 16,0 0-1-16,-4 8 0 0,4-8-2 0,0 0 2 15,0 0-5-15,-2 4 4 0,2-4-2 0,0 0 0 16,0 0 4-16,-3 6 0 0,3-6 1 0,0 0 1 16,0 0-3-16,0 0 6 0,0 0 3 0,1 7-2 0,-1-7 9 15,0 0 2-15,0 0-1 0,0 0-1 16,8 2-1-16,-8-2 2 0,0 0-8 0,12-1-1 16,-12 1-1-16,11-4-5 0,-11 4 1 0,13-4-10 15,-13 4-18-15,15-6-106 0,-15 6-50 0,14-4-93 16,-14 4-100-16,16-5-412 0,-16 5-302 0</inkml:trace>
  <inkml:trace contextRef="#ctx0" brushRef="#br0" timeOffset="7705.32">4924 5782 21 0,'0'0'169'16,"0"0"-43"-16,0 0 1 0,0 0-26 0,0 0 5 16,0 0-32-16,0 0 8 0,-9-3-18 0,9 3 14 15,0 0-25-15,0 0 18 0,0 0-28 0,0 0 14 16,0 0-29-16,0 0 14 0,0 0-23 0,0 0 15 16,0 0-14-16,-8-2 22 0,8 2-26 0,0 0 20 15,0 0-20-15,0 0 27 0,0 0-25 0,0 0 25 16,0 0-16-16,0 0 28 0,0 0-24 0,0 0 32 15,0 0-9-15,0 0 16 0,0 0-30 0,0 0 53 16,0 0-49-16,0 0 46 0,0 0-13 0,0 0-31 16,10-3-5-16,-10 3 6 0,0 0 0 0,9-2 0 15,-9 2-3-15,0 0 0 0,13-2 1 0,-13 2 4 16,10-1-3-16,-10 1-10 0,12-2-3 0,-12 2-5 16,11 0 0-16,-11 0-3 0,14-1 7 0,-14 1 1 0,13 0 1 15,-13 0 15-15,17-1 13 0,-17 1-4 0,15-1-6 16,-15 1 0-16,19-3 4 0,-19 3-1 15,21-1-4-15,-10 0-4 0,-1 0-2 0,3-1-8 0,-1 0-4 16,2 0 0-16,-3 1-2 0,2-2-5 0,1 2-1 16,0 0 1-16,0-2-5 0,2 2 5 0,-3-1-7 15,2 2 1-15,0-2-5 0,-2 0 5 0,2 1-5 16,-1-1 2-16,-1 1 10 0,1-2-8 0,0 2 1 16,0 0-3-16,-1-1 5 0,1 1-5 0,-3 0 1 15,2 1 12-15,0-1-12 0,1 0 2 0,0 0 2 16,-2 1 3-16,3-2-2 0,-2 1 0 0,1-1-4 15,0 1-2-15,0-1 1 0,1 1-3 0,-1 0-2 16,4 0-3-16,0-2 5 0,-1 2-7 0,0 0-1 16,-1 0 0-16,3 0-2 0,-2-1-1 0,1 1 0 15,-2 0 3-15,2 0-5 0,1 0 0 0,-5-1 0 16,3 1 5-16,-3 0-1 0,1 1 0 0,1-1 3 16,0 1-2-16,-3-2 4 0,1 1 1 0,0 1 3 0,0-1 5 15,2 0 9-15,-5 0-4 0,3 1 2 16,-1-1 1-16,1-1-2 0,-4 1-2 0,2 1-1 15,0-1 5-15,-1 0-7 0,-1 0-2 0,-10 1 2 16,19-3-1-16,-19 3 3 0,19-2-4 0,-19 2 1 16,16-2-2-16,-16 2-2 0,15-1 2 0,-15 1-1 15,14-2 7-15,-14 2-3 0,14-1-2 0,-14 1 1 16,14-3-6-16,-14 3 1 0,13 0-1 0,-13 0 0 0,15-2 0 16,-15 2-2-16,12-1 1 0,-12 1-1 0,14-2 2 15,-14 2 1-15,11-2-2 0,-11 2-5 0,13-3-1 16,-13 3 4-16,10-1-3 0,-10 1-4 0,0 0 6 15,13-2-7-15,-13 2-1 0,0 0 1 0,14-1 2 16,-14 1 2-16,0 0 0 0,9-1 4 0,-9 1-6 16,0 0-6-16,0 0 7 0,9-3 0 0,-9 3-3 15,0 0-4-15,0 0-12 0,0 0-46 0,9-2-99 16,-9 2-140-16,0 0-188 0,0 0-239 0,0-9-316 16,0 9-656-16</inkml:trace>
  <inkml:trace contextRef="#ctx0" brushRef="#br0" timeOffset="24831.55">13609 3704 726 0,'-1'-11'610'0,"-2"0"-115"0,2 3-60 0,-2 0-57 15,2 1-10-15,-3-1 6 0,3 2-25 16,-2 0-41-16,2 1-52 0,1 5-60 0,-2-9-40 0,2 9-42 16,-3-6-20-16,3 6-17 0,0 0-13 15,0 0-8-15,0 0-7 0,15 2-46 0,-10 3 36 0,3 2-39 16,0 1 44-16,3 1-48 0,-2 2 38 0,2-1-39 15,1 5 31-15,1-2-36 0,0 2 38 0,-2-1-39 16,-3-2 39-16,3 0-42 0,-3 0 40 0,-2-1-36 16,2-1 36-16,-4-2-37 0,4-1 49 0,-6 2-23 15,1-4 38-15,-3-5-31 0,1 10 26 0,-1-10-28 16,-5 4 23-16,5-4-24 0,-13-1 4 0,4-4 18 16,0 0-5-16,-3-2-3 0,0-2-3 0,-2-1-7 15,0-3-1-15,1-1-7 0,-2-1 13 0,3-1-23 16,-2-1 16-16,4 1-16 0,1 1 15 0,0 1-13 15,3 2 4-15,1-1-17 0,1 5 15 0,0-3-5 16,3 3-3-16,1-1-4 0,0 9-1 0,2-10-6 0,3 5-6 16,-5 5 18-16,13-6 2 0,-13 6-3 15,18-2 1-15,-6 3 1 0,0 1-16 0,4 3 17 16,0 0-15-16,2 0 19 0,0 4-19 0,0 1 21 0,1-1-18 16,0 2 17-16,-1 0-22 0,-1 0-2 0,-2 0-1 15,-2-2 11-15,0 1-8 0,-2-3 3 16,-2 2 1-16,-1-4 10 0,-2 1 5 0,3-1 5 0,-9-5 3 15,8 7-6-15,-8-7-1 0,0 0 0 0,0 0 2 16,-3-4-3-16,1-3 10 0,-6-1-13 16,3-3 12-16,-3-1-15 0,-1-4 10 0,-1-2-2 0,2 0-1 15,2-3-4-15,-2 2-7 0,3 2 8 0,1 0 0 16,3 2-5-16,-3-1 0 0,3 4-6 0,1 0 1 16,0 2-4-16,1 1 1 0,3 0 1 0,0 5-3 15,2-1 9-15,-6 5-1 0,13-2-4 0,-3 3 12 16,2 1-2-16,1 3-2 0,2 2 2 0,-1 1 1 15,2 3 5-15,1 0-27 0,1 2 14 0,-1 2 17 16,1 1-19-16,1 0 6 0,-4-2-25 0,0 2-30 0,-1 0-42 16,1 1 1-16,-3-2-106 0,1-2-18 15,-3 3-60-15,-1-4-57 0,-2-2-65 0,-1 0-85 0,0-3-71 16,-1 1-408-16,-5-8-554 0</inkml:trace>
  <inkml:trace contextRef="#ctx0" brushRef="#br0" timeOffset="25948.08">14156 3633 631 0,'1'-7'514'0,"-1"7"-117"16,0 0-91-16,0-7-41 0,0 7-15 0,0 0 4 15,0-6-44-15,0 6-1 0,0 0-38 0,0 0-6 16,1-7-31-16,-1 7-12 0,0 0-38 0,3-9-4 16,-3 9-29-16,5-8 0 0,-1 2-20 0,0 1 7 15,0-2-16-15,1 0 4 0,-1-1-18 0,-1 0 8 16,1-1-11-16,-1 1 9 0,-2 0-15 0,-1 1 10 15,1 0-11-15,-2-1 11 0,1 8-14 0,-1-12 13 16,1 12-16-16,-4-8 14 0,4 8-14 0,-8-5 12 16,8 5-12-16,0 0 13 0,-15-1-10 0,15 1 10 0,-10 5-14 15,10-5 17-15,-10 8-11 0,6-4 16 16,1 2-16-16,1-1 16 0,-1 2-14 0,3-7 14 16,0 14-8-16,3-7-6 0,-1 0-2 0,2 2-3 0,1-2-3 15,3-1-10-15,-2 0-12 0,2-1-24 16,1-2-16-16,0 1-9 0,-2-1 0 0,-7-3 11 0,18 1 13 15,-18-1 10-15,16-1 6 0,-10-3 9 0,3 0 7 16,-4 1 29-16,0-4-26 0,-1 0 27 0,0 1-20 16,-3 1 27-16,2-4-26 0,-3 2 24 0,1-2-16 15,-1 1 42-15,0-1 1 0,0 1 30 0,0-2-21 16,0 2 12-16,1 1-19 0,2 0 7 0,-2 0-24 16,2 0 9-16,-1 0-17 0,2 3 10 0,1 0-9 15,2 0 16-15,-1 1-13 0,-6 3 10 0,19-3-16 16,-7 4 9-16,0 1-16 0,1 0 15 0,0 2-20 15,1 0 9-15,0 0-10 0,-2 1 10 0,-1 1-8 16,-1-1 11-16,-1-2-13 0,-2 2 16 0,-1 0 0 16,2-2 31-16,-8-3 44 0,10 5 18 0,-10-5-6 15,0 0-17-15,0 0-12 0,0 0-14 0,0 0-10 16,5-4-7-16,-5 4-10 0,-4-10-11 0,4 3-4 16,-2-1-11-16,0-1-15 0,1 1-32 0,1-3-44 15,0 0-22-15,0 0-45 0,3 1-14 0,-1 0-51 16,1 1 28-16,1 0-32 0,1-1 54 0,2 2-44 15,-2 2 53-15,3-3 6 0,1 2 9 0,0 1 13 16,0 0 21-16,1 2 20 0,0-2 16 0,1 2 18 16,0-1 6-16,1 0 11 0,-2 1 8 0,0-2 6 0,0 2 12 15,-2 0 20-15,0 0 61 0,-2 0 33 0,3 0-4 16,-9 4 59-16,10-7-1 0,-10 7-4 16,7-7-13-16,-7 7-8 0,4-6-14 0,-4 6-27 0,0 0-20 15,0 0-13-15,0 0-8 0,0 0-15 0,-8-3-5 16,8 3-4-16,-11 7-5 0,4-2-7 0,2 1 0 15,-3 1-1-15,4 1-3 0,-1 0-4 0,1 0-13 16,-1 1 19-16,3-1-18 0,-1 1 17 0,3-1-18 16,0 0 16-16,0-1-22 0,3 1 17 0,-2-2-24 15,4-1 18-15,-1-1-16 0,0 2 21 0,-4-6-23 16,11 4 19-16,-11-4-12 0,14 0 19 0,-14 0 0 16,13-3-4-16,-6-1 5 0,1-1-3 0,-3 0 0 15,1 0 4-15,-1-4-1 0,-1 2 0 0,-2 1 14 16,2-1 49-16,0 0 28 0,-2 0 38 0,0 0 14 15,-1 1-5-15,-1 6 5 0,1-12-21 0,-1 12 11 0,1-10-40 16,-1 10 11-16,2-8-27 0,-2 8-44 16,1-6 15-16,-1 6-38 0,0 0 20 0,0 0-32 15,0 0 24-15,0 0-26 0,9 4 26 0,-5 2-31 16,1 1 29-16,1 1-33 0,2 5 34 0,0-1-9 0,3 4-13 16,-1 1 24-16,4 4-5 0,3 3-2 15,-3 1 0-15,8 3 0 0,-2 1-30 0,1 1 27 16,-1 1-26-16,3 1 2 0,-2-1 5 0,2 1 1 0,-2-1 7 15,2 2 13-15,-3-3-47 0,1 1 57 16,-2-2-33-16,-5-5 22 0,3 0-21 0,-4 0 21 16,-3-5-18-16,0-1 23 0,-1 0-20 0,-2-4 28 0,-2 1-12 15,-3-3 12-15,0-1-18 0,-4-2 11 0,0-2-19 16,-5 1 15-16,-2-3-16 0,-3-4 8 16,-1-2-15-16,-5-2 15 0,-1-4-8 0,-7-4 4 0,-2-4-20 15,-4-6 17-15,0-3-20 0,2-2 2 0,0-2 16 16,2-3-19-16,3 0 13 0,0 0-2 0,7-2-5 15,-1 2-25-15,5 5-5 0,3-1-34 0,2 1-43 16,2 3-42-16,6 0-48 0,0 1-21 0,3 0-14 16,3-1-11-16,2 1-15 0,3 2-22 0,3-4-42 15,2 2-51-15,-1 2-29 0,5-1-34 0,-1 2-326 16,0 1-283-16</inkml:trace>
  <inkml:trace contextRef="#ctx0" brushRef="#br0" timeOffset="26262.9">15026 3212 316 0,'0'0'389'15,"0"0"-73"-15,3-5-19 0,-3 5-15 0,0 0-6 0,0 0-46 16,0 0 20-16,-9-1-39 0,9 1-21 0,0 0-26 16,0 0-44-16,0 0-4 0,0 0-8 15,-5-5-9-15,5 5-17 0,0 0-22 0,0 0-11 16,2-8-9-16,-2 8-10 0,3-10-9 0,1 4-22 16,-2 0 21-16,1-1-24 0,1-1 21 0,0-1-19 0,-2 2 13 15,2-2-17-15,1 1 21 0,-4 1-22 16,-1 0 24-16,0 7-23 0,0-14 20 0,0 8-13 0,0 6 23 15,-6-8-21-15,6 8 19 0,-9-5-21 0,9 5 22 16,-12 2-3-16,12-2 14 0,-15 8 2 0,9 0 11 16,-2 1-1-16,0 1-5 0,1 1 0 0,0 3-3 15,2-2-4-15,3 3-4 0,-1 1-3 0,3-3-2 16,0 0-2-16,4 3-16 0,0-2 10 0,1-1-15 16,1 0 6-16,3-2-27 0,3-1-18 0,-2 0-44 15,4-4-18-15,-1 0-62 0,2-2-20 0,-1-2-85 0,3-4 11 16,1 0-61-16,1-1-45 0,2-6-79 15,1 1-206-15,3-5-155 0</inkml:trace>
  <inkml:trace contextRef="#ctx0" brushRef="#br0" timeOffset="27482.69">15617 2802 512 0,'0'-13'446'0,"0"13"-59"0,-3-9-53 0,3 9-22 16,-5-6-17-16,5 6-28 0,-6-4-24 0,6 4-18 16,0 0-17-16,-20 1-28 0,13 3-25 0,-2-2-20 15,1 3-12-15,-1 0-22 0,1 1-24 0,1 0 3 16,1 1-18-16,0 1 4 0,3 0-11 0,0 1-8 16,2 1-2-16,1-1 2 0,2 1-17 0,1 1-3 15,2 1-4-15,3 0 4 0,2 0-8 0,0-1 0 16,3 2-12-16,2-1 5 0,-1 0-11 0,4-1 5 0,0 0-8 15,-1-1 3-15,-1-1-8 0,2-1 4 16,-4 0-17-16,-1-1 2 0,2-1-24 0,-6 0 7 16,-1 0-10-16,0-3 10 0,-1 2 1 0,-7-5 16 15,8 8-6-15,-8-8 12 0,1 9-5 0,-1-9 15 16,-8 8-10-16,1-2 14 0,1-2-12 0,-2 1 13 16,-1-1-13-16,0 1 14 0,0-1-8 0,1 0 8 15,8-4-11-15,-14 4 14 0,14-4-17 0,-10 4 1 0,10-4-36 16,0 0-34-16,-9 2-82 0,9-2 1 0,0 0-56 15,0 0 37-15,3-10-56 0,2 4 23 16,1 1-14-16,1-2-10 0,3-3 14 0,-1 0 32 0,1-2 41 16,5 0 26-16,-3-1 31 0,2 0 53 0,-3-1 34 15,3 1 47-15,-3 0 55 0,-1 2 57 0,0 1 53 16,-2 0-30-16,-2 1 47 0,-2 1 2 0,1 1-7 16,-1 1-20-16,1 0-28 0,-5 6-17 0,4-8-39 15,-4 8-15-15,0 0-19 0,0-8-18 0,0 8 13 16,0 0-10-16,-9 4 5 0,9-4-17 0,-6 7 5 15,3-2-7-15,-1 1 2 0,3 1-12 0,-2 0 4 16,3 1-14-16,0 0 3 0,0-1-9 0,2 0 4 16,0 2-10-16,2-2 4 0,1 1-10 15,-1-1 3-15,2-1-10 0,3-1 3 0,-2-1-10 0,-1 0 1 0,4-2-8 16,-10-2 6-16,16 3-6 0,-16-3-11 16,15-2-17-16,-15 2-4 0,13-3-19 0,-13 3 0 15,6-8 1-15,-3 3 10 0,-3 5 13 0,0-13-5 16,-3 6 17-16,-2-1-5 0,0 1 14 0,-3 0-10 0,-1-1 19 15,0 1-13-15,-1 0 22 0,-1 0 5 16,2 1 4-16,-2-1 3 0,1 3 7 0,3-1 18 16,-1 0-10-16,0 1 6 0,8 4-14 0,-11-7 5 0,11 7-20 15,-8-7 6-15,8 7-5 0,-6-6-21 0,6 6 11 16,-3-6-4-16,3 6 2 0,3-7-8 0,-3 7-19 16,6-9 0-16,-1 5-6 0,-1-1 2 0,2-1 4 15,-1 0 4-15,-1-1-2 0,0 1 5 0,-1 0 3 16,-2-1 2-16,0-1 2 0,1 1 4 0,-4 0 1 15,1 0 1-15,-2-1 7 0,1-1 0 0,-1 1 1 16,-2 0 2-16,3 1-5 0,-1 1 21 0,-2 0 4 16,2 1-5-16,2 0-2 0,1 5-4 0,-5-9-10 15,5 9 0-15,0 0 0 0,0-8 0 0,0 8-5 16,0 0-5-16,14-1-10 0,-14 1-14 0,14 3-4 16,-5-1-4-16,5 1 3 0,-1 1 1 0,2 2 3 15,-1-1 4-15,3 1 7 0,-3 1 1 0,3 1 9 16,-3-2 0-16,0 2 1 0,-3 0 2 0,1 0 6 15,-1 0-7-15,-2 0 25 0,0-1 1 0,-1 0 37 16,-2 0 5-16,1 1 26 0,-2-1-9 0,0-2 14 16,-1 2-18-16,1 0 5 0,-3-1-13 0,2-1 7 15,0 0-17-15,-1 0-5 0,-3-5-4 0,7 10-8 0,-3-7-3 16,-4-3-9-16,10 8-2 0,-10-8-8 0,12 6-13 16,-12-6-18-16,14 1-26 0,-14-1-15 0,15-4-32 15,-6 2-12-15,-1-3-21 0,-1-1 25 0,0-2-3 16,-1-1 19-16,-2-3 9 0,-1 1 13 0,-2-3 9 15,-1 1 13-15,-3-3 7 0,2 1 8 0,-3-2 41 16,-1 0 37-16,1 1 40 0,-1 0 28 16,-1 4 19-16,-2-2 9 0,3 1 6 0,-1 1-10 0,0 2 2 15,3 2-14-15,-4 0 8 0,5 2-50 0,-2-1 5 16,0 0-46-16,3 3 7 0,-2-2-35 16,3 6 18-16,-4-6-49 0,4 6 27 0,0 0 19 0,0 0-31 15,0 0 25-15,0 0-32 0,7 7 30 0,-3-2-32 16,-1-1 22-16,5 4-29 0,-3 0 25 0,2 1-20 15,-1 0 22-15,3 2-28 0,0 1 27 0,0 0-26 16,0 0 28-16,0 0-36 0,1 4 41 0,0-2-32 16,0-1 27-16,-1 0-2 0,2-1-1 0,-1 2 1 15,-1-3-28-15,0 2 23 0,0-2 1 0,-1-2-7 0,0 2-18 16,1-4-26-16,-2 1-48 0,0 0-52 0,0-2-42 16,-1-1-17-16,0 1-45 0,2-2-12 0,-8-4-103 15,12 4-61-15,-12-4-75 0,11 0-459 16,-11 0-537-16</inkml:trace>
  <inkml:trace contextRef="#ctx0" brushRef="#br0" timeOffset="27642.09">16309 2770 532 0,'-10'-3'567'0,"1"0"-144"0,0 1-73 0,9 2-12 16,-14-5-10-16,14 5 1 0,-10-4-11 0,10 4-30 0,-8-4-39 15,8 4-56-15,-7-8-39 0,7 8-31 0,0-9-31 16,1 2-16-16,8 1-20 0,0-4-61 0,5-1-77 15,2-2-108-15,7-2-70 0,3-1-174 0,5-5-642 16,-1 0-692-16</inkml:trace>
  <inkml:trace contextRef="#ctx0" brushRef="#br0" timeOffset="47426.43">7115 6974 68 0,'0'0'299'15,"-1"-12"-65"-15,-4 7-44 0,4-2 0 16,-1 1 18-16,0 0 12 0,2 6 6 0,-4-11-25 16,0 5 17-16,2 1-42 0,-1-1 42 0,3 6-41 15,-5-9 57-15,5 9-37 0,-4-9 31 0,4 9-63 0,-5-6 9 16,5 6-70-16,-4-3 18 0,4 3-60 0,0 0 36 16,0 0-20-16,-11 2 52 0,11-2-40 0,-8 11 37 15,3-3-46-15,0 3 51 0,0 1-42 0,-2 3 39 16,4 2-48-16,-1 2 28 0,1 2-21 0,1 2 20 15,-1 2-31-15,3 0 23 0,3 2-23 0,-1 4 14 16,2 2-24-16,2-1 10 0,3 0-19 0,2 5-8 16,0 1-8-16,3-2-13 0,-1-2 7 0,3 2-7 15,1-1-4-15,-2-1-5 0,2-1-2 0,1 0-7 16,-3-1 0-16,3-1 2 0,-6-4 10 16,2-1-19-16,-4 2 17 0,3-3-18 0,-7-4 4 0,2 2 1 15,-3-2 11-15,-1-3-14 0,-3-1 14 16,-1 0-14-16,0-3 10 0,-2 1-14 0,-4-1 12 0,0-2-18 15,-2 0 9-15,-3-4-36 0,-2 1-24 0,-1-5-58 16,0 1-22-16,-4-2-108 0,5-1-11 0,-2-2-77 16,1-2-88-16,-4-1-104 0,3-2-129 0,-1-1-427 15,2-1-698-15</inkml:trace>
  <inkml:trace contextRef="#ctx0" brushRef="#br0" timeOffset="47633.7">6816 7588 615 0,'-5'-6'459'0,"0"2"-95"0,5 4-65 15,-6-8-24-15,2 2 16 0,4 6-99 0,-4-11 2 16,5 4-71-16,2 0 16 0,2-1-71 0,1 1 35 16,5-3-28-16,3 2-13 0,1-4-14 0,5 2-5 15,5-3-13-15,0 1-16 0,1 0-1 0,2 0-26 16,3 0-67-16,-2 0-61 0,2 0-65 0,0 1-61 15,-1-1-58-15,-2 3-430 0,0-4-264 0</inkml:trace>
  <inkml:trace contextRef="#ctx0" brushRef="#br0" timeOffset="47911.2">7540 7186 259 0,'0'0'405'0,"4"-7"-46"16,-4 7-12-16,1-7 6 0,-1 7 2 0,0 0-14 15,-1-7-49-15,1 7-41 0,0 0-40 0,-7-2-41 16,7 2-15-16,-10 3 4 0,4 1 6 0,-1 1 2 16,-2 4-2-16,-1 0-7 0,1 2-25 0,0 3-18 15,-1-1-48-15,1 3 39 0,0 2-51 0,1 3 28 16,1-1-43-16,2 2 42 0,1 1-53 0,1-2 0 16,2 2-1-16,0-1-5 0,3 3 5 0,-1-1-10 15,5 0-4-15,-1 1-1 0,1-2-1 0,3-3-1 16,0 2-3-16,0-2-20 0,2 0 9 0,1-2-92 15,1-3-13-15,-2 1-98 0,2-3-8 0,0-3-103 16,0 0-14-16,-1-4-44 0,-1-1-92 0,-1-1-496 16,1-3-551-16</inkml:trace>
  <inkml:trace contextRef="#ctx0" brushRef="#br0" timeOffset="48344.59">7646 7524 171 0,'-4'-9'450'0,"0"1"-94"0,0 2-31 0,2-1-73 16,-1 1 21-16,2 0-44 0,-2 0 41 0,3 6-84 16,-1-11 4-16,1 11-79 0,0-11 18 0,0 11-30 15,3-7-43-15,-3 7 37 0,6-2-4 0,-6 2-4 16,0 0-48-16,18 2 40 0,-9 0-50 0,0 2 37 16,0 2-45-16,2 0 38 0,-2 0-45 0,2 2 35 15,0-1-46-15,-1 3 38 0,-1-2-40 0,-1-1 36 16,-2 2-42-16,1-3 42 0,-1 0-35 0,-2 0 51 15,0-2-48-15,-4-4 39 0,5 7-43 0,-5-7 41 16,0 0-44-16,0 0 6 0,0 0 43 0,-9-5-47 16,9 5 39-16,-8-12-43 0,6 4 40 0,-1-2-43 15,-1-1 39-15,3-2-3 0,-2 1-5 0,3-1-5 16,1-3-5-16,2 0-3 0,0 2-4 0,2 0 2 16,0-1-6-16,3 2 0 0,0 3-2 0,1-1 0 0,2 2 1 15,-1 2 1-15,0 2 6 0,0 3-1 16,3 1 5-16,-13 1 3 0,22 2 4 0,-11 3 0 15,1 2 5-15,1 1 0 0,-3 3-37 0,0 0 44 0,-1 2-43 16,0 2 44-16,0 0-46 0,-1-1 48 0,-1 2-48 16,1 0 44-16,-3-2-46 0,2 1 42 15,-1-2-44-15,0 1 33 0,-2-2-88 0,1-2-21 0,-1 1-106 16,1-3-13-16,-1 0-66 0,2-1-75 0,-6-7-107 16,8 4-383-16,-8-4-385 0</inkml:trace>
  <inkml:trace contextRef="#ctx0" brushRef="#br0" timeOffset="48594.46">8107 7236 1076 0,'2'-11'601'0,"-1"4"-97"0,-1-1-84 16,0 8-60-16,1-9-32 0,-1 9-36 0,3-10-25 16,-3 10-12-16,6-5-16 0,-6 5-47 0,0 0 17 15,14 4-52-15,-5-1 12 0,4 5-20 0,-3 0-9 16,4 4-22-16,0 2 5 0,3 0-28 0,1 6-8 15,-2 2-9-15,2 0-16 0,-1 0-10 0,-3 2-5 16,1 2-52-16,-3-3 47 0,-1 0-54 0,-2-1 52 16,-3-1-47-16,0 0 39 0,-4-3-11 0,2 0-2 15,-4-2-15-15,0 0-11 0,0-1-16 0,-1-2-41 16,-2-2-56-16,1 1-67 0,-1-5-26 0,-1 1-130 16,-1-3-48-16,5-5-106 0,-9 5-133 0,9-5-525 15,-9-3-768-15</inkml:trace>
  <inkml:trace contextRef="#ctx0" brushRef="#br0" timeOffset="48840.75">8554 7390 709 0,'0'0'600'0,"0"0"-170"16,0 0-13-16,0 0-78 0,8 4 31 0,-8-4-57 15,0 0 14-15,9-1-91 0,-9 1 3 0,10-3-88 16,-10 3 14-16,16-3-76 0,-6 1 19 0,3-2-65 16,2 0 35-16,2 2-58 0,-2-2 33 0,4 1-54 0,1-1 23 15,2-1-101-15,0 2-19 0,-3 0-63 16,2 1-62-16,-2 0-64 0,-1 0-71 0,-4 2-39 16,0 0-22-16,-4 2-52 0,-10-2-231 0,13 4-210 0</inkml:trace>
  <inkml:trace contextRef="#ctx0" brushRef="#br0" timeOffset="48964.09">8815 7454 116 0,'-11'12'441'0,"-2"0"-74"0,1-1-38 0,2 0-36 16,0-3 1-16,1 2 3 0,4-3 6 0,-3 0 22 0,4-1-57 16,4-6-4-16,-6 8-24 0,6-8-39 0,5 7-41 15,-5-7-31-15,14 2-21 0,-1-3-28 0,4-3-20 16,2 0-63-16,3 0-54 0,2-2-151 0,8-3-99 16,0 2-124-16,5-5-589 0,-4 3-628 0</inkml:trace>
  <inkml:trace contextRef="#ctx0" brushRef="#br0" timeOffset="49612.1">9766 7183 82 0,'0'0'412'0,"-9"2"-60"0,9-2 2 0,-14 3-12 16,14-3-36-16,-13 1 64 0,13-1-18 0,-14-1-43 16,14 1-41-16,-11-4-38 0,11 4-35 15,-11-9-36-15,9 4-25 0,-1-1-22 0,3-3-12 16,0 2-19-16,3-2-15 0,1 0-14 0,2-1-50 0,3 1 42 15,4-1-51-15,-3 2 40 0,5 1-46 16,1-1 41-16,-1 4-34 0,2 1 48 0,-2 1-34 16,-1 3 41-16,3 1-46 0,-2 3 41 0,-1 2-46 0,0 1 44 15,-2 3-53-15,0 3 47 0,-4 0-51 0,-1 2 49 16,-5 2-49-16,1 1 45 0,-6 0-48 0,1 4 48 16,-5 1-52-16,-2 1 49 0,-5-1-46 0,0 0 45 15,-1-1-45-15,-1-1 8 0,-1-3 23 0,1-3 6 16,2-4 18-16,0 1 19 0,0-2 19 0,4-3 17 15,-1-1 8-15,1 0 0 0,4-2 6 0,-2-1-47 16,8-4 43-16,-9 6-13 0,9-6-17 0,0 0-14 16,0 0-13-16,0 0-8 0,0 0-7 0,17-3 4 15,-3 1-18-15,0-1 1 0,5 1-6 0,-1 0 0 16,4 1-3-16,2-3 7 0,2 1-13 0,-2 1-10 16,3 0-40-16,0-1-67 0,1 1-68 0,-1 1-67 15,-1-2-28-15,1 2-123 0,1-1-70 0,-6-1-99 16,5-1-504-16,-4 1-691 0</inkml:trace>
  <inkml:trace contextRef="#ctx0" brushRef="#br0" timeOffset="50110.05">10832 6625 32 0,'-4'-10'587'0,"-2"2"-120"16,1 1-53-16,-2 0-26 0,1 2-3 16,-3-1-39-16,0 2-19 0,0-1-29 0,-1 3-33 15,-2 1-35-15,12 1-33 0,-19 0-19 0,8 2-19 0,2 1-23 16,0 3-16-16,-2 1-42 0,4 2 40 0,-1 1-50 16,3 1 32-16,1 3-36 0,-1 1-4 0,4 1 2 15,2 3-11-15,-1 1-5 0,5 2-2 16,0 3-10-16,3 2-3 0,-2 3 0 0,3-1 12 0,0 1-18 15,4 6 22-15,-4-8-35 0,4 3 25 0,-3-1-34 16,1 0 34-16,1-2-33 0,-2 1-3 0,3 1 3 16,-4-3-1-16,1 2-2 0,-1-3 3 0,-1 0 9 15,-2 1-8-15,1-6-2 0,-2 1-5 0,0-2-14 16,-2-3-27-16,0 0-39 0,1-2-50 16,-3 1-42-16,0-3-58 0,-1-1-59 0,-1-1-69 0,-1-2-59 15,-2 0-88-15,-1-3-58 0,-3-1-297 0,-1-3-410 16</inkml:trace>
  <inkml:trace contextRef="#ctx0" brushRef="#br0" timeOffset="50268.63">10565 7280 194 0,'-8'-13'564'0,"2"2"-132"0,1 0-80 0,2 1-47 16,2-3-19-16,1 2-25 0,1 0-30 0,3-4-24 0,3 2-32 16,1 1-28-16,3-2-33 0,2-1-21 0,3 1-18 15,2 2-16-15,1-3-53 0,5 1 34 16,0 1-52-16,2 1-14 0,2-1-109 0,0-1-46 0,0 4-60 15,3-4-46-15,2 0-107 0,3-1-325 0,-3 0-226 16</inkml:trace>
  <inkml:trace contextRef="#ctx0" brushRef="#br0" timeOffset="50527.16">11403 6552 341 0,'1'-9'452'0,"1"0"-68"0,-2 2-43 0,0 7-10 16,-3-12-3-16,3 12-26 0,-6-8-28 15,6 8-24-15,-12-4-18 0,12 4-23 0,-15 3-21 0,5-1-9 16,-3 5-8-16,1 3-14 0,0 2 2 0,-2 4-47 16,-2 5 38-16,1 3-55 0,1 3-11 0,-1 6-5 15,2 4-8-15,0 3-12 0,3 2-5 0,1 3 29 16,2 1-42-16,1 1 24 0,5-1-40 0,1 0 31 16,2 0-40-16,5-2 0 0,0 1-1 0,4-3 0 15,3-2 5-15,1-2-12 0,3-1-1 0,1-3-45 16,4-2 29-16,0-4-79 0,1-2-16 0,2-2-78 0,-2-6-86 15,-1-1-87-15,0-4-70 0,-2-3-80 0,0-3-554 16,-2-2-676-16</inkml:trace>
  <inkml:trace contextRef="#ctx0" brushRef="#br0" timeOffset="50959.27">11610 6990 253 0,'-4'-12'411'0,"2"1"-107"0,-1 3-42 16,2-4-42-16,1 5-25 0,0-2 22 0,1 2-35 15,2-1-18-15,-1 0-16 0,-2 8-41 0,9-9-2 16,-5 5-11-16,5 0-9 0,-9 4-3 0,14-2-9 16,-14 2 0-16,18 1-5 0,-8 0 34 0,-1 3-55 0,0 0 39 15,0 1-50-15,0 1 32 0,0 0-51 0,0 0 38 16,-4 1-46-16,1 0 41 0,0-1-44 0,-3-2 46 15,-3-4-22-15,8 10 55 0,-8-10-34 16,2 6 32-16,-2-6-45 0,0 0 32 0,0 0-44 0,0 0 33 16,0 0-41-16,-1-6 38 0,1 6-39 0,0-14 41 15,0 6-48-15,0-2-1 0,3-1 2 16,-1-1-3-16,2-1 0 0,0-1 2 0,3 2 2 0,-1-1 35 16,1 1-46-16,1 3 36 0,1-2-47 0,0 3 42 15,0 0-41-15,-1 3 47 0,1 1-37 16,1 1 56-16,-10 3-41 0,17-1 6 0,-17 1 0 0,19 4-1 15,-10 1 1-15,0 1 1 0,-1 3-7 0,0 1-3 16,1 2 41-16,-1 1-52 0,-2 1 40 0,1 0-51 16,-2 3 39-16,-1 0-86 0,1 0-7 0,0 1-98 15,-3-1-22-15,2 1-79 0,-3 0-80 0,1-1-97 16,-1-3-125-16,-2-1-265 0,1 0-369 0</inkml:trace>
  <inkml:trace contextRef="#ctx0" brushRef="#br0" timeOffset="51176.75">11706 7261 476 0,'-6'3'598'0,"6"-3"-191"15,-12 5-17-15,12-5-59 0,-9 4 60 0,9-4-37 16,0 0 34-16,0 0-72 0,0 0-25 0,0 0-101 16,0 0 7-16,0 0-86 0,7-8 24 0,0 6-68 15,2-1 26-15,1-1-63 0,3 0 35 0,1-1-53 16,3 1 39-16,0-1-54 0,-1 2 12 0,2-4-100 0,2 3-10 15,2 0-86-15,0-3-2 0,-2 4-53 0,1 0-59 16,-3 0-20-16,1 1-40 0,0 0-39 0,-4 1-51 16,1-1-265-16,-5 2-222 0</inkml:trace>
  <inkml:trace contextRef="#ctx0" brushRef="#br0" timeOffset="51445.96">11990 7283 134 0,'-8'4'420'0,"0"0"-55"16,8-4-23-16,-11 2 4 0,11-2-58 0,0 0 31 15,-13 3-74-15,13-3 12 0,0 0-64 0,0 0 9 16,-2-8-74-16,2 8 21 0,5-3-62 0,-5 3 24 16,9-5-54-16,-9 5 27 0,14-2-38 0,-14 2 29 0,14 1-48 15,-14-1 40-15,15 3-47 0,-7 1 36 16,-1 1-43-16,1 1 38 0,-3 1-46 0,-1 2 44 16,-3-1-50-16,1 3 39 0,-2-1-43 0,-2 1 42 0,0 1-43 15,-1-1 5-15,-1 1 13 0,-1-3 3 0,1 2 5 16,1-1 0-16,0-1 10 0,-1-1 3 15,4-1 9-15,-2-1 8 0,2-6 1 0,-3 11-9 16,3-11-8-16,4 6-6 0,-4-6-7 0,10 1-6 0,-10-1-33 16,18-3-54-16,-5-4-14 0,2 1-96 0,3-2-27 15,1-3-85-15,4-3-16 0,-2 0-80 0,3-4-69 16,3-7-360-16,-3 1-352 0</inkml:trace>
  <inkml:trace contextRef="#ctx0" brushRef="#br0" timeOffset="51693.73">12322 6763 252 0,'-5'-15'616'0,"0"3"-84"0,1 1-72 16,0 2-13-16,2 0-34 0,-1 1 1 0,2 1-58 0,0 0 17 15,1 7-76-15,2-11 4 0,-2 11-55 0,9-7-22 16,-9 7-18-16,14-2-18 0,-4 5-7 16,3 1-9-16,1 2-3 0,5 3-13 0,-2 3 1 15,5 5-44-15,-1 2 33 0,5 6-48 0,-3 4 29 0,4 0-14 16,-3 5-17-16,-2 0-18 0,-3 5-13 15,-1-1-13-15,-3 2-7 0,-2 2-10 0,-4 0-6 16,-4-1-7-16,1-4-41 0,-6 0 16 0,-1-2-70 0,-4 1-5 16,-1-4-90-16,-1 2-5 0,-2-3-91 15,-2-2-19-15,2-3-65 0,0-4-76 0,0-3-91 0,1-3-68 16,2-6-765-16,1 0-951 0</inkml:trace>
  <inkml:trace contextRef="#ctx0" brushRef="#br0" timeOffset="52144.38">13157 7106 491 0,'0'0'409'15,"0"0"-16"-15,0 0-57 0,0 0 63 0,0 0-18 16,0 0-46-16,0 0-36 0,-8-3-24 0,8 3-10 16,5-3-64-16,-5 3 38 0,15-4-59 0,-6 1 22 15,4 0-71-15,0 1 19 0,2-2-65 0,0-1 26 16,2 3-58-16,1-1 27 0,0-1-53 0,1 0 36 16,0 1-47-16,1 0-8 0,-1 0-4 0,1-1-1 15,-2 2-8-15,1-2-42 0,-2 2-12 0,1-2-95 16,-3 2-15-16,-1-1-78 0,-2 1-1 0,0 0-70 15,-3-1-47-15,-2-1-57 0,-7 4-54 0,9-8-354 16,-9 8-365-16</inkml:trace>
  <inkml:trace contextRef="#ctx0" brushRef="#br0" timeOffset="52345.06">13386 6929 515 0,'-8'-3'409'0,"0"-1"-24"16,8 4-67-16,-9-3 23 0,9 3 28 0,-8-4-80 15,8 4 5-15,-10-4-77 0,10 4 26 0,0 0-41 16,0 0 47-16,-9 5-59 0,9-5 36 0,-2 9-54 15,2-9 20-15,1 14-55 0,0-6 12 0,-1 4-61 16,3 0 19-16,-1 3-54 0,2 2 22 0,-2 1-45 16,0 1 30-16,1 4-47 0,0 1 25 0,-1-1-66 15,0 1 9-15,2-2-101 0,-1 3-15 0,-1-3-92 16,1 0-5-16,-1-3-103 0,2-1-40 0,-1-2-59 16,2-1-43-16,1-3-457 0,-1 0-510 0</inkml:trace>
  <inkml:trace contextRef="#ctx0" brushRef="#br0" timeOffset="52910.52">13859 6950 431 0,'0'0'427'0,"-2"-7"-65"15,2 7-6-15,-4-7-46 0,4 7 40 0,0-8-82 16,0 8 4-16,1-6-84 0,-1 6 1 0,0 0-52 15,7-6 29-15,-7 6-45 0,0 0 30 0,16 0-48 16,-16 0 35-16,13 5-56 0,-5-1 33 0,1 0-59 16,0 2 37-16,0 1-60 0,0 0 37 0,1 3-54 15,-1-2 41-15,-3 0-56 0,1 1 44 0,-1 0-47 16,-1 0 40-16,-1 0-48 0,-3 0 45 0,2-2-43 0,-2 0 46 16,-1-7-52-16,-1 11 45 0,1-11-47 0,-4 7 49 15,4-7-47-15,0 0 49 0,-9 4-47 0,9-4 48 16,-4-5-52-16,-1-1 48 0,5 6-47 0,-1-13 47 15,1 3-49-15,0-1 42 0,1-1-39 0,4-1 39 16,-1 1-47-16,1-3 4 0,3 1 5 0,-2 0 2 16,4 2 5-16,1 1-3 0,-1 0-1 0,1-1 2 15,2 4 4-15,-1-1-1 0,2 5 2 0,-3-1 15 16,1 1 7-16,-1 4 8 0,-1 0 12 0,2 2 7 16,-2 3 6-16,0 0 4 0,3 2 4 0,-4 3 5 15,0 1 0-15,1 0-4 0,-2 2-9 0,0 0-7 16,-1 2-7-16,2 2-12 0,-1 1-7 0,0-1 0 15,-3-1-8-15,2 1-20 0,1-2-76 0,-3-1-61 16,2 1-177-16,1-1-120 0,-4-2-183 0,1-1-547 16,-1 1-783-16</inkml:trace>
  <inkml:trace contextRef="#ctx0" brushRef="#br0" timeOffset="53668.71">9472 8900 94 0,'0'0'565'15,"0"0"-174"-15,-9 3-40 0,9-3-57 16,0 0 58-16,0 0-26 0,-9 3 30 0,9-3-57 0,0 0 12 16,0 0-56-16,0 0-16 0,0 0-77 0,0 0 24 15,0 0-73-15,0 0 20 0,0 0-65 0,0 0 29 16,0 0-60-16,0 0 35 0,9-7-57 0,3 5 41 15,-1-2-55-15,2 2 42 0,5-1-50 0,0-2 8 16,0 1-111-16,1 0-40 0,-1 2-77 0,2 0-107 16,-1-2-91-16,-1 1-107 0,-1 1-417 0,-3 1-533 15</inkml:trace>
  <inkml:trace contextRef="#ctx0" brushRef="#br0" timeOffset="53839.01">9518 9090 850 0,'-6'9'522'0,"2"-4"-123"16,1 2-42-16,3-7-100 0,-2 8-8 0,2-8 41 0,2 7-64 16,-2-7-30-16,8 4-37 0,-8-4 11 0,14 0-76 15,0-2-21-15,0-1-11 0,3-1-12 0,2 1-20 16,3 0-77-16,3-1-109 0,-1-3-101 0,3 3-137 16,-1-1-145-16,1-1-280 0,0 0-352 0</inkml:trace>
  <inkml:trace contextRef="#ctx0" brushRef="#br0" timeOffset="56441.97">19282 6702 94 0,'3'-13'273'0,"-1"3"-50"0,-2-1 1 16,0 0-7-16,0-1-3 0,0 0 22 0,-2 0-3 16,-1-1-22-16,2 2 10 0,-3-1 16 0,1 0-4 15,-2 2-6-15,-1 0-6 0,1 1-7 16,0 0-10-16,0 1-5 0,-2 1-19 0,2 1-30 0,-3 3-22 15,8 3-28-15,-12-4 5 0,12 4-6 0,-13 1-4 16,4 3-4-16,1 1-50 0,-1 2 51 0,2 3-43 16,0-1 42-16,-1 4-42 0,3 2 40 0,1 2-43 15,2 1 2-15,1 1 3 0,1 2-6 0,1 7-5 16,0-2-7-16,4 6-7 0,0 2-2 0,3 6 10 16,2 1-14-16,-1 0-10 0,0 0 0 0,3 1-1 15,-1 1-2-15,-2-3 4 0,3 1-3 0,-1-1-3 16,0-2 0-16,0-1-1 0,-3-5-1 0,1-2 2 15,-2-2-42-15,3 0 51 0,-3-5-47 0,-2-2 48 16,0 0-45-16,-2-3 46 0,-1-1-50 0,3-2 39 16,-5-3-62-16,0 0-13 0,0-1-85 0,0-1-58 15,-6-2-79-15,2-2-76 0,0-1-73 0,-3-3-90 16,7-2-491-16,-18 1-628 0</inkml:trace>
  <inkml:trace contextRef="#ctx0" brushRef="#br0" timeOffset="56843.07">18897 7285 614 0,'-10'-11'453'0,"5"0"-70"0,0 3-118 16,2-2-17-16,1 1-51 0,2-3-6 0,2 1-59 15,2 0 27-15,3-1-70 0,3 0 29 0,3-1-71 16,2-2 30-16,5 1-53 0,2 1 31 0,5-1-44 16,2-1 32-16,6-1-52 0,1 2 42 0,1 0-85 15,1-1-30-15,3 1-20 0,-1-2-32 0,-1 3-34 16,3-2 16-16,-2 1-30 0,0-2 27 0,0 1-24 15,-3-1 63-15,1 2-6 0,-4-2 56 0,-6 3-17 16,-1 1 47-16,-3-1-22 0,-6 1 14 0,0 1 36 16,-2 0 67-16,-5 1 40 0,-1 1 33 0,-3 2 40 15,-2-2-9-15,0 2 45 0,-3 1-43 0,0-1 35 16,-2 7-51-16,-2-9 32 0,2 9-47 0,-7-8 35 16,7 8-45-16,-11-3 38 0,11 3-42 0,-12 1 34 15,12-1-54-15,-17 7-8 0,8-2-9 0,3 2 2 16,-4 4 0-16,2 1-12 0,0 2-9 0,-1 4-11 15,4 3 32-15,-1 1-56 0,2 4 39 0,1-1-53 16,1 2 36-16,2 1-51 0,0 1 39 0,2 2-44 0,2 2 40 16,4-3-45-16,1-2 42 0,0 1-51 0,2-4 40 15,3-1-72-15,2-1 0 0,1-2-84 0,0-3-24 16,2-5-103-16,0-1-9 0,-2-1-56 0,2-3-75 16,-1-2-78-16,0-3-347 0,-3 0-365 0</inkml:trace>
  <inkml:trace contextRef="#ctx0" brushRef="#br0" timeOffset="57226.67">19871 7081 160 0,'-4'-12'464'0,"2"0"-126"0,-1 3-41 0,2-1-70 0,0 0-19 16,1-1 55-16,2 1-80 0,0 2 10 0,1-1 14 16,1 3-70-16,3 0 24 0,0-1-59 0,0 3 25 15,-7 4-44-15,16-4 26 0,-16 4-47 0,23 0 39 16,-11 2-58-16,-2 2 31 0,0 1-49 0,3 0 34 15,-3 2-7-15,1 2-44 0,-1-1 33 0,-3 0-9 16,-3 1-2-16,1 0-5 0,-1-2-1 0,-4 0-2 16,1 1-3-16,-1-8-5 0,-1 10 3 0,1-10-5 15,-4 9 4-15,4-9 15 0,0 0 6 0,0 0-1 0,-14-5-7 16,12 0-34-16,0-1 45 0,-3-3-41 16,4-1 32-16,1-1-41 0,0 1 41 0,1-4-42 15,4 0 42-15,-1 0-41 0,1 2 4 0,2-2 0 16,-1 2 4-16,4 0 1 0,-1 1 5 0,0 3-3 0,3 0 4 15,-3 2 21-15,0 2-5 0,0 1 2 16,-9 3 5-16,17-2 6 0,-17 2-6 0,20 4 1 16,-11 1 28-16,-2 1-49 0,2 1 38 0,-1 2-47 0,0 4 38 15,-1 1-56-15,-3-1 11 0,4 1-94 0,-3 2-32 16,0 1-98-16,-1-1-17 0,1-2-39 0,-1-1-53 16,3 0-44-16,-3-2-74 0,1-2-265 0,2-1-229 15</inkml:trace>
  <inkml:trace contextRef="#ctx0" brushRef="#br0" timeOffset="57426.94">20467 7002 631 0,'0'0'459'0,"5"-9"-12"15,-5 9-110-15,2-6 35 0,-2 6-69 0,0 0 24 16,0 0-41-16,0 0 34 0,0 0-67 0,-5 3 26 16,5-3-52-16,-10 13-37 0,6-3-29 0,-1 0-16 15,0 3-11-15,-1 2-21 0,-2 0-16 0,2 5-21 16,-1-1-14-16,3 3-12 0,-1-1-11 0,1 1-6 15,-2 0-9-15,2 3-3 0,2-3-9 16,-1 0-48-16,0-3-58 0,2 0-54 0,1-1-62 0,0-1-68 16,1-2-65-16,1-4-63 0,-1 1-51 0,2-2-166 15,1-2-258-15,-2-2-440 0</inkml:trace>
  <inkml:trace contextRef="#ctx0" brushRef="#br0" timeOffset="57742.64">20579 7239 257 0,'0'0'385'0,"4"-7"-103"16,-4 7-55-16,3-6-44 0,-3 6-15 0,5-5-2 15,-5 5-8-15,6-4 1 0,-6 4-25 16,0 0-35-16,13-2 6 0,-13 2-34 0,13 3 27 0,-13-3-52 16,14 4 37-16,-8 1-45 0,3 0 37 0,-4 2-50 15,2 0 41-15,-4 2-55 0,1-2 49 16,-2 3-55-16,-1-2 44 0,-2 3-47 0,-2-2 43 15,-1 1-47-15,0 0 55 0,-2 1-49 0,-2-3 51 16,3 3-38-16,-1-4 50 0,1 1-42 0,-2-1 45 16,3 0-47-16,-2 1 54 0,6-8-33 0,-5 8 42 15,5-8-35-15,-4 8 15 0,4-8-50 0,0 0 34 0,0 0-46 16,10 1 32-16,-10-1-47 0,18-7 28 0,-6 2-83 16,4-1-12-16,0-4-83 0,3 2-21 0,0-3-36 15,0-1-53-15,4-2-43 0,0-2-78 0,0-2-260 16,-5-1-158-16</inkml:trace>
  <inkml:trace contextRef="#ctx0" brushRef="#br0" timeOffset="57991.98">20902 6786 412 0,'-5'-12'485'16,"-1"1"-62"-16,2 2-101 0,2 3 13 16,-1-1-36-16,2 0-37 0,1 7-9 0,-3-10 0 15,3 10-4-15,0 0-42 0,9-4 30 0,-9 4-57 0,14 4 32 16,-4 2-70-16,2 0-6 0,5 6-1 0,-2 0 2 15,4 5 0-15,1 2 1 0,0 3 3 16,3 6-12-16,-3 0-14 0,-2 5-19 0,3-1-13 16,-4 3-13-16,-4-2-6 0,0 2-16 0,-3-3-8 0,-2 0-4 15,-2-2-9-15,-3-1-2 0,-2-3-7 0,-1 1 2 16,-2-2-10-16,-1-1-12 0,-1-1-65 0,0-3 19 16,-1 1-97-16,1-6-28 0,-2-2-66 0,2-2-72 15,-1-4-95-15,1-2-87 0,4-5-122 0,-8 4-438 16,8-4-670-16</inkml:trace>
  <inkml:trace contextRef="#ctx0" brushRef="#br0" timeOffset="58191.12">21473 6985 622 0,'5'-6'520'0,"-5"6"-131"0,5-5 21 16,-5 5-78-16,5-6 9 0,-5 6-53 0,9-6 18 15,-3 3-79-15,2-2 0 0,3 0-86 0,2 0 13 0,1 1-70 16,4-1 22-16,3-2-49 0,0 3 17 16,1-1-70-16,4-3-32 0,-2 4-135 0,0-1-68 15,0 1-111-15,-2-1-129 0,-1 2-483 0,-2-1-538 16</inkml:trace>
  <inkml:trace contextRef="#ctx0" brushRef="#br0" timeOffset="58304.17">21746 6993 697 0,'-5'7'619'15,"1"-2"-150"-15,0 1-95 0,4-6-71 0,5 5-64 16,-5-5-43-16,12 2-38 0,-1-2-31 16,2-2-62-16,5 1 15 0,0-4-149 0,4-1-112 0,1-1-157 15,-3-2-525-15,1 0-412 0</inkml:trace>
  <inkml:trace contextRef="#ctx0" brushRef="#br0" timeOffset="62959.36">22531 6588 37 0,'0'0'344'16,"7"-4"-86"-16,-7 4-42 0,0 0-14 15,8-4-16-15,-8 4-30 0,0 0-16 0,0 0 3 16,0 0-5-16,0 0-7 0,9 2-30 0,-9-2 17 16,1 7-42-16,-1-7 9 0,-1 10-37 0,0-3 12 0,0-2-33 15,-2 4 17-15,-1-2-30 0,0 2 26 16,-1-1-32-16,0-1 14 0,-4 2 10 0,1 0-24 15,-1 0-1-15,-1-1 0 0,-1 0 0 0,-1-2 9 16,0 0 12-16,1 0 10 0,-2-3 22 0,1-1-7 16,-1 1 5-16,13-3 0 0,-24-2-8 0,13 0-7 0,-1-1-8 15,1-3 2-15,1 1 24 0,-1-2-54 16,3-1 42-16,0 1-50 0,1-2 42 0,2 1-47 16,1-1 45-16,0 0-53 0,3 2 42 0,-1-2-44 15,4 2 40-15,-1 0-43 0,3-1 42 0,1 1-45 0,1 0 46 16,3 2-8-16,-1 1-1 0,2-1-3 0,3 1-5 15,-2 2 3-15,3 0 2 0,-1 2 5 16,1 1-28-16,3 2 39 0,1 2-37 0,-3 0 45 16,4 2-44-16,-1 4 48 0,1 2-46 0,0 0 40 0,-2 5-38 15,1 0 5-15,-3 3 6 0,-1 2-6 0,-2-1 2 16,-4 0 1-16,2 0 4 0,-5 2 38 0,0-1-43 16,-4 2 42-16,-1-1-48 0,0 0 42 15,-4 1-42-15,-1-3 41 0,-5 0-39 0,1 2 40 0,-2 1-35 16,-3-6 48-16,1-3-43 0,-2 0 38 0,0-3-42 15,-1-1 45-15,2-4-38 0,-3 0 38 0,4-4-40 16,-2-2 32-16,2-2-40 0,2-1 37 0,-3-2-46 16,2-2 40-16,1-1-44 0,2 0 39 0,1-2-37 15,2 1 35-15,2-2-43 0,-1 0 41 0,2 0-41 16,3 1 40-16,3 0-42 0,2-2 3 0,0 2 1 16,1-1 7-16,3 1 1 0,3 0-1 0,-1 1 2 15,1 3 1-15,3-2 0 0,-1 2 1 0,0 1 1 16,0 2 41-16,3 1-45 0,-2 1 38 0,2 2-37 15,0 1 40-15,0 2-42 0,-3-2 41 0,3 4-40 16,0 1 41-16,-1 1-44 0,-2 1 40 0,2 1-43 16,-2-2 40-16,-3 1-44 0,2 4 44 0,-3-5-47 15,0 2 39-15,1 0-61 0,-2-1-18 0,-1 0-108 16,0-1-34-16,0-2-76 0,-3-1-72 0,4-1-49 16,-1-1-468-16,-1-1-415 0</inkml:trace>
  <inkml:trace contextRef="#ctx0" brushRef="#br0" timeOffset="63113.05">23057 7009 109 0,'0'0'615'0,"5"-6"-172"15,-5 6-105-15,0 0-61 0,3-7-12 16,-3 7-24-16,0 0-49 0,-1-8-36 0,1 8-32 16,0 0-29-16,0 0-21 0,0 0-43 0,0 0-74 15,1-7-68-15,-1 7-82 0,0 0-74 0,6-3-479 16,-6 3-253-16</inkml:trace>
  <inkml:trace contextRef="#ctx0" brushRef="#br0" timeOffset="63575.8">23526 6243 46 0,'0'-9'269'0,"0"0"-47"0,0 2-16 16,0-2-4-16,0 3 12 0,-2-2 12 0,-1 2-1 0,2-1-21 16,1 7 27-16,-3-12-47 0,-2 6-3 0,5 6 22 15,-6-8-59-15,6 8 40 0,-8-4-43 0,8 4 33 16,0 0-44-16,-14 2 34 0,14-2-46 0,-11 7 25 15,7 0-50-15,-1 0 49 0,1 3-45 16,0 1 36-16,1 3-50 0,0 3 45 0,0 1-54 16,3 1 33-16,0 1-43 0,0 5 33 0,3 1-47 0,2 3 32 15,1 2-45-15,0-1 0 0,4 2 4 0,1 5 2 16,-1-3-3-16,4 3-36 0,0 0 45 0,-1 1-50 16,2 0 42-16,-2-1-48 0,2 0 42 15,-2 0-6-15,3 1-7 0,-5-3-2 0,1 1-5 0,-2-7-2 16,-1 3 5-16,-1-3-7 0,-2 0 2 0,0 1 0 15,-1-6-2-15,-3-1 1 0,0 0-1 0,-2-4-3 16,0-1-5-16,0 0 6 0,0-4-4 0,0 0-6 16,0-3-4-16,-2 0-16 0,-1-1-60 0,-1-2-74 15,0-3-71-15,4-5-43 0,-10 5-116 0,10-5-77 16,-14-3-42-16,5-1-551 0,0-2-673 0</inkml:trace>
  <inkml:trace contextRef="#ctx0" brushRef="#br0" timeOffset="63752.42">23365 6847 480 0,'-4'-12'429'0,"-1"1"-79"15,3 0-101-15,1 2-28 0,-1-1-45 0,2 0 1 0,2 1-57 16,0-2 10-16,4 1-60 0,-1-1 21 0,3 0-54 16,4 1 20-16,2-1-38 0,1-1 23 0,6 0-38 15,3 0 26-15,1 0-40 0,2-1 17 0,1 2-67 16,2-2-76-16,0 1-79 0,6-3-120 0,1 0-271 15,0-2-120-15</inkml:trace>
  <inkml:trace contextRef="#ctx0" brushRef="#br0" timeOffset="64042.44">24080 6118 530 0,'-7'-9'404'0,"3"0"-81"0,-3 3-30 0,0-1-50 16,2 1-10-16,-1 2-4 0,-2 1-14 0,8 3 16 15,-14-5-52-15,14 5-4 0,-13 5-14 0,4-2 32 16,2 5-48-16,-1 2 35 0,0 4-42 0,-2 2 40 16,3 6-43-16,-3 3 53 0,3 4-59 0,1 5 38 15,-1-1-45-15,3 8 34 0,-1 3-36 0,3 0-7 16,0 4 9-16,2-2-65 0,0 3 56 0,3 1-60 16,1 0 43-16,2 0-14 0,1 1-12 0,0 0-12 0,5-1-12 15,2 5-1-15,2-8-11 0,0-3-6 16,4 7-5-16,4-3-3 0,-1-10 1 0,1-2-26 15,0-2-58-15,4-3-118 0,0-2-63 0,1-5-102 16,-1-1-113-16,2-3-72 0,-3-6-198 0,-3-1-362 0,-2-6-707 16</inkml:trace>
  <inkml:trace contextRef="#ctx0" brushRef="#br0" timeOffset="69675.7">24294 6366 237 0,'-5'-7'289'0,"5"7"-49"0,-4-6-25 0,4 6-14 16,-3-6-27-16,3 6-33 0,0 0-20 0,1-8-11 15,-1 8-17-15,5-6-2 0,-5 6-6 0,8-4-6 16,-8 4 6-16,11-2-1 0,-11 2-13 0,14 1-7 16,-14-1-5-16,14 3 3 0,-14-3-18 0,17 4-21 15,-9 1 23-15,-1-1-34 0,1 1 32 0,-1 0-36 16,0 0 33-16,-1 3-37 0,-2-1 33 0,-1-3-31 16,1 3 37-16,-1-1-32 0,-3-6 54 0,2 11 12 15,-2-11 9-15,-2 9 8 0,2-9-4 0,-3 6 6 16,3-6 0-16,0 0-4 0,-7 3-16 0,7-3-13 15,-6-4-12-15,6 4-11 0,-3-9-4 0,1 2-4 16,0 1-9-16,2-2-7 0,0-2-1 0,3 0 0 16,-2 0-4-16,4-2-42 0,1 0 43 0,2 0-39 15,-1 1 39-15,2 0-33 0,0 2 38 0,1 0-38 16,-1 1 39-16,0 2-41 0,2 2 50 0,-2 1-31 16,0 0 45-16,-9 3-31 0,17 1 40 0,-8 2-42 15,0 1 37-15,0 1-41 0,-2 3 39 0,2 1-47 16,-2 3 37-16,0 0-40 0,0 1 37 0,-2 2-42 15,1 0 37-15,-2-1-45 0,2 1 38 0,-3-1-75 16,1 0 5-16,-2-3-94 0,0 0-4 0,0-1-73 16,1-2-19-16,-1 0-23 0,1-3-99 0,-3-5-463 15,4 7-363-15</inkml:trace>
  <inkml:trace contextRef="#ctx0" brushRef="#br0" timeOffset="69940.67">24743 6171 536 0,'4'-6'414'0,"-4"6"-82"0,5-9-92 0,-5 9-19 16,2-4-26-16,-2 4 71 0,0 0-32 0,0 0 50 15,0 0-52-15,0 0 17 0,4 7-63 0,-4 0 36 0,0 1-51 16,0 3 30-16,0 1-59 0,0 2 29 0,0 4-50 16,0 2 23-16,0-1-63 0,2 5 25 15,-1 1-59-15,-1 0 31 0,1 1-56 0,0 1 40 16,2 0-52-16,0-1-3 0,-1 5 5 0,-1-4-11 15,4-5-1-15,-3 3-5 0,0-3-30 0,1-2-58 16,-1-2-41-16,2-2-35 0,-1 1-44 0,-2-2-55 16,4-4-18-16,-3 1-23 0,0-3-24 0,4-4-92 15,-6-5-50-15,7 8-237 0,-7-8-217 0</inkml:trace>
  <inkml:trace contextRef="#ctx0" brushRef="#br0" timeOffset="70240.07">24921 6546 32 0,'0'0'434'16,"0"-11"-91"-16,0 11-42 0,2-11-22 0,-2 11-31 16,0-11-23-16,0 11-22 0,1-9-69 0,-1 9 14 0,3-8-26 15,-3 8 2-15,8-5-15 0,-8 5-6 16,9-1 5-16,-9 1-38 0,11 1-14 0,-11-1-2 0,17 8-16 16,-11-4-4-16,2 1-7 0,1 4-5 15,-3-2-46-15,-1 0 48 0,2 1-46 0,-3 1 48 0,-2-1-40 16,4 0 57-16,-4 1-34 0,-1-1 62 0,0-1-8 15,-1 0 52-15,0 0-24 0,0-7 41 0,3 11-36 16,-3-11 42-16,1 9-46 0,-1-9 45 16,1 9-53-16,-1-9 33 0,4 5-60 0,-4-5 32 15,8 4-59-15,-8-4 34 0,14 2-54 0,-14-2 42 0,19 0-58 16,-4-2 32-16,-2 1-95 0,4-2-26 0,-2 1-96 16,-1 0-36-16,0-1-93 0,0 1-80 0,-3 0-94 15,-1-2-422-15,-10 4-485 0</inkml:trace>
  <inkml:trace contextRef="#ctx0" brushRef="#br0" timeOffset="70576.62">24496 6996 165 0,'-7'4'329'0,"1"1"-79"15,6-5-19-15,-7 8 26 16,7-8-1-16,-5 7 56 0,5-7-49 0,0 0 45 0,0 0-73 16,1 8 27-16,-1-8-49 0,0 0 19 0,13 3-55 0,-13-3 42 15,18 1-56-15,-7-2 32 0,1 1-60 0,2-2-5 16,2 0-20-16,5-1-13 0,-1 1-12 0,3-3-15 16,4 2-9-16,0-2-10 0,4-1-8 15,3 0-9-15,-2-1-8 0,6-1-5 0,3 1-3 0,0-1-2 16,1 0-5-16,-1 0-1 0,0 0-2 0,-4 3 3 15,5-4-8-15,-6 2 1 0,-1 1 0 0,-1-2-4 16,-2 1-2-16,3 1-36 0,-3 0-7 0,-4 1-36 16,-3 0-44-16,1 3-51 0,-3-2-56 0,-4 1-73 15,0 0-29-15,-5 2-30 0,0 0-82 0,-3 0-46 16,-11 1-263-16,15 0-264 0</inkml:trace>
  <inkml:trace contextRef="#ctx0" brushRef="#br0" timeOffset="70891.97">25293 7075 135 0,'-9'6'514'15,"-2"0"-150"-15,4-3-73 0,0 2-19 0,0-1-19 0,7-4 57 16,-11 6-65-16,11-6 11 0,-9 4-79 0,9-4 12 16,0 0-76-16,0 0 22 0,0 0-42 0,0 0 29 15,0 0-47-15,0 0 25 0,13 2-56 0,-13-2 31 16,12 2-48-16,-12-2 32 0,11 7-45 0,-3 0 31 15,-2-2-43-15,-2 2 49 0,1 2-58 0,-2 2 38 16,-1-2-43-16,0 4 42 0,-2-2-41 0,0 1 43 16,-3 2-44-16,2-3 45 0,-2 2-27 0,1 0 64 15,-1-4-44-15,1 1 58 0,0-2-37 0,1 1 63 16,0-3-42-16,-1 0 49 0,2-6-61 0,0 8-15 16,0-8-6-16,4 4-7 0,-4-4 35 0,12 0-53 15,-12 0 37-15,19-4-53 0,-6-2 25 0,3 1-81 16,2-2 5-16,3-3-93 0,0 2-16 0,5-4-119 15,1-1 1-15,-3-1-98 0,3-1-93 0,4-6-466 16,-3 0-522-16</inkml:trace>
  <inkml:trace contextRef="#ctx0" brushRef="#br0" timeOffset="71189.59">25653 6402 253 0,'-8'-16'578'15,"4"1"-89"-15,-2 2-146 0,2-1 3 0,2 3-86 16,-1 0 24-16,2 2-40 0,-1-1 37 0,2 2-61 16,2 0 17-16,0 3-59 0,-2 5 33 0,7-7-58 15,-7 7 41-15,14 0-64 0,-5 5 37 0,2 1-43 16,3 5 25-16,3 1-44 0,3 7 32 0,-1 2-32 0,6 7 15 16,-2 2-25-16,1 3-4 0,0 2-9 15,-1 2 6-15,-2 3-21 0,1 0-54 0,-1 10 46 16,-3-8-7-16,-4 3-12 0,0-2-2 0,-2 3-4 15,-5 1-9-15,0-4-14 0,-3 1 9 0,-2-8-5 16,0 0-5-16,-2-1-2 0,-2-2-15 0,0-6-26 16,-2-1-55-16,1-3-80 0,-1-1-71 0,-1-5-43 15,0-2-121-15,0 0-51 0,-1-7-114 0,6-8-633 16,-8 7-811-16</inkml:trace>
  <inkml:trace contextRef="#ctx0" brushRef="#br0" timeOffset="71557.86">26277 6743 443 0,'0'0'456'0,"0"0"-87"15,-4-7 6-15,4 7-50 0,0 0 47 0,0 0-73 16,-5-5 14-16,5 5-73 0,0 0 13 0,0 0-76 16,0 0 10-16,0-7-68 0,0 7 37 15,7-3-59-15,-7 3-11 0,17-5-9 0,-7 2 24 0,5 1-62 16,1-2 34-16,3 0-51 0,3 0 32 0,1 0-51 15,2-1 40-15,-1 0-52 0,3 0 40 0,-2-1-70 16,2 0-19-16,-3 0-74 0,1-2-80 0,-2 1-87 16,-1 0-88-16,-3-2-78 0,0 0-507 0,-7 0-564 15</inkml:trace>
  <inkml:trace contextRef="#ctx0" brushRef="#br0" timeOffset="71739.98">26496 6503 383 0,'-12'0'448'0,"1"0"-94"0,11 0-90 15,-19 3-50-15,19-3 13 0,-13 3-19 0,13-3 60 16,-10 8-8-16,6-3-4 0,2 0-55 0,2 3 30 0,1 2-59 16,2-1 23-16,1 1-66 0,1 4 25 15,2-1-65-15,2 0 27 0,0 4-64 0,3 0 35 16,-2 1-61-16,0 0-1 0,3 0-9 0,-2 1-4 0,3 2-4 16,-2-3 24-16,0 2-90 0,-1-4-20 0,-1-1-101 15,0-1-17-15,-1-1-82 0,0-3-52 0,-2-2-71 16,-2-1-511-16,2-3-482 0</inkml:trace>
  <inkml:trace contextRef="#ctx0" brushRef="#br0" timeOffset="72230.27">26918 6563 102 0,'0'0'481'0,"-4"-6"-114"0,4 6-44 0,-5-7-33 16,5 7-8-16,-4-7-3 0,4 7-10 0,-1-11-18 15,1 11-15-15,1-8-29 0,-1 8-30 0,4-11-24 16,-4 11-14-16,8-7-11 0,-8 7-6 0,13-6-1 16,-13 6-13-16,19-3-2 0,-19 3-1 0,20 0-16 15,-8 3-15-15,-1 0-12 0,-1 1-53 0,1 1 46 16,-1 0-49-16,0 2 38 0,-2-1-49 0,-2 1 43 15,-1 1-41-15,2-1 38 0,-5 1-45 0,1-4 45 16,-3-4-48-16,0 13 49 0,0-13-49 0,-3 8 47 16,3-8-51-16,-7 5 51 0,7-5-46 0,0 0 46 15,-15-2-47-15,15 2 45 0,-7-8-45 0,4 2 48 0,-2-3-10 16,3 1-2-16,0-3-4 0,2 1-7 16,2-2-1-16,0 0-5 0,3-3 0 0,2 2-2 0,-1 0-5 15,2 1 2-15,2 1-43 0,0-1 50 16,-1 3-47-16,4 2 51 0,-3 0-40 0,2 1 43 15,0 4-45-15,-1 1 53 0,1 1-39 0,-1 2 50 16,-1 3-42-16,1 4 48 0,0-2-43 0,-2 4 47 16,1 0-49-16,-3 1 44 0,0 2-49 0,-1 1 48 15,-2 1-51-15,2 0 42 0,-2 0-45 0,0 1 43 16,-1-1-48-16,-1-1-10 0,1 1-43 0,-1-4-39 16,0 0-26-16,0-2-103 0,0 0-74 0,-1 0-32 15,0-4-83-15,-1-6-68 0,8 7-379 0,-8-7-433 16</inkml:trace>
  <inkml:trace contextRef="#ctx0" brushRef="#br0" timeOffset="72489.7">27488 6322 828 0,'4'-11'620'0,"1"3"-124"0,-2 2-72 16,-1-1-69-16,-2 7-35 0,5-10-24 0,-5 10-39 15,4-8-19-15,-4 8-6 0,0 0-35 0,0 0 40 0,0 0-53 16,5 3 16-16,-5 4-33 0,0 2 5 15,0 2-28-15,0 2 12 0,3 3-19 0,-3 3 1 0,1 1-25 16,0 4-2-16,-1 2-33 0,0 2 1 16,0 0-23-16,1 4-11 0,1 2-9 0,-2-1-6 15,1 1-45-15,0 0 44 0,1-1-5 0,-1 1-9 0,0-3-20 16,1-2-43-16,0-3-49 0,-1 0-65 0,2-2-73 16,-2-5-24-16,2-1-98 0,-2-3-9 15,2-3-51-15,0-1-89 0,-1-4-128 0,-2-7-399 16,5 7-646-16</inkml:trace>
  <inkml:trace contextRef="#ctx0" brushRef="#br0" timeOffset="72806.3">27722 6649 448 0,'3'-9'451'0,"-1"3"-77"16,-2-1-57-16,4 1-27 0,-3 0-16 0,4 0-20 15,-5 6-30-15,3-9-20 0,-3 9-30 0,8-8-18 16,-8 8-12-16,7-3-14 0,-7 3-18 15,13 1-5-15,-13-1-23 0,13 5-13 0,-5-1-10 0,0 3-8 16,-1 0-11-16,-1 1-43 0,1 2 38 0,-4-1-42 16,1 3 38-16,1 0-40 0,-5 2 40 0,1-3-40 15,1 2 7-15,-2 0 49 0,-2 0-26 0,1-1 67 16,1 0-22-16,0-1 58 0,0 0-45 0,0-1 17 16,0-1 8-16,0-1 15 0,0 0 19 0,3-2 9 15,1 1-4-15,1-1-19 0,1-2-22 0,4 0-15 16,-1-1-19-16,4 0-15 0,1-2-6 0,0-1-56 15,5 0 43-15,-2-1-63 0,2-2 33 0,0 2-97 16,-2-1-27-16,-2 1-76 0,-2-2-58 0,-4 2-91 0,-9 1-83 16,15-2-74-16,-15 2-114 0,0 0-389 0,0 0-605 15</inkml:trace>
  <inkml:trace contextRef="#ctx0" brushRef="#br0" timeOffset="73340.39">21967 8961 208 0,'0'0'559'16,"0"0"-131"-16,0 0-81 0,0 0-19 0,0 0-19 15,0 0-17-15,0 0-18 0,0 0-17 0,0 0-26 16,0 0-31-16,12-5-23 0,-12 5-32 0,11-4-28 16,-2 1-22-16,4 0-21 0,-2 0-13 0,6-1 27 15,-2 0-55-15,3 1 29 0,0-1-68 0,1 2-19 16,2-2-114-16,-3 1-35 0,2 1-103 0,-3 1-55 16,-1 0-23-16,-3 1-84 0,1 0-364 0,-5 1-331 15</inkml:trace>
  <inkml:trace contextRef="#ctx0" brushRef="#br0" timeOffset="73489.53">22146 9052 441 0,'-12'8'355'0,"1"0"-70"16,1 1-58-16,2-3-57 0,2 0-6 0,-2-1-11 15,8-5-12-15,-5 7-15 0,5-7-27 0,0 0-22 16,5 5-17-16,-5-5-8 0,21-3-15 0,-4 0-7 16,5-2-8-16,4-1-14 0,6-4-38 0,6-1-49 0,5 0-53 15,1-4-141-15,2-1-333 0,-1 1-120 16</inkml:trace>
  <inkml:trace contextRef="#ctx0" brushRef="#br0" timeOffset="74043.77">23213 8669 595 0,'0'0'551'0,"14"-4"-177"15,-14 4-34-15,0 0-106 0,12-1 8 0,-12 1-70 16,0 0 24-16,0 0-65 0,-5 5 15 15,5-5-68-15,-12 5 25 0,3-1-60 0,-2 0 30 16,-1 0-50-16,-1 0 31 0,-3 2-47 0,2-2 39 0,-4 0-51 16,1-2 42-16,1 2-44 0,-1-3 37 15,3 0-38-15,-1-2 41 0,2 0-40 0,0-2 38 0,0 0-44 16,2-1 42-16,-1-4-43 0,5 2 42 0,0-2-46 16,2-1 40-16,1 1-37 0,2-1 39 0,2 1-37 15,2-2 37-15,1 2-44 0,3-2 41 0,-1 3-42 16,3-1 43-16,5 2-40 0,-2 1 49 0,3 0-23 15,-1 2 59-15,2 2-40 0,-1 2 44 0,4 3-45 16,-1 1 36-16,1 2-41 0,-1 3 33 0,0 0-43 16,-1 5 43-16,-2-1-48 0,-1 3 36 0,-3 1-40 0,-1 1 34 15,-3 2-36-15,-1 0 33 0,-3-1-40 0,-2 0 38 16,-2 3-39-16,-3-1 3 0,0 0-1 16,-3 0 9-16,-2-3-2 0,0-1 1 0,-2 0 1 15,-2-3 3-15,0-3 2 0,2-1 1 0,0-4 7 0,-1 1 2 16,3-3 7-16,0-4-7 0,10-1-3 0,-18-1-2 15,10-3-3-15,2-2 0 0,-1-1-6 0,2 0 39 16,3-2-47-16,1 2 36 0,1-2-34 16,1 2 36-16,1 0-52 0,5-1 39 0,-1 1-40 0,0-1 42 15,4 3-41-15,1 1 39 0,-1 0-36 16,3 1 50-16,1 2-36 0,-1 1 51 0,3 0-38 16,1 3 43-16,2 0-42 0,0 0 46 0,-1 0-47 15,5 2 45-15,-1 3-49 0,-2-4-2 0,2 3 0 16,1 1 4-16,-1-1-7 0,0 0 1 0,-1 0-4 0,1 0-4 15,-1 1-39-15,-1-2-58 0,-3-2-61 0,0 3-86 16,1-3-64-16,-4-1-62 0,2 0-103 0,-4-2-456 16,0 1-506-16</inkml:trace>
  <inkml:trace contextRef="#ctx0" brushRef="#br0" timeOffset="74184.35">23814 8846 650 0,'0'0'510'0,"1"-7"-75"0,-1 7-134 0,0 0-6 0,0 0-93 16,0-8-1-16,0 8-60 0,0 0-7 0,0-7-74 16,0 7-1-16,0 0-138 0,0 0-109 15,0 0-115-15,0-9-464 0,0 9-283 0</inkml:trace>
  <inkml:trace contextRef="#ctx0" brushRef="#br0" timeOffset="74789.92">24565 8004 113 0,'-7'-7'416'0,"0"2"-67"0,0 1-6 0,0 2-6 16,-2-2-35-16,9 4 56 0,-16-3-49 0,16 3-33 15,-18 1-17-15,9 0-35 0,0 4-17 0,-1-2-58 16,1 4 20-16,2 1-40 0,-2 0 38 0,3 4-63 15,1 0 36-15,2 1-58 0,1 3 36 0,2 1-49 16,2 1-5-16,2 3-5 0,0 3-7 0,5 4-5 16,-1 0-33-16,3 8 29 0,3-2-10 0,0 3-1 15,0 0-9-15,0 1-3 0,3-1-1 0,-2 2-4 16,0-1-3-16,2 1 3 0,-3-2-5 0,2 0-3 16,-2-1 2-16,-2-1 1 0,-1-5 8 0,-1 0 4 0,-4-3 2 15,1-1 1-15,-3-3-35 0,-2 2 40 16,1-6-46-16,-2-1 43 0,1-1-43 0,-5 0 38 15,1-4-43-15,0-3 18 0,-1 3-84 0,-2-4-55 16,1-2-90-16,-5-2-96 0,0 0-77 0,-1-3-68 16,10-2-125-16,-23-3-325 0,9-2-494 0</inkml:trace>
  <inkml:trace contextRef="#ctx0" brushRef="#br0" timeOffset="74931.83">24319 8738 320 0,'-8'-14'415'0,"4"3"-90"16,3 1-69-16,0-1-30 0,3 0-26 0,1-1 2 15,3-3-60-15,2 2 12 0,3-1-64 0,3-3 15 16,6 0-58-16,1 0-8 0,3 1-8 0,7-4-6 16,2 1-6-16,2 0-36 0,-1 1-84 0,4 0-119 15,0-1-198-15,-1 0-157 0,1-1-89 0</inkml:trace>
  <inkml:trace contextRef="#ctx0" brushRef="#br0" timeOffset="75192.5">25064 7880 666 0,'0'0'543'0,"-8"-3"-135"15,8 3-85-15,0 0-49 0,-18 2-4 0,12 3-8 16,-1 3 3-16,-1 2 2 0,1 3-6 0,-1 3-58 16,-1 4 28-16,1 0-60 0,0 8 30 0,1 2-61 15,2 4-15-15,0 2-2 0,0 5-43 0,3 4 30 16,2 2-18-16,1 0-9 0,1 0-17 0,5 2-10 15,0 0-6-15,1 1-10 0,9 5-7 0,-5-8-2 16,5-1-7-16,2 6-4 0,2-11-3 0,0 1 2 16,3-4-52-16,0-3 7 0,1-3-93 0,2-4-46 15,-1-3-75-15,-1-5-91 0,0-4-27 0,-1-3-160 16,-4-6-632-16,0-2-763 0</inkml:trace>
  <inkml:trace contextRef="#ctx0" brushRef="#br0" timeOffset="75658.39">25373 8221 377 0,'-8'-10'409'0,"-2"2"-80"0,5 1-63 16,-1-1-23-16,0 1-43 0,3 0 17 0,0 0-50 0,-1 0 30 15,4 7-62-15,2-11 25 0,-2 11-48 16,6-10 25-16,-6 10-52 0,10-6 39 0,-10 6-45 0,14-2 36 16,-14 2-25-16,18 0 5 0,-8 2-50 15,2 2 27-15,-1-1-50 0,0 3 36 0,-1 1-48 16,-1-2 34-16,0 2-47 0,0 0 38 0,-2 0-42 0,-3 0 5 16,1 0 2-16,-2 0-5 0,-2-1 4 15,-1-6-1-15,0 9 0 0,0-9 5 0,-1 7-1 16,1-7 0-16,0 0 6 0,-8 4-3 0,8-4 34 15,-4-5-42-15,4 5 44 0,-2-10-45 0,0 2 34 16,1 1-39-16,2-4 39 0,2 0-44 0,-2 0 52 0,3-4-45 16,1 3 38-16,2-2-37 0,0 3 43 0,2 0-31 15,0 0 49-15,1 1-35 0,-1 2 37 16,0 2-35-16,0 1 51 0,3 1-39 0,-3 2 41 16,-9 2-44-16,19-1 35 0,-9 4-47 0,-1 1 39 15,1 0-51-15,2 3 42 0,-3 3-49 0,1-2 40 16,-1 4-49-16,-1-1 46 0,-1 1-54 0,1 2 35 15,0-2-72-15,-3 2-48 0,1-2-47 0,0 1-58 16,-2-4-49-16,1 2-41 0,-1-2-52 0,-1-2-109 16,1 0-421-16,-4-7-434 0</inkml:trace>
  <inkml:trace contextRef="#ctx0" brushRef="#br0" timeOffset="75940.08">25892 7933 30 0,'2'-11'676'0,"1"4"-204"16,-2 1-55-16,-1 6-71 0,3-11-59 0,-3 11-29 16,0 0 10-16,1-6 13 0,-1 6 8 0,0 0-2 15,0 8-51-15,-1 0 26 0,1 1-65 0,0 5 25 16,0 2-41-16,1 4 15 0,-1 3-40 0,1 3-5 16,1 3-13-16,0 4-16 0,1 3-53 0,-2 3 45 15,2 4-34-15,0 1-13 0,1 2-15 0,-4 1-10 16,3-1-9-16,-1 0-5 0,0 0-5 0,0-2-1 15,-2-6-7-15,3-1-7 0,-1-1-6 0,-2-2-23 16,2-6-42-16,-1-3-59 0,0 0-59 0,-1-6-60 16,2-1-29-16,-1-3-84 0,-1-4-49 0,1 0-127 15,-1-11-681-15,0 10-819 0</inkml:trace>
  <inkml:trace contextRef="#ctx0" brushRef="#br0" timeOffset="76258.08">26103 8600 97 0,'0'0'608'0,"-7"-9"-189"0,7 9-50 15,-3-10-82-15,3 10 26 0,-2-9-72 0,2 9 27 16,2-11-51-16,-2 11 27 0,5-10-58 0,1 5 19 0,-1 2-61 16,2-1 20-16,-7 4-64 0,17-2 25 15,-17 2-61-15,18 2 35 0,-6 1-62 0,-3 1 33 16,-2 3-52-16,1-2 40 0,0 4-51 0,-2-2 32 15,-2 4-44-15,-1-1 44 0,-2 0-45 0,-1 1 37 16,-1 1-43-16,-1 0 41 0,-2-1-42 0,0-1 48 16,1 0-42-16,-2 0 51 0,1-2-45 0,1 2 50 15,-2-4-47-15,4 0 53 0,-2 1-46 0,3-7 53 16,-4 8-48-16,4-8 40 0,-1 9-53 0,1-9 45 16,0 0-47-16,8 5 31 0,-8-5-68 0,14-1 9 15,-4-3-89-15,0 0-6 0,6-1-84 0,-1 0-14 16,3-5-73-16,0 0-31 0,0-2-47 0,-2 1-50 0,2-3-421 15,-5-1-389-15</inkml:trace>
  <inkml:trace contextRef="#ctx0" brushRef="#br0" timeOffset="76556.05">26218 8278 157 0,'-12'-10'486'0,"1"2"-135"15,-1 0-64-15,5 0-32 0,-1 2-26 0,0 0 18 16,3 1-65-16,0-1 24 0,5 6-81 0,-5-8 35 0,5 8-52 15,0 0 41-15,1-9-51 0,-1 9 39 16,0 0-60-16,9 3 46 0,-9-3-49 0,10 7 37 16,-6-1-47-16,1 1 38 0,-1 0-51 0,1 2-3 15,-2 0 0-15,-2 1-1 0,0 1 5 0,1-1 8 16,-2 2 7-16,-2-2 13 0,1-1 9 0,1 1 7 0,-2-2-3 16,0-1 8-16,2 0-10 0,-2-1 5 15,2-6 4-15,-2 11 6 0,2-11-5 0,0 7-19 16,0-7-20-16,0 0-49 0,8 4 35 0,-8-4-21 15,14-3-3-15,-5 0-71 0,4-2-21 0,2-1-62 0,4-2-48 16,-1-1-59-16,1-3-67 0,6-1-57 0,-3-3-61 16,-1-1-80-16,7-5-456 0,-7 2-544 0</inkml:trace>
  <inkml:trace contextRef="#ctx0" brushRef="#br0" timeOffset="76806.39">26482 7820 496 0,'-1'-7'441'0,"1"7"-81"0,-4-9-101 0,4 9 4 16,-1-5-28-16,1 5 75 0,0 0-53 16,0 0 35-16,10 1-23 0,-5 2-22 0,3 4-9 0,2 2-19 15,-1 2-7-15,6 3-54 0,-2 3 26 16,3 3-55-16,0 6 39 0,6 1-46 0,-4 4 18 16,2 1-48-16,-2 2-13 0,-1 0-11 0,1 3-13 15,-4 1-46-15,1 3 45 0,-4 0-17 0,0 1-1 16,-2 0-7-16,-4 1-7 0,0-2-1 0,-4-3-8 0,-1-5 28 15,0 3-35-15,-2-4-3 0,-2-1-2 0,1-5-17 16,-1-3-25-16,1-1-13 0,0-6-101 16,1 1 4-16,0-5-102 0,2-2-65 0,-2-4-130 0,2-6-133 15,0 0-529-15,0 0-727 0</inkml:trace>
  <inkml:trace contextRef="#ctx0" brushRef="#br0" timeOffset="77049.83">27019 8300 198 0,'0'0'521'0,"-5"-7"-104"16,5 7-92-16,-4-5 7 0,4 5-70 0,0 0 56 16,0-10-70-16,0 10 25 0,9-8-63 0,-4 3 10 15,3 0-74-15,1-2 7 0,2 3-65 0,5-3 19 16,-2 0-56-16,2 1 23 0,6-1-49 0,-1 0 31 15,0 0-48-15,1 0 34 0,0 1-11 0,2-3-13 16,-1 4-43-16,-1-2-67 0,-2 0-55 0,2 1-70 16,-4 1-64-16,-4-2-51 0,2 1-64 0,-5 0-435 15,-2 0-370-15</inkml:trace>
  <inkml:trace contextRef="#ctx0" brushRef="#br0" timeOffset="77256.23">27277 8033 119 0,'-10'-4'484'0,"2"3"-129"0,8 1-52 0,-14-4-41 15,14 4 2-15,-11-2-2 0,11 2 0 0,0 0-18 16,-14 2-13-16,14-2-9 0,-7 5-9 0,7-5-25 16,-7 12-21-16,5-6-53 0,1 3 30 0,1 1-66 15,1 2 33-15,1 2-58 0,3 0 29 0,-3 1-55 16,3 2 37-16,1 2-52 0,1 0-4 0,0 2 2 16,1-2 2-16,0 2-10 0,3-2-4 0,0-1-6 15,-1-2-95-15,2 1-6 0,0-2-110 0,1-3-22 16,-1-1-66-16,-1-3-77 0,2-1-89 0,0 1-303 15,-2-6-294-15</inkml:trace>
  <inkml:trace contextRef="#ctx0" brushRef="#br0" timeOffset="77706.92">27650 7958 253 0,'0'0'475'0,"-1"-11"-117"0,1 11-63 0,1-11-42 16,-1 11-11-16,2-8 2 0,-2 8-12 0,5-7-22 15,-5 7-11-15,0 0-18 0,10-4-20 0,-10 4-19 16,11 4-13-16,-3 0-12 0,-1 0-16 0,0 1-23 16,1 1-8-16,0 0-4 0,-1 1-14 0,0 1-8 15,0-1-8-15,-2 0-5 0,-1 1-2 0,0-1-2 0,-3 0-4 16,1 0-3-16,-2-7-1 0,-2 10 1 15,2-10 7-15,-5 7-3 0,5-7 10 0,0 0 11 16,-10 2 9-16,10-2 3 0,-9-5-6 0,9 5 6 16,-4-10-6-16,2 5-8 0,0-2 1 0,2-2-6 15,2-1-5-15,0-2-4 0,1 1-5 0,2-1-4 16,1 1 4-16,2-2-42 0,0 4 53 0,1-2-55 16,3 3 50-16,-1-1-49 0,1 3 54 0,0 1-42 15,-2 0 50-15,3 2-35 0,-3 1 56 16,2 3-42-16,-2 1 49 0,1 2-54 0,-2 1 39 0,0 1-45 15,0 0 38-15,0 2-48 0,0 0 39 0,-1 3-51 16,-2-1 42-16,1 2-41 0,-1-1 32 0,0 1-79 16,-1-3-13-16,-1 1-97 0,1 0-9 0,-1-2-49 15,0-1-55-15,2 1-70 0,-2-2-50 0,0-2-57 16,1 1-84-16,-5-5-248 0,10 1-310 0</inkml:trace>
  <inkml:trace contextRef="#ctx0" brushRef="#br0" timeOffset="77940.25">28220 7766 342 0,'4'-12'508'0,"0"1"-5"0,-3 1-106 16,1 4 33-16,-1-1-84 0,-1 7-13 0,2-12-89 0,-2 12 22 15,0-8-47-15,0 8 38 0,0 0-56 0,0 0 26 16,-3 6-62-16,3-6 11 0,-3 14-53 0,-1-4 30 16,4 3-54-16,-2 2 24 0,0 2-38 15,1 2 17-15,1 1-33 0,-1 4 11 0,0-1-33 16,-1 2 12-16,2 2-32 0,0-2 18 0,-1 0-27 0,1 1-5 15,-1 0-1-15,1 0-4 0,0-2 3 0,-2-1-12 16,1-3-26-16,1 1-51 0,0-3-61 0,0 0-51 16,-1-4-49-16,1-1-12 0,-1-1-102 15,1 0-34-15,-2-2-78 0,2-2-68 0,0-8-414 16,0 10-530-16</inkml:trace>
  <inkml:trace contextRef="#ctx0" brushRef="#br0" timeOffset="78274.42">28385 8069 190 0,'0'-8'569'0,"0"1"-123"15,0 7-72-15,-1-12-25 0,1 5-21 0,-1 0-32 0,1 7-27 16,2-12-31-16,-2 12-34 0,4-10-46 0,-4 10-28 16,5-7-25-16,-5 7-10 0,12-5-13 0,-12 5-16 15,16 0-6-15,-16 0-1 0,16 5 3 0,-6 0-10 16,-2 1-6-16,-1 0-4 0,1 2-3 0,-2 1 0 15,-1 1-1-15,-3 0 4 0,0 2-2 0,-2-1 11 16,-2 1 16-16,0 0-18 0,-3-1 66 0,3-1-27 16,-3 2 61-16,1-2-18 0,0 0 7 0,0-3-9 15,0 1-2-15,2-1-2 0,0-1 5 0,0-1 4 16,2-5 3-16,-2 10-7 0,2-10-18 0,4 5-20 16,-4-5-22-16,9 2-11 0,-9-2-16 0,19 0-3 0,-6-1-18 15,1 0-23-15,0-2-47 0,4 1-46 16,-5-2-67-16,4 0-37 0,-3 0-124 0,-4-1-46 15,0 1-91-15,-1 0-122 0,-2-1-185 0,-4 0-348 16,-3 5-729-16</inkml:trace>
  <inkml:trace contextRef="#ctx0" brushRef="#br0" timeOffset="93238.4">19415 4217 46 0,'0'0'489'0,"0"0"-178"0,-9 4-38 0,9-4-70 16,-4 4 28-16,4-4-45 0,0 0 14 0,-6 5-39 15,6-5-25-15,0 0-26 0,0 0-21 0,-7 4-8 16,7-4-3-16,0 0-9 0,0 0 6 0,0 0-10 15,0 0-7-15,16-4-3 0,-7 0-5 0,3-1-6 16,4-2 4-16,4-1-10 0,1-2-9 0,4-2-4 16,5-2-11-16,5-2 29 0,0-1-38 0,3 1 23 15,-2-3-28-15,2 1 24 0,2 0-29 0,-3 0 2 16,-1 1 0-16,0 0 0 0,-2 0-3 0,-4 4-6 16,-5 1-11-16,3 1-25 0,-7 2-63 0,-3 0-55 15,-2 3-42-15,-3 0-22 0,-2 1-67 16,-3 2-64-16,-8 3-196 0,9-4-73 0</inkml:trace>
  <inkml:trace contextRef="#ctx0" brushRef="#br0" timeOffset="93453.32">19653 4216 216 0,'-12'8'316'0,"1"0"-62"0,3-2-76 15,0-1-29-15,2 0-14 0,6-5-19 0,-10 7-7 16,10-7-2-16,0 0-17 0,0 0-12 0,0 0 20 15,0 0-52-15,14-3 29 0,-3-4-42 0,6 0 26 16,2-4-42-16,7-2 33 0,3 0-38 0,4-5 27 0,3 0-40 16,2-1 30-16,1 0-37 0,-2-1 31 15,1 2-37-15,0-1 31 0,-3 1-62 0,-2 0-50 16,-5 4-105-16,-5-2-53 0,2 2-258 0,-9 1-7 16</inkml:trace>
  <inkml:trace contextRef="#ctx0" brushRef="#br0" timeOffset="93663.83">20050 3841 238 0,'-11'-3'476'0,"0"1"-154"0,11 2-33 0,-12-2-103 0,12 2 0 16,-11-2-64-16,11 2 25 0,0 0-49 0,0 0 0 15,0 0-1-15,0 0-6 0,8 8-9 16,0-3-1-16,6-1-5 0,0 2-1 0,5 3-8 0,0-1-12 16,0 3-7-16,4 4-7 0,-1 0-7 0,1 2-5 15,-4 2 2-15,0 2-12 0,-1 1-2 0,-5 0-9 16,0-3-1-16,-4 1-3 0,-3 0 1 15,-2 0 21-15,0-3-43 0,-4 0-31 0,-1-2-47 16,-3 0-51-16,-1-1-52 0,-3-1-46 0,-2-1-101 16,0-2-271-16,-3-2-129 0</inkml:trace>
  <inkml:trace contextRef="#ctx0" brushRef="#br0" timeOffset="94140.54">20901 3463 659 0,'4'-6'637'0,"-4"6"-143"16,1-11-94-16,-1 11-83 0,-1-6-57 0,1 6-23 15,0 0-12-15,0 0 1 0,0 0 9 0,-8 3-17 16,6 3-18-16,-1 1-24 0,1 2-42 0,1 3-12 15,-1 2-28-15,1 1-12 0,0 3-14 0,-1-1-11 16,2 4-10-16,0-1-51 0,2 1 50 0,-2 0-11 16,1-1 0-16,0-1-15 0,-1-1-2 0,2-1-5 15,-2-3 3-15,1-3-5 0,-1 0 4 0,0 0 8 16,0-4-5-16,0-7 0 0,0 11-6 0,0-11 0 16,0 0-2-16,0 0-4 0,-7-6-36 0,5-1 41 15,-2-4 1-15,0-3-10 0,-1 1 2 0,-1-4-5 16,1-4-13-16,-1-3 19 0,3 0-15 0,-1 0 12 15,1 1-10-15,1-1 16 0,2 4-14 0,0 1 12 16,1 1-11-16,0 1 13 0,2 1-14 0,-1 4 8 16,2 1-12-16,1 2 8 0,2 1-3 0,1 4 16 15,2 0-15-15,-1 3 13 0,3 1-15 0,1 1 18 16,2 4-16-16,1 0 15 0,1 3-17 0,2 2 18 16,0 1-16-16,-1 2 15 0,3 0-9 0,1 3-13 15,-3 0-29-15,0 1-51 0,0 0-59 0,-2-1-53 16,-3 1-44-16,-1-3-59 0,0 1-53 0,-6-1-53 15,0-1-62-15,-3 0-438 0,-2-2-481 0</inkml:trace>
  <inkml:trace contextRef="#ctx0" brushRef="#br0" timeOffset="94285.97">20845 3773 357 0,'-18'-3'493'0,"5"2"-93"0,1 0-84 0,1-3-60 0,4 2-46 15,0-3-38-15,7 5-42 0,-2-8-26 0,4 0-26 16,2 1-15-16,5-3-9 0,8-2 23 0,1-1-56 15,7-1 32-15,7-3-49 0,1-1 19 0,3 0-74 16,4 0-43-16,-1-1-86 0,0 1-96 0,-1 0-86 16,0-2-216-16,-5 2-91 0</inkml:trace>
  <inkml:trace contextRef="#ctx0" brushRef="#br0" timeOffset="94805.3">21340 3367 231 0,'-7'-5'510'0,"7"5"-88"15,-14-5-55-15,14 5-38 0,-17-2-24 0,17 2-37 16,-19 1-51-16,19-1-47 0,-15 1-28 0,15-1-27 0,-15 6-18 15,15-6-9-15,-7 8-10 0,5-1-7 0,2-7-15 16,2 14-6-16,2-6-10 0,5 3-7 16,2-1-4-16,4 2-9 0,1 0-3 0,4 0-23 15,1 2 24-15,3-1-31 0,-2 2 2 0,1-2-40 16,-4-1 23-16,-2-1-31 0,1 1 33 0,-7-2-29 16,1 0 33-16,-3 0-19 0,-3 0 10 0,-3-2 6 15,-3-1 7-15,-1 0 5 0,-1 2 4 0,-3-3 1 16,-1 0 9-16,-2 0-8 0,-2-4 9 0,1 3-1 15,-1-3 0-15,-2 1-2 0,12-3 9 0,-17 2-7 16,17-2-13-16,-13-4-36 0,6 1-42 0,7 3-11 0,-4-10-69 16,3 3 10-16,2-1-18 0,2-3-48 0,2-1-34 15,0-1-4-15,5-4 10 0,-1-1 40 0,3 0 35 16,-1-1 30-16,1 0 76 0,-1-1-10 16,1 0 99-16,-3 2 31 0,-3-1 93 0,2 3-6 15,-5 2 67-15,1-1-11 0,-2 3 39 0,-2 0 18 0,0 1-5 16,-2 2-13-16,1-1-26 0,-2 2-6 0,1 0-27 15,-1 3-32-15,3 5-27 0,-7-10-20 0,7 10-21 16,-5-4-12-16,5 4-6 0,0 0-7 16,0 0-11-16,-4 9-1 0,4-9-2 0,5 10-6 15,0-2-3-15,3 1-3 0,1 1-3 0,2 2-1 16,3 0-8-16,0 1-4 0,3 1-4 0,-2-3-16 16,2 3-14-16,-2-2-2 0,-1-1-4 0,-2-1 3 15,-2-2 2-15,1 1-3 0,-3-2 6 0,-3-1 8 16,-1 0 1-16,1-1 2 0,-5-5 6 0,3 9 2 15,-3-9 2-15,-4 7 3 0,4-7-10 0,-8 3-29 0,8-3-30 16,-9 4-43-16,9-4-41 0,0 0-38 0,-16-1-44 16,16 1-42-16,-7-4-42 0,7 4-28 0,-5-7-170 15,5 7-27-15</inkml:trace>
  <inkml:trace contextRef="#ctx0" brushRef="#br0" timeOffset="95587.28">21685 3345 399 0,'2'-8'451'0,"1"-1"-17"0,-2 4-51 16,-1 5-10-16,3-10-28 0,-3 10-55 0,2-10-53 15,-2 10-45-15,4-6-45 0,-4 6-23 0,0 0-20 16,5-5-15-16,-5 5-15 0,0 0-12 0,10 5-13 16,-4-2-7-16,-1 3-9 0,2 0-2 0,1 1-14 15,0-1 1-15,-2 2-2 0,4 1-4 0,-1-1-6 16,1 2-6-16,2-2-19 0,-4-1-21 16,-1-1-18-16,3-1 3 0,-3 1 4 0,-1-2 11 0,-6-4 2 15,13 4 13-15,-13-4-4 0,0 0 10 16,14 0 4-16,-14 0 0 0,5-5 0 0,-5 5 5 15,3-10 3-15,-3 10 1 0,-3-11 3 0,3 11 1 0,0-12-1 16,0 12-4-16,0-11 7 0,0 11 2 0,0-9-4 16,0 9-2-16,3-8-2 0,-3 8 0 0,0 0 2 15,6-6 5-15,-6 6-4 0,13 0-1 0,-13 0 4 16,14 3-7-16,-6-1-28 0,3 0-30 16,-2 2-23-16,0-1-23 0,1 0-22 0,-1 1-16 0,0-1-16 15,1 1-10-15,-10-4 20 0,12 4 19 0,-12-4 24 16,10 3 17-16,-10-3 21 0,0 0 13 0,0 0 30 15,0 0-1-15,5-4 5 0,-5 4 17 16,-5-9 33-16,5 9 27 0,-4-11 14 0,0 4 9 0,2-1 11 16,-1 0-2-16,1 0 12 0,-1 0-11 0,3 0-20 15,-1 3-17-15,2-3-7 0,0 1-5 16,3 1-10-16,0 0-4 0,3 0-3 0,0 2-3 0,2 2-1 16,3-1 10-16,-12 3-5 0,23 0-4 0,-12 2-2 15,3-1 3-15,0 1-2 0,-1 2-2 0,-1 1 3 16,-1-1 11-16,-1 2-7 0,-1-2 3 0,0 1-1 15,0 1 32-15,-4-1 41 0,0 0 46 0,-5-5 34 16,7 6 4-16,-7-6-28 0,0 0-24 0,0 0-23 16,0 0-15-16,0 0 0 0,0 0-5 0,-12-4-14 15,10-2-14-15,-1-2 6 0,-2 0-23 0,4-1 0 16,0-2-17-16,1 1 4 0,0-2-17 0,2 1 4 16,3 2-12-16,-1-1 10 0,2 1-15 0,1 0 11 15,0 2-13-15,3 1 10 0,1 1-12 0,-1 1 9 16,1 1-10-16,1 2 9 0,0 1 0 0,0 1 0 15,0 0 0-15,-1 3-7 0,1-1 9 0,-2 1-5 16,0 1-3-16,-1 1 8 0,-2 0-4 16,-1 0 0-16,0 0 4 0,-3 0 8 0,1-2 0 0,-4-4 3 15,2 8-1-15,-2-8-2 0,-2 7 1 0,2-7-4 16,0 0 6-16,0 0 1 0,0 0-5 0,-15-4 3 16,15 4-2-16,-7-8-3 0,3 2-11 0,2 0 9 15,-1-2-11-15,2-1 2 0,-1 1-19 0,2 1 9 16,2-4-14-16,-1 2 5 0,3 1-8 15,-2 1 17-15,4 0-14 0,-1 0 16 0,2 1-13 0,1 3 13 16,0-1-6-16,-8 4 11 0,18-2 0 0,-18 2 2 16,20 2-2-16,-10 1-2 0,2 0-3 0,1 3-12 15,1-1-25-15,-1 1-33 0,0 1-32 0,0 0-36 16,1-2-33-16,-1 2-53 0,0-3-41 0,-2 1-61 16,0-1-26-16,-2-2-360 0,-9-2-232 0</inkml:trace>
  <inkml:trace contextRef="#ctx0" brushRef="#br0" timeOffset="95854.1">22630 3096 498 0,'0'0'424'16,"-1"-7"-78"-16,1 7-68 0,0 0-46 15,-1-9-33-15,1 9-77 0,0 0 25 0,0-6-63 16,0 6 29-16,0 0-53 0,4-8 13 0,-4 8-49 16,6-7 35-16,-1 4-52 0,-1-2 42 0,4 0-52 15,-2-1 34-15,-1-1-39 0,2 0 46 0,-1 1-52 16,0-2 45-16,-2-1-36 0,0 2 51 0,-1 0-14 15,-3 7 74-15,1-12 11 0,-1 12-21 0,-1-10-13 0,1 10-19 16,-4-5-22-16,4 5 30 0,0 0-11 0,-14 1 24 16,9 5-30-16,-2-1 10 0,3 2-20 0,-1 2 10 15,3 1-3-15,0 0-7 0,2 2-11 0,2 3-1 16,3-2-18-16,1 1-51 0,3-1-65 0,5 1-90 16,4-2-134-16,1-3-175 0,2-1-391 0,3-3-452 15</inkml:trace>
  <inkml:trace contextRef="#ctx0" brushRef="#br0" timeOffset="96506.24">22384 3881 530 0,'-5'-7'599'0,"1"3"-67"16,4 4-43-16,-8-8-45 0,4 2-16 0,4 6-19 15,-6-7-51-15,6 7-71 0,-5-4-49 0,5 4-58 16,-5-5-42-16,5 5-24 0,0 0-22 0,0 0-2 16,0 0-16-16,0 0-13 0,7 8-10 0,0-2-4 15,2 4-6-15,2-1-9 0,-1 2-4 0,6 3-9 16,-1-2-4-16,0 3 0 0,1 1-10 0,0-2-27 16,0 1-59-16,0-1-52 0,0-1-70 15,-2 0-29-15,-2-1-63 0,0-1-10 0,-3-2-90 0,-1 1-11 16,-5-3-61-16,1 1-406 0,-6-2-430 0</inkml:trace>
  <inkml:trace contextRef="#ctx0" brushRef="#br0" timeOffset="97021.75">22202 4068 430 0,'-20'-8'389'0,"3"3"-93"16,3 0-13-16,1-3-88 0,4 3-1 0,1-1-81 16,2-2 18-16,5 1-64 0,1 0 29 0,5-2-41 15,5-1 11-15,3-2-52 0,3-2 25 0,8 0-36 16,1 0 39-16,9-4-46 0,0 0 38 15,1-1-45-15,0 1 40 0,0-2-43 0,-2 4 41 0,-6 0-42 16,-4 0 38-16,1 2-40 0,-7 2 40 0,-2-1-40 16,-2-2 35-16,-4 5-44 0,-4-3 44 0,-4 1-8 15,-1 2 12-15,-2-2 1 0,-3 1 16 16,-3-1 35-16,-3 1 23 0,0 0 8 0,0 2 13 16,-3 0-5-16,1 2 9 0,0 0-16 0,0 1-17 0,1 2-21 15,1 2-10-15,11 2-10 0,-15 0-6 0,15 0-17 16,-13 6 24-16,8 0-25 0,3 1 17 0,2 2-19 15,1 0 16-15,3 5-18 0,2 1 1 0,4 3-2 16,2 1-10-16,4 4 14 0,1-1-14 16,5 6 11-16,-2-1-20 0,3 0 14 0,0-2-16 0,0 2 12 15,-5-3-15-15,3-2 13 0,-5-1-18 0,1-1 2 16,-6-3-17-16,2-1 17 0,-4-4-18 0,-3 0 26 16,2-2-17-16,-4-3 20 0,-3-1-12 0,-1-6 17 15,1 8-12-15,-1-8 12 0,0 0-11 0,0 0 21 16,-14-3-26-16,9-5 23 0,0 1-19 0,-1-1 16 15,1-2-9-15,-2 1 17 0,4-2-7 0,0 1 12 16,-1 1-15-16,4-1 8 0,0 2-16 0,1 1 10 16,3-2-13-16,0 3 12 0,2 0-15 0,3 1 10 15,-1 2-10-15,1 0 12 0,2 2-16 16,-11 1 15-16,25 1-9 0,-12 0 9 0,-2 2-12 0,6 0 11 16,-3 2-12-16,2 0 14 0,-3 0-14 0,4 1 10 15,-3 0-27-15,0-1-9 0,-1 0-42 16,1 1-15-16,-3-2-56 0,1 0 10 0,-1-2-78 15,-1 0-22-15,2 0-69 0,-12-2-22 0,22-2-56 0,-11-1-270 16,-1 1-163-16</inkml:trace>
  <inkml:trace contextRef="#ctx0" brushRef="#br0" timeOffset="97536.66">23032 3841 154 0,'-3'-9'376'0,"-1"2"-38"16,2-1-26-16,-3 1-34 0,0 0-23 0,-1 0-23 15,1 3-27-15,-1 0-44 0,-3 1-35 0,9 3-26 16,-15-2-20-16,15 2-20 0,-18 3-10 0,9 0-8 15,1 1-5-15,0 2-8 0,0 0 1 0,1 0-15 16,3 1 3-16,-1 2 27 0,3-1-41 0,0-1 28 16,2 1-44-16,2-1 26 0,0 0-45 0,1-1-17 15,2-2-11-15,3 0 24 0,0 0-63 16,1-3 25-16,-9-1-52 0,20-1 27 0,-8 0-18 0,1-5 37 16,1 2-12-16,-2-2 46 0,-1-2-21 0,3 1 42 15,-5 0-21-15,1-2 42 0,-1 0-18 0,-2 1 19 16,-1 0-23-16,-2-1 53 0,2 2 5 0,-2 1 58 15,-1-1-33-15,1 2 36 0,-4 5-62 0,5-9 31 16,-5 9-48-16,6-7 30 0,-6 7-46 0,8-3 0 16,-8 3 3-16,0 0 0 0,14 2-1 0,-14-2 1 15,16 5 35-15,-7-2-43 0,0 0 36 0,4 1-34 16,-1-2 31-16,0 0-43 0,2 1 42 0,2-1-46 16,0-2 43-16,0-1-42 0,2 0 41 0,-2-3-43 15,2 1 8-15,0-2 1 0,-4-3 9 0,1 1 33 16,-2-1-44-16,-4-2 42 0,1 0-47 0,-3-1 40 15,-3 0-2-15,-3-1 15 0,-2-1 18 0,-2-2 6 16,-3 0 14-16,-4-5-1 0,-3-2 6 0,-4 0 2 16,0 1 13-16,-2-4 13 0,1 5-8 0,-1-3 23 15,0 3 21-15,2 0-6 0,1 4-5 0,2 1-8 16,0 3-11-16,3 0-20 0,1 3-22 0,3 2-21 16,0 1-7-16,1 2-12 0,6 4-1 0,-11-3-3 15,11 3-8-15,-5 6-2 0,5-6-3 0,-3 11-2 16,6-2-6-16,-1 1-12 0,3 3-46 0,1 1-46 15,1 1-36-15,2 2-61 0,2 0-86 0,1 1-46 16,0-1-85-16,0 0-479 0,-2-2-454 0</inkml:trace>
  <inkml:trace contextRef="#ctx0" brushRef="#br0" timeOffset="97662.67">23225 3642 183 0,'0'0'674'0,"-7"-8"-218"16,7 8-65-16,-2-9-110 0,2 9-25 0,4-12-57 15,1 5-50-15,4-3-28 0,2 2-25 0,1-2-20 16,4-1-32-16,2 0-76 0,3 2-140 0,4-3-156 16,1 0-432-16,-2 0-273 0</inkml:trace>
  <inkml:trace contextRef="#ctx0" brushRef="#br0" timeOffset="98506.34">23539 4363 319 0,'-14'1'455'0,"14"-1"-91"0,-15-1-31 16,15 1-19-16,-13-2-26 0,13 2-25 0,-12-5-16 15,12 5-46-15,-8-5-10 0,8 5-56 0,-6-6-16 16,6 6-40-16,3-6 4 0,-3 6-33 0,10-6 10 15,-10 6-26-15,14-2 15 0,-2 2-24 0,-1-1 14 0,3 2-18 16,0 0-4-16,-2 1-4 0,3 2-2 0,-1 0-1 16,-2-1 0-16,2 3-3 0,-3-1-1 0,-2 1-1 15,0 0 1-15,0-1 0 0,-2 1 9 16,-2-1 6-16,0-1 11 0,-5-4 8 0,3 6 10 16,-3-6 0-16,0 0-6 0,0 0 8 0,0 0 3 0,0 0-4 15,-11-1 5-15,11 1-6 0,-6-11-2 0,2 4-7 16,1-2 0-16,1-1-4 0,0-2-17 0,2 1 7 15,2-2-16-15,2-1 5 0,-1 0-12 0,4 0-3 16,2 0 1-16,2 0 6 0,2 1-12 16,2 1 7-16,-1 1-7 0,4 2 8 0,1 0-10 0,-3 3 6 15,3 1-7-15,-2 3 6 0,2 1-4 0,-3 2 6 16,2-1-7-16,1 2 6 0,-1 2-10 0,-1 1 5 16,0 2-14-16,0-1 0 0,0 3-48 15,-2-2-29-15,-1 1-60 0,2 0-17 0,-3 2-76 16,0-2-53-16,-1 1-49 0,1-1-92 0,0 0-383 15,-3-1-364-15</inkml:trace>
  <inkml:trace contextRef="#ctx0" brushRef="#br0" timeOffset="98729.45">24348 4178 615 0,'1'-7'579'0,"-1"7"-127"0,0-12-6 0,0 12-46 16,0-11-5-16,0 11-16 0,1-9-30 15,-1 9-44-15,0-8-67 0,0 8-44 0,0 0-54 16,2-8-21-16,-2 8-32 0,0 0-10 0,0 0-24 0,0 0-5 16,0 0-15-16,11 4 6 0,-11-4-19 0,9 8 7 15,-1-3-18-15,-2 1 12 0,-1 1-5 16,3 0-12-16,-1 0-23 0,0 1-66 0,0 0-61 0,-1-1-56 16,-1 2-27-16,0-2-88 0,0-1-10 15,-1 1-91-15,-1-2-36 0,-3-5-441 0,1 8-457 0</inkml:trace>
  <inkml:trace contextRef="#ctx0" brushRef="#br0" timeOffset="98869.54">24213 4122 123 0,'-9'-11'375'0,"2"2"-104"16,2 0-61-16,-1 2-45 0,3-3-39 0,3 3-22 0,0 0-27 16,2 0-14-16,0 0-13 0,6-1-7 0,-1 3-19 15,0 1-85-15,3-1-95 0,0 1-290 0,3 0 79 16</inkml:trace>
  <inkml:trace contextRef="#ctx0" brushRef="#br0" timeOffset="99153.35">24569 3971 71 0,'8'-4'502'16,"-8"4"-116"-16,0 0 12 0,0 0-72 0,0 0 27 16,-3-6-36-16,3 6-33 0,0 0-55 0,-14-1-28 15,14 1-52-15,0 0-14 0,-14 2-41 0,14-2-12 16,-6 4-25-16,6-4 11 0,-7 8-29 0,7-8 9 15,-2 11-22-15,2-4 10 0,2 1-18 0,0 4 8 16,3-3-16-16,0 3 12 0,3 0-14 0,-1 0 6 16,3 1-19-16,3 1 13 0,-1-2-26 0,-1 1-6 15,-2-2-32-15,4-1 14 0,-4-1-21 0,1 0 23 16,-1 1-29-16,-4-3 37 0,2 0-22 0,-4 1 36 16,1-4-21-16,-4-4 36 0,0 10-26 0,0-10 29 0,-4 8-26 15,4-8 36-15,-9 6-30 0,9-6 30 16,-12 5-39-16,12-5 5 0,-13 5-79 0,13-5-27 15,-14 2-88-15,14-2-24 0,-14 3-60 0,14-3-111 16,0 0-192-16,-12-2-117 0</inkml:trace>
  <inkml:trace contextRef="#ctx0" brushRef="#br0" timeOffset="99672.28">25349 3942 428 0,'0'0'445'0,"2"-6"-79"0,-2 6 8 0,0-9-64 15,0 9 11-15,-2-8-61 0,2 8-11 0,-7-9-52 16,7 9-20-16,-9-8-39 0,1 5-2 0,0 0-37 16,-1 0 3-16,-4 3-19 0,2 0-3 0,-5 3-15 15,0 1-1-15,-2-1-19 0,1 2 2 0,-3 1-21 16,2 1 9-16,1 2-19 0,3-1 7 0,0-1-13 16,1 4 11-16,3-1-14 0,1 1 8 15,1-1-12-15,3 2 9 0,1-1-13 0,4 0 12 0,-2 0-15 16,4-3 6-16,2 2-14 0,1-2 7 15,2-2-15-15,1 0 16 0,0-1-15 0,3-2 12 0,0 1-12 16,1-2 13-16,-12-2-11 0,20-2 21 0,-7 0-18 16,-3-2 16-16,0-1-13 0,0 1 15 0,-1-3-12 15,-1 0 12-15,1-1-10 0,-4 0 16 0,0-2-12 16,-1 1 18-16,1 0 11 0,-2 0 40 0,-2 2 8 16,2 0 11-16,-1 1-21 0,-2 6-12 0,5-10-16 15,-5 10-7-15,3-10-8 0,-3 10-7 0,4-4-13 16,-4 4 10-16,0 0-9 0,0 0 4 0,14 3-14 15,-7 0-11-15,1 1-49 0,1 2-21 0,1 0-69 0,4 1-21 16,-2 1-83-16,2-1-23 0,1 2-82 16,2 0-56-16,0-3-430 0,-1 2-400 0</inkml:trace>
  <inkml:trace contextRef="#ctx0" brushRef="#br0" timeOffset="99920.51">25765 3883 731 0,'2'-9'524'0,"0"2"-46"16,-2 0-33-16,0 7-24 0,0-11-29 0,0 11-21 16,0-11-47-16,0 11-60 0,1-7-53 0,-1 7-47 15,2-6-42-15,-2 6-28 0,0 0-16 0,0 0-14 16,0 0-7-16,13 4-8 0,-6 2-19 0,1 1 4 16,2 3-9-16,5 3 2 0,-2 2-11 0,1 0-2 15,4 4-2-15,1 2 3 0,-2 1-6 0,2 0 5 16,-1-1-8-16,1 2 0 0,-1-1-6 0,-1 1 5 15,-1-3-31-15,0-1-49 0,-2-1-58 0,-3-3-34 16,1-1-52-16,-2-1-8 0,-2-2-67 0,-3-1-1 16,0-2-81-16,-1-2-57 0,-4-6-435 15,2 9-420-15</inkml:trace>
  <inkml:trace contextRef="#ctx0" brushRef="#br0" timeOffset="100138.88">25880 3981 220 0,'-7'-19'393'0,"-2"2"-108"0,2-1 19 15,1 3-81-15,2 1 15 0,0-1-59 0,2 2-9 16,-1 0-24-16,4 2-12 0,1 0-35 0,0 3-30 16,2-2-14-16,4 2-10 0,-2 2-3 0,3 1 3 0,0 1-3 15,-9 4-8-15,21 0-1 0,-10 1-3 16,0 3 32-16,1 2-51 0,0 0 37 0,0 1-51 16,-3 3 34-16,0 0-45 0,-3 1 37 0,0 3-51 15,-2-5 11-15,-2 3-74 0,-2 0 11 0,-1-1-31 0,0 0-21 16,-2-2-25-16,-1 2-32 0,0-3-10 0,-1 1-13 15,1-2-21-15,4-7-238 0,-3 9 48 16</inkml:trace>
  <inkml:trace contextRef="#ctx0" brushRef="#br0" timeOffset="100804.78">26191 3818 417 0,'6'-7'328'0,"-2"1"9"0,-4 6-51 16,3-10-24-16,-3 10-16 0,0-7-44 0,0 7-41 0,-7-7-32 15,7 7-32-15,-10-1 20 0,10 1-55 0,-14 1-13 16,5 1-7-16,-2 3 33 0,2-1-55 0,1 0 32 16,-2 4-46-16,2-1 35 0,3 1-37 0,-2 1 34 15,4 0-41-15,0 1 34 0,1 0-31 0,3 0 29 16,0 0-43-16,4 1 40 0,0-3-42 0,1 1 37 16,1-1-34-16,3-1 30 0,-1-2-37 0,2 0 39 15,1-3-45-15,-1 0 34 0,0-1-39 0,-11-1 36 16,22-3-48-16,-12 1 24 0,0-3-61 0,-2 0 53 15,-2-1-39-15,1-1 42 0,-3 0-43 0,1-3 44 0,-3 2-49 16,-1-3 38-16,1 2-30 0,-2-3 43 16,0 2-29-16,0-1 46 0,-2 1-38 0,1 1 45 15,1 0-37-15,0 1 46 0,0 8-38 0,0-13 31 16,0 13-33-16,0-11 40 0,0 11-39 0,4-9 37 16,-4 9-30-16,5-4 40 0,-5 4-33 0,0 0 38 15,10 1-39-15,-10-1 44 0,12 6-33 0,-6-1 43 16,2-2-39-16,0 3 47 0,-1 2-46 0,2-1 34 15,0 1-44-15,1 1 41 0,-1 0-45 0,0 0 41 16,0 0-42-16,1 1 45 0,-2-2-13 0,1 1-38 0,-1-2 37 16,-1 0-40-16,-1-1 43 0,-1 0-37 0,0-2 44 15,-5-4-49-15,7 7 43 0,-7-7-42 0,0 0 40 16,0 0-42-16,5-5 50 0,-5 5-45 0,-1-8 39 16,0 2-48-16,0-3 47 0,-2 1-45 0,-1-2 42 15,2 2-38-15,1-2 4 0,-2 2 18 0,2-1-2 16,-1 2 0-16,1 1 0 0,0-1 0 0,1 7-3 15,2-10-1-15,-2 10 4 0,4-7 5 0,-4 7-10 16,7-5 1-16,-7 5 3 0,12 1 37 0,-12-1-42 16,13 4 40-16,-1-1-37 0,-2 0 28 0,0 1-40 15,1-2 42-15,1 2-45 0,0-1 41 0,0 1-43 16,1-3 55-16,-1 0-49 0,-12-1 38 0,21 0-42 16,-9-2 52-16,-3 0-34 0,0-3 46 0,0 0-24 15,-3 0 21-15,-1-2 4 0,0 0 29 0,-2 0-44 16,-2-2 26-16,-1 2-40 0,-4-4 28 0,2 3-40 15,-2-3 28-15,-4 0-12 0,-1 0-6 0,2 1-2 16,-2 1-6-16,2 2-35 0,-3 0-65 0,5 0-80 16,-1 3-42-16,0-1-46 0,6 5-24 0,-8-5-22 0,8 5-246 15,0 0-64-15</inkml:trace>
  <inkml:trace contextRef="#ctx0" brushRef="#br0" timeOffset="101286.93">26678 3713 9 0,'0'0'307'0,"14"-1"-73"0,-14 1-46 16,6-5-9-16,-6 5 2 0,7-5-4 0,-7 5-16 0,6-9-29 16,-5 3-20-16,-1 6-1 0,7-10-6 0,-5 3-13 15,-2 7-12-15,1-13-7 0,1 7 10 0,-2 6-6 16,2-10-8-16,-2 10-8 0,0-10-14 0,0 10-13 16,0-8-8-16,0 8-8 0,0 0 2 15,-2-8-11-15,2 8-1 0,0 0 4 0,0 0-5 0,0 0-2 16,-8 5 9-16,8-5-47 0,-2 8 50 0,2-8-44 15,0 10 48-15,2-4-44 0,1 1 43 0,-1 1-47 16,3 0 46-16,-1-1-52 0,1 0 27 0,2 0-78 16,2 1 8-16,-2-1-63 0,-3-1-7 0,5-1-17 15,-1-2-8-15,-8-3-9 0,13 4-22 0,-13-4 24 16,0 0 18-16,14-1 37 0,-14 1 38 0,7-5 35 16,-7 5 46-16,5-9 44 0,-3 3 11 0,-2 6 17 15,1-13 17-15,-1 6 18 0,0 0 31 0,0-2 12 16,0 2 14-16,1-1 8 0,-1 1-15 0,0-1-16 15,2 2-25-15,-1 1-25 0,-1 5-18 0,5-10-15 16,-5 10-7-16,8-7-1 0,-8 7-3 0,12-4-3 16,-12 4-9-16,13 1 1 0,-13-1-6 0,17 4-1 15,-10-1 0-15,1 1-46 0,2 1 42 0,-3 0-42 16,-2-1 43-16,1 2-45 0,-2-1 42 0,-4-5-44 16,6 10 56-16,-6-10-52 0,2 8 50 0,-2-8-48 15,0 0 46-15,-2 7-45 0,2-7 46 0,0 0-40 16,0 0 43-16,0 0-47 0,-10-3 40 0,10 3-56 15,-2-6 13-15,2 6-74 0,1-11-74 0,2 5-92 16,-1-2-114-16,4-1-186 0,1 1-74 0</inkml:trace>
  <inkml:trace contextRef="#ctx0" brushRef="#br0" timeOffset="101869.93">27346 3405 425 0,'0'0'366'0,"0"0"-21"0,0 0-53 0,0 0-22 15,0 0-22-15,0 0-33 0,-6-5-28 0,6 5-44 16,-7 5-28-16,7-5-17 0,-6 10-16 0,2-5-8 16,2 2-10-16,0 0-11 0,1 2-12 0,1 1-2 15,0 1-4-15,3 0-14 0,-1 1 0 0,2 0-8 16,4 1-3-16,-3-2-4 0,1 0-49 0,1-2 34 16,-1-2-49-16,0 0 43 0,-1 0-64 0,1-4 15 15,-6-3-29-15,7 4-7 0,-7-4 19 0,0 0 16 16,4-6 11-16,-4 6 10 0,-4-11 11 0,-1 2 3 15,1-2 33-15,-2-4-26 0,-2 2 36 0,1-5-29 16,-2-1 31-16,2-1 15 0,-3 1 19 16,4-1 10-16,-1-1 6 0,3 6-13 0,1-2 11 0,-1 3 8 15,1 2-15-15,1 1-14 0,2 0 0 0,1 2-14 16,0 4-1-16,4-1-2 0,-5 6-5 0,11-7 5 16,-11 7-5-16,12 5-14 0,-2-3 17 0,1 4-1 15,-1 1-7-15,3 1 5 0,-2 5-1 0,2 1 0 16,-1 1 3-16,-1 2 0 0,3 6 11 0,-2 0 17 15,0 2 2-15,0 0 14 0,-2 2 2 0,2 0-6 16,-2 1 28-16,0 0-9 0,0 0 7 16,2 0-15-16,-2 0-2 0,1-1-11 0,0 0 8 0,-1-2-16 15,3-1 9-15,-2-5-7 0,-2 0 6 16,4-2-1-16,-3-2-1 0,2-2-5 0,-1-3 2 0,0-1-12 16,1-2-12-16,0-3 2 0,-1 1-5 15,2-4-6-15,-13-1-4 0,22-3-12 0,-13-1-5 0,-2-2-15 16,-1 0-14-16,-3-4-29 0,-1 0-22 0,-5-3-22 15,-1-2-1-15,-6-1-17 0,-5-1 38 0,-3-1 15 16,-3-2 13-16,-4 2 8 0,-6-2 12 0,2 1 8 16,4 2 4-16,-3 3 3 0,5 0 7 0,-2 0 2 0,7 3 0 15,-1 1 10-15,6 3 1 0,-1-2 4 16,2 2-2-16,2 1-4 0,4-1-2 0,2 1-2 0,1 1-15 16,3 5-24-16,3-11-50 0,3 6-46 15,3-1-77-15,4 0-104 0,1 0-62 0,6-2-454 0,2 0-376 16</inkml:trace>
  <inkml:trace contextRef="#ctx0" brushRef="#br0" timeOffset="102305.05">27999 3292 244 0,'-11'-3'439'0,"11"3"-100"0,-10-7-14 15,10 7-67-15,-8-7-25 0,5 2-30 0,3 5-18 0,-5-10-18 16,5 10-23-16,-2-12-29 0,2 12-22 0,0-10-19 16,0 10-13-16,7-9-10 0,-7 9-9 0,11-8-11 15,-11 8-5-15,14-2-8 0,-14 2 8 0,16 0-3 16,-4 2 0-16,-3 3 4 0,1 0 5 0,-1 1-10 15,1 4 0-15,-2-1-15 0,-1 2 22 0,0 3-2 16,-2 1-6-16,-1-1-1 0,-2 2-2 0,1 0-2 16,-2-1-9-16,0-2 5 0,-1 1-1 0,0-2 5 15,0-1 0-15,0 1 2 0,0-4 2 0,0 0 14 16,0-1 22-16,2 0 29 0,-2-7 18 0,1 13 26 16,-1-13 7-16,4 8-19 0,-4-8-23 0,6 3-18 15,-6-3-13-15,0 0-15 0,18 0-10 0,-8-3-6 16,1 2-8-16,0-3-3 0,0 1-4 0,2-1-1 15,0 2-5-15,1-3-3 0,-1 1-2 0,2 0-21 16,-3 1-58-16,0 0-68 0,1 0-88 0,-2 1-35 16,1-2-92-16,-1 1-52 0,-1 1-132 0,0 0-267 15,-1 0-334-15</inkml:trace>
  <inkml:trace contextRef="#ctx0" brushRef="#br0" timeOffset="102437.17">28517 3427 164 0,'0'0'193'16,"10"-2"-64"-16,-10 2-58 0,0 0-102 0,0 0-134 15,12-3 42-15</inkml:trace>
  <inkml:trace contextRef="#ctx0" brushRef="#br0" timeOffset="102703.71">28868 3412 197 0,'0'0'463'15,"0"0"-81"-15,0 0-62 0,0 0-30 0,9 3-16 0,-9-3-24 16,0 0-26-16,0 0-23 0,0 7-12 0,0-7-25 16,-10 10 4-16,6-4-16 0,-3 1-11 0,-2 3-9 15,-3 1-13-15,2 3-18 0,-2 0-17 0,-2 2-14 16,0 1-9-16,0-1-9 0,-1 4-12 15,0 0-5-15,-1 0-15 0,0 1 7 0,1 0-18 0,0 0 6 16,4-2-12-16,-1-1 8 0,1 0-13 0,2-1-32 16,1-4-42-16,-1 0-47 0,3-1-36 0,2-2-10 15,0-2-61-15,1-2-15 0,3-6-75 0,-1 9-52 16,1-9-68-16,0 0-197 0,14-3-149 16</inkml:trace>
  <inkml:trace contextRef="#ctx0" brushRef="#br0" timeOffset="102904.58">28890 3571 6 0,'14'-9'452'0,"-4"0"-115"0,-1 2 11 0,0 0-49 0,-1 3-9 16,-2-1-21-16,1 0-25 0,-2 1-42 0,-5 4-15 15,9-4 3-15,-9 4 18 0,0 0-5 0,9 3-12 16,-9-3-13-16,1 9-21 0,-2-2-9 0,-1 2-8 16,0 0-15-16,-3 4-14 0,-3 1-21 0,2-2-13 15,-2 5-19-15,-1 1-8 0,-2 0-8 0,0 2-7 16,2 0-7-16,-5 1-12 0,0 3 0 0,3-5-3 15,1 0-15-15,-1 0-67 0,-1-2-88 0,1 0-70 16,-1-1-113-16,1-1-171 0,4-4-551 0,-2-2-679 16</inkml:trace>
  <inkml:trace contextRef="#ctx0" brushRef="#br0" timeOffset="103621.85">29705 3458 301 0,'-12'1'430'0,"1"0"-14"16,11-1-30-16,-16 0-7 0,16 0-40 0,-14-1-20 0,14 1-54 15,-13-3-14-15,13 3-33 0,-9-5-30 0,9 5-23 16,-5-8-34-16,5 8-21 0,-1-8-24 0,1 8-17 15,2-7-12-15,-2 7-13 0,9-6-10 16,-9 6-5-16,15-3-3 0,-15 3-15 0,17-2 14 16,-17 2-2-16,19 3-7 0,-10-1-4 0,1 1-2 0,-1 2 2 15,-2 2-5-15,1-2 0 0,-1 4-3 0,-3 0 6 16,0 1-3-16,-2 1 1 0,-2 1 2 16,0 1-7-16,-2-1-5 0,-1 2 13 0,-1 1-8 15,-2-2 9-15,0 0-9 0,0 1 4 0,1-2-3 0,0-2 6 16,-2 1-10-16,3-3 9 0,0 1-10 0,0-2 13 15,0-1-4-15,2 0 13 0,2-6-3 0,-4 10-2 16,4-10 14-16,-3 8 8 0,3-8-2 16,1 7 1-16,-1-7 2 0,8 4-3 0,-8-4-10 0,13 2-5 15,-13-2-3-15,22 1-4 0,-11-2 1 0,3 1-8 16,-1-2 1-16,2 1-6 0,0-2-5 0,1 0-19 16,-2 0-42-16,0-2-30 0,-1 2-38 0,0-1-39 15,-3 1-47-15,0-2-50 0,-1-1-89 0,0 0-74 16,-1 0-41-16,-2-3-359 0,-2 2-371 0</inkml:trace>
  <inkml:trace contextRef="#ctx0" brushRef="#br0" timeOffset="104252.97">29753 3513 257 0,'-8'-6'560'0,"8"6"-107"0,-6-5-65 0,6 5-31 16,-7-3-24-16,7 3-45 0,0 0-39 15,-5-6-50-15,5 6-42 0,0 0-33 0,0 0-25 16,0 0-14-16,0 0 3 0,0 0 9 0,-2 8 6 16,6-2-5-16,-1 3-12 0,4 2-2 0,0 0-17 15,0 3 2-15,0 0-19 0,3 3 1 0,1 1-15 16,-2 0 6-16,1 1-15 0,-1-1 1 0,-1 0-11 15,-2-4 6-15,2 1-11 0,-5-1 7 0,3 0-7 16,-4-5 9-16,2 1 16 0,-1-2 15 0,-2-2 0 16,-1-6-14-16,0 10-2 0,0-10-7 0,-5 4 0 15,5-4 8-15,-7-4 2 0,2-1 6 0,1-4 5 16,-1 1-12-16,0-4-12 0,3-1 16 0,-1-1-28 16,0-2 16-16,2-1-23 0,2 0 15 0,1 0-18 15,0 2 16-15,2-1-30 0,1 2 8 0,3 1-3 16,0-1 3-16,1 4 1 0,1 0-3 0,1 2 0 0,0 0 1 15,1 5-1-15,0-1-4 0,-1 3 9 0,3 1 3 16,-1 1-2-16,2 3-2 0,1 2 5 16,-1 0 13-16,-1 2-20 0,3 2 25 0,-2 2-24 15,-1 0 17-15,-1 1-21 0,0 1 24 0,-2 2-6 0,0-2 2 16,-1 2-3-16,-3-1-25 0,0 0 22 0,-1-1-40 16,1 0-7-16,-1 0-44 0,-1-2-69 0,-1 1-48 15,0-2-54-15,-2-1-61 0,2-2-97 0,-3-1-97 16,3-2-525-16,-4-5-645 0</inkml:trace>
  <inkml:trace contextRef="#ctx0" brushRef="#br0" timeOffset="104453.33">30373 3513 513 0,'-6'-11'558'16,"6"11"-146"-16,-2-8-38 0,2 8-41 15,-3-7 11-15,3 7-61 0,-2-9-14 0,2 9-57 0,-2-7-24 16,2 7-55-16,4-7-13 0,-4 7-36 0,9-7-6 16,-2 5-29-16,5-2 4 0,0 2-33 0,2 0-31 15,0 1-93-15,1 0-35 0,1 1-51 0,0 0-87 16,-3 1-52-16,1 1-115 0,0 1-356 0,-5 1-328 16</inkml:trace>
  <inkml:trace contextRef="#ctx0" brushRef="#br0" timeOffset="104588.36">30470 3585 67 0,'-8'7'551'0,"2"1"-154"0,-1-3-80 16,3-1-42-16,4-4-12 0,-7 7-11 0,7-7-21 0,-4 5-34 16,4-5-27-16,0 0-32 0,0 0-27 0,8 5-25 15,-8-5-14-15,19-2-26 0,-8 1-41 0,5-2-67 16,3-1-104-16,4-2-97 0,1 1-79 0,4-3-404 16,2 0-252-16</inkml:trace>
  <inkml:trace contextRef="#ctx0" brushRef="#br0" timeOffset="104903.09">30904 3359 551 0,'-7'-8'497'16,"0"2"-87"-16,3 0-32 0,0 1-56 0,1-1-16 16,3 6-76-16,-4-9 0 0,1 3-50 15,3 6-13-15,0-11-53 0,0 11-5 0,5-7-41 0,-5 7 18 16,11-4-37-16,-11 4 18 0,14 3-34 15,-3-1 19-15,-2 2-30 0,0 3 16 0,1 1-27 0,-1 2 18 16,0 0-28-16,-4 3 21 0,2 0-25 0,-4 1 19 16,-3-1-24-16,0 1 24 0,-2 3-22 0,-1-2 15 15,-3-1-16-15,2 0 16 0,-1-1-1 0,1-1-1 16,0-4 4-16,0 2 5 0,2-3 18 0,-1 0 20 16,3 1 22-16,0-8 21 0,-3 8-13 0,3-8-18 15,5 4-10-15,-5-4-15 0,11 2-16 0,0-4 2 16,2 0-11-16,3 0-32 0,3-3-9 0,4 0-58 15,-1-1-31-15,2-2-98 0,0 0-15 0,3-2-59 16,-3-2-137-16,-1-2-56 0,0-1-388 0,-5 2-416 16</inkml:trace>
  <inkml:trace contextRef="#ctx0" brushRef="#br0" timeOffset="105146.55">30971 2847 666 0,'-7'-7'491'16,"4"1"-117"-16,-1 1-59 0,4 5-56 0,-6-8-27 16,6 8-65-16,-2-7-5 0,2 7-23 0,0 0 33 15,0 0-36-15,0 0 20 0,0 0-34 0,2 9 1 16,2-3-36-16,-1 1 5 0,1 2-33 0,0 0 8 0,2 3-25 16,-1 3 7-16,0-1-24 0,0 1 13 15,-1 2-23-15,1 0 9 0,0-1-41 0,0 1-28 16,1-2-72-16,-3 0-18 0,3-2-33 0,-1 0-47 15,1-1-41-15,-2-4-85 0,2 1-103 0,-1-3-279 16,-5-6-227-16</inkml:trace>
  <inkml:trace contextRef="#ctx0" brushRef="#br0" timeOffset="105335.71">31183 2874 501 0,'0'0'443'0,"-3"-11"-100"0,3 11-77 0,-5-6-42 16,5 6-12-16,-9-3 1 0,9 3-49 0,-13 3 19 0,5 2-45 15,0-1 15-15,0 2-44 0,-1 2 4 16,4 0-30-16,-1 0 17 0,2 3-37 0,1-1 27 16,1 0-30-16,2 1 21 0,2 0-34 0,1 0 17 15,3 0-32-15,2 0 16 0,3-1-28 0,2 0 9 16,4 0-73-16,2 2-32 0,1-4-97 0,3-1-125 16,-2 0-99-16,3-2-481 0,-2 0-434 0</inkml:trace>
  <inkml:trace contextRef="#ctx0" brushRef="#br0" timeOffset="105788.73">30879 4107 357 0,'-2'-15'406'16,"0"1"-15"-16,-2 3-51 0,0-3-5 0,0 2-20 15,-1 1-18-15,1-1-32 0,-1 2-35 16,0 1-19-16,-2 2-34 0,1-1-38 0,-1 2-27 0,0 2-17 16,7 4-19-16,-14-3-8 0,14 3-2 0,-14 3-6 15,5 2-1-15,4 2-7 0,-1 3-7 0,-1 2-4 16,2 2-2-16,3 2-5 0,0 1-4 0,-1 2-2 16,3 0-3-16,0 2-3 0,2 4-8 0,-1 0 6 15,3-1-7-15,0 1-2 0,1 1-3 16,0 2-9-16,2 1 7 0,0-5-39 0,0-2-30 0,-1 2-56 15,1-3-14-15,-2-1-89 0,2-3 2 0,-2-2-108 16,-1-1-36-16,-1-2-81 0,-1-2-334 0,-2-2-300 16</inkml:trace>
  <inkml:trace contextRef="#ctx0" brushRef="#br0" timeOffset="106291.16">30658 4436 39 0,'-7'-9'435'0,"3"0"-125"0,0 1-71 16,3-2-49-16,1 1-36 0,0-1-20 0,5-1-22 15,1-1-11-15,2 0-1 0,1-1-53 0,4 0 20 16,2 0-46-16,1 1 31 0,4-2-45 0,2 0 37 16,0 2-8-16,2-1 39 0,-2 2-9 0,-1 1 20 15,-3 2-35-15,1 1 8 0,-3 1-30 0,-2 0 16 16,-3 2-17-16,1 2 13 0,-12 2-2 0,18-1-2 16,-18 1-8-16,13 3 3 0,-13-3-11 0,8 10-2 15,-5-5-3-15,-2 2-4 0,1 1-2 0,-2-1-7 16,1 3 13-16,-1-2-10 0,0 3 6 0,0-1-11 15,0 1 5-15,0-2-5 0,1 1-10 0,-1 0 3 16,1-2-7-16,1-1-6 0,0-1 8 0,0 0-5 16,-2-6 8-16,5 8-3 0,-5-8 1 0,7 3 1 15,-7-3 5-15,9-2 0 0,-9 2 0 0,12-9 0 16,-5 3 5-16,-3-1-4 0,3-2-11 0,-1 1 26 16,-1 0-2-16,2-1-12 0,0 1 14 0,0 0-2 15,-2 0 18-15,1 2 1 0,2-1-13 0,-2 2 18 16,-6 5-6-16,9-6 10 0,-9 6-12 0,10 0 10 15,-10 0-18-15,12 3 10 0,-12-3-23 0,9 7 16 16,-3 0-2-16,-2-2-5 0,2 2 0 0,-2 0-5 16,0 0 1-16,-1 1-1 0,-1-2 1 0,1-1 3 15,-1 2-3-15,-2-7 12 0,4 9 44 0,-4-9 24 16,0 0-1-16,0 8 0 0,0-8-12 0,0 0-6 16,0 0-15-16,3-9-6 0,-3 9-9 0,2-10-3 15,2 2-31-15,-1 0 20 0,0-2-26 0,3 1 19 16,-1-4-25-16,1 2 12 0,2 1-51 0,-1-1-11 15,0 2-75-15,-1 0-19 0,2 2-31 0,-1 0-92 16,2 1-13-16,-1 1-58 0,2 1-91 0,-3 0-194 16,2 1-138-16</inkml:trace>
  <inkml:trace contextRef="#ctx0" brushRef="#br0" timeOffset="107252.06">31596 4098 93 0,'1'-7'470'0,"-1"7"-100"0,1-13-2 16,-1 13-38-16,-1-9-37 0,1 9-23 0,-5-9-63 16,5 9-2-16,-7-7-48 0,7 7 6 0,-10-2-57 15,10 2 2-15,0 0-41 0,-15 2 14 0,15-2-38 16,-10 6 18-16,7 1-36 0,-1-2 24 0,2 4-37 16,0-1 29-16,2 3-36 0,0 0 25 0,3 1-31 15,0 0 29-15,2 1-38 0,2 3 31 0,0-4-29 0,0 2 24 16,2-1-32-16,1-1 28 0,1 0-33 15,-2 0 31-15,2-2-33 0,-3-1 34 0,0-2-30 16,-2 0 33-16,0-1-33 0,-6-6 32 0,7 8-32 16,-7-8 25-16,0 0-25 0,0 0 28 0,0 0-27 0,-3 6 28 15,3-6-25-15,0 0 20 0,-13-2-18 0,13 2 31 16,-7-5-32-16,7 5 29 0,-5-6-30 16,5 6 14-16,-4-7-36 0,4 7 6 0,1-10-39 15,2 4 14-15,2-1-26 0,0 0 6 0,5 0-10 16,0-3-7-16,1 0 18 0,2 2 0 0,0-2 30 0,3-2-8 15,-2 2 30-15,2 0-14 0,-4-1 30 0,1 3-8 16,-1 0 37-16,-3-1 48 0,0 3 13 16,-1 0 51-16,-2 0-23 0,-1 2 15 0,-5 4-54 15,8-7 14-15,-8 7-44 0,0 0 17 0,8-5-40 16,-8 5 27-16,0 0-34 0,0 0 24 0,-8 8-35 0,8-8 30 16,-1 8-32-16,1-8 26 0,-3 12-28 15,3-5 29-15,-1 1-32 0,1 0 31 0,1-1-35 16,-1 1 28-16,2-1-36 0,0 2 17 0,1-2-36 15,2-1 22-15,-3-1-28 0,3 1 19 0,1-1-26 16,-6-5 25-16,9 3-25 0,-9-3 22 0,0 0-16 16,12 0 25-16,-12 0-15 0,7-7 28 0,-5 2-27 0,1-1 28 15,-2-1-18-15,0-1 30 0,1-2-18 16,0 1 17-16,0-1-18 0,-1 1 21 0,1-1-15 16,1 3 23-16,-1-1-21 0,-2 2 16 0,3 0-17 15,-3 6 18-15,6-9-19 0,-6 9 17 0,7-4-19 16,-7 4 26-16,0 0-20 0,16 1 20 0,-16-1-23 0,12 6 33 15,-6-1-32-15,1 0 33 0,0 1-30 16,0 0 23-16,-2-1-26 0,1 1 25 0,-2 1-22 0,2 0 26 16,-3-1-34-16,-1 0 32 0,2 0-25 15,-4-6 19-15,2 8-10 0,-2-8 40 0,0 0-22 16,1 9 35-16,-1-9-33 0,0 0 31 0,0 0-29 0,0 0 21 16,-1-8-29-16,1 8 19 0,2-9-32 0,1 3 31 15,-1-2-34-15,2-2 21 0,1 2-27 16,2-2 23-16,-2 0-26 0,2 1 23 0,1-1-33 15,2 2 29-15,-1 1-26 0,0 1 24 0,1-1-25 16,-1 3 25-16,2 0-27 0,-1 2 23 0,-1 0-26 16,-9 2 26-16,15-2-31 0,-15 2 32 0,15 3-27 15,-15-3 33-15,11 4-30 0,-11-4 25 0,9 5-23 16,-9-5 25-16,7 8-29 0,-7-8 27 0,1 8-27 16,-1-8 26-16,-1 6-18 0,1-6 25 0,-2 6-38 15,2-6 53-15,0 0-11 0,0 0 22 0,-7 2-17 0,7-2 17 16,0 0-27-16,0 0 24 0,0-10-24 15,0 10 15-15,7-8-24 0,-7 8 21 0,7-8-21 16,-7 8 16-16,9-9-18 0,-3 6 12 0,-6 3-21 16,12-6 17-16,-12 6-16 0,13-4 15 0,-13 4-18 15,15-2 15-15,-15 2-13 0,13 0 15 0,-13 0-19 16,15 2 21-16,-15-2-22 0,13 4 13 0,-4 0-22 16,-2-1-3-16,1 1-71 0,0-1-14 0,-1 1-57 15,0 0-9-15,1 0-29 0,-8-4-40 0,11 5-52 16,-11-5-42-16,14 5-33 0,-14-5-40 0,16 0-157 15,-16 0-80-15</inkml:trace>
  <inkml:trace contextRef="#ctx0" brushRef="#br0" timeOffset="107484.85">32437 4050 64 0,'0'0'366'0,"7"-8"-74"15,-7 8 13-15,5-7-9 0,-5 7-26 0,5-4-27 16,-5 4-17-16,4-7-33 0,-4 7-20 0,3-6-28 16,-3 6-2-16,4-4-23 0,-4 4-15 0,5-6-22 15,-5 6-15-15,7-9-20 0,-7 9-4 0,7-8-19 0,-3 3 10 16,-1-1 22-16,1 1 40 0,0 1 2 15,-4 4 38-15,4-11-2 0,-4 11 24 0,6-8-20 16,-6 8 10-16,2-8-59 0,-2 8 3 0,0 0-45 16,0 0 15-16,0 0-37 0,0 0 19 0,0 0-35 15,0 0 30-15,-7 6-34 0,5 1 25 0,0-1-31 0,1 3 21 16,1 0-78-16,0 3-34 0,0-1-98 0,0 2-67 16,1 1-47-16,1-1-137 0,-2 0-140 0,0 0-293 15,-2-1-426-15</inkml:trace>
  <inkml:trace contextRef="#ctx0" brushRef="#br0" timeOffset="107886.6">30721 4830 984 0,'-3'-10'630'0,"-1"3"-110"0,1 1-95 16,1 0-74-16,2 6-36 0,-4-8-51 0,4 8-39 16,-3-7-38-16,3 7 17 0,0 0 6 0,0 0-37 15,-4 5 11-15,4-5-40 0,0 12 14 0,2-2-64 0,-2 2 18 16,4 2-46-16,1 4 12 0,0 2-42 16,2 2 25-16,2 3-19 0,0 1-1 0,0-1-15 15,1 2-43-15,-1-1-52 0,2-1-68 0,-1-3-62 16,-1-2-51-16,-1 2-48 0,-1-5-47 0,1-2-56 15,-2-1-29-15,-1-4-91 0,-1-2-378 0,-4-8-464 0</inkml:trace>
  <inkml:trace contextRef="#ctx0" brushRef="#br0" timeOffset="108095.58">30723 4927 322 0,'-5'-19'417'0,"2"1"-90"0,1 2-40 0,0-1-13 15,2 5-12-15,0-3-68 16,2 3 9-16,0 0-53 0,2 1 10 0,2 2-25 0,-1 0-20 15,2 3-14-15,1 1-6 0,0 2-16 0,-8 3-12 16,16-2-10-16,-9 5-7 0,2 1-12 0,-1 1-7 16,-3 3-9-16,0 0-10 0,-1 3-11 0,-3-1-15 0,1 0-25 15,-2 1-18-15,-3 0-20 0,3 1-15 0,-4-1-10 16,2-2-23-16,-1 1-31 0,1-1-34 16,0-1-31-16,0-1-34 0,0-1-21 0,2-6-284 15,0 6-74-15</inkml:trace>
  <inkml:trace contextRef="#ctx0" brushRef="#br0" timeOffset="108406.29">30961 4800 348 0,'5'-8'408'0,"1"2"-40"0,-2 0-25 15,-4 6-36-15,4-10-36 0,-4 10-55 0,0 0-47 16,1-7-30-16,-1 7-16 0,0 0-6 0,-10 1-15 16,10-1-16-16,-10 7-9 0,3-1-20 0,2 1-3 15,-2 2-19-15,4-1 5 0,-4 3-2 0,5 0-5 0,-1 1-9 16,2-1-2-16,0 0 0 0,3 0-10 0,0 1-2 15,1-3 1-15,2 1-6 0,2-3 0 16,-1 0-1-16,3-2 2 0,3-2-4 0,-2 0-3 16,0-2-1-16,1-2 2 0,1-2-2 0,-3 0-2 0,1-2 0 15,-1-1-2-15,-1-2-4 0,-2-1-1 0,-1 0-7 16,-3-1 6-16,-1 0-9 0,-2-1-15 0,-1 0-11 16,-4 1-11-16,1 1-8 0,-3-1-8 0,2 1-11 15,-1 0-2-15,-1 1-9 0,2 2-27 0,1 1-41 16,0 0 10-16,5 5-51 0,-6-9 25 0,6 9-51 15,0 0 40-15,0-8-60 0,0 8 22 0,5-4-113 16,-5 4 199-16</inkml:trace>
  <inkml:trace contextRef="#ctx0" brushRef="#br0" timeOffset="108653.68">31091 4724 376 0,'9'-3'227'0,"-2"-1"-37"0,-7 4 64 0,13-4-22 16,-13 4 3-16,9-6 6 0,-9 6-16 0,5-2-25 16,-5 2-28-16,0 0-22 0,0 0-18 0,0 0-12 15,0 0-13-15,0 0-16 0,0 0-17 0,0 0-11 16,-9 1-15-16,9-1-16 0,-5 8 10 0,5-8-10 15,-4 11-1-15,4-11-4 0,0 15-1 0,-1-8-7 16,5 4-9-16,0-1 5 0,1 0-25 0,1 3 20 16,1-2 1-16,0 1-1 0,2-1-6 0,0 1-3 15,0-2 3-15,0 0-2 0,-3-2 1 0,1 0 5 16,-1-1-7-16,-2-1-3 0,1 0 2 0,-5-6-2 16,6 9 4-16,-6-9-4 0,4 7 0 0,-4-7 2 15,0 0 3-15,2 6-6 0,-2-6 0 0,0 0 0 16,0 0-1-16,0 0 9 0,-8 4-19 0,8-4-32 15,0 0-47-15,0 0-70 0,-4-8-43 0,4 8-88 16,4-9 1-16,-4 9-87 0,6-12-220 0,1 4-114 16</inkml:trace>
  <inkml:trace contextRef="#ctx0" brushRef="#br0" timeOffset="108809.53">31321 4792 519 0,'8'-8'467'0,"0"5"-38"0,-8 3-41 0,9-8-29 16,-9 8-32-16,7-7-45 0,-7 7-39 0,6-5-33 15,-6 5-31-15,0 0-10 0,0 0-4 0,0 0-19 0,13 2-21 16,-13-2-19-16,5 5-21 0,-5-5-16 15,5 9-12-15,-2-3-16 0,-1 0-3 0,2 0-10 16,-3 2-14-16,3 2-14 0,-1-2-47 0,-1 1-55 16,0-2-57-16,-1 1-40 0,0-3-39 0,-1-5-60 0,1 11-33 15,-1-11-117-15,0 0-381 0,-3 6-365 16</inkml:trace>
  <inkml:trace contextRef="#ctx0" brushRef="#br0" timeOffset="108936.62">31334 4793 122 0,'-7'-11'408'0,"1"0"-133"0,1 1 9 0,-1 1-50 16,3 0-28-16,-1 1-24 0,0 0-24 0,4 1-22 15,-1 0-26-15,2 0-26 0,-1 7-17 0,3-10-15 16,2 5-16-16,-5 5-7 0,11-6-22 16,-11 6-66-16,13-5-113 0,-13 5-84 0,20-2-341 15,-20 2-108-15</inkml:trace>
  <inkml:trace contextRef="#ctx0" brushRef="#br0" timeOffset="109154.15">31530 4611 555 0,'0'0'458'0,"-1"-10"-22"16,1 10-45-16,-1-9-11 0,1 9-43 0,-2-7-50 16,2 7-52-16,0 0-50 0,-1-8-42 0,1 8-18 15,0 0-4-15,0 0 5 0,0 0 2 0,0 0-15 16,5 6-5-16,-2 0-8 0,0 0-13 0,0 2-10 16,3 2-18-16,-1 2-6 0,2-1-20 0,-2 4 1 0,0 1 1 15,3-1-15-15,-3 1 1 0,3 2-5 0,-2-1-8 16,-1-1-7-16,2-1-41 0,-2-1-53 0,1 0-69 15,-1-1-29-15,-2-1-60 0,0-2-45 0,0 0-34 16,-1-4-112-16,-2-6-62 0,0 12-247 0,0-12-260 16</inkml:trace>
  <inkml:trace contextRef="#ctx0" brushRef="#br0" timeOffset="109918.27">31585 4798 373 0,'0'-7'449'15,"0"7"-91"-15,0-11-53 0,0 4-30 0,0 7-20 16,4-13-51-16,-1 8-40 0,-1-1-28 0,2 0-25 0,3 1-29 15,0-1-12-15,1 2-18 0,1 0-8 0,1 1-5 16,1-1-17-16,2 2-12 0,0 1-9 0,-1 0-3 16,-1-1-34-16,4 1-54 0,-2 1 3 0,0 0-53 15,-2 0 30-15,2 1-29 0,-13-1 62 0,21 2-22 16,-21-2 49-16,16 1-29 0,-16-1 55 0,13 1-32 0,-13-1 54 16,10 1-16-16,-10-1 73 0,0 0-1 15,14 1 62-15,-14-1-4 0,0 0 8 0,0 0-11 0,13 1-22 16,-13-1-7-16,0 0-23 0,0 0-4 0,10 3-15 15,-10-3 0-15,0 0-13 0,4 4-1 16,-4-4-10-16,0 0 3 0,5 4-11 0,-5-4 6 0,0 0-13 16,0 0-15-16,2 7-28 0,-2-7-59 0,0 0-9 15,0 0-71-15,0 0 30 0,0 0-3 0,0 0 21 16,0 0 26-16,-14-2 26 0,14 2 15 0,-7-6 16 16,7 6 16-16,-9-10-15 0,5 6 66 0,-1-3-14 15,0 0 56-15,1 2-15 0,1-3 66 0,1 1-14 16,0 0 21-16,-1 1-9 0,3 0 2 0,0 6-12 15,0-12-8-15,0 12-4 0,5-10-8 0,-5 10-3 0,8-7-6 16,-8 7-9-16,13-5 5 0,-13 5 6 0,14-1-24 16,-14 1 25-16,18 4-30 0,-9-2 30 0,2 1-28 15,-1 1 34-15,-1 1-37 0,5 2 27 0,-3-1-24 16,-1 0 33-16,1 1-20 0,1 0 24 0,-2-2-22 16,-1 1 18-16,0-2-26 0,-1 1 21 0,-2-2-1 15,0 2 43-15,-6-5-29 0,11 4 18 0,-11-4-42 16,0 0 3-16,11 1-37 0,-11-1 14 0,8-4-26 15,-8 4 21-15,3-8-7 0,-3 8-2 0,4-10-11 0,-1 3-5 16,-2 0-10-16,3 0-34 0,-1-1-45 0,1-1-33 16,-1 1-48-16,2-1-21 0,-1 2-1 0,1 0-8 15,-1 1-6-15,3 0 1 0,-2 1 36 16,2 0-11-16,-7 5 55 0,12-5-14 0,-12 5 55 0,10-3-18 16,-10 3 52-16,14 0-27 0,-14 0 49 0,10 2-30 15,-10-2 43-15,11 4-31 0,-11-4 38 0,11 4-30 16,-11-4 39-16,9 4-30 0,-9-4 45 0,8 5-12 15,-8-5 53-15,9 3-1 0,-9-3 13 0,0 0 2 16,12 2-16-16,-12-2-3 0,0 0-15 0,13-3-5 0,-13 3-11 16,10-5 0-16,-10 5-9 0,9-8-6 0,-9 8 2 15,7-8 0-15,-7 8 6 0,7-10-2 0,-7 10 10 16,4-8 13-16,-4 8 9 0,0-9 2 0,0 9-4 16,-2-5 8-16,2 5 10 0,0 0 11 0,-12-2 12 15,12 2 22-15,-7 4 8 0,1-1-12 0,1 2-4 16,0 1-12-16,1 1-25 0,2 3 9 0,-1-1-31 15,3 3 12-15,-1 0-30 0,2 0 16 0,1 3-38 16,1-1-10-16,4 2-89 0,-2-1-49 0,1 0-87 0,2-1-78 16,-2 0-110-16,3 0-583 0,-2-2-598 15</inkml:trace>
  <inkml:trace contextRef="#ctx0" brushRef="#br0" timeOffset="110314.49">31100 5624 122 0,'-4'-8'679'0,"1"2"-157"0,-2 2-17 16,0-3-18-16,5 7-48 0,-4-9-26 0,4 9-38 16,-5-8-60-16,5 8-44 0,-5-7-70 0,5 7-34 0,0 0-55 15,-4-4-2-15,4 4-27 0,0 0 12 16,0 0-29-16,3 6 1 0,-3-6-26 0,5 11 11 15,-1-6-29-15,0 4 13 0,-2-1-25 0,3 0 10 16,2 2-29-16,-2 0-34 0,-1-2-55 0,1 2-61 0,-1-2-39 16,-2 1-25-16,3-1-43 0,-2-3-30 15,-1 1-62-15,-2 1-76 0,0-7-44 0,0 0-363 16,-5 5-381-16</inkml:trace>
  <inkml:trace contextRef="#ctx0" brushRef="#br0" timeOffset="110438.1">30963 5550 142 0,'-6'-11'361'0,"2"3"-59"0,-1 0-42 0,3 1-51 16,0-1-49-16,-1 2-33 0,3 6-21 0,1-9-30 16,-1 9-14-16,8-9-11 0,-8 9-13 0,12-3-11 15,-12 3-40-15,16-2-107 0,-16 2-96 0,23 2-278 0,-12-1 17 16</inkml:trace>
  <inkml:trace contextRef="#ctx0" brushRef="#br0" timeOffset="110789.04">31230 5532 567 0,'0'0'404'0,"7"3"-92"0,-7-3-38 0,8 4-10 15,-8-4-15-15,9 5-8 0,-9-5-44 0,9 8-31 0,-2-4-30 16,0 1-26-16,-2 0-20 0,2 0-17 0,-1 1-13 16,-2-1-10-16,1 1-9 0,0-2-8 0,0 1-7 15,-5-5-3-15,4 9-8 0,-4-9 3 0,2 5-5 16,-2-5 0-16,0 0-5 0,-6 6 2 0,6-6 0 15,0 0 1-15,-10-4-5 0,10 4 5 0,-6-9 3 16,3 2-6-16,-1 0-2 0,3-4 0 0,0 2-2 16,1-2 1-16,0 0 2 0,1-1-6 0,2 1 8 15,-1 0-5-15,0 1 9 0,1 1-5 0,4 2-1 16,0 0 1-16,-1 2-7 0,1-1 1 0,3 2 8 16,-2 2 3-16,-8 2 0 0,17-3 1 15,-17 3-18-15,20 3 20 0,-11-1-9 0,3 2 3 0,-2 1 1 16,0-1-3-16,1 2-3 0,2 2-10 0,-2-2-3 15,1 1-18-15,-3 1-38 0,4-2-41 0,-3 2-59 16,1-2-61-16,0 1-37 0,-1-4-99 0,-1 2-54 0,1-2-215 16,-10-3-141-16</inkml:trace>
  <inkml:trace contextRef="#ctx0" brushRef="#br0" timeOffset="111020.76">31631 5341 327 0,'-1'-13'479'0,"-1"2"-25"0,0 2-47 15,0-1-18-15,0 3-29 0,1 1-41 0,-2-1-45 16,3 7-52-16,-2-10-49 0,2 10-33 0,-4-7-24 0,4 7-14 16,0 0-8-16,0 0-22 0,0 0 5 15,-7 5-13-15,7-5 0 0,-2 11-16 0,2-3-4 0,0 0-2 16,2 3-12-16,-1 0 1 0,0 2-22 0,2 2 11 16,2 0-1-16,-3 0-4 0,3 1-1 0,1 0-2 15,-1 1-8-15,1-1-7 0,0-1-47 16,1-1-49-16,-1 1-62 0,1-2-22 0,-1-1-72 15,0-1-122-15,-1-1-85 0,-1-3-428 0,0-1-450 0</inkml:trace>
  <inkml:trace contextRef="#ctx0" brushRef="#br0" timeOffset="111160.67">31585 5467 180 0,'-7'-8'371'0,"7"8"-109"0,-3-7-53 0,3 7-40 16,0-7-41-16,0 7-22 0,3-7-27 0,-3 7 20 15,10-8-53-15,-10 8 24 0,14-6-48 0,-4 3 25 16,2 0-55-16,1-2-36 0,0 3-121 0,4 0-51 16,0-2-213-16,-2 2 104 0</inkml:trace>
  <inkml:trace contextRef="#ctx0" brushRef="#br0" timeOffset="111696.86">31854 5385 61 0,'0'0'328'0,"0"0"-35"15,0 0-85-15,0 0 19 0,0 0-50 0,0 0 10 16,0 0-73-16,0 0 11 0,0 0-57 16,0 0 20-16,0 0-52 0,7-7 28 0,-7 7-48 0,11-7 29 15,-11 7-38-15,11-7 31 0,-3 4-42 0,-2-2 31 16,-1 0-36-16,0 0 38 0,1 0-33 0,-6 5 25 0,6-9 8 16,-6 9 1-16,4-7-5 0,-4 7-1 15,-3-9-5-15,3 9 4 0,-5-6-3 0,5 6-7 0,-9-2-1 16,9 2 0-16,0 0-2 0,-15 0 2 0,15 0-9 15,-12 5 1-15,12-5 3 0,-11 5 10 16,6 1 1-16,0-2-11 0,1 1 3 0,1 0 19 0,1 2-22 16,0-1 9-16,2-6-16 0,2 15 23 0,0-10-29 15,3 2 27-15,2 0-28 0,-1-1 22 0,2-2-27 16,2 1 27-16,1-1-28 0,2-2 24 0,0-1-23 16,0-1 24-16,1 0-25 0,1-2 25 0,-1 0-25 15,2-2 25-15,-2-1-26 0,0-1 25 0,-1 2-23 16,-1-5 1-16,-3 2 3 0,0 0-2 0,-4-2 6 15,2 2 1-15,-4-2 12 0,1 1-9 0,-4 1 1 0,0 0 11 16,0 1 19-16,-1 0 16 0,1 6 6 16,-4-11 2-16,4 11-9 0,-5-9-4 0,5 9-12 0,-6-4-1 15,6 4 3-15,0 0-3 0,0 0 7 0,-12 3-10 16,12-3 0-16,-2 9-2 0,2-9-2 0,0 12-4 16,0-5-6-16,2 4-11 0,1 0 12 0,-1 1-16 15,2 1 20-15,1 1-30 0,0 1 25 0,-1 0-18 16,3-1 12-16,-2 2-17 0,1-1 22 0,-1-1-17 15,0 2 18-15,0-5-19 0,-1 2 19 0,-1-2-24 0,-1-2 31 16,1 1-19-16,-2-3 16 0,-1-7-28 0,2 13 24 16,-2-13-18-16,-2 10 10 0,2-10-38 0,0 7-37 15,0-7-53-15,0 0-91 0,0 0-24 0,0 0-65 16,0 0-47-16,0 0-206 0,-7-6-69 0</inkml:trace>
  <inkml:trace contextRef="#ctx0" brushRef="#br0" timeOffset="112120.23">32203 5418 69 0,'3'-6'374'16,"1"0"-29"-16,-4 6-76 0,4-8 5 0,0 2-59 16,-4 6-1-16,5-8-41 0,-5 8-19 0,8-10-7 0,-8 10-26 15,6-10-25-15,-6 10-11 0,9-8-11 16,-9 8-13-16,7-10-6 0,-2 4-4 0,0 0-6 0,0 0-1 16,-1 2-9-16,-1-3 3 0,1 1 2 0,0 2-2 15,-1-3 6-15,-1 3-4 0,3-2 1 0,-5 6-10 16,3-10-1-16,-3 10-7 0,1-8-9 0,-1 8 0 15,-1-8-6-15,1 8 0 0,0 0-4 0,-8-3 2 16,8 3 0-16,0 0-4 0,-14 1 2 0,14-1 0 0,-6 6-1 16,6-6-2-16,-7 7 4 0,4-2-1 15,0 3 3-15,3-8-3 0,-1 11-23 0,1-11 24 16,1 14-20-16,2-6 23 0,0-2-23 0,2 2 20 0,2 0-22 16,-1-5 23-16,0 2-25 0,2-2-17 15,1 0 29-15,0-1-24 0,-9-2 14 0,19 3-11 0,-19-3 14 16,18-4-10-16,-8 2 15 0,-1-1-11 0,1 0 17 15,-2-1-7-15,-1 2 13 0,-1-3-1 0,-6 5 2 16,9-6 1-16,-9 6 10 0,12-5 7 0,-12 5-6 16,7-3 2-16,-7 3-21 0,0 0 22 0,0 0-6 15,0 0 24-15,11 3-24 0,-11-3 16 0,5 8-20 0,-3-1 22 16,3 0-29-16,-1 1 23 0,1 2-25 16,0 2 21-16,1-1-28 0,2 2 9 0,-1 0-56 0,0 0-42 15,1 2-48-15,0-1-88 0,-1 1-108 0,-1-4-443 16,-1 4-303-16</inkml:trace>
  <inkml:trace contextRef="#ctx0" brushRef="#br0" timeOffset="112468.14">31805 6079 345 0,'-1'-5'689'0,"0"-2"-143"0,1 7-82 16,-2-10-57-16,2 10-56 0,0-11-30 0,0 11-41 15,-1-7-21-15,1 7-45 0,-1-6-25 0,1 6-18 16,0 0-13-16,0 0-13 0,0 0-29 0,0 0-3 0,7 7-38 15,-3-2 19-15,-2 6-32 0,3-4 7 0,-1 2-34 16,2 4 16-16,0-2-29 0,-1 4 17 0,1-2-29 16,0 3 17-16,-1-2-44 0,1 3-8 0,-2-2-47 15,1 0-48-15,-1 0-57 0,-1-3-40 0,-1 1-33 16,2-2-46-16,-2-2-65 0,1-1-2 0,0-2-94 16,1 0-453-16,-4-6-476 0</inkml:trace>
  <inkml:trace contextRef="#ctx0" brushRef="#br0" timeOffset="112768.28">31988 6068 106 0,'2'-7'477'0,"-2"7"-98"15,0-10-47-15,0 10-52 0,0-9-29 0,0 9-23 16,-2-4-23-16,2 4-20 0,-8-5-21 0,8 5-20 16,-11 1-21-16,11-1-20 0,-16 5-46 0,8-4 20 15,-1 4-14-15,-2 0-10 0,1-1-17 0,1 2 2 16,1 1-10-16,1-2-5 0,-1 0-2 0,-1 1-5 15,3 0 2-15,2-1 0 0,4-5 2 0,-8 7-4 16,8-7-3-16,-2 10 8 0,2-10-4 0,4 6-2 16,-4-6 2-16,7 8 4 0,0-2 8 0,0-1 11 15,0-1 3-15,2 2 9 0,0 0 3 0,0-2-4 16,1 1-8-16,0 2-6 0,0-2-5 0,4 3-3 0,-5-1-6 16,4-2-5-16,-2 3 1 0,2-1-10 0,-1-1 0 15,-1 1-5-15,0-1-11 0,1 2-42 0,-2 0-61 16,1-4-68-16,-1 2-72 0,0-2-77 15,-1 1-159-15,4-3-351 0,-2 1-376 0</inkml:trace>
  <inkml:trace contextRef="#ctx0" brushRef="#br0" timeOffset="112901.79">32387 6219 276 0,'0'0'434'0,"9"-3"-84"15,-9 3-109-15,6-6-22 0,-6 6-79 16,6-3 4-16,-6 3-66 0,9-3 17 0,-9 3-89 0,5-4-60 15,-5 4-160-15,8-4-95 0,-8 4-135 0,9-5 83 16</inkml:trace>
  <inkml:trace contextRef="#ctx0" brushRef="#br0" timeOffset="113103.9">32593 6153 56 0,'0'0'578'0,"0"0"-160"0,0 0-36 0,10 1-31 16,-10-1-30-16,0 0 9 0,-9 9-55 0,9-9-1 15,-12 8-42-15,7-2-7 0,-3 2-48 0,-2-1 5 0,-1 4-23 16,-1-1-17-16,1 2-21 0,-2 0-15 0,-2 1-17 16,0 1-16-16,2 1-16 0,0-1-9 0,-1 1-9 15,2 0-9-15,1 0-5 0,-1-2-6 0,3 0-10 16,0-1-26-16,2-1-53 0,0-1-49 0,2 0-45 16,1-1-41-16,2-1-31 0,0-2-63 0,2-6-33 15,3 9-98-15,-3-9-33 0,8 3-294 0,-8-3-268 0</inkml:trace>
  <inkml:trace contextRef="#ctx0" brushRef="#br0" timeOffset="113281.23">32646 6254 377 0,'8'-8'554'15,"1"1"-84"-15,-4 3-87 0,1 0-12 0,-6 4-71 0,7-7-1 16,-7 7-38-16,6-5 30 0,-6 5-31 16,0 0 11-16,0 0-46 0,0 0-30 0,1 7-39 15,-1-7-29-15,-5 8-22 0,3-3-17 0,-4 2-19 16,3 1-13-16,-4 1-11 0,1 0-8 0,-2 1-7 15,1 1-6-15,-1 0-13 0,-2 1-35 0,1-2-92 0,0 2-127 16,-3-1-110-16,1-2-234 0,-1 1-568 16,-6-1-771-16</inkml:trace>
  <inkml:trace contextRef="#ctx0" brushRef="#br0" timeOffset="123985.93">10413 8611 41 0,'0'0'310'0,"0"0"-53"0,5-3-7 15,-5 3 9-15,0 0 2 0,0 0-32 0,4-7 9 16,-4 7-49-16,0 0 16 0,0 0-72 0,0 0 23 16,0 0-65-16,0 0 31 0,6-3-53 0,-6 3 46 15,0 0-39-15,0 0 31 0,1 8-37 0,-1-8 30 16,0 9-43-16,0-9 36 0,-2 12-50 0,-2-6 32 0,1 2-44 15,0 1 39-15,-1 0-43 0,-3 0 31 16,1 1-35-16,-4 0 33 0,1-1-45 0,0 1 36 16,-4 0-39-16,4-2 31 0,-4 2-27 0,1-3 43 15,0-1-38-15,-2 0 40 0,1-1-37 0,2-3 32 16,-3 1-44-16,2-2 45 0,-2-1-49 0,4-1 40 16,-2-2-42-16,2 1 42 0,-1-1-47 0,2-3 42 15,0 1-45-15,1-1 40 0,2-3-46 0,0 1 39 0,3-2-42 16,-1 1 40-16,1-1-43 0,2 0 37 0,2 2-41 15,2-2 39-15,1 1-38 0,-2 0 39 0,5 2-43 16,-2-1 46-16,3 3-46 0,2-1 43 0,-1 1-43 16,2 2 47-16,0 1-44 0,1 1 51 0,1 2-47 15,2 1 44-15,1 1-39 0,0 3 39 0,1 0-39 16,-2 4 45-16,3 2-41 0,-4 2 39 16,1 0-41-16,-2 4 41 0,-1 0-40 0,-1 6 40 0,-2-3-44 15,-1 2 47-15,-3 1-49 0,1 1 43 0,-3-1-46 16,-2 1 12-16,-1 1-3 0,0-3 9 0,-3 2-5 15,1 1 3-15,-4-3 1 0,-2 0 2 0,2 0 0 16,-5 2-2-16,1-5 47 0,-3-1-52 0,1-1 43 16,0-1-49-16,-1-3 45 0,-2-1-47 0,1-2 7 15,1-3 2-15,-1 0 1 0,0-3 2 0,4-3 0 16,-2-1 2-16,0 0-1 0,1-2 5 0,2-1-6 16,-1-2 1-16,1-1-1 0,3 0 4 0,1 0-5 15,-3-3 0-15,6 1 16 0,0 1-16 0,1-2-3 16,1 1 3-16,1 1 4 0,2-2-6 0,2 2 5 0,0 1-6 15,0-3 2-15,4 3 2 0,-1 3 4 0,3-1-5 16,1 0 6-16,2 2 6 0,-2 1 1 0,3 0 3 16,4 4 2-16,-1-2 3 0,1 1-7 0,1 3 0 15,3 2 0-15,-1-2-5 0,-3 2 1 0,4 0 0 16,-4 1-1-16,2-1 0 0,-2-1 1 0,-4 2-12 16,2-3-30-16,-4 0-19 0,1 0-121 0,-3-1-38 15,-2-3-97-15,0 0-117 0,-9-2-153 16,12 0-290-16,-12 0-424 0</inkml:trace>
  <inkml:trace contextRef="#ctx0" brushRef="#br0" timeOffset="124832.72">10882 8185 102 0,'6'-9'341'0,"-6"9"-57"16,5-5-13-16,-5 5-7 0,3-6-12 15,-3 6-26-15,0 0 8 0,4-7-64 0,-4 7 31 16,0 0-95-16,0 0 23 0,0 0-54 0,-3-5 43 0,3 5-56 16,0 0 38-16,0 0-57 0,-13 0 32 0,13 0-48 15,-11 2 34-15,11-2-41 0,-16 2 51 0,6-1-52 16,1 2 44-16,-2 0-48 0,-2-2 35 0,3 0-45 16,-3 1 45-16,0 1-54 0,3-1 46 0,-3 0-32 15,4 1 40-15,-2-2-44 0,1 2 38 0,10-3-44 16,-16 2 35-16,16-2-46 0,-14 4 40 0,14-4-43 15,-11 4 40-15,11-4-41 0,-12 5 40 0,12-5-37 0,-7 5 38 16,7-5-43-16,-7 8 42 0,7-8-37 16,-4 10 42-16,4-10-34 0,-2 12 46 0,0-5-15 15,1 0 11-15,1 0 0 0,1 2-4 0,1 0 10 0,-1 2-4 16,0 0 4-16,0 0 9 0,2 1 41 0,-2 0-48 16,3 3 42-16,-1 0-47 0,1-1 46 0,1 3-33 15,0 0 44-15,-1 0-52 0,1 1 43 0,1 1-41 16,-2 2 43-16,4-1-45 0,-3 0 39 0,1 1-34 15,1 0 33-15,-1 1-37 0,0 1 34 0,1-2-36 16,-2 2-6-16,0 1 1 0,0 0-8 0,1-1-9 16,-2 0 7-16,3 2-4 0,-5-1 11 0,3-1-57 15,-1 2 46-15,0-1-50 0,1 0 56 0,-1-1-47 16,0 1 59-16,0 0-56 0,-2-1 56 0,2-1-54 16,1 1 56-16,-2 1-53 0,2-1 56 0,-3-1-5 15,3-1-1-15,-1 1-5 0,-1-2-3 0,1 1-1 16,-3-3 5-16,3 1-12 0,-2 0 4 0,1-1 1 15,2 1-4-15,-3-2 4 0,1 3-3 0,1-4-1 0,-2 2-2 16,1-1-1-16,0 1-5 0,-1-3-1 16,1 2-1-16,-1-1-1 0,2 0-6 0,0-2 5 15,-3 1-3-15,3 1 0 0,-1-1 1 0,-1-1 0 0,2-1-5 16,-1 1 1-16,-1 0 2 0,-1-2-3 0,2 1-1 16,1-1-3-16,-2 0-32 0,1 0 37 15,-2 0-38-15,2-2 44 0,-2 2-38 0,3-3 46 0,-3 2-39 16,0-2 38-16,2-1-39 0,-2-1 50 15,2 0-43-15,-2-1 43 0,-1-6-36 0,6 11 39 0,-6-11-39 16,8 7 38-16,-8-7-45 0,14 4 35 0,-14-4-45 16,22-2-1-16,-8-1-75 0,4-2-14 0,2-2-115 15,2-1-51-15,5-5-57 0,1 1-154 0,0-2-68 16,4-4-213-16,-1-1-355 0,-3-4-737 0</inkml:trace>
  <inkml:trace contextRef="#ctx0" brushRef="#br0" timeOffset="125984.2">11453 8761 348 0,'0'0'307'0,"0"0"-30"15,0 0-11-15,0 0-23 0,0 0-17 0,0 0-42 16,0 0-2-16,0 0-55 0,0 0 21 0,0 0-64 16,0 0 17-16,-7 6-45 0,4-1 27 15,3-5-35-15,-12 9 38 0,12-9-55 0,-14 9 40 16,5-3-48-16,0-1 44 0,-1 1-38 0,0 0 44 0,-3-1-50 16,3-2 44-16,-3 2-34 0,3-1 42 0,-2-2-37 15,1-1 43-15,-1-1-34 0,2 0 36 0,-1-2-49 16,2-1 32-16,0-1-47 0,0-1 39 0,1-1-48 15,3-1 35-15,1-2-45 0,0 1 38 0,4-2-46 16,0 2 37-16,2-2-30 0,0 0 26 0,3 1-40 16,2-2 36-16,2 2-38 0,1 0 38 0,0 1-35 15,4 2 35-15,0-1-41 0,-1 2 47 0,4 1-36 16,-2 2 44-16,0 2-35 0,-1 0 40 0,4 4-35 16,-1 0 35-16,1 4-42 0,-2 1 39 0,0 5-38 0,0-1 35 15,-4 3-43-15,-1 2 41 0,1 3-41 16,-3 0 38-16,-3 2-39 0,-2 0 2 0,2 2 6 15,-6 2-3-15,-1-2 5 0,-4 1 4 0,0 3-3 16,-3 0-1-16,-2-3 0 0,-3-1 39 0,-1 1-42 0,-1-5 39 16,-2 0-45-16,-1-3 48 0,2-5-54 15,-2-1 43-15,0-1-41 0,3-6 40 0,-2 0-38 0,2-1 39 16,-1-4-44-16,3 0 5 0,2-4 21 0,-2-1-21 16,4 1 2-16,0-2 12 0,2-3-10 0,2 2 1 15,2-3-1-15,3 3 10 0,0-4-10 0,4 3 4 16,1-2-3-16,4 3 2 0,0-2-1 0,1 0 3 15,4 4-1-15,0-3 2 0,1 3 2 0,2 2-2 16,0 1 5-16,-1 0 1 0,2 2 5 0,3 2-4 16,-3-1 1-16,1 2 2 0,-1 1-2 0,-1 0 1 15,4 4-1-15,-2-1-1 0,-4 0-2 0,1 0 1 16,-1 0 0-16,-1 2-2 0,0-2-3 0,-2 2-10 16,-2-2-35-16,3 0-51 0,-4 0-65 0,0-1-61 15,-1 0-45-15,2-1-49 0,-3-1-114 0,-7-4-407 16,14 3-376-16</inkml:trace>
  <inkml:trace contextRef="#ctx0" brushRef="#br0" timeOffset="126151.69">11877 9022 308 0,'0'0'577'0,"0"0"-141"0,0 0-96 0,-2-5-35 15,2 5 0-15,0 0-21 0,0 0-41 0,0 0-42 16,-8-5-44-16,8 5-35 0,0 0-28 0,0 0-47 15,0 0-67-15,-2-6-86 0,2 6-52 0,0 0-84 16,3-5-132-16,-3 5-424 0,7-8-322 0</inkml:trace>
  <inkml:trace contextRef="#ctx0" brushRef="#br0" timeOffset="126568.8">12297 8363 242 0,'-4'-13'368'0,"0"3"-47"0,-1-1-5 15,-2 3-23-15,1 0-41 0,0 1 56 0,-2 0-55 16,0 3 19-16,-2-1-48 0,2 2 17 0,-1 1-61 15,9 2 19-15,-16 0-49 0,16 0-14 0,-14 4-10 16,7 2-18-16,-2-1 7 0,4 3-5 0,0 1-5 16,3 2-10-16,0 2-3 0,1 0-5 0,2 1 0 15,1 4-11-15,0 3 2 0,3 2-2 0,3 6-13 16,1-2-8-16,0 2-4 0,1 1-9 0,4 4-2 16,-1 2-8-16,1-1-5 0,-1 1-4 0,1 0-5 15,0 0-1-15,-1 0-4 0,1-3-39 16,-3 0 48-16,2-3-46 0,-3-4 44 0,0 3-40 0,2-4 42 15,-4 2-44-15,-1-5 47 0,0 0-39 0,0-3 34 16,-4-1-40-16,1-1 42 0,-2-2-9 0,1-3-23 16,-3 1-38-16,0-2-80 0,-3-1-74 0,1-1-93 15,-4-3-94-15,-2-2-55 0,-1 0-111 0,-3-3-456 16,-2-1-615-16</inkml:trace>
  <inkml:trace contextRef="#ctx0" brushRef="#br0" timeOffset="126727.5">11978 8932 397 0,'-4'-11'435'0,"3"0"-91"0,0 2-93 0,2-1-36 0,2 0-31 16,-1 0 12-16,5-3-59 0,-1 1 6 0,5 1-61 15,1-4 13-15,5 3-49 0,-2-2 23 16,7-2-52-16,-3 1 38 0,7 0-51 0,-2 0 25 0,3 0-43 16,-1 1-29-16,1-1-69 0,4-5-103 0,-4 5-115 15,5-3-294-15,-8 4-136 0</inkml:trace>
  <inkml:trace contextRef="#ctx0" brushRef="#br0" timeOffset="126967.77">12589 8255 143 0,'0'-10'507'0,"0"2"-129"0,-1 2-28 0,-2 0-65 0,3 6 41 16,-2-7-34-16,2 7-17 0,-8-4-53 16,8 4 29-16,0 0-59 0,-9 4 14 0,9-4-53 15,-5 13-1-15,1-5 1 0,2 4-10 0,-1 4-5 0,-1 2-3 16,3 2-16-16,1 6-11 0,0 2-13 0,5 7-14 15,-1 7-16-15,0 1-13 0,1 0-9 0,1 3-7 16,2 0-4-16,1-1-8 0,0 0-5 16,0-1-3-16,2 1-29 0,2-3 32 0,2-2-31 0,-2 1 38 15,0-4-42-15,4-1 19 0,-2-2-53 0,0-7-54 16,-2-1-54-16,4-5-59 0,-6 2-78 0,3-8-41 16,-1-2-50-16,0-5-131 0,-2-2-404 0,-2-2-492 15</inkml:trace>
  <inkml:trace contextRef="#ctx0" brushRef="#br0" timeOffset="127415.4">12810 8546 518 0,'-4'-9'393'0,"2"0"-75"0,-1 2-66 0,1 1-17 15,2 6-8-15,-2-12 13 0,2 12-17 0,4-10-24 16,-4 10-14-16,5-7-10 0,-5 7-20 16,11-3-12-16,-11 3-13 0,16 0-18 0,-7 2 18 0,0 2-62 15,1-1 29-15,-1 2-54 0,-1 1 25 0,1 1-48 16,0 1 34-16,-3-1-46 0,-2 3 37 0,1-3-42 16,-1 2 37-16,-3-2-39 0,1 0 43 0,-2-7-41 15,0 13 39-15,0-13-32 0,-3 8 39 0,3-8-42 16,0 0 45-16,-9 3-49 0,9-3 41 0,-5-9-44 15,1 3 48-15,1-1-48 0,2-3 39 16,0-1-43-16,0 0 2 0,1-2 6 0,2 1 0 0,-1-1 2 16,3 1 1-16,2 0 7 0,0-1-7 0,0 2 3 15,3 1 1-15,0 1 11 0,0 3 8 0,1 1 9 16,1 0 21-16,-2 3-21 0,3 1-8 0,-1 1-2 16,-1 2-1-16,1 2-6 0,-2 1 3 0,3 1-12 15,-1 2 0-15,-1 1-4 0,1 1-4 0,-1 0-14 16,-1 3 11-16,0-1-93 0,0-1-22 0,-3 2-86 0,2-2-14 15,-2-1-78-15,1-2 6 0,-1 0-26 0,-1-3-59 16,3 0-50-16,-8-5-386 0,11 3-332 0</inkml:trace>
  <inkml:trace contextRef="#ctx0" brushRef="#br0" timeOffset="127615.77">13281 8419 384 0,'2'-9'416'0,"2"1"-48"15,-3 3-23-15,-1 5-16 0,5-10-20 0,-5 10-23 16,3-6-11-16,-3 6 8 0,0 0-1 0,0 0-9 0,0 0-26 15,5 6-18-15,-5-6-25 0,1 13-25 0,-1-5-20 16,2 4-20-16,-2 0-20 0,0 3-21 0,0 3-22 16,-2 1-13-16,2 3-10 0,-1 1-7 0,0 3-8 15,-2 1-12-15,3 0-3 0,-4-1-9 0,4 2-6 16,-5-2-22-16,3-1-38 0,-1 1-41 0,1-3-44 16,-1-2-45-16,0-2-58 0,2-2-68 0,-1-1-46 15,-1-1-63-15,2-4-95 0,-1 0-417 0,1-2-503 16</inkml:trace>
  <inkml:trace contextRef="#ctx0" brushRef="#br0" timeOffset="127950.21">13434 8871 264 0,'-4'-7'525'0,"4"7"-85"0,-4-4-75 0,4 4 10 16,-4-6-63-16,4 6-6 0,-2-8-69 0,2 8 9 15,1-7-74-15,-1 7 6 0,3-6-69 0,-3 6 21 16,7-6-56-16,-7 6 38 0,14-2-52 16,-14 2 32-16,13 0-59 0,-3 3 34 0,1 1-50 0,-2 0-2 15,1 2-5-15,-1 1-2 0,0 1-3 0,-3 3-3 16,2-1 5-16,-2 3-2 0,-3 0-2 0,-1-1 1 16,-2 0 2-16,0 3-2 0,-1-4-3 0,-2 4 7 15,0-1-2-15,0 1 12 0,-1-5 2 0,2 3 27 16,-1-2-8-16,0-1 19 0,2 0-11 0,-1-3 29 15,2-7-26-15,0 13 26 0,0-13-39 0,2 9 16 0,-2-9-34 16,9 3 20-16,-9-3-32 0,14 0 15 16,-5-2-47-16,4-2-26 0,2 0-51 0,-2-4-49 15,4 1-52-15,-2-3-71 0,4 0-26 0,-3-3-50 16,0 1-91-16,-3-2-62 0,2-1-260 0,-4-1-279 16</inkml:trace>
  <inkml:trace contextRef="#ctx0" brushRef="#br0" timeOffset="128234.05">13534 8576 337 0,'-7'-7'437'0,"2"-1"-104"15,2 1-9-15,2 2-66 0,0-2 5 0,1 7 12 0,1-13-16 16,-1 13-20-16,4-10-25 0,-1 5-27 0,-3 5-23 16,11-6-9-16,-11 6-19 0,12-2-9 0,-12 2-19 15,11 2-16-15,-11-2-13 0,14 7-9 0,-9 0 27 16,-1 0-58-16,0 1 43 0,0 1-56 0,-3 0 43 15,-1 1-48-15,1-1 44 0,1 0-40 0,-4-1 44 16,2 0-43-16,0 1 49 0,0-2-45 0,0 0 12 16,0-7 11-16,2 11 2 0,-2-11-1 0,5 9-14 0,-5-9-7 15,7 5-6-15,-7-5-8 0,15 2-8 16,-4-4-25-16,-1-1-52 0,6-2-19 0,-1-1-99 0,4-3-15 16,-1 0-118-16,0-1-42 0,0-2-47 0,-2-1-35 15,1 0-483-15,-2-4-495 0</inkml:trace>
  <inkml:trace contextRef="#ctx0" brushRef="#br0" timeOffset="128799.61">13856 8061 46 0,'-8'-4'424'0,"-1"-1"-90"15,9 5-36-15,-10-6-17 0,10 6-5 0,-8-6-27 16,8 6 42-16,-10-6-30 0,10 6-42 0,-8-5-31 15,8 5-26-15,0 0 9 0,-5-4 21 0,5 4 27 16,0 0-28-16,7 3 45 0,-7-3-57 0,15 7 39 16,-5 0-54-16,4 0 30 0,1 4-34 0,3 0-1 15,3 6-3-15,1 1-2 0,3 4-5 0,2 4-4 16,0 1-42-16,-3 3 43 0,6 2-49 0,-2 3 27 16,4 7-52-16,0 2 12 0,-2 0-8 0,-3 2-8 15,1 1-14-15,-2 1-10 0,-6-7-8 0,-3 1-37 16,-1 0 30-16,-4-1-45 0,-3 1 26 0,-4-6-51 15,-1-4 15-15,-4-2-74 0,-4 3-45 0,-1-5-47 16,-3 0-53-16,0-7-111 0,-6 1-124 0,2-5-80 16,-5-3-194-16,-1-4-423 0,-4-3-788 0</inkml:trace>
  <inkml:trace contextRef="#ctx0" brushRef="#br0" timeOffset="129288.77">14493 8376 75 0,'0'0'531'16,"-12"1"-131"-16,12-1-55 0,0 0-26 0,-13 0 40 16,13 0-7-16,0 0-23 0,0 0-31 0,-15 0-38 15,15 0-42-15,0 0-38 0,0 0-24 0,0 0-16 16,0 0-19-16,3-6-3 0,-3 6-31 0,16-4-1 16,-5 1-31-16,2-1 10 0,1 1-16 0,4-2-12 15,-1 2-6-15,2-1-5 0,4-1-5 0,-3 0 1 16,3 1-12-16,1-1-5 0,-1 2-10 0,-1-2-41 15,-1 2-65-15,-2-1-62 0,-1 1-70 0,-2 0-40 16,-2-1-18-16,0 2-37 0,-5-1-35 0,-1 0-101 16,-8 3-273-16,9-5-253 0</inkml:trace>
  <inkml:trace contextRef="#ctx0" brushRef="#br0" timeOffset="129467.4">14661 8247 165 0,'-12'-2'475'0,"2"1"-119"0,10 1-70 0,-14-2-46 16,14 2-27-16,-14 0 45 0,14 0-48 0,-9 2 15 0,9-2-11 15,-5 5-2-15,5-5-22 0,-1 7-15 16,1-7-16-16,2 12-24 0,2-5-20 0,1 1-21 0,5 2-14 16,-3 2-17-16,2 0-15 0,1 3-7 0,1 0-12 15,2 2 31-15,0 1-56 0,1 2 14 0,3 1-74 16,-5-1-10-16,4 2-106 0,-1-3-15 0,0-2-62 16,-2 0-63-16,0-3-70 0,2-3-452 0,-3-1-372 15</inkml:trace>
  <inkml:trace contextRef="#ctx0" brushRef="#br0" timeOffset="129951.92">15071 8168 128 0,'-9'-5'456'0,"9"5"-61"15,-9-6-73-15,9 6-9 0,-6-7-51 0,6 7 42 16,-7-10-49-16,7 10 26 0,-2-9-62 0,2 9 16 16,1-10-59-16,-1 10 20 0,4-9-52 0,-4 9 34 15,9-8-56-15,-9 8 39 0,13-3-51 0,-13 3 32 16,15-1-62-16,-15 1 34 0,18 2-49 0,-7 2-9 16,-2 1-13-16,0 1-7 0,0-2-6 0,3 5-5 15,-3-1-5-15,-2 1-3 0,1 0 2 0,-3-1-7 16,0 1 0-16,-1-1-4 0,-1 1 1 0,-1-3 3 15,-2-6-2-15,0 11 1 0,0-11-4 0,-2 8 0 16,2-8 1-16,-7 4 1 0,7-4 1 0,-6-4 4 16,6 4-8-16,-9-7 1 0,5 0-1 0,2-1 2 15,-1-1 0-15,0-1-6 0,2-3 27 0,1 1-32 16,1-1 35-16,3-2-43 0,-1 0 40 0,1 1-44 0,3 1 39 16,0 0-42-16,2 1 3 0,1 1 2 15,-1 2 4-15,1 1 3 0,3 3 10 0,-2 0 14 16,-2 3 2-16,4 2 11 0,-3 1 4 0,1 1-2 15,0 4 0-15,-1 0-5 0,2 3-7 0,-1 0-4 16,-2 3-2-16,0 1-3 0,0 1 0 0,-3 3-3 16,2 1-57-16,-3 0-4 0,-1-1-72 0,2 0-31 0,-2 1-52 15,0-2-52-15,1-1-60 0,-2 0-31 0,2-2-35 16,-1-3-61-16,2-2-505 0,-2-2-534 0</inkml:trace>
  <inkml:trace contextRef="#ctx0" brushRef="#br0" timeOffset="130199.62">15646 8070 680 0,'5'-6'601'0,"-2"1"-167"0,-3 5-17 0,4-7-79 15,-4 7 29-15,0 0-30 0,0 0 40 0,0 0-64 16,0 0 11-16,0 0-63 0,-2 8-35 0,1-2-20 16,0 2-22-16,-2 1-19 0,1 2-15 0,-1 2-11 15,2 1-18-15,-2 4-67 0,-1 1 42 0,2 4-65 16,-1 0 41-16,-2 2-57 0,3 1 45 0,-1 0-59 15,1 6 38-15,-2-2 1 0,1 1-15 0,1 0-2 0,-1-3-9 16,0-1-10-16,2 1-33 0,-1-2-43 16,0-1-64-16,1-2-63 0,-1-3-43 0,2-1-16 15,-2-2-81-15,2-3 3 0,2 0-72 0,-2-4-47 0,2-1-54 16,-1-2-470-16,-1-7-572 0</inkml:trace>
  <inkml:trace contextRef="#ctx0" brushRef="#br0" timeOffset="130503.79">15715 8500 348 0,'0'-8'426'0,"0"1"-84"0,0 7-39 0,0-13-28 0,0 6-5 15,0 1-12-15,0 6-16 0,3-12-32 0,-3 12-27 16,5-9-25-16,-5 9-23 0,6-8-4 0,-6 8-5 16,9-4-17-16,-9 4-19 0,0 0-14 0,19 2-10 15,-10 1-11-15,-2 2-16 0,-1 0-6 0,2 1-5 16,-2 2 32-16,-1 1-52 0,-2 1 34 0,-2 0-44 15,2 2 37-15,-5 0-43 0,1-1 38 0,0 1-41 0,-2-1 36 16,1 1-42-16,-1-2 40 0,-1 0-40 0,3-1 41 16,-2-1-39-16,1-1 51 0,1-1-27 15,1-6 39-15,-2 10-46 0,2-10 38 0,5 4-48 0,-5-4 41 16,0 0-48-16,16-2 37 0,-7-1-60 0,2-1-5 16,2-2-70-16,2-2-31 0,1-2-37 15,0-2-18-15,2 0-33 0,-3-2-36 0,2 0-61 0,-3-2-152 16,0-1-223-16,0-1-210 0</inkml:trace>
  <inkml:trace contextRef="#ctx0" brushRef="#br0" timeOffset="130998.83">15790 7714 395 0,'0'0'475'0,"-3"-7"-84"0,3 7-114 16,-5-7-6-16,5 7-58 0,0 0-5 0,0-8-13 0,0 8 16 16,6-5-71-16,-6 5-17 0,10-5-12 15,-10 5-9-15,13-5-8 0,-3 4-10 0,2 0-2 16,-2-2-7-16,4 3-2 0,-2-1-2 0,0 1 6 0,1 0-6 16,-1 0-1-16,2 1 0 0,-3 1 1 0,1 0 9 15,-2 0 3-15,0 1 2 0,0 1 7 0,-1 0 8 16,0 0-13-16,1 2 3 0,-3 1 6 0,-1 0 1 15,1 3-1-15,-1-1-3 0,2 5 19 16,-2-1-19-16,-1 2-13 0,-1 0 3 0,1 2 1 16,0 3-6-16,1 1 0 0,1 0-5 0,-2 2-1 0,2 0-6 15,1 1 0-15,-1 2-3 0,0 2-1 0,1-2-45 16,4 3 44-16,-5-2-43 0,2 1 53 0,3-1-36 16,-3 1 51-16,1 0-40 0,-1 2 38 0,4-2-42 15,-3 0 42-15,1 2-40 0,0 0 28 0,1 4-42 16,0 3 30-16,1-3-8 0,-1 1-9 0,1 0-7 15,-1 1-6-15,2 0-7 0,-3 0-35 0,3 1 36 16,-2-1-40-16,-1 0 39 0,2 0-36 0,-1 0 36 16,-1-7-39-16,-2 1 41 0,-1-1-43 0,-2-1 6 15,2-4 7-15,-4 1 0 0,-2-4 1 0,1-3 39 16,-3 0-44-16,-3-1 37 0,1-3-51 0,-5 1 31 0,2-2-43 16,-4-4-5-16,-1 0-88 0,-4-3-6 0,1-4-101 15,-2-1-52-15,-2-2-42 0,-3-4-70 16,-2-2-92-16,0-5-23 0,-5-5-182 0,1-3-445 0,-1-4-755 15</inkml:trace>
  <inkml:trace contextRef="#ctx0" brushRef="#br0" timeOffset="131466.79">16808 8290 525 0,'-15'3'415'0,"15"-3"-56"16,-12 4-17-16,12-4 28 0,-13 2 17 0,13-2-12 16,0 0-24-16,-11 2-45 0,11-2-50 0,0 0-38 15,0 0-23-15,0 0-10 0,0 0-31 0,6-6-54 16,-6 6 10-16,17-6-47 0,-6 3 20 0,2-2-50 15,0 2 25-15,3-2-43 0,1 0 28 0,1 0-9 16,0 0-7-16,1-1 6 0,0 3-12 0,2-3-11 16,-2 1-11-16,-3 1-30 0,2 1-56 0,0-2-52 15,-4 1-53-15,0 0-5 0,0 1-92 0,-5-1-21 16,0 1-57-16,-1-2-33 0,-2 2-113 0,-6 3-292 16,4-8-331-16</inkml:trace>
  <inkml:trace contextRef="#ctx0" brushRef="#br0" timeOffset="131666.7">16929 8104 112 0,'-10'-3'515'0,"4"-1"-86"0,6 4-71 0,-12-4 26 0,12 4-53 16,-10-4 33-16,10 4-76 0,-8-4 5 15,8 4-45-15,0 0 54 0,0 0-48 0,-9 5 10 16,9-5-26-16,0 9-35 0,0-9-13 0,2 13-16 0,0-3-67 16,1 3 41-16,1-2-79 0,-2 3 39 0,6 1-72 15,-3 2-6-15,1 2-4 0,-1 2-3 0,2 0 1 16,2 1 28-16,-2 1-78 0,0 0-13 0,-1-1-92 15,4-1-43-15,-3 0-60 0,0 0-73 0,1-4-61 16,2-2-47-16,-3-2-68 0,-1-3-50 0,2 0-365 16,-1-4-463-16</inkml:trace>
  <inkml:trace contextRef="#ctx0" brushRef="#br0" timeOffset="132965.87">17351 8007 41 0,'-8'-4'409'16,"8"4"-64"-16,-5-5-21 0,5 5-26 0,-5-5 16 15,5 5-63-15,-5-4 40 0,5 4-70 0,0 0-2 16,-3-4-73-16,3 4 28 0,0 0-39 0,0 0 50 0,0 0-31 15,0 0 37-15,8-3-50 0,-8 3 36 16,10 4-52-16,-10-4 41 0,14 7-64 0,-6-2 32 0,0 2-58 16,-2-1 24-16,4 5-56 0,-3-3-3 0,-1 4-7 15,2-1-7-15,-1 1-3 0,0 2 0 0,-2-1-9 16,0-1-2-16,0 1-3 0,-2-2 2 0,1-1 0 16,-1-1-2-16,0 0 2 0,-2-1 2 15,2-1 2-15,-3-7 1 0,2 10-2 0,-2-10 1 0,-1 7 1 16,1-7-8-16,0 0-2 0,0 0 0 0,0 0-4 15,-9-6 4-15,9 6-4 0,-6-11 13 0,6 3-16 16,-3-2 0-16,2-1-2 0,0-2-2 0,-1 1 45 16,2-3-44-16,2-1 34 0,0 1-48 0,1 0 42 15,4-1-44-15,-3 1 42 0,3 1-46 0,-1 1 14 16,3 1-5-16,1 0 2 0,0 2 5 0,2 0 8 16,-1 5 15-16,2-1 3 0,-1 1 12 0,-1 3 17 15,1 1 9-15,-12 1 5 0,23 3 4 0,-12 2 18 16,3 2 2-16,-2 0-2 0,0 4 4 0,1 1-5 0,1 2 2 15,-3 2-11-15,-1 0-1 0,1 1-24 0,-2 1 16 16,0-1-47-16,1 1 33 0,-2 0-45 16,1 0 27-16,-1-1-32 0,1 1 34 0,-2-3-51 0,-2 0-33 15,3-2-64-15,-4 1-66 0,2-1-95 0,-2-1-100 16,-4 0-96-16,1 0-141 0,-2-2-749 0,-3 2-962 16</inkml:trace>
  <inkml:trace contextRef="#ctx0" brushRef="#br0" timeOffset="134202.37">10014 10930 63 0,'0'0'591'0,"-10"3"-173"15,10-3-72-15,0 0-30 0,-13 2-48 0,13-2 63 16,0 0-21-16,-9 1-18 0,9-1-28 0,0 0-41 15,0 0-35-15,0 0-67 0,0 0 21 0,0 0-60 16,0 0 28-16,5-4-57 0,-5 4 27 0,17-5-55 16,-8 1 37-16,1 0-53 0,5 1 35 0,-2 1-64 15,4-2-23-15,-3 0-116 0,1-1-43 0,-1 2-93 16,0 1-88-16,-1-1-99 0,0 1-385 0,-4 1-419 16</inkml:trace>
  <inkml:trace contextRef="#ctx0" brushRef="#br0" timeOffset="134319.84">10059 11032 323 0,'-10'10'382'0,"2"-3"-99"0,1 1-51 0,2-3-54 16,-1 0-38-16,6-5-25 0,-4 10-19 0,4-10-27 15,4 6-26-15,-4-6-81 0,13 1-133 0,-3-2-346 16,5-4-17-16</inkml:trace>
  <inkml:trace contextRef="#ctx0" brushRef="#br0" timeOffset="137752.18">11475 10701 146 0,'0'0'352'0,"2"-7"-96"0,-2 7-2 16,0 0-20-16,3-6-20 0,-3 6-26 0,0 0-32 16,0 0-27-16,2-6-24 0,-2 6-16 15,0 0-5-15,0 0-5 0,0 0-5 0,0 0-7 0,-2 8-11 16,2-8-1-16,-5 7-6 0,0-2-6 0,1 0 7 16,-1 0-3-16,-2 2 37 0,-1-1-54 0,0 0 37 15,-1 1-53-15,-3 1 43 0,-2-3-52 0,3 1 51 16,-2 1-51-16,0-3 62 0,0 0-48 0,1-2 57 15,0-1-46-15,-1 0 40 0,2-2-52 0,-1-1 42 16,2 0-51-16,0-2 41 0,1-1-50 0,-1-1 2 16,2-2 1-16,3 1-1 0,0-4 3 0,1 3-5 15,3-3 1-15,-1 1 1 0,4-1 35 0,0 1-45 16,2 1 40-16,1-1-48 0,2 2 44 0,-1 1-44 16,4-2 39-16,-1 5-38 0,0-1 67 0,4 2-25 0,-3 1 46 15,5 1-33-15,-3 2 39 0,1 2-39 16,1 4 2-16,0-1-2 0,0 5-3 0,-1 1 37 15,-1 3-55-15,0 2 35 0,-3 3-47 0,-3 3 35 0,0 1-44 16,-2 1 38-16,-2 3-3 0,-2 0-11 0,-3 3-4 16,-2 0 0-16,-4 0-4 0,0-1-41 15,-1-1 46-15,-4 0-41 0,0-3 44 0,-4-2-39 0,1-1 44 16,-1-4-41-16,-1-1 45 0,4-5-41 0,-3-1 43 16,1-2-46-16,2-4 49 0,1-1-42 0,0-4 39 15,1-1-45-15,2-1 45 0,-1-3-50 0,3-2 43 16,0-2-47-16,3 1 40 0,1-3-42 0,1 1 43 15,4-1-47-15,0 0 44 0,4 0-42 0,0 1 41 16,3 0-40-16,0 2 41 0,2 0-38 0,2 2 39 16,-1 1-44-16,3 1 42 0,1 1-3 0,0 1-4 15,3 2-37-15,0 0 51 0,2 1-12 0,0 1-4 16,-1 0-38-16,1 2 44 0,-1 1-42 0,2 0 33 16,-1-1-68-16,-2 1 3 0,-2-1-76 0,1-1 18 15,-2 0-84-15,-3 1 20 0,0-2-72 0,0-1-61 16,-11-2-88-16,14 1-422 0,-14-1-364 0</inkml:trace>
  <inkml:trace contextRef="#ctx0" brushRef="#br0" timeOffset="138284.29">11284 10281 101 0,'0'0'217'0,"-5"-7"-28"16,5 7-9-16,-5-9-17 0,5 9-10 15,-4-8-5-15,4 8-17 0,-4-10-20 0,4 10-13 16,-1-7-11-16,1 7-17 0,0-8-8 0,0 8 0 16,3-7 1-16,-3 7 0 0,6-6 2 0,-6 6-6 0,12-2-1 15,-12 2-1-15,15 1 14 0,-6 0-12 0,1 2-1 16,-1 2-4-16,0 1-5 0,4 0 3 0,-3 2-4 15,-1 2-2-15,0 0-8 0,0 1 3 0,-3 0 1 16,1 1-29-16,-2 2 48 0,0-1-38 0,-3-1 62 16,-2-1-27-16,0-1 58 0,0 3-28 0,-2-2 47 15,-2 0-27-15,0 0 49 0,2-3-40 0,-2 3 47 16,1-4-41-16,-2 2 42 0,1-3-55 0,3-1 40 16,1-5-47-16,-5 9 19 0,5-9-60 0,-4 7 27 15,4-7-57-15,0 0 36 0,4 6-58 0,-4-6 39 16,13-1-55-16,-4-1 41 0,3-1-60 0,2 0 14 15,4-1-76-15,-1-1 11 0,5-2-78 0,1 3-4 16,-3-3-98-16,6 1-34 0,-3 2-82 0,0-1-93 16,-2 0-486-16,0 1-535 0</inkml:trace>
  <inkml:trace contextRef="#ctx0" brushRef="#br0" timeOffset="138495.91">11904 10985 20 0,'-5'9'575'0,"5"-9"-153"0,-2 7-110 0,2-7-55 16,-3 6-59-16,3-6-13 0,0 0-64 0,-4 6-3 15,4-6-45-15,0 0-8 0,0 0-62 0,0 0-53 16,0 0-83-16,0 0-97 0,0 0-377 0,9-5-121 0</inkml:trace>
  <inkml:trace contextRef="#ctx0" brushRef="#br0" timeOffset="138899.41">12288 10232 230 0,'0'-13'537'16,"-2"3"-160"-16,-2 2-67 0,2 1-7 16,-1 0-47-16,-3 1 48 0,2 1-40 0,-1 2-32 0,5 3-43 15,-10-4-23-15,10 4-26 0,-13 3-22 0,13-3-17 16,-13 9-4-16,7-3-6 0,2 4-14 0,-2 0 2 16,2 1-10-16,1 3 1 0,1 0 3 0,-1 3-5 15,3 0 0-15,3 2-44 0,-1 3 49 16,2 1-49-16,1 1 44 0,0 1-47 0,3 2 39 0,0 1-50 15,-1 3 3-15,2-2-2 0,0 2 41 0,0 0-50 16,4 4 41-16,-4-4-49 0,1 7 46 0,0-2-47 16,0 1 42-16,1-1-52 0,-1 1 51 15,-2-6-41-15,-1-1 55 0,1 0-49 0,-1 0 50 0,1-1-51 16,-4-5 49-16,0 0-49 0,1-1 43 0,-2-2-44 16,-2-3 44-16,3 0-46 0,-3-2 43 0,-1-2-50 15,1 0 47-15,-2-2-48 0,0-2 44 0,-3 2-60 16,1-3 13-16,0 0-118 0,-3-3-27 0,1 1-98 0,-4-3-35 15,9-4-69-15,-16 4-68 0,16-4-61 0,-22-4-390 16,10-2-440-16</inkml:trace>
  <inkml:trace contextRef="#ctx0" brushRef="#br0" timeOffset="139065.43">12062 10936 128 0,'-6'-10'410'15,"4"-1"-115"-15,-1 2-59 0,1 0-21 0,2 1-22 0,1-2-16 16,0 0-31-16,3-1-20 0,5-1-31 0,0 3-11 15,1-3-25-15,5-1-2 0,2 2-25 16,2-3 10-16,4 0-26 0,3 2 2 0,-1-2-12 0,3-1-30 16,3 2-81-16,1-2-32 0,5-1-98 0,-4 0-13 15,3-1-249-15,-4-1 9 0</inkml:trace>
  <inkml:trace contextRef="#ctx0" brushRef="#br0" timeOffset="139319.5">12769 10237 327 0,'0'-11'347'0,"-2"1"-51"0,-2 2-6 0,1 1-15 16,1 3-39-16,-2-2 25 0,4 6-83 0,-10-5 27 16,10 5-60-16,-14 3 34 0,6 0-26 15,-1 4-10-15,1 2 2 0,-2 2-1 0,1 5-2 0,0 2-7 16,0 4-10-16,0 2-39 0,0 6 30 0,3 0-58 16,-3 3 43-16,1 6-49 0,2 3 12 0,2 1-9 15,-1 1 43-15,1 1-36 0,3 3 22 0,0-1-50 16,1 1 40-16,1 0-52 0,2-1 42 0,2 1-52 15,0-3 36-15,1-2-53 0,2 3 3 16,2-5 3-16,-1 0-2 0,5-2 1 0,0-2 4 16,2-1-14-16,0-2-47 0,2-2-60 0,1-4-42 0,-2-5-72 15,1-2-64-15,-2-7-50 0,0-1-93 0,0-3-81 16,0-4-297-16,0-5-349 0</inkml:trace>
  <inkml:trace contextRef="#ctx0" brushRef="#br0" timeOffset="139752.31">12842 10637 242 0,'0'-7'403'16,"0"0"-98"-16,0 7-74 0,0-12-32 0,0 12-15 0,3-11-7 15,-3 11 9-15,5-8-46 0,-5 8 30 0,10-6-64 16,-10 6 21-16,12-1-56 0,-12 1-7 0,14 2-10 16,-14-2-5-16,18 6-3 0,-11-2 26 15,2 0-45-15,0 3-2 0,-1 0-1 0,-2-1 2 16,-2 2-10-16,2-2-2 0,-2 1 0 0,0 0 2 0,-4-7 5 16,3 9 48-16,-3-9-35 0,0 9 38 0,0-9-48 15,0 0-5-15,0 0-4 0,0 0 2 0,-7-7 6 16,7 7-7-16,-1-10-3 0,0 1 38 0,1 1-45 15,0-3 36-15,1 0-38 0,0-2 33 0,3 1 0 16,0 0-9-16,1 0-5 0,0 1-3 0,4 0 2 16,-4 3 0-16,3 0 12 0,0 2 5 0,0-1 5 15,0 4 10-15,1 0 1 0,-9 3-1 0,18 0-39 16,-8 3 29-16,-1 1-36 0,1 3 31 0,-1-1-45 0,2 3 38 16,0 0-38-16,-1 3-1 0,-1-2-5 0,1 4-37 15,1-1-62-15,-4-1-70 0,2 1-43 16,1 0-55-16,-2-3-39 0,1 1-118 0,1-5-324 15,-1-2-271-15</inkml:trace>
  <inkml:trace contextRef="#ctx0" brushRef="#br0" timeOffset="139989.5">13392 10424 620 0,'0'-9'449'0,"2"4"-42"15,-2 5-112-15,0-9 24 0,0 9-8 0,0 0-4 16,0 0-13-16,0 0-12 0,0 0-60 0,2 7 20 15,-2-7-72-15,0 14 28 0,0-3-72 0,0 3 33 16,1 0-50-16,-1 4-21 0,1 1-10 0,-1 3-15 16,0 0-7-16,0 4-12 0,-1 3-7 0,0 3 36 15,-1 0-58-15,0 2 40 0,-2 0-52 0,1 1 40 16,-3-2-51-16,2-1 41 0,0 0-53 0,0-1 16 16,1-2-88-16,-3-3-5 0,3-3-97 0,-2-1-15 15,1-1-116-15,1-4-37 0,-2 0-76 0,4-5-84 16,-2-2-366-16,2 1-450 0</inkml:trace>
  <inkml:trace contextRef="#ctx0" brushRef="#br0" timeOffset="140318.13">13499 10982 248 0,'-5'-7'474'16,"5"7"-107"-16,-4-6-69 0,4 6-8 0,-1-8-62 15,1 8 25-15,0-7-58 0,0 7 8 0,4-5-62 16,-4 5 29-16,7-7-59 0,-7 7 33 0,13-1-54 16,-13 1 22-16,14 2-47 0,-14-2 32 0,18 8-54 15,-10-4 33-15,-2 4-45 0,2 0 26 0,-2 1-43 16,-1 3 37-16,-2-1-49 0,-2 0 42 0,0 3-44 16,-2-1 40-16,1 1-43 0,-2 2 45 0,-2-2-50 15,0 1 45-15,-1-2-36 0,0 0 51 0,1-2-39 16,0-2 45-16,1 1-38 0,2-3 48 0,-3 1-41 15,3-3 52-15,1-5-54 0,-3 9 36 0,3-9-58 16,0 0 40-16,6 6-61 0,-6-6-1 0,10-2-87 16,-1-4-15-16,0 2-99 0,4-2-24 0,-1-3-63 15,5 0-63-15,-1-3-77 0,1-3-348 0,0 2-319 16</inkml:trace>
  <inkml:trace contextRef="#ctx0" brushRef="#br0" timeOffset="140615.87">13559 10706 423 0,'-6'-10'417'0,"-2"3"-89"0,4 0-53 15,-1-1-22-15,1 2-14 0,3-3-6 0,0 3-22 16,2 0-22-16,-1-1-22 0,5 2-26 0,-1 0-11 16,1 0-8-16,1 2-13 0,-6 3-5 0,16-4 10 15,-16 4-22-15,14 3-9 0,-5-1-10 0,-3 4-5 16,3 0-7-16,-4 2-2 0,-1 2-9 0,-1 1 37 15,-3 0-44-15,0 2 45 0,-3 0-30 0,-1 0 66 16,0 1-32-16,-1-1 66 0,-1-1-37 0,2 0 1 16,-1-4-9-16,1 2-13 0,2-2-7 0,-1 1-5 15,0-5-6-15,3-4-5 0,-1 11-20 0,1-11-10 16,4 5-10-16,-4-5-22 0,12 0-44 0,0-3-66 16,1-2-75-16,5-2-33 0,1-2-120 0,7-2-71 0,1-1-70 15,-1-1-113-15,5-5-449 0,1 0-635 0</inkml:trace>
  <inkml:trace contextRef="#ctx0" brushRef="#br0" timeOffset="140898.56">13820 10044 256 0,'-3'-9'538'16,"3"3"-151"-16,-2 0-64 0,2 6-72 0,0-8 51 15,0 8-28-15,0 0 35 0,6-2-49 0,-6 2 23 16,13 6-62-16,-5 1 26 0,2 4-50 0,3 3 29 16,2 2-61-16,0 7 41 0,6 5-53 0,0 2 32 0,1 3-47 15,0 3 19-15,1 3-30 0,0 6-18 16,4 2-8-16,-3 0-5 0,0 2-59 0,-2 1 45 16,-3 0-13-16,-2-5-16 0,-3 1-8 0,-1-1-8 15,-4 3-4-15,-2-2-9 0,-2 1 0 0,-2-3 1 0,-3-5-21 16,-1-1-19-16,-2-1-42 0,-2-2-69 0,-3-1-85 15,2-4-81-15,-4-3-56 0,2-4-136 0,-1-4-162 16,0-2-538-16,0-5-796 0</inkml:trace>
  <inkml:trace contextRef="#ctx0" brushRef="#br0" timeOffset="141460.66">14610 10482 187 0,'0'0'405'0,"0"0"-96"0,0 0-33 0,-12-2-27 16,12 2-28-16,0 0 15 0,0 0-48 0,0 0 29 0,0 0-72 15,8-6 28-15,-8 6-66 0,14-5 29 16,-4 2-25-16,2 1-16 0,4-2-12 0,0-1-21 16,3 1-12-16,0 1-10 0,3-2-7 0,1 0-7 0,1-1-5 15,0 3 1-15,2-2-12 0,-3 0-8 0,0 0-52 16,1 1-98-16,-6-1-62 0,1 2-79 0,0-2-75 16,-3 1-381-16,-4 1-252 0</inkml:trace>
  <inkml:trace contextRef="#ctx0" brushRef="#br0" timeOffset="141652.04">14855 10304 333 0,'-9'-4'496'0,"0"1"-105"0,9 3-106 15,-14-3-57-15,14 3 8 0,0 0-20 0,-13 0 49 16,13 0-8-16,-5 4-15 0,5-4-33 0,-2 9-31 16,2-9-14-16,1 14-21 0,1-5-28 0,2 1-19 15,0 3-15-15,3 1-55 0,-1 2 32 0,3 2-49 16,-1 1 37-16,-1 0-47 0,1 2 20 0,2 1-105 15,-2-1-70-15,-1 1-74 0,2 0-54 0,-4 1-104 0,1-3-120 16,-4-3-266-16,1 0-291 0</inkml:trace>
  <inkml:trace contextRef="#ctx0" brushRef="#br0" timeOffset="143698.41">15318 10178 35 0,'0'0'326'0,"0"0"-44"15,-5-7-23-15,5 7 6 0,0 0-18 0,-6-7 22 16,6 7-48-16,0 0 20 0,-2-7-69 0,2 7 20 0,0 0-79 15,-3-6 23-15,3 6-70 0,0 0 41 0,0 0-39 16,0 0 51-16,7-4-22 0,-7 4 27 0,0 0-43 16,11 4 45-16,-11-4-44 0,14 9 35 0,-7-3-46 15,-1 1 24-15,4 4-52 0,-3-1 36 0,0 3-54 16,0-1 34-16,0 3-48 0,-2 0 38 0,1-1-51 16,-4 1 43-16,2-4-35 0,-3 1 51 0,2 1-34 15,-2-4 65-15,-1 1-33 0,0-1 63 0,0-2-55 16,0-7 37-16,-4 10-56 0,4-10 38 0,-5 6-52 15,5-6 38-15,0 0-43 0,-9-3-4 0,9 3 34 16,-4-8-48-16,1 2 36 0,0-2-47 0,3-1 40 16,0-3-47-16,0 1 41 0,3-1-45 0,0-3 40 15,1 1-46-15,1 0 42 0,3-4-43 0,0 5 4 16,1 1 41-16,0 1-48 0,0 2 49 0,2 0-48 16,-1 1 44-16,-1 3-44 0,3 1 41 0,-3 3-43 15,-9 1 46-15,19 0-44 0,-9 4 43 0,-1 0-39 16,-1 3 46-16,2 1-40 0,-1 3 38 0,-1 0-45 0,-2 2 45 15,3 0-44-15,-3 0 48 0,1 2-44 0,-1 1 41 16,0-2-47-16,-1 1 42 0,2-1-50 16,-2 0 18-16,1-1-105 0,2-1-1 0,-3 0-93 15,3-2-5-15,0-2-97 0,-2-1-17 0,3 0-39 0,0-1-89 16,-1-3-477-16,3-1-511 0</inkml:trace>
  <inkml:trace contextRef="#ctx0" brushRef="#br0" timeOffset="143890.68">15903 10293 15 0,'0'0'587'0,"0"0"-137"0,1-8-113 15,-1 8-5-15,0 0-57 0,4-6 28 0,-4 6-86 16,0 0 17-16,5-8-67 0,-5 8 12 0,9-6-72 16,-1 4 19-16,1-1-62 0,1-1 29 0,0-1-59 15,4 0 33-15,2 1-51 0,0-3 36 0,0 1-51 16,3 2 32-16,-3 0-61 0,6-3-41 0,-3-1-125 15,2 1-65-15,-5 0-47 0,0 0-125 0,-1 1-331 16,-3-1-277-16</inkml:trace>
  <inkml:trace contextRef="#ctx0" brushRef="#br0" timeOffset="144075.49">16046 10086 43 0,'0'0'508'0,"-10"1"-150"0,10-1-78 0,-10 6-38 16,10-6-29-16,-8 6 17 0,8-6-35 0,-4 9 35 0,4-9-55 15,0 12 25-15,1-5-66 0,2 1 18 0,0 1-67 16,-1 1 25-16,3 0-57 0,3 1 28 0,-2 0-58 16,1 3 39-16,0-2-49 0,2 2 31 0,0 2-51 15,0-2 23-15,3 0-110 0,-5-1-26 0,1 0-77 16,1-2-75-16,0 0-79 0,-1-1-412 0,-2-3-279 16</inkml:trace>
  <inkml:trace contextRef="#ctx0" brushRef="#br0" timeOffset="144497.4">16350 10120 113 0,'0'0'481'0,"4"-7"-147"0,-4 7-62 0,5-3-53 15,-5 3 2-15,0 0 27 0,8-3-40 0,-8 3 40 16,10 4-62-16,-10-4 23 0,13 7-68 15,-7-1 21-15,3 0-62 0,-1 2 32 0,1 1-59 0,0-1 26 16,0 1-15-16,-2 0-18 0,1 2-9 0,0-3-9 16,-2 1-3-16,-1 0-13 0,-1-1 0 15,0-1 0-15,-3 0 0 0,-1-7-40 0,3 10 43 0,-3-10-2 16,0 0-33-16,-1 8 47 0,1-8-37 0,0 0 48 16,-7-6-44-16,7 6 50 0,-2-11-44 0,0 3 44 15,2-2-43-15,0-1 36 0,2-2-48 0,0 1 39 16,1-3-39-16,2 1 39 0,0 1-48 0,4 1 43 15,-2-1-51-15,3 3 3 0,1 0 4 0,-1 1 5 16,0 2 9-16,2 2 17 0,-2 1 6 0,0 2 2 16,-10 2 1-16,22 1-2 0,-12 0-4 0,2 3-5 15,-3 1 39-15,0 2-56 0,1 2 40 0,-4-2-51 16,3 5 39-16,-4 1-50 0,3 0 24 0,-3 1-85 16,-1 2-8-16,-3-1-93 0,1 2-22 0,-2 0-113 0,-2-1-27 15,0-1-47-15,-5 1-101 0,1 0-407 0,-2-1-451 16</inkml:trace>
  <inkml:trace contextRef="#ctx0" brushRef="#br0" timeOffset="145397.65">15520 10608 333 0,'0'0'247'0,"-2"-7"12"0,2 7-35 0,0 0 6 0,-4-7-27 15,4 7-20-15,0 0-10 0,0 0-43 0,-1-7-3 16,1 7-25-16,0 0 47 0,0 0-53 0,0 0 3 16,0 0 2-16,5 5-9 0,-5-5-7 0,4 6-5 15,-4-6-9-15,4 12-15 0,0-5-6 0,-2 1-8 16,1 2-1-16,3-2-7 0,-3 2 32 0,1 1-51 16,0-3 36-16,1 3-51 0,-1 0 41 0,1-1-45 15,2-2 43-15,-3 2-46 0,1-3 50 0,-1 0-45 0,3 0 45 16,-2-1-43-16,1 1 42 0,-1-2-44 0,0 0 46 15,2-3-49-15,-7-2 45 0,12 6-41 16,-12-6 46-16,12 5-47 0,-12-5 36 0,14 1-42 16,-14-1 41-16,15-1-40 0,-15 1 37 0,16-3-42 0,-16 3 43 15,16-4-40-15,-6 1 37 0,2 1-43 16,-2 1 45-16,-1-1-37 0,5-2 39 0,-2 1-24 16,0 0 26-16,1 0-44 0,1 0 10 0,3 1 6 15,-2-1 6-15,3-1 0 0,1 1-1 0,-1 0 2 0,1 0 1 16,2 1 2-16,-1-1 5 0,4 1-5 0,2-2-1 15,0 2 4-15,-1-1-1 0,2 2 3 0,1-1-1 16,3 1 0-16,-2-2-2 0,2 2-5 0,0-1 4 16,3-1 0-16,4 1 1 0,-3-1-2 0,1 1-1 15,-2 0-1-15,2-1 0 0,0 0-5 0,-2 0 0 16,2-1-3-16,-3 1 3 0,-3 1-3 0,0-1-1 16,-3 0 11-16,1-1-14 0,0 0-2 0,1 1 3 15,-3-1 5-15,1 1-8 0,-3-1 1 0,2-1-1 16,-4 1-1-16,1 1 2 0,-4-1 2 0,0-1-3 0,-2 2-1 15,-2-2 8-15,2 3-1 0,-3-3 9 16,-2 1 21-16,0 1 13 0,-3-1 13 0,1 1 9 16,-1-1 3-16,-2 0 0 0,-1-1-7 15,0 2-5-15,-6 3-3 0,9-9-3 0,-6 5-6 0,1-1-12 16,-2-1 4-16,0 0 5 0,-1-1-4 0,-1 1-2 16,1-4-11-16,-1 3-7 0,-1-4-4 0,0 2-2 0,-1-4-7 15,2 2 0-15,-2-1 0 0,-1-1-4 0,2 1-11 16,-2 1-13-16,1-2-61 0,-2 2-15 0,1 0-115 15,-2 2-43-15,3 0-133 0,-3 1-94 0,1 0-106 16,-3 3-419-16,2 0-606 0</inkml:trace>
  <inkml:trace contextRef="#ctx0" brushRef="#br0" timeOffset="145832.57">16996 10611 180 0,'0'0'394'0,"0"0"-68"16,6 6-20-16,-6-6-35 0,0 11-26 0,1-4 4 15,1 0-17-15,0 4-29 0,0 0-29 0,0 0-18 16,4 3-22-16,-3 1 16 0,2-1-66 0,1 1 28 16,2 2-58-16,2 0 34 0,1 0-56 0,0-1 34 15,3-2-47-15,0-1 40 0,3-1-49 0,-2-2 35 16,4-2-41-16,-2-3 36 0,3-2-48 0,2 0 46 15,1-3-50-15,3-3 41 0,1 1-45 0,6-3 45 16,-1-2-41-16,1 0 34 0,1-1-43 0,1-2 45 16,2-1-45-16,-4 0 0 0,-2 0 6 0,0 1-14 15,-1-4-46-15,-3 4-40 0,1-3-39 0,-5-2-35 16,0 3-24-16,-5-1-40 0,-2 0-75 0,-3-1-5 16,-4 4-283-16,-1-4-127 0</inkml:trace>
  <inkml:trace contextRef="#ctx0" brushRef="#br0" timeOffset="146030.68">17751 10551 222 0,'-9'-8'315'0,"3"3"-43"0,-1 0-21 15,-2 0-23-15,4 2-31 0,5 3-20 16,-11-5-11-16,11 5-13 0,0 0 47 0,-13-2-50 16,13 2 50-16,0 0-46 0,-1 4 32 0,1-4-53 0,6 10-5 15,-1-4-1-15,2 1-14 0,0 1-14 0,5 1-15 16,-1 3-9-16,1 0-8 0,2 2-11 0,-1 1-10 16,0 0-9-16,-1 1-7 0,0-1 31 0,-1 2-49 15,-2 0 37-15,0 1-47 0,-3-2 39 0,-3 2-54 16,-2-1 33-16,-1-1-48 0,-1 0 24 0,-2-1-66 15,-4 0 10-15,3 1-93 0,-4-3-15 0,-1-1-86 16,-1-1-82-16,1-2-113 0,0 0-348 0,-2-2-321 16</inkml:trace>
  <inkml:trace contextRef="#ctx0" brushRef="#br0" timeOffset="146746.81">18399 10351 186 0,'0'0'371'16,"7"-5"-97"-16,-7 5-27 0,0 0 5 16,8-3 0-16,-8 3 3 0,0 0-59 0,0 0 14 0,0 0-85 15,-2 9 21-15,2-9-65 0,-9 7 33 0,1-2-63 16,2-1 41-16,-3 0-58 0,-1 1 32 0,-1 0-55 16,1-4 42-16,-1 2-47 0,-1 1 55 0,2-2-36 15,-2-1 44-15,12-1-8 0,-19 0-1 0,9-1-7 16,2-2-14-16,1-1 1 0,0-2-12 0,3 1-8 15,-2-2 1-15,4-1-8 0,0 0-5 0,1-1-1 0,2 1 3 16,1-2-5-16,1 1-4 0,4 0 1 16,0 1-1-16,1-1 3 0,1 1-5 0,2 2 0 15,2 0 2-15,-1 1 11 0,-1 3 10 0,2 0 10 0,1 2 13 16,-1 1 8-16,1 1 4 0,0 3 4 0,1 1-32 16,-3 1 36-16,1 2-40 0,-1 1 34 0,-1 4-43 15,0 0 38-15,-3 0-48 0,-2 2 38 0,-2 1-31 16,-1 1 22-16,-1 0-43 0,-4 1 3 0,-1 2 1 15,-2 1 4-15,-3-1 0 0,-2 0 1 0,0-2-4 16,-4 3 7-16,-3-3-4 0,-2-1 40 0,2-1-37 16,-4-2 28-16,1-4-42 0,1 0 39 0,-2-1-36 15,1-3 34-15,1-1-42 0,3-2 3 0,0-2 2 16,1-1 0-16,2-2 6 0,2-1-5 0,-1-1 4 16,3-1 0-16,4-3-1 0,0 1-1 0,4 1-1 15,1-3 41-15,2 2-49 0,3 0 43 0,2-1-45 16,0 1 41-16,5 2-41 0,-2-1 43 0,4 1-42 15,3 1 41-15,-4 1-40 0,3 2 44 0,-3 0-40 0,4 0 12 16,-2 1 8-16,4 1 4 0,-2 1 5 16,-2 1 6-16,2 0-4 0,-2 0 3 0,0 2-1 15,1-2 2-15,-1 3-8 0,-2-4 2 0,0 3-5 16,1-1-3-16,-3 0-1 0,1-2 0 0,-1 1-13 0,-2 1-36 16,2-2-62-16,0 0-73 0,-2-1-75 15,-9-2-53-15,16 3-56 0,-16-3-90 0,13 0-407 0,-13 0-404 16</inkml:trace>
  <inkml:trace contextRef="#ctx0" brushRef="#br0" timeOffset="146872.69">18738 10572 412 0,'0'0'449'0,"0"0"-112"0,3-7-57 16,-3 7-48-16,0 0-34 0,4-5-39 0,-4 5-27 15,0 0-31-15,0 0-26 0,3-7-25 0,-3 7-34 0,6-4-72 16,-6 4-109-16,7-5-115 0,-7 5-329 0,9-5-121 15</inkml:trace>
  <inkml:trace contextRef="#ctx0" brushRef="#br0" timeOffset="147280.84">18910 10372 191 0,'0'0'413'0,"-1"-8"-104"0,1 8-33 16,0-9-35-16,0 9-24 0,0 0-29 0,0-8-24 15,0 8-12-15,0 0-34 0,5-5 42 0,-5 5-41 0,0 0 52 16,15 4-18-16,-15-4-13 0,13 7-6 0,-5-2-5 16,2 2-13-16,-1 0-51 0,0 3 34 0,2 0-51 15,-2-1 31-15,0 1-56 0,-1 0 34 0,-1 1-47 16,1 0 41-16,-4-1-44 0,1-1 32 0,-1 0-30 16,-1-1 36-16,-2-1-42 0,1-1 42 0,-2-6-30 15,-3 12 28-15,3-12-34 0,-3 6 40 16,3-6-43-16,0 0 44 0,0 0-39 0,-10-2 42 0,10 2-49 15,-5-8 45-15,3-1-49 0,1 2 39 0,1-4-45 16,0-1 42-16,3-1-48 0,-1-2 43 0,2 2-7 16,1-3-4-16,2 2 1 0,0 0-47 0,2 2 49 15,0 0 6-15,1 1-27 0,-1 3 61 0,2-1-26 16,-1 3 61-16,0 3-29 0,0 0 56 0,-10 3-34 16,18 2 29-16,-8 0-30 0,1 1-4 0,0 3-3 0,-2 2-9 15,1 0-4-15,2 3-16 0,-3 1-11 16,1 0-11-16,0 1-2 0,-2 0-7 0,2 4-11 15,0-1-62-15,-3 0-20 0,-1 0-116 16,-1 1-130-16,-1 0-155 0,-3-2-202 0,-1 2-549 0,-2-1-830 16</inkml:trace>
  <inkml:trace contextRef="#ctx0" brushRef="#br0" timeOffset="148290.84">10615 12958 349 0,'0'0'436'0,"0"0"-78"0,-12 3-1 16,12-3-48-16,0 0 54 0,0 0-69 0,-9 1 1 0,9-1-72 16,0 0 4-16,0 0-72 0,0 0 10 0,0 0-72 15,0 0 16-15,0 0-55 0,0 0 27 0,7-3-55 16,-7 3 30-16,14-5-44 0,-7 3 30 0,4 0-41 15,1-2 32-15,1 1-40 0,2 1 9 0,2-2-102 16,0 1-30-16,-2 1-107 0,4-2-65 0,-3 1-52 16,0 1-145-16,-2 1-266 0,-1 0-280 0</inkml:trace>
  <inkml:trace contextRef="#ctx0" brushRef="#br0" timeOffset="148433.01">10740 13039 563 0,'-8'7'429'0,"3"-3"-96"0,5-4-73 15,-5 6-57-15,5-6-39 0,-1 8-30 0,1-8-26 0,0 0-24 16,6 5-17-16,-6-5-16 0,14 2-69 16,-14-2-81-16,22-2-102 0,-7 0-126 0,3 0-220 0,0-2-56 15</inkml:trace>
  <inkml:trace contextRef="#ctx0" brushRef="#br0" timeOffset="150199.7">23749 10314 16 0,'-2'-9'330'16,"1"2"-62"-16,1-3-17 0,-2 1 12 0,-1-2-2 16,-1 1-12-16,0-1 5 0,-1 1-53 0,0 1 41 15,-1-1-17-15,-1 2-9 0,1-1-14 0,-3 2-12 16,1 0-12-16,-1 2-5 0,2 1-10 0,-3 0-11 15,10 4-10-15,-17-1-5 0,7 4 4 0,-1 1-6 16,2 2-46-16,-2 4 52 0,3 0-47 0,-1 2 38 16,0 4-38-16,1 3 28 0,1 2-30 0,3 2 11 15,2 1-31-15,0 3-7 0,2 1-7 0,2 6-3 16,3 0-53-16,1 7 46 0,4 2-8 0,-2 1-9 0,2 1-2 16,4 0-3-16,-2 3-5 0,1-1-8 15,1 0-2-15,-3 0-3 0,3 0 2 0,-2-3-2 16,-2 2 6-16,0-2-9 0,-2-4 1 0,-2-7-50 0,-2 1 55 15,0-2-52-15,-3-6 55 0,-1-2-52 0,0 0 41 16,0-4-56-16,-5-2 24 0,3-1-75 0,-5-3-12 16,1 0-43-16,-2-2-49 0,-3-4-55 0,0-2-58 15,-1-1-45-15,0-3-38 0,-1-2-76 0,-3-2-26 16,0-6-338-16,-5 3-385 0</inkml:trace>
  <inkml:trace contextRef="#ctx0" brushRef="#br0" timeOffset="150350.28">23287 11102 425 0,'-7'-15'408'0,"0"4"-94"16,3-3-62-16,1 1-33 0,1 1-20 0,4-1-12 0,1-3-17 16,4 0-54-16,2-2 0 0,6-4-49 0,2 2 13 15,7-6-42-15,3 1 26 0,2 1-45 16,4-1-4-16,3 0-7 0,0 1 1 0,1-2-5 0,1 0-6 16,1 2-58-16,-2-1-83 0,-3-2-87 0,2 2-93 15,-4-2-290-15,-2-1-125 0</inkml:trace>
  <inkml:trace contextRef="#ctx0" brushRef="#br0" timeOffset="150581.19">23954 10219 64 0,'0'-15'493'16,"0"2"-84"-16,-2 3-54 0,-1 1-74 0,2 1 1 15,-3 4-57-15,4 4 41 0,-7-6-22 0,7 6-5 0,-8 4-16 16,3 4-7-16,0 0-18 0,-3 5-8 0,4 4-5 16,0 5-5-16,-1 3-49 0,1 5 30 0,3 5-58 15,0 1 38-15,2 4-53 0,2 7-6 16,0 4-11-16,5 2 30 0,1 11-52 0,1 1 28 0,1 1-50 15,2-1 35-15,2-1-50 0,1 1 35 0,2-4-45 16,1 1 0-16,2-2 3 0,-1 0-30 16,3-3 37-16,-1-2-4 0,1-2 2 0,1-3 23 0,-3-9-79 15,0-3-9-15,0-3-100 0,1-4-23 16,-2-3-65-16,-3-8-72 0,-1-5-80 0,-2-3-104 0,2-4-549 16,-5-4-666-16</inkml:trace>
  <inkml:trace contextRef="#ctx0" brushRef="#br0" timeOffset="150998.76">24219 11018 39 0,'-4'-13'500'0,"-1"1"-111"0,1 1-46 0,0 0-22 15,-1-1-53-15,4 3 33 0,0-4-58 0,-1 4 39 16,4-2-69-16,0 3 15 0,3-2-55 15,-1 3 21-15,4 0-54 0,1 2 39 0,0 1-67 16,1 2 27-16,0 1-64 0,4 2 30 0,-2 1-62 0,2 1 32 16,-1 3-50-16,2 1 29 0,-4 0-10 0,2 2-1 15,-1-1-54-15,-2 3 43 0,-1-2-8 16,0 2-2-16,-3-3-6 0,-1 2-1 0,-1-3-1 16,-1 0 0-16,-2 0-3 0,-1-7 1 0,5 7 0 0,-5-7 0 15,0 0-5-15,0 0 1 0,0 0-4 0,-5-6 1 16,4-1-1-16,0-1-40 0,1-4 45 0,0 2-41 15,0-5 49-15,2-1-47 0,4 1 46 0,-1 0-44 16,2-1 47-16,1 3-44 0,-1-3 3 0,3 4 4 16,1 1 8-16,-1 0-2 0,1 4 0 0,0 1 7 15,0 2 2-15,-1 3 3 0,-10 1 42 0,22 4-52 16,-12 1 47-16,1 2-51 0,1 4 46 0,-1-2-49 16,-1 7 44-16,1 1-50 0,1 1 11 0,-2 1-88 15,0-1-13-15,0-1-67 0,-1 2-69 0,1-2-61 16,0 0-56-16,-3-3-61 0,3-3-476 0,-3 0-467 15</inkml:trace>
  <inkml:trace contextRef="#ctx0" brushRef="#br0" timeOffset="151248.41">24831 10775 116 0,'5'-13'583'0,"2"2"-122"15,-5 2-66-15,3 0-38 0,-3 2-29 0,0 1-47 16,2 0-1-16,-4 6 19 0,5-4-19 0,-5 4-17 15,0 0-22-15,10 5-25 0,-6 2 17 0,0 1-73 0,-3 4 24 16,3 2-52-16,0 3 17 0,-1 4-55 16,-1 3 20-16,1 0-45 0,0 5 9 0,-1 1-29 15,0 4 14-15,-2 0-40 0,0 1-2 0,0 0-5 0,0-2-2 16,-2 2-1-16,0 0 3 0,2-3-49 0,-3 2 45 16,1-7-51-16,1 1 13 0,1-2-67 0,-1-1-67 15,1-4-39-15,0 1-109 0,0-3-33 0,0-2-65 16,1-2-71-16,0-2-80 0,4-2-353 0,-1-1-480 15</inkml:trace>
  <inkml:trace contextRef="#ctx0" brushRef="#br0" timeOffset="151564.81">25069 11377 582 0,'-3'-9'451'0,"-2"2"-51"16,1-1-93-16,2 1 31 0,-1-2-69 0,3 1 0 15,0 1-35-15,3-1-25 0,-1 2-27 0,5 1-29 16,-1-1-26-16,2 1-26 0,1 3-16 0,-9 2-16 16,18-1-50-16,-9 2 36 0,3 2-45 0,-3 2 36 15,0 1-48-15,0 0 35 0,-2 2-41 0,-2 2 37 16,-1-1-38-16,-2 2 3 0,-2 1 33 0,0-1-39 16,-2 1 39-16,-1-1-41 0,-2-1 46 0,0 1-24 0,0-3 47 15,-2 2-31-15,2-1 51 0,1-3-36 16,2 1 52-16,-1-2-46 0,3-5 36 0,-4 8-57 15,4-8 34-15,0 0-51 0,3 7 35 0,-3-7-69 0,10-1-6 16,0-1-86-16,1-2-52 0,0 0-48 0,6-3-41 16,-2-2-38-16,4-1-67 0,0-2-31 15,-2-1-444-15,-2 0-383 0</inkml:trace>
  <inkml:trace contextRef="#ctx0" brushRef="#br0" timeOffset="151830.54">25167 10958 431 0,'-9'-8'361'16,"0"-1"-84"-16,2 3-29 0,2 0-34 0,1-1-22 16,4 7-27-16,-4-10-20 0,4 10-20 0,1-9-4 15,-1 9-29-15,5-5 33 0,-5 5-6 0,0 0 12 16,17 1-3-16,-17-1 6 0,13 9-21 0,-7-2-2 16,-1 0-12-16,0 3-4 0,0-2-8 0,-1 4-3 15,-1-1 3-15,-2-2 0 0,2 4 5 0,-2-4 7 16,0 2 5-16,-1-2 10 0,2 0 4 0,-2-2-5 15,1 0-7-15,-1-7-47 0,1 11 45 0,-1-11-51 16,3 10 30-16,-3-10-55 0,6 4 34 0,-6-4-56 16,10 2 21-16,-10-2-110 0,18-5-9 0,-8 0-56 0,3-1-58 15,0-2-89-15,2-3-68 0,0-1-75 16,0-1-64-16,-1-4-382 0,-3 0-443 0</inkml:trace>
  <inkml:trace contextRef="#ctx0" brushRef="#br0" timeOffset="152081.97">25295 10510 472 0,'-6'-13'501'0,"-2"0"-78"0,0 1-60 16,1 2-25-16,2 1-33 0,-1 2-51 0,3-1-41 0,1 1-29 15,2 7-1-15,-2-6 7 0,2 6 0 0,0 0-6 16,9 3 1-16,-3 0-52 0,4 5 32 0,1 1-43 16,3 5 38-16,5 4-32 0,-1 3 1 0,2 6-34 15,3 3 41-15,0 4-8 0,-2 2-9 0,-1 4-14 16,-1 2-11-16,-1 1-1 0,-1 3-29 0,-4-2 6 15,-1 3-18-15,-2-2-8 0,-2 3-12 16,0-2-4-16,-6-2-4 0,1 0-3 0,-3-7-51 0,-1-1 62 16,-1-3-56-16,-4-1 50 0,3-5-11 0,0-3-20 15,-1-1-37-15,1-5-48 0,-1-3-83 16,-1-1-106-16,4-5-78 0,-3-2-131 0,4-7-113 0,-7 6-632 16,7-6-844-16</inkml:trace>
  <inkml:trace contextRef="#ctx0" brushRef="#br0" timeOffset="152326.41">25677 10822 453 0,'0'0'445'0,"-4"-7"-42"0,4 7-79 0,-2-6 57 15,2 6-56-15,0 0-19 0,-3-7-87 0,3 7-8 16,4-8-80-16,-4 8 6 0,8-7-62 0,-2 4 20 16,2-2-54-16,3 1 31 0,3 0-57 0,0-1 30 15,3 0-83-15,0 0-45 0,-1 0-114 0,3 2-81 16,-3-3-86-16,2 1-112 0,-2 1-236 0,-3 1-217 16</inkml:trace>
  <inkml:trace contextRef="#ctx0" brushRef="#br0" timeOffset="152430.34">25868 10778 91 0,'-7'6'527'0,"1"-1"-147"0,1-1-79 0,5-4-47 16,-8 9-22-16,8-9-16 0,-3 6-31 0,3-6-72 16,6 4 5-16,-6-4-65 0,14 2-52 0,-14-2-146 15,20-2-217-15,-3-1-255 0,-1 1-129 0</inkml:trace>
  <inkml:trace contextRef="#ctx0" brushRef="#br0" timeOffset="158429.17">26605 10274 208 0,'0'0'258'15,"0"0"-47"-15,0 0 9 0,0 0-40 0,0 0-16 16,0 0-24-16,0 0-26 0,-9 2-18 0,9-2-16 15,-10 3 10-15,10-3 7 0,-12 3-7 0,12-3-5 16,-15 3-8-16,15-3-11 0,-15 3-12 0,15-3-8 16,-21 2-7-16,21-2-9 0,-20 3 8 15,20-3 3-15,-23-1 9 0,11 1 0 0,-1-3-28 0,3 1 30 16,-1 0-33-16,1-2 41 0,2 1-42 0,-2-3 37 16,3 1-17-16,1-1-35 0,1 1 32 0,2-1-41 15,1 0 36-15,2 6-44 0,-2-10 41 0,2 10-40 16,4-10 41-16,-4 10-12 0,9-8-3 0,-9 8-3 15,13-5-2-15,-13 5-2 0,17 0 0 0,-8 3 5 16,1 0 4-16,1 2 7 0,-1 1 3 0,2 2 9 16,-1 2 5-16,2 4 2 0,-1 0 5 0,-1 2-13 15,-1 2-2-15,-3 2-2 0,-1 1-4 0,-1 1-44 16,-2 1 45-16,-2 2-40 0,-2 0 43 0,-3 5-42 16,0-4 5-16,-5 0 6 0,-1 1 42 0,0-1-43 15,-2-2 52-15,-2-2-30 0,3-4 57 0,-3-1-36 0,2-2 45 16,-2-3-47-16,1-4 38 0,0 1-40 15,2-5 34-15,1-1-45 0,10-3 31 0,-19 1-42 16,19-1 27-16,-14-6-40 0,7 0-1 0,3-1 0 16,1-1 2-16,0-2-4 0,3 2 37 0,3-4-45 0,2 3 39 15,1-1-45-15,0 0 39 0,3 1-38 0,3 2 36 16,-2 1-42-16,0 1 40 0,2 2-41 0,-1 0 41 16,3 2-38-16,-2 1 39 0,-2 1-42 15,4 2 42-15,0 0-41 0,0 2 41 0,-1 2-39 16,4-1 5-16,-3 2 2 0,1 1 40 0,-2-2-43 15,2 3 39-15,-1-3-45 0,-1 3 42 0,2-3-58 16,-2 1 3-16,1-1-81 0,-1-1-5 0,0 0-84 16,-2-1-29-16,-2-2-46 0,0-1-110 0,-9-2-430 15,19 0-352-15</inkml:trace>
  <inkml:trace contextRef="#ctx0" brushRef="#br0" timeOffset="158741.43">26942 10521 357 0,'0'0'324'0,"-5"4"-76"16,5-4-31-16,0 0-34 0,-10 4-28 0,10-4-31 16,0 0-27-16,0 0-14 0,-4 6-1 0,4-6-37 15,0 0-15-15,0 0-43 0,0 0-82 0,0 0-104 16,0 0-314-16,0 0-11 0</inkml:trace>
  <inkml:trace contextRef="#ctx0" brushRef="#br0" timeOffset="159178.78">27359 9696 391 0,'-4'-14'369'0,"-2"3"-31"0,1-1 5 0,-1 4-9 16,1-2-10-16,-2 3-23 0,-1-2-43 0,3 5-33 0,-3-2-27 15,1 2-19-15,7 4-10 0,-12-2-17 0,12 2-13 16,-13 5-2-16,5-1-2 0,2 3-1 0,1 3-45 15,-1 1 45-15,3 3-48 0,-1 3 37 16,2 1-55-16,1 2-3 0,2 6-2 0,1 1-15 16,2 6 8-16,0 2 14 0,1 7-51 0,3-1 31 15,0 4-42-15,2 1 34 0,-1-2-42 0,0 3 38 16,3 0-41-16,-3-3 37 0,5 3-46 0,-3-3 45 16,0 2-48-16,3-3 7 0,-2 2 2 0,-1-1 2 15,3-2 8-15,-5-1 32 0,3 0-47 0,-3-3 40 16,-3-6-43-16,-1-1 42 0,-2-6-47 0,-1 0 46 15,0-1-52-15,-1-5 38 0,-1-2-58 0,-1-1 14 16,-2-3-118-16,-1-1-32 0,-1-3-69 0,1 0-85 16,-4-4-78-16,0-2-66 0,8-3-64 0,-20-1-322 15,8-3-415-15</inkml:trace>
  <inkml:trace contextRef="#ctx0" brushRef="#br0" timeOffset="159319.78">27162 10644 157 0,'-11'-15'423'0,"-1"-2"-80"16,5 2-13-16,-1 0-30 0,0 0-41 0,3 0-17 15,3 1-18-15,0-2-29 0,2 2-49 0,3-3-34 16,1 2-19-16,3 0-22 0,2-3-13 0,4 1-10 0,5-2-16 16,2 0-6-16,2-1-8 0,8 0-40 0,0-2-83 15,5 1-91-15,0-1-82 0,0 1-111 0,2-2-270 16,-1-1-168-16</inkml:trace>
  <inkml:trace contextRef="#ctx0" brushRef="#br0" timeOffset="159598.04">27817 9557 28 0,'-2'-13'539'16,"0"2"-145"-16,-2 4-50 0,1 1-88 0,3 6-3 15,-7-6 14-15,7 6-6 0,-12 3 0 0,7 1-9 16,-1 3-9-16,-1 5-4 0,0 3-6 0,0 4-18 16,0 5-5-16,-1 6-53 0,-1 7 34 0,1 6-59 15,2 3 29-15,-2 3-44 0,4 4 19 0,-1 2-32 16,0 11 11-16,1 3-37 0,4-2 24 0,-1 1-28 15,2 2-12-15,1-2-4 0,0 1-2 0,6 0-14 16,-2 0-5-16,2 1 9 0,2-4-25 0,3 1 13 16,0-3-14-16,3-1 1 0,2-3-12 0,0 0-4 15,1-6-2-15,2-1-12 0,-4-13-56 16,3-1-75-16,0-3-74 0,1-4-82 0,-2-4-111 0,-1-4-76 16,0-7-184-16,1-5-425 0,-1-4-710 0</inkml:trace>
  <inkml:trace contextRef="#ctx0" brushRef="#br0" timeOffset="160279.62">28095 9922 396 0,'-6'-6'353'0,"6"6"-37"16,-7-6-21-16,7 6-12 0,-6-6-7 0,6 6-10 15,-6-5-34-15,6 5-43 0,0 0-36 0,-7-5-28 0,7 5-22 16,0 0-8-16,0 0-4 0,0 0-1 0,0 0-7 16,4 6 38-16,-4-6-53 0,8 9 31 15,-5-3-51-15,3 1 27 0,-3 2-44 0,3 1 25 16,-4 0-45-16,3-1 34 0,0 3-7 0,-2-2-10 0,-1 1-6 16,2-1 1-16,-4-1-6 0,2-2-2 0,-1 2 5 15,-1-9-7-15,1 12-1 0,-1-12 1 0,-1 8 0 16,1-8 0-16,0 0-2 0,0 0-5 0,0 0-32 15,-8-2 43-15,8 2-31 0,-1-13 28 0,1 13-36 16,0-15 37-16,0 8-37 0,0-4 43 0,1 1-45 16,3 1 9-16,-1-1 39 0,-1 1-43 0,3 0 40 15,-1 1-41-15,4 2 40 0,-3 0-43 0,1 1 42 16,-6 5-34-16,11-5 40 0,-11 5-34 0,13 2 42 16,-5 0-43-16,-1 4 38 0,0 0-40 0,1 1 38 15,-2 4-6-15,2 1-2 0,-3 1-6 0,5 1-18 16,-5 1-45-16,2 0-73 0,-1-1-72 0,-1 2-70 15,3-3-69-15,-2 0-55 0,-2-2-116 0,3-2-241 16,-1-1-257-16</inkml:trace>
  <inkml:trace contextRef="#ctx0" brushRef="#br0" timeOffset="160529.66">28471 9836 449 0,'2'-15'541'0,"-2"2"-114"0,0 2-22 0,-2 3-13 0,1-2-34 15,1 3-46-15,-2 1-53 0,2 6-45 0,-1-8-2 16,1 8 0-16,0 0-8 0,0 0-9 0,-5 6-54 16,2 1 30-16,2 3-53 0,1 2 10 0,-1 6-20 15,0 2 17-15,-1 6-51 0,2 2 23 0,0 8-50 16,-1 0 24-16,0 2-47 0,-1 7 35 0,2 0-51 16,-2 0 26-16,0 0-33 0,1-5 32 0,1-1-38 15,0-3 35-15,0 2-37 0,0-1 2 0,0-3 4 16,0-4-2-16,0-4-14 0,1-1-49 0,1-4-50 0,-2-3-19 15,1-2-93-15,0-2-1 0,-1-2-121 16,2-3-89-16,0-1-77 0,-2-8-523 0,0 0-653 16</inkml:trace>
  <inkml:trace contextRef="#ctx0" brushRef="#br0" timeOffset="160845.12">28601 10143 98 0,'0'-10'462'0,"-1"3"-113"0,1-1-49 16,0 1-59-16,1-1-19 0,2 1-11 0,1 0-1 15,1 1-28-15,1-1-23 0,2 3-21 0,-1 0-16 16,2 3-12-16,-9 1-6 0,18 0-11 0,-7 2-8 16,-2 3-17-16,1-1-9 0,-3 3-12 0,-2 2-5 15,1 1-9-15,-4 1-6 0,1 3-3 0,-5-3-8 0,1 2-1 16,-1 1 5-16,-2-1-2 0,-1-1 10 15,-1 0 23-15,3-1 9 0,-4-2 12 0,2-1 1 16,1 0 4-16,1-2-2 0,1 1 3 0,2-7 1 16,-5 9-16-16,5-9-12 0,0 0-12 0,0 8-17 15,0-8-26-15,0 0-50 0,13-1-49 0,-5-3-61 0,3 1-60 16,1-3-86-16,2-1-77 0,-2-2-72 0,6-3-338 16,-4-1-323-16</inkml:trace>
  <inkml:trace contextRef="#ctx0" brushRef="#br0" timeOffset="161129.7">28719 9808 260 0,'-8'-7'382'0,"3"-1"-88"16,1 4-27-16,4 4-36 0,-6-10-47 0,6 10-21 0,-3-7-12 16,3 7-14-16,0 0-2 0,5-5-16 15,-5 5-24-15,0 0-12 0,13 4-46 0,-13-4 46 0,13 7-51 16,-7-1 41-16,-1 1-47 0,1 1 39 15,-1 1-47-15,-3 1 44 0,2 0-52 0,-3 2 48 16,-1-1-38-16,-1 0 51 0,0-1 8 0,-2 0 11 16,1-1 13-16,0-1 12 0,1 0 7 0,1-3 5 0,0-5 10 15,-2 11 3-15,2-11-61 0,2 8 27 0,-2-8-62 16,8 3 30-16,-8-3-55 0,14-1 36 16,-4-3-51-16,7 1 32 0,-1-1-53 0,3 0-25 15,4-3-71-15,0 2-5 0,1-2-102 0,0 0-11 16,-1 2-63-16,0 0-69 0,-5 2-67 0,-1-2-378 15,-4 3-341-15</inkml:trace>
  <inkml:trace contextRef="#ctx0" brushRef="#br0" timeOffset="161578.54">28259 10690 160 0,'-10'3'372'16,"2"-1"-67"-16,8-2-25 0,-12 4-27 15,12-4 0-15,-10 5-40 0,10-5-9 0,-9 2-57 0,9-2 12 16,-5 4-63-16,5-4 36 0,0 0-47 0,0 0 54 16,0 0-34-16,0 0 34 0,0 0-44 0,0 0 43 15,0 0-37-15,0 0 39 0,15-2-32 0,-15 2 51 16,16-3-36-16,-7 0 47 0,3 0-50 16,1-1 42-16,0 1-69 0,6-2-8 0,3-2 34 0,0 2-54 15,3-1 34-15,5-2-54 0,2 1 35 0,1 0-57 16,1-1 34-16,3 1-46 0,4-2 41 0,1 0-47 15,2 0 37-15,-1 1-48 0,-2 0 43 0,-4 1-47 16,0 0 34-16,-1 1-36 0,-1-1 29 0,-2 1-78 16,-2 1 2-16,-5-1-51 0,-1 1-41 0,-2 0-29 15,-5 2-41-15,-2-1-36 0,-2 1-65 0,-2 0-71 16,-3 0-47-16,-9 3-498 0,10-3-513 0</inkml:trace>
  <inkml:trace contextRef="#ctx0" brushRef="#br0" timeOffset="161912.53">28838 10804 548 0,'-11'5'485'0,"4"-2"-82"0,-1 0-36 0,8-3-4 15,-13 3-27-15,13-3-53 0,0 0-39 0,-13 1-44 16,13-1-30-16,0 0-35 0,0 0-24 0,0 0-14 0,0 0-9 15,8-7-15-15,-8 7-12 0,13 0-11 16,-13 0-9-16,14 3 2 0,-14-3-14 0,12 6-11 16,-12-6-2-16,11 7-2 0,-8 0-1 0,0 0-1 15,-1-2 2-15,-2 4-4 0,0-2 3 0,-2 2 8 16,1-2 16-16,-1 3 16 0,0-5 12 0,0 1 10 16,-1 2 1-16,3-8 4 0,-5 9-2 0,5-9 0 15,-1 10-5-15,1-10-60 0,0 0 40 0,2 7-52 16,-2-7 39-16,0 0-55 0,18-2 16 0,-9-2-91 15,3-1-2-15,0-1-60 0,6-1-54 0,-1-3-70 16,3-1-64-16,1-4-68 0,1 1-59 0,2-6-454 16,-2 1-492-16</inkml:trace>
  <inkml:trace contextRef="#ctx0" brushRef="#br0" timeOffset="162262.03">29305 9647 485 0,'-6'-11'551'0,"2"2"-173"16,0 1-90-16,2 3-8 0,2 5-51 15,-3-7 30-15,3 7-32 0,0 0 7 0,0 0-32 0,5 11 8 16,-1-2-22-16,3 4-3 0,4 3 0 15,-1 3-10-15,4 3-2 0,2 10-44 0,1 0 40 0,2 6-43 16,-2 1 37-16,1 4-11 0,3 9-19 16,-2 0-13-16,0 2-1 0,0 1-17 0,0 1-20 0,-5 1 4 15,-1-8-17-15,-3 0-2 0,-2 0-16 0,-1 1-7 16,-2 0 9-16,-3 0-23 0,-2-1 3 0,-4-1-15 16,1 1 7-16,-4-4-15 0,-1-1 2 0,-4 0-15 15,0-5-28-15,-1-3-52 0,-1-1-36 0,0-7-87 16,2-3-107-16,-1-2-121 0,1-5-137 0,-1-5-789 15,3-3-961-15</inkml:trace>
  <inkml:trace contextRef="#ctx0" brushRef="#br0" timeOffset="162746.19">29801 10314 535 0,'0'0'392'0,"-4"3"-21"15,4-3-14-15,0 0-9 0,0 0 1 0,0 0-35 16,-6 5-20-16,6-5-29 0,0 0-35 0,0 0-27 16,0 0-19-16,0 0-18 0,13-1-18 0,-13 1-27 15,14-3-20-15,-3 2-24 0,-2 0-15 0,4-1-14 16,2 0-8-16,1 0-9 0,2-1-5 0,0 0-12 16,2 0-22-16,0 1-58 0,-3 0-73 0,4-1-37 15,-4-1-87-15,-1 2 3 0,0-1-85 0,-4-1-15 16,-2 2-61-16,0-2-412 0,-3 0-371 0</inkml:trace>
  <inkml:trace contextRef="#ctx0" brushRef="#br0" timeOffset="162931.73">29915 10180 150 0,'-10'-4'498'16,"2"1"-167"-16,8 3-29 0,-14-4-102 0,14 4 55 16,-10-1-38-16,10 1 16 0,0 0-12 0,-7 6-21 15,7-6-13-15,0 10 7 0,2-4-46 0,0 2-2 16,2 1-34-16,3 1-7 0,0 2-35 0,3 2 2 15,-2 0-27-15,1 3 8 0,4-1-27 0,-3 2 12 16,3 0-24-16,-2 2-7 0,2 1-22 0,0-3-51 16,-2 1-73-16,3-2-62 0,-2 0-91 0,3-1-67 15,-3-3-82-15,-1-1-294 0,-2-4-240 0</inkml:trace>
  <inkml:trace contextRef="#ctx0" brushRef="#br0" timeOffset="163930.28">30379 9981 342 0,'0'0'282'15,"4"-9"-10"-15,-4 9-58 0,5-9-15 0,-5 9-16 0,6-7-8 16,-6 7-14-16,9-5-12 0,-9 5-1 16,10-5-2-16,-10 5-27 0,0 0-7 0,17 1-6 15,-17-1-6-15,10 5-10 0,-3 0-14 0,-2-2-10 16,-1 4-6-16,1 0-9 0,-3-1-1 0,0 2 13 0,-1-1-38 16,-1 1 28-16,-1 0-34 0,-1-1 23 0,0 1-25 15,-1-2 36-15,-1 1-15 0,0-3 46 0,4-4-2 16,-10 7 21-16,10-7-8 0,-9 3 7 0,9-3-18 15,-9-4 0-15,9 4 2 0,-7-8-9 0,5 2-1 16,-1-1-12-16,1-2-12 0,2 0-11 0,3-2-7 16,1 0-6-16,1-2-46 0,1 0 45 0,3 1-9 15,1 1-5-15,-1-1-6 0,2 2 2 0,1 0-4 16,0 2 0-16,-2 1-3 0,1 2 1 16,1 3-1-16,-2-1 1 0,2 2-1 0,-12 1-2 15,20 4 0-15,-10-2 3 0,1 4-1 0,-1 1-2 0,1 2 1 16,-2 1 4-16,2 2-4 0,-1 0-15 15,-1 2-33-15,1 0-34 0,0 2-59 0,-1 0-24 0,0-4-79 16,0 3 3-16,-1-3-83 0,1 0-18 0,-3-2-49 16,4-3-77-16,-1-1-210 0,-2-1-188 0</inkml:trace>
  <inkml:trace contextRef="#ctx0" brushRef="#br0" timeOffset="164180.31">30949 9869 401 0,'4'-12'516'0,"0"1"-70"15,-2 2 2-15,1 0-38 0,-1 3-44 0,0 1-70 16,-2 5-30-16,2-8-13 0,-2 8 7 0,0 0-10 16,0 0-13-16,0 0-24 0,-6 11-22 0,5-3-10 15,-1 3-42-15,0 3 19 0,0 2-16 16,1 5-19-16,-2 3-17 0,2 1-14 0,-1 7-16 0,0 2-16 0,-2 1-5 16,3 1-10-16,-3 1-10 0,-1 5-5 15,3 1-10-15,-1-7-4 0,-1 1 9 0,2-2-6 16,1 0-19-16,-2-1 16 0,0-2-16 0,3-6 10 15,-2 1-29-15,0-4-28 0,1-4-88 0,1-1-20 16,0-4-59-16,0-1-45 0,0 0-33 0,0-3-67 16,0-2-111-16,0-8-73 0,4 8-520 0,-4-8-681 0</inkml:trace>
  <inkml:trace contextRef="#ctx0" brushRef="#br0" timeOffset="164480.41">31034 10339 470 0,'-1'-8'481'0,"1"0"-79"0,-2 1-51 16,2-1-33-16,0 1-25 0,0 0-38 0,2 0-40 15,-2 0-31-15,5 2-21 0,-1-1-17 0,1 1-10 16,1 1-16-16,-6 4-8 0,16-3-12 0,-16 3-3 0,17 0-14 16,-7 3-8-16,-1 0-10 0,0 1-9 15,0 3-3-15,-4-1-9 0,1 2-6 0,-3 1-4 16,-1 0-9-16,-2 1 8 0,-2 0-5 0,-1 1 3 15,-1 0-2-15,-1 0 15 0,0 1 10 0,0-3 16 0,-1 1 17 16,1-1-14-16,1-3 16 0,0 2-3 16,1-2-8-16,-2 0-6 0,5-6-5 0,-5 8-12 15,5-8-11-15,1 9-8 0,-1-9-7 0,9 4-7 0,-9-4-19 16,13 1-36-16,-4-2-74 0,6-1-27 0,0 0-51 16,2-2-49-16,1-2-51 0,3 0-80 15,0-2-89-15,-1-2-83 0,1-2-406 0,-3 1-525 0</inkml:trace>
  <inkml:trace contextRef="#ctx0" brushRef="#br0" timeOffset="164778.84">31228 10012 331 0,'-3'-7'360'0,"3"7"-69"0,-4-11 26 0,4 11-86 16,-1-12 26-16,1 12-63 0,0-10-19 0,0 10-16 15,2-9-26-15,-2 9-6 0,4-6 17 0,-4 6-43 16,0 0 32-16,9-3-30 0,-9 3 22 0,7 4-31 0,-7-4 9 16,5 9-25-16,-4-2 5 0,0-1-27 15,-1 3 13-15,-2 1-9 0,0 2-5 0,-1-1-2 16,1 0 3-16,-1 2 7 0,-1-2 13 0,2-1 13 0,-1 0 2 16,1-1 13-16,0 0 9 0,0-3-2 0,1 0 25 15,1-6-16-15,1 10 10 0,-1-10-46 16,7 5 9-16,-7-5-43 0,16 2 11 0,-4-4-36 15,1 0 3-15,3-3-92 0,0 0-132 0,0-2-149 0,3-3-261 16,-3-1-675-16,0-2-888 0</inkml:trace>
  <inkml:trace contextRef="#ctx0" brushRef="#br0" timeOffset="165696.51">26127 12606 464 0,'-8'8'618'0,"8"-8"-155"0,-7 3-99 16,7-3-58-16,-7 4-20 0,7-4-20 0,0 0-24 15,-9 2-37-15,9-2-39 0,0 0-33 0,0 0-25 0,0 0-21 16,0 0-18-16,17-2-15 0,-8-1-6 16,4 1-15-16,1-2-8 0,4 0-16 0,0 1-63 15,5-2-69-15,1 1-97 0,0-3-83 0,-1 3-59 16,1-1-98-16,1 0-309 0,-4 0-285 0</inkml:trace>
  <inkml:trace contextRef="#ctx0" brushRef="#br0" timeOffset="165821.04">26317 12678 89 0,'-16'11'680'0,"-1"-2"-174"0,3 4-118 0,-2-4-77 16,4 2-59-16,2-4-46 0,-2 3-36 0,7-3-19 16,-1-1-26-16,3 0-15 0,3-6-29 15,2 8-33-15,-2-8-90 0,10 7-110 0,1-6-117 16,3-1-127-16,4-3-321 0,5-2-223 0</inkml:trace>
  <inkml:trace contextRef="#ctx0" brushRef="#br0" timeOffset="166528.97">27238 12337 85 0,'0'0'519'0,"5"-5"-122"0,-5 5-59 15,0 0-67-15,2-6 7 0,-2 6-74 0,0 0 13 0,0 0-84 16,0 0 30-16,-12 0-22 0,12 0-28 15,-12 6-13-15,12-6-23 0,-18 7-13 0,9-4-6 16,-1 1-16-16,-1-1-6 0,-1 1-8 0,0 0-2 16,-2-2 0-16,3 0 0 0,-2-1 0 0,0-1 2 0,2 0 2 15,-1-1 1-15,1-2-2 0,1-1-7 0,1-2-3 16,0 0-4-16,2-1-2 0,-2-3 1 0,4 2-38 16,0-2 44-16,3 0-39 0,0 0 42 0,1 0-41 15,2-1 46-15,1 2-49 0,0 0 44 0,5 1-43 16,0 1 43-16,1 1-42 0,2 1 55 0,-1 1-22 15,4 2 56-15,-2 2-31 0,3 2 16 0,0 2 31 16,2 3-42-16,-1 3 32 0,3 1-12 0,-3 3-4 16,1 3-10-16,-2 3-5 0,2 2-11 0,-5 2-4 15,-1 2 0-15,-1 1-6 0,-3-2-6 0,-3 0-4 16,-1 0 6-16,-3 0-9 0,-2 2 1 0,-2-3-1 16,-2 5 5-16,-4-4-2 0,0 0 1 0,-3-2-2 15,-2-1 0-15,-1-4 0 0,1-3 1 0,-3-3 5 16,1-1-5-16,2-3 2 0,-2-1 3 0,4-4 4 15,-2-2 4-15,5-1-4 0,-1-2-2 0,1-3-3 16,2-1-6-16,1-1-2 0,4-3-4 0,2 2-1 16,-1-1-5-16,6 1 0 0,-1-2 0 0,2 2-1 15,3 1 0-15,0-1-2 0,2 4 0 0,1-1 3 16,2 1 3-16,-1 2-1 0,2 1 4 0,1 1 7 0,0 2 4 16,2 2 1-16,2-1 3 0,-1 3-8 15,1 1-4-15,3 2 0 0,-3-1-3 0,2 2 0 16,-1-1 0-16,1 2 1 0,1 0-9 0,-2-1-41 0,-1 1-71 15,1-1-71-15,-2 0-92 0,2-3-103 0,-2 1-104 16,-2-3-564-16,-1-1-665 0</inkml:trace>
  <inkml:trace contextRef="#ctx0" brushRef="#br0" timeOffset="166650.17">27650 12621 536 0,'0'0'484'0,"3"-12"-128"0,-3 12-106 0,1-8-15 0,-1 8-96 15,5-7-15-15,-5 7-150 0,4-8-95 0,-4 8-171 16,9-7-234-16,-9 7-32 0</inkml:trace>
  <inkml:trace contextRef="#ctx0" brushRef="#br0" timeOffset="167128.64">28339 11775 13 0,'-5'-19'546'0,"-3"1"-92"0,-2 0-11 15,-1 3-5-15,-1-1-7 0,0 4-67 0,1 1-43 16,-2 3-43-16,1 1-41 0,1 3-32 0,-1 1-23 0,12 3-15 16,-20 3-13-16,10 2-7 0,4 2-21 0,-2 4-5 15,4 4-8-15,-1 2-4 0,5 5-12 16,-1 2-3-16,2 4-4 0,4 6-43 0,2 8 3 15,2 2-17-15,3 2-2 0,1 1-6 0,4 8 23 0,0 1-36 16,0 1 28-16,1 0-12 0,3-3-8 0,-2 0 2 16,0-1-6-16,-2-10-3 0,-2 2-2 0,3-1 0 15,-3-3-28-15,-1 0 37 0,-1 0-35 0,1-3 28 16,-4-3-25-16,-1-4 6 0,0-1 1 16,-2-7 23-16,-4 0-41 0,1-5 0 0,0-1-80 15,-2-3-16-15,-2-3-103 0,0-1-112 0,-3-4-131 16,3-6-142-16,-10 3-534 0,2-5-754 0</inkml:trace>
  <inkml:trace contextRef="#ctx0" brushRef="#br0" timeOffset="167255.03">28214 12600 274 0,'-14'-24'587'15,"1"1"-112"-15,2 4-101 0,0 1-50 0,1 1-33 16,4 3-50-16,1-2-34 0,2 2-41 0,2 0-35 16,2 3-19-16,4-4-28 0,3 1-16 0,5-1-13 15,1 1-11-15,7-1-15 0,5-2-13 0,6-1-48 16,1 0-63-16,6 0-80 0,0-2-78 0,2 2-102 15,-1-1-457-15,-1-1-343 0</inkml:trace>
  <inkml:trace contextRef="#ctx0" brushRef="#br0" timeOffset="167510.81">28826 11718 150 0,'-4'-16'590'0,"0"3"-122"0,-1 2-97 0,-1 2-35 15,0 2-35-15,-1 2-32 0,-2 1-31 0,9 4 0 16,-14 1-31-16,7 4-5 0,1 2-16 0,-1 4-14 15,0 2-1-15,4 5-7 0,-1 5-8 0,1 3-4 0,2 7-16 16,1 2-9-16,1 9-6 0,3 2-47 16,0 4 41-16,0 3-44 0,3 11 23 0,0 0-5 15,0 1-10-15,1 1-13 0,3-2-9 0,0 0-10 16,0 0-33-16,3-3 20 0,-1 0-31 0,5-1 1 0,-1-3 3 16,2-3 26-16,2-1-35 0,1-4 20 0,1-9-44 15,0-3-22-15,0-5-67 0,5-5-77 16,-2-2-61-16,-2-9-107 0,4-3-96 0,-5-6-173 0,3-4-458 15,-1-5-704-15</inkml:trace>
  <inkml:trace contextRef="#ctx0" brushRef="#br0" timeOffset="168112.34">29148 12132 264 0,'-4'-6'299'0,"4"6"-8"0,-1-10-54 16,1 10 28-16,-1-9-59 0,1 9 28 0,1-9-57 16,-1 9-5-16,9-8 3 0,-9 8-18 0,10-5-6 15,-10 5 2-15,13-2-7 0,-13 2-20 0,19 3 3 16,-10 1-24-16,1 1-17 0,-1 0-10 0,-1 0-13 15,0 4-14-15,-1-2-7 0,0 4-8 0,-2-3-4 16,1 3-5-16,-2-1-4 0,-3 1-5 0,2-2 1 16,-2-1 4-16,-1-1 1 0,0 0-2 0,0-7-2 15,0 9 1-15,0-9-1 0,-5 5 2 0,5-5-6 16,0 0 5-16,-9-3 7 0,9 3-4 0,-4-9 0 16,2 2-4-16,2 0 3 0,1-3-1 0,0 1-7 15,2-3-3-15,1 2 1 0,2-3-1 16,2 2-8-16,1 0 10 0,0 0-13 0,2 2 9 0,1 0-12 15,-1 2 10-15,3 1-11 0,-2 1 13 0,-1 2-4 16,3 2 28-16,-2 2-1 0,-1 1 15 0,1 3-3 16,-1 1-7-16,-1 3-3 0,-1 1 0 0,-1 2-8 15,2 1-4-15,-3 3-8 0,-2 1 1 0,1 1-5 0,-2 2-2 16,0-2-17-16,0 0-43 0,-2 1-48 16,-2-1-31-16,3-1-77 0,-1-1-7 0,0-3-99 15,0-2-25-15,-2 1-71 0,4-4-471 0,-3-1-437 16</inkml:trace>
  <inkml:trace contextRef="#ctx0" brushRef="#br0" timeOffset="168496.3">29240 12600 16 0,'0'0'659'0,"-14"-1"-218"16,14 1-27-16,-13-2-70 0,13 2 16 0,-10-1-64 16,10 1-31-16,-9-5-58 0,9 5-25 0,0 0-34 15,0 0-4-15,3-6-28 0,-3 6-6 16,15-6-17-16,-5 2-8 0,6-1-26 0,2 1 9 0,3-1-12 15,4-1 11-15,0-1-11 0,7 2 5 0,-1-4-17 16,1 3 1-16,1-3-4 0,1 1 9 0,1 1 0 16,5-4-2-16,-1 2-5 0,-6-1 0 0,2 3-1 15,-1-3-9-15,0 2-3 0,-4-1-9 0,0 2 0 16,-7 1-6-16,-2-1-1 0,-3 2-5 0,-1 0-11 16,-2-1-10-16,-4 2-26 0,-1 0-41 0,0 1-45 15,-2-1-51-15,-8 4-104 0,7-6-66 0,-7 6-58 16,0 0-107-16,0 0-379 0,0 0-450 0</inkml:trace>
  <inkml:trace contextRef="#ctx0" brushRef="#br0" timeOffset="168949.51">29524 12907 468 0,'-10'-2'408'0,"1"1"-32"0,0-2-23 16,2 0-8-16,7 3-19 0,-15-5-52 0,15 5-37 16,-10-7-29-16,10 7-38 0,-5-6-29 0,5 6-28 15,0 0-20-15,2-10-10 0,-2 10 5 0,12-4-11 16,-12 4-5-16,19-3-2 0,-9 3 1 15,-10 0-5-15,23 1-9 0,-10 0-6 0,-3 2-11 0,2 0-6 16,-3 2 0-16,-2 1-5 0,2 0 1 0,-4 3-4 16,-1-1 0-16,-1 1-2 0,-2 0-4 0,-2 2 3 15,-2-1 1-15,-1 3 5 0,-1-1 12 0,0-1 17 16,-2 2-1-16,0-4 6 0,-1 2 0 16,3-2-6-16,-2-1-10 0,2-1-38 0,-2 0 31 15,5-1-8-15,-2-1 3 0,1 1-7 0,3-6-6 0,-2 10-3 16,2-10-3-16,3 8-4 0,-3-8-6 15,11 6-3-15,-2-5-29 0,-9-1-27 0,21 3-27 16,-8-3-21-16,1-2-25 0,-1 1-18 0,6-2-11 0,-2 0-31 16,1-3-26-16,-2 1-37 0,2 0-47 0,-1-3-35 15,-2 2-22-15,-2-3-55 0,0 0-346 0,-3-1-265 16</inkml:trace>
  <inkml:trace contextRef="#ctx0" brushRef="#br0" timeOffset="169445.96">29690 12634 367 0,'0'0'351'0,"-5"-9"-36"0,5 9-16 15,-5-7-76-15,5 7 26 0,-4-10-61 0,4 10 6 16,-4-8-68-16,4 8 17 0,3-10-55 0,-3 10 25 0,3-7-50 16,-3 7 32-16,7-3-46 0,-7 3 29 0,0 0-38 15,12-1 30-15,-12 1-42 0,8 3 23 0,-8-3-32 16,4 7 30-16,1-2-37 0,-5-5 23 15,4 12-29-15,-4-4 31 0,1-1-35 0,1-2 28 0,-2 4-33 16,0-2 29-16,0 0-24 0,0 1 18 0,0-8-21 16,1 13 29-16,-1-13-22 0,1 10 28 15,1-4-29-15,-2-6 23 0,5 11-26 0,-1-7 21 0,3 2-29 16,0 0 26-16,0-1-29 0,0 2 27 16,0-1-26-16,2 0 21 0,-2 0-22 0,-1 1 25 15,2-1-25-15,-2 3 17 0,-1-1-1 0,-2-1 16 0,-1 2 12 16,0-4 12-16,-1 4 8 0,-2-2 5 15,-1 1 3-15,1-3-5 0,-3 1-4 0,2 3-5 0,-2-4-8 16,0 0-7-16,-1-1-7 0,1 2-1 16,4-6-9-16,-6 7-2 0,6-7-11 0,-4 5-48 0,4-5-96 15,0 0-89-15,0 0-95 0,0 0-73 0,2-5-94 16,2-1-305-16,0-2-321 0</inkml:trace>
  <inkml:trace contextRef="#ctx0" brushRef="#br0" timeOffset="169772.34">29973 11976 82 0,'2'-17'605'16,"-2"4"-181"-16,0 1-35 0,1 1-93 0,1 2-4 16,0 0-71-16,2 0-3 0,-2 4-5 15,-2 5-3-15,12-6-10 0,-12 6-21 0,18 2 3 0,-8 2-10 16,3 2 10-16,4 4-3 0,-1 4-11 0,3 4-1 15,0 2-13-15,3 6-4 0,1 2-13 0,0 3-28 16,0 4 23-16,-3 4-15 0,0 1-18 0,2 11-17 16,-3-1-12-16,-1 3-13 0,-4-5-11 0,-3 0-7 15,1 0-10-15,-3 3-12 0,0-3 8 0,-2 2-4 16,-3 0-24-16,-1-2 21 0,-2 2 0 0,-2-5-15 16,-2 1 2-16,1-4 8 0,-4-2-8 0,1-5-10 15,-2-1-31-15,0-4-64 0,-2-1-99 0,2-4-100 16,-2-3-78-16,0-4-136 0,2-7-210 0,1 0-361 15,-2-5-701-15</inkml:trace>
  <inkml:trace contextRef="#ctx0" brushRef="#br0" timeOffset="170171.25">30461 12445 35 0,'0'0'445'0,"0"0"-78"0,0 0-17 16,0 0-77-16,-3-7 30 0,3 7-72 0,0 0 15 16,4-7-71-16,-4 7 2 0,6-6-50 0,1 2 11 15,-1 1-38-15,1-1 8 0,2 1-33 0,2-3-7 16,-1 2-21-16,4-1 16 0,0 0-37 0,0 0 19 15,4-1-35-15,-4 2 22 0,4-1-28 0,-1 0 12 0,-1 0-22 16,2 1 14-16,0-2-86 0,-1 2-37 16,-2-1-134-16,-1 0-58 0,-1-1-96 0,1-2-332 15,-5 3-240-15</inkml:trace>
  <inkml:trace contextRef="#ctx0" brushRef="#br0" timeOffset="170369.61">30623 12237 80 0,'0'0'417'0,"0"0"-145"0,-14 2 21 16,14-2-36-16,-8 2 40 0,8-2-48 0,-9 6-1 16,9-6-5-16,-5 8 0 0,5-8-54 0,-1 14-8 15,0-6-34-15,3 1-8 0,-2 2-44 0,3 0 0 16,-2 4-32-16,4 1 0 0,0-1-27 0,-2 0 13 16,2 3-29-16,-1-2 9 0,2 3-10 0,-1 0-45 15,2-2-54-15,-2-1-55 0,1 0-112 0,-1-2-67 16,1-2-109-16,-1-1-369 0,0-4-314 0</inkml:trace>
  <inkml:trace contextRef="#ctx0" brushRef="#br0" timeOffset="170896.48">30937 11985 425 0,'-2'-7'477'0,"2"7"-59"0,-4-10-40 15,4 10-44-15,-4-10-21 0,4 10-47 0,0-10-33 16,0 10-37-16,0-9-38 0,0 9-28 0,4-7-11 15,-4 7 2-15,8-3-7 0,-8 3 1 0,11 0-3 16,-11 0-8-16,14 5-13 0,-6 1-14 0,0-2-7 16,1 3-14-16,-2 1-9 0,2-1-17 0,-2 3 3 15,0 0-10-15,-3-1-1 0,2 0-8 0,-3 0 5 16,-2 1-7-16,-1-2 2 0,0 0-4 0,-4-3 5 16,-1 2-2-16,2-2 2 0,-3-1-6 0,6-4 8 0,-11 4-3 15,11-4 13-15,-13-3 15 0,7 0 0 16,1-4-1-16,1 0-3 0,0-1-4 0,3-3-9 15,1 0 2-15,1-2-16 0,1-2 3 0,2-1-4 0,4 0-1 16,0-1-7-16,4 1 2 0,0 0-5 0,2 2-5 16,-1 1 8-16,3 1-1 0,-3 4 0 0,0 1 0 15,1 1-2-15,0 1 1 0,-1 4-2 0,-2 0 14 16,2 3 8-16,-1 2-4 0,-1 2 8 0,2 1-9 16,-3 2 6-16,0 3-13 0,0 1 9 0,1 2-9 15,-2 2 4-15,0 1-10 0,-2 1 12 0,0 1-22 16,-1 1-4-16,-1 1-56 0,2-1-64 0,-2 1-51 15,-1 1-80-15,1-2-54 0,-1-1-142 0,-2 0-114 16,1-4-394-16,-1 1-554 0</inkml:trace>
  <inkml:trace contextRef="#ctx0" brushRef="#br0" timeOffset="171178.08">31065 12478 467 0,'-14'7'504'0,"3"0"-110"15,2-2-54-15,-3 1-28 0,5 0-6 0,-1-3-20 16,0 1-2-16,3 1-18 0,5-5-20 0,-9 5-32 0,9-5-26 16,0 0-27-16,0 0-13 0,0 0-12 0,9 4-24 15,-9-4-11-15,22-2-13 0,-6 0-13 0,2-2-5 16,7-2-6-16,0 1 11 0,6 1-12 16,1-4 16-16,2 1-24 0,1 0 14 0,1 0-31 0,6-2 23 15,-1 2-35-15,-6 0 14 0,1 0-27 16,1-1 22-16,0 3-30 0,-2-3 25 0,-1 2-31 0,-2 1 23 15,0 0-30-15,-4 1 16 0,-2-1-49 0,-3 1-34 16,-3 2-62-16,-2 0-57 0,-2-1-59 0,-2 2-47 16,-3 0-39-16,-11 1-62 0,17 0-41 0,-17 0-131 15,0 0-253-15,11 4-364 0</inkml:trace>
  <inkml:trace contextRef="#ctx0" brushRef="#br0" timeOffset="171595.58">31486 12916 369 0,'-12'2'516'0,"2"1"-119"0,-1-2 0 0,11-1-45 15,-20-1 16-15,8 1-47 0,3-3-12 0,0 1-32 16,0 0-23-16,2-3-39 0,7 5-27 0,-9-6-31 15,9 6-23-15,-5-9-22 0,5 9-18 0,3-8-8 16,-3 8-16-16,7-6-6 0,-7 6-10 0,13-4-2 16,-13 4-11-16,17-1-1 0,-17 1-10 0,15 3 0 0,-5 0-14 15,-3 0 8-15,1 2-20 0,-3 3 16 0,0-1-2 16,-3 1-5-16,1 3-7 0,-1 0 5 0,-4-1-8 16,-1 5 8-16,1-1-11 0,-3 1 8 0,0-1-10 15,-1 2 10-15,1-2-10 0,-1 1 10 0,-2-1-7 16,3-2 9-16,0 0-10 0,-1 0 14 0,2-2-21 15,0-2 20-15,1 2-6 0,1-5 11 0,-1 3-14 16,3-8 12-16,3 10-15 0,-3-10 7 0,7 10-7 16,-7-10 10-16,13 4-19 0,-4-3 11 0,4 0-24 15,-1-2-10-15,1 0-25 0,4-3-10 0,0 1-26 16,-1-4-21-16,5 2-20 0,-1-4-30 0,0 1-40 16,-1 0-59-16,0-3-88 0,-3-2-117 0,2 3-535 0,-4-5-603 15</inkml:trace>
  <inkml:trace contextRef="#ctx0" brushRef="#br0" timeOffset="171994.1">31599 12652 57 0,'-5'-10'594'0,"1"3"-142"16,1 0-72-16,0 2-32 0,-1-1-30 0,1 1-31 16,3 5-42-16,-4-9-42 0,4 9-36 0,-3-7-35 15,3 7-17-15,0 0-10 0,1-8-7 0,-1 8-7 16,0 0-5-16,12 0-2 0,-12 0-9 0,11 6-9 16,-4-2-10-16,-1 1-5 0,2-1-9 0,-2 4-7 15,-1-1-6-15,-1 0-6 0,-1 1 2 0,-1 1-5 16,0-1 4-16,-2 0 6 0,-2 2 10 0,1 0 23 15,-2-1 14-15,1 0 23 0,-1 0 27 0,1-2-6 16,0-2 31-16,0 3-35 0,2-8 39 0,-3 9-45 0,3-9 31 16,-1 9-21-16,1-9 12 0,0 0-42 0,2 7 7 15,-2-7-48-15,0 0 11 0,17 1-31 0,-7-2 16 16,2-2-30-16,1 1 8 0,2 0-39 0,-1-5-24 16,3 3-82-16,-2-1-40 0,0 0-91 0,0-2-102 15,-2 1-85-15,-1-2-163 0,-2 1-707 0,-2 0-912 0</inkml:trace>
  <inkml:trace contextRef="#ctx0" brushRef="#br0" timeOffset="174744.15">12226 11419 377 0,'0'0'339'0,"0"-11"-24"0,0 11-25 0,0-7-14 16,0 7-42-16,0-7 34 0,0 7-73 15,-1-7 3-15,1 7-75 0,0 0 32 0,0 0-26 0,0 0 48 16,0 0-19-16,0 0 38 0,0 0-46 15,0 0 38-15,9 8-48 0,-8-2 32 0,3 1-59 16,0 3 30-16,-2 0-65 0,0 1 33 0,0 1-57 16,-1 3 32-16,1 0-11 0,-1 3-13 0,-1 0-14 0,0 0-6 15,0 0-9-15,0 0-4 0,0-1-9 0,0 0-4 16,0-4-2-16,0 1 2 0,0-3-3 0,0 0-1 16,0 0 4-16,0-4 2 0,0 1 8 0,0-8-1 15,0 14 11-15,0-14-10 0,1 9 1 0,-1-9-4 16,3 7-7-16,-3-7-4 0,0 0-2 0,10 3 4 15,-10-3-38-15,10-2 39 0,-10 2-7 0,13-4-37 16,-4 2 40-16,1-1-34 0,-1 1 38 0,3-1-26 16,2 2 26-16,-1-1-39 0,2 0 43 0,0-1-43 15,3 2 45-15,5 0-39 0,-5-1 36 0,4 2-40 16,-3 2 42-16,5-2-43 0,2 1 44 0,1 0-43 16,1 2 40-16,0-1-38 0,1-1 44 0,3 0-42 15,3 1 41-15,-1 1-41 0,3-2 37 0,0 3 0 16,3-3-6-16,-2 0-4 0,1-1-40 0,-1 2 43 15,3-2-33-15,-2 0 37 0,1 0-37 0,1 0 39 16,-1-2-41-16,-1 1 42 0,-2 0-39 0,3 0 41 16,-2-1-38-16,1 1 37 0,-2-1-42 0,1-1 44 0,-1 1-42 15,-1-1 42-15,0-1-44 0,-2 1 40 0,2 1-39 16,-2-2 40-16,-1 1-39 0,-2-1 41 0,-3 1-40 16,2 0 36-16,-5-1-37 0,4 1 41 0,-4 1-39 15,2-2 38-15,-3 1-41 0,-2 0 42 0,0 0-36 16,-2 1 34-16,-2 0-39 0,1-1 38 0,0 1-37 15,-2-1 44-15,-1 0-48 0,0 0 44 0,-2 2-42 16,0-1 44-16,1-3-44 0,-3 3 42 0,-2 1-39 16,4-2 32-16,0 1-36 0,-2 0 44 0,-1 1-43 15,-2-1 39-15,4 1-37 0,-3-2 41 0,0 2-36 16,2-1 35-16,-2 0-41 0,-1 0 40 0,1 0-40 16,0 0 43-16,-10 2-44 0,18-3 43 0,-18 3-44 15,16-5 44-15,-16 5-40 0,16-3 41 0,-16 3-36 16,10-4 32-16,-10 4-30 0,11-5 42 0,-11 5-36 15,9-5 8-15,-9 5 4 0,6-7 10 0,-6 7 17 16,5-10 6-16,-1 6 6 0,-3-4 7 0,1 2 19 16,0-2-16-16,-2 1-3 0,0-4-46 0,0 1 55 0,0-1-13 15,-1 0-4-15,-2-3-16 0,2-2-3 0,-2 0-5 16,2 0-8-16,0-1 3 0,-3-1-42 16,3 0-42-16,-2-2-107 0,2 1-38 0,0 1-88 15,-1 1-84-15,2 1-112 0,-3 0-185 0,3 1-453 0,-3 5-749 16</inkml:trace>
  <inkml:trace contextRef="#ctx0" brushRef="#br0" timeOffset="175826.9">11779 12846 117 0,'0'6'345'0,"0"-6"-53"16,-5 7-24-16,5-7-15 0,-8 7-41 0,4-1-28 0,-4 1-34 16,0 0-3-16,-1 1-43 0,-3 3 5 0,-1-2-41 15,1 0 1-15,-5 2-9 0,2-2 2 0,-2 1-1 16,3-2 10-16,-3-1-25 0,2-2 37 0,0 0-9 0,-2-1-13 16,3-3 4-16,1 0-9 0,-2-1-44 0,2-2 38 15,-1-2-40-15,0-2 43 0,2-1-42 16,1 0 42-16,1-3-15 0,2-1-6 0,2-1-8 0,-2 1-6 15,4-3-1-15,3 2-6 0,1-1-4 0,1 1 2 16,3-3-3-16,0 4-2 0,2-1 0 0,3 1-2 16,-1 1 5-16,1 2-7 0,1 3 11 15,3 0 30-15,-2 3 14 0,2 1 3 0,0 2 11 0,2 2 3 16,1 2-3-16,0 4 1 0,0 1-7 0,0 4-39 16,-3 1 28-16,5 6-37 0,-4 0 32 0,0 3-45 15,-4 4 40-15,2-1-16 0,-6 2-2 0,-1 0-6 16,-1 3-2-16,-3-5-3 0,-2 3-4 0,0 1 3 15,-4-2-6-15,-2 2 2 0,-3-2-4 0,0 0 1 16,-2-4 1-16,-2 0-2 0,0-3 1 0,-2-2-2 16,1-4 0-16,0-4 1 0,0 0 2 0,1-4-2 15,1-2 3-15,-1-2-6 0,2-3-3 0,2-2 2 16,-1-3 7-16,2-2-14 0,1-1 10 0,2-1-10 16,-1-2 9-16,5-1-12 0,1 0 2 0,1 0 1 0,2 1 1 15,2-1 0-15,2 1 5 0,1 2-3 0,-1 1-1 16,6 0 4-16,-2 0 1 0,1 4-1 15,3 0 0-15,-2 2 2 0,2 0 0 0,1 2 0 0,1 2-1 16,0-1 2-16,3 0-3 0,-3 3 4 0,1 1-7 16,0-1-7-16,1 1-16 0,-3 0-33 0,2-1-47 15,-3-1-55-15,1 1-62 0,-3-1-51 0,1-1-30 16,-2-2-94-16,-11-1-415 0,16-3-349 0</inkml:trace>
  <inkml:trace contextRef="#ctx0" brushRef="#br0" timeOffset="176343.94">11636 12364 112 0,'-4'-5'368'16,"4"5"-100"-16,-8-8-43 0,8 8-20 16,-5-8-57-16,5 8-30 0,0 0-23 0,1-7-11 0,-1 7-12 15,9-4-9-15,-9 4-8 0,12 0-3 0,-12 0-4 16,18 4 1-16,-8-1 2 0,0 0-7 0,4 4-2 16,-2 1-12-16,-2-1-1 0,1 2-6 0,0 1 0 15,-4 1-2-15,2 0 4 0,-2 0 16 0,-3 0 5 16,-2 0 17-16,1 1 34 0,-2-2 29 0,-1 1 23 15,0-4 21-15,-1 2 13 0,-1-2 4 0,1 0 4 16,1 1-2-16,0-8-8 0,-2 10-16 0,2-10-26 16,0 10-25-16,0-10-26 0,1 7-19 0,-1-7-14 0,6 4-10 15,-6-4-11-15,14 1-28 0,-14-1-48 0,20-1-47 16,-8-2-47-16,4 0-42 0,1-1-57 16,1 1-57-16,4-3-89 0,0 0-72 0,-2-1-422 15,1 0-431-15</inkml:trace>
  <inkml:trace contextRef="#ctx0" brushRef="#br0" timeOffset="177078.54">12593 12303 342 0,'0'0'294'0,"-5"-6"-45"0,5 6-14 15,-9-3-25-15,9 3-28 0,-9-4-27 0,9 4-21 16,-13-3-26-16,13 3-20 0,-14-1-20 0,14 1-11 16,-17 0-11-16,17 0-11 0,-20 0-8 0,10 0-3 0,-3 0-7 15,0 2 3-15,2-1-10 0,-3 0 0 16,2 3-1-16,-2-2 16 0,3 1-20 0,-3 1 11 15,2-1 8-15,2 1-12 0,-3 0 1 0,4 1 0 16,0 0 15-16,-1 1 0 0,1 0 11 0,1 1 2 16,1 1-5-16,-1 1 3 0,2 2 7 0,1-2-4 0,-2 5-4 15,3-1 0-15,2 2-3 0,-3 1 0 0,2 1-7 16,3 1-2-16,-1 1 3 0,0 0-1 0,1 2 3 16,0-1 11-16,1 1 11 0,0 4 12 0,-1-1 6 15,1 0 4-15,2 1 5 0,-2-1 5 0,3 0-8 16,-3 1-42-16,2 0 39 0,-2 0-37 0,3 2 33 15,-3-1 0-15,2 1 1 0,-2-1-4 0,0 0 0 16,1 2 1-16,-1-2 0 0,0 3-1 0,-1-2 1 16,0 2-2-16,0-2-2 0,0 3-8 0,0-2 0 15,-1 0-9-15,0-1 1 0,1 1-8 0,-2-1-2 16,2 1-5-16,-1-2-5 0,1 0-4 0,0 1 0 0,0-1-2 16,3-1-2-16,-3-2 0 0,2 1-44 15,-2 0 45-15,3-1-37 0,-2 0 59 0,2 0-49 16,0 0 41-16,1 0-32 0,-1-2 45 0,1 2-38 0,-2-2 45 15,2 1-39-15,-1-2 38 0,-1 0-4 16,1-1-1-16,2-1-5 0,-3 0 6 0,0 0 0 16,0-1 0-16,1-2-17 0,-2 2 4 0,2-1-4 0,-2-1 2 15,0 1 3-15,-1-1-11 0,3-3 0 0,-3 2-1 16,1-1-5-16,0 1-4 0,1-3-1 0,-2 1-7 16,0-1-7-16,1 0 5 0,-1 0 3 0,1-3 0 15,-1 0-4-15,0 1-1 0,0-2 1 0,0 1 1 16,0-8-4-16,1 12 5 0,-1-12-5 0,3 11 2 15,-3-11-3-15,4 11-5 0,-4-11 9 0,3 7-1 16,-3-7-2-16,10 7-11 0,-10-7-19 0,11 4-55 16,-11-4-21-16,19 0-58 0,-7-1-63 0,2-2-69 15,1 0-79-15,3-2-103 0,0-2-123 0,4-3-497 16,-1 0-713-16</inkml:trace>
  <inkml:trace contextRef="#ctx0" brushRef="#br0" timeOffset="178143.67">12909 13013 85 0,'0'0'345'0,"0"0"-56"15,0 0-29-15,5-5-14 0,-5 5-26 0,0 0-18 16,0 0-4-16,0 0-33 0,0 0 21 0,0 0-42 16,0 0 27-16,-3 7-27 0,3-7-19 0,-6 7-7 0,2-3-17 15,-4 2-20-15,2-1-8 0,-3 2-11 16,1-1-12-16,-1-1-10 0,-5 2-7 0,3-1 2 15,-2 0-5-15,0 0 8 0,2-2 11 0,-2-2-2 0,0 1-3 16,2-3 3-16,11 0-2 0,-22-2-5 0,12 0-5 16,-1-3-6-16,4 0-41 0,-3-1 42 0,3-1-44 15,1-1 41-15,2 0-39 0,-1-2 40 0,2 0-41 16,3 0 36-16,-1 1-40 0,2-1 43 0,2 1-47 16,-1 0 42-16,4 1-41 0,0-1 42 15,2 5-43-15,2-2 41 0,-1 1-35 0,1 1 34 16,3 3-27-16,-2 1 50 0,3 0-33 0,0 4 42 0,3 2-35 15,-3 1 41-15,3 3-46 0,-2 1 42 0,2 3-8 16,-3 1-8-16,2 6-6 0,-3-1-4 0,-1 3-5 16,-1 1-4-16,-2 1 1 0,-4-1-8 0,0-1-2 15,0 2 0-15,-5 0-2 0,0-1-1 0,-5 2 1 16,0-1-1-16,-1-3 0 0,-3 4-1 0,-4-2 1 16,2-1-1-16,-1-4 2 0,-2-4 1 0,0 1-3 0,-1-4 0 15,2 0-1-15,-1-3 5 0,2-2 0 0,1-3 0 16,-1-1 1-16,12-3-8 0,-18 0-2 15,9-3-3-15,3-1 0 0,0-3-1 0,0 0 0 16,3 0-2-16,1-1 2 0,2 2-1 0,0-1 0 0,0 0 0 16,3-1 2-16,1 1 4 0,2 2-3 0,-2 0-2 15,4 1 5-15,0 1 1 0,2 1 3 16,-10 2 2-16,19-1 7 0,-8 3-6 0,2 1-1 0,1-1 2 16,0 3 0-16,3-2-2 0,-2 2 1 0,4 2-2 15,-1 1-1-15,1-1-1 0,0 0-1 0,-1 0-6 16,0 0-30-16,-2-1-48 0,0 1-62 15,-2-1-65-15,2 0-66 0,-2-2-76 0,-3 1-77 0,1-4-499 16,-2 2-499-16</inkml:trace>
  <inkml:trace contextRef="#ctx0" brushRef="#br0" timeOffset="178280.81">13223 13316 320 0,'0'0'475'16,"3"-7"-154"-16,-3 7-32 0,2-8-101 0,-2 8 15 15,4-5-91-15,-4 5 8 0,4-6-70 0,-4 6-10 16,9-6-141-16,-9 6-117 0,14-7-343 0,-8 2-76 16</inkml:trace>
  <inkml:trace contextRef="#ctx0" brushRef="#br0" timeOffset="178759.04">13861 12675 290 0,'-7'-16'336'0,"1"0"-62"16,-3 3 49-16,0 0-59 0,0 0 10 0,-4 2 14 16,3-1-17-16,0 2-26 0,-3 2-12 0,2-1-12 15,0 3-37-15,0 2-34 0,1 0-15 0,-1 3-20 0,11 1-1 16,-17 0 5-16,9 4 1 0,-1 0-11 16,3 2-5-16,-1 3-4 0,5 0-5 0,-1 3 0 15,2 3-11-15,-1 1-6 0,4 3-5 0,0 2-8 16,2 3-45-16,0 1 40 0,4 5-47 0,-1 2 48 15,2-1-48-15,0 6 40 0,3 0-46 0,-2 0 41 16,0 2-6-16,2-1-1 0,-3 0-18 0,2 1-1 0,-1-3-4 16,1 0-3-16,-4-4-3 0,1-1 7 0,2-1-15 15,-2-1-7-15,-2-1 10 0,1-3 1 0,-1-2-1 16,-1 0 0-16,0-2-2 0,-2-3-46 0,-2-2 23 16,3 0-20-16,-3-2-25 0,-1-3-28 0,0 1-46 15,-1-2-57-15,-2 0-60 0,1-2-80 0,-3-1-80 16,-2-3-54-16,-2 0-44 0,9-4-339 0,-19 3-394 15</inkml:trace>
  <inkml:trace contextRef="#ctx0" brushRef="#br0" timeOffset="178910.34">13540 13313 282 0,'-10'-15'398'16,"2"5"-81"-16,4-2-32 0,-2 2-41 0,3 1-22 16,-3-2-30-16,6 1-30 0,-1 2-38 0,2-2-25 15,5 1-25-15,-2 0-11 0,4-1 19 0,2 1-73 16,3-1 19-16,2 0-9 0,3-3-12 0,0 4-43 0,5-2-52 15,1-1-58-15,3 0-62 0,1-1-52 16,3-2-56-16,2 0-172 0,2-2 24 0</inkml:trace>
  <inkml:trace contextRef="#ctx0" brushRef="#br0" timeOffset="179159.6">14170 12565 8 0,'-1'-17'555'0,"-2"6"-163"16,2 1-34-16,-3 1-41 0,0 2-26 0,0 3-14 15,4 4-7-15,-12-4-18 0,12 4-12 0,-16 5-20 16,6 1-1-16,2 5-16 0,1 0-10 0,-2 6-1 16,1 2-9-16,2 5-5 0,1-1-13 0,1 9-51 15,1 0 28-15,2 3-61 0,1 3-3 0,1 9 25 16,2 0-51-16,1 2 27 0,1 2-16 0,1-3-12 16,3 3-11-16,-1 0-5 0,2-3-10 0,1 2-1 0,2-3-37 15,-1-2 34-15,3-1-40 0,-1-2 22 16,4-3-71-16,-3 0-3 0,3-6-92 0,-2 1-21 15,0-10-108-15,-3 0-30 0,4-5-71 0,-5-5-72 16,4-2-78-16,-3-4-365 0,-1-3-474 0</inkml:trace>
  <inkml:trace contextRef="#ctx0" brushRef="#br0" timeOffset="179694.37">14309 12897 86 0,'0'0'416'0,"-6"-9"-90"0,6 9-38 16,-4-7-35-16,4 7-41 0,-2-6-36 0,2 6-8 15,0 0-9-15,0 0-17 0,3-5-39 0,-3 5 23 16,9 2-51-16,-9-2 22 0,13 6-51 0,-6-3 35 0,-1 2-56 16,4-2-3-16,-2 4-6 0,1-2 7 0,-2 1-8 15,1 2 42-15,-2-1-56 0,0-1 53 16,-1 1-61-16,0-2 53 0,-3 1-48 0,-2-6 46 0,3 8-44 15,-3-8 43-15,0 0-48 0,0 0 53 0,-3 6-48 16,3-6 52-16,0 0-44 0,-7-7 44 0,4 1-44 16,3-1 46-16,-2-1-41 0,2-2 31 15,0-3-10-15,1 2-8 0,0-1-3 0,3-3-4 0,2 3-8 16,1-1-1-16,-1 1-1 0,3 1-5 0,1 0 0 16,2 3-1-16,-2-2 3 0,3 5-5 0,-2 0 4 15,3 0 6-15,-3 2 7 0,0 2 13 0,2 2 8 16,-3 2-7-16,2 1-2 0,2 2 1 0,-3-1-4 15,1 4-6-15,-2-1-1 0,0 3 0 0,1 1-46 16,-1 1 44-16,-1 3-41 0,1 0 42 0,-1 1-15 16,-3 1-33-16,-1-2-41 0,0 0-56 0,2-1-60 15,-5 1-60-15,2 0-61 0,-4-3-62 0,3-3-410 16,-3 3-300-16</inkml:trace>
  <inkml:trace contextRef="#ctx0" brushRef="#br0" timeOffset="180144.29">14334 13306 112 0,'-13'1'524'0,"13"-1"-164"15,0 0-15-15,0 0-84 0,-12 1-19 0,12-1-4 16,0 0-17-16,0 0-27 0,0 0-16 0,0 0-23 15,0 0-24-15,7-3-25 0,0 1-13 0,4-1-20 16,1 0-10-16,4 1-9 0,2-3-7 0,2 2-1 0,3-4-7 16,0 3 1-16,5-2 7 0,2-1 15 0,0-1-1 15,2 1 2-15,0 0-2 0,0 0-2 0,0-1-6 16,0 1-5-16,0 0-4 0,-1 0-9 0,-2 1-7 16,-2 0-5-16,-2 0-2 0,0 2-8 0,-4 0-2 15,0 0-7-15,-6 1-27 0,2-1-47 16,-4 2-53-16,-1 0-23 0,-1 0-51 0,-11 2-65 15,14-1-90-15,-14 1-100 0,0 0-349 0,0 0-327 0</inkml:trace>
  <inkml:trace contextRef="#ctx0" brushRef="#br0" timeOffset="180593.31">14553 13593 359 0,'-12'1'369'0,"12"-1"-42"0,-21-1-30 0,21 1-30 16,-14-3-22-16,14 3-13 0,-13-4-21 0,13 4-45 0,-9-6-33 15,9 6-24-15,-1-9-17 0,1 9-11 0,3-9-4 16,-3 9-10-16,9-8-1 0,-9 8 6 0,11-6 6 15,-3 3 3-15,1 1-6 0,-9 2 5 16,15-2-11-16,-15 2-4 0,17 0-2 0,-17 0-5 0,14 4-5 16,-8-1-4-16,2 2 4 0,-3 1-8 0,0 0-2 15,-1 2-3-15,-2 1-4 0,1 0-2 0,-2 0-39 16,1 2 47-16,-4 0-46 0,1-1 41 0,0 2-42 16,-2-1 42-16,1 0-43 0,-1-1 44 0,-1-1-1 15,3 0 5-15,-2 0-11 0,1-1-4 0,-2-3 6 16,4-5 4-16,-1 13-39 0,1-13 42 0,0 8-49 0,0-8 44 15,5 4-46-15,-5-4 42 0,10 3-45 16,-10-3 43-16,15 0-52 0,-3-1 39 0,1-1-64 16,-1 0 20-16,4-1-59 0,0-2 14 0,0 1-63 15,2-1 21-15,-3 1-22 0,3-2-36 0,-3 1-61 16,3-1-43-16,-4-1-46 0,0 2-45 0,-1-1-94 16,0-2-189-16,-3 0-161 0</inkml:trace>
  <inkml:trace contextRef="#ctx0" brushRef="#br0" timeOffset="181072.83">14694 13358 224 0,'0'0'321'16,"-6"-5"4"-16,6 5-57 0,-7-6 19 0,7 6-76 15,-4-7 22-15,4 7-71 0,-7-7-19 0,7 7-15 16,-3-7-33-16,3 7-20 0,0-8-17 0,0 8-10 16,4-6-10-16,-4 6-10 0,8-6 4 0,-8 6-14 15,9-3-4-15,-9 3-4 0,0 0-2 0,16 0 1 16,-16 0-2-16,12 5 10 0,-12-5-10 0,10 8 1 0,-6-1 0 15,0-1 1-15,-3-1 5 0,4 2-5 16,-4 0 2-16,0 0 3 0,1 0 4 0,-2 0-1 16,0 1 6-16,1-1-3 0,-1-7-9 0,0 12 3 15,0-12-4-15,0 12 5 0,0-12-2 0,1 10-2 0,-1-10 1 16,4 9-5-16,-4-9-3 0,5 7 3 0,-5-7-1 16,8 9 1-16,-2-5-8 0,1 0 2 0,-1 2-2 15,-1-1 3-15,2 0-2 0,0 2 3 0,-3-1 7 16,1 0 7-16,-2 0 2 0,-2 0 16 0,2 1 9 15,-2-1 11-15,-1-6 18 0,-1 12 7 0,1-12 4 16,-3 13 0-16,1-8-20 0,2-5-7 0,-7 11-13 16,7-11-5-16,-4 7-12 0,4-7-6 0,-5 7-9 15,5-7-32-15,-2 6-46 0,2-6-74 0,0 0-91 16,0 0-94-16,0 0-62 0,0 0-444 0,10-6-371 0</inkml:trace>
  <inkml:trace contextRef="#ctx0" brushRef="#br0" timeOffset="181444.62">14990 12546 102 0,'0'-7'512'0,"0"7"-181"0,-1-10-28 0,1 10-45 16,0 0 16-16,0 0 0 0,0 0-10 0,0 0-22 16,9 4-14-16,-5 3 0 0,1 1-33 0,5 4-6 15,-2-1-2-15,1 5-1 0,5 2-12 0,0 3 7 16,1 4-18-16,1-1-42 0,2 5 32 0,-3 5-47 16,4-1 8-16,-1 1-3 0,0 1-15 0,-3 1-2 15,2 2 18-15,-3 0-44 0,-1 1 11 16,-2 2-17-16,-1 0-11 0,-2 1-24 0,-3-1 19 0,-1-4-35 15,-3-1 24-15,-2 0-24 0,0 0 11 0,-4 5-20 16,-1-6-6-16,-2 2-12 0,-4-1-27 0,3-6-41 16,-5-1-57-16,3-1-21 0,-2-2-128 0,-1-1-38 15,2-4-110-15,-2-4-126 0,7-4-544 0,-4-2-725 16</inkml:trace>
  <inkml:trace contextRef="#ctx0" brushRef="#br0" timeOffset="182008.75">15356 13041 415 0,'0'0'337'15,"0"0"-50"-15,0 0-14 0,0 0 1 16,5-4-44-16,-5 4 20 0,0 0-65 0,12-1 20 0,-12 1-76 16,12-2 21-16,-12 2-66 0,16-1 29 0,-6 0-63 15,3 0 30-15,0 0-53 0,2 0 32 0,0-2-49 16,3 1 35-16,0 0-50 0,1-1 39 0,0 2-46 16,1-2 37-16,-1 0-41 0,1-1-4 0,-2 0-76 0,1-2 14 15,-1 3-64-15,0-2-48 0,-4-1-46 16,1 1-63-16,-2-1-94 0,-1 1-150 0,-5-2-56 15</inkml:trace>
  <inkml:trace contextRef="#ctx0" brushRef="#br0" timeOffset="182192.66">15545 12852 47 0,'0'0'348'0,"-14"-4"-101"16,14 4-36-16,0 0 16 0,-9 3 2 15,9-3-10-15,-2 6 30 0,2-6-58 0,1 9 16 0,1-1-64 16,1-1 22-16,2 2-54 0,3 5 16 15,-2-1-65-15,2 2 28 0,1 3-17 0,1 0-15 0,0 1-11 16,-1 1-5-16,1 2-14 0,1 2-10 0,0-1-7 16,1 2-40-16,-1-3-46 0,2 1-57 0,-3-4-33 15,2-1-99-15,0-1-90 0,-1-3-320 0,-1-4-182 16</inkml:trace>
  <inkml:trace contextRef="#ctx0" brushRef="#br0" timeOffset="182692.8">15909 12677 415 0,'0'0'346'0,"-3"-10"-20"0,3 10-76 16,0-8-29-16,0 8-8 0,3-8 2 0,-3 8 5 16,7-7-27-16,-7 7-25 0,10-2-20 0,-10 2-12 15,15 0-14-15,-15 0-14 0,14 4-13 0,-5-1-19 16,1 2-11-16,-1 0-11 0,2 1-10 0,-1 0-9 16,-2 1-7-16,1-1-2 0,-3 3-1 0,2-2-5 15,-2 1-2-15,-2-1-1 0,-2 0 3 0,1 1-9 16,-3-8 2-16,-1 9 4 0,1-9-8 0,-4 8 5 15,4-8 0-15,-7 3 10 0,7-3 1 0,-7-2 6 16,7 2 20-16,-10-10-11 0,6 4 2 0,1-3-5 16,-1 0 2-16,3-3-7 0,1 1-4 0,0-2-9 15,3-3-2-15,0 3-3 0,4-1-4 0,-1 0-3 16,3 0-2-16,3 3 5 0,-2 0-7 0,3 1 2 0,0 1-2 16,0 4 6-16,2-2 12 15,-1 5 16-15,-2 0 10 0,4 3-2 0,-3 0 4 0,2 4-8 0,0 1-3 16,1 0-1-16,0 5-6 0,1-2-4 15,-2 5-3-15,-2-1-5 0,2 1-4 0,-3 2-3 16,2 0 0-16,-4 1-2 0,3 2-47 0,-3-1 26 0,-1 2-84 16,-1-1-8-16,-1 0-117 0,-2 0-40 0,-1-1-79 15,-1-1-101-15,-2 0-528 0,-1-3-556 0</inkml:trace>
  <inkml:trace contextRef="#ctx0" brushRef="#br0" timeOffset="182925.76">16066 13103 201 0,'-11'4'572'0,"2"-2"-151"16,3 0-104-16,6-2-44 0,-9 4-8 0,9-4 2 15,-8 4-31-15,8-4-23 0,0 0-36 0,0 0-30 0,10 2-25 16,-10-2-21-16,17-2-18 0,-2-2-18 16,1 1-7-16,3 0-14 0,4-2-10 0,1-1-5 15,2 0-1-15,6 0-7 0,0-2-6 0,1 1-41 16,0-2 45-16,0 1-42 0,3 1 43 0,-3-2-39 0,0 2 39 15,1 0-44-15,-2-1 44 0,-2 4-45 16,-3-1 23-16,0-1-89 0,-4 3-11 0,-3 1-78 16,0 0-37-16,-4 1-40 0,-2-1-93 0,-1 2-427 0,-13 0-297 15</inkml:trace>
  <inkml:trace contextRef="#ctx0" brushRef="#br0" timeOffset="183292.61">16394 13353 61 0,'-12'2'535'0,"-2"0"-146"0,14-2-54 0,-18 1-24 16,18-1-18-16,-16-1-18 0,16 1-30 0,-12-3-43 16,12 3-34-16,-5-5-24 0,5 5-30 0,0 0-22 15,0-9-20-15,0 9-10 0,8-4-9 0,-8 4-6 16,11-3 2-16,-11 3-6 0,18-1-1 0,-18 1-12 15,19 2-3-15,-10 3-2 0,0-1-2 0,0 2-4 16,-3 2 0-16,2 1-1 0,-4 0-4 0,0 2-2 16,-3 1-2-16,-1 2 4 0,0 0-7 0,-1 0 1 15,-3 2 9-15,0 0 11 0,-1-2 14 0,0 1 18 0,1-1 17 16,-2-2 10-16,2-2-41 0,0 1 31 0,0-2-48 16,2-1 45-16,-1-1-48 0,3-7 36 15,0 11-54-15,0-11 42 0,5 8-54 0,-5-8 34 0,12 4-24 16,-12-4-47-16,20-1-34 0,-8-2-37 0,4 1-32 15,0-3-27-15,3 1-28 0,1-4-12 0,0-1-28 16,0 0-33-16,0-1-21 0,-2-1-110 0,0-3-333 16,-2 2-240-16</inkml:trace>
  <inkml:trace contextRef="#ctx0" brushRef="#br0" timeOffset="183594.05">16453 13129 276 0,'-7'-7'352'0,"5"0"-63"0,-1 1-19 0,3 6-35 0,-3-12-14 16,3 12-12-16,3-10-42 0,-3 10 18 15,5-11-64-15,-1 8 32 0,-4 3-52 0,10-6 44 16,-10 6-3-16,14-2-12 0,-14 2-14 0,13 1-11 16,-13-1-23-16,14 6-4 0,-9-3-5 0,-1 5-7 0,1-1 1 15,-3 1-4-15,-2 1 6 0,0 2 3 16,-2-2 16-16,-2 2 5 0,0-1 18 0,1 0 21 0,-4 0 26 15,1 0 16-15,2-4 10 0,0 2-3 0,0-2-18 16,4-6 0-16,-5 8-35 0,5-8-14 0,-2 6-34 16,2-6-1-16,0 0-30 0,0 0 2 0,11-1-44 15,-11 1-10-15,18-6-88 0,-5 1-15 0,2-1-106 16,3-2-17-16,4 1-49 0,-1-4-60 0,6 0-70 16,-2-1-85-16,2-3-71 0,-2 3-382 0,2-4-527 15</inkml:trace>
  <inkml:trace contextRef="#ctx0" brushRef="#br0" timeOffset="184794.66">16610 12178 61 0,'-8'-7'244'0,"8"7"-43"0,-4-8-26 16,4 8-27-16,-4-8-15 0,4 8-15 0,0-7-18 0,0 7-22 16,4-9-14-16,-4 9-15 0,11-7-6 0,-3 2 2 15,1 0 6-15,2 2-2 0,1-1-5 0,1 0 5 16,0 1-2-16,4-1 3 0,-1 2-4 0,-2 0 10 15,-1 0 5-15,2 1 9 0,1 1 3 0,-2 1 7 16,0 1-9-16,0 0 32 0,-1 3-21 0,1 1 47 16,-3 1-37-16,1 2 16 0,-1 2 9 0,-1 4 56 15,-1 3-43-15,1 0 35 0,-2 3-44 0,1 6 36 0,0 0-9 16,-3 4-8-16,2 1-13 0,-1 1-4 16,-1 6-8-16,4-1-5 0,-3 1-19 0,0 0-51 15,1-1 44-15,2 1-50 0,-2 0 42 0,1-1-49 16,1-1 46-16,-1 2-45 0,1 0 0 0,2 1 48 15,-3 0-47-15,2 0 39 0,0 1-50 0,1 1 40 16,0-1-2-16,-1 1-52 0,1 0 38 0,0 1-5 0,-1-1-6 16,0-2-44-16,-1 1 41 0,1 1-40 0,-1 0 36 15,1-3-39-15,-3 1 44 0,0-2-45 0,-2-4 7 16,0-3 39-16,-2 2-40 0,-3-6 38 0,1-1-36 16,-4 0 38-16,0-2-40 0,-4-2 38 0,1 0-33 15,-5-2 32-15,0-2-37 0,-1-5 35 0,-1 1-38 16,-2-6 35-16,1 0-51 0,-1-4 11 0,-1-3-103 15,0-3-13-15,-3-3-93 0,-3-3-26 0,2-3-101 16,-3-6-47-16,1-2-74 0,1-1-100 0,-1-8-308 16,-1-1-442-16</inkml:trace>
  <inkml:trace contextRef="#ctx0" brushRef="#br0" timeOffset="185144.74">17422 12863 517 0,'-1'-7'393'0,"1"7"-38"0,0-6-38 15,0 6-64-15,0 0 17 0,3-10-12 0,-3 10-43 16,6-7-26-16,-2 3-32 0,4 0-23 0,2-1-23 16,0 0-20-16,-1 1-16 0,6-2-14 0,0 2-8 15,1-1-16-15,1 0-7 0,2 0-6 0,-1 2-2 16,1-4-11-16,0 4-6 0,2-2-40 0,-2 1-61 0,0-2-68 15,-1 3-71-15,0-2-67 0,-3 1-59 16,0-3-396-16,-2 2-270 0</inkml:trace>
  <inkml:trace contextRef="#ctx0" brushRef="#br0" timeOffset="185345.26">17618 12604 322 0,'-10'-6'404'0,"0"1"-38"0,2-1-101 0,2 4-47 16,6 2-20-16,-11-5 12 0,11 5 37 0,0 0 2 15,-12 1-8-15,12-1-11 0,-4 6-15 0,4-6-33 16,1 14-17-16,-1-6-23 0,4 5-19 0,0 0-25 16,1 1-19-16,0 1-14 0,1 4-11 0,1 0-10 15,-1 1-44-15,2 1 39 0,-1 1-49 0,1-2 27 16,0 2-80-16,1-1-12 0,-2 1-104 0,2-2-32 16,-1 0-83-16,2-2-95 0,-1-1-126 0,0-1-258 15,-1-4-290-15</inkml:trace>
  <inkml:trace contextRef="#ctx0" brushRef="#br0" timeOffset="185742.6">18114 12449 19 0,'-10'-9'488'15,"1"4"-110"-15,1-1-57 0,-1-1-41 0,3 4 3 16,1-2-69-16,-2-1 13 0,5 1-49 0,2 5-31 16,-1-8-28-16,1 8-23 0,5-8-21 0,-5 8-9 15,14-5-13-15,-14 5-9 0,21-3-7 0,-9 3 1 16,1 3-15-16,3-1-1 0,-3 4 0 0,2 0-2 16,-2 0 7-16,0 4-6 0,-3-1 3 0,-1 3 4 15,-1 0 3-15,-3 1 2 0,-1 2 4 0,-4 2 2 16,-2 0-7-16,0-2 1 0,-3 2 13 0,-2-2 20 15,2 0 23-15,-1 1 20 0,1-3 17 0,0-2 2 16,1 1-7-16,-1-4-10 0,2 2-9 0,1-5-14 16,0 3-16-16,2-8-9 0,4 9-11 0,-4-9-6 15,12 7-12-15,-3-5-8 0,2-1-11 0,4-1-38 16,2-3-38-16,3 1-42 0,5-3-37 0,0 1-32 0,0-2-32 16,4-4-42-16,2 0-52 0,-2 0-52 15,-1-4-48-15,-1 1-81 0,0-1-245 0,-4-2-226 16</inkml:trace>
  <inkml:trace contextRef="#ctx0" brushRef="#br0" timeOffset="186093.99">18569 12353 8 0,'-8'-7'490'0,"4"2"-116"15,-3 0-48-15,7 5-58 0,-7-10-51 16,7 10-6-16,-5-4-51 0,5 4 34 0,0 0-39 0,0 0 13 16,0 0-54-16,0 0 48 0,0 0-11 0,8 3-7 15,-4 2-10-15,3 1-2 0,0 1 6 0,-1 1-23 16,3 2-9-16,0 1-9 0,-1 0-11 0,-2 2-8 15,2-1-4-15,-2 0-9 0,2 1-4 0,-4 1-1 16,0-4-47-16,-2 4 44 0,-2-4-7 0,0 1 0 16,-1 1 3-16,-2-4 4 0,1 2 5 0,-2-3 9 15,0-2 5-15,-1 0 2 0,5-5-34 0,-8 2 41 16,8-2-48-16,-7-5 38 0,3-1-37 0,1-1 30 16,3-4-42-16,0 0 22 0,0 0-42 0,4-6 32 0,0 1-42 15,6-2 3-15,-1 1 2 0,1 0 1 16,1 3-3-16,2 0 2 0,2 1 1 0,0 2 1 15,0 2 7-15,-1 4 5 0,0-1 11 0,0 4 10 0,-1 1 9 16,0 2 6-16,4 3-9 0,-5 2-1 0,2 3 8 16,-1 2-29-16,-1 4 13 0,-1 2-26 0,-3 1-4 15,-3 3-80-15,1 2-29 0,-3 1-88 16,-3 4-93-16,-3 2-103 0,-4 2-121 0,-2 5-163 0,-3-1-407 16,-4 1-699-16</inkml:trace>
  <inkml:trace contextRef="#ctx0" brushRef="#br0" timeOffset="186765.43">11645 15051 458 0,'0'0'483'0,"-16"0"-67"0,16 0-126 0,0 0 9 15,0 0-53-15,-15 0 25 0,15 0-44 0,0 0 7 16,0 0-19-16,0 0-11 0,0 0-42 0,8-4-10 16,-8 4-41-16,16-4-11 0,-4 0-29 0,0 1-3 15,5-1-22-15,0-1 0 0,3 0-23 0,3-1-16 16,2 2-75-16,-3-3-50 0,2 3-101 0,1-2-42 15,-3 2-86-15,1-1-77 0,-6 2-425 0,-1-1-393 16</inkml:trace>
  <inkml:trace contextRef="#ctx0" brushRef="#br0" timeOffset="186888.13">11802 15090 532 0,'-17'8'447'0,"2"-1"-55"0,3 0-132 0,1 0-1 15,2-1-78-15,1-2-37 0,3 0-25 0,5-4-26 0,-4 6-16 16,4-6-23-16,8 2-21 0,-8-2-78 0,24-3-76 15,-7 0-138-15,10-3-427 0,5-2-193 16</inkml:trace>
  <inkml:trace contextRef="#ctx0" brushRef="#br0" timeOffset="187695.91">13283 14803 379 0,'0'0'321'0,"0"0"-36"0,0 0 7 16,-5 5-11-16,5-5-54 0,-5 3 21 0,5-3-57 15,-7 5-17-15,7-5-59 0,-7 5 20 0,-1 0-44 16,3-2 21-16,0 2-16 0,-3-2-16 0,-1 3-13 16,2-2-12-16,-2 0-12 0,0 0-7 0,-3 0-6 15,3 0-10-15,-2-1-27 0,-2 1 29 0,3-2-5 16,-3-1-3-16,1 1-2 0,2-1-1 0,-2-2-4 16,1-1-22-16,2 1 27 0,-1-2-30 0,1-1 34 15,0-2-27-15,4 0 27 0,-2-1-26 0,3 0 30 16,1 0-31-16,0 0 24 0,2-2-25 0,2 2 28 15,2-1-29-15,0 2 28 0,2 0-29 0,1-2 28 16,-1 4-27-16,4 0 41 0,-1 1-11 0,2 1 26 16,-10 2-11-16,19 0 24 0,-5 2-15 0,-1 3 17 15,1 1-24-15,0 3 13 0,-1 1-18 0,4 4 13 16,-3 1-23-16,0 1 12 0,-3 2-18 0,2 1 10 0,-3 0-14 16,-1 2 9-16,-1 0-8 0,-2 1 12 15,-2-1-11-15,-1-2 18 0,-2 1-4 0,-1-1 1 16,-4 0 9-16,0 3 8 0,-2-3-3 0,-2 0 1 0,-2-1-5 15,-3-2-2-15,0-1-3 0,-1 0-7 0,-1-3-2 16,1-2-2-16,-1-1-3 0,2-2-4 0,-2-2 2 16,3-3-3-16,-2 0 1 0,4-3-4 0,-2-2-2 15,2-1-3-15,1 0-4 0,4-3 0 0,0 0 8 16,1-1-9-16,1 1 4 0,3 1-9 0,2-1 11 16,-1-1-12-16,4 2 11 0,0 1-9 15,2 0 9-15,3 0-7 0,-1 1 14 0,1 2-6 0,3 1 3 16,-2 0 3-16,2 2 3 0,1 0-7 0,3 1 2 15,-1 2-1-15,1 0-3 0,1 0-2 0,-2 2 7 16,1 0-2-16,3 0-6 0,-2 1-2 0,0-1-17 16,-1 2-41-16,-1-2-44 0,2-1-48 0,-2 2-68 15,0-1-79-15,-3-1-73 0,2-2-88 0,-2 0-444 16,-1-1-466-16</inkml:trace>
  <inkml:trace contextRef="#ctx0" brushRef="#br0" timeOffset="188331.49">13145 14345 183 0,'-6'-4'421'0,"6"4"-110"16,-12-9-13-16,7 6-76 0,1-2 18 0,-1-1-69 15,1 0 16-15,2 1-68 0,-2-1 22 0,4 6-66 16,2-12 25-16,2 6-50 0,0-2 30 0,1 3-38 16,4 0 43-16,0 0-31 0,3 0 33 0,-1 4-47 15,1 0 26-15,-1 1-37 0,1 1 24 0,0 2-36 16,1 1 30-16,-1 4-34 0,-1-1 27 15,-2 3-33-15,-1 0 37 0,-2 2-40 0,-1 2-1 0,-1-3 3 16,-3 3 6-16,1-2 7 0,-2-1 14 0,-2 2 14 16,1-3 8-16,-1 0 11 0,-1 0-6 0,0-2-4 15,2 0 0-15,-1-1-5 0,0-2 3 0,2-5-2 16,-2 11-10-16,2-11-12 0,0 7-4 0,0-7-10 16,5 7-2-16,-5-7-2 0,10 6-2 0,-3-4 1 15,4 0-9-15,-1 2 1 0,-1-2-7 0,3 2-11 16,-1 0-4-16,0 0-7 0,-1 1-6 0,-1 1-8 15,-3 0 10-15,2 0 2 0,-3 2 2 0,-3-1 7 16,1-2 6-16,-5 3-1 0,1-1 20 0,-5-1-12 16,2 1 11-16,-2-1-27 0,-2-1 7 0,-1 1-72 0,-1-2-27 15,0-2-110-15,-3-2-76 0,3 0-136 0,-2-2-356 16,-2-1-318-16</inkml:trace>
  <inkml:trace contextRef="#ctx0" brushRef="#br0" timeOffset="189164.22">13735 14980 500 0,'0'0'359'15,"0"0"-82"-15,0 0-60 0,0 0-39 16,0 0-44-16,0 0-47 0,0 0-80 0,0 0-87 16,12 2-107-16,-12-2-283 0,0 0 49 0</inkml:trace>
  <inkml:trace contextRef="#ctx0" brushRef="#br0" timeOffset="189626.84">14390 14300 345 0,'-8'-9'388'0,"2"2"-27"0,-1 2-19 0,-3-1-59 15,1 4 22-15,0 0-60 0,9 2-12 0,-16-1-55 16,16 1 8-16,-18 3-28 0,9 2 18 0,1 1-30 16,0 1 9-16,3 2-4 0,-2 4 3 0,4 0-14 0,-1 3 1 15,3 0-2-15,2 2-11 0,2 3-15 16,1 2-4-16,3 4-13 0,1 3-6 0,0 0-3 0,3 6-5 15,2 0-2-15,-1 0-8 0,1 1-3 0,2 2-11 16,-1-2-3-16,0 0-5 0,-3 0-6 0,3-1-5 16,-1 1-9-16,-2-1-4 0,0 0-1 15,-3-5-5-15,0-2-29 0,-3 3 32 0,1-2-28 0,-4-4 30 16,-1 0-28-16,-1-1 23 0,-1-1-2 0,0-2-9 16,-3-1 4-16,0-3-7 0,-1-2-15 0,-4-1-29 15,3-2-51-15,-2 0-84 0,-2-4-67 0,0-2-84 16,-2-3-26-16,-2-2-126 0,3-2-61 0,-7-3-510 15,0-5-665-15</inkml:trace>
  <inkml:trace contextRef="#ctx0" brushRef="#br0" timeOffset="189765.92">14033 15047 337 0,'-12'-16'405'0,"1"1"-57"16,2 3-45-16,-1 1-45 0,5-2-50 0,1 3-66 16,4 0-28-16,1-2 21 0,5 1-29 0,0-1-19 0,7-1-56 15,2 0 31-15,7-3-49 0,2 1 33 0,3-1-46 16,6-2 36-16,4 0-49 0,0 0 8 15,3 0-112-15,2-1-48 0,0-1-104 0,2 0-382 0,-2 0-159 16</inkml:trace>
  <inkml:trace contextRef="#ctx0" brushRef="#br0" timeOffset="190027.33">14778 14159 561 0,'-4'-11'487'0,"2"2"-138"0,-1 3-30 0,-3 0-36 15,6 6-18-15,-5-5-27 0,5 5-8 0,0 0-8 16,-10 4-15-16,7 3-6 0,-1 1-10 0,2 3-1 16,-2 5-2-16,1 2-6 0,2 1-2 0,0 5-12 15,0 2-7-15,1 5-17 0,1 3-40 0,0 2 19 16,2 8-20-16,2-1-5 0,-2 3-18 0,3-1-13 16,-1 1-14-16,0-1-5 0,0-1-12 0,3 2-8 15,-2-3-2-15,3-1-6 0,-1 1-2 0,3-4 0 0,-2-2-14 16,4-1-28-16,2-2-44 0,2-3-47 15,-2-7-61-15,4 0-60 0,-2-5-58 0,3-1-68 16,-2-4-79-16,4-4-69 0,0-2-539 0,1-4-667 0</inkml:trace>
  <inkml:trace contextRef="#ctx0" brushRef="#br0" timeOffset="190459.86">15093 14636 485 0,'-3'-11'328'0,"1"1"-15"15,2 3-84-15,0 0-16 0,0 0-34 0,2 2 2 16,1-1 2-16,-3 6 0 0,9-8-15 0,-9 8-23 16,14-3-2-16,-14 3-19 0,15 0-14 0,-5 4-16 15,-2 0-14-15,0 0-15 0,1 2 16 0,-2-1-35 0,2 2 15 16,-2 0-23-16,-1 1 22 0,0-1-19 0,-2 0 24 15,1 1-9-15,-5-8 17 0,4 10-1 16,-4-10 11-16,1 10-17 0,-1-10 12 0,0 0-11 16,0 0-8-16,0 0-4 0,0 0 4 0,-7-7-18 0,5 2-4 15,1-3-8-15,1-4-2 0,3 0-9 0,-2-1-3 16,2-1-2-16,2-3-5 0,0 1-3 16,4-2 0-16,0 1 0 0,1 1-6 0,3 2-2 0,-2-1 11 15,1 4-10-15,2 2 6 0,-1 0-6 0,-1 4 11 16,0 2 3-16,-1 2 12 0,2 1 8 0,-1 2 3 15,0 2 3-15,1 3-8 0,-4 1 0 0,3 3-9 16,-3 1-2-16,1 4-2 0,-1 1-3 0,-2 2-5 16,0 0-5-16,-1 1-18 0,-2 1-37 15,2 0-35-15,-2 2-58 0,-1 0-34 0,-2 0-53 16,-1-3-82-16,0 0-29 0,0 0-71 0,-1-2-74 0,-2-2-313 16,-1 0-324-16</inkml:trace>
  <inkml:trace contextRef="#ctx0" brushRef="#br0" timeOffset="190679.91">15182 15021 104 0,'-16'5'556'0,"4"0"-114"0,2-2-78 0,0 1-14 15,10-4-58-15,-16 5 2 0,16-5-57 0,-11 5 4 16,11-5-30-16,-8 3-11 0,8-3-39 0,0 0-25 0,0 0-36 16,0 0-4-16,17-1-30 0,-8-1-6 15,1-2-20-15,5 0 6 0,2 0-23 0,1-2 9 16,2-1-17-16,2 0 6 0,2-1-15 0,-1 1 11 15,5-1-15-15,2-1 10 0,-2 0-12 0,0 1 8 16,-4 1-14-16,3 1-12 0,-3-1-59 0,1 2-36 16,-2 0-75-16,-3 1-68 0,1 0-22 0,-6 1-66 0,3 1-64 15,-2 0-367-15,-4 0-293 0</inkml:trace>
  <inkml:trace contextRef="#ctx0" brushRef="#br0" timeOffset="191110.86">15339 15224 204 0,'0'0'455'16,"-14"2"-109"-16,14-2 2 0,-16 1 5 0,16-1-12 15,-14-1-17-15,14 1-40 0,-12-1-30 0,12 1-37 16,-9-2-39-16,9 2-22 0,0 0-40 0,-5-6-24 0,5 6-19 15,5-5-10-15,-5 5-14 0,9-5-8 0,-9 5 2 16,15-5-22-16,-15 5 9 0,17-1-18 16,-17 1 10-16,19 3-13 0,-10-1 5 0,-1 3-4 0,1 0 1 15,-3 2 1-15,-1 2 1 0,1 0 9 0,-4 2-14 16,-1 2 14-16,-1-1-12 0,-1 1 12 0,0 3-9 16,-2 0 20-16,-2-1 6 0,1-1 20 15,-2 0-7-15,1 0 4 0,-3-2-1 0,2-1 8 0,1-1-8 16,-1-2-1-16,3 1-6 0,-1-1-3 0,0-2-1 15,0-2-11-15,4-4-3 0,-2 9-10 0,2-9 1 16,2 6-15-16,-2-6 5 0,0 0-12 0,12 2-13 16,-12-2-28-16,14-2-18 0,-5 1-15 0,1-3-31 15,0 1-1-15,5-3-21 0,-2 1 9 0,0-1-24 16,4-2 10-16,-1-1-35 0,2 0 3 0,1-1-86 16,-2-1-29-16,-1 0-89 0,0 0-78 0,-1-2-285 15,-2 1-239-15</inkml:trace>
  <inkml:trace contextRef="#ctx0" brushRef="#br0" timeOffset="191575.89">15447 15048 342 0,'0'0'359'0,"-5"-7"-24"0,5 7-38 0,-3-5-36 15,3 5-25-15,-5-5-63 0,5 5 29 0,-1-8-78 16,1 8 9-16,0 0-64 0,0-7 22 0,0 7-51 16,0 0 25-16,5-4-44 0,-5 4 28 0,0 0-49 15,12 1 39-15,-12-1-46 0,11 5 40 0,-11-5-42 16,10 7 46-16,-4-1-47 0,-2-3 38 0,1 4-39 15,-1 1 44-15,1-1-40 0,-1 0 38 0,0 2-28 16,0-2 25-16,-2-1-36 0,3 2 37 0,-2-1-37 16,-2-2 39-16,-1-5-43 0,4 10 43 0,-4-10-46 15,3 8 44-15,-3-8-40 0,5 7 35 0,-5-7-30 16,4 7 25-16,-4-7-34 0,7 6 35 0,-7-6-35 0,9 5 31 16,-9-5-32-16,9 7 35 0,-9-7-33 15,7 6 32-15,-7-6-43 0,7 5 44 0,-7-5-36 16,3 8 9-16,-3-8-2 0,1 8 5 0,-1-8 5 15,-4 8 8-15,4-8 11 0,-4 8 0 0,4-8 4 0,-6 6-7 16,6-6-6-16,-4 5-2 0,4-5 1 0,-6 6-3 16,6-6-8-16,0 0 10 0,-5 5-37 0,5-5-46 15,0 0-49-15,0 0-52 0,0 0-41 0,0 0-84 16,2 7-100-16,-2-7-179 0,0 0-95 0</inkml:trace>
  <inkml:trace contextRef="#ctx0" brushRef="#br0" timeOffset="192375.95">15642 14464 65 0,'-5'-5'205'0,"1"0"14"0,-2-3-24 16,2 2 0-16,-1 2 34 0,1-3-40 0,2 1 25 15,-1 2-46-15,3 4 42 0,-5-11-54 0,5 11 30 16,-6-7-53-16,6 7 24 0,0 0-15 0,0-9 54 16,0 9-2-16,0 0 24 0,14 1-18 0,-8 3 11 15,4 1-15-15,4 1-17 0,3 4-18 0,2 1-11 16,3 4-19-16,2 3-12 0,2 2-8 0,2 5-21 15,1 1-15-15,-2 1-8 0,1 3-13 0,-1 2-10 16,-2 0-20-16,1 0 12 0,-4 3-38 0,1 1 33 16,-3-1-3-16,-3 2-7 0,-2 2-5 0,-3-2 0 15,-3 0-8-15,-2-4-1 0,-4-3 1 0,-2 1-39 16,-1-4 47-16,-3 1-4 0,1-2-1 0,-4 0-8 0,1-3-13 16,-2-1-23-16,2-2-61 0,-1-3-54 15,-2-1-69-15,3-3-53 0,0-4-125 0,0 0-103 0,1-4-160 16,4-5-265-16,-7 3-493 0</inkml:trace>
  <inkml:trace contextRef="#ctx0" brushRef="#br0" timeOffset="192691.23">16164 14864 185 0,'0'0'502'0,"0"-9"-153"0,0 9 11 0,0-5-84 15,0 5 11-15,2-7-71 0,-2 7-2 0,3-7-61 16,-3 7 9-16,8-7-49 0,-8 7 5 15,12-7-51-15,-3 3 17 0,2 1-48 0,0 0 23 0,2 0-37 0,2-1 4 16,0-1-10-16,3 3 11 0,0-2-29 16,0 1 25-16,1-1-39 0,2-1-28 0,-2 3-90 15,-1-3-12-15,0 2-67 0,-2 0-53 0,1-2-67 0,-4 2-345 16,-2-2-184-16</inkml:trace>
  <inkml:trace contextRef="#ctx0" brushRef="#br0" timeOffset="192870.42">16350 14667 242 0,'-9'-3'361'0,"2"-1"-38"0,7 4-84 0,-12-5-13 0,12 5-59 16,-6-3 28-16,6 3-29 0,0 0 46 15,-3 7-58-15,3-7 12 0,7 9-67 0,-4 0 14 0,5-1-53 16,0 4 19-16,-1 2-14 0,4 0-1 0,-1 4-26 16,0 0-3-16,3 1-11 0,-2-1-12 0,0 1-27 15,-2 0-92-15,3 0-28 0,-4 1-76 0,1-1-70 16,0 0-138-16,1-2-167 0,-2 0-99 0</inkml:trace>
  <inkml:trace contextRef="#ctx0" brushRef="#br0" timeOffset="193560.39">16983 14405 65 0,'0'0'361'0,"-5"-7"-81"0,5 7 7 16,-5-6-50-16,5 6 19 0,-4-6-55 0,4 6-15 16,0 0-21-16,-4-6-39 0,4 6-10 15,0 0 1-15,0 0 23 0,0 0 1 0,0 0-2 0,0 0-8 16,6 6-18-16,-2-1-15 0,0 1-18 0,0 1-13 16,2 2-10-16,-2-1-13 0,0 1-6 0,0 0-5 15,0 0-6-15,-2 0-3 0,1-1-2 0,-2 1 2 16,2-2 0-16,-1 1-4 0,-1-3 2 0,-1-5 1 15,0 11 0-15,0-11-1 0,-3 6-7 0,3-6 7 16,0 0-6-16,0 0 0 0,0 0 0 0,-8-4 1 16,8 4-6-16,-3-14 12 0,5 4-11 0,-2 1-10 15,2-2 0-15,1-1 12 0,1-2-15 0,3-1 7 16,0 1-11-16,0 1 13 0,2 0-15 0,3 0 16 16,-2 3-15-16,3 0 13 0,0 2-16 0,-2-1 21 15,2 6 0-15,-3-1 18 0,2 3-1 0,0 2 11 16,-1 1-13-16,1 2 9 0,0 4-12 0,-2 0-9 15,3 3-3-15,-3-1-1 0,4 6-2 0,-2 0-2 16,-1 2-9-16,-1 1-27 0,1 0-51 0,-2 2-34 0,-3 1-102 16,3-1-73-16,-4 3-58 0,-1-3-121 0,-3-2-352 15,2 1-355-15</inkml:trace>
  <inkml:trace contextRef="#ctx0" brushRef="#br0" timeOffset="193876.11">16876 14911 8 0,'0'0'547'0,"-11"4"-157"0,11-4-83 0,-10 3-38 0,10-3-5 16,-9 4-44-16,9-4 50 0,0 0-48 0,0 0 6 15,0 0-46-15,0 0-3 0,7 3-42 0,-7-3-3 16,21-3-35-16,-8-1 4 0,6-1-30 0,4 0 2 15,8-3-25-15,1 1 5 0,1-2-21 0,8-2 3 16,2 1-18-16,2-1 7 0,0 0-13 0,3 0 7 16,2 0-15-16,-2 1 10 0,1-1-14 0,0-1 13 0,1 2-13 15,-2 1 12-15,-2-1-16 0,2 1 15 16,-5 1-16-16,-2 0 14 0,-4 2-16 16,-4 1 12-16,-5 0-15 0,-2 2 6 0,-3-2-44 0,-4 2-19 0,-1 2-61 15,-4-1 4-15,-2 1-64 0,-12 1-49 16,16-3-42-16,-16 3-111 0,0 0-420 0,12-1-341 0</inkml:trace>
  <inkml:trace contextRef="#ctx0" brushRef="#br0" timeOffset="196925.7">17591 14870 112 0,'0'0'287'16,"-7"3"-76"-16,7-3-48 0,-8 4-35 0,8-4-23 16,-10 2-11-16,10-2-22 0,-9-2-12 0,9 2-15 15,-7-5-5-15,7 5-13 0,-5-11-6 0,4 2 1 16,0-3-7-16,1-1-3 0,0-2-5 0,0-3 2 15,0-1-20-15,-2 0 26 0,-4-4-49 0,2 1-13 0,-5-2-28 16,0 1 12-16,-5-1 10 0,0 2 20 16,-5 3-5-16,2 0 20 0,-6 2-9 0,-1 2 15 15,-1 3-8-15,-2 2 28 0,1 1 22 0,-1 3 43 16,2 2 6-16,-1 2 10 0,-2-1 1 0,1 6 2 16,0 0-1-16,1 3-8 0,-1-1-1 0,-2 5-9 15,7-2 20-15,0 5-44 0,3-3 23 0,2 2-38 16,4 2 35-16,3-1-40 0,2 0 28 0,5 0-44 0,3-1 33 15,2-2-40-15,5 2 35 0,4-3-44 16,2 1 38-16,6-2-44 0,0 0 33 0,7-5-38 16,-1 0 34-16,3-3-37 0,0-2 43 0,2-1-37 15,3-5 30-15,0 1-37 0,-3-4 37 0,-1 1-35 0,-1-2 35 16,-5-3-31-16,0 2 5 0,-6 0-5 16,-4 0 4-16,-4 0 0 0,-2-1 1 0,-4 0 3 0,-3 1 34 15,-3-1-37-15,-3-1 30 0,-4-2-38 0,-2 1 36 16,-3 1-38-16,-4-2 40 0,-3 4-45 0,-2 0 43 15,1 3-44-15,1 2 39 0,-2 2-36 0,-1 0 37 16,1 2-42-16,3 3 45 0,1 1-39 16,0 1 38-16,0 1-37 0,3 3 5 0,1 1 0 0,0 1 4 15,3 2 2-15,0 2 7 0,4 1 1 0,4-1 0 16,1 3 1-16,4-1 0 0,3 3 0 0,1-2 39 16,5 3-50-16,3-2 36 0,1 1-44 0,1 0 35 15,4-3-47-15,1 0 21 0,2-1-44 0,-1-2 18 16,2-2-30-16,-3-2 38 0,0 0-22 0,0-2 37 15,-5-1-25-15,-1-2 44 0,1 1-50 0,-14-2 23 0,13-2-38 16,-13 2 0-16,10-2-25 0,-10 2 13 16,0 0-28-16,0-10-2 0,0 10-43 0,-10-4-28 15,4-1-226-15,-1 0 148 0</inkml:trace>
  <inkml:trace contextRef="#ctx0" brushRef="#br0" timeOffset="200007.11">18033 14264 79 0,'0'0'316'0,"-8"-9"-42"0,8 9-88 0,-6-8 2 16,6 8-39-16,-2-12 24 0,2 12-37 16,0-16 32-16,2 9-37 0,2-3 37 0,3 3-54 0,0-2 31 15,2-1-53-15,3 3 31 0,-1-1-67 0,2 2 33 16,0 1-51-16,-2 1 31 0,1 3-42 0,-1 0 39 15,1 3-36-15,-3 2 35 0,0 1-42 0,-2 1 33 16,-2 1-41-16,-1 2 35 0,0 1-37 0,-4 2-1 16,0 0 4-16,-1 0 3 0,-3 1 13 0,0 2 13 15,0-4 20-15,-1 2 7 0,0 0 2 0,-1-4-2 16,1 1-13-16,1-2-7 0,1 1-5 0,-1-3 5 16,3 1-4-16,1-7 0 0,-1 12-11 0,2-7-7 15,4 1-4-15,-1 0-6 0,4-2-4 0,1 4-2 16,2-2 0-16,1 1-6 0,0 2-1 0,3-2 0 15,-3 2 0-15,4 2-37 0,-2-1 39 0,-3-1 1 16,1 3-3-16,-2-2-3 0,-1 2-1 0,-3-2 3 16,-1-1-3-16,-1 2 0 0,1-3 2 0,-5 2 0 15,-1-2 1-15,-3 1-2 0,0-2 0 0,-1 1 0 16,-1 0 4-16,-2-3-5 0,-2 2 0 0,1-1 0 0,1-2 3 16,-2-1-3-16,-1-1 1 0,2 0 0 0,9-2-15 15,-17 2-31-15,8-5-56 0,9 3-66 0,-13-5-72 16,7 1-84-16,2-2-67 0,4-2-75 0,-1 1-268 15,2-1-234-15</inkml:trace>
  <inkml:trace contextRef="#ctx0" brushRef="#br0" timeOffset="200151.69">18403 14401 479 0,'0'0'354'0,"9"-1"-67"0,-9 1-38 0,0 0-35 16,0 0-33-16,9-3-39 0,-9 3-27 0,0 0-18 15,0 0-28-15,0 0-19 0,10-1-25 0,-10 1-73 16,0 0-81-16,13-3-84 0,-13 3-373 0,11-4-99 0</inkml:trace>
  <inkml:trace contextRef="#ctx0" brushRef="#br0" timeOffset="200591.9">18688 14234 141 0,'0'0'530'0,"2"-8"-156"0,-2 8 7 0,0 0-55 16,2-8-28-16,-2 8-13 0,0 0-42 0,2-7-34 15,-2 7-28-15,0 0-28 0,7-6-4 0,-7 6-16 16,0 0 4-16,12 1-21 0,-12-1-19 0,9 6-9 16,-4-1-17-16,2 0-10 0,0 2-12 0,-2 0-7 15,3 0-5-15,-4 2-3 0,4 0-3 0,-1 1-5 16,-3-1 4-16,1 1-7 0,-1 0-2 0,-1-1 1 15,-2 0-1-15,2 0-1 0,-1-2 0 0,-2-7 8 16,0 14-40-16,0-14 51 0,0 11 2 0,0-11-2 16,-1 7-2-16,1-7-5 0,0 0-3 0,0 0-8 15,0 0-5-15,-4-6-2 0,4 6-2 0,3-12-5 16,-1 3 2-16,2-3-8 0,2-1 0 0,-1 1 0 16,3-2-1-16,1-1-1 0,1 0 0 0,2 0 0 15,-2 2-1-15,5-1 5 0,-4 3-5 0,1 1 5 16,1 2-2-16,-1 0 4 0,0 3 24 0,1 1 20 15,-3 2 20-15,-10 2 20 0,22 2 5 0,-12 2-3 16,-1 2-15-16,2 1 0 0,0 3-10 0,-1 0-11 0,-1 2-7 16,1 4-37-16,-1 1 30 0,0 1-35 0,0 0 24 15,0 1-32-15,0 0 28 0,-1 2-48 16,1-2-15-16,-3 1-128 0,1 1-44 0,-2-2-122 0,0-1-134 16,-3-1-185-16,3-2-493 0,-3 2-757 0</inkml:trace>
  <inkml:trace contextRef="#ctx0" brushRef="#br0" timeOffset="203152.26">14844 15776 512 0,'0'0'378'16,"0"0"-81"-16,-7-2-61 0,7 2-25 0,0 0-5 15,0 0-15-15,0 0-23 0,0 0-15 0,0 0-54 16,0 0-16-16,0 0-20 0,-6 2-9 0,6-2-13 0,0 0-9 15,0 0-9-15,2 6-32 0,-2-6-89 0,0 0-110 16,4 5-98-16,-4-5-366 0,0 0-181 16</inkml:trace>
  <inkml:trace contextRef="#ctx0" brushRef="#br0" timeOffset="203308.62">14897 15978 175 0,'-2'6'222'0,"0"1"-60"0,2-7-37 0,-5 12-14 16,5-12-35-16,-2 11-11 0,2-11-17 0,-2 9-10 16,2-9-14-16,2 10-75 0,-2-10-122 0,1 7-86 15,-1-7 81-15</inkml:trace>
  <inkml:trace contextRef="#ctx0" brushRef="#br0" timeOffset="203415.31">14948 16111 307 0,'0'0'355'0,"-1"9"-91"0,1-9-54 0,-1 7-48 16,1-7-35-16,-1 8-28 0,1-8-28 0,-2 6-92 16,2-6-218-16,0 0-183 0,0 9 110 0</inkml:trace>
  <inkml:trace contextRef="#ctx0" brushRef="#br0" timeOffset="204121.08">12671 17170 415 0,'0'0'329'0,"0"0"-14"0,0 0-63 16,0 0-2-16,-9 2-45 0,9-2 0 0,0 0-21 16,0 0-37-16,0 0-11 0,0 0-31 0,0 0-7 0,0 0-27 15,0 0 0-15,0 0-29 0,0 0 11 16,0 0-21-16,6-6 4 0,-6 6-19 0,13-3 12 16,-13 3-22-16,16-5 9 0,-8 2-10 0,3 1-5 0,0 0-47 15,2 0-85-15,-3 0-42 0,2 0-73 0,0 1-80 16,0 0-59-16,1-1-151 0,-13 2-42 0</inkml:trace>
  <inkml:trace contextRef="#ctx0" brushRef="#br0" timeOffset="204273.39">12801 17250 137 0,'0'0'333'0,"-10"8"-80"16,10-8-45-16,-5 7-28 0,5-7-27 0,-4 5-26 15,4-5-21-15,0 0-21 0,0 0-18 0,0 0-17 16,9 3-9-16,-9-3-17 0,15-2-20 0,-4-2-85 15,0 2-70-15,3-3-99 0,3 1-158 0,-2-2 131 16</inkml:trace>
  <inkml:trace contextRef="#ctx0" brushRef="#br0" timeOffset="209106.3">13796 16852 227 0,'0'0'201'0,"0"0"-34"0,0 0-15 0,2-7-24 16,-2 7-11-16,0 0-2 0,0 0 13 0,0 0 2 16,0 0 11-16,0 0 6 0,0 0-12 0,4 7 1 15,-4-7-10-15,0 0-9 0,4 8-10 0,-4-8-6 16,1 9-9-16,-1-9-7 0,0 10-6 0,-1-2-11 15,0-1-5-15,-2 0-12 0,-1 1 2 0,0 1-11 16,-1 0-9-16,-1 2-1 0,-2-2 2 0,2-1 3 16,-1 0-7-16,1-1 1 0,-3 1-4 0,4-3 0 15,-3-1-2-15,-1 2-2 0,-1-3-4 0,2-1-9 16,8-2 4-16,-14 0-6 0,14 0 1 0,-18-4-2 0,11 0 1 16,0-1-4-16,0-1-4 0,2-3 6 15,-2 2-2-15,3-1-34 0,2-2 38 0,-1 1-22 16,3-1 24-16,0 2-31 0,0-1 38 0,1 0-38 0,2 0 34 15,2 0-32-15,0 0 38 0,3 2-31 0,1 0 39 16,-1 2-24-16,2-1 35 0,1 3-17 16,1 0 32-16,1 2-22 0,-1 1 25 0,3 1-20 0,0 2 19 15,0 3-2-15,0 1-9 0,2 4-7 0,-2 1-2 16,2 3-8-16,-3 2-2 0,0 3-5 0,0 3-27 16,-1 2 25-16,-4 0-23 0,1 2 26 0,-2 2-28 15,-2-1 30-15,-3-3-19 0,-2 1 34 0,0-1-20 0,-2 0 34 16,-1 1 8-16,-2-2-4 0,-3-2-8 0,-1 0-5 15,-2-2-5-15,0 1-6 0,0-2-7 16,-4-2-4-16,1 0-11 0,-2-3 8 0,1-1-6 0,-2-2-1 16,4-4-2-16,-1-1 0 0,-1-2-5 0,2-1 0 15,0-3-4-15,0-3-1 0,0 0-1 0,1-1-2 16,-1-3-1-16,5 0 2 0,-3 0-2 0,3-1 3 16,2 0-3-16,1-2 3 0,2 2-3 0,0-2 2 0,2 2 1 15,2-2-3-15,0 2 4 0,2-1 0 0,2 1-2 16,2 1-2-16,2 0 3 0,-1 1 0 0,3 2 0 15,0 1-16-15,3 1 21 0,0 1-18 0,-1 1 18 16,5 1-18-16,-1 3 20 0,1 0-20 0,2 1 23 16,-1 4-18-16,-1-1 19 0,-2 2-4 0,2-1 1 0,0 2-2 15,-3 1 0-15,0-1-6 0,-3 0-12 0,2-2-12 16,-4 1-38-16,-1-2-39 0,1 1-44 0,-2-3-44 16,-2-1-75-16,-1 2-93 0,-6-7-75 0,14 4-408 15,-14-4-385-15</inkml:trace>
  <inkml:trace contextRef="#ctx0" brushRef="#br0" timeOffset="209691.07">13849 16517 282 0,'-2'-12'393'0,"2"12"-18"15,-3-10-51-15,3 10-18 0,-5-8-16 0,5 8-26 16,-4-7-33-16,4 7-28 0,-4-5-31 0,4 5-24 16,0 0-22-16,-5-6-11 0,5 6 5 0,0 0 4 15,-5 6-1-15,5-6-3 0,-1 8-9 0,1-8-17 16,0 14 11-16,0-6-2 0,1 2-9 0,-1-1 0 0,3 2-8 16,-1 1-18-16,2 0-10 0,1 1-11 15,-1 1-4-15,4-3-8 0,-2 3-6 0,0-2 0 16,2-1-9-16,2 0-1 0,-1 0 0 0,-1-2-4 0,1 0-7 15,4-2 4-15,-2 0-4 0,-3-2-10 0,5-1-12 16,-2 0-37-16,2-2-19 0,-2-1-33 0,1-1-37 16,1 0-40-16,-2-2-35 0,1-1-51 0,-1 1-75 15,-3-3-69-15,-2 0-65 0,2-1-331 16,-3 0-333-16</inkml:trace>
  <inkml:trace contextRef="#ctx0" brushRef="#br0" timeOffset="209936.97">13756 16273 278 0,'0'0'261'0,"-6"-7"-39"0,6 7-22 16,-5-6-29-16,5 6-28 0,-3-6-34 0,3 6-19 0,-4-6-18 15,4 6-12-15,0-7-7 0,0 7-13 16,0-7 7-16,0 7-5 0,0-9 6 0,0 9 17 15,1-7 18-15,-1 7 25 0,0-9 4 0,0 9-42 16,-1-8 34-16,1 8-54 0,-1-7 41 0,1 7-64 16,-4-7 30-16,4 7-46 0,-5-4 38 0,5 4-54 15,0 0 17-15,0 0-143 0,-10 4-133 0,10-4-460 16,-3 8-226-16</inkml:trace>
  <inkml:trace contextRef="#ctx0" brushRef="#br0" timeOffset="211591.47">14810 16283 267 0,'0'0'335'0,"-6"-8"-90"0,6 8 30 16,-9-6-49-16,9 6-6 0,-6-7-4 0,6 7 1 15,-7-6-12-15,7 6-15 0,-9-3-20 0,9 3-12 16,0 0-8-16,-10-3-14 0,10 3-2 0,0 0-3 16,-9 1 3-16,9-1 2 0,-6 3-4 0,6-3-9 15,-7 7 2-15,5-2 3 0,-2 1 0 0,3 1 0 0,-2 2-13 16,2 0-7-16,1 2-4 0,-1 0-1 16,1 3-8-16,1 2-2 0,0 1-16 0,2 2-9 15,0 2-7-15,1 2 15 0,0 2-40 0,1-2 21 16,2 6-38-16,-1-1 27 0,3 0-37 0,1 4 31 0,-1-2-3 15,1 0-47-15,1 4 36 0,0 1-36 16,2 0 37-16,-2-1-42 0,1-4 5 0,-1 0 3 0,1-1-2 16,2 4 2-16,0 0 8 0,-4-6-4 15,2 1 0-15,-1 0-3 0,-1 0 8 0,1-1-2 0,-4-1 2 16,1-3-7-16,0-2 4 0,-3 1 3 0,1-1 1 16,-3-4-3-16,-1-1 8 0,1 0 2 0,-2-2 3 15,-1-2-1-15,3 0-5 0,-6-1 10 0,2-3-8 16,-3 2 0-16,0-2-6 0,-2 1 6 0,1-3-3 0,-4-1-3 15,0 1 3-15,0-3-4 0,-3 1 3 0,2-1-6 16,0-2 0-16,10-1 1 0,-22 3-3 0,22-3 6 16,-23-1-27-16,10-1-19 0,2 0-21 0,-1 0-35 15,2-2-53-15,-1 1-63 0,0-3-23 0,2 1-62 0,-2-3-34 16,2-1-65-16,3 0-98 0,-2-4-34 0,2 0-306 16,-1-2-376-16</inkml:trace>
  <inkml:trace contextRef="#ctx0" brushRef="#br0" timeOffset="211768.53">14661 16886 379 0,'-4'-7'394'0,"0"1"-69"0,4 6-40 0,-6-8-39 0,6 8-44 16,-5-10-24-16,5 10-44 0,1-11-21 0,3 3-25 16,-1 1-24-16,5-2-9 0,1 0-12 15,3-2-4-15,3-3-12 0,2 2-3 0,1 0-8 0,4-4-7 16,3 2-4-16,0 0-5 0,1-2-41 0,1 0-35 15,0 2-92-15,-1-2-65 0,1 2-136 0,5-4-174 16,-6 3-52-16</inkml:trace>
  <inkml:trace contextRef="#ctx0" brushRef="#br0" timeOffset="212093.02">15367 16321 562 0,'-1'-6'490'15,"-4"2"-77"-15,5 4-43 0,-10-10-18 0,10 10-27 16,-8-8-24-16,8 8-21 0,-11-6-35 0,11 6-34 16,-12-3-21-16,12 3-22 0,0 0-11 0,-15 3-9 15,15-3-8-15,-12 7-5 0,6 0-7 0,2 3-5 16,-2 0 18-16,1 5-36 0,1-1 27 0,0 4-44 16,-1 4 39-16,1 0-37 0,3 5 29 0,-2 0-23 15,3 7 25-15,0 0-31 0,0 2 26 0,0 1-15 16,0 0-30-16,2 7 15 0,-1-5-25 0,3 3 16 0,1 1-30 15,-2-1 15-15,3-1-24 0,0-6-2 0,-1-2-12 16,2 1-1-16,4 3-4 0,-2-5-3 0,0-4-4 16,4 1-1-16,-2-3-1 0,1-1-4 0,0 0-12 15,3-4-21-15,1 0-50 0,-3-4-38 0,5-2-40 0,0 0-37 16,-2-4-38-16,5 1-71 0,-2-3-86 0,3-2-20 16,-1-1-54-16,0-3-170 0,1-2-522 0,-1-2-767 15</inkml:trace>
  <inkml:trace contextRef="#ctx0" brushRef="#br0" timeOffset="212708.2">15596 16536 471 0,'-5'-8'392'15,"5"8"-92"-15,-5-8-9 0,5 8-64 0,-4-5-18 16,4 5-15-16,-2-8-55 0,2 8-17 0,0 0-31 0,1-7-5 16,-1 7-3-16,0 0-1 0,9-5 11 0,-9 5-16 15,0 0 12-15,18 2-29 0,-18-2 21 16,13 4-25-16,-3-1 19 0,-3 0-34 0,1 3 22 0,0 0-27 16,1-1 26-16,-3 2-24 0,2 0 35 0,-2-1-18 15,-2 2 31-15,2-2 11 0,-2-2 9 16,-1 3 13-16,-3-7 1 0,1 8-8 0,-1-8 1 0,0 0-22 15,-1 9-9-15,1-9-16 0,0 0-4 0,0 0-30 16,-12-6 8-16,12 6 1 0,-5-10-10 0,0 1-2 16,4 0-12-16,-2-2-2 0,3-1-2 0,-1-1-4 15,2-4 0-15,0 1 0 0,3-1-6 0,2 2-1 16,-1 0 0-16,2 0-2 0,2 2 2 0,0-1 0 16,1 4-3-16,-1-1 1 0,0 3-4 0,0 0 1 15,1 3-4-15,1 3 5 0,-1 0 2 0,-10 2 5 16,22 3 0-16,-10 1-2 0,-1 2 0 0,0 1-9 15,2 2 10-15,-3 2 2 0,3 3-1 0,2 0 0 16,-4 1-3-16,1 3-2 0,-3 1-2 0,3 0 5 16,-1 0-1-16,-2 0-13 0,0 0-36 0,1 2-43 15,-1-3-49-15,0 0-33 0,-2 0-59 0,-1-3-51 16,-1 0-80-16,0-2-71 0,-2 0-88 0,1-2-309 0,-3 0-365 16</inkml:trace>
  <inkml:trace contextRef="#ctx0" brushRef="#br0" timeOffset="212975.11">15665 16933 470 0,'-14'3'577'0,"3"-2"-144"0,3 2-67 0,8-3-91 16,-15 3-17-16,15-3-65 0,-12 1-1 16,12-1-55-16,0 0 2 0,0 0-49 0,0 0 9 0,0 0-48 15,0 0 18-15,9-6-36 0,0 5 23 0,4-3-27 16,2 1 24-16,2-1-3 0,0 0-3 0,3-1-7 15,3 0-6-15,-1 0-5 0,2-1-1 0,0 2-5 16,-1-2-2-16,3 2-4 0,-3-2 2 0,1 1-3 16,0 0-3-16,1-1-2 0,-2 1 1 0,0 0-4 15,-3 2-2-15,2-2-1 0,-3 0 3 0,0 1-5 16,-1 1-3-16,0-1-1 0,-3 1-10 0,2-1-55 16,-4 2-49-16,1-2-71 0,-3 2-94 0,-3 1-81 15,2-2-73-15,-10 3-344 0,14-2-299 0</inkml:trace>
  <inkml:trace contextRef="#ctx0" brushRef="#br0" timeOffset="213522.83">15950 17143 227 0,'0'0'392'0,"0"0"-51"0,0 0-48 0,0 0-4 15,0 0-30-15,-14 0-23 0,14 0-19 0,0 0-46 16,0 0-15-16,-5-6-49 0,5 6 7 0,0 0-26 15,0-7 3-15,0 7-29 0,4-6 19 0,-4 6-32 16,9-7 7-16,-3 3-11 0,-6 4 25 0,12-7-28 16,-3 5 24-16,-2-1-30 0,1 1 22 0,-8 2-26 0,18-2 28 15,-18 2-31-15,17 1 16 0,-7 1-19 16,-3 2 18-16,1 0-23 0,1 1 19 0,-5 4-29 0,3-1 22 16,-3 0-23-16,0 5 16 0,-2-1-26 0,-2 1 22 15,0 0-24-15,-2 3 25 0,-2-2-17 16,-1 2 25-16,0-2-12 0,0 0 31 0,0 0-6 0,-1-1 17 15,-1-1-21-15,1-1 21 0,-1-2-25 0,4 0 21 16,-3-1-29-16,3 0 26 0,0-3-29 0,-1 1 27 16,4-6-36-16,-4 10 20 0,4-10-25 0,-3 7 22 15,3-7-30-15,3 6 26 0,-3-6-32 0,4 5 31 16,-4-5-11-16,9 2-1 0,-9-2-2 0,9 3-5 0,-9-3-1 16,14-1 1-16,-14 1-10 0,18-2 1 0,-8 1-11 15,-1-1-18-15,2 0-45 0,1-1 8 0,-2 0-38 16,2 0-17-16,1-2-90 0,-2 2 16 0,3-2-45 15,-3 1-96-15,0-2-40 0,-1 2-60 0,2-4-372 0,-4 2-339 16</inkml:trace>
  <inkml:trace contextRef="#ctx0" brushRef="#br0" timeOffset="213855.18">16173 16968 200 0,'-5'-7'480'15,"5"7"-69"-15,-4-5-71 0,4 5-28 16,0 0-25-16,-8-4-22 0,8 4-40 0,0 0-17 0,-10 4-32 16,10-4 3-16,-8 7-35 0,8-7 2 0,-4 10-31 15,2-3 7-15,-1 0-27 0,3 2 10 0,-1-1-26 0,2 3 7 16,-1-2-24-16,4 3 10 0,-1 0-24 0,0-2 14 15,3 1-30-15,-1 2 18 0,2-2-30 0,2 1 15 16,-2-1-33-16,2-1 29 0,1-1-25 0,-1 0 21 16,1-1-33-16,-1-2 29 0,1-1-22 0,-1 1 22 15,1-3-33-15,1 1 20 0,-1-1-25 0,1-2-4 16,-11-1-57-16,20 0-29 0,-9-1-73 0,-2-2-13 16,1 0-47-16,-2 0-79 0,-1-2-46 0,0-1-57 0,-1-1-384 15,-3-1-332-15</inkml:trace>
  <inkml:trace contextRef="#ctx0" brushRef="#br0" timeOffset="214121.56">16177 16914 384 0,'0'0'420'16,"-12"-5"-81"-16,12 5-57 0,-13-3-49 0,13 3-47 16,-10-2-34-16,10 2-27 0,0 0-24 0,-10-2-20 15,10 2-15-15,0 0-11 0,0 0-8 0,0 0-14 16,0 0-6-16,0 0-3 0,0 0 0 0,0 0-7 15,2-7-3-15,-2 7-2 0,4-5-3 0,-4 5-1 16,4-8-4-16,-4 8 14 0,3-8 28 0,-3 8 15 16,0-8 5-16,0 8 6 0,-4-7 7 0,4 7-6 0,-7-7-2 15,7 7-11-15,-7-5-8 0,7 5-14 16,-9-3-5-16,9 3-10 0,0 0-4 0,-13-2-4 0,13 2-8 16,0 0-3-16,-8 3-47 0,8-3-43 0,0 0-57 15,3 6-68-15,-3-6-78 0,7 3-57 0,-7-3-372 16,16 2-225-16</inkml:trace>
  <inkml:trace contextRef="#ctx0" brushRef="#br0" timeOffset="214476.37">16412 16397 93 0,'-9'-11'659'16,"-1"2"-128"-16,3 2-91 0,1 2-50 0,-1-3-48 15,0 3-64-15,7 5-53 0,-8-8-33 0,8 8-18 16,-5-5-15-16,5 5-9 0,0 0-6 0,1 6-2 16,4-1-11-16,2 2-13 0,3 3-7 0,1 0-5 0,5 5-10 15,2 3-6-15,2 2-1 0,4 5-4 16,-1 1-1-16,3 2-5 0,-2 0-5 0,3 4 18 15,-3 0-37-15,-2 3 25 0,1 1-40 0,-1 2 22 16,-4-1-41-16,0 3-3 0,-6-1-3 0,4 3-1 16,-5-1-2-16,-1 0-6 0,-1 2-3 0,-5-3 8 15,0-5-7-15,-1 0 2 0,-3-5-7 0,-3-1 6 16,2-2-2-16,-2 0-12 0,-1-2-28 0,2-4-62 0,-1-2-98 16,-1-2-116-16,2-2-72 0,-3-5-185 0,2-2-632 15,3-8-813-15</inkml:trace>
  <inkml:trace contextRef="#ctx0" brushRef="#br0" timeOffset="-214574.98">16929 16701 354 0,'-2'-6'434'0,"2"6"-62"16,0 0-56-16,0 0-31 0,0 0-38 0,1-7-31 15,-1 7-27-15,4-4-35 0,-4 4-19 0,7-6-19 16,1 2-20-16,2 0-12 0,-1 0-20 0,2-1-9 16,4 0-15-16,-1 0-2 0,2-1-13 0,1 2-5 15,1-1-21-15,4-2 17 0,-2 2-18 0,3-1 17 16,0 1-22-16,-2 0 20 0,2 1-20 0,-2-3 19 15,-1 4-25-15,-1-2-11 0,1 2-53 0,-2-3-80 16,-1 3-44-16,-3-1-135 0,-2 1-82 0,0-1-229 16,-4 0-158-16</inkml:trace>
  <inkml:trace contextRef="#ctx0" brushRef="#br0" timeOffset="-214376.48">17090 16480 50 0,'0'0'572'0,"-10"-5"-156"0,10 5-105 16,-9-4-49-16,9 4-27 0,0 0 17 0,-9-2-7 16,9 2-43-16,0 0 34 0,3 6-37 0,-3-6 3 0,6 9-38 15,-2-2-3-15,2 1-23 0,2 3-27 0,-2 1-17 16,2 1-21-16,1 3-15 0,1 1-9 0,-1 1-12 16,1 1-6-16,-1 1-7 0,0 0-8 0,3 2-40 15,-3-2-59-15,0 2-65 0,0-2-60 0,-1-1-99 16,0-1-79-16,-1-2-549 0,-2-1-511 15</inkml:trace>
  <inkml:trace contextRef="#ctx0" brushRef="#br0" timeOffset="-212057.25">13417 14214 87 0,'-9'-5'168'16,"9"5"-29"-16,0 0-32 0,-6-5-17 0,6 5-19 16,-5-4-15-16,5 4-8 0,0 0-12 0,-8-6-8 15,8 6 0-15,-6-5 14 0,6 5 6 0,-8-7-4 16,8 7-5-16,-8-6 15 0,8 6 2 0,-7-7-8 15,2 3 7-15,5 4 2 0,-10-6 7 0,3 3 9 16,7 3-9-16,-10-8 5 0,1 5-12 16,9 3-7-16,-13-5-2 0,13 5-9 0,-13-4 2 0,3 1-4 15,1 0 0-15,1 0 11 0,-2 2 1 0,3-2 4 16,7 3-42-16,-17-2 30 0,17 2 3 0,-18-3-32 16,18 3 31-16,-15-2-41 0,15 2 34 0,-17-2-40 15,17 2 33-15,-15 0-37 0,15 0 32 0,-17 0-37 16,17 0 56-16,-14 0-32 0,14 0 42 0,-14 1-39 15,14-1 49-15,-13 1-40 0,13-1 41 0,-14 4-47 16,14-4 42-16,-13 3-43 0,13-3 35 0,-14 4-32 16,8-1 40-16,0 1-42 0,-2 1 37 0,0-1-36 15,2-1 28-15,-2 3-41 0,2-1 43 0,-3 0-39 16,4 1 41-16,-3 0-45 0,3-1 35 0,-3-1-40 16,1 2 36-16,2 0-30 0,-2-2 22 0,2 2-31 15,5-6 24-15,-8 9-32 0,2-6 38 0,2 3-27 0,0-1 30 16,2 0-27-16,2-5 36 0,-8 10-27 0,5-5 36 15,1 1-21-15,-2 1 7 0,2 0 4 0,-1-2 3 16,1 2 3-16,0 1 2 0,0-2-1 0,0 2-5 16,1-1-3-16,0 0-2 0,1 1 0 0,0-1-10 15,1 2 7-15,-1-2 1 0,1 0-3 16,2 1 0-16,0-1-3 0,-1 2 1 0,3-1 0 16,-1-1-1-16,1 2-1 0,0-1-2 0,0 0-2 0,2 0 2 15,0 2-2-15,1-2-1 0,0 0 8 0,1 1-6 16,-1 0-1-16,2 0-1 0,-1-1 0 0,1 0-5 15,-1 2 0-15,0-3 6 0,0 1-3 0,2 1-1 16,-3-2 1-16,1 1 1 0,-1-2 2 0,2-1 0 16,-3 3-1-16,3-1 7 0,-2-2-1 0,1 2 1 15,0-1-7-15,0-1-3 0,0 1 0 0,-1 0-7 0,2-2 0 16,-3 1-2-16,1 1 1 0,1-1 6 0,1 0-9 16,-3-1 3-16,0 2-3 0,1-2 0 15,1 1 0-15,-1-2-1 0,-2 3 4 0,2-3 5 16,-1 0-3-16,1 0 1 0,-8-3 1 0,13 6-1 0,-13-6 0 15,14 5 4-15,-14-5-2 0,13 4-1 16,-13-4-3-16,14 2-1 0,-14-2 1 0,11 2-3 16,-11-2 5-16,13 1-6 0,-13-1-4 0,13 2 2 0,-13-2 0 15,10 0-4-15,-10 0 5 0,13 0 0 0,-13 0-4 16,11-3 2-16,-11 3 0 0,9-1-2 16,-9 1 2-16,12-2 1 0,-12 2-1 0,9-4-2 0,-9 4-1 15,7-3 0-15,-7 3 0 0,9-7-2 0,-9 7 6 16,9-4-3-16,-9 4 0 0,9-7-1 0,-9 7 1 15,7-9-2-15,-4 5 2 0,1 0 0 0,1-3-35 16,-1 0 43-16,1 2-43 0,-2-4 47 0,-1 2-41 16,1-3 48-16,1 2-48 0,-3-3 47 0,2 2-42 15,-2-4 47-15,3 3-46 0,-4-2 46 0,0-2-45 16,0 3 45-16,-3-3-4 0,2 0-2 0,-2-2-3 16,2 0-2-16,-4 1 0 0,1 1 2 0,0-2-5 0,-1 0 3 15,0 2-2-15,-4-1-5 0,3 0 0 16,-2 1 0-16,-3-2-4 0,0 1-1 0,1 3 2 0,-4-3-4 15,3 2 1-15,0 2-5 0,-1 0-3 0,0 1-11 16,-1 1-50-16,3-1-35 0,0 1-60 0,-2 0-38 16,5 2-97-16,0 2-63 0,1 0-103 15,6 5-63-15,-9-8-359 0,9 8-445 0</inkml:trace>
  <inkml:trace contextRef="#ctx0" brushRef="#br0" timeOffset="-210642.03">15532 14906 56 0,'-7'-5'97'0,"7"5"-16"0,0 0-17 0,-7-6 4 15,7 6-14-15,-6-4-3 0,6 4-4 16,-9-3 9-16,9 3-12 0,-5-4 7 0,5 4 2 0,-8-4-5 16,8 4 0-16,-6-5 2 0,6 5-3 0,-7-4-11 15,7 4-7-15,-7-3-5 0,7 3 0 0,0 0-10 16,-12-4-4-16,12 4 3 0,0 0-4 0,-11-2-3 16,11 2 1-16,0 0 4 0,-14 1-1 0,14-1 14 15,0 0 12-15,-13 2 2 0,13-2 5 0,-12 3 0 16,12-3 2-16,-9 3-10 0,9-3-22 0,-7 4 29 15,7-4-21-15,-8 5-24 0,8-5 23 0,-9 6-2 16,9-6-20-16,-5 5 24 0,5-5-20 0,-4 8 19 0,4-8-16 16,-5 7 35-16,5-7-21 0,-4 9 29 0,4-9-27 15,-4 8 27-15,4-8-22 0,-3 10 36 0,3-10-27 16,-3 10 35-16,3-10-37 0,0 11 44 16,0-11-46-16,0 12 33 0,1-6-36 0,-1-6 40 0,3 13-43 15,-1-7 40-15,1 0-48 0,-2 0 28 0,2 0-34 16,-2 1 42-16,4-1-40 0,-4 1 8 0,2 0 4 15,2-2 19-15,-2 4 0 0,1-3 5 0,1 0-6 16,-3 2-6-16,2-2 0 0,1 1-4 0,-2 1 2 16,1-1 7-16,-1 0 7 0,1 0-1 0,3 1-2 15,-4 0-7-15,3-1-10 0,-3 1-4 0,1 0-3 16,1-1-2-16,2 0-4 0,-2 0 11 0,0 1-11 16,0-2 3-16,0 1 3 0,-1-1-1 0,4 0-3 15,-3 0 4-15,1 0-8 0,-2-1 1 0,2 0 1 16,2 1 4-16,-3-2-1 0,0 2-3 0,2-1 9 15,-2-1-2-15,-1 1 1 0,3-1-1 0,-7-4-12 16,9 8-11-16,-5-5 14 0,3 1 3 0,-7-4-7 16,10 7-1-16,-10-7 2 0,9 5-3 0,-9-5 3 0,9 7 2 15,-9-7-2-15,9 5 2 0,-9-5 0 16,7 4 0-16,-7-4-1 0,9 2 4 0,-9-2 1 16,0 0-4-16,9 5 4 0,-9-5 2 0,0 0-6 0,14 0-2 15,-14 0 0-15,0 0 0 0,12-3-5 0,-12 3-2 16,0 0 2-16,10-2-1 0,-10 2 2 15,10-4-3-15,-10 4 0 0,9-5 0 0,-9 5 0 0,8-4-4 16,-8 4 3-16,7-6-2 0,-7 6 3 0,8-8-4 16,-8 8 0-16,8-6 2 0,-8 6 1 0,6-7-2 15,-6 7 2-15,8-8 0 0,-8 8-5 0,6-8 2 16,-6 8 1-16,5-8 0 0,-5 8 1 0,4-10 3 16,-4 10-3-16,4-10 1 0,-4 10 2 0,3-13-3 15,-3 13 4-15,0-12 0 0,-2 4 10 0,1 0-16 16,0-1 10-16,-2 0-10 0,-1-1 13 0,0 0-18 15,-1-3 16-15,-1 2-13 0,-2-3 6 0,2 1-9 16,-2-2 18-16,-3 0-22 0,0 1 17 0,1-1-15 16,-1 1 14-16,2 0-16 0,-1 3 17 0,-2-1-17 15,3 0 16-15,-1 2-17 0,0-1 11 0,-1 3-23 0,2 0 8 16,1 1-40-16,1 0-26 0,0 1-93 16,0 1-80-16,1-1-59 0,6 6-91 0,-9-8-417 15,9 8-353-15</inkml:trace>
  <inkml:trace contextRef="#ctx0" brushRef="#br0" timeOffset="-209291.2">18049 14202 116 0,'0'0'130'0,"0"0"-5"0,0 0-22 0,1-7-17 16,-1 7-3-16,0 0-12 0,3-6 0 0,-3 6-1 0,0 0 11 16,2-6 8-16,-2 6-2 0,0 0 5 0,0 0-10 15,0-7 6-15,0 7-18 0,0 0 24 16,-2-7-38-16,2 7 28 0,0 0-29 0,-3-7 31 0,3 7-32 15,0 0 30-15,-6-6-47 0,6 6 38 0,-7-4-53 16,7 4 32-16,-6-4-45 0,6 4 35 0,-6-3-45 16,6 3 34-16,-7-2-41 0,7 2 37 0,0 0-40 15,-13-3 44-15,13 3-38 0,0 0 49 0,-12-1-50 16,12 1 37-16,0 0-41 0,-13 2 39 0,13-2-32 16,0 0 43-16,-13 4-34 0,13-4 43 0,-9 6-40 0,9-6 55 15,-9 7-38-15,5-3 4 0,2 2 3 16,-3 1 17-16,0 0 10 0,1 3-5 0,1-2 2 15,-1 4-2-15,0-1 7 0,2 2-9 0,-1 3 3 16,1-2-5-16,-2 2 2 0,3 0 0 0,-1 1-45 16,1 1 47-16,1 1-34 0,0 2 39 0,1-2-2 15,1 2-8-15,-1 2-9 0,3-2 0 0,-2 1 2 16,2-2-15-16,1 0 2 0,-1 1 0 0,3-1 0 16,0-2-5-16,-2-2-2 0,2 1-6 0,-1-3-5 15,0 1 7-15,3-1 9 0,-1-1-17 0,0-1 14 16,-1 2-16-16,3-4 6 0,0 2-10 0,0-2 12 15,1 1-15-15,-2-2 11 0,2 2-16 0,0-3 14 0,-1 3 0 16,0-2-1-16,2-1-17 0,-1-1 15 0,0 2-14 16,0-3 17-16,-1-2-15 0,1 3 13 0,-1-3-6 15,0 0 8-15,-1-1-13 0,1-2 14 0,0 2-13 16,-10-3 11-16,19 1-18 0,-8-2 19 0,-2-2-15 16,2 2 17-16,-2-1-19 0,0 0 14 0,3-2-12 15,-3-1 13-15,0 0-10 0,1-1 9 0,-3 2-17 16,1-4 19-16,1 1-14 0,0 0-1 0,-1 0 2 15,-2-2-1-15,3 0 2 0,-1-1 1 0,-1 2 0 16,0-3-1-16,-1 0-2 0,2 1 9 0,-2-1-4 16,-1 0-2-16,0 0 0 0,1 0 3 15,-4 1-2-15,4-2-1 0,-2 0 6 0,-1 3-6 0,1-3-36 16,-2 1 44-16,1-1-35 0,-2-1 38 0,0 2-3 16,1-1 0-16,-1-1-2 0,0 2-3 0,-1-1 0 15,0 0 1-15,2 0-3 0,-2 0 4 0,0 1-3 16,0-1-1-16,0 0 0 0,0 2 2 0,0-1-2 15,0 1-2-15,-2-1 4 0,2 0-4 0,-2 2 0 0,-1-2 13 16,2 2-15-16,-2-4 12 0,-1 4-15 0,2-2 16 16,-3 2-16-16,0-2 13 0,1 0-14 15,-1-1 14-15,-2 0-14 0,2 1 16 0,-1-1-15 0,-2 0 11 16,2 1-12-16,-1-1 15 0,0 1-16 0,-2 1 14 16,1-1-8-16,2 0 10 0,-2 0-16 0,-2 2 16 15,2-2-14-15,0 1 14 0,1 1-16 0,-2 0 17 16,0 0-17-16,1 2 17 0,-1-1-15 0,2 1 9 15,-1-1-11-15,-1 2 14 0,-1 1-14 0,-1-2 13 16,1 3-13-16,0-2 15 0,0 3-9 0,0-1 3 16,-2 0-9-16,1 2 13 0,0-2-20 0,-1 3 6 0,0 0-55 15,1 0-33-15,-1 1-85 0,12 0-82 16,-23 1-78-16,13-1-141 0,-2 2-311 0,0 2-321 16</inkml:trace>
  <inkml:trace contextRef="#ctx0" brushRef="#br0" timeOffset="-208089.43">18055 16254 172 0,'0'0'276'16,"-5"-11"6"-16,5 11-53 0,-4-7 10 16,4 7-6-16,-4-7 3 0,4 7-2 0,-4-7-9 0,4 7-19 0,-3-5-30 15,3 5-25-15,0 0-25 0,-5-8-13 16,5 8-13-16,0 0 8 0,0 0 13 0,0 0 8 0,0 0 5 15,0 0 5-15,-3 8-5 0,3-8 11 0,1 12-1 16,2-3-15-16,-1 3-12 0,0-2-12 0,0 5-4 16,2 1-15-16,-1 1-8 0,0 1-21 0,3 1-5 15,-2-1-6-15,3 2-13 0,-1-1-4 0,2 0 1 16,1-2-10-16,1 0-2 0,-1 1 2 0,2-7 0 16,0 2-9-16,-1-4 3 0,2 1-4 0,2-2-2 15,-1-2-29-15,2-1 8 0,0-3-33 0,-1-1-36 16,0-1-38-16,4-2-37 0,-2-1-20 0,-1-2-54 15,-1-1-9-15,-1-3-53 0,-2 0-31 0,-2-2-83 16,-2-1-6-16,0-3-382 0,-4-2-321 0</inkml:trace>
  <inkml:trace contextRef="#ctx0" brushRef="#br0" timeOffset="-207833.2">17989 16054 378 0,'-12'-6'288'0,"1"1"-47"15,3 0-41-15,-1 3-43 0,9 2-32 0,-11-5-28 0,11 5-8 16,-9-2-12-16,9 2-7 0,0 0-12 0,0 0-37 16,0 0 42-16,0 0-26 0,0 0-6 0,0 0-2 15,0 0-4-15,5-7-1 0,-5 7-7 0,9-3-4 16,-9 3 2-16,9-5-2 0,-9 5-1 0,6-6 29 16,-6 6-8-16,5-7 9 0,-5 7 1 0,3-7-6 15,-3 7-12-15,-3-9 0 0,3 9-4 0,-5-6 0 16,5 6-7-16,-6-6-4 0,6 6-7 0,-7-4 2 15,7 4-2-15,0 0-6 0,0 0 8 0,0 0-8 16,-10 4-74-16,10-4-37 0,6 6-69 0,-6-6-78 16,11 7-291-16,-2-2-62 0</inkml:trace>
  <inkml:trace contextRef="#ctx0" brushRef="#br0" timeOffset="-207525.44">18554 16393 535 0,'0'0'443'0,"0"0"-92"16,-12 0-49-16,12 0-29 0,0 0-55 0,0 0-39 15,0 0-38-15,-12 0-24 0,12 0-29 0,0 0-20 16,0 0-11-16,0 0-17 0,0 0-16 0,0 0-72 16,0 0-63-16,0 0-116 0,8-5-71 0,-8 5-383 15,9-3-189-15</inkml:trace>
  <inkml:trace contextRef="#ctx0" brushRef="#br0" timeOffset="-207025.79">18596 16195 278 0,'-3'-8'233'16,"3"8"-54"-16,0 0-25 0,0-10-17 0,0 10-11 15,5-6-10-15,-5 6-13 0,9-3-7 16,-9 3-6-16,12-3-4 0,-12 3-6 0,15 0 9 16,-15 0 9-16,19 3-9 0,-9-2 2 0,1 2 0 0,-1 1 5 15,-1 1-2-15,1 0-14 0,-1 0 0 0,-1 3-10 16,-2-1-6-16,2 0-5 0,-1 2 3 0,-3 0-9 16,0 0 7-16,1 1-3 0,-2-2 8 0,-2 0 0 15,-1 1 4-15,0-4 10 0,0 3-2 0,0-8 8 16,-1 10-5-16,1-10-9 0,-5 9-10 0,5-9-6 15,0 0-7-15,-7 4-12 0,7-4 1 0,0 0-7 16,-4-8-8-16,4 8-1 0,-5-12-7 0,5 4 0 16,2-2-5-16,-2-1-1 0,3 0-1 0,0-2-3 15,1 0-15-15,2 0 16 0,-2 0-16 0,4 0 18 16,1 0-14-16,-2 2 13 0,0-1-16 0,2 1 18 0,0 1-15 16,-2 3 14-16,0 0-17 0,-1 1 25 15,2 1-7-15,-2 1 30 0,-6 4-6 0,12-3 25 16,-12 3-11-16,14 1 27 0,-14-1 1 0,11 6 12 0,-4-1-5 15,-1 1 3-15,2 1 1 0,-1 1-6 0,0 3-14 16,-1 0 4-16,3 1-10 0,-1 1-11 0,-2-1-4 16,3 1-8-16,0 1-6 0,-1-1-13 15,1 0 6-15,1-1-3 0,-1 0-7 0,0-1-2 16,0 0-7-16,2-3-29 0,-1 1-62 0,4-2-73 16,-2-1-108-16,2-3-92 0,0 0-161 0,0-3-614 15,3-3-750-15</inkml:trace>
  <inkml:trace contextRef="#ctx0" brushRef="#br1" timeOffset="-186426.31">18609 5492 108 0,'-7'-6'145'16,"7"6"-22"-16,0 0-19 0,0 0-9 0,-5-3-8 0,5 3-18 16,0 0-11-16,0 0-1 0,0 0-3 15,-8-5-1-15,8 5 9 0,0 0 3 0,0 0 1 0,0 0 1 16,0 0-7-16,0 0-1 0,0 0 7 15,0 0 26-15,-7-3-23 0,7 3 21 0,0 0-11 0,0 0 2 16,0 0-3-16,0 0 0 0,0 0-6 0,0 0-1 16,0 0 14-16,-8-4-13 0,8 4 31 0,0 0-31 15,0 0 36-15,0 0-40 0,0 0 13 0,0 0 47 16,-8-3-43-16,8 3 44 0,0 0-35 0,0 0 20 16,0 0-53-16,0 0 33 0,0 0-47 0,0 0 36 15,0 0-52-15,0 0 34 0,0 0-45 0,0 0 32 16,0 0-40-16,0 0 47 0,0 0-31 0,0 0 45 15,0 0-31-15,0 0 51 0,0 0-45 0,0 0 40 16,0 0-46-16,0 0 44 0,9 6-43 0,-9-6 37 16,0 0-53-16,17 1-5 0,-17-1-1 0,13 1-2 15,-13-1-4-15,16 0 0 0,-16 0-3 0,18 0 1 16,-18 0 36-16,23-1-51 0,-11 0 42 0,2 1-52 16,-3-3 45-16,3 2-48 0,-1-1 48 0,2 1-46 15,-2 0 43-15,1-1-51 0,2 1 45 0,-2-2-44 0,0 2 41 16,-1 0-44-16,0 0 48 0,-1-2-48 15,0 1 47-15,0 0-49 0,-12 2 47 0,16-3-46 16,-16 3 39-16,16-1-49 0,-16 1 39 0,11-1-62 0,-11 1 32 16,0 0-69-16,12-3-8 0,-12 3-90 15,0 0-24-15,0 0-81 0,0 0-55 0,0 0-68 16,0 0-74-16,0 0-268 0,-10 3-273 0</inkml:trace>
  <inkml:trace contextRef="#ctx0" brushRef="#br1" timeOffset="-186077.27">18646 5582 230 0,'-12'7'329'0,"12"-7"-86"16,-9 3-32-16,9-3 3 0,-6 3 1 0,6-3-8 16,0 0 12-16,-9 4-48 0,9-4 5 0,0 0-58 15,0 0 12-15,0 0-62 0,-5 4 49 0,5-4-48 16,0 0 53-16,0 0-45 0,10 1 42 0,-10-1-47 15,0 0 39-15,18 0-55 0,-18 0 39 0,16 0-46 16,-16 0 36-16,20-2-41 0,-20 2 35 0,23-3-40 16,-12 2 42-16,0 0-43 0,1-1 44 0,3 0-42 15,-2 0 33-15,0 1-41 0,1-1 36 0,-2-1-41 16,2 0 45-16,-3 1-44 0,2 1 43 0,0-1-42 0,-2 0 47 16,-1 0-45-16,-1 0 46 0,-9 2-27 15,17-3 36-15,-17 3-48 0,15-2 50 0,-15 2-45 16,13-3 43-16,-13 3-44 0,11-3 2 0,-11 3-5 15,11-3-12-15,-11 3-6 0,0 0-9 0,10-3-3 0,-10 3-44 16,10-4-48-16,-10 4-170 0,5-3-139 0,-5 3-254 16,5-6-504-16,-5 6-765 0</inkml:trace>
  <inkml:trace contextRef="#ctx0" brushRef="#br1" timeOffset="-174028.32">20290 16206 633 0,'0'0'576'0,"-1"-6"-110"0,1 6-118 0,0 0-46 16,-6-6-64-16,6 6-48 0,0 0 12 0,-5-5-34 16,5 5-11-16,0 0-41 0,0 0-15 0,0 0-20 0,3-8-1 15,-3 8-12-15,4-5 17 0,-4 5-9 16,12-6 10-16,-12 6-18 0,16-6 8 0,-7 4-27 15,2-2 2-15,1 0-21 0,-1 1 8 0,0 0-19 0,6 0 6 16,-3-1-16-16,2 1 12 0,0 0-14 16,0-1 7-16,0 2-17 0,2-1 6 0,-1 0-33 0,-1 1-31 15,2-1-60-15,-4 1-23 0,0-1-86 0,-1 2-19 16,-2 0-111-16,2 0-65 0,-3-1-444 0,-10 2-421 16</inkml:trace>
  <inkml:trace contextRef="#ctx0" brushRef="#br1" timeOffset="-173779.19">20313 16242 49 0,'-15'1'673'0,"6"0"-175"0,-1 2-130 0,10-3-72 16,-14 1-53-16,14-1-40 0,0 0-46 0,-14 0-27 16,14 0-17-16,0 0-15 0,0 0-4 0,0-7-14 15,0 7-6-15,11-5-11 0,-2 2-13 0,1-1-6 16,3-1-33-16,0 1 27 0,6 0-10 0,-1 0-7 15,0-1-5-15,4 0 2 0,1 1-6 0,-3-1-14 16,3-1-16-16,1 2 28 0,-1 0-3 0,-1-2-1 16,-3 2 0-16,-2 0-38 0,1 0 10 0,-2 0-76 15,-3-1 16-15,0 1-84 0,-3 1 0 0,-1-2-41 16,-4 1-32-16,-1-1-31 0,-4 5-16 0,4-5-11 16,-4 5-182-16,-4-9 38 0</inkml:trace>
  <inkml:trace contextRef="#ctx0" brushRef="#br1" timeOffset="-173580.37">20564 16092 476 0,'-14'-5'133'0,"2"1"43"0,2-2 9 0,-1 2 44 15,3-1-41-15,-1-1 44 0,-1 0-43 0,2 0 33 16,3 0-67-16,-2 0 1 0,4 1-25 0,-2 1-15 16,5 4 21-16,-4-10-39 0,4 10 29 0,1-6-26 0,-1 6 13 15,5-4-21-15,-5 4 14 0,13 0-23 0,-13 0 11 16,19 4-22-16,-9 1 3 0,3 0-19 0,1 3 7 16,4 2-24-16,-1 4 9 0,-2 0-8 0,4 4-8 15,-3 3-7-15,-1 1-10 0,-2 3 1 0,-2 3-4 16,-3 1-12-16,-2 0-18 0,-3-3-19 0,-3 0-26 15,-3 0-17-15,-2-1-7 0,1 0-6 0,-5-1-13 16,-1-2-30-16,-1-3-50 0,0-2-72 0,-3-2-57 16,4-2-532-16,-3-5-389 0</inkml:trace>
  <inkml:trace contextRef="#ctx0" brushRef="#br1" timeOffset="-172680.01">22166 15392 345 0,'0'0'305'0,"-12"-4"-55"0,12 4 46 16,-12-5-68-16,6 2-25 0,1-2-2 0,5 5-12 15,-9-9-22-15,6 4-25 0,3 5-59 0,-2-10 25 16,2 10-42-16,1-10 42 0,2 3-1 0,-3 7 3 15,8-9 0-15,-1 6 3 0,-1 0-4 0,5 0-10 16,-1 1-8-16,-10 2-14 0,18 0-7 0,-6 2-8 16,-1 1-9-16,-1 1-6 0,1-1-5 0,-2 3-1 15,2 0 6-15,-3 0-20 0,1 1 8 0,-4 1-15 16,3-2 11-16,-4 1-12 0,2-1 17 0,-3-1-13 16,-2 0 12-16,-1-5-19 0,3 10 8 0,-3-10-12 15,-3 6 12-15,3-6-3 0,0 0 1 0,0 0-12 0,0 0 11 16,-14-3-13-16,14 3-1 0,-4-11-2 15,0 4 1-15,3-2-2 0,-1-2 1 0,0 2 2 0,2-3-3 16,2 0-3-16,-1-2 10 0,3 2-8 0,0-3 1 16,2 3 0-16,2 0 3 0,-1 0-3 0,2 2 4 15,3 2 15-15,-1-1-1 0,1 5 5 16,-1-1 9-16,3 3 6 0,0 0 1 0,-1 2-1 0,5 4 2 16,-4-1-5-16,4 3-1 0,-4 2-44 0,4 1 45 15,-3 3-2-15,2 1-8 0,-3 1-6 0,0 0-3 16,-1 2-7-16,-3-2-3 0,1 3-2 15,0-1 1-15,-5-1-9 0,2-1 6 0,-2 2-6 0,-1-1-8 16,-1-2-34-16,0 0-45 0,-1-1-34 0,-1 0-68 16,-2-2-31-16,0 1-94 0,3-4-34 0,-3 1-69 15,0-8-93-15,1 11-318 0,-1-11-364 0</inkml:trace>
  <inkml:trace contextRef="#ctx0" brushRef="#br1" timeOffset="-172380.78">22234 15694 213 0,'-10'3'646'0,"-1"0"-196"0,2-2-77 0,9-1-99 16,-13 4 14-16,13-4-49 0,-12 3 12 0,12-3-20 16,0 0-7-16,-7 4-23 0,7-4-17 0,0 0-34 15,10 1-13-15,-10-1-30 0,20-3-10 0,-7 2-23 16,4 0-4-16,3-2-19 0,-1 1-5 0,6 0-16 15,0-1 3-15,2 0-18 0,0 0 6 0,0-1-10 16,0 1 2-16,1-1-7 0,0 2 6 0,0 0-9 16,-1-2 3-16,-2 1-6 0,2 0 7 15,-4-1-11-15,0 2 9 0,-1-1-12 0,-4 0 7 0,1 0-29 16,-1 1-21-16,-3 0-47 0,-2-1-25 0,0 1-63 16,-2 1-11-16,-1 0-94 0,-10 1-35 0,16-3-74 15,-16 3-84-15,14-1-242 0,-14 1-230 0</inkml:trace>
  <inkml:trace contextRef="#ctx0" brushRef="#br1" timeOffset="-171912.28">22481 16320 385 0,'-13'-1'433'0,"0"-3"-62"0,4 2-29 0,0 0-17 16,-1-1-23-16,1 0-24 0,1-1-32 0,1 0-39 15,7 4-33-15,-10-8-31 0,10 8-30 0,-5-9-20 16,5 9-27-16,0-9 1 0,0 9-11 0,7-9-4 15,-3 6-8-15,5-1 1 0,-1 1-6 0,1 1-8 16,-9 2-2-16,19-3-9 0,-19 3-2 0,19 3 0 16,-9 0-3-16,-1 2 1 0,0 0-3 0,-1 4-4 15,-2 0 3-15,-1 5-3 0,-2-1 0 0,-2 1-14 16,-1 0 11-16,0 2 4 0,-1 0-4 0,-2 1 5 16,-2-1 11-16,1-1 11 0,-1-1 12 0,0 1 5 0,-1-2 8 15,2-2 1-15,1-1-3 0,-2-1-3 16,4 0-2-16,-2-1 1 0,3-1-5 0,0-7-9 0,0 12 0 15,3-6-4-15,1-1-6 0,2 0-6 16,1-2-4-16,3 1-4 0,1-2-18 0,1 1 16 16,0-2-9-16,3-1-11 0,0 0-31 0,0-1-17 15,3 0-32-15,0-2-31 0,-1 1-27 0,1-2-45 0,-2 0-44 16,3 1-80-16,-5-3-71 0,3 0-22 0,-4 0-457 16,0-1-415-16</inkml:trace>
  <inkml:trace contextRef="#ctx0" brushRef="#br1" timeOffset="-171578.6">22671 15981 271 0,'-4'-4'593'16,"4"4"-170"-16,-7-8-27 0,7 8-69 0,-10-4 16 16,10 4-51-16,-12-2-2 0,12 2-34 0,-10 5-16 15,10-5-30-15,-13 9-13 0,9-5-31 0,-1 5-24 16,3-1-18-16,-2 2-16 0,2 0-17 0,1 1-16 0,1-2-11 16,3 4-11-16,-1-1-11 0,2 1-8 0,1 1-11 15,0-1 0-15,4-1-4 0,-1 0-2 0,1-1-6 16,2-1-1-16,-2 0-6 0,2-3-8 0,1 0-21 15,-3 0-32-15,3-4-16 0,-1-1-41 0,1 0-19 16,-2-1-59-16,3-2-12 0,-3-2-92 0,-1 0-37 16,1-4-59-16,-1 2-40 0,-2-2-386 0,0-1-352 15</inkml:trace>
  <inkml:trace contextRef="#ctx0" brushRef="#br1" timeOffset="-171335.88">22637 15895 2 0,'-13'-11'677'0,"0"3"-150"15,2 1-108-15,-2 0-63 0,5 0-43 0,-1 2-51 16,0 0-33-16,1 0-40 0,1 0-36 0,2 1-25 16,5 4-22-16,-8-3-20 0,8 3-17 0,0 0-12 15,0 0-15-15,0 0-3 0,0 0-10 0,5-6-7 0,-5 6-5 16,0 0-3-16,13-2-4 0,-13 2-1 16,0 0 3-16,10-2 2 0,-10 2-1 0,0 0-3 15,0 0-3-15,4-5 2 0,-4 5-5 0,0 0 1 0,-10-4-2 16,10 4 1-16,-9-3-2 0,9 3-1 0,-12-2-2 15,12 2-6-15,-10-3-33 0,10 3-69 0,0 0-45 16,-6-3-68-16,6 3-100 0,0 0-116 0,11-5-368 16,-3 3-333-16</inkml:trace>
  <inkml:trace contextRef="#ctx0" brushRef="#br1" timeOffset="-170951.51">23333 15502 686 0,'-12'2'494'0,"12"-2"-72"0,-9 1-83 0,9-1-4 16,-8 4-68-16,8-4-16 0,0 0-51 0,-10 1-17 16,10-1-33-16,0 0-11 0,0 0-35 0,0 0-5 15,0 0-29-15,7 3-4 0,-7-3-22 0,14-1 2 16,-3-1-21-16,3 0 7 0,0-2-18 0,2 0 4 15,1-1-23-15,1 2-24 0,0-2-62 0,-3 0-14 16,3 2-87-16,-4-2-39 0,3 1-1 0,-6 0-68 16,-1 2-15-16,2 0-59 0,-3-2-293 0,-9 4-175 15</inkml:trace>
  <inkml:trace contextRef="#ctx0" brushRef="#br1" timeOffset="-170812.61">23402 15541 171 0,'-11'5'481'16,"1"-1"-110"-16,3-1-69 0,7-3-52 0,-11 5-27 15,11-5-21-15,-9 6-16 0,9-6-72 0,0 0 18 0,2 5-70 16,-2-5 27-16,14 1-61 0,-14-1 31 0,21-1-78 16,-7 0-15-16,1-2-64 0,4-1-57 0,3-2-71 15,1 1-84-15,-1-3-260 0,1 0-87 0</inkml:trace>
  <inkml:trace contextRef="#ctx0" brushRef="#br1" timeOffset="-170596.37">23744 15307 765 0,'-2'-6'644'0,"-2"1"-104"0,4 5-74 16,-5-9-51-16,5 9-15 0,-6-9-65 0,6 9 11 15,-4-7-89-15,4 7-2 0,0 0-52 0,-4-5 24 16,4 5-29-16,0 0-10 0,4 5-20 0,-4-5-25 16,5 12-11-16,0-4-33 0,2 3-8 0,-1 1-22 15,2 3-8-15,3 1-15 0,-2 4-6 0,2 0-25 16,0 5-48-16,-1 1-49 0,2 0-72 0,-1 2-88 15,-1-1-82-15,-1 2-117 0,0 0-104 0,-1 0-223 0,-3-2-331 16,0 0-715-16</inkml:trace>
  <inkml:trace contextRef="#ctx0" brushRef="#br1" timeOffset="-169147.32">24238 15416 228 0,'0'0'496'0,"0"0"-160"0,-13-1-3 15,13 1-63-15,0 0 34 0,-12 0-57 0,12 0-10 16,0 0-70-16,0 0-6 0,-9-3-59 0,9 3 7 15,0 0-47-15,0 0 13 0,7-4-34 0,-7 4 15 16,13-4-34-16,-4 2 23 0,1 0-29 0,2 0 15 16,1-2-29-16,1 2 1 0,2 0-1 0,3-2 0 15,-2 1-2-15,2-1 3 0,-1 0-7 0,2 1 0 16,2-2-31-16,0 0-50 0,0-1-59 0,-3 1-56 16,-2 1-65-16,0 0-66 0,-3-2-394 0,2 1-231 15</inkml:trace>
  <inkml:trace contextRef="#ctx0" brushRef="#br1" timeOffset="-168969.53">24343 15451 372 0,'-12'5'464'0,"5"-2"-149"16,0 0-36-16,7-3-90 0,-12 4 20 0,12-4-69 0,-7 3 27 16,7-3-66-16,0 0 24 0,0 0-67 0,0 0 35 15,17 0-58-15,-7-3 27 0,2 1-53 16,4-1 42-16,1-2-52 0,3 1 39 0,3-1-43 15,0-1 1-15,2 1-12 0,0-3-64 0,1 2-56 16,-2-1-107-16,-1 0-91 0,-1-1-257 0,-1 0-105 0</inkml:trace>
  <inkml:trace contextRef="#ctx0" brushRef="#br1" timeOffset="-168764.3">24652 15295 509 0,'-7'-6'472'0,"-1"1"-48"0,0 0-41 0,2 2-30 15,-2-1-33-15,8 4-51 0,-9-6-46 0,9 6-45 16,-8-5-35-16,8 5-24 0,0 0-22 0,0 0-14 15,0 0-9-15,0 0-21 0,16 4-13 0,-6 0-7 16,0 2-7-16,3 1 0 0,0 1-9 0,2 3-6 16,0 2 5-16,1 0 4 0,-2 3-28 0,-1 1 7 15,-3 1-25-15,-1 1-1 0,-3 2-46 0,-2-1 0 16,-3-1-54-16,-2 0 32 0,-1 0-52 0,-2 2 23 16,-3-2-76-16,-3-1-12 0,2-1-61 0,1-3-89 15,-1-1-316-15,-3-3-184 0</inkml:trace>
  <inkml:trace contextRef="#ctx0" brushRef="#br1" timeOffset="-168163.33">25437 15184 159 0,'-7'-4'529'0,"7"4"-100"0,-11-6-118 16,11 6-31-16,-8-6-23 0,8 6-33 0,-6-6-49 16,6 6-42-16,-3-6-28 0,3 6-14 0,0 0-21 15,7-6-11-15,-7 6-3 0,0 0-6 0,18-2-5 16,-18 2-1-16,16 3-2 0,-7-1 4 0,1 2-12 16,-1 1-4-16,0-1 0 0,1 2-2 0,0 1-2 0,-3 0-1 15,0 0 9-15,-1 1-1 0,-1 0 1 0,-1 1 12 16,-3-1 7-16,0 0 12 0,1-1 23 0,-2-7 21 15,-3 11 17-15,3-11 11 0,-4 8-3 0,4-8-12 16,-6 3-14-16,6-3-52 0,-9-3 43 0,9 3-57 16,-6-9 30-16,3 0-11 0,2 0-12 0,1-4-7 15,1 0-11-15,3-2-1 0,0-2-12 0,5-1-6 16,0 0 0-16,0 0-4 0,3 1-2 0,1 1-6 16,1 1 5-16,0 1-2 0,-1 4-6 0,2 1 4 15,-2 2 3-15,0 3 7 0,-2 1 6 0,1 2 2 16,-1 2 2-16,0 3-4 0,-1 2-2 0,1 1 9 15,-2 2-5-15,-1 1-1 0,1 3-4 0,-1 2-2 16,-3-1-2-16,1 2-40 0,-1 2 47 0,2 2-4 16,-2-3 1-16,-1 1-11 0,1 0-16 0,-1-2-55 15,1 0-71-15,1 1-61 0,-1-2-85 0,0-2-50 16,0 0-142-16,2-2-108 0,0-3-363 0,0-1-530 0</inkml:trace>
  <inkml:trace contextRef="#ctx0" brushRef="#br1" timeOffset="-167354.31">26187 15140 597 0,'0'0'478'0,"0"0"-107"0,-10 3-42 15,10-3-12-15,0 0 4 0,0 0-50 0,-10 1-24 16,10-1-55-16,0 0-23 0,0 0-47 0,0 0-12 16,0 0-34-16,0 0-4 0,10-3-28 0,-10 3 9 15,18-3-22-15,-7 2-1 0,1-1-21 0,2 0-12 16,1 1-49-16,2-2-29 0,-1 1-21 0,2 1-92 15,1-2-35-15,-2 2-96 0,0-1-47 0,-3 1-414 16,0-1-308-16</inkml:trace>
  <inkml:trace contextRef="#ctx0" brushRef="#br1" timeOffset="-167165.22">26287 15223 111 0,'-12'2'685'16,"3"-1"-177"-16,9-1-125 0,-16 3-58 0,16-3-27 15,-12 1-43-15,12-1-37 0,0 0-45 0,0 0-36 0,0 0-25 16,0 0-20-16,0 0-21 0,0 0-19 0,9-5-7 16,3 2-14-16,-1-1-28 0,7 1-57 15,-1 0-55-15,3-1-58 0,3 0-80 0,0-1-50 0,0 0-107 16,5 0-301-16,-2 0-210 0</inkml:trace>
  <inkml:trace contextRef="#ctx0" brushRef="#br1" timeOffset="-166792.39">26813 15061 320 0,'-7'-4'513'0,"-1"1"-140"15,0-1-24-15,2-1-73 0,6 5 15 0,-13-6-72 0,13 6-14 16,-8-7-62-16,8 7-9 0,-2-7-49 15,2 7 10-15,2-5-16 0,-2 5-14 0,11-5-9 16,-11 5-16-16,16-2-2 0,-16 2-9 0,21 1-4 16,-10 0-25-16,1 2 26 0,-1 1-23 0,-1 0 13 15,1 2-26-15,0 1 32 0,-3 2-25 0,-2-1 25 0,-2 1-29 16,-3 2 28-16,1 1-26 0,-5 0 20 16,1 3-16-16,-5-1 0 0,-2 1 11 0,0-1 10 0,-2 2 45 15,-1-2 2-15,2-2 36 0,0-1 9 0,2-2 6 16,-1 0-19-16,4-2 3 0,-1 0-20 0,1 0-9 15,1-2-9-15,4-5-12 0,-3 10-7 0,3-10-9 16,7 6-7-16,-7-6-10 0,12 5 2 0,0-4-8 16,-1-1-24-16,3 0-36 0,-1 0-32 0,5-2-22 15,-3-1-31-15,3 0-28 0,2-1-43 0,-1-1-61 16,1-1-66-16,-1-1-62 0,2 0-502 0,-6-3-455 16</inkml:trace>
  <inkml:trace contextRef="#ctx0" brushRef="#br1" timeOffset="-166480.48">26955 14642 348 0,'-8'-12'548'0,"3"4"-103"0,0-1-79 0,-1 3-36 16,1 0-46-16,0 0-56 0,0 2-39 0,5 4-24 15,-7-7-13-15,7 7-7 0,0 0-2 0,0 0-4 16,-11 5-21-16,11-5 5 0,-3 11-25 0,4-4-1 16,2 1-19-16,1 3-2 0,-1 2-23 0,4-1-1 15,-2 3-16-15,3-1 1 0,1 1-14 0,1 2 2 16,0-3-9-16,3 1-4 0,0 1 0 0,-2-3 5 16,5-1-11-16,-5-2 3 0,4-2-19 0,-2 1-10 15,1-3-48-15,2-3-31 0,-2 0-59 0,-2-1-23 16,1-2-98-16,1-2-36 0,-1-1-74 0,0 0-100 15,-2-4-261-15,-2-2-261 0</inkml:trace>
  <inkml:trace contextRef="#ctx0" brushRef="#br1" timeOffset="-166267.12">26912 14432 412 0,'-19'-10'541'0,"2"2"-84"15,2-1-141-15,-1 5-25 0,4-2-92 0,1 1-4 16,2 1-65-16,-1 1 6 0,10 3-48 0,-9-5 9 0,9 5-43 15,0 0 20-15,-4-5-47 0,4 5 26 16,0 0-36-16,5-5 22 0,-5 5-36 0,8-2 27 16,-8 2-27-16,10-2 23 0,-10 2-22 0,0 0 26 0,5-4-34 15,-5 4 28-15,0 0-33 0,0 0 34 0,0 0-35 16,-7-5 28-16,7 5-32 0,-12 3 28 0,12-3-34 16,-11 4 13-16,4 0-86 0,0 0-69 0,2 4-57 15,-2-1-127-15,6 0-422 0,-2 2-282 0</inkml:trace>
  <inkml:trace contextRef="#ctx0" brushRef="#br1" timeOffset="-165531.1">25197 16302 72 0,'0'0'445'0,"0"-9"-46"16,0 9-49-16,-3-10-35 0,3 10-2 0,0-7-5 15,0 7-17-15,-1-7-25 0,1 7-27 16,0 0-32-16,-3-8-28 0,3 8-11 0,0 0 11 0,0 0 8 16,0 0 4-16,-4 5-13 0,4-5-14 0,-1 11-22 15,0-3-15-15,1 2-13 0,-2 2-10 0,2 0-14 16,0 2-14-16,2 2-14 0,-1 1-17 0,0 0-2 15,3 1-10-15,-1-1-2 0,1-1-3 0,1-1-5 16,2 2 27-16,1-2-45 0,1 1 31 0,0-2-34 16,4-3 26-16,0 0-42 0,2-3 5 0,0-1-49 15,2-1-29-15,1-1-44 0,1-3-60 0,1-1-61 16,0-1-49-16,0-1-67 0,0-2-69 0,1-3-123 16,-1-3-404-16,-3-1-553 0</inkml:trace>
  <inkml:trace contextRef="#ctx0" brushRef="#br1" timeOffset="-165272.47">25184 16074 313 0,'-10'-5'427'0,"2"1"-104"0,2 0-69 16,-1-1-60-16,7 5-28 0,-9-6-26 0,9 6-27 0,-4-6-25 15,4 6-15-15,2-6-13 0,-2 6-9 0,5-6-14 16,-5 6 4-16,7-7-14 0,-1 2-8 0,-6 5 0 15,10-7 0-15,-5 3 8 0,0-1 10 16,-1 1 16-16,-4 4 12 0,5-10 0 0,-5 10 0 0,1-10-3 16,-1 10-11-16,-2-7 4 0,2 7-10 0,-7-7-9 15,7 7-7-15,-9-5-8 0,9 5 6 0,-7-2-16 16,7 2 0-16,0 0-10 0,-12 1-38 0,12-1-52 16,0 0-64-16,0 7-85 0,0-7-113 0,8 6-332 15,-2-1-190-15</inkml:trace>
  <inkml:trace contextRef="#ctx0" brushRef="#br1" timeOffset="-164790.04">25718 16374 407 0,'0'0'370'0,"0"0"-26"0,-13-1-47 16,13 1-7-16,0 0-18 0,-9-4-38 0,9 4-20 15,0 0-53-15,0 0-14 0,-6-3-47 0,6 3-3 16,0 0-38-16,4-5 8 0,-4 5-29 0,11-5 13 0,-11 5-28 16,16-6 13-16,-5 3-28 0,1 0 18 0,2-2-29 15,2 2 21-15,-2 0-24 0,4 0-15 0,-2-1-69 16,0 0-101-16,1 1-57 0,-3 0-131 0,-1 1-359 16,-1 1-244-16</inkml:trace>
  <inkml:trace contextRef="#ctx0" brushRef="#br1" timeOffset="-164630.99">25783 16443 274 0,'-13'5'462'0,"3"2"-109"0,3-4-93 0,0 1-15 15,7-4-48-15,-10 7-9 0,10-7-39 0,-3 5-19 16,3-5-35-16,0 0-14 0,11 3-22 0,-11-3-5 16,21-1-26-16,-7 0-14 0,7-1-83 0,-2-2-54 15,7 0-136-15,-1 1-131 0,3-3-156 0,4-1-55 16</inkml:trace>
  <inkml:trace contextRef="#ctx0" brushRef="#br1" timeOffset="-157998.39">26270 16127 418 0,'-4'-6'441'16,"-1"-2"1"-16,0 4-84 0,-1-2 33 0,1 0-39 15,1 1-23-15,-1 0-23 0,1 1-18 0,4 4-29 16,-7-9-48-16,7 9-36 0,-6-5-36 0,6 5-9 15,0 0 20-15,0 0-13 0,0 0 3 0,0 0-4 16,0 0-47-16,4 5 31 0,0 0-16 0,1 1-11 16,1 2-16-16,-1 1-39 0,2 1 22 0,2 4-35 15,-2-1 21-15,0 0-38 0,0 1 28 0,3 2-38 16,-2 0 35-16,1-1-36 0,-2-1 28 0,0 2-38 16,1-1 22-16,-2-1-58 0,1 1-42 0,-1-2-71 15,-1 0-61-15,0-1-60 0,-1 0-57 0,0-2-90 16,1-1-49-16,-2-2-121 0,4-1-308 0,-3-1-473 15</inkml:trace>
  <inkml:trace contextRef="#ctx0" brushRef="#br1" timeOffset="-157631.28">26636 16241 476 0,'0'0'403'0,"-2"-10"-50"0,0 4-42 0,2 6-23 0,-5-9-14 16,5 9-23-16,-9-9-51 0,9 9-20 0,-12-6-23 15,12 6-16-15,-16-3-12 0,5 2-14 0,11 1-5 16,-20 1-10-16,8 0 1 0,2 2-11 0,-2 1-9 16,1 1-12-16,1 0-15 0,-1 2-8 0,2-1-2 15,1 2-7-15,0-1-2 0,3 3-3 0,1-2-4 16,0 3-5-16,3-1-1 0,1 0-2 0,5-1-2 16,-1 1-4-16,1-1-1 0,4 1-4 0,1-2-3 15,3 1 1-15,0-2 0 0,0-1-14 0,3-1 14 16,-1-1-13-16,2-1 12 0,-3-1-16 0,3-2 14 15,-3 0 3-15,1-1-14 0,-2 0 15 0,-1-2-16 16,-1 0 15-16,-2-2-22 0,1 0 19 0,-5-1-2 16,1 0-2-16,-4-1-3 0,-1 1 0 0,-2-1-3 15,-1 0 1-15,-2-2-3 0,-3 1-2 0,0 1-1 16,-2-2-9-16,-2 2-21 0,1 1-35 0,1 0-34 16,0 1-37-16,0 0-38 0,1 2-65 0,8 3-36 15,-11-6 10-15,11 6-71 0,-6-4-23 0,6 4-288 16,0 0-165-16</inkml:trace>
  <inkml:trace contextRef="#ctx0" brushRef="#br1" timeOffset="-157047.35">26962 16201 352 0,'5'-6'337'15,"-5"6"-11"-15,0 0-65 0,0-8-35 0,0 8-13 16,-8-5-27-16,8 5-23 0,-8-3-26 0,8 3-17 15,-14-2-16-15,14 2-13 0,-18 0-12 0,9 2-9 16,-3 0-14-16,1 0-8 0,1 1-11 0,-1 0-4 16,0 1-8-16,2 1 5 0,1-1-14 0,1 1 0 15,1 3 0-15,1-3-1 0,2 0 1 0,2 3-5 16,1-8 7-16,1 11-26 0,3-2 18 0,0-2-11 16,2-1 10-16,4 0-10 0,-1 1 12 0,2-1-17 15,3-1 12-15,-3 0-7 0,3-2 4 0,0 0-10 16,2 2 12-16,-2-4-2 0,-1-1 1 0,-1 0-1 15,1-1 3-15,-3 0-2 0,0-3-1 0,-1 3 6 0,-1-3-1 16,-8 4 13-16,13-6 16 0,-13 6 32 16,7-9 29-16,-7 9 24 0,6-8 19 0,-6 8 12 15,2-7 12-15,-2 7 1 0,0-7-3 0,0 7-1 0,0 0-20 16,-1-8 2-16,1 8-34 0,0 0-2 0,-1-8-38 16,1 8 4-16,0 0-34 0,0 0 13 0,0 0-21 15,0 0 16-15,0 0-26 0,0 0 20 0,5 7-19 16,-5-7 16-16,9 11-24 0,-6-2 2 0,4 1 1 15,-1 4-2-15,2 0-3 0,2 4 9 0,-1 1 30 16,1 5-42-16,4 0 31 0,-3 3-43 0,3 1 35 16,0 5-43-16,2-1 38 0,-4 2-35 0,2-2 36 15,0 2-40-15,-4-4 37 0,3-1-35 0,-3 1 30 16,1-2-36-16,-1 0 35 0,-3 0-35 16,1-5 6-16,-3-2 0 0,0 1 4 0,-2-4 6 0,-1-1 8 15,-2-4 4-15,0 0-2 0,-5-1 0 0,0-3 33 16,1 0-44-16,-5-2 39 0,0-2-59 0,-2-4 51 15,-2-1-38-15,-2-2 39 0,-1-4-43 0,-3-4 37 0,3-2-42 16,-5-6 6-16,1-1-41 0,2-4-56 0,-3-6-23 16,7 3-49-16,0-2-41 0,3 0-55 0,1-1-6 15,3-2-51-15,2 2-72 0,1 1-11 0,4 3-80 16,3 0-397-16,-1-1-454 0</inkml:trace>
  <inkml:trace contextRef="#ctx0" brushRef="#br1" timeOffset="-156512.05">27477 16176 264 0,'0'0'388'0,"-2"-11"-61"16,2 11-18-16,-4-10-27 0,4 10-21 0,-1-9-23 16,1 9-38-16,0-8-42 0,0 8-31 0,1-8-11 15,-1 8-13-15,7-5-4 0,-7 5-1 0,10-3-9 16,-10 3 1-16,13 0-10 0,-13 0-14 0,15 3-10 15,-15-3-1-15,18 4-6 0,-10 1-14 0,3 0-3 16,-4 1-3-16,0 0-6 0,1 1-25 16,0 0 28-16,-3 0-28 0,0 2 30 0,-3-2-28 0,2 2 26 15,-4-2-25-15,0-7 26 0,0 11-28 0,0-11 30 16,-2 8-25-16,2-8 26 0,-5 4-28 0,5-4 29 16,0 0-28-16,0 0 23 0,-9-4-5 0,9 4-6 15,-2-10-3-15,2 3-1 0,0-1 0 0,2-2-5 16,-1 1 4-16,3-1-4 0,0-1-3 0,-2 1-9 15,5 1-2-15,-2-1 16 0,2 2-14 0,-2-1 19 0,1 2 0 16,1 0 15-16,0 2 17 0,0 0 3 0,2 3 15 16,-9 2-4-16,16-2 4 0,-16 2-16 15,16 2 3-15,-7 2-8 0,3 0-12 0,-5 4-4 16,4-1-7-16,-1 2-1 0,0 2-6 0,-1 0-6 0,-1 2-18 16,0 0-34-16,0 2-91 0,-1-1-48 15,-2 2-75-15,-3-1-133 0,3 1-87 0,-5-3-446 16,0 1-501-16</inkml:trace>
  <inkml:trace contextRef="#ctx0" brushRef="#br1" timeOffset="-155914.95">27360 16530 122 0,'-2'-6'417'0,"2"6"-58"0,0 0-76 16,-5-7-14-16,5 7-65 0,0 0-20 0,0-8-41 0,0 8-2 16,2-5-40-16,-2 5 2 0,7-4-21 0,-7 4-4 15,12-3-3-15,-12 3-6 0,13-3 5 0,-13 3-13 16,19 0 6-16,-19 0-23 0,18 3 18 0,-8-2-25 15,-10-1 9-15,16 4-17 0,-7 0 14 0,-2 1-13 16,-3 0 18-16,3-1-18 0,-3 1 22 0,-2 1-22 16,-1 1 29-16,2-1-21 0,-6 1 35 0,3 0-14 15,-2 0 38-15,-1-1-12 0,1 0 24 0,-1 0-14 16,-1 0 17-16,0 0-5 0,4-6 2 0,-5 10-36 16,5-10 28-16,-7 8-14 0,7-8-6 0,-5 6-7 15,5-6-11-15,-3 6-4 0,3-6-7 0,-4 6 4 16,4-6-2-16,0 0 0 0,-1 6 5 0,1-6 0 15,0 0-13-15,5 5 4 0,-5-5 3 0,0 0-10 16,14 2-5-16,-14-2-6 0,15-1-10 0,-15 1 0 16,21-2-11-16,-10-2 3 0,3 3-6 0,2-3-16 0,0 1-77 15,2 0-112-15,-3 0-146 0,2-1-132 16,-2 0-254-16,-2 1-399 0,0-2-743 0</inkml:trace>
  <inkml:trace contextRef="#ctx0" brushRef="#br1" timeOffset="-153133.22">12271 17345 318 0,'0'0'332'0,"0"0"-116"0,0 0 35 0,0 0-40 16,-4 5 32-16,4-5-19 0,0 0 1 0,0 0-19 15,-6 4-21-15,6-4-23 0,0 0-40 0,0 0 25 16,-9 2-24-16,9-2 36 0,0 0-27 0,-12 2 21 16,12-2 0-16,0 0 1 0,-13 0-12 0,13 0-20 15,-11-1-9-15,11 1-16 0,-14-2-8 0,14 2-9 16,-17-5-5-16,6 2-8 0,1-2-17 0,-3 1-1 0,-1-3-5 15,-2-1-3-15,-3-1-17 0,0-2 11 0,-3-2-6 16,-1-4-11-16,-2 0 1 0,-6-3-2 16,2-3 0-16,-3 0-7 0,-3-2 3 0,-2 0-5 15,-5-7 0-15,0-1-2 0,-2-1-3 0,-3-1 0 0,0 1 3 16,-3-2-2-16,-1-1-7 0,-2-2 8 0,0 1-2 16,-1-3 0-16,-1 1-3 0,-1 0 5 15,2-1-4-15,-1 0 2 0,-1 2-4 0,1 1 9 16,1 2 10-16,1 1-1 0,0 2 5 0,1 1-6 0,5 3 4 15,-2 3-6-15,8 4 6 0,0 1-11 0,2 2 8 16,2 1-10-16,0 2 8 0,2 1-14 0,4 4 12 16,3-1-1-16,0 2-5 0,5 2-6 0,0 0 6 15,1 3-10-15,5 0-1 0,0 0 0 0,-1 0-3 16,4 2-26-16,1-1-46 0,3 2-45 16,0-2-58-16,0 1-39 0,2 1-100 0,8 2-62 0,-12-3-13 15,12 3-55-15,-10-6-471 0,10 6-492 0</inkml:trace>
  <inkml:trace contextRef="#ctx0" brushRef="#br1" timeOffset="-152797.75">10276 15873 303 0,'0'0'418'0,"0"-7"-96"0,0 7-40 16,0 0-22-16,-3-8 3 0,3 8-45 0,0 0 22 15,-6-5-32-15,6 5-21 0,0 0-49 0,-12 6 11 16,6-1-44-16,0 2 4 0,-4 2-37 0,-1 1 10 15,0 1-29-15,-3 2 7 0,0 2-20 0,-3-1 21 16,2 1-29-16,-2 0 16 0,-1-1-25 0,-1 3 15 16,1-2-21-16,3-2 26 0,-4 0-4 0,1 0-8 15,0-1-4-15,0-1 1 0,1 0 11 0,2-3 3 16,2 1 1-16,-2-2-1 0,2 0 10 0,3-1 0 16,0 0-12-16,2-1-2 0,-1 0-6 0,4 0 1 15,0-1 10-15,0 3 10 0,2-2 11 0,3 2 12 16,0 2 1-16,3 0-13 0,3 1 3 0,0 5-17 15,2-4-1-15,4 4-12 0,3 1 2 0,-1-1-20 16,5 3 9-16,0-1-14 0,1 1 9 0,3 0-15 16,-2 0 7-16,1 0-13 0,0 2-4 0,1-2-52 15,-4 1-52-15,3-1-74 0,-2 1-76 0,-2 0-92 16,0 0-144-16,0 0-131 0,-5-2-310 0,-2-3-509 0</inkml:trace>
  <inkml:trace contextRef="#ctx0" brushRef="#br1" timeOffset="-149955.15">1910 16316 65 0,'0'0'701'0,"-6"4"-170"15,6-4-148-15,0 0-50 0,-9 5-22 0,9-5 6 16,0 0-35-16,-9 4-20 0,9-4-59 0,0 0-26 16,0 0-44-16,-8 2-12 0,8-2-39 0,0 0-1 15,0 0-27-15,0 0 3 0,0 0-25 0,13-4 7 16,-13 4-18-16,17-3 8 0,-7-1-19 0,0 2 12 15,3-2-19-15,0-1 2 0,2 1-59 0,-1-1-31 16,0 1-78-16,0-1-26 0,0 2-39 0,-2-2-95 16,-2 2-26-16,0 1-63 0,-1 0-366 0,-9 2-294 0</inkml:trace>
  <inkml:trace contextRef="#ctx0" brushRef="#br1" timeOffset="-149814.35">1974 16416 484 0,'-10'10'390'0,"0"0"-69"0,2-3-68 16,2-1-52-16,-1 2-26 0,1-3-29 0,1 1-28 15,5-6-4-15,-5 7-10 0,5-7-21 0,0 0-18 16,2 7-7-16,-2-7-17 0,13 0-13 0,-4-2 2 16,1-2-24-16,7-1-40 0,-1-1-56 0,6-2-73 15,0-2-114-15,3 0-370 0,0-1-158 0</inkml:trace>
  <inkml:trace contextRef="#ctx0" brushRef="#br1" timeOffset="-143838.9">2719 16170 189 0,'0'0'330'0,"0"0"-25"16,-1-8-67-16,1 8 25 0,-1-8-38 0,1 8 16 16,-3-7-44-16,3 7-22 0,-1-8-15 0,1 8-33 15,0-9-21-15,0 9-15 0,1-8-18 0,-1 8 6 16,4-9 4-16,-4 9 0 0,6-7 0 0,-6 7 4 15,9-4-7-15,-9 4 0 0,12-4 2 0,-12 4-1 16,10 0-4-16,-10 0-4 0,14 2-2 0,-14-2-3 16,14 6-4-16,-4-2-8 0,-3 2 8 0,0 0-14 15,1 0 4-15,1 1-21 0,-3 2 11 0,1-2-17 16,-1 1 12-16,2 1-17 0,-3-1 16 0,0 0-16 16,0-1 18-16,-1 1-11 0,0-1 22 0,0-2-14 15,-4-5 30-15,6 11-18 0,-6-11 40 0,5 8-24 16,-5-8 37-16,4 6-2 0,-4-6-7 0,0 0-18 15,2 6-16-15,-2-6-10 0,0 0-8 0,0 0-7 16,0 0-14-16,-3-6 2 0,3 6-5 0,-4-10-6 16,1 6 0-16,1-3-7 0,-2-2 6 0,0 1-20 15,3-2 19-15,-2 2 19 0,2-2-29 0,0 1 22 16,-2-2-32-16,3 1 26 0,0 0-25 0,0 0 27 0,3 0-27 16,-2 0 19-16,0 1-24 0,1 1 23 0,0-1-30 15,2 1 34-15,2-1-30 0,-2 3 25 16,0 0-26-16,1 1 24 0,1 1-23 0,2 0 21 0,-8 4-21 15,13-6 26-15,-13 6-27 0,14-3 25 0,-14 3-22 16,18 2 26-16,-9 0-37 0,2 2 39 0,-3 1-18 16,1 0 20-16,4 2-21 0,-2 1 27 0,-3 2-29 15,3-1 4-15,0 3 2 0,-1 0 0 0,0 0 2 16,-1 4 1-16,1-2-3 0,2 2-4 16,-3 0 8-16,-3-2 1 0,3 1-1 0,-1-1 7 15,-1 0-9-15,0-1-7 0,-1 0-33 0,3 0-38 0,-3-3-65 16,1 0-82-16,-2-1-37 0,1-1-61 0,2-2-99 15,-3 0-77-15,3-3-524 0,-8-3-635 0</inkml:trace>
  <inkml:trace contextRef="#ctx0" brushRef="#br1" timeOffset="-141900.34">3646 15397 337 0,'-7'-5'319'16,"7"5"0"-16,-10-8-7 0,10 8-33 16,-9-6-1-16,9 6-3 0,-11-6-28 0,11 6-35 15,-9-5-24-15,9 5-42 0,-8-4-30 0,8 4-25 16,0 0-14-16,-11 3-8 0,11-3 6 0,-6 7 0 0,4 0 6 15,1 1 9-15,-1 2-4 0,2 2-2 0,2 3 11 16,-1 3 7-16,1 2 8 0,2 4-7 0,0 1-8 16,5 5-7-16,-1 3-10 0,1 5-2 0,2 0-11 15,-2 3-2-15,3-1-1 0,-1 1-11 16,2-2 3-16,-3 2-10 0,4-3 6 0,-2 3-11 0,0-5 13 16,0 0-2-16,-2-2-3 0,2-3 0 0,-3-2-13 15,0-1-19-15,1-2 19 0,-4-2-7 0,2-2-4 16,-3-1-1-16,0 0-2 0,1-5-4 0,-2 0-3 15,0-1 7-15,0-1-5 0,-3-2 0 0,2-1-3 16,-3-1-4-16,0 1-1 0,-2-1-4 0,1-2 5 16,-4 1-8-16,0-2-6 0,-3-1-36 0,1-1-22 15,-1-2-23-15,-2 1-51 0,-2-3-58 0,1-1-44 16,-2-1-73-16,0-3-73 0,0-1-56 0,-2-2-121 0,2-1-360 16,-3-3-495-16</inkml:trace>
  <inkml:trace contextRef="#ctx0" brushRef="#br1" timeOffset="-141727.89">3444 16056 440 0,'-3'-5'381'15,"3"5"-68"-15,-5-11-56 0,5 11-24 0,0-10-26 16,0 10-21-16,0-11-26 0,3 5-26 0,-1-1-32 16,2 1-21-16,1-1-18 0,4-1-9 0,0-1-13 15,3 0-5-15,-1 1-7 0,3-2-10 0,1-1-3 16,3 2-6-16,-1-3-11 0,3 1-51 0,1-1-40 15,1-2-109-15,1-1-49 0,0 1-142 0,-2-2-161 16,0 1-67-16</inkml:trace>
  <inkml:trace contextRef="#ctx0" brushRef="#br1" timeOffset="-141464.25">3964 15436 98 0,'-3'-7'511'0,"3"7"-121"0,-6-10-42 0,6 10-16 15,-4-8-24-15,4 8-23 0,-9-6-37 0,9 6-32 0,-8-2-26 16,8 2-25-16,-8 2-11 0,8-2 1 0,-9 13-5 16,5-4 1-16,0 3 9 0,0 5 0 15,1 6-6-15,2 0-8 0,0 5-8 0,1 1-6 0,1 8-15 16,2 5 1-16,1 1-31 0,1 3 7 0,1 1-36 16,3-3 13-16,0 2-34 0,3-3 13 0,-1 0-30 15,3 1 18-15,-1-4-30 0,2 0 18 0,3-2-23 16,0 0 21-16,1-2-38 0,0-4-11 0,3-2-72 15,1-1-83-15,3-5-65 0,-2 0-73 0,2-7-125 16,-1-3-119-16,4-2-518 0,2-5-697 16</inkml:trace>
  <inkml:trace contextRef="#ctx0" brushRef="#br1" timeOffset="-139127.25">4216 15706 263 0,'0'0'310'0,"-6"-6"-35"0,6 6 2 16,-3-5-6-16,3 5-5 0,-5-5-1 0,5 5-58 16,0 0 21-16,-5-5-38 0,5 5-30 0,0 0-19 15,-4-5-21-15,4 5-8 0,0 0-20 0,0 0-1 16,0 0 10-16,0 0 18 0,0 0 21 0,0 0 11 15,-3 6-1-15,3-6 20 0,7 10-10 0,-5-5-10 16,2 3-11-16,1 1-27 0,-1 0 5 0,1 1-32 16,0 3 7-16,-1 0-35 0,2 0 8 0,1 1-11 15,-2 0-13-15,0-1-7 0,0-1-6 16,0 2-5-16,-2-4-5 0,3 1 0 0,-2-2-13 0,0 1 1 16,0-2-18-16,-2 1-53 0,2-3-59 0,0 1-43 15,-2-1-64-15,-2-6-14 0,7 7-91 0,-7-7-58 16,5 6-119-16,-5-6-492 0,0 0-605 0</inkml:trace>
  <inkml:trace contextRef="#ctx0" brushRef="#br1" timeOffset="-138765.84">4250 15441 24 0,'0'-7'452'0,"-2"1"-93"16,2 6-108-16,-3-9 6 0,3 9-81 0,-1-10 23 15,1 10-61-15,-3-7 56 0,3 7-38 0,0 0 42 16,3-5-48-16,-3 5 31 0,0 0-15 0,13 0 18 16,-13 0-31-16,15 5 6 0,-5 0-16 0,2-1 5 0,2 4-5 15,2 1 10-15,3 1-8 0,3 4 12 16,4 3-2-16,1 2-39 0,1 4 17 0,1 0-27 15,1 2 7-15,-2 2-31 0,0 0 29 0,0 2-45 16,-3 1 23-16,1 1-8 0,-4 0-13 0,1 2-10 16,-4-1-9-16,-1 2-30 0,-3-1 19 0,-5-4-8 15,2-1-4-15,-6 2-4 0,-1-6-4 0,-2 0-3 16,-2 0-13-16,-1-2-5 0,-1 0 0 0,-3 0-70 0,-2-2-45 16,-2-1-85-16,-1-2-90 0,0-1-74 15,-2-4-106-15,-1-4-128 0,3-2-510 0,-2-1-726 0</inkml:trace>
  <inkml:trace contextRef="#ctx0" brushRef="#br1" timeOffset="-138266.89">4848 15669 37 0,'0'0'552'15,"0"0"-138"-15,0 0-53 0,0 0-31 0,-7 3-15 16,7-3-8-16,0 0-40 0,0 0-29 0,0 0-45 0,0 0-17 16,0 0-27-16,0 0-14 0,0 0-14 0,0 0-15 15,0 0-13-15,0 0-14 0,0 0-14 16,0 0-2-16,0 0-1 0,4-9-3 0,-4 9-14 0,12-5 11 15,-3-1-12-15,0 2 6 0,1-1-13 0,3-1 0 16,-1 0-14-16,0-1 5 0,0 2-13 0,2-2 4 16,-3 1-9-16,1 0 7 0,2-1-9 0,-2 1 2 15,0-1-9-15,0 3 9 0,-2-2-11 0,1 1 5 16,0 0-18-16,-2 0-15 0,1 1-53 0,-1-1-31 16,-1 1-70-16,-1 0-15 0,1 0-89 0,-3 0-42 0,-5 4-64 15,9-7-67-15,-9 7-316 0,6-10-294 16</inkml:trace>
  <inkml:trace contextRef="#ctx0" brushRef="#br1" timeOffset="-138018.85">4953 15465 300 0,'-11'-3'427'0,"11"3"-67"0,-9-5-72 15,9 5 41-15,-8-1-42 0,8 1 26 0,0 0-68 0,-10-4-13 16,10 4-62-16,0 0-15 0,0 0-50 15,0 0 3-15,0 0 7 0,-13 3 27 0,13-3-1 0,3 8 10 16,-3-8-19-16,3 13-1 0,0-3-33 0,3-2-13 16,1 6-19-16,-2-2-8 0,3 4-16 0,0 1-5 15,1 0-10-15,0 1-1 0,3 1-11 0,-2 0-3 16,0 2-13-16,3-2-78 0,-3-2-40 0,2 1-51 16,0 0-103-16,0 0-61 0,1-3-109 0,0 1-134 15,-2-3-244-15,2-2-358 0</inkml:trace>
  <inkml:trace contextRef="#ctx0" brushRef="#br1" timeOffset="-134218.54">5495 15499 228 0,'0'0'431'15,"-10"-2"-82"-15,10 2-16 0,-9-3-38 0,9 3-16 16,-9-2-26-16,9 2-38 0,-8-4-34 0,8 4-50 16,-4-5-10-16,4 5-23 0,0 0-17 0,2-8-17 15,-2 8-12-15,6-7-3 0,-6 7 7 0,13-7 0 16,-7 2 28-16,3 3 2 0,1-1-22 0,1 0 14 16,-1 2-13-16,1 0 3 0,1 0-20 0,-12 1 15 15,21 2-14-15,-10-1 2 0,-1 3-13 0,0 0 9 16,-1-1-15-16,0 1 11 0,0 1-2 0,-3 0 1 15,1 1-7-15,-2-2 16 0,0 3-2 0,-5-7 14 16,8 9 1-16,-8-9 7 0,2 9 11 0,-2-9-8 16,3 8 8-16,-3-8-19 0,0 0 4 0,-3 7-26 15,3-7 12-15,0 0-15 0,-10 3 9 0,10-3-30 16,-6-4 23-16,6 4-26 0,-8-9 17 0,4 5-25 16,0-4 23-16,-2 0-26 0,2-1 15 0,2 0-3 15,-2-1-5-15,1 1-3 0,2-2-2 0,0 0 3 16,1 2-10-16,0-1 1 0,2 0 0 0,-1 1 1 15,2 0-3-15,2 1-2 0,-2 1-1 0,4 1 0 16,-2 1 5-16,3 0 1 0,0 3-2 0,2-1-2 16,-10 3 11-16,18 0-5 0,-5 0 0 0,-2 3 2 0,1 0-1 15,2 2-3-15,-1 0 8 0,-1 1-4 0,1 0-6 16,1 1 4-16,-4 0 1 0,2 1-2 0,-2 0-2 16,-1 1-10-16,-1-1 20 0,-2-1-31 0,2 1 19 15,-3 1-5-15,-1-2-12 0,-1 1-8 0,0 1-37 16,-3-2-58-16,1 0-46 0,-2-1-61 0,0 2-18 15,-2-1-52-15,2-1-104 0,-3-1-31 0,0 1-70 16,4-6-345-16,-7 4-393 0</inkml:trace>
  <inkml:trace contextRef="#ctx0" brushRef="#br1" timeOffset="-133579.48">5703 15434 278 0,'3'5'318'0,"-2"2"-29"16,-1-7-17-16,4 10-30 0,-4-10-25 0,4 9-17 15,-4-9-28-15,2 7-25 0,-2-7-13 0,3 4-22 16,-3-4-14-16,5 4-13 0,-5-4-12 0,0 0-51 0,13-1 35 16,-13 1-46-16,11-5 38 0,-11 5-49 0,9-9 39 15,-4 6-44-15,1-3 41 0,-6 6-46 0,7-9 43 16,-7 9-47-16,3-10 42 0,-3 10-47 15,0-10 45-15,0 10-48 0,-4-8 50 0,4 8-46 0,-9-8 41 16,9 8-39-16,-10-4 43 0,10 4-50 0,-16-3 46 16,16 3-48-16,-15 1 45 0,7 1-4 0,-2 0 2 15,1 1-9-15,0 1-3 0,0 0-1 0,2 1 4 16,0-1-5-16,-1 3 0 0,2-4-2 0,1 3 1 16,5-6 0-16,-9 9-1 0,9-9-5 15,-5 8 9-15,5-8-1 0,-4 8-5 0,4-8-1 0,-1 6 2 16,1-6 1-16,0 0-4 0,0 0 1 0,0 8 3 15,0-8-7-15,0 0-7 0,0 0-18 0,0 0-41 16,0 0-47-16,10-2-54 0,-10 2-42 0,0 0-54 16,8-7-48-16,-8 7-242 0,4-5-74 0</inkml:trace>
  <inkml:trace contextRef="#ctx0" brushRef="#br1" timeOffset="-133017.31">5563 15466 154 0,'0'0'336'0,"-14"-2"-69"0,14 2-48 16,-12-3 0-16,12 3-8 0,-11-5-6 0,11 5-13 15,-11-5-16-15,11 5-10 0,-7-5-10 0,7 5-59 16,-8-6 34-16,8 6-3 0,-5-4-17 15,5 4-10-15,-4-6-13 0,4 6-11 0,0 0-5 0,-2-7 6 16,2 7 12-16,0 0 9 0,6-3 3 0,-6 3 2 16,0 0 0-16,14 2-6 0,-14-2-7 0,15 6-9 15,-6-1 2-15,0 0-15 0,0 1-10 0,3 2-10 16,-3 2 8-16,0 0-8 0,1-1-9 0,-1 1-6 16,-2-1-3-16,1 1 4 0,0-2 3 0,-3 1 6 15,0-2 6-15,0 0 10 0,-1-1 26 0,-1 0-1 16,-1 0 47-16,-2-6-32 0,5 9 21 0,-5-9-53 15,-2 5 21-15,2-5-44 0,0 0 6 0,0 0-17 16,-12 0 19-16,12 0-31 0,-9-9 28 0,5 2-41 16,-3-2 35-16,0-2-42 0,2 0 31 0,-1-3-8 0,2 0-18 15,0-2 15-15,-1 0-9 0,2 1-2 16,2 1-2-16,1-1-2 0,3 2-3 0,-2-3-13 16,4 2 6-16,-1 1-13 0,1 1 19 0,3 0-20 0,-2 2 22 15,4 1-24-15,0 1 26 0,1 4-12 16,0-1 11-16,1 4-9 0,2 0 22 0,-1 2-20 15,2 0 21-15,2 4-17 0,-2-1 19 0,1 4-7 0,4 1-1 16,-4 1-1-16,2 2-4 0,-1 1-12 0,1 0 5 16,-3 0 6-16,2 2-6 0,-3-1-28 0,1 1 34 15,-2-1-37-15,-1-1 38 0,-1-1-43 0,-1 2 19 16,-1-4-57-16,-1 1-18 0,-2 0-65 0,0-3-72 16,1 0-61-16,-2 1-51 0,-1-3-96 0,-4-6-135 15,4 8-553-15,-4-8-737 0</inkml:trace>
  <inkml:trace contextRef="#ctx0" brushRef="#br1" timeOffset="-132647.25">6045 15067 58 0,'-6'-13'692'0,"3"2"-156"0,-3 1-91 0,1 2-30 0,3 1-25 16,-3 0-24-16,1 0-28 0,0 1-32 0,4 6-62 16,-5-9-46-16,5 9-47 0,-4-6-23 15,4 6 3-15,0 0-1 0,0 0 17 0,0 0-25 0,4 8 28 16,0-1-7-16,0 2-22 0,2 2-7 0,3 2-18 15,-1 0-5-15,2 4-16 0,1-1-28 0,-2 1 21 16,1 2-24-16,2 1 4 0,-2-1-16 0,2 0 0 16,0 3-7-16,0-2-4 0,-3 1-6 0,2-1-5 15,0-1-6-15,-2 1-19 0,1-2-36 0,-1-2-57 0,0 0-70 16,-2-2-74-16,1-1-44 0,-3-1-43 16,3-1-38-16,-3-3-72 0,2-1-66 0,0-4-66 15,-7-3-292-15,13 4-425 0</inkml:trace>
  <inkml:trace contextRef="#ctx0" brushRef="#br1" timeOffset="-132337.91">6382 15244 143 0,'0'-11'530'15,"0"11"-163"-15,-1-10 9 0,1 10-77 0,-3-8 29 16,3 8-56-16,-3-7-11 0,3 7-52 0,-3-6-19 16,3 6-53-16,0 0-16 0,-8-2-39 0,8 2 8 15,-9 4-26-15,9-4 13 0,-6 8-29 0,2-3-8 16,1 1 7-16,1 3-18 0,-1-1 9 0,3 2-23 15,0-2 14-15,0 2-14 0,1-1 13 0,2 1-20 16,1-1 16-16,0 0-19 0,1-1 14 0,2-1-19 16,0-1 17-16,-1 1-19 0,2-2 18 0,1 0-9 15,-3-3 8-15,-6-2-13 0,14 4 13 0,-14-4-14 16,14-1 10-16,-6-3-13 0,-8 4 16 0,9-5-14 16,-4 0 15-16,-5 5-16 0,4-10 0 0,0 2 2 15,-4 8 3-15,0-12-5 0,-4 4 12 0,3 0-21 16,-3 0 10-16,-1 1-20 0,0 0-10 0,-2 0-70 15,1 1-19-15,-2 1-70 0,-1 0-4 0,4 2-76 0,5 3-8 16,-14-5-33-16,14 5-43 0,-8-3-324 0,8 3-188 16</inkml:trace>
  <inkml:trace contextRef="#ctx0" brushRef="#br1" timeOffset="-131751.96">6570 15139 348 0,'1'-9'383'0,"-1"9"-41"16,0-8-27-16,0 8-76 0,-2-7 26 0,2 7-68 16,-7-6 28-16,7 6-72 0,-6-5 6 0,6 5-63 15,-9-2 14-15,9 2-47 0,-12 2 11 0,12-2-44 16,-10 5 25-16,6-1-37 0,-1 2 27 0,0-2-35 16,2 2 2-16,3-6 0 0,-1 14 30 0,1-7-36 15,0 0-5-15,4 1 10 0,1 1-7 0,0-2 3 16,2 0-3-16,-1-1-4 0,2 1 1 0,2-2-4 15,-1-2 9-15,0 1-2 0,1 0-5 0,0-3 4 16,-10-1-2-16,17 2-2 0,-17-2 2 0,15-1 6 16,-15 1-5-16,13-4 0 0,-13 4-2 0,13-6 0 15,-13 6 4-15,6-5 6 0,-6 5 6 0,8-9 46 16,-8 9 7-16,4-7 41 0,-4 7 1 0,1-8 21 16,-1 8-3-16,4-8 15 0,-4 8-7 0,2-6-11 0,-2 6-20 15,0 0-25-15,0-8-16 0,0 8-15 16,0 0-8-16,0 0-13 0,4-6-6 0,-4 6-5 0,0 0 8 15,0 0 9-15,8 4 14 0,-8-4 7 0,5 6-4 16,0 0 24-16,3 0 5 0,-2 2-32 0,3 3 31 16,-1 2-33-16,3 3 28 0,1 0-9 0,0 4 1 15,1 2-2-15,0 4-11 0,2 0-10 0,1 4-15 16,3 2 7-16,-5 0-38 0,4 1 36 0,-2 0-42 16,0-2 45-16,-1 1-47 0,-3-3 37 0,-1-1-35 15,2 1 32-15,-3-3 0 0,-1 1-5 0,0-5 2 16,-4 0-1-16,0-1-3 0,-1-4 2 0,-3 0 5 15,1 0 6-15,-1-4 6 0,-2-1-19 0,-2-1 8 16,-1-3 8-16,-1 0-10 0,-1-2-4 0,-3-4-2 16,9-2-12-16,-21-1 6 0,6-4-2 0,2-4-4 15,-5-2-1-15,2-4-6 0,-4-4-33 0,1-4-41 16,0-5-31-16,0-1-28 0,1-4-31 0,3 2-20 0,3 2-23 16,1 1-35-16,3 1-9 0,3 3-49 0,0-1-18 15,2 2-111-15,3 3-41 0,0 0-93 0,0 0-277 16,3 2-383-16</inkml:trace>
  <inkml:trace contextRef="#ctx0" brushRef="#br1" timeOffset="-131215.52">6999 15117 459 0,'-2'-5'379'16,"2"5"-45"-16,0 0-79 0,-3-8 36 0,3 8-67 0,-1-6 28 15,1 6-77-15,1-7 14 0,-1 7-68 0,0 0 11 16,5-8-32-16,-5 8 16 0,9-3-29 0,-9 3 15 15,10-3-17-15,-10 3 8 0,13 2-30 16,-13-2 17-16,17 1-29 0,-10 4 8 0,1-3-24 0,2 3 11 16,-1-2-18-16,-1 3 11 0,0 0-17 0,-1-1 12 15,0 2-15-15,-1-1 13 0,-1-1-10 16,-1 0 5-16,1 0 23 0,-5-5 2 0,5 10 16 0,-5-10 7 16,1 6 0-16,-1-6-10 0,0 0-7 15,-2 6-6-15,2-6-6 0,0 0-2 0,-10-4-7 0,10 4-3 16,-8-7-7-16,4 1-3 0,-1-2-11 0,2 0 0 15,0-1-3-15,0-1-2 0,1 1-7 0,0-1 8 16,1-1-7-16,1 1 0 0,3 1-9 0,-1 0 7 16,2 0-8-16,-2 2 7 0,4 0-7 0,-1 0 2 15,1 3-1-15,-1-1 4 0,-5 5-6 0,16-5 7 16,-16 5 2-16,15 1 12 0,-5 2 2 0,-1 0 1 16,3 3 1-16,-2-1 0 0,0 3-4 0,3 1 2 15,-3 2-1-15,2 0-1 0,-1 1-3 0,-2 2-1 0,0 0-4 16,-1 1-14-16,-1 0-16 0,0 0-68 15,-4 0-79-15,1 1-82 0,-2-2-103 0,-1 0-73 16,-2 0-122-16,-2-2-360 0,0 1-483 0</inkml:trace>
  <inkml:trace contextRef="#ctx0" brushRef="#br1" timeOffset="-130601.59">6953 15452 42 0,'0'0'387'0,"-6"-6"-108"15,6 6-26-15,0 0-41 0,-5-8-20 16,5 8-25-16,-3-6-28 0,3 6-19 0,1-6-67 0,-1 6 31 16,3-7-50-16,-3 7 36 0,9-8-35 0,-9 8 42 15,9-6-40-15,-9 6 64 0,10-2-40 0,-10 2 52 16,13-2-50-16,-13 2 45 0,14 2-45 0,-14-2 30 16,13 5-44-16,-7-1 32 0,0 2-35 0,1-1 32 15,-2 2 0-15,1 1-11 0,-2 0-9 0,-1 2 3 16,1-1-3-16,-3 1-2 0,0 1 3 0,-1-3 8 15,0 2 11-15,0-2 11 0,-1 2 11 0,0-2 4 16,-2 0 0-16,2 0 2 0,-2-1-7 0,3-7-2 16,-3 12 3-16,3-12-5 0,-1 11-7 0,1-11-8 15,-2 8 2-15,2-8-16 0,-3 7 14 0,3-7-31 0,0 0 26 16,-1 7-29-16,1-7 12 0,0 0-22 16,6 6 17-16,-6-6-30 0,0 0 14 0,12 0-26 15,-12 0 23-15,13-4-30 0,-3 1 24 0,0 0-29 16,-1-1 21-16,5 1-61 0,-2-2-69 0,2 0-115 0,-3 0-137 15,2 1-225-15,-3-1-696 0,-1 0-890 0</inkml:trace>
  <inkml:trace contextRef="#ctx0" brushRef="#br1" timeOffset="-127818.99">2663 17685 63 0,'0'0'346'0,"0"0"-39"16,-10 5-12-16,10-5 2 0,0 0-12 0,-9 4-21 16,9-4 1-16,0 0-40 0,-9 4-30 0,9-4-13 0,0 0-12 15,0 0 10-15,-9 3-32 0,9-3 7 0,0 0-29 16,0 0 1-16,0 0-29 0,0 0 8 0,0 0-32 16,0 0 0-16,0 0-29 0,0 0 5 0,0 0-21 15,0 0 10-15,5-5-22 0,-5 5 11 0,14-6-18 16,-5 1 9-16,0 0-23 0,4-1 17 0,0 1-34 15,0-2-20-15,2 1-69 0,0 0-22 0,-1 0-51 16,1 0-41-16,-1-1-25 0,2 2-87 0,-2-1-25 16,0 1-72-16,-4 1-244 0,-1 0-183 0</inkml:trace>
  <inkml:trace contextRef="#ctx0" brushRef="#br1" timeOffset="-127671.9">2805 17755 550 0,'-8'7'473'0,"2"0"-108"0,-2-2-58 15,8-5-45-15,-6 7-30 0,6-7-35 0,-8 7-20 16,8-7-32-16,0 0-24 0,0 0-28 0,0 0-12 16,0 0-17-16,12 2-13 0,-2-6-14 0,1-2-14 15,6 0-35-15,1-3-53 0,2 0-56 0,6-3-65 16,-1-1-105-16,3 1-138 0,6-4-225 0,0-1-165 0</inkml:trace>
  <inkml:trace contextRef="#ctx0" brushRef="#br1" timeOffset="-125918.91">3855 16569 38 0,'0'0'206'16,"0"0"-41"-16,-6-4-31 0,6 4-29 0,0 0-22 16,-5-5 15-16,5 5 23 0,0 0 11 0,-5-5 9 15,5 5-4-15,0 0-2 0,-8-4 1 0,8 4 0 16,0 0-25-16,0 0 29 0,-5-4-36 0,5 4 5 16,0 0-39-16,0 0 3 0,0 0-32 0,0 0 14 15,0 0 4-15,0 0 18 0,0 0 20 0,0 0-24 16,0 0 7-16,2 6-10 0,-2-6 10 0,8 8-26 15,-4-3 10-15,0 2-29 0,1 0 22 0,0 1-22 16,0 0 19-16,0 1-34 0,1 0 22 0,0 0-28 16,-1-1 21-16,0-1-36 0,0 2 31 0,-1-2-25 15,2 0 23-15,-2 0-20 0,-1-2 20 0,-1 1-41 16,2-1 39-16,-4-5-23 0,5 8 27 0,-5-8-32 16,4 7 32-16,-4-7-19 0,5 6 32 0,-5-6-5 15,5 5 24-15,-5-5-13 0,0 0 14 0,4 5-19 0,-4-5 1 16,0 0-3-16,0 0-19 0,9 3 7 15,-9-3-19-15,0 0 9 0,14-5-15 0,-14 5 9 16,14-5-15-16,-5 1 13 0,2 1-17 0,0-1 17 0,-1-1-15 16,4 0 12-16,-1-1-17 0,2 0 18 15,1 1-3-15,0 0-16 0,1 0 19 0,1-1-15 16,2 0 13-16,-2 0-16 0,4 0 14 0,-3 0-12 0,1 0 15 16,-2 1-14-16,0-1 13 0,4 0-17 0,-4 1 14 15,0 0-9-15,-1-1 8 0,0 2-8 16,1-3 12-16,0 3-12 0,0-1 11 0,-2-1-11 15,1 1 9-15,0-1-14 0,-2 1 18 0,3-1-15 0,-4 1 13 16,4 0-15-16,-4 0 16 0,1 0-14 0,1 0 13 16,-1-1-10-16,-1 1 8 0,1 0-11 0,-2 2 10 15,1-2-9-15,0 0 11 0,-2 2-14 0,2-2 15 16,-4 1-11-16,3 1 10 0,-3-1-14 0,2 0 16 16,-1 2-11-16,-1-1 12 0,-1-1-16 0,3 2 15 15,-3-2-13-15,0 1 9 0,1 1-9 0,-10 2 13 0,15-5-11 16,-15 5 9-16,13-4-12 0,-13 4 12 0,14-6-13 15,-14 6 14-15,12-2-13 0,-12 2 15 16,11-3-14-16,-11 3 13 0,10-4-14 0,-10 4 14 16,9-3-13-16,-9 3 12 0,9-3-12 0,-9 3 13 15,9-4-13-15,-9 4 9 0,8-2-11 0,-8 2 13 16,7-4-16-16,-7 4 15 0,9-3-11 0,-9 3 13 16,8-3-15-16,-8 3 14 0,9-5-10 0,-9 5-7 15,10-3 7-15,-10 3 15 0,9-4-14 0,-9 4 9 16,10-4-11-16,-10 4 17 0,12-4-22 0,-12 4 20 0,10-5-14 15,-10 5 13-15,9-3-17 0,-9 3 16 0,9-5-10 16,-9 5 7-16,9-2-7 0,-9 2 15 0,0 0-7 16,9-4 24-16,-9 4 19 0,0 0 16 0,5-4 17 15,-5 4 3-15,0 0-6 0,0 0-10 0,5-5-4 16,-5 5 1-16,0 0-5 0,0 0-1 0,0 0-2 16,-1-8-4-16,1 8-5 0,-3-6-4 0,3 6-19 15,-4-6 20-15,4 6 0 0,-5-7 23 0,5 7-36 16,-6-9 26-16,6 9-36 0,-9-9 38 0,5 3-46 15,-1 1 33-15,0-2-37 0,-2 1 27 0,1 0-40 16,0-1 33-16,-1-1-37 0,2 1 33 16,-3 0-36-16,2 0 26 0,-1-1-36 0,0 0 11 0,2 1-98 15,-2-2-104-15,0 2-112 0,2 0-134 0,-2-1-249 16,1 2-493-16,1-2-808 0</inkml:trace>
  <inkml:trace contextRef="#ctx0" brushRef="#br1" timeOffset="-124120.05">3716 17321 139 0,'0'0'290'0,"0"0"-41"15,0 0-16-15,0 0 8 0,0 0-15 0,0 0-19 16,-3-7-20-16,3 7-11 0,0 0-8 0,0 0-6 16,-5-5-16-16,5 5 7 0,0 0-20 0,-3-5 21 15,3 5-27-15,0 0 24 0,0 0-20 0,-8-3 23 16,8 3-23-16,0 0-2 0,0 0-31 0,-12-3-8 16,12 3-23-16,-11 4 17 0,11-4-4 0,-14 6 32 15,5-1-27-15,0 1 30 0,-1 1-33 0,-1 1 25 0,0 2-33 16,2 1 22-16,1 0-6 0,-2-1-18 15,1 2-4-15,1 2-7 0,2-3-6 0,-2 3-7 16,3 0-10-16,0-1-2 0,4 2-17 0,-2-3 12 0,3 2-2 16,2-2-5-16,-1 0-1 0,1 0-7 0,2-1-3 15,1 1 2-15,3-1-3 0,1-2 0 0,-1 0-8 16,2-1 1-16,1-2 1 0,1-1-2 16,1-1-1-16,-2-2-14 0,3-1-25 0,2-1-24 0,-1-1-45 15,3-1-61-15,0 0-74 0,-3-3-27 16,2 1-53-16,-2-1-78 0,0-1-48 0,1 0-80 0,-1 0-380 15,-5-1-473-15</inkml:trace>
  <inkml:trace contextRef="#ctx0" brushRef="#br1" timeOffset="-123602.04">3928 17314 191 0,'0'0'480'0,"-4"-7"-120"0,4 7-58 16,-1-8-56-16,1 8-39 0,-1-5-27 0,1 5-57 16,0 0-1-16,1-9-31 0,-1 9 16 0,6-4 2 15,-6 4-30-15,11-3 15 0,-11 3-23 0,12 0 19 16,-12 0-26-16,17 1 19 0,-7 1-29 0,2 1 21 0,-2 1-29 16,-1 0 19-16,4 1-29 0,-1 2 24 15,-1 0-31-15,0-1 19 0,-2 3-23 0,0-2 24 16,-1 0-24-16,-2 1 27 0,1-1-21 0,-2 0 22 15,0-1-3-15,-1 0 37 0,-1-1 6 0,-3-5 44 16,5 8-11-16,-5-8 32 0,4 8-29 0,-4-8-25 16,0 0-13-16,-1 7-18 0,1-7-9 0,0 0-8 0,-9-1-38 15,9 1 26-15,-10-8-35 0,10 8 25 0,-9-10-36 16,5 3 24-16,-1 0-26 0,-1-3 29 0,3 1-40 16,-2-1 29-16,2 0-33 0,2-1 32 0,-1 0-30 15,2 0 29-15,0 2-31 0,1-3 30 0,-1 3-33 16,1 0 28-16,2 0-23 0,-1 1 30 0,2 1-32 15,0 0 27-15,1 2-30 0,0 0 26 0,-5 5-22 16,12-8 32-16,-12 8-31 0,14-3 35 0,-14 3-34 16,15 0 31-16,-15 0-28 0,20 2 31 0,-8 2-27 15,-3 0 29-15,5 0-32 0,-1 2 33 0,1 2-25 0,-1-1 24 16,1 1-28-16,-3-1 25 0,2 2-33 16,0-1 33-16,-2 2-27 0,2-2 31 0,-3 0-32 15,1 1 31-15,0-2-34 0,-2 1 9 0,-1 0-12 16,-2-1 15-16,3 0-68 0,-3 0-30 0,1-1-82 0,-1 2-46 15,-2-2-80-15,-4-6-126 0,7 8-87 16,-7-8-442-16,7 8-551 0</inkml:trace>
  <inkml:trace contextRef="#ctx0" brushRef="#br1" timeOffset="-123016.97">4629 17231 108 0,'0'0'518'0,"-11"2"-138"16,11-2-38-16,0 0-26 0,0 0-13 0,0 0 12 15,-9 2-59-15,9-2-3 0,0 0-65 0,0 0-6 16,0 0-46-16,0 0 6 0,0 0-31 0,0 0 3 16,0 0-26-16,0 0 5 0,0 0-33 0,0 0 10 15,0 0-19-15,0 0 6 0,4-9-17 0,-4 9 22 16,10-4-22-16,-10 4 23 0,16-6-28 0,-9 2 9 15,1 0-20-15,1 0 13 0,1 0-25 0,0-1 20 16,1 1-29-16,0 0 14 0,-1-1-19 0,1 2 19 16,1-3-23-16,0 2 20 0,2-2-19 0,-1 1 16 15,-2 0-22-15,2 1-2 0,-3 0-51 0,3 0-33 16,-3 0-70-16,1 1-4 0,-1-1-43 0,-3 0-35 0,1 1-21 16,0 1-102-16,-8 2-33 0,11-8-383 0,-11 8-311 15</inkml:trace>
  <inkml:trace contextRef="#ctx0" brushRef="#br1" timeOffset="-122816.71">4726 17098 503 0,'-12'-1'496'0,"0"-1"-107"0,12 2-65 0,-17-2-3 15,17 2-24-15,-14-1 5 0,14 1-45 0,-13-2-19 16,13 2-53-16,-8-3-23 0,8 3-42 0,0 0-11 16,0 0-19-16,0 0 33 0,0 0-9 0,0 0 16 15,0 0-36-15,4 8 17 0,4-4-39 0,1 2 19 16,0 0-43-16,2 1 22 0,3 2-38 0,-2 0 21 0,4 4-39 15,-2 1 26-15,3 0-34 0,-3 2 24 16,2-1-34-16,0 2 11 0,-1-1-79 0,-2-1-41 16,2 1-85-16,-2 0-42 0,0-2-72 0,1 0-151 15,-4-3-99-15,3 0-338 0,-3-2-463 0</inkml:trace>
  <inkml:trace contextRef="#ctx0" brushRef="#br1" timeOffset="-121981.96">5187 17036 171 0,'0'0'455'0,"0"0"-114"16,-9-3 5-16,9 3-59 0,-5-2-19 0,5 2-23 16,0 0-49-16,-7-7-31 0,7 7-45 0,0 0-12 0,-1-6-29 15,1 6-1-15,5-7-36 0,-5 7 24 0,9-7-17 16,-2 4 28-16,0-1-20 0,2 1 25 0,0 0-25 16,3 0 26-16,-2 2-25 0,-10 1 17 0,20 0-30 15,-8 3 20-15,-2-2-27 0,2 3 12 0,-2-1-21 16,0 3 15-16,1 1-24 0,0 0 18 0,-2-1-19 15,0 1 15-15,-3 1-12 0,-1-1 21 0,2-1-10 16,-4 1 34-16,1 0 3 0,0-1 31 0,-4-6-24 16,4 9 21-16,-4-9-38 0,0 7 17 0,0-7-34 15,-4 5 23-15,4-5-39 0,0 0 24 0,-11-2-29 16,11 2 22-16,-9-8-14 0,3 2 0 0,3-1-5 16,-5-1-7-16,3-2 0 0,1-1-7 0,0 1 1 15,2-2-7-15,-2 2 5 0,1-2-1 16,2 0-4-16,0 0-5 0,1 1 2 0,2 0-4 0,-2 1-2 15,3 0 4-15,1 2-6 0,-2-1 4 0,3 2-6 16,2 0 7-16,-1 2-12 0,3 1 11 0,-1 1 1 16,-8 3-1-16,19-1 0 0,-19 1 3 0,22 1 0 15,-10 2-7-15,0 1 11 0,3 1-1 0,-2 0-1 0,1 3-2 16,0-1 4-16,-1 2-4 0,1-1-4 16,-1 2 6-16,-1-1-2 0,0 1-2 0,0-2-5 0,-1 2-14 15,1 0-51-15,-2-1-33 0,-1 1-66 0,-2-2-29 16,1 1-72-16,-4-1-65 0,3 0-68 0,-1 0-98 15,0-1-394-15,-2-1-459 0</inkml:trace>
  <inkml:trace contextRef="#ctx0" brushRef="#br1" timeOffset="-121801.89">5809 17009 134 0,'0'0'580'0,"0"0"-166"0,0 0-79 15,3-6-32-15,-3 6-8 0,0 0-47 0,0 0-27 16,0 0-58-16,0 0-12 0,0 0-51 16,1-7-4-16,-1 7-44 0,0 0 4 0,0 0-52 0,4-5-25 15,-4 5-48-15,0 0-104 0,6-4-77 0,-6 4-152 16,6-4-308-16,-6 4-216 0</inkml:trace>
  <inkml:trace contextRef="#ctx0" brushRef="#br1" timeOffset="-121486.46">5762 16597 574 0,'-6'-8'422'0,"-1"0"-34"16,0 3-24-16,3 0-39 0,4 5-10 0,-8-9-82 15,8 9-16-15,-5-7-67 0,5 7-7 0,-4-6-42 16,4 6 28-16,0 0 5 0,0 0 18 0,0 0 2 15,5 6 21-15,-1-1-4 0,3 1-2 0,-1 1-16 16,3 1-13-16,1 4-10 0,-1-1-20 0,4-1 4 16,-3 5-41-16,4-2 16 0,-1 1-41 0,0 2 17 15,1 0-38-15,-1 1 23 0,-1 1-34 0,2-1 20 0,0 0-42 16,-1 0 11-16,0 0 29 0,0-2-34 0,-3 2-8 16,4-3-7-16,-4 1-44 0,-1-3-47 0,3-2-61 15,-3 2-62-15,0-3-16 0,-3 0-43 0,4-4-4 0,-2 1-11 16,0-2-64-16,0 0-8 0,-8-4-28 0,16 1-62 15,-7-3-191-15,-2-1-165 0</inkml:trace>
  <inkml:trace contextRef="#ctx0" brushRef="#br1" timeOffset="-121152.9">6172 16787 268 0,'-1'-8'322'0,"1"1"-79"16,0-1 68-16,-2 1-46 0,-1 0 11 0,2 0-34 0,-2 1-25 15,0-1-12-15,1 1-45 0,2 6 5 0,-8-9-37 16,6 3 4-16,2 6-41 0,-9-7 8 0,9 7-37 15,-9-4 22-15,9 4-26 0,0 0 25 0,-14 1-30 16,14-1 16-16,-10 5-32 0,10-5 15 0,-8 7-3 16,8-7-4-16,-5 10-3 0,5-10-1 0,-3 11-2 15,3-4-9-15,1 0 0 0,2 1-4 0,1-1-4 16,0 0-5-16,2 0 0 0,-1 0-2 0,4-2 0 0,-1 2-7 16,0-1-2-16,2-1 2 0,-1 0-1 0,0-2-5 15,0 0 3-15,1-1 0 0,0-1 0 0,-10-1-4 16,18 0 3-16,-18 0-1 0,14-3 1 0,-14 3-1 15,15-5-2-15,-8 0-3 0,-7 5 1 0,7-9 0 16,-7 9-6-16,3-11 2 0,-3 11-18 0,-1-13 20 16,-2 5-20-16,-2 1 19 0,1-1-21 0,-2 1 20 15,-2 1-22-15,2-1 14 0,-2 3-52 0,2-1-22 16,-2 0-53-16,2 2-41 0,6 3-45 0,-11-7-93 16,11 7 3-16,-7-3-53 0,7 3-338 0,0 0-215 15</inkml:trace>
  <inkml:trace contextRef="#ctx0" brushRef="#br1" timeOffset="-120534.34">6429 16625 379 0,'0'0'331'16,"0"0"-7"-16,-1-7-41 0,1 7-37 15,-3-6-75-15,3 6-7 0,-7-5-53 0,7 5 3 0,-9-3-39 16,9 3 11-16,-12-5-30 0,12 5 2 0,-13 0-18 15,13 0 3-15,-12 5-18 0,12-5 17 0,-17 5-22 16,11-1 7-16,-2 1-12 0,3 1 8 0,0 0-7 16,-3 0 4-16,6 1-11 0,-2 0 7 0,1-1-6 15,3 3 0-15,0-2 3 0,0 1-2 0,1-1-6 16,2 1-4-16,2 0 3 0,-1-1-1 0,2-1 2 16,-1 0 0-16,2 0-6 0,-2-2-2 0,3 0-1 0,-8-4 2 15,14 3-2-15,-14-3 11 0,12 1-11 16,-12-1 3-16,13-1-3 0,-13 1 6 15,10-2-2-15,-10 2-1 0,8-7 10 0,-8 7-14 0,8-7 15 16,-8 7-6-16,2-9 8 0,-2 9 24 0,3-10-8 16,-3 10 36-16,1-9-7 0,-1 9 25 0,0-9-16 15,0 9 28-15,0-8-24 0,0 8 23 0,1-8-37 16,-1 8 18-16,0 0-45 0,2-7 19 0,-2 7-37 0,0 0 21 16,0 0-31-16,1-7 29 0,-1 7-9 0,0 0 18 15,0 0-15-15,9 6 31 0,-9-6-11 16,8 8 34-16,-1-3 15 0,-2 4 4 0,2-2-1 15,2 4 1-15,0 0-1 0,0 3-1 0,2 0 0 0,1 4-1 16,-1 0-8-16,2 4-7 0,2 2-6 0,-2 0-5 16,4 1-12-16,-3 0-10 0,1 2-2 0,-1 0-1 15,0 0-13-15,2-1-3 0,-3 1 0 0,0 0-3 0,1 0-4 16,-1-2-8-16,-3-1 1 0,0-3 1 16,0-2-3-16,-4 1-12 0,2-2 13 0,-2-3 6 0,-2 0-1 15,-2-1 0-15,1-3-4 0,-2 1 3 16,-2-2-3-16,0-1-3 0,-3 0-1 0,0-3 2 0,-4 0-7 15,2-3 3-15,-3 0-4 0,9-3 0 0,-20 0-1 16,8-4 1-16,-2-3-6 0,1-2 0 0,-3-2-16 16,-1-5-26-16,-1-4-36 0,1-2-40 0,1-2-29 15,-2-5-42-15,3 2 1 0,2 1-34 0,1 1 18 0,2-1-38 16,5 3-45-16,0-1-70 0,1 3-30 0,-1-3-126 16,5 4-265-16,4 0-300 0</inkml:trace>
  <inkml:trace contextRef="#ctx0" brushRef="#br1" timeOffset="-119854.02">6816 16449 90 0,'0'0'363'0,"-1"-6"-73"0,1 6-74 16,0 0 27-16,0-12-63 0,0 12 17 0,3-5-58 16,-3 5 7-16,2-6-30 0,-2 6-6 0,7-8-17 15,-7 8 19-15,7-3-16 0,-7 3 2 0,11-3 0 16,-11 3-12-16,12 0 9 0,-12 0-20 0,13 3 12 15,-5 0-25-15,2 0 17 0,-4 2-30 0,2 0 20 16,0-1-29-16,1 3 25 0,-3 0-30 0,-1-2 28 16,0 3-34-16,-1-1 27 0,0-1-12 0,1 1 32 15,-4-1-8-15,-1-6 27 0,4 11-4 0,-4-11 14 16,0 7-19-16,0-7 8 0,-1 6-31 0,1-6 15 0,0 0-34 16,0 0 19-16,0 0-34 0,-13-2 16 0,13 2-35 15,-5-10 25-15,2 4-30 0,1-1 22 16,1-1-8-16,-2-1-4 0,3 0-2 0,-1-1-7 0,1 1-4 15,1-1 1-15,0 2-3 0,2-2-4 0,-2 2 3 16,3 0-4-16,-1 1-5 0,0-1 4 0,1 4-1 16,-4 4-1-16,12-7 2 0,-12 7 1 15,10-3 5-15,-10 3-22 0,15 2 25 0,-15-2-17 0,17 4 19 16,-8 1-18-16,0 0 23 0,1 1-21 0,-1 1 22 16,2 2-23-16,0 0 20 0,-1 1-20 15,0-1 1-15,-1 3-25 0,0-1-18 0,0 1-63 0,-1 1-30 16,-3 1-74-16,0-1-72 0,-1 0-61 15,-3-1-131-15,4 0-390 0,-5 1-425 0</inkml:trace>
  <inkml:trace contextRef="#ctx0" brushRef="#br1" timeOffset="-119236.52">6873 16833 222 0,'0'0'346'16,"0"0"-42"-16,-11-3-8 0,11 3-26 0,-5-4-24 16,5 4-23-16,-6-4-36 0,6 4-23 0,-4-5-47 0,4 5-22 15,0 0-23-15,0-8-16 0,0 8-11 0,4-8-6 16,-4 8-4-16,9-7-14 0,-9 7-4 15,10-7-5-15,-10 7-1 0,12-4 5 0,-12 4-5 16,14-3 19-16,-14 3-1 0,11 0 1 0,-11 0 6 16,12 3 1-16,-12-3 13 0,10 5-2 0,-6 0 3 0,-4-5-1 15,6 11 0-15,-5-4-6 0,1-1-1 0,-1 3-22 16,-1-2 29-16,0 1-38 0,0 0 45 0,-1 1-19 16,-2 1 29-16,3-2-18 0,-2 0 32 0,-1-1-16 15,2 1 14-15,-2-1-10 0,1-1 12 0,-1 0-17 16,2 0 13-16,1-6-17 0,-4 9 21 0,4-9-21 15,-4 9 21-15,4-9 5 0,-1 7-23 0,1-7 19 16,0 0-10-16,-4 7-8 0,4-7 2 0,0 0-5 0,0 7-9 16,0-7-3-16,0 0-6 0,0 0-4 0,0 0-7 15,0 0-5-15,0 7-3 0,0-7-3 0,0 0-3 16,0 0 0-16,0 0-6 0,14-2-2 0,-14 2 1 16,9-2-3-16,-9 2-1 0,13-5-4 0,-13 5 0 15,13-6-4-15,-6 2-4 0,1 2-28 0,2-2-36 16,-1 0-65-16,0 0-79 0,1-1-101 0,-1-1-126 0,0 2-199 15,0-1-428-15,-1-1-683 0</inkml:trace>
  <inkml:trace contextRef="#ctx0" brushRef="#br1" timeOffset="-114819.61">4879 17866 223 0,'0'0'194'0,"0"0"-32"0,0 0-18 0,0 0-23 16,0 0-15-16,0 0-16 0,0 0-13 0,0 0-14 15,0 0-9-15,0 0-9 0,0 0-4 0,0 0 3 16,0 0-8-16,0 0-1 0,0 0-2 0,0 0-4 15,0 0 9-15,0 0-2 0,0 0 7 0,5-5 14 16,-5 5 0-16,0 0 13 0,0 0-5 0,0 0 13 16,9-3-1-16,-9 3 5 0,5-4 12 0,-5 4-28 15,8-3 17-15,-8 3-15 0,11-5 15 0,-11 5-9 16,13-5-13-16,-6 1 5 0,0 2-15 0,2-2 13 0,0 1-19 16,4-1 22-16,-3 0-34 0,0 0 26 15,4 0-24-15,-2 0 17 0,3-2-28 0,-1 2 22 16,-1-1-26-16,4 0 17 0,-3 0-23 0,1 1 21 0,2-1-28 15,-1 0 26-15,0 0-33 0,0 0 33 0,2 1-32 16,-3-2 29-16,3 2-21 0,-1 0 26 0,1 0-26 16,-2-2 20-16,4 2-26 0,-5 0 24 0,4 0-24 15,-1-2 28-15,-1 3-23 0,2-2 30 0,-3 1-33 16,4 0 27-16,-1-1-23 0,-3 0 26 0,3 2-29 16,1-5 21-16,-1 5-26 0,-1-2 23 0,0 2-24 15,1-2 21-15,-1 1-18 0,1-2 15 0,0 3-22 16,-2-2 23-16,2 1-7 0,0-1-1 15,0 1 7-15,3-1-5 0,-3-2-2 0,3 3-3 0,-1-2 3 16,0 1 0-16,1-1-4 0,-2 1 2 0,-2 1-3 16,4-3-16-16,-3 4 17 0,-1-2-26 0,1 0 30 15,0 0-20-15,-1 1 21 0,4-2-20 0,-4 2 19 16,1-1-21-16,0 0 19 0,-1 2-17 0,1-2 20 0,-1 0-25 16,1 0 24-16,0 1-23 0,-1-1 26 0,1 0-26 15,3-1 23-15,-1 1-19 0,-1-1 21 16,2 1-21-16,-4 1 20 0,3-2-18 0,2-1 15 15,-3 3-17-15,-1-1 20 0,0 0-20 0,-1 1 21 0,1 0-22 16,-1 0 22-16,0 1-20 0,-2-1 15 0,2 0-15 16,0 1 18-16,-1 0-18 0,-1 1 21 0,1 0-21 15,-2-1 23-15,3-1-22 0,-1 3 20 0,-2-1-22 16,3-2 19-16,-3 3-16 0,3-1 13 0,-1-2-11 16,-2 2 18-16,4-1-35 0,-3 0 38 0,0 0-20 15,0 1 18-15,0 0-25 0,2-2 20 16,-3 1-13-16,1 0 16 0,0 1-18 0,0-1 19 0,-1 0-19 15,0 0 18-15,2 1-17 0,-3-1 17 0,0 1-20 16,2-2 19-16,0 2-18 0,-2 1 17 0,3-1-19 16,-2-1 19-16,3 0-22 0,-3 0 24 0,3 1-19 15,-2-1 18-15,0 0-20 0,2 0 19 0,-1 1-11 16,-1-2 13-16,0 2-16 0,1-2 18 0,0 1-12 16,0-1 15-16,-2 0-10 0,2 1 16 0,-2 0-19 0,4-1 19 15,-5 1-14-15,3-2 15 0,1 2-20 16,-4-1 18-16,0 1-19 0,4-1 17 0,-3 0-14 15,-1 1 15-15,3-1-16 0,-3-1 15 0,0 2-15 16,1-2 18-16,-2 1-21 0,1 0 18 0,0 0-18 0,-1 1 23 16,-2-3-27-16,1 3 29 0,1-2-29 0,-3 2 27 15,4-1-22-15,-4 0 20 0,2 1-24 16,-1-2 30-16,-1 2-27 0,1-1 22 0,0 0-21 0,-2 1 25 16,1-1-27-16,0 2 25 0,-1-2-27 0,-1 1 28 15,-8 3-30-15,14-4 32 0,-14 4-28 16,12-5 32-16,-12 5-30 0,10-2 31 0,-10 2-32 0,9-4 26 15,-9 4-34-15,0 0 27 0,9-4-30 0,-9 4 19 16,0 0-44-16,8-3-11 0,-8 3-120 0,0 0-102 16,1-6-139-16,-1 6-246 0,-4-9-368 0,3 3-626 15</inkml:trace>
  <inkml:trace contextRef="#ctx0" brushRef="#br1" timeOffset="-112505.18">5078 5852 148 0,'0'0'179'15,"0"0"-38"-15,0 0-24 0,0 0-25 16,0 0-20-16,0 0-13 0,0 0-17 0,0 0-4 0,-5 3-8 0,5-3-5 16,0 0 8-16,0 0 3 0,0 0 6 0,0 0 3 15,0 0 11-15,0 0 7 0,9 1 3 0,-9-1 0 16,0 0-10-16,0 0 4 0,13-1 2 0,-13 1 0 16,0 0-1-16,14 0 0 0,-14 0-1 0,0 0-5 15,14 1-4-15,-14-1 9 0,13 0-5 0,-13 0 7 16,13 0 9-16,-13 0 9 0,16 0 2 0,-16 0 19 15,18 0-21-15,-5-1-16 0,-2 0 1 0,5 0-2 16,-1-2 2-16,3 1-2 0,0-1-2 0,1-1-6 16,3 1-6-16,0 0-4 0,3 0-8 0,1-1-3 15,-1 0 1-15,3 0-6 0,-1 2-5 0,0-2-2 0,1 3-3 16,2-1-2-16,-1-2-4 0,-1 3-2 0,3-1-5 16,-2 1 3-16,2 0-2 0,-2 1 1 15,0-1 4-15,2 1-7 0,0 1-4 0,-2-1 2 0,2 0 3 16,-2 1-1-16,2 0 1 0,-3 1 0 15,3-1 4-15,-2 2-3 0,2-2 1 0,-2 1 0 16,-1-1 5-16,3 1 6 0,-2 0 1 0,1-1 1 16,0 0 3-16,-1 1-3 0,0 0 2 0,-1-1 1 15,2 2 3-15,-1-2-4 0,-1 1-5 0,0-1-2 0,0 1 1 16,-1-1-41-16,1 0 46 0,-1 0-40 0,-3 0 40 16,3 2 1-16,-1-2-5 0,-1 0-2 0,1 1-10 15,-2 0 9-15,0 0-3 0,-1-1-2 0,4 1 6 16,-4-1-4-16,-1 0 1 0,5 1 2 0,-3-1 7 15,2 2-3-15,-1-2 1 0,1 2 1 0,-6-1 0 16,7-1-4-16,-1 2-3 0,-2-2 3 0,1 1-5 16,0 0-35-16,-4 1 43 0,1-2-36 0,0 1 39 15,0 0-33-15,-2 0 36 0,2-1-37 0,-3 1 44 16,3-1-51-16,-3 0 45 0,1 1-40 0,1-1 42 16,-3 2-39-16,2-2 40 0,-1 2-40 0,1-2 46 15,-1 2-41-15,1 0 39 0,-2-2-31 0,2 1 28 16,0 1-39-16,0 0 38 0,-1 0-42 0,-1 0 39 15,4 0-35-15,-3-1 40 0,0 0-38 0,2 1 49 16,-1 1-45-16,-2-2 46 0,2 2-41 0,0-2 44 16,0 0-41-16,0 1 49 0,0-1-44 0,0 0 49 0,2 1-42 15,-3-2 52-15,3 2-48 0,-2-1 44 0,1-1-47 16,0 0-3-16,1 1-3 0,1-1-1 0,-2 1 5 16,0-1-4-16,2 0-2 0,-1 1 8 0,0-1-6 15,1 0 1-15,-2 1-2 0,1 0-2 0,0-1 3 16,-2 1 1-16,2 0-6 0,0-1-2 0,-1 1 3 15,0-1-4-15,1 0 2 0,-2 2 9 0,1-2-1 16,-1-1-8-16,2 2 4 0,-3-1 1 0,3 1 5 16,-2-1 2-16,2-1 2 0,-3 1 0 0,0 1-1 15,2-2-3-15,-1 1 4 0,-1-1 11 0,-1 1-11 16,0-1 2-16,0 1-10 0,1-1-2 0,0 0 0 16,-1 1 2-16,0-1 0 0,0 1-3 0,-3-1 9 15,3 0-3-15,-1-1 1 0,-1 2-2 0,1-1 5 16,-2-1 6-16,5 1-38 0,-4 0 42 0,1 0-42 0,2-1 46 15,-1 0-42-15,-3 1 42 16,4-1-49-16,-3 0 53 0,1 1-55 0,-1-2 46 0,2 1-47 16,-4 1 45-16,1-1-49 0,1 1 50 0,0-2-51 15,-2 2 51-15,1-1-52 0,0 1 49 0,0-2-50 0,-2 2 51 16,1 0-45-16,-3-1 40 0,2 1-55 0,0 0 9 16,-3 0-76-16,-10 0-40 0,19-1-71 0,-19 1-103 15,14-2-116-15,-14 2-262 0,12-2-390 0,-12 2-702 16</inkml:trace>
  <inkml:trace contextRef="#ctx0" brushRef="#br0" timeOffset="-70426.19">13999 4149 26 0,'0'0'223'0,"0"0"-49"15,0 0-2-15,0 0-36 0,0 0 6 0,0 0-33 16,0 0 9-16,0 0-41 0,0 0 8 0,-9 3-29 16,9-3 19-16,0 0-22 0,0 0 26 0,0 0-18 15,0 0 21-15,0 0-32 0,0 0 35 0,0 0-32 16,0 0 38-16,0 0-36 0,0 0-1 0,0 0 9 0,5-6-6 16,-5 6 6-16,0 0-3 0,7-5-1 15,-7 5 4-15,8-4-4 0,-8 4-4 0,9-7-4 16,-9 7 0-16,13-8 4 0,-7 3 12 0,2 0-13 15,1 0-8-15,2-2 1 0,1 0-2 0,2 0-7 0,-1-2-4 16,0 1 2-16,3-2-7 0,2 1-1 0,0-1-3 16,0 1 0-16,0-4 0 0,2 3 1 15,-1-1 4-15,3-2-7 0,4 0-2 0,-1-1-5 0,-1 1 0 16,3-1-1-16,-2 0 7 0,3-1-9 16,-1 1-4-16,6-3-3 0,0 0 5 0,-1 0-41 0,1 1 49 15,2 0-4-15,-2 0 3 0,0-1-8 16,-1 2 2-16,1-1 0 0,-5 3-12 0,2 0 8 0,-1-2 4 15,3 0 3-15,-2 1 1 0,3-1 19 0,-4 1-22 16,3-3 14-16,0 1-21 0,0-1 18 0,1 0-18 16,-1 2 14-16,0-5-23 0,-4 8 21 0,4-5-20 15,0 0 21-15,-4 2-19 0,4-1 17 0,0-1-17 16,-4 4 14-16,4-5-16 0,-4 3 21 0,0 1-20 16,1-1 20-16,-1 2-21 0,-3-2 20 0,4 0-18 15,-4 2 10-15,3-1-13 0,-2 2 7 0,-1-2-4 16,0 3 11-16,-2-2-15 0,-2 2 18 0,1 1-13 15,-3-1 13-15,2 0-12 0,0 2 18 0,-3-2-17 16,1 0 16-16,1 0-12 0,0 1 16 0,-1-1-11 16,-1 1-4-16,1-1 2 0,-2 1 2 0,2 1-3 15,-1-1 1-15,-1 1 0 0,-2 1 0 0,-1 0 2 16,1 1-5-16,-2-2-1 0,2 2 4 0,-2 1 0 16,-1-1-4-16,0 1 1 0,0 0-3 15,-3 1 1-15,1 1 1 0,-1-1 2 0,0 0-1 0,1 0 0 16,-1 2-2-16,-2-1-1 0,-1 1 1 0,-6 3-1 15,11-6 0-15,-11 6 5 0,9-4-5 0,-9 4-2 16,8-4 2-16,-8 4-1 0,10-3-4 0,-10 3 2 0,0 0 1 16,8-6-28-16,-8 6-42 0,0 0-83 15,8-5-126-15,-8 5-194 0,4-6-499 0,-4 6-560 0</inkml:trace>
  <inkml:trace contextRef="#ctx0" brushRef="#br0" timeOffset="-54494.66">914 9723 250 0,'0'0'257'0,"0"0"-51"0,0 0-34 15,0 0-21-15,-11-2-22 0,11 2-17 0,0 0-29 0,-9-4-13 16,9 4-16-16,0 0-9 0,-6-5 6 16,6 5 7-16,-3-6 16 0,3 6-9 0,-4-6-30 15,4 6-6-15,0 0-1 0,-1-7-5 0,1 7-7 0,0 0-1 16,0-8 12-16,0 8 11 0,0 0 22 0,6-7 24 15,-6 7 14-15,0 0 4 0,13-1-10 0,-13 1 0 16,13 2 2-16,-4 1 0 0,0 1-8 0,1 0-21 16,2 2 2-16,-2 1-11 0,4 0-13 0,-4 0-45 15,2 0 41-15,0 1-48 0,0-1 38 0,1 1-38 16,-4-1 43-16,0-1-35 0,-2 1 45 0,2-1-29 16,-2 0 33-16,-1 0-29 0,-1 0 39 0,3-2-17 15,-8-4 41-15,9 9-1 0,-9-9 44 16,6 6 10-16,-6-6 38 0,5 7-15 0,-5-7-19 0,0 0-30 15,0 0-19-15,0 0-20 0,0 0-9 0,0 0-11 16,0 0-10-16,-11-7-13 0,7 4-1 0,-1-4-11 16,-3-2-2-16,3 2-7 0,-1-4-7 0,-1 0 1 15,2 0 5-15,0-1-8 0,1 1-2 0,2-2 1 16,-1 3 4-16,2-1-3 0,-2-1 2 0,3 2-1 16,0-1-2-16,3 2-5 0,-2-2 2 0,3 3-1 15,-1-1-5-15,2 2-4 0,1 1 7 0,0 0-1 16,2 1 0-16,-2 1 6 0,3 0-2 0,2 1 0 0,-2 2 0 15,-9 1 2-15,17 0 2 0,-5 1 2 0,-2 2 0 16,2 1-6-16,-2 0 8 0,3 1-10 0,-2 1 14 16,-1 2-11-16,3 1 14 0,-4 0-11 0,0 1 7 15,1 0-3-15,-1 1 7 0,-1-2-9 0,1 1 6 16,-2 0-6-16,0 0 8 0,-2-2-4 0,0 1 4 16,3-1-9-16,-3 0 8 0,0 1-12 0,-1-3-23 15,1 3-65-15,0-4-38 0,-1 2-88 16,2 0-62-16,-2-1-52 0,1-2-27 0,-5-4-86 0,9 8-406 15,-9-8-401-15</inkml:trace>
  <inkml:trace contextRef="#ctx0" brushRef="#br0" timeOffset="-53995.34">1607 9597 56 0,'0'0'489'0,"-7"6"-97"0,7-6-81 16,-8 3-32-16,8-3-42 0,-9 4 48 0,9-4-52 15,0 0 10-15,-9 5-55 0,9-5-13 0,0 0-55 16,0 0 3-16,-8 3-51 0,8-3 7 0,0 0-38 16,0 0 11-16,0 0-30 0,0 0 22 0,0 0-36 15,9-6 21-15,-9 6-27 0,13-6 23 0,-8 3-26 16,4-1 18-16,0-1-22 0,1 0 22 0,2 1-25 16,-1-2 24-16,2 0-20 0,0-2 17 0,1 4-28 15,0-3 35-15,0 0-34 0,-1 0 29 0,0 0-28 16,1 1 30-16,-1-1-28 0,-1 0 25 0,1 1-27 15,0-1 27-15,-3 0-26 0,0 3 24 0,2-1-11 16,-5-1 8-16,1 1-21 0,1 1 24 0,-1 1-25 16,-8 3 25-16,10-6-24 0,-10 6 25 0,9-6-2 15,-9 6-18-15,10-3 21 0,-10 3-25 0,6-3 23 16,-6 3-20-16,0 0 13 0,8-5-30 0,-8 5 4 0,0 0-68 16,0 0 7-16,9-5-80 0,-9 5 4 0,0 0-39 15,0 0-50-15,5-5-39 0,-5 5-52 0,0 0-10 16,4-9-164-16,-4 9-12 0</inkml:trace>
  <inkml:trace contextRef="#ctx0" brushRef="#br0" timeOffset="-53773.22">1919 9371 389 0,'-1'-6'229'16,"1"6"6"-16,-5-8 22 0,5 8 14 0,-5-10-40 0,5 10 57 15,-7-6-37-15,7 6 30 0,-4-7-56 0,4 7 25 16,-6-6-49-16,6 6-21 0,0 0-48 0,-5-6-15 16,5 6-31-16,0 0-2 0,0 0-3 0,0 0 34 15,0 0-7-15,13 0 7 0,-13 0-11 0,15 4 6 16,-6 3-18-16,5-1-14 0,-1 1-11 0,2 1-11 15,2 2-4-15,1 2-12 0,-3 0-7 0,3 0-6 16,-4 2-1-16,1 1-7 0,-2-1-3 0,0 0-3 0,-4 2-1 16,-2-1-6-16,1 0-3 0,-3-1-12 15,-2 1-18-15,-2-2-34 0,0 2-35 0,-2-5-45 16,0 3-18-16,-2-2-86 0,-2 0-6 0,0-1-105 16,-1-1-21-16,-1-2-61 0,2-3-419 0,5-4-405 0</inkml:trace>
  <inkml:trace contextRef="#ctx0" brushRef="#br0" timeOffset="-53510.05">2005 9154 128 0,'-3'-10'591'16,"2"2"-148"-16,0 2-82 0,-2-2-32 0,2 3 4 15,1 5-3-15,-4-9-9 0,4 9-15 0,-4-9-38 16,4 9-46-16,-4-6-45 0,4 6-40 0,-2-7-32 15,2 7-21-15,0 0-16 0,0 0-12 0,0 0-11 16,0 0-5-16,11 0-5 0,-11 0-10 0,10 9-4 16,-3-4-4-16,2-1-1 0,0 4-4 0,0-1 1 0,1 3 1 15,0-2-7-15,2 3 2 0,-1-2-4 16,-2 2-2-16,3-1-6 0,-1 2-27 0,-2-3-43 16,-1 2-22-16,1-1-71 0,-1-1-19 0,-1-2-102 15,1 2-46-15,-3-2-93 0,1-1-71 0,-6-6-273 0,5 9-285 16</inkml:trace>
  <inkml:trace contextRef="#ctx0" brushRef="#br0" timeOffset="-53110.59">2061 9142 290 0,'-8'-7'499'0,"1"0"-86"16,2-1-90-16,-2 2-25 0,1-1-30 0,-1 0-11 0,1 0-20 15,1-2 10-15,0 2-53 0,1-2-23 0,0 1-46 16,0 1-12-16,3-2-41 0,1 3 3 0,0-3-31 15,0 2 9-15,2 1-34 0,1 0 18 0,1 0-24 16,1 2 13-16,-5 4-23 0,13-7 17 0,-13 7-21 16,13-1 18-16,-13 1-24 0,11 3 19 0,-11-3-20 15,13 8 1-15,-8-5 0 0,0 3 3 0,-1 1 3 16,0-1-1-16,0 0-1 0,-2 2 1 0,2-4 6 16,-3 3-5-16,-1-7-1 0,4 11 5 0,-4-11-3 15,5 11 2-15,-5-11 0 0,5 9 5 0,-5-9-6 16,8 9 1-16,-3-4 1 0,-5-5-1 0,13 7 1 15,-5-3-1-15,2 1 8 0,-1-2-10 0,1 1 6 16,3 0-12-16,-3 2-14 0,0-2-12 0,2 0-5 16,-2 2-8-16,-2 0-2 0,-1-1 13 0,1 2 6 15,-3 1 3-15,-1-1 3 0,-3 2 13 0,-1-2 17 0,0 4-24 16,-2-3 28-16,-2 3-27 0,0-1 28 16,-4 1-31-16,3-2 29 0,-1 1-24 0,-2-3 24 0,3 1-27 15,-4-1 26-15,4-2-55 0,0 1-2 0,5-6-126 16,-8 6-46-16,8-6-110 0,0 0-37 0,0 0-375 15,-9-2-248-15</inkml:trace>
  <inkml:trace contextRef="#ctx0" brushRef="#br0" timeOffset="-52779.03">2305 9038 333 0,'0'-9'341'0,"0"9"-29"15,0-8-56-15,0 8 32 0,-3-10-51 0,3 10 9 16,-2-6-13-16,2 6-5 0,-5-5-43 0,5 5-7 15,0 0-1-15,-9-7-50 0,9 7-9 0,0 0-40 16,0 0 0-16,0 0-32 0,-10 4 12 0,10-4-19 16,-4 6-13-16,4-6 1 0,-2 10-5 0,2-10 2 15,2 12-3-15,-1-5-2 0,2 1-1 0,0-1-3 0,3 2-1 16,-1-2 0-16,1 1-2 0,0-1-1 16,1 0 2-16,1 1-4 0,-2-4-1 0,4 1-1 15,-2 0 1-15,0-1-5 0,-8-4 0 0,15 4 4 0,-15-4-6 16,13 2 1-16,-13-2-40 0,11 0 53 0,-11 0-41 15,9-3 39-15,-9 3-41 0,6-6 47 16,-6 6-5-16,4-7-4 0,-4 7-7 0,2-6-6 0,-2 6-2 16,-3-9-13-16,3 9-34 0,-4-7-27 0,4 7-15 15,-8-4-30-15,8 4-33 0,-6-7-27 0,6 7-41 16,-7-4-29-16,7 4-16 0,0 0-66 0,-8-4-19 16,8 4-167-16,0 0-23 0</inkml:trace>
  <inkml:trace contextRef="#ctx0" brushRef="#br0" timeOffset="-52109.58">2269 9053 93 0,'0'0'327'15,"0"0"-56"-15,-2-5-63 0,2 5 32 0,0 0-48 16,0 0 30-16,-4-6-61 0,4 6-30 0,0 0-22 15,0 0-16-15,0 0-2 0,0 0 7 0,0 0-4 0,0 0-4 16,0 0-3-16,6 7-1 0,-6-7-7 16,8 8-12-16,-3-5-8 0,1 2-14 0,2 1-48 15,0 0 46-15,-2-1-4 0,2 1 0 0,2 0 5 16,-2-3 2-16,1 2-6 0,-2-1-2 0,2 1-3 16,0-3-5-16,-1 0 2 0,-8-2-55 0,16 3 54 0,-16-3-47 15,15-1 46-15,-15 1-48 0,15-3 51 16,-10 0-50-16,1-2 51 0,0-1-7 0,-3 0-7 0,2-2-1 15,-2 3-15-15,-2-2 11 0,0-2-3 0,1 2 0 16,-4-2-3-16,2 1-2 0,-1 2 2 0,1-1 6 16,-1 1 5-16,1 6-3 0,0-12 14 0,0 12-18 15,0-9-3-15,0 9-6 0,0-7-5 0,0 7 1 16,0 0-3-16,0 0 6 0,4-5-3 0,-4 5 1 16,0 0 7-16,11 3-5 0,-11-3-3 0,13 3 3 15,-13-3-3-15,14 4-7 0,-5-3-4 0,3 0-22 16,-12-1-43-16,20 2-54 0,-20-2-59 0,22-2-71 0,-12 1-68 15,0-1-109-15,0-2-215 0,-2 0-162 16</inkml:trace>
  <inkml:trace contextRef="#ctx0" brushRef="#br0" timeOffset="-50512.66">2323 9424 135 0,'0'0'196'0,"0"0"-32"0,0 0-15 15,0 0-17-15,0 0-11 0,0 0-15 0,0 0-10 0,0 0-6 16,0 0-18-16,-5 4-3 0,5-4 1 16,0 0-3-16,0 0 1 0,0 0-3 0,0 0 2 15,0 0-16-15,0 0-1 0,0 0 7 0,0 0-17 16,5-6 63-16,-5 6-34 0,7-4 49 0,-7 4-57 0,12-7 42 15,-3-1-59-15,1 1-3 0,3-2-5 0,2-2 8 16,2-2-11-16,3-3-14 0,1 1-3 0,2-2-2 16,1 0-3-16,-1-1-1 0,3 1-2 0,-3-1 6 15,1 1-28-15,-1 0 23 0,1 0-3 0,-3 3-4 16,-2 2 3-16,-2 0-5 0,-1 3 11 0,-4 0-35 16,-1 2-24-16,-2 2-13 0,-1-1-35 0,-8 6-52 15,10-6-65-15,-10 6-67 0,0 0-269 0,0 0-59 16</inkml:trace>
  <inkml:trace contextRef="#ctx0" brushRef="#br0" timeOffset="-44295.67">2893 9457 87 0,'0'0'338'15,"0"0"-42"-15,0 0-83 0,-3-7 26 0,3 7-42 16,0 0 60-16,-5-6-59 0,5 6-8 0,-6-5-8 0,6 5-32 16,-6-3-23-16,6 3-22 0,0 0 3 0,-9-4 7 15,9 4-47-15,0 0-14 0,-10-2-9 16,10 2 22-16,0 0-46 0,0 0-8 0,-13 2 33 0,13-2-46 16,-7 7 33-16,2 0-34 0,1 0 37 0,2-2-44 15,-2 5 32-15,0 0-36 0,0 2 35 0,3-1-34 16,0 1 2-16,1 1 4 0,0-1 9 0,1 0 3 15,0 1 0-15,3 0 0 0,1-1 8 0,0 1 7 16,2 0-2-16,-1-4 5 0,2 2 5 16,0-4 1-16,0 1-4 0,1-3-1 0,3 0 1 15,-2-2-6-15,-1 0-5 0,4-3 2 0,-13 0-6 0,21-3-2 16,-8 1-1-16,-1-1 7 0,0-3-13 0,0-3 4 16,-3 2-4-16,2-1-21 0,-2-2 23 0,-1-1 2 15,-3 3 0-15,-1-3-7 0,1 0 6 0,-4-1-4 16,-1 0-1-16,0 2 1 0,-2-3 0 0,-3 2-7 15,-2 0-2-15,1 0 7 0,-3 1-14 0,-1 0 24 16,1 3-26-16,-2 2 25 0,0-2-26 0,1 4 26 0,-2-1-33 16,2 2 4-16,-1 0-63 0,0-1-37 0,0 2-40 15,11 1-1-15,-14-2-80 0,14 2-7 16,-13-1-55-16,13 1-41 0,0 0-226 0,-9-3-87 16</inkml:trace>
  <inkml:trace contextRef="#ctx0" brushRef="#br0" timeOffset="-44012.98">3031 9239 13 0,'-1'-8'471'0,"1"8"-126"0,-5-5-49 0,5 5-24 16,-6-5-1-16,6 5-1 0,-6-4-9 0,6 4-37 16,0 0-44-16,0 0-37 0,-13 0-30 0,13 0-17 15,-5 5-22-15,5-5 4 0,-1 11-4 0,1-1 10 16,0-1-5-16,4 4 2 0,0 4-8 0,3 2 8 15,2 2-29-15,0 4 7 0,4 2-25 0,0-4-4 16,3 4-2-16,-3-1-2 0,5-2 0 0,-1-1-4 16,-1 0 1-16,2-4-6 0,0 0-1 0,-4-4 3 15,4-2-7-15,-3 0-3 0,3-3-8 0,-1-1-6 16,-2-3-27-16,2-1-43 0,-3-1-46 0,1-3-47 16,-1-1-64-16,-1 0-56 0,1-3-45 0,0-3-74 0,0 2-322 15,-4-3-233-15</inkml:trace>
  <inkml:trace contextRef="#ctx0" brushRef="#br0" timeOffset="-43545.05">3324 9397 4 0,'0'0'390'0,"-12"-5"-127"0,12 5-27 0,-10-8-61 16,10 8-13-16,-9-8-3 0,9 8 6 0,-7-10-16 15,7 10-24-15,-5-8-21 0,5 8-27 0,-3-11-14 16,3 11-12-16,1-9-4 0,-1 9 9 0,5-12 20 16,-5 12 4-16,8-5-7 0,-8 5-20 0,13-5 39 15,-13 5 2-15,16-1-14 0,-16 1-10 0,18 0-7 16,-7 2-6-16,0 0-10 0,-1 2-1 0,3-1-2 16,-3 4-10-16,3-1-8 0,-2-2-2 0,-3 3-3 15,2-1-1-15,-2-1 3 0,-2 2 7 0,2-1 7 0,-3-2 9 16,0 0 4-16,-5-4 1 0,5 7 2 0,-5-7 6 15,4 6-8-15,-4-6-5 0,0 0-2 16,0 0-7-16,0 0-7 0,-10-1-6 0,10 1-1 16,-9-7-8-16,2 1-2 0,1 0-4 0,1-3-4 15,-4 0-2-15,4-1-3 0,-3-1 0 0,3-2-5 16,1 4-35-16,0-2 40 0,1-2-38 0,0 4 46 16,2-2-41-16,1 2 43 0,1 0-43 0,-1 1 47 0,3-1-46 15,2 3 43-15,0 1-42 0,1-1 49 0,1 2-42 16,3 1 38-16,-10 3-43 0,15-2 45 0,-15 2-2 15,22 2 0-15,-12 2-4 0,2 1-3 0,2 0 4 16,-3 1-7-16,3-1 0 0,-2 4 1 0,2-2 3 16,-4 2-8-16,2-2-3 0,-1 1-3 0,-2 1-23 15,0-4-32-15,-1 3-47 0,0-2-43 0,0 0-66 16,-3 1-63-16,2-2-49 0,-2-1-491 0,-5-4-353 16</inkml:trace>
  <inkml:trace contextRef="#ctx0" brushRef="#br0" timeOffset="-43129.4">3344 9016 180 0,'-5'-5'292'16,"5"5"-64"-16,-5-8-29 0,5 8-11 0,-4-10-11 16,4 10-31-16,-4-8-24 0,4 8-23 0,0-9-18 15,0 9-21-15,0-7-9 0,0 7-2 0,3-6-5 16,-3 6 6-16,0 0-1 0,9-3 0 0,-9 3-4 16,0 0-5-16,14 3-4 0,-14-3-5 0,10 5-2 15,-5-1-3-15,-1 1-4 0,2 1-3 0,1 0 2 16,-4 2-6-16,3-2-10 0,-2-1 9 0,-2 1-6 15,3-1 9-15,0 0-14 0,-5-5 23 0,5 8-15 16,-5-8 30-16,5 8-6 0,-5-8 42 0,6 4-28 16,-6-4 49-16,0 0-54 0,7 3 46 0,-7-3-54 15,9-3 35-15,-2 0-56 0,-1-2 17 0,2-1-27 16,0-1 40-16,3-2-6 0,-1 0-10 0,0-1-9 0,2 0-9 16,-2-1-2-16,3 1-44 0,-3-1-64 15,0 1-71-15,2-1-51 0,-3 1-36 0,0-1-90 16,-1 3-299-16,-1-2-156 0</inkml:trace>
  <inkml:trace contextRef="#ctx0" brushRef="#br0" timeOffset="-42868.12">3653 8799 379 0,'0'0'326'0,"4"-6"-38"16,-4 6-61-16,3-8 32 0,-3 8-35 15,1-7 14-15,-1 7-26 0,4-7-41 0,-4 7-37 0,4-7-24 16,-4 7 12-16,6-5-6 0,-6 5 5 0,10-3 5 15,-10 3 0-15,14-2-4 0,-14 2-4 0,21 2-2 16,-10 0-11-16,5 1-6 0,-4 3-11 0,5 3-9 16,0 0-12-16,0 3-7 0,0 0-10 0,4 4-5 15,-2 2-5-15,-1 1-46 0,-1 1 40 0,-1 2-42 16,2 0 43-16,-4-1-47 0,0 1 4 0,-4-2 3 0,-1-1 40 16,1 1-49-16,-3-1 30 0,-2 1-58 15,-1-2 3-15,-3 0-106 0,-1 0-37 0,0 0-106 16,-4 0-104-16,-2 3-110 0,-3-3-333 15,-3 0-374-15</inkml:trace>
  <inkml:trace contextRef="#ctx0" brushRef="#br0" timeOffset="-42330.01">3229 9903 76 0,'0'0'275'15,"0"0"-83"-15,0 0-30 0,-4 4-17 0,4-4 0 16,0 0-10-16,0 0-12 0,0 0-15 0,0 0 8 15,4-7 1-15,-4 7-20 0,9-9 3 0,-3 3-3 16,4-1-10-16,1-3-9 0,0 0 1 0,5-3-22 16,-1 0-7-16,4-1-12 0,0-2-2 15,3-2-8-15,1 1-8 0,0-1 22 0,0-1-33 16,4-1-2-16,1-2 0 0,0 2-1 0,-4 2-1 0,5-4-2 16,-5 4-3-16,3-3 2 0,-4 4 0 0,0-3-3 15,1 3 1-15,-1-1 14 0,-3 0-10 0,2 0-8 16,0 1-2-16,-3 0 2 0,0 3-1 0,-2 0-1 15,-2 1-11-15,-2 2-38 0,1 0-45 0,-1 3-37 16,-3 0-33-16,-2 1-28 0,-2 4-40 0,-6 3-241 0,7-6 38 16</inkml:trace>
  <inkml:trace contextRef="#ctx0" brushRef="#br0" timeOffset="-42046.9">3453 9893 189 0,'-8'10'243'0,"2"-2"-62"16,-2-1-42-16,3-2-13 0,1 1 13 15,4-6 16-15,-5 8 9 0,5-8-10 0,0 0-10 16,0 0-6-16,0 0-17 0,0 0 21 0,0 0-51 0,10-9 4 16,0-1-27-16,2 2 15 0,-2-1-38 0,8-3 33 15,-1-1-38-15,3-2 24 0,3-1-41 0,0-1 30 16,0 0-7-16,0 1-3 0,3-2-17 0,2-3-6 15,-2 1-7-15,-2 2 3 0,0 0 2 0,0 0-6 16,-1 0 8-16,0 0-14 0,-2 0-3 0,-1 0 3 16,-2 2-6-16,0 3 4 0,-2-1 3 0,-2 1-15 15,-1 1-17-15,-1-1-17 0,-2 4-83 0,-2-1-91 16,-2 2-141-16,-1-1-320 0,-2 4-187 0</inkml:trace>
  <inkml:trace contextRef="#ctx0" brushRef="#br0" timeOffset="-34238.16">2604 10271 71 0,'0'0'178'16,"0"0"-31"-16,0 0-11 0,0 0-30 0,0 0-3 0,0 0-38 15,0 0 7-15,0 0-32 0,0 0 10 0,0 0-25 16,0 0 11-16,0 0-19 0,0 0 15 15,0 0-24-15,0 0 17 0,0 0-17 0,0 0 25 16,0 0-18-16,0 0 26 0,0 0-10 0,0 0 23 0,0 0-24 16,3-7 26-16,-3 7-21 0,5-8 16 15,-3 3-21-15,2-3 37 0,1 0-36 0,-1-1 25 16,5-2-32-16,-1-1 27 0,-2-2-34 0,3 0 26 0,1-1-32 16,-1-1 24-16,3-1-36 0,-1 0 0 0,-1 0 4 15,1 0-4-15,0 0 2 0,-1 1 5 0,1 1-6 16,-1-1 1-16,-1 1 0 0,-1 4 2 0,-1-1-5 15,1 0-1-15,-2 1 5 0,1 1-1 0,-2 3 2 16,0-1-2-16,-1 1 7 0,-1 0-9 0,0 2 10 16,-3 5-5-16,6-9 5 0,-6 9-1 0,6-8 1 15,-6 8-1-15,2-7 7 0,-2 7-3 0,4-5-10 16,-4 5 3-16,0 0-5 0,5-9 4 0,-5 9-4 16,0 0-2-16,4-5 6 0,-4 5-6 0,0 0 0 15,0 0-1-15,4-6 1 0,-4 6-6 0,0 0-15 0,0 0-39 16,1-7-62-16,-1 7-53 0,0 0-66 0,0-6-167 15,0 6 129-15</inkml:trace>
  <inkml:trace contextRef="#ctx0" brushRef="#br0" timeOffset="-33752.57">2723 9822 227 0,'0'0'231'0,"0"0"-63"0,0 0-24 0,-5 5-22 16,5-5-19-16,0 0-11 0,0 0-20 0,0 0-16 16,0 0-10-16,0 0-10 0,0 0-12 0,0 0 17 15,5-8-28-15,-5 8 17 0,8-9-25 0,-8 9 18 16,9-8-23-16,-3 1 20 0,-1 2-22 0,4-2 22 16,-1 0-21-16,-2 0 25 0,3-1-21 0,0 1 27 15,0 1-27-15,-1-2 28 0,-1 1-33 0,2 0 26 16,0 2-18-16,-2-2 23 0,-1 3-23 0,1-2 28 15,0 1-21-15,-7 5 29 0,10-7-27 0,-10 7 30 16,8-7-26-16,-8 7 35 0,10-6-36 0,-10 6 40 16,5-3-45-16,-5 3 34 0,0 0-8 0,9-4-1 15,-9 4-35-15,0 0 37 0,0 0-32 0,0 0 35 16,17 2-38-16,-17-2 43 0,6 4-38 0,-6-4 43 16,8 7-38-16,-4-2 15 0,1 1-9 0,0 2 5 15,0 1 0-15,0 2-5 0,2 2-3 0,-2 0-4 0,2 2-10 16,-3-1 12-16,1 0-17 0,2 2 11 0,-2-1-2 15,1-1 0-15,-2-1-4 0,1 1 0 0,-1-3 0 16,-2 0 1-16,1 0-1 0,1-2-2 16,-2 0 3-16,1-2 6 0,1 1-5 0,-3-2 4 0,-1-6 10 15,4 12 12-15,-4-12 10 0,4 8 10 0,-4-8 4 16,1 7 3-16,-1-7-2 0,3 6-12 0,-3-6-2 16,0 0-16-16,0 0-5 0,0 0-14 0,0 0-12 15,0 0-75-15,0 0-42 0,0 0-62 0,-7 4-69 16,7-4-93-16,0 0-291 0,-5-4-146 0</inkml:trace>
  <inkml:trace contextRef="#ctx0" brushRef="#br0" timeOffset="-32567.69">2617 9925 30 0,'0'0'35'15,"0"0"5"-15,0 0 25 0,0 0 13 16,0 0 12-16,5-4 7 0,-5 4-2 0,0 0-4 16,8-6-4-16,-8 6-9 0,8-8-9 0,-2 2-8 0,-1 1-4 15,0-2-8-15,1 0 1 0,3-1 7 0,-1-2-25 16,1 0 12-16,1 0-26 0,-1-2 14 0,3 1-23 16,-1-1 15-16,-2-1-19 0,4 1 13 0,-2 0-18 15,-1-1 14-15,1 2-18 0,0 0 21 0,-2 2-22 16,0-2 12-16,0 2-12 0,-1 2 17 0,-2 0-23 15,1 1 20-15,-2 0-21 0,1 1 20 0,-6 5-16 16,9-7 16-16,-9 7-15 0,5-9 17 0,-5 9-21 0,8-4 27 16,-8 4-29-16,5-5 23 0,-5 5-20 15,5-6 25-15,-5 6-21 0,0 0 18 0,5-5 4 16,-5 5-7-16,0 0-18 0,0 0 22 0,4-4-18 16,-4 4 21-16,0 0-24 0,0 0 23 0,0 0-21 0,5-4 18 15,-5 4-19-15,0 0 23 0,0 0-26 16,0 0 22-16,0 0-19 0,0 0 26 0,4-5-11 15,-4 5 24-15,0 0-11 0,0 0 18 0,0 0-23 0,0 0 25 16,0 0-23-16,0 0 17 0,0 0-24 16,0 0 28-16,5-4-30 0,-5 4 35 0,0 0-9 15,0 0-3-15,0 0-25 0,0 0 32 0,0 0-34 16,0 0 36-16,0 0-21 0,0 0 3 0,0 0-31 0,0 0 28 16,0 0-29-16,0 0 32 0,0 0-20 0,0 0 21 15,0 0-40-15,0 0 33 0,0 0-33 0,0 0 34 16,0 0-4-16,0 0-1 0,0 0-31 0,0 0 29 15,0 0-30-15,0 0 35 0,10 1 0 0,-10-1-6 16,0 0-30-16,0 0 46 0,0 0-42 0,0 0 36 16,0 0-32-16,0 0 39 0,0 0-42 0,8 4 42 15,-8-4-31-15,0 0 28 0,0 0-21 0,5 4 22 0,-5-4-35 16,0 0 42-16,5 4-45 0,-5-4 44 16,0 0-11-16,9 5 11 0,-9-5-36 0,5 5 42 15,-5-5-45-15,8 7 42 0,-8-7-39 0,8 7 39 16,-5-1-37-16,4 1 13 0,-2-3 9 0,0 4 0 0,0-1 3 15,3 0-8-15,-2 3 1 0,0-3-2 16,2 4 0-16,0-2 0 0,1 3 1 0,-3-2-3 16,2 2-17-16,-2-2 15 0,1-1-14 0,0 0 15 15,-3 0-13-15,1-2 23 0,2 3-30 0,-2-3 15 16,-1 0-10-16,-1 0 13 0,1 0-13 0,0-2 13 0,1 0-26 16,-2 0 33-16,-3-5-19 0,5 11 15 0,-5-11-15 15,5 7 12-15,-5-7-21 0,6 8 22 0,-6-8-16 16,4 5 17-16,-4-5-14 0,3 7 17 0,-3-7-17 15,0 0 14-15,5 4-16 0,-5-4 15 0,0 0-15 16,0 0 18-16,0 0-19 0,5 6 16 0,-5-6-22 16,0 0 20-16,0 0-64 0,0 0-91 0,0 0-107 15,0 0-107-15,0 0-170 0,0 0-36 0</inkml:trace>
  <inkml:trace contextRef="#ctx0" brushRef="#br0" timeOffset="-31773.37">2939 9755 43 0,'0'0'205'0,"0"0"-52"0,0 0-19 0,0 0-41 16,0 0-8-16,0 0-25 0,0 0-1 0,0 0-27 15,0 0 2-15,0 0-21 0,0 0 14 0,0 0-15 16,0 0 7-16,0 0-16 0,0 0 13 0,0 0-20 16,0 0 22-16,0 0-1 0,0 0 33 0,0 0-6 15,0 0 31-15,0 0-25 0,0 0 17 0,0 10-23 16,0-10 21-16,-1 8-29 0,1-8 0 0,-2 11 0 15,2-11-2-15,-1 9 0 0,1-9-6 0,-2 14-1 16,-1-8-1-16,3 1 1 0,-3-1-5 0,2 1 0 16,-1 3 0-16,-1-3-6 0,2 1-4 0,-2 1 0 15,1 0 0-15,-1 0-4 0,2 0 13 0,-3 0-14 16,0-1-3-16,2 2 27 0,-1-2-34 0,0 0 32 0,1 1-33 16,-1-1 33-16,1 0-28 0,-1-1 29 15,2 0-35-15,-2-1 34 0,0 1-35 0,0-1 32 0,2 0-36 16,1-6 44-16,-4 11-33 0,4-11 41 0,-4 11-41 15,4-11 36-15,-4 9-41 0,4-9 40 0,-2 10-24 16,2-10 15-16,-4 9-38 0,4-9 40 0,-4 8-40 16,4-8 44-16,-5 9-49 0,5-9 44 0,-1 8-43 15,1-8 45-15,-3 8-41 0,3-8 44 0,-2 8-39 16,2-8 42-16,-4 8-43 0,4-8 43 0,-3 7-41 16,3-7 49-16,-2 7-45 0,2-7 47 0,-3 7-41 15,3-7 38-15,-3 8-47 0,3-8 49 0,-2 8-47 16,2-8 47-16,-4 8-44 0,4-8 48 0,-5 8-49 15,5-8 48-15,-3 9-44 0,3-9 49 0,-3 9-45 16,3-9 10-16,-4 8 4 0,4-8-10 0,-5 8-1 16,5-8-2-16,-6 10-3 0,6-10 0 0,-6 9 1 15,6-9 5-15,-6 9-8 0,6-9-2 0,-7 9 2 16,7-9-4-16,-6 10 3 0,6-10-4 0,-7 10 10 16,7-10-6-16,-7 8-4 0,7-8-1 0,-5 9 1 15,5-9 6-15,-7 7-6 0,7-7 2 0,-6 8-1 16,6-8 0-16,-4 6 31 0,4-6 9 0,-5 6-48 0,5-6-4 15,-5 6 3-15,5-6 5 0,0 0 0 0,-4 5 2 16,4-5 0-16,0 0 8 0,0 0-8 16,-4 6 2-16,4-6 0 0,0 0 0 0,0 0 1 15,0 0-2-15,-2 5 10 0,2-5-13 0,0 0-1 16,0 0 1-16,0 0-4 0,0 0-21 0,0 0-30 0,0 0 4 16,0 0-83-16,0 0-23 0,0 0-99 0,0 0-103 15,0-10-199-15,0 10-76 0</inkml:trace>
  <inkml:trace contextRef="#ctx0" brushRef="#br0" timeOffset="-31265.03">2940 9731 93 0,'0'0'107'0,"0"0"-4"0,0 0-39 0,0 0 9 16,0 0-17-16,0 0 15 0,0 0-10 0,0 0 14 15,4 5-12-15,-4-5 21 0,-1 7-12 0,1-7 17 16,-4 11-11-16,3-5 20 0,-2 1-23 0,3 2 0 16,-4 0 3-16,3 1 2 0,-3 2 0 15,2 0-8-15,-2 2-11 0,0 2 6 0,0-1-5 0,-1 2-6 16,0 1 33-16,1-1-47 0,-1 3 32 0,0 0-49 16,0 0 46-16,0-3-50 0,0 1 42 0,1-1-49 15,0-1 41-15,0 0-49 0,1 1 35 0,1-1-38 16,-1-1 34-16,2-1-48 0,-3-1 43 0,3 0-45 15,0-3 46-15,1 1-50 0,-2 0 47 0,1-5-50 16,1 4 45-16,0-3-44 0,0-7 43 0,0 13-40 16,0-13 42-16,-1 9-42 0,1-9 46 0,-1 10-45 0,1-10 50 15,0 8-48-15,0-8 52 0,0 0-48 16,0 0 43-16,-2 9-51 0,2-9 47 0,0 0-67 16,0 0-8-16,0 0-98 0,0 0-28 0,-5-5-101 0,5 5-80 15,-2-10-145-15,-1 5 9 0</inkml:trace>
  <inkml:trace contextRef="#ctx0" brushRef="#br0" timeOffset="-30546.72">2653 9857 116 0,'0'0'92'0,"0"0"1"0,5-4-7 16,-5 4-13-16,5-4 14 0,-5 4-28 0,9-7 8 15,-4 2-24-15,0 0 10 0,2 0-19 0,0 0 18 0,1 0-20 16,1-2 13-16,-2 1-19 0,4-1 15 15,-2 1-23-15,0 0 19 0,2-1-22 0,-1 1 20 16,2-2-19-16,-1 0 15 0,-1 2-19 0,2-2 15 0,-1 1-19 16,0 1 21-16,-1-2-25 0,0 2 15 0,-1 1-19 15,0-2 23-15,1 1-21 0,-2 2 16 16,0-3-23-16,-2 2 21 0,3 1-21 0,-3-1 18 16,1 2-10-16,-1-1 5 0,-6 4-16 0,10-7 19 0,-10 7-1 15,11-5-19-15,-11 5 21 0,9-6-13 0,-9 6 26 16,6-4-18-16,-6 4 25 0,9-2-23 0,-9 2 25 15,0 0-24-15,6-4 23 0,-6 4-27 0,0 0 31 16,0 0-32-16,11-2 25 0,-11 2-23 0,0 0 25 16,0 0-28-16,0 0 30 0,0 0-27 0,0 0 24 15,12 2-24-15,-12-2 34 0,0 0-25 0,4 4 30 16,-4-4-24-16,0 0 44 0,5 8-42 0,-5-8 33 16,3 8-44-16,-3-8 33 0,5 8-43 0,-4-1 42 15,2-1-26-15,-1 1 0 0,2 1 7 0,1-1-3 16,-1 3 0-16,0-2-3 0,0 3-7 0,0-1 2 15,1 0-1-15,2 2-3 0,-3 0-2 0,2 1 1 16,1-2-1-16,-2 1-2 0,3 1 0 0,-3-2 1 16,1 1-1-16,-1-2 4 0,-1 0-4 0,4-1 2 15,-4-1 5-15,-1 0-6 0,3 0 6 0,-4 0 5 16,2-3-3-16,-1 1 6 0,-1-1 2 0,2 1 3 16,-4-6-5-16,5 8 1 0,-5-8 3 0,4 8 8 15,-4-8 2-15,4 7 6 0,-4-7-25 0,0 0 44 0,4 8 0 16,-4-8 2-16,0 0 8 0,2 5 1 15,-2-5-8-15,0 0 9 0,3 6-9 0,-3-6-12 16,0 0-5-16,0 0-4 0,0 0-11 0,0 0-15 0,0 0 4 16,0 0-8-16,0 0-2 0,0 0-6 0,0 0-17 15,0 0-33-15,-5 4-54 0,5-4-66 0,0 0-62 16,-8-3-59-16,8 3-62 0,0 0-372 0,-13-4-225 16</inkml:trace>
  <inkml:trace contextRef="#ctx0" brushRef="#br0" timeOffset="-30114.5">2962 9837 35 0,'0'0'210'0,"0"0"-43"0,0 0-31 0,0 0-13 16,0 0-41-16,0 0-14 0,0 0-11 16,0 0-16-16,0 0-7 0,0 0-3 0,0 0-11 0,0 0-2 15,0 0 0-15,0 0 19 0,0 0-1 0,-4 6 4 16,4-6 5-16,0 0-2 0,-2 8 7 0,2-8 7 16,-3 11 3-16,3-11-1 0,-1 11-7 0,-2-3-4 15,2 0 0-15,-2 2-9 0,2 0 26 0,-4 0-41 16,2 3 29-16,1 0-38 0,-2 1 33 0,0 2-28 15,-1-1 28-15,2 1-41 0,0 0 34 16,-1 1-40-16,-1 0 32 0,1-1-38 0,0 2 41 0,0-2-43 16,2-1 32-16,-2 0-34 0,1-1 35 0,1-1-42 15,-2-2 42-15,1 0-33 0,2 0 28 16,-1-3-35-16,-1 2 36 0,3-5-36 0,-1 2 39 0,-2 0-44 16,3-7 43-16,0 10-40 0,0-10 37 0,-1 8-40 15,1-8 36-15,0 0-44 0,1 7 21 0,-1-7-98 16,0 0-54-16,0 0-95 0,4-11-242 0,-1 6 13 15</inkml:trace>
  <inkml:trace contextRef="#ctx0" brushRef="#br0" timeOffset="-29857.76">2925 9898 30 0,'0'0'262'0,"0"0"-72"0,0 0-36 0,2 5-15 16,-2-5-3-16,-2 7-5 0,-1-1-10 0,2 0-14 16,-3 1 1-16,2 3-48 0,-1-2 20 0,-2 3-45 15,1 1 18-15,0 1-36 0,-1 1 24 0,1 2-35 16,-1 1 27-16,1-1-32 0,-2 0 23 0,2 1-28 16,-1 0 27-16,3-1-33 0,-2 1 33 0,0-2-33 15,0-1 35-15,-1 0-36 0,4-1 28 0,-2-1-27 16,2-1 28-16,0-1-33 0,-1 0 15 0,1-2-66 15,1 0-52-15,0 0-122 0,1-2-187 0,-1-6 105 16</inkml:trace>
  <inkml:trace contextRef="#ctx0" brushRef="#br0" timeOffset="-16382.76">3873 17794 87 0,'0'0'151'0,"0"0"-8"16,0 0-21-16,-9 4 1 0,9-4-22 15,0 0-10-15,0 0 0 0,0 0-3 0,-10 2 8 16,10-2 17-16,0 0 1 0,0 0-2 0,0 0-5 0,-9 1-3 15,9-1-7-15,0 0-6 0,0 0-39 0,0 0 32 16,0 0-34-16,0 0 23 0,0 0-34 16,-13 1 13-16,13-1-39 0,0 0 33 0,0 0-40 0,0 0 33 15,0 0-27-15,0 0 20 0,0 0-21 0,0 0 21 16,0 0-25-16,0 0 26 0,0 0-24 0,0 0 26 16,0 0-17-16,0 0 15 0,0 0-9 0,0 0 24 15,0 0-10-15,0 0 13 0,0 0-3 0,3-5 2 16,-3 5 8-16,0 0-13 0,9-7 9 0,-9 7-19 15,6-6 9-15,-1 3-16 0,-5 3 17 0,12-7-18 16,-6 2 15-16,2-1-13 0,-2 1 28 0,2 1-28 16,2-3 28-16,-1 1-27 0,0 1 22 0,1-2-29 15,2 1 24-15,-2-1-25 0,3 1 22 0,-2-1 3 16,3 1-21-16,-4-1 9 0,2 1-4 0,2 0-3 16,-2 0-4-16,0 0-3 0,0 1 5 0,1-1-5 15,-1 1-3-15,3-2 1 0,-3 2-6 0,0 1-3 16,-2 0 1-16,3-1 2 0,-3 1-3 0,3 0-4 15,-3 0 0-15,0 0-4 0,2 1 3 0,-2-1-1 0,0 0 2 16,2 1-4-16,-2 0 1 0,0 0-2 0,-1 1 0 16,0-2 0-16,0 1 0 0,0 0 3 15,1 0-2-15,-2 0-1 0,0 1 2 0,-8 2 0 16,15-6-4-16,-15 6 7 0,14-4-4 0,-14 4 0 0,13-5-2 16,-13 5-1-16,11-3-1 0,-11 3 1 0,10-6 3 15,-10 6 0-15,10-3-2 0,-10 3 0 0,10-2 0 16,-10 2 0-16,6-4 0 0,-6 4 3 0,0 0-2 15,10-2 0-15,-10 2 1 0,0 0 2 0,0 0 0 16,9-4 9-16,-9 4 3 0,0 0 4 0,0 0 0 16,0 0 2-16,0 0-2 0,8-4 5 0,-8 4 2 15,0 0-5-15,0 0-3 0,0 0-3 0,0 0-5 16,0 0-4-16,0 0-8 0,0 0-4 0,0 0-27 16,0 0-83-16,0 0-107 0,-9-3-132 0,9 3-163 15,-13 1-409-15,13-1-501 0</inkml:trace>
  <inkml:trace contextRef="#ctx0" brushRef="#br0" timeOffset="-13135.25">5563 17417 124 0,'0'0'143'0,"0"0"-16"0,0 0-10 0,0 0-10 16,0 0-7-16,0 0-8 0,0 0-5 0,-2-7-2 15,2 7-5-15,0 0-7 0,0 0 1 0,0 0-4 16,3-5-4-16,-3 5-3 0,0 0-37 0,0 0 46 16,0 0-35-16,2-6 46 0,-2 6-42 0,0 0 40 15,0 0-39-15,7-5 43 0,-7 5-39 0,0 0 29 16,5-4-30-16,-5 4 28 0,0 0-33 0,5-4 27 15,-5 4-29-15,0 0 29 0,10-5-24 0,-10 5 18 16,0 0-16-16,11-4 3 0,-11 4-7 0,6-3 4 0,-6 3-5 16,9-5 7-16,-9 5 7 0,10-4-15 15,-10 4 5-15,12-7-11 0,-12 7 12 0,11-7-15 16,-3 5 7-16,-2-3-23 0,1 1 24 0,-1 0-10 0,3-1 7 16,-1 0-14-16,-1-1 14 0,1 1-23 0,2-1 16 15,-1 0-17-15,-1 1 21 0,3-1-21 0,-2 0 16 16,-1 0-23-16,2 0 24 0,-1 0-22 0,1 0 22 15,2-1-24-15,-2 1 19 0,2 0-25 0,-1 0 21 16,-1 2-22-16,-2-3 18 0,3 3-21 0,0-2 19 16,-1 1-19-16,0-1 20 0,0 1-28 0,1-1 32 15,1 1-26-15,-3 0 30 0,2 1-30 0,0-2 24 16,-1 2-25-16,2-1 25 0,-1 1-28 16,-2-2 27-16,3 2-23 0,-1-1 21 0,1 2-24 0,-2-3 26 15,1 3-26-15,0-2 23 0,0 2-23 0,1-2 24 16,-2 1-19-16,0-1 17 0,2 3-21 0,-2-2 23 15,1 1-20-15,-2-1 22 0,2 0-27 0,0 1 23 16,-1-1-26-16,-1 2 28 0,0-2-26 0,0 2 16 0,0-2-11 16,-9 4 25-16,18-3-25 0,-9-1 22 15,-1 3-31-15,-8 1 33 0,15-5-28 0,-15 5 30 16,15-5-27-16,-15 5 23 0,13-3-23 0,-13 3 24 16,13-5-28-16,-13 5 28 0,11-2-28 0,-11 2 25 0,13-3-22 15,-13 3 23-15,12-2-24 0,-12 2 22 0,10-3-21 16,-10 3 25-16,9-2-24 0,-9 2 25 15,9-1-25-15,-9 1 24 0,10-3-29 0,-10 3 23 0,0 0-19 16,10-2 26-16,-10 2-27 0,0 0 25 0,0 0-22 16,14-1 14-16,-14 1-17 0,0 0 24 15,0 0-23-15,10-1 26 0,-10 1-33 0,0 0 36 0,0 0-33 16,0 0 32-16,0 0-29 0,11-1 27 0,-11 1-24 16,0 0 23-16,0 0-27 0,0 0 28 0,0 0-30 15,0 0 27-15,9-3-23 0,-9 3 23 0,0 0-30 16,0 0 32-16,0 0-24 0,0 0 25 0,0 0-27 15,0 0 23-15,0 0-24 0,0 0 27 0,0 0-30 16,0 0 29-16,0 0-25 0,0 0 27 0,0 0-26 16,0 0 24-16,12 0-32 0,-12 0 29 0,0 0-22 15,0 0 29-15,0 0-23 0,0 0 26 0,0 0-16 16,0 0 30-16,0 0-21 0,0 0 25 0,7-4-27 16,-7 4 20-16,0 0-22 0,6-3 17 0,-6 3-21 0,7-4 18 15,-7 4-23-15,7-4 18 0,-7 4-21 16,10-7 17-16,-10 7-23 0,13-7 22 0,-5 3 2 15,-1-2-3-15,1 0-3 0,2 1-5 0,0-2 2 16,2 1-2-16,0-1 1 0,-1 0-2 0,2 0 3 0,0-1-4 16,-2 1-1-16,2-1 1 0,1 1-2 15,0 0 0-15,0-1 0 0,-1 0 0 0,2 1 1 16,1-1 0-16,-1 0 0 0,-1 1 1 0,1 0-4 16,-1-1 3-16,3 0-2 0,-3 1 2 0,0 0 0 15,0 0-5-15,1 0 2 0,-1-1-1 0,1 2 4 0,0-1-1 16,-2 1-2-16,1 0 0 0,-1 0-1 0,-1 1 3 15,0 0 1-15,-2 1 1 0,0-1 0 0,-1 1-2 16,0 1 1-16,3-1-3 0,-6 1 1 0,2-1 3 16,-8 4 0-16,14-5-1 0,-14 5 1 0,10-4 0 15,-10 4-2-15,9-3-1 0,-9 3 4 0,8-5 0 16,-8 5 0-16,0 0-3 0,10-4 0 0,-10 4 1 16,0 0-2-16,6-2-3 0,-6 2 4 0,0 0 0 15,0 0-2-15,8-4-2 0,-8 4 3 0,0 0-3 0,0 0 6 16,0 0-3-16,0 0-1 0,10-2 2 15,-10 2-2-15,0 0 1 0,0 0 1 0,0 0 2 0,0 0-3 16,0 0 0-16,9-2 1 0,-9 2-1 16,0 0-1-16,0 0 2 0,0 0 3 0,0 0-3 0,0 0 2 15,0 0-1-15,0 0 0 0,0 0 1 0,0 0 1 16,0 0 1-16,0 0 2 0,0 0 0 16,0 0 1-16,0 0-3 0,0 0 1 0,0 0 2 0,0 0-1 15,0 0-3-15,0 0 0 0,0 0-2 0,0 0 1 16,0 0 0-16,0 0-1 0,8-3 1 15,-8 3-1-15,0 0-1 0,0 0 0 0,0 0 1 0,0 0 2 16,0 0-3-16,0 0 1 0,0 0 0 0,0 0 1 16,0 0 0-16,0 0 1 0,0 0 4 0,0 0-2 15,0 0-1-15,0 0-2 0,0 0 1 0,0 0-10 16,0 0 10-16,0 0 2 0,0 0-3 0,0 0-1 16,0 0-1-16,0 0 2 0,0 0-3 0,0 0-1 15,0 0 5-15,0 0-3 0,0 0-2 0,0 0 3 16,0 0-4-16,0 0 2 0,0 0 1 0,0 0 0 15,0 0-3-15,0 0 3 0,0 0-2 0,0 0-1 16,0 0 2-16,0 0 1 0,0 0-4 0,0 0 3 16,0 0 4-16,0 0-3 0,0 0 0 0,0 0-2 0,0 0 2 15,0 0 0-15,0 0-4 0,0 0 5 0,0 0 1 16,0 0-1-16,0 0-1 0,0 0 0 0,0 0 1 16,0 0-2-16,0 0-6 0,0 0-23 15,0 0-64-15,0 0-78 0,0 0-155 0,0 0-217 16,0 0-384-16,-8-5-502 0</inkml:trace>
  <inkml:trace contextRef="#ctx0" brushRef="#br0" timeOffset="1598.61">7073 16231 4 0,'0'0'150'0,"0"0"-70"0,0 0 37 0,0 0-68 16,-15-1 57-16,15 1-73 0,0 0 41 0,0 0-59 16,-12-1 43-16,12 1-34 0,0 0 44 0,-11-3-45 15,11 3 26-15,0 0-45 0,-10-2 38 0,10 2-35 16,0 0 28-16,-13 0-42 0,13 0 61 0,0 0-54 16,-15-2 51-16,15 2-48 0,0 0 44 0,-16-2-29 15,16 2 42-15,-11-1-46 0,11 1 37 0,-12-1-42 16,12 1 62-16,-11 0-41 0,11 0 31 0,-14-1-30 15,14 1 17-15,-13-1-42 0,13 1-1 0,-14 0 5 16,14 0 17-16,-13-1 10 0,13 1 4 0,-14-2 7 16,14 2-2-16,-13-1-8 0,13 1 0 0,-11-1-13 15,11 1-2-15,-14-2-7 0,14 2 0 0,-12-1 8 0,12 1-4 16,-14-2-3-16,14 2-1 0,-11-1-2 0,11 1-7 16,-14-1 0-16,14 1-4 0,-15-3 3 0,15 3 13 15,-12-1 4-15,12 1-5 0,-17-2 2 0,17 2-10 16,-13-1 0-16,13 1-4 0,-16-3 0 0,16 3 1 15,-14-1 7-15,14 1 23 0,-17-2-14 0,17 2 1 16,-15-1 12-16,15 1-3 0,-17-2-7 0,17 2 1 16,-15-1-3-16,15 1-10 0,-17-1-4 0,17 1-1 15,-15-2-1-15,15 2-3 0,-17-1 4 0,17 1-2 16,-18-1-3-16,18 1 11 0,-15-1-17 0,15 1 3 16,-18-1 1-16,18 1 12 0,-14-1-2 0,14 1-1 0,-18-2-4 15,18 2-2-15,-14-1 1 0,14 1-1 16,-16-1 0-16,16 1 4 0,-16 0-7 0,16 0 1 15,-16-2 1-15,16 2-2 0,-16-1 0 0,16 1 0 16,-16-1 6-16,16 1-8 0,-16-1 2 0,16 1-2 0,-16 0 2 16,16 0-1-16,-16-1-1 0,16 1 9 15,-16 0-4-15,16 0 6 0,-16 0 9 0,16 0 1 16,-16 0-5-16,16 0-3 0,-16 0 1 0,16 0-6 0,-16 0-1 16,16 0-1-16,-16 1-2 0,16-1 4 0,-16 1-6 15,16-1 1-15,-18 1-3 0,18-1 0 16,-15 1 1-16,15-1-2 0,-17 2 5 0,17-2-3 0,-17 1 0 15,17-1 1-15,-17 1-4 0,17-1 2 0,-17 2 1 16,17-2 2-16,-19 2-2 0,19-2-7 0,-18 2 4 16,18-2 0-16,-21 3-1 0,21-3 2 0,-20 2 4 15,11 0-2-15,-1 1-2 0,0-2 1 0,-1 2 0 16,2-2 1-16,-1 1-5 0,0 0 10 0,0 1-8 16,-2-2 5-16,3 1-2 0,-1 1-2 15,-1-1 3-15,-1 1-1 0,3-1 2 0,-2-1-2 0,-1 2-2 16,3-1-2-16,-1 1 1 0,0 0 2 0,-1 0-2 15,0-1 5-15,3 0-2 0,-2 1-5 0,0-1 4 16,0 0-1-16,0 1-1 0,0 0-2 0,3-1 13 16,7-2-6-16,-17 4-2 0,7-1-2 0,2-2 0 15,8-1 1-15,-16 3 0 0,8 0 1 0,8-3 3 16,-17 4 8-16,17-4-13 0,-16 3 12 0,8 0-15 16,8-3 12-16,-19 3-5 0,19-3-1 0,-16 4 2 15,8-2 9-15,0 1-10 0,8-3 13 0,-17 3 4 0,10 1-6 16,7-4-3-16,-17 3-2 0,17-3 1 0,-17 5-3 15,10-1 5-15,-1-2-15 0,-1 1 7 0,-1-1-4 16,2 2 2-16,0-2-5 0,0 2 3 0,0-1 0 16,-1 0 4-16,0 0 8 0,0 1-17 0,0-1 6 15,1 1 1-15,-2 0-3 0,1-1-2 0,2 2 4 16,-2-2 14-16,-1 3-21 0,1-3 1 0,-2 2 3 16,1-1 0-16,1 2 4 0,0-2-4 0,-1 1-3 15,1 0-1-15,0 0 4 0,-2-1 4 0,2 2-7 16,0 0 6-16,0-1-1 0,-1 1 3 0,1-1-5 15,0 1 4-15,-2 0-4 0,4-1 1 0,-1 1 1 16,-1-1 0-16,2 1-5 0,-1-1 8 0,0 1-2 16,2-2-5-16,-3 1 6 0,2 1-4 0,1-1-1 15,-1 0 1-15,0 1 4 0,1-1-5 0,-1-1 6 16,1 1-3-16,-1 1 0 0,1 0-2 0,0 0 1 16,-1 0 0-16,2 0 2 0,0 1-1 0,-3 0-3 15,2-2 2-15,2 1 3 0,-1 2-2 0,0-2 1 0,0 0-4 16,-2 1 4-16,4 0-4 0,-1-1 2 15,0 0 7-15,0-1-11 0,3 1 0 0,-3 0 5 16,4-6-5-16,-4 12 5 0,0-6 0 0,4-6 8 0,-2 12-11 16,0-6 2-16,2-6 2 0,-2 13-2 15,2-13 3-15,0 12-5 0,0-12 5 0,0 13-39 16,0-13 45-16,0 12-40 0,1-4 44 0,-1-8-39 0,1 11 43 16,1-3-42-16,-2-8 42 0,1 11-39 0,0-4 43 15,-1-7-5-15,4 11-6 0,-4-4 1 0,0-7 9 16,3 11-15-16,-2-4 0 0,0-1 5 0,-1-6 18 15,3 12-6-15,-3-12 2 0,1 13 1 0,2-8-14 16,-3-5 5-16,1 13-3 0,0-7 5 0,-1 0-8 16,3 1 1-16,-2-1-4 0,-1-6 3 0,3 13-3 0,-1-7 1 15,-2 0-5-15,3 0 8 0,-2 2-9 0,-1-8-4 16,5 11 7-16,-4-4 3 0,0 0-7 0,2-2 3 16,-2 2 1-16,2 0 2 0,0 0-5 0,-2-1-5 15,1 1 7-15,1 1-8 0,0 0 13 0,-1-1-11 0,1 2 8 16,0-3-7-16,1 2 12 0,-1 1-11 15,1-1 12-15,-2 0-12 0,2-1 15 0,0 2-12 0,1-2 11 16,0 0-16-16,-1 1 18 0,1 1-12 16,0-2 11-16,-1 1-20 0,1 0 21 0,3 0-19 0,-2 1 17 15,-1-2-15-15,2 1 15 0,-1 1-20 0,2-3 20 16,-2 3-23-16,2-1 20 0,-2 1-9 0,3-2 10 0,0 3-30 16,-3-3 36-16,2 0-16 0,2 2 11 15,-1 0-33-15,0-2 40 0,-1 0-17 0,2 3 14 16,-1-2-33-16,1 1 38 0,0-2-18 0,1 1 12 15,-2 1-36-15,2-1 40 0,-2 1-16 0,0-1 10 0,2 1-33 16,0-1 39-16,-1 1-16 0,0-1 13 0,0 0-16 16,1 2 15-16,0-3-16 0,-2 1 17 0,3 2-17 15,-1-2 20-15,-2 1-19 0,3-2 24 0,-1 1-19 0,1 0 21 16,-1-1-5-16,-1 1 0 0,1 0-1 0,0-3-3 16,1 5 0-16,-1-4-1 0,0 0-3 0,1 0-1 15,0 1 0-15,-1-1-5 0,2 0 1 0,0 0-1 16,-2 0-2-16,2-1 2 0,1 1-5 0,-1 1 0 15,2-1-2-15,-2 1 1 0,2 0 2 0,1 1-23 16,0-1 24-16,1 3-21 0,3-3 24 0,-2 3-23 0,0-2 23 16,1 0-21-16,-2 1 26 0,2-2-25 15,-4 0 26-15,3 0-21 0,-4-1 25 0,3 0-27 0,-3 0 32 16,1 0-24-16,-1-1 31 0,2 1-30 0,-6-2 30 16,5 0-27-16,-3 0 29 0,-2 0-28 0,3-2 28 15,-2 0-24-15,2 1 25 0,-2-1-28 0,1 0 20 16,1 0-16-16,0-1 19 0,-1 1-25 0,1-1 19 0,0-1-22 15,2 1 22-15,1-1-25 0,-2 0 24 0,5-1-22 16,-1 1 22-16,1 0-29 0,-1-1 26 0,1-1-19 16,0 1 23-16,-1-1-29 0,1 1 25 0,0-1-21 15,0 0 19-15,1-1-18 0,-2 1 22 0,-1-2-18 16,0 0 17-16,1 1-24 0,1-1 26 0,-4 1-19 16,3-2 15-16,-1 1-22 0,1 0 21 0,-3-1-17 0,3 0 16 15,-1 0-30-15,-1 0 31 0,1 0-19 0,1 0 16 16,-2 0-19-16,1 0 19 0,0-1-2 0,-2 1-2 15,2-1 3-15,-2 2-3 0,0-2-1 0,2-1-1 0,-2 0 2 16,-1 2 0-16,3-2-3 0,-3 0 0 16,1 0 1-16,-2 0-15 0,2 0 13 0,-2-1-14 0,1 0 16 15,2 0-12-15,-5 0 14 0,4-2-18 0,-2 2 20 16,1-2-19-16,-1 1 16 0,1-1-12 0,0 1 14 16,-1-3-17-16,1 2 18 0,-2-1-18 0,0 1 18 15,0 0-18-15,-2-1 15 0,3 0-14 0,-3 2 18 16,0-2-17-16,2 0 14 0,-2 1-13 0,-1-1 14 15,2-1-17-15,0 2 17 0,-2-1-16 0,1 1 16 16,-1-3-16-16,0 3 15 0,1-2-15 0,-1-1 16 16,-1 0-15-16,2 1 13 0,-1 0-12 0,-2-1 14 0,1 0-14 15,2 1 13-15,-2 0-13 0,-2-1 15 0,2 1-16 16,0-2 15-16,-2 1-18 0,2 0 20 0,-2 1-5 16,-1-1-1-16,3 0-1 0,-3-1 3 0,1 1-2 15,0-1-2-15,-1 2-1 0,2-2 1 0,-3 2 3 0,0-2-5 16,0 1 1-16,0 0-1 0,-2 1 2 0,2 1-12 15,-1-1 12-15,-1 0-8 0,1 1 14 0,-1-1-3 16,-2 0-2-16,3 2-1 0,-3-3-3 0,0 1 3 16,0 1-6-16,-3-2 3 0,2 1-2 0,-2-1-1 15,-2 0-6-15,2-1 7 0,-1-2-8 0,-3 1 3 16,2 1-1-16,0 0 4 0,-4-1-1 0,3 2-1 16,-2 0-10-16,1 0 16 0,0-1-18 0,-2 3 22 15,3-1-17-15,-2-1 16 0,-1 3-17 16,1-1 16-16,1 0-12 0,-2 1 14 0,0 1-12 0,0-1 16 15,1 2-15-15,-2-1 11 0,1 1-13 0,0 0 15 16,-1-1-13-16,0 1 14 0,-1 1-16 0,0 0 17 16,1-1-14-16,-2 1 10 0,2-2-16 0,-2 3 21 0,2-1-19 15,-4-1 20-15,4 2-17 0,-3-3 15 16,2 4-17-16,-1-2 18 0,-2-1-16 0,4 3 15 16,-2-2-1-16,0 1-6 0,0 1 5 0,-1 0-7 0,3-1 6 15,0 2-5-15,-3-1 2 0,3 0-3 16,-2-1 0-16,-3 1 3 0,5 1 1 0,-3 0 0 15,0-1-3-15,-2 0 1 0,2 2-2 0,0-2-2 16,-2 2 2-16,1-2 0 0,-1 1 2 0,-2 1-1 0,0-1 1 16,1 2-2-16,-3-1-9 0,-2 0 8 0,3 2 0 15,-4 1-1-15,1 1-6 0,-6 2-4 0,3 0-70 16,-6 0-95-16,-2 3-109 0,-1 1-124 0,-3 1-538 16,-3 2-533-16</inkml:trace>
  <inkml:trace contextRef="#ctx0" brushRef="#br0" timeOffset="7646.92">7494 16251 215 0,'0'0'262'0,"0"0"-25"0,0 0-17 16,-5-6-20-16,5 6-1 0,0 0-52 0,0 0 26 16,-7-4-51-16,7 4 44 0,0 0-62 15,0 0 39-15,0 0-57 0,-5-4 35 0,5 4-56 0,0 0 0 16,0 0 1-16,0 0-8 0,0 0-6 0,0 0 1 15,-4-4-5-15,4 4-2 0,0 0 2 0,0 0 2 16,0 0 29-16,0 0-34 0,0 0 32 0,0 0-32 16,1-8 25-16,-1 8-29 0,0 0 21 0,0 0-20 0,6-3 18 15,-6 3-19-15,0 0 17 0,0 0-17 16,7-4 5-16,-7 4-21 0,0 0 15 0,8-3-20 16,-8 3 3-16,0 0 2 0,11-3 5 0,-11 3-8 0,0 0 4 15,15-1-7-15,-15 1 0 0,11-2-2 0,-11 2 11 16,0 0-13-16,17 0 9 0,-17 0-4 0,14 0 9 15,-14 0-17-15,11 2 12 0,-11-2-15 16,13 1 11-16,-13-1-14 0,13 3 14 0,-13-3-14 0,11 1 12 16,-11-1-11-16,13 2 14 0,-13-2-5 0,9 1 17 15,-9-1-7-15,10 1 17 0,-10-1-12 0,0 0 13 16,14 2-14-16,-14-2 16 0,0 0-4 0,11 0 2 16,-11 0 2-16,0 0 5 0,0 0 6 0,0 0 8 15,12 0 17-15,-12 0-9 0,0 0 5 0,0 0-4 16,0 0-1-16,10-2-8 0,-10 2-2 0,0 0-13 15,6-8-25-15,-6 8 17 0,2-8-13 0,-2 8-1 16,3-11-40-16,-2 4 42 0,2 0-39 0,-2-3 32 16,2 2-38-16,-1-3 41 0,-1 1-38 0,3-1 36 15,-1 0-19-15,-1-1 9 0,1 0-26 0,1 2 31 16,-2-5-27-16,2 2 29 0,-1 1-26 0,-1-1 25 16,2 0-32-16,1-1 32 0,-1 1-32 0,-2 0 31 15,1-2-5-15,1 2 2 0,-3 1-16 0,3-2 11 16,-1 2-1-16,-1 0-4 0,1-1 5 0,0 2-6 15,1-1 3-15,-4 1 3 0,4 1 8 0,-3-2 3 0,2 4 1 16,-2-3 2-16,0 3-1 0,1 1 6 0,-1 0 2 16,0-1-1-16,1 1 4 0,-2 7 0 0,1-11 1 15,-1 11-8-15,1-10 5 0,-1 10-2 0,2-10-7 16,-2 10-3-16,1-8-2 0,-1 8-5 0,1-9-2 16,-1 9-2-16,0-8-5 0,0 8 2 0,0 0-1 15,0-10-9-15,0 10 5 0,1-7 2 16,-1 7-14-16,0 0-35 0,0-11-48 0,0 11-75 15,2-10-102-15,-2 10-116 0,0-11-117 0,-3 4-271 0,2 3-465 16,1 4-847-16</inkml:trace>
  <inkml:trace contextRef="#ctx0" brushRef="#br0" timeOffset="9165.02">7821 15912 148 0,'0'0'332'0,"0"0"-64"0,0 0-80 0,0 0 11 16,0 0-54-16,0 0 9 0,0 0-42 0,0 0 26 15,1-7-54-15,-1 7 18 0,0-7-53 0,0 7 40 16,0-14-47-16,3 7 42 0,-2-2-47 0,3-3 40 16,-3 1-43-16,3-4 51 0,2 0-53 0,-2 0 34 15,1-2-53-15,2-2 46 0,-2 0-54 0,0-3 21 16,1 1-15-16,1-2 6 0,-2 0-6 0,0-1-3 0,0 0 6 15,3 0 2-15,-2-5 3 0,-1 2 4 16,2-1-20-16,-2 3 34 0,1-3-33 0,0 0 41 16,1 3-41-16,-2-3 47 0,0-2-54 0,3 5 45 0,-3 0-9 15,0-3-8-15,0 3-3 0,0-1-6 16,0 2 5-16,2-1-9 0,-2 1-3 0,-1 0 2 0,-1 1-4 16,0-1 7-16,1 2-8 0,0 0-1 0,-3 3 5 15,0-1 1-15,1 1 10 0,0 1 2 0,-2 1 7 16,0-1 0-16,-2 1-8 0,-1 1 3 15,2 2 1-15,-3-2 3 0,1 1-3 0,1 0 7 0,-3 0-16 16,1 2-3-16,-1 0 8 0,-3 0-1 0,2 0 1 16,-1-1 6-16,-1 1-46 0,0 0 42 0,0 0-38 15,-1 0 57-15,0-1-38 0,-1 1 41 0,-2-2-26 16,2 0 32-16,-1 1-44 0,-1-3 40 0,-2 3-48 16,4-3 43-16,-2 1-31 0,0-1 39 0,0-1-44 15,1 0 40-15,-2-1-51 0,1 1 44 0,0-3-3 16,-1-1 0-16,0 1 5 0,3 2 1 0,-3-4 1 15,-1 2-8-15,5 0-1 0,-1 2 11 0,-3 0-33 16,4 0 49-16,-1 0-28 0,0 2 53 0,1-1-54 16,0 1 54-16,0 4-42 0,1 0 45 0,2 1-54 0,-2 1 41 15,0 0-44-15,3 2 38 0,0 1-44 0,0 1 40 16,1 0-51-16,0 2 37 0,-2 0-50 16,2 0 32-16,4 5-52 0,-5-7 46 0,5 7-48 15,0 0 46-15,0 0-49 0,-8 5 46 0,8-5-45 16,-2 13 46-16,0-3-48 0,1 1 47 0,0 2-46 0,0 4 44 15,-2 0-42-15,3-1 43 0,-1 1-45 16,1 1 45-16,-4-3-44 0,4 1 46 0,0 0-42 0,0-3-3 16,-1-1 5-16,1 0 1 0,0-1 7 0,-2-2 1 15,2 0 3-15,-1-1 1 0,1-2 5 0,0-6 5 16,0 12 5-16,0-12-1 0,0 7 1 0,0-7-4 16,0 0-2-16,0 0-5 0,0 0 39 0,-6-2-46 15,6 2 43-15,-5-12-53 0,2 4 44 0,2-2-47 16,-2-2 42-16,2-1-46 0,-3-2 42 0,2 0-40 15,-1-1 40-15,3 0-43 0,-1-1 46 0,0 0-46 16,1 0 45-16,0 0-47 0,0 4 47 0,0-1-39 16,1-1 39-16,-1 2-47 0,1 1 43 0,2 0-45 15,-1 1 48-15,1 1-49 0,-1 1 44 0,2 1-44 0,0 0 49 16,0 1-44-16,2 2 46 0,2 0-40 16,-1 3 43-16,2 0-42 0,2-1 45 0,0 3-43 15,2 0 40-15,1 3-44 0,0-1 47 0,4 2-39 16,0-1 34-16,0 0-46 0,1 4 45 0,3-1-48 15,1 0 19-15,-2 1-112 0,-1-1-40 0,-1-1-89 16,-3 0-104-16,2-1-128 0,-1 0-129 0,-6 0-394 16,0-3-602-16</inkml:trace>
  <inkml:trace contextRef="#ctx0" brushRef="#br0" timeOffset="9813.62">5583 13467 42 0,'0'0'398'0,"0"0"-94"0,-5 7-35 15,5-7-9-15,0 0-4 0,-4 6 10 0,4-6-51 0,0 0 23 16,0 0-88-16,-6 4 23 0,6-4-29 0,0 0-25 16,0 0-11-16,0 0-14 0,0 0-12 0,0 0-12 15,0 0-15-15,0 0-7 0,0 0-8 0,2-7-10 16,-2 7-2-16,7-9-6 0,-3 4 3 0,1-1-12 15,1-1 0-15,2 0-1 0,-2-2-4 0,2 1 0 16,1-2-2-16,0 1 3 0,0-3-6 0,0 2-48 16,1-2 20-16,0 0-98 0,-1 1-27 0,1 0-59 15,-1 1-83-15,0-1-77 0,1 1-361 0,-6 2-234 16</inkml:trace>
  <inkml:trace contextRef="#ctx0" brushRef="#br0" timeOffset="10014.65">5688 13457 281 0,'-1'7'416'0,"-2"0"-111"0,2-1-58 0,1-6-61 16,-4 10-19-16,4-10 11 0,-3 10-25 15,3-10-35-15,-2 7 1 0,2-7-42 0,0 0 16 0,0 8-42 16,0-8 32-16,0 0-46 0,0 0 25 0,0 0-37 16,0 0 28-16,0 0-45 0,11-3 34 0,-11 3-23 15,8-9 12-15,-3 5-37 0,2-3 25 16,-2-1-40-16,2 1-12 0,-2 0-60 0,1-1-78 0,-1-1-87 15,0 2-113-15,-1-2-197 0,-3 2-80 0</inkml:trace>
  <inkml:trace contextRef="#ctx0" brushRef="#br0" timeOffset="10996.84">6042 12893 20 0,'0'0'325'0,"0"0"-121"0,0 0-6 15,0 0-78-15,0 0 24 0,0 0-38 0,0 0 25 0,0 0-28 16,0 0 9-16,0 0-35 0,-10 3 15 0,10-3-28 16,0 0 14-16,-7 5-9 0,7-5 1 0,-7 5 5 15,7-5-2-15,-7 9-3 0,5-3-15 0,-2-1 4 16,0 3-2-16,0 0-10 0,3 1-2 0,-3-1-4 16,0 2 0-16,3 0-1 0,-3 2 38 0,3-1-47 15,1 1 26-15,0-1-42 0,0 1 43 0,1 1-44 0,2 3 42 16,-1-2-49-16,3 0 46 0,0 2-54 15,2 0 45-15,-1-2-52 0,2 1 57 0,1-1-13 16,0-1-1-16,0 1-2 0,2-4 0 0,-2 1 0 16,0-1-1-16,4-1 2 0,-3-2-23 0,-1 1-22 0,2-4 50 15,0 1-3-15,-1-2 1 0,0-2-7 16,2 0-7-16,-12-1 0 0,20-2-4 0,-8-1-1 0,-3-2-3 16,2 1 0-16,1-4-4 0,-2 0-47 0,1-1 54 15,0 0-50-15,-2-2 52 0,1 1-47 0,-3-2 49 16,1 2-40-16,0-2 44 0,-2 0-49 0,-2 1 47 15,1 0-46-15,-2 1 9 0,-2-3 6 0,2 2 4 16,-3 1 4-16,-3-1 3 0,2 0 1 0,-2 0-2 16,-2-2 1-16,-3 3 5 0,-1-2-8 0,-1 2-5 15,0-1 2-15,-4 2-1 0,-3-1 0 0,1 0-3 16,-1 2 6-16,-1 2-10 0,-1-3 6 0,4 6-4 16,-2-2-2-16,2 2-6 0,1 0-30 0,1-1-51 15,1 2-39-15,1 1-29 0,-1 0-36 0,12 1-83 16,-17-3-35-16,17 3-349 0,-12-2-176 0</inkml:trace>
  <inkml:trace contextRef="#ctx0" brushRef="#br0" timeOffset="11349.51">6356 12407 2 0,'0'0'488'0,"-3"-9"-135"0,3 9-86 0,-7-4-27 0,7 4 11 16,-8-4-24-16,8 4 32 0,0 0-60 0,-11 0 11 15,11 0-84-15,-9 5 15 0,5 0-58 0,2 2 40 16,-2 0-57-16,1 5 36 0,1-1-10 0,2 3-4 16,0 3 4-16,0 1 0 0,1 5-3 0,3 1-45 15,1 6 42-15,3 0-46 0,-1 0 36 0,6 6-49 16,-1 0 35-16,3 0-44 0,-1-1 2 0,4 1 2 15,0-3 34-15,1 1-51 0,1 0 39 0,1-3-46 16,2-1 41-16,0-1-49 0,0-4 43 0,-4-5-43 16,3-1 45-16,-1-1-51 0,1-2 44 0,-3-4-49 15,2-3 38-15,-3 0-60 0,1-3 2 0,-4-4-91 0,3 2 2 16,-3-4-92-16,1-1-35 0,-1-2-46 0,-1-1-92 16,0-2-444-16,-2-2-381 0</inkml:trace>
  <inkml:trace contextRef="#ctx0" brushRef="#br0" timeOffset="11847.28">6581 12805 281 0,'0'0'367'0,"-12"-7"-100"15,6 3-48-15,6 4-14 0,-10-5 6 0,10 5-21 16,-10-7 11-16,10 7-57 0,-8-8 5 0,8 8-57 16,-5-6 3-16,5 6-46 0,-1-9 33 0,1 9-38 15,2-5 34-15,-2 5-48 0,7-6 40 0,-7 6-49 16,11-4 45-16,-3 1-41 0,-8 3 35 0,15-2-53 16,-15 2 43-16,18 1-48 0,-9 2 51 0,3 0-59 15,-3-1 3-15,1 1 0 0,-1 1 5 0,0 0-1 16,-3 3 1-16,2-2-2 0,-3-1 12 0,1 3-5 15,-2-3 16-15,-4-4 13 0,5 8 9 0,-5-8 7 16,0 9 1-16,0-9 7 0,0 0 4 0,-4 5-11 0,4-5 30 16,0 0-51-16,-12-4 40 0,7 0-51 0,-1-3 31 15,1 0-46-15,0-1 40 0,1-2-48 0,-1-1 37 16,3 1-46-16,-1-3 40 0,2 1-44 0,0 1 38 16,2-2-39-16,0 1 41 0,0 1-42 0,2-2 39 15,3 3-44-15,-2 0 47 0,0 2-46 0,2-1 45 16,2 5-40-16,0-2 46 0,1 2-42 0,0 1 41 15,-9 3-39-15,17-1 42 0,-6 3-41 0,-1 3 38 16,3-1-41-16,0 2 39 0,-1 1-37 0,1 2 36 16,-1 0-40-16,2 2 39 0,-3-1-44 0,2 0 38 15,-3 1-46-15,2 0 9 0,-1 0-93 0,-2-1-19 16,0-1-96-16,1-2-62 0,-3 2-44 0,-1-3-126 0,2-3-296 16,-2 2-263-16</inkml:trace>
  <inkml:trace contextRef="#ctx0" brushRef="#br0" timeOffset="12005.18">7061 12594 363 0,'0'0'515'0,"0"0"-152"0,-3-8-46 0,3 8-62 16,0 0 53-16,0 0-69 0,-9-3 10 0,9 3-93 16,0 0 10-16,0 0-80 0,-8-2 27 0,8 2-66 15,0 0 22-15,0 0-94 0,0 0-13 0,-7-3-82 16,7 3-60-16,0 0-97 0,0 0-127 0,2-9-294 15,-2 9-205-15</inkml:trace>
  <inkml:trace contextRef="#ctx0" brushRef="#br0" timeOffset="12263.94">6986 12233 402 0,'-5'-4'472'16,"-1"0"-109"-16,6 4-87 0,-9-7-25 0,9 7 3 0,-6-7-10 15,6 7-23-15,-7-3-39 0,7 3-36 0,0 0-7 0,0 0 0 16,0 0 0-16,0 0 10 0,0 0-4 16,0 7-10-16,4 0 1 0,4-1-12 0,-2 1-10 15,4 4 24-15,0-2-66 0,2 2 34 0,2 3-66 16,0 0 33-16,0 0-56 0,0 2 41 0,3 0-57 0,-2 3 44 16,2-3-55-16,-3 0 45 0,1 0-55 0,-1-1 30 15,0 0-112-15,0-1-19 0,0-1-109 0,-2-2-26 16,-2-1-57-16,2-3-37 0,-3 0-48 0,0-2-56 15,1-4-300-15,-10-1-263 0</inkml:trace>
  <inkml:trace contextRef="#ctx0" brushRef="#br0" timeOffset="12596.62">7357 12258 384 0,'-1'-6'355'15,"-2"1"-63"-15,3 5-13 0,-5-10-1 0,5 10-22 16,-9-7-11-16,9 7-35 0,-6-4-43 0,6 4-20 15,-9-3-39-15,9 3-12 0,0 0-21 0,-16 3-9 16,16-3-6-16,-10 4-5 0,6 1-11 0,0 1-7 16,1 1-5-16,-2 0 35 0,1 2-53 0,3-3 42 15,-2 4-52-15,2-2 39 0,1 0-51 0,0 1 45 16,1-1-50-16,0 2 42 0,2-2-41 0,1 1 45 0,1-3-47 16,0 2 45-16,-1-2-47 0,2 0 46 0,-1-1-44 15,3-1 43-15,-2-1-46 0,-6-3 47 0,13 1-49 16,-13-1 44-16,15 0-43 0,-15 0 47 15,11-4-44-15,-5-2 38 0,0 1-46 0,1 0 3 0,-2-1 3 16,-1-1 5-16,-1 0 4 0,0-1 5 0,0 0-6 16,-2-1 1-16,-1 1 0 0,-1 1-2 0,-2-2-4 15,2 2 1-15,-2 0-21 0,-2-1-25 0,0 3-22 16,-1-1 30-16,2 1-74 0,4 5-21 0,-10-6-25 16,10 6-25-16,-11-3-61 0,11 3-13 0,-10-2-354 15,10 2-136-15</inkml:trace>
  <inkml:trace contextRef="#ctx0" brushRef="#br0" timeOffset="13214.04">7523 12089 245 0,'4'-5'367'16,"-4"5"-87"-16,6-7-9 0,-6 7-25 0,3-8-28 15,-3 8 9-15,0 0-60 0,-1-8-20 0,1 8-30 16,-4-3-30-16,4 3-14 0,0 0-13 0,0 0-15 15,-14 3-10-15,14-3-6 0,-9 7-5 0,5-2-11 0,-2 0 8 16,1 1-8-16,1 2-4 0,-2-2-4 0,4 3 2 16,-2-1-2-16,3-1 1 0,1 1 3 0,-2 0-5 15,4 0 1-15,-1 1-2 0,2-1 3 0,-1 1-8 16,2-2 3-16,0 1 20 0,1-2-24 0,3 0-1 16,-2 0 1-16,2-1-4 0,-2-3 0 0,-6-2 8 15,15 4-3-15,-15-4 0 0,15 0-1 0,-15 0 3 16,15-2 47-16,-15 2-52 0,10-6 33 0,-3 2-44 15,-2-1 10-15,0 0-3 0,-3 1 6 0,-2 4 2 16,4-12-2-16,-4 12 10 0,5-10 14 16,-5 10 25-16,0-11 23 0,0 11 23 0,1-9 15 0,-1 9-2 15,2-8-5-15,-2 8-14 0,0 0-14 0,0-10-14 16,0 10-12-16,0 0-8 0,1-5-14 0,-1 5-1 16,0 0 0-16,0 0 0 0,0 0 4 0,9 1-5 15,-9-1-4-15,8 6 3 0,-3-1 7 0,1 1 26 0,2 1 6 16,1 1 3-16,1 3-1 0,0 0 0 15,4 3-11-15,-1 2-1 0,1 0 45 0,1 4-48 0,3 0 43 16,-2 1-61-16,0 0 44 0,1 3-61 0,-1-1 44 16,1 1-58-16,-2 0 45 0,0 2-51 0,0-2 48 15,-2-2-53-15,-2 3 52 0,1 0-50 0,-3-5 45 16,-3 0-48-16,2 1 50 0,-3-4-45 0,-3-2 46 16,1 1-44-16,-2-4 46 0,-1 1-47 0,-1-2 49 15,-3-2-52-15,0 0 11 0,-1-3-3 16,-4-2 3-16,0-2 44 0,-1-1-50 0,-4-2 47 15,1-3-50-15,-2-2 41 0,-3-4-55 0,0 0 52 0,1-2-54 16,1-4 46-16,-3-1-48 0,2-2 4 0,3 2-14 16,1-1-20-16,2 0-26 0,-2-1-17 0,5 1-32 15,-1-1-32-15,2 0-42 0,3 2-39 0,0 0-12 16,1-1-21-16,2 0-29 0,2 1-56 0,1 1-481 16,0-1-385-16</inkml:trace>
  <inkml:trace contextRef="#ctx0" brushRef="#br0" timeOffset="13729.39">7868 11878 249 0,'-5'-6'431'0,"5"6"-121"16,-2-7-59-16,2 7-56 0,-3-5-37 0,3 5-5 15,0 0-12-15,-3-8-24 0,3 8-7 0,0 0-30 16,3-6 31-16,-3 6-41 0,0 0 32 0,9-5-49 16,-9 5 26-16,0 0-46 0,18 0 28 0,-18 0-43 15,13 4 39-15,-13-4-52 0,15 5 46 0,-7-1-52 16,-2-1 55-16,2 2-55 0,-8-5 49 0,10 7-49 15,-10-7 55-15,9 7-33 0,-9-7 65 0,6 7-30 16,-6-7 40-16,5 6-52 0,-5-6 53 0,0 0-37 16,0 0 44-16,-2 5-52 0,2-5 37 0,0 0-51 0,-8-3 31 15,8 3-51-15,-8-8 34 0,6 3-43 16,-2-3 31-16,0 1-43 0,2-1 37 0,-1-2-45 16,2 1 41-16,1 0-47 0,0 0 46 0,0-1-46 0,1 0 43 15,2 3-50-15,-2-2 45 0,3 2-44 0,-2 1 40 16,2 2-40-16,-4 4 40 0,9-7-37 0,-9 7 43 15,14-2-37-15,-14 2 42 0,14 2-38 0,-6 1 39 16,2 2-44-16,-1 1 44 0,0 0-46 0,2 1 43 16,0 1-42-16,-2 1 42 0,2 0-40 0,-2 1 41 15,0-1-46-15,1 1 41 0,-1 0-43 0,0-2 40 16,0-1-69-16,-1 1-25 0,-2-2-115 0,2 0-9 16,-3-2-67-16,3 0-70 0,-8-4-79 0,10 3-386 15,-10-3-324-15</inkml:trace>
  <inkml:trace contextRef="#ctx0" brushRef="#br0" timeOffset="14011.96">8089 11493 21 0,'-1'-6'619'0,"-2"0"-229"0,3 6-87 0,-3-9-73 15,3 9-42-15,-3-8-38 0,3 8-19 0,0 0 8 0,0-8-11 16,0 8 0-16,0 0 9 0,0 0 10 0,19 0 5 15,-8 2-9-15,1 1-6 0,1 2 5 16,5 1-4-16,1 2-9 0,3 2-11 0,3 1-8 0,1 3 2 16,1 0-11-16,-2 2-11 0,6 3 39 0,-3 2-57 15,2 0 38-15,-5 2-64 0,2 1 45 0,-4 2-60 16,-4 1 42-16,-2-1-58 0,-3 0 43 0,-3 2-54 16,-2 1 0-16,0 0-4 0,-5 0 1 0,-4-2-6 15,1-1 3-15,-2 1-22 0,-3 5-72 0,-1-3-93 16,-1-1-127-16,-3 1-51 0,-4-2-185 0,0 0-438 15,-3-4-585-15</inkml:trace>
  <inkml:trace contextRef="#ctx0" brushRef="#br0" timeOffset="14579.29">7232 13239 216 0,'-8'3'304'0,"-1"1"-79"0,3 0-45 0,6-4 14 16,-9 3 17-16,9-3 0 0,-10 5-11 0,10-5-20 15,-8 2-45-15,8-2-6 0,0 0-48 0,0 0 5 0,0 0-36 16,0 0 24-16,-4-5-36 0,4 5 44 16,8-10-46-16,-2 2 54 0,3-2-43 0,4-1 61 15,2-4-50-15,3-3 42 0,5-1-45 0,5-6 3 0,2-2-3 16,2 0-9-16,1-2-1 0,9-7-6 0,5-1 28 16,2 0-52-16,1-2 36 0,2 0-53 0,4 1 43 15,-2-1-49-15,2-2 44 0,2 0-49 0,-1 0 43 16,1-1-44-16,-2 3 47 0,-1-1-46 0,1 1 0 15,-2 0 6-15,-2 2-2 0,-2 1 6 0,1 1-1 16,-6 0 1-16,2 4-1 0,-6 0 4 0,-4 6-9 16,-2 0-4-16,-5 3-25 0,0 1-57 0,-7 3-37 15,-3 1-32-15,-3 2-51 0,-3 3-35 0,-4 1-90 16,-1 3-377-16,-5 0-222 0</inkml:trace>
  <inkml:trace contextRef="#ctx0" brushRef="#br0" timeOffset="15062.13">7935 12325 201 0,'0'0'348'0,"0"0"-64"0,-16 1-35 16,16-1 3-16,0 0 9 0,-13 0-25 0,13 0-18 0,0 0-11 15,-12-1-29-15,12 1-26 0,0 0-22 16,-8-4-24-16,8 4-18 0,-2-6-3 0,2 6-21 15,0-8-9-15,0 8-9 0,5-7 11 0,-5 7-4 16,7-10 4-16,-7 10 1 0,12-5 2 0,-12 5-2 16,13-4 1-16,-13 4-2 0,15 0 5 0,-15 0-4 15,14 4 38-15,-6 0-53 0,-1 2 38 0,0 2-48 16,-1 0 44-16,-2 2-44 0,1-1 50 0,-1 2-34 0,1 1 64 16,-4-1-37-16,2 1 65 0,-2-2-38 15,0 1 52-15,1-1-49 0,-1-3 4 0,0 0-14 0,-1 1-3 16,0-8-3-16,3 10-8 0,-3-10-9 0,2 9-10 15,-2-9-13-15,0 0-8 0,0 0-10 0,17-4 1 16,-9-2-11-16,2-2-22 0,4-6-95 0,0 0-94 16,5-4-142-16,-1 0-182 0,1-2-274 0,-1-1-409 15,-3 1-806-15</inkml:trace>
  <inkml:trace contextRef="#ctx0" brushRef="#br0" timeOffset="31559.65">1803 11677 45 0,'1'-7'279'0,"-1"7"-78"0,0 0-42 0,4-8-41 16,-4 8-26-16,2-5-17 0,-2 5-16 0,7-4-12 15,-7 4-3-15,6-5 2 0,-6 5-3 0,12-1 1 16,-12 1-3-16,11 0 1 0,-11 0 2 0,14 1-2 16,-14-1-2-16,17 3-5 0,-9-1-4 0,2 2-2 15,-3-1-2-15,1 1-5 0,0-2 3 0,-3 2 9 0,-5-4 1 16,13 6 18-16,-13-6 14 0,9 6 31 16,-9-6 28-16,7 3-15 0,-7-3 58 0,0 0-77 15,8 5 24-15,-8-5-63 0,0 0 36 0,0 0-58 16,0 0 38-16,-9-3-58 0,9 3 47 0,-9-5-58 0,4 0 43 15,0-2-50-15,-4 3 43 0,4-3-44 0,-3-2-3 16,3 0 3-16,-1-2 7 0,-1 2-8 0,2-1 2 16,3 2 0-16,-1-2-1 0,0 2 7 0,2-1-5 15,0 3 6-15,1 6-6 0,2-9 4 0,1 2 2 16,-3 7 10-16,9-6 10 0,-9 6-5 0,14-3 5 16,-14 3 3-16,18-1 1 0,-8 3-3 15,2-1 38-15,0 3-40 0,0-1 28 0,2 1-46 0,0 2 37 16,-1-1-40-16,-1 1 36 0,0 0-42 0,1 0 23 15,0-1-25-15,-3 0 36 0,0 1-38 0,0-1 37 16,-1-1-36-16,-1 2 28 0,2-2-61 0,-3 0 4 16,-7-4-99-16,11 6-16 0,-11-6-80 0,10 5-51 15,-10-5-146-15,0 0-156 0,0 0-103 0</inkml:trace>
  <inkml:trace contextRef="#ctx0" brushRef="#br0" timeOffset="31756.68">2167 11516 394 0,'0'0'429'0,"0"0"-139"0,0 0-21 15,0 0-58-15,0 0 2 0,0 0-11 0,0 0-9 16,0 0-36-16,9-4-36 0,-9 4-27 0,0 0-17 0,4-5-12 16,-4 5-15-16,6-9-6 0,1 3-10 0,-1-2-13 15,2 0-12-15,1-1-38 0,0-1-46 16,2 1-58-16,-2 1-51 0,-3 1-63 0,2 0-54 0,2 2-297 15,-3 1-107-15</inkml:trace>
  <inkml:trace contextRef="#ctx0" brushRef="#br0" timeOffset="31876.79">2288 11512 9 0,'-1'8'307'0,"0"-1"-60"16,1-7-83-16,-1 11-16 0,1-11-46 0,-3 8 4 16,3-8-41-16,0 7 12 0,0-7-34 0,0 0 8 15,0 0-31-15,9-1 17 0,-9 1-53 0,11-10-51 16,-4 1-105-16,2-3-182 0,0 0 188 0</inkml:trace>
  <inkml:trace contextRef="#ctx0" brushRef="#br0" timeOffset="32243.2">2426 11135 231 0,'0'0'429'0,"-6"-7"-148"15,6 7 11-15,-8-2-73 0,8 2 39 16,0 0-69-16,-10-3 21 0,10 3-77 0,0 0 14 15,-9 3-60-15,9-3-29 0,-5 7-7 0,5-7-14 0,-5 9-3 16,5-9-1-16,0 15-3 0,0-8-5 0,1 4 2 16,3-1 0-16,-1 2-11 0,-1 0-1 0,2 0-3 15,1 2 1-15,2-1-5 0,-2 1-34 0,2-3 49 16,1 3-47-16,-2-3 43 0,2 1-38 0,1-1 44 16,-1-2-40-16,-1 1 37 0,1-3-37 0,1-1 43 15,-3 1-41-15,2-1 44 0,0-3-46 0,1 1 54 16,-9-4-57-16,14 4 51 0,-14-4-48 0,14 0 45 15,-14 0-3-15,13-5-8 0,-13 5 1 0,9-6-17 16,-9 6 8-16,6-7-2 0,-6 7-3 0,4-10 6 16,-4 10-9-16,-4-10 2 0,4 10-5 0,-4-10-1 15,4 10-2-15,-8-8-2 0,3 3 4 0,5 5-2 16,-10-5-10-16,10 5 4 0,-14-3-4 0,14 3-4 16,-13-1-11-16,13 1-45 0,-11 3-34 0,11-3-32 0,-12 3-32 15,12-3-33-15,-9 6-33 0,9-6-28 16,-7 7-45-16,7-7-153 0,-5 5 59 0</inkml:trace>
  <inkml:trace contextRef="#ctx0" brushRef="#br0" timeOffset="32645.82">2513 11173 160 0,'-1'-8'376'0,"0"3"-53"0,1 5-72 15,-4-11 30-15,4 11-59 0,-4-10 39 16,4 10-83-16,-2-7-27 0,2 7-38 0,-3-7-34 15,3 7-17-15,0 0-13 0,0 0 29 0,0 0-52 0,4-5-4 16,-4 5-1-16,9 2-7 0,-9-2-1 0,10 6-4 16,-2-1 3-16,-1-1-4 0,2 1 4 0,2-2-6 15,-2 3 2-15,1-2-4 0,-1-1 34 0,0 1-36 16,1-2-3-16,-3 1-4 0,-7-3 1 0,15 4 0 16,-15-4 4-16,12 0 2 0,-12 0 2 0,12-3 1 15,-12 3-5-15,8-6 0 0,-8 6 2 0,3-8 29 16,-3 8-27-16,2-12 5 0,-2 12 9 0,0-12-7 15,-3 5 19-15,3 2 16 0,-1-1 44 0,1 6-25 16,-4-11 27-16,4 11-36 0,-1-10 15 0,1 10-37 16,-3-6 16-16,3 6-32 0,0 0 9 0,0 0-22 15,0 0 24-15,3-6-26 0,-3 6 23 0,5 5-29 16,-5-5 25-16,11 7-25 0,-7-1 26 0,4 0-31 16,0 1 26-16,-1 2-26 0,3-1 5 15,1 3-3-15,0-2 3 0,1 2-1 0,-2-1-8 0,1 0-20 16,1-1-37-16,-2 0-36 0,3-2-41 0,-3 1-49 15,-1-3-50-15,1-2-45 0,-2 1-122 0,0-1-221 16,-8-3-145-16</inkml:trace>
  <inkml:trace contextRef="#ctx0" brushRef="#br0" timeOffset="32868.08">2981 10969 337 0,'0'0'333'0,"0"0"-43"0,0 0-91 16,5 3 3-16,-5-3-77 0,0 0 24 0,0 0-61 15,0 0 23-15,0 0-61 0,8-4 30 0,-8 4-50 16,5-9 26-16,3 4-49 0,-2-2 36 0,0-1-45 16,2-1 0-16,3-2-2 0,0 1 6 0,-1-1-9 15,4-2-7-15,-1 1-61 0,0-4-72 0,-2 5-86 16,-2 2-274-16,1-1-3 0</inkml:trace>
  <inkml:trace contextRef="#ctx0" brushRef="#br0" timeOffset="33011.01">3069 11006 17 0,'-2'6'309'16,"2"-6"-84"-16,-4 10-68 0,4-10-15 0,0 0-49 0,0 0 2 15,0 0-35-15,0 0 1 0,0 0-31 16,0 0 3-16,11-7-68 0,-6 2-33 0,1-4-74 15,0-2-163-15,3-1 234 0</inkml:trace>
  <inkml:trace contextRef="#ctx0" brushRef="#br0" timeOffset="33209.58">3142 10791 313 0,'-4'-6'331'0,"2"1"-50"0,-2 0-4 0,0 1-19 0,4 4-8 16,-6-9-52-16,6 9 4 0,-5-6-76 0,5 6 2 15,-4-6-63-15,4 6 24 0,0 0-50 0,0 0 19 16,0 0-7-16,0 0-13 0,15 0-39 0,-15 0 31 15,14 7-40-15,-4-2 47 0,3 1-17 0,1 1-30 16,3 1 31-16,-2 0-38 0,6 3 38 0,-5-1-9 16,2 3 5-16,1 0-18 0,-3 2-39 0,-1-1-61 15,-5 0-43-15,-1 1-34 0,-1-1-22 0,-3-1-69 16,-4 0-71-16,-1 0-147 0,-5 1 24 0</inkml:trace>
  <inkml:trace contextRef="#ctx0" brushRef="#br0" timeOffset="33859.87">4134 10056 305 0,'0'0'303'0,"-9"1"-78"0,9-1-44 15,-9 3-3-15,9-3-4 0,-10 5-9 0,10-5 1 0,-9 7-21 16,9-7-18-16,-8 10-10 0,7-3-13 0,-2-1-3 15,2 3 29-15,0 0-85 0,1 3 17 0,1-1-12 16,1 1-6-16,2 2-30 0,2 0 27 0,0 1-36 16,0 0 39-16,6 1-47 0,-2 1 33 0,4-2-38 15,-1 1 36-15,1-1-42 0,1-1 38 0,1-1-35 16,-1-3 33-16,-1-1-36 0,1-1 38 0,-1-3-42 16,3-1 46-16,-4 0-46 0,-1-4 40 0,0-1-38 15,2-1 35-15,-5 0-38 0,3-3 38 0,-5 2-32 16,2-2 38-16,-2 0-3 0,-2-1-10 0,-4 0-6 15,2 0 7-15,-3 6-9 0,-3-12-3 0,2 6 6 16,-4-1-8-16,-2 2-29 0,1 0 32 0,-4 1-35 16,2 2 39-16,-2 0-38 0,10 2 38 0,-21 1-34 15,12 1 40-15,-2 1-36 0,1 1 31 0,-1-1-33 0,1 1 40 16,4 0-76-16,-2 1-40 0,3-1-46 0,-1 1-55 16,6-5-67-16,-5 7-71 0,5-7-175 15,-4 5-12-15</inkml:trace>
  <inkml:trace contextRef="#ctx0" brushRef="#br0" timeOffset="34227.82">4318 10037 263 0,'0'0'463'0,"-4"-8"-112"0,4 8-84 0,-1-8-60 15,1 8-43-15,-4-6-31 0,4 6-32 0,0 0-15 0,0 0-18 16,0 0-9-16,0 0-13 0,0 0 3 0,0 0-18 15,9 7 4-15,-4-3-4 0,3 2-3 0,-1-1-4 16,1 2-5-16,1-1-1 0,4 1 2 0,-3 1-12 16,3-2 0-16,-2-1-4 0,1 1-5 0,-1-3 3 15,1-1-3-15,-2 1 6 0,-10-3-9 0,18 0 1 16,-8-3 3-16,-1 0 0 0,-3-2-12 0,1 1 20 16,-2-3-19-16,-1 0 17 0,-2 0-15 0,1-3 18 15,-1 2-12-15,0 1 31 0,-2 0-10 0,0-1 53 16,0 1-25-16,0 0 23 0,0 7 6 0,-2-12-3 0,2 12-6 15,0-10 24-15,0 10-64 0,0 0-5 0,2-7 44 16,-2 7-54-16,0 0 40 0,0 0-46 16,11 3 36-16,-11-3-51 0,8 7 41 0,-2 0-47 15,3-1 52-15,-1 1-54 0,1 2 43 0,1-1-59 16,0 0 6-16,2 1-72 0,-1-1-14 0,1 0-51 0,-2-1-61 16,0-1-56-16,0-2-98 0,1 0-230 15,-2-2-122-15</inkml:trace>
  <inkml:trace contextRef="#ctx0" brushRef="#br0" timeOffset="34543.41">4349 9739 72 0,'-9'-4'494'0,"0"-1"-144"0,0 1-72 0,2 0-68 16,1 0-42-16,6 4-37 0,-8-8-20 0,6 3-30 15,2 5-22-15,-4-10-5 0,4 10-11 0,4-12-8 0,1 7-5 16,0 1-7-16,4-2-3 0,1 0-1 0,-1 3 5 16,3 2-4-16,0-1-1 0,1 2-1 15,-1 0-2-15,2 2-5 0,-4-1 3 0,4 5-3 16,-4-1-3-16,-1 1 1 0,0 0 6 0,0 2-4 0,-3-1 15 16,1 1-2-16,-2 0 30 0,1 0-19 0,-2 0 27 15,0-2-40-15,1 0 26 0,-2-1-34 16,1-1 36-16,-4-4-37 0,6 8 40 0,-6-8-41 0,10 4 47 15,-10-4-56-15,12 0 42 0,-6-3-52 0,7-1 35 16,-3-3-71-16,4-2-65 0,0-2-104 0,3-4-122 16,-2 1-362-16,-1 0-205 0</inkml:trace>
  <inkml:trace contextRef="#ctx0" brushRef="#br0" timeOffset="35450.37">4411 9774 120 0,'0'0'155'0,"4"-6"-36"15,-4 6-31-15,6-4-14 0,-6 4 0 0,8-5 13 16,-8 5 14-16,13-3 0 0,-13 3 7 16,15 2 15-16,-3-1-3 0,-2 1-9 0,4 3-6 0,-1 0-7 15,2 0-10-15,2 3-5 0,1-1-29 0,1 5 3 16,-3-1-16-16,3 2-1 0,2 2-17 0,-2 1 10 15,2 1-17-15,-3 0 10 0,-2 1-18 0,-3-1 4 16,2 1-8-16,-6 0 5 0,3 0-9 0,-3 1-2 16,-3 2 4-16,-2-1-2 0,-2 0 0 15,-2 1-16-15,-1 1-52 0,-4 3-64 0,-3 0-58 16,-3 1-77-16,-2-2-177 0,-2 0 84 0</inkml:trace>
  <inkml:trace contextRef="#ctx0" brushRef="#br0" timeOffset="35773.18">3840 10191 474 0,'0'0'352'0,"-9"-6"-81"0,9 6-59 15,0 0-48-15,0 0 6 0,-5 6-39 16,5 1 11-16,1 2 9 0,2 3-16 0,2 3-2 0,0 4-19 16,3 3-22-16,2 2-12 0,1 3-10 0,2 1-54 15,6 3 33-15,-2 1-42 0,5-1-1 0,0-1 1 16,3-1-3-16,3-1 1 0,3 0 1 0,2-2-36 15,3-3-49-15,1-1-61 0,2-3-117 0,4-3-132 16,0-5-205-16,2-1-107 0</inkml:trace>
  <inkml:trace contextRef="#ctx0" brushRef="#br0" timeOffset="37243.49">3726 12007 152 0,'-9'-4'309'0,"2"-2"-27"0,-1 3-63 15,0-2 56-15,2 2-58 0,-3 0 8 0,9 3-3 16,-10-5-9-16,10 5-29 0,-9-5-37 15,9 5-36-15,-9-3-27 0,9 3-20 0,0 0-14 0,0 0 0 16,-12 5-3-16,12-5-2 0,2 11-4 0,-1-2-7 16,3 2-4-16,2 2-4 0,-1 3-47 0,4 2 53 15,0 2-48-15,5 3 42 0,-4 2-45 16,7 0 47-16,1 3-5 0,1 1-5 0,-1-5 3 0,0-3-10 16,1 0 2-16,-1-2-2 0,0-4-6 0,-3-3 9 15,3-1-9-15,-4-2 2 0,3-3-3 0,-3-1-42 16,-2-3 52-16,0-1-51 0,2-2 59 0,-2-1-44 15,-3-2 40-15,1 1-48 0,-3-4 49 0,0 0-46 16,-2 1 51-16,0-3-52 0,-4 3 17 0,-1 6-11 16,-1-15 1-16,-1 9 0 0,-5-1 3 15,2 1 3-15,-3 0 3 0,-2 1 0 0,0 0-2 0,-2 2 47 16,2-1-55-16,-3 2-7 0,1 1 5 0,0 1-55 16,12 0-4-16,-23 0-34 0,23 0-41 0,-18 1-35 15,18-1-43-15,-16 2-38 0,16-2-41 0,-12 0-145 16,12 0 60-16</inkml:trace>
  <inkml:trace contextRef="#ctx0" brushRef="#br0" timeOffset="37609.71">3853 12039 6 0,'-3'-13'478'0,"3"13"-135"0,0-7-83 15,0 7-60-15,0 0-48 0,-2-8-26 0,2 8-26 16,0 0 9-16,0 0-1 0,0 0-28 0,6 4-8 15,-6-4-13-15,6 8 10 0,1-2-28 0,-1 2-8 16,2-1 6-16,1 3-22 0,2 0 5 0,-1-1-10 16,2 1 28-16,2-1-38 0,-1 0 9 0,1 0-5 15,-1-3 4-15,-1 1-9 0,0-1-2 0,0-2 4 16,-2-1 8-16,0-2-12 0,-10-1 10 0,15 1-9 16,-15-1 9-16,14-3-10 0,-9-3 7 0,1-1-14 15,-4 3 21-15,1-3-16 0,-2-1 14 0,-1 1-3 16,0-3 3-16,-1 2 17 0,-2-2 23 0,3 1 24 15,-2 0 18-15,-1 1 18 0,3 2 1 0,0 6-9 16,-4-12-27-16,4 12-11 0,-1-9-15 0,1 9-14 16,0 0-5-16,1-8-5 0,-1 8 1 0,0 0-9 0,0 0-3 15,10 6-3-15,-10-6-42 0,13 9 46 0,-6-5-42 16,0 3 43-16,5 1-55 0,-2 0-3 16,0 1-94-16,3-2-34 0,-3 1-37 0,2-1-81 15,0 0-45-15,0-2-352 0,-3-1-192 0</inkml:trace>
  <inkml:trace contextRef="#ctx0" brushRef="#br0" timeOffset="37750.74">4354 11946 503 0,'0'0'367'0,"-3"-6"-82"0,3 6-62 16,0 0-52-16,-1-8-13 0,1 8-42 0,0 0-35 15,-3-6-24-15,3 6-39 0,0 0-74 0,0 0-89 16,0 0-106-16,0 0-229 0,2-7 34 0</inkml:trace>
  <inkml:trace contextRef="#ctx0" brushRef="#br0" timeOffset="38126.91">4461 11750 285 0,'0'0'298'0,"-9"3"-73"0,9-3-28 16,0 0-16-16,-15-2-29 0,15 2-24 0,-9-3-16 15,9 3-23-15,-8-6-18 0,8 6-14 16,-6-7-11-16,6 7-12 0,-1-11-6 0,1 11-1 16,3-10-14-16,1 4 0 0,1 1-5 0,-1 0 1 0,-4 5-5 15,13-6 3-15,-13 6 1 0,14-3-6 0,-14 3-3 16,14 3 1-16,-6 2 1 0,-2 1-7 0,2 2 4 15,-3 3 0-15,0 2 1 0,0 0 0 0,-1 1 0 16,-2 2 5-16,1-3-2 0,-2-1 28 0,-1 0 10 16,0-1 12-16,0-1 10 0,1-1 5 0,-1-2 3 15,2-1 2-15,-2-6 5 0,1 12-9 0,-1-12-9 16,1 6-11-16,-1-6-6 0,0 0-12 0,0 0 2 16,12-1-3-16,-12 1-15 0,13-11-8 0,-7 3-4 0,3-1-11 15,0-2-33-15,4-5-54 0,-3 3-59 16,-1-3-73-16,1-1-78 0,-1 0-307 0,0 2-124 0</inkml:trace>
  <inkml:trace contextRef="#ctx0" brushRef="#br0" timeOffset="38627.4">4285 11283 212 0,'0'0'237'0,"-4"-4"-54"0,4 4-38 0,0 0-26 16,-5-4-22-16,5 4-19 0,0 0-3 0,0 0 2 0,-6 4 10 15,6-4 12-15,2 8-5 0,-2-8-3 16,1 13-2-16,3-3-7 0,-1-1-19 0,2 3 2 16,0 3-11-16,0 0-6 0,5 2-14 0,-1 0-6 0,0 1-3 15,1-2-4-15,2 1-3 0,-2-1 2 0,4 0-7 16,-4-3 2-16,2-1-1 0,-2-1 8 0,2 0-3 15,-1-4 4-15,-2-1 5 0,0-1-2 0,1-1-2 16,-1-1 0-16,-9-3-3 0,14 1-4 0,-14-1-3 16,14-4-3-16,-14 4-10 0,12-8 11 0,-8 4-16 15,-4 4 12-15,3-10-12 0,-1 2 19 0,-2 8-19 16,-3-10 8-16,2 4-10 0,1 6 8 0,-8-10-12 16,8 10 16-16,-9-7-22 0,9 7 9 0,-14-3-9 15,14 3-39-15,-13 3-28 0,6 0-79 0,-2 2-57 16,1 2-67-16,-1 1-212 0,0 1 9 0</inkml:trace>
  <inkml:trace contextRef="#ctx0" brushRef="#br0" timeOffset="40845.28">4326 12662 20 0,'0'0'306'0,"-5"-7"-91"0,5 7-35 0,-7-8-16 15,7 8 3-15,-5-5-4 0,5 5-9 0,-8-3-9 16,8 3-26-16,-7-4-20 0,7 4-20 0,0 0-14 16,-9-1-15-16,9 1-3 0,0 0-19 0,-8 3-3 15,8-3-6-15,-4 7-3 0,3 1-5 0,1-1 0 16,0 1 4-16,0 1-8 0,1 3 1 0,0 1-4 15,2 2 8-15,1 1 17 0,0 1-3 0,1 0-7 0,0 1 6 16,4 1-9-16,-3-1 8 0,3-1-4 16,1 0 4-16,-1-2-11 0,0-1 7 0,0-1-7 15,3-3 5-15,-3 1-11 0,1-1 12 0,0-2-17 0,-1-2 24 16,0-1-22-16,1-1 8 0,-1-2-12 0,-9-2 8 16,18 1-8-16,-18-1-7 0,15-6 26 0,-7 1-22 15,0 2 11-15,-3-3-12 0,0-2 13 16,-1 1-15-16,-3 2 15 0,-1-4-14 0,0 3 11 0,0-3-11 15,-2 3 12-15,-2 0-10 0,0-1 11 0,-1 2-13 16,-3 1 30-16,2-1-38 0,-2 1 14 0,8 4-14 16,-14-3 13-16,14 3-16 0,-14 0 17 0,14 0-23 15,-18 5 26-15,12-2-15 0,-3 2 5 0,2-2-34 16,0 2-61-16,0 2-40 0,2-2-92 0,0-1-30 16,1 1-255-16,4-5-17 0</inkml:trace>
  <inkml:trace contextRef="#ctx0" brushRef="#br0" timeOffset="41010.56">4545 12720 219 0,'0'0'411'0,"4"-7"-113"0,-4 7-55 16,0 0-63-16,0 0-38 0,-1-6-26 0,1 6-22 15,0 0-22-15,0 0-16 0,0 0-14 0,-1-9-32 16,1 9-48-16,0 0-48 0,0 0-48 0,2-7-57 15,-2 7-262-15,4-8 73 0</inkml:trace>
  <inkml:trace contextRef="#ctx0" brushRef="#br0" timeOffset="41380.25">4654 12391 41 0,'0'0'322'16,"-1"-9"-95"-16,1 9-42 0,-3-6-15 0,3 6-12 15,-1-7-13-15,1 7-24 0,0 0-28 0,-4-5-13 16,4 5-23-16,0 0-9 0,0 0-8 0,0 0-8 16,-1 7-5-16,1-7 11 0,2 11 14 0,2-3 2 15,-1 2-4-15,1 3-9 0,1 1-5 0,1-1-2 16,2 2-2-16,1 3 2 0,0-1-12 16,2 0-3-16,1-1-2 0,-1 0 2 0,2-2-6 0,0 1-1 15,-1-1 6-15,3-2-11 0,-4-1-1 0,2-1 2 16,0-2 11-16,-2 0-23 0,2-2 8 0,-3-1-3 15,0-1 1-15,1-2 0 0,-11-2 2 0,15 1 0 0,-15-1 0 16,13-2-6-16,-13 2 7 0,9-5-3 16,-9 5 1-16,5-7-1 0,-5 7 1 0,1-10 2 15,-1 10 6-15,-5-7-4 0,5 7 0 0,-6-9 2 0,6 9 0 16,-9-4-3-16,9 4 5 0,-12-2-4 0,12 2-9 16,-11 1-2-16,11-1 3 0,-12 3 0 0,12-3-2 15,-14 8-5-15,14-8-22 0,-9 7-60 0,9-7-50 16,-6 6-44-16,6-6-39 0,-4 7-52 0,4-7-173 15,0 0 79-15</inkml:trace>
  <inkml:trace contextRef="#ctx0" brushRef="#br0" timeOffset="41711.71">4842 12481 189 0,'0'0'313'0,"-1"-10"-84"15,1 10-54-15,-2-9-38 0,2 9-27 0,-1-7-23 16,1 7-6-16,0 0 8 0,4-5-8 0,-4 5-13 15,0 0-12-15,0 0-8 0,15 1-5 0,-15-1-7 16,13 4-7-16,-13-4-4 0,14 2-5 0,-5 1-2 0,0-1-5 16,0 0 3-16,0 1-7 0,-9-3-1 0,15 4-10 15,-15-4 10-15,15 2-2 0,-15-2 1 0,12 0 7 16,-12 0 0-16,0 0 7 0,14-2-17 0,-14 2 23 16,4-5 18-16,-4 5 13 0,2-8 21 0,-2 8-13 15,2-7 23-15,-2 7-22 0,0 0 32 0,0-10-52 16,0 10 29-16,0 0-49 0,0 0 25 0,1-8-47 15,-1 8 31-15,0 0-40 0,0 0 40 0,0 0-44 16,14 0 35-16,-14 0-40 0,11 5 39 0,-3 0-38 16,1 0 31-16,3 0-40 0,-1 0 23 0,1 3-67 15,0-1-41-15,0 2-63 0,2 1-78 0,-1-1-89 16,-2 1-244-16,1 4-93 0</inkml:trace>
  <inkml:trace contextRef="#ctx0" brushRef="#br0" timeOffset="41997.9">4777 13122 32 0,'-14'11'540'0,"1"0"-162"15,5-2-63-15,-2 0-96 0,1-3-49 0,4 0-29 16,0 0-28-16,5-6-23 0,-8 6-16 16,8-6-15-16,0 0-9 0,0 0-12 0,0 0-7 15,0 0 0-15,13-7-9 0,-3-1 1 0,2-4-19 0,2-1 7 16,2-3-7-16,5-2 6 0,-1-1-10 0,3-1 0 15,1-3 1-15,2 1 2 0,0-4 7 16,-2 3-10-16,1-1 8 0,-3 4-10 0,-1 0 8 0,-1-1-8 16,0 3 8-16,0-1-9 0,-2 1 7 15,-4 4-7-15,0 0 9 0,-4 5-2 0,1-1 7 0,-3 2-8 16,0 0 0-16,-2 3 0 0,-1-1 0 0,2 0-16 16,-7 6 15-16,5-9-6 0,-5 9 1 0,4-7-23 15,-4 7-39-15,1-9-50 0,-1 9-53 0,-1-6-57 16,1 6-83-16,-3-12-161 0,3 12 48 0</inkml:trace>
  <inkml:trace contextRef="#ctx0" brushRef="#br0" timeOffset="42859.35">5127 12136 165 0,'0'0'180'16,"-10"-6"-27"-16,2 3-27 0,8 3 19 0,-14-7-38 0,6 3 34 16,-1-1-45-16,2 2 14 0,-5-2-55 0,3 2-7 15,-2-1 7-15,-2-1-10 0,3 1-10 0,-3 0 10 16,-1 0 7-16,1-1-11 0,-4 2-9 0,2-2-1 15,-2 3-12-15,0-1-3 0,0 1-6 0,-1 1 2 16,0-1-9-16,-2 4 3 0,-1-2-2 0,2 2-3 16,-1 0-1-16,-5 2 1 0,4 2 2 0,-4 0-5 15,2 0 0-15,-1 1 12 0,2 2-15 0,-1-1 1 16,-2 3 24-16,-2 2-24 0,3 0 22 0,-1 0-29 0,1 2 4 16,-1 1 0-16,2-2 2 0,-2 1-1 0,5 0 2 15,-3 0 0-15,0 2 3 0,4-1 0 16,-3-1-2-16,2 2 4 0,0-2-2 0,1 1 0 0,-1 1 2 15,3-1 3-15,-1 1-5 0,3-1 1 0,-3 1 26 16,4-1-31-16,-1-1 29 16,0 2-34-16,2 0 36 0,0 0-38 0,0 0 29 0,3-2-32 15,-2 1 27-15,3-3-25 0,2 2 27 0,0-1-25 16,-1-1 24-16,2 1-28 0,1 1 15 0,0-1-9 16,1 1-1-16,0-2 4 0,2 2 0 0,-1 0 0 0,2 0 3 15,-2-3 1-15,3 3 2 0,0-1-2 0,0 1 2 16,0 1-1-16,3-1 24 0,-2 2-26 0,2-1 1 15,-2 2 3-15,3-1-5 0,1 1 7 0,0 2-1 16,1-1 11-16,2 0 11 0,-2 1 13 16,2-1 0-16,4 1-2 0,-2-2 9 0,0 1-3 0,4 0 21 15,2 0-9-15,0 2 1 0,1-3-10 0,1-2-8 16,2 1 8-16,-2-1-10 0,2-4 3 0,2 0-1 16,-1-1-2-16,0-3-2 0,3 1-3 0,2-3 4 15,0-2-9-15,1 0-2 0,1 0-4 0,0-3-2 16,0-1 0-16,0-1-5 0,3-2 8 0,2-2-10 15,-1 1-4-15,1 0 4 0,-1-5-21 0,0-1 27 0,5-3-29 16,0-3 28-16,-4 1-29 0,3-6 30 0,-3 3-25 16,1-1 1-16,-3-1-4 0,1-1 13 0,-1-1-5 15,0-1-6-15,-2-3 36 0,1 2-32 16,-2-2 26-16,-3-2-35 0,2 1 38 0,-4-2-35 0,0 0 26 16,-1-1-26-16,-3-3 23 0,0 4-6 15,-2-3-1-15,-6 3 8 0,1 1-33 0,-2 0 24 16,-4-3-18-16,-2 4 24 0,0 2-28 0,-4 0 28 0,-1-1-20 15,-3 1 20-15,-1-3-23 0,-5-2 2 0,-2 4 2 16,1 1-2-16,-6 3 6 0,0-1 3 0,-2 1-2 16,0 3 2-16,0 0 1 0,-3 2 0 0,1 2 24 15,2 1-31-15,-1 2 21 0,1 2-21 0,1 0 18 16,0 2-18-16,4 0 9 0,-1 2-40 0,1 0-41 16,1 2-35-16,1 1-97 0,2-2-60 0,0 2-296 15,2 0-86-15</inkml:trace>
  <inkml:trace contextRef="#ctx0" brushRef="#br0" timeOffset="43578.13">5032 12062 259 0,'0'0'201'0,"0"0"-48"0,0 0-35 15,8-3-23-15,-8 3 4 0,0 0-10 0,0-8-12 0,0 8-11 16,0-8-9-16,0 8-13 0,0-11-9 0,1 3-5 16,-2-1 0-16,2-1 2 0,-1-2-4 0,0-1-3 15,3-1-2-15,-3-2 1 0,1-2-7 0,-1-2 7 16,1 0 8-16,-1 1 5 0,2-7-2 0,-4 1-4 16,1 0 2-16,0-1-7 0,-2-2 17 0,1-2-26 15,-3-1 14-15,1 0-23 0,-1-1 19 16,-2 1-24-16,1-3 16 0,-3 2-23 0,0-5 3 0,1 5-2 15,-2-4 0-15,1-1 2 0,0 5 1 0,-1 1-4 16,0 1 1-16,1 0 3 0,0 0-1 16,-1 1 1-16,1 0 3 0,0 2-1 0,0 0 17 0,-1 2 2 15,2 2-1-15,0 3-1 0,-2-1-3 0,4 1 10 16,-3 2 1-16,2 0 1 0,-3 2 7 0,4 2-9 16,-2 1-3-16,3 1-4 0,-4-2-2 0,4 4-2 15,-2-2 4-15,2 4 6 0,0-1-9 0,0 2-1 16,0-1-7-16,0 3 3 0,2 0-3 0,-1-2-2 15,4 7 4-15,-6-8-11 0,6 8-2 0,-4-5 0 16,4 5-1-16,-5-6-4 0,5 6 1 0,0 0 2 0,0 0 3 16,-13 4-1-16,13-4 6 0,-6 9-6 15,3-4 2-15,1 4-1 0,-1-1 1 0,-3 2-1 16,2-1 0-16,3 4 2 0,-3-2-2 0,1-1 3 0,2 3 4 16,-1-2-5-16,-1 1 0 0,2-1 1 0,-2-3 2 15,3 2-1-15,-1-2 3 0,0-2 7 0,1-6-6 16,0 12 5-16,0-12 10 0,-3 10 10 0,3-10-1 15,0 0 0-15,1 7-5 0,-1-7-10 0,0 0-4 16,3-8-1-16,-2 1-2 0,2 0-2 0,-1-3 0 16,1-1 5-16,-1-1 21 0,1-3-33 0,1 0 3 15,-3 1-2-15,2-2 3 0,-2-1-15 0,3 0 37 16,-2 1-37-16,-2 0 19 0,0 2-10 0,3 2 30 16,-3-2-18-16,1 2 36 0,-1 2-31 0,0-1 27 15,1 4-36-15,1-2 22 0,-2 2-33 0,1 1 28 0,-1 6-32 16,4-11 33-16,-4 11-32 0,5-6 27 15,-5 6-27-15,13-2 28 0,-13 2-38 0,12 1 45 16,-3 1-35-16,3 1 29 0,-2 0-35 0,3 3 34 16,1 0-36-16,0 1 22 0,5 4-36 0,-1-1-30 0,-1 3-48 15,3 3-87-15,1 0-98 0,0 0-357 0,0 2-159 16</inkml:trace>
  <inkml:trace contextRef="#ctx0" brushRef="#br0" timeOffset="44125.87">4945 11838 154 0,'0'0'157'0,"-7"-5"-18"0,7 5-12 0,0 0-9 16,-7-4-20-16,7 4-9 0,0 0-13 0,0 0-12 15,-6-4-12-15,6 4-13 0,0 0-6 0,0 0-8 16,0 0-5-16,-5-4-8 0,5 4-1 0,0 0-3 16,0 0-1-16,0 0 1 0,0 0-4 0,0 0-3 15,0 0 4-15,-3 7-3 0,3-7 0 0,0 0-1 16,3 8 2-16,-3-8-1 0,0 0-3 0,0 7 0 16,0-7 2-16,0 0 0 0,1 9-1 0,-1-9 0 15,0 8-42-15,0-8-46 0,-3 6-43 0,3-6-25 16,-3 8-107-16,3-8 81 0</inkml:trace>
  <inkml:trace contextRef="#ctx0" brushRef="#br0" timeOffset="44461.83">4892 11905 226 0,'0'0'52'0,"0"0"36"0,-6 5-18 16,6-5 12-16,0 0 13 0,0 0 1 0,-7 4-4 15,7-4-13-15,0 0-14 0,0 0-13 0,0 0-11 0,-4 4-10 16,4-4-2-16,0 0-2 0,0 0 1 0,0 0 8 16,0 0 10-16,0 0 2 0,1 7 15 0,-1-7 21 15,4 4 4-15,-4-4-8 0,8 6-7 0,-8-6-3 16,5 8 3-16,0-3 0 0,-1 0-6 0,1 1-5 15,-1 1-8-15,2-1-10 0,1 1-2 0,-2 1-6 16,0-1 6-16,0 2-3 0,3-4 8 0,-2 3-24 16,-1-1 21-16,0 0-30 0,2 0 13 0,-1-1-18 15,-1 0 14-15,-1-1-19 0,0 0 20 0,-4-5-15 16,8 6 24-16,-8-6-16 0,6 8 2 0,-6-8 6 0,6 5-2 16,-6-5 6-16,8 4 17 0,-8-4-17 15,5 3-3-15,-5-3 1 0,0 0 0 0,9 2 13 16,-9-2 37-16,0 0-53 0,11-2 48 0,-11 2-50 15,0 0 48-15,11-3-52 0,-11 3 41 0,6-5-57 0,-6 5 40 16,9-5-45-16,-9 5 41 0,9-7-50 16,-9 7 47-16,9-7-50 0,-3 2 49 0,2-2-61 15,0 1 46-15,-2-3-66 0,3 1-13 0,1-2-88 0,0 0-60 16,1-2-70-16,-1 1-94 0,0-1-318 16,-1 1-199-16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2:57:19.421"/>
    </inkml:context>
    <inkml:brush xml:id="br0">
      <inkml:brushProperty name="width" value="0.05292" units="cm"/>
      <inkml:brushProperty name="height" value="0.05292" units="cm"/>
      <inkml:brushProperty name="color" value="#C00000"/>
    </inkml:brush>
  </inkml:definitions>
  <inkml:trace contextRef="#ctx0" brushRef="#br0">3350 5232 1 0,'0'0'166'0,"0"0"-11"0,0 0-46 0,0 0 2 0,0 0-31 16,0 0-12-16,0 0-14 0,0 0 2 0,-2-5-6 15,2 5 2-15,0 0 8 0,0 0-25 0,0 0-1 16,0 0 0-16,0 0 2 0,0 0 4 0,0 0-2 15,0 0 3-15,0 0 0 0,0 0-1 0,0 0 7 16,0 0 0-16,0 0-2 0,0 0 1 0,0 0 7 16,0 0-15-16,0 0-3 0,0 0-2 0,0 0-7 0,0 0-6 15,0 0-3-15,0 0-1 0,0 0 1 16,0 0 2-16,0 0 8 0,0 0 13 0,0 0-4 0,0 0 10 16,0 0-8-16,1 7-3 0,-1-7 2 15,0 0-3-15,0 0 0 0,0 0-2 0,7 3 3 0,-7-3-3 16,0 0 1-16,0 0 3 0,7 4 1 0,-7-4-6 15,0 0 1-15,10 4 13 0,-10-4-3 0,0 0 1 16,12 4 1-16,-12-4 3 0,9 3-4 0,-9-3 0 16,10 2-31-16,-10-2 37 0,12 1-2 0,-12-1-4 15,10 2 3-15,-10-2-4 0,14 3-6 0,-14-3-3 16,10 1 3-16,-10-1-7 0,13 2 7 0,-13-2 9 16,14 1-10-16,-14-1-6 0,14 3 5 0,-14-3-2 15,14 1-4-15,-14-1 4 0,13 0-7 0,-13 0 1 16,15 2-1-16,-15-2 0 0,13 0-2 0,-13 0 2 15,14 1 4-15,-14-1-3 0,14 0-3 0,-14 0 6 16,13 1-13-16,-13-1-2 0,14 0 0 0,-14 0 0 16,14 1-4-16,-14-1 5 0,14 1-4 0,-14-1 5 15,13 1 0-15,-13-1 3 0,15 2 1 0,-15-2-2 0,14 1 4 16,-14-1-5-16,14 0-2 0,-14 0 1 16,16 1 2-16,-16-1-6 0,14 0 2 0,-14 0 2 15,12 1-4-15,-12-1 1 0,13 0 1 0,-13 0 9 16,14 1 2-16,-14-1 0 0,13 0 0 0,-13 0-3 15,14 0-4-15,-14 0-2 0,12 1 6 0,-12-1-1 0,14 0 6 16,-14 0-4-16,12 0-6 0,-12 0 5 0,12-1-1 16,-12 1 1-16,14 0-2 0,-14 0 4 0,14 0-4 15,-14 0 2-15,14-1-42 0,-14 1 50 0,16-1-45 16,-16 1 46-16,15-2-47 0,-15 2 49 0,15-2-48 16,-15 2 43-16,17-2-43 0,-17 2 46 0,15-2-44 15,-15 2 40-15,18-1-41 0,-18 1 44 0,17-2-43 16,-17 2 43-16,19-2-45 0,-9 0 49 0,0 1-50 15,0-1 51-15,1 1-46 0,0 0 46 0,-1-1-49 0,2 1 48 16,-1 0-46-16,1 0 48 0,-1 0-47 16,2 0 43-16,-3-1-43 0,3 1 47 0,-1-2-48 15,-1 2 46-15,2-1-50 0,-1 1 46 16,0 0-44-16,1-1 41 0,-1 1-44 0,0-1 50 0,1 1-12 16,0 0 0-16,-3 1-2 0,3-2-2 0,0 1 3 15,-3-1-52-15,4 1 54 0,-4 0-6 0,3 0-1 16,-2 0 1-16,1 1-2 0,1-1 2 0,-2 1-44 15,1-1 44-15,-1-1-4 0,2 2-1 0,0 0 0 0,-3-1-1 16,2 1-3-16,-12 0 3 0,23-1-2 0,-23 1-2 16,22 0 0-16,-22 0-6 0,22 0 8 0,-22 0-49 15,22-1 50-15,-22 1-41 0,23 0 47 0,-23 0-42 16,22 0 47-16,-12 0-44 0,-10 0 47 0,24 0-47 16,-24 0 47-16,22 0-44 0,-22 0 45 0,23 0-43 15,-23 0 49-15,23-1-44 0,-23 1 42 0,24 0-45 16,-24 0 47-16,22 0-45 0,-9 0 51 0,-13 0-51 15,20-1 48-15,-20 1-52 0,23 0 51 0,-23 0-46 16,23-2 46-16,-23 2-44 0,19 0 39 0,-19 0-47 16,20 0 44-16,-20 0-44 0,19 0 47 0,-19 0-47 15,18-1 43-15,-18 1-28 0,20 0 28 0,-20 0-45 16,19 0 41-16,-19 0-39 0,18 0 47 0,-18 0-46 16,21 0 40-16,-21 0-45 0,19 0 46 0,-19 0-46 15,18 0 48-15,-18 0-41 0,20 0 42 0,-20 0-48 16,19 1 48-16,-19-1-47 0,21 0 45 0,-21 0-45 0,20 0 47 15,-20 0-46-15,22 0 42 0,-22 0-41 0,20 0 43 16,-20 0-44-16,21 0 50 0,-21 0-46 16,20 0 41-16,-20 0-45 0,22 0 44 0,-22 0-46 0,22 2 47 15,-22-2-44-15,23 0 43 0,-23 0-45 0,20 1 49 16,-20-1-48-16,23 0 49 0,-23 0-45 0,24 1 43 16,-24-1-44-16,25 0 45 0,-14 0-45 0,-1 1 46 15,3-1-46-15,-1 0 50 0,-12 0-43 0,24 1 41 16,-14-1-46-16,4 0 45 0,-14 0-43 0,22 1 43 15,-9 1-43-15,-13-2 41 0,23 0-26 0,-13 1 24 16,2-1-44-16,-12 0 44 0,22 0-43 0,-22 0 46 16,22 1-44-16,-10 0 43 0,-12-1-45 0,20 0 46 15,-20 0-44-15,19 1 48 0,-19-1-45 0,21 1 36 16,-21-1-38-16,19 1 2 0,-19-1 6 0,19 0 7 16,-19 0-1-16,21 2 5 0,-21-2-3 0,19 0 3 15,-19 0 1-15,19 0 2 0,-19 0 1 0,20 1-1 16,-20-1-2-16,21 2 1 0,-21-2 0 0,19 0 1 15,-19 0 0-15,20 0-3 0,-20 0 8 0,20 1-8 16,-20-1-1-16,20 0 1 0,-20 0-2 0,19 1 6 16,-19-1-7-16,19 0 2 0,-19 0-1 0,21 0 4 15,-21 0 0-15,20 0-1 0,-20 0 2 0,21 0 1 0,-21 0-5 16,20 0 10-16,-20 0-12 0,23 1 4 0,-23-1-4 16,21 0 0-16,-21 0 12 0,20 0-12 0,-20 0-2 15,19 0 3-15,-19 0-2 0,21 0 3 16,-21 0 3-16,20 2-2 0,-20-2-3 0,19 0 4 0,-19 0-2 15,20 0 3-15,-20 0 0 0,21 0 1 0,-21 0 0 16,21 0 2-16,-10 0-2 0,-11 0-2 0,23 0 9 16,-11 2-5-16,-12-2 3 0,23 0-4 0,-12 0 2 15,-11 0 2-15,26-2-3 0,-26 2 6 0,24 0-1 16,-10 0-7-16,-3-1 1 0,2 1-1 0,1 0 1 16,-1 0 5-16,0 0-9 0,1 0 0 0,0 0 3 15,0 0-21-15,0 0 25 0,0 0-8 0,0 1 10 16,0-1-5-16,0 0-4 0,2 0 0 0,-1 2-1 15,-2-2 1-15,3 0-48 0,1 0 57 0,-3 1-42 0,4-1 49 16,-3 0-5-16,3 0-1 0,-1 0-2 16,1 0 6-16,0 1-8 0,1-2-3 0,0 1-4 15,-1 0 2-15,1 0 6 0,-1 0-8 0,1-1 0 0,2 1-1 16,-3 0 0-16,1-3 2 0,1 3-5 0,-2 0 10 16,1-1-7-16,-1 1-4 0,3 0 4 0,-2-1-3 15,-1 1 1-15,1 0 19 0,-1 0-22 0,1 0 2 16,-1-1 1-16,0 1-2 0,1 0 2 0,-3 0-1 15,1 0 16-15,1-1-15 0,0 1-8 0,1 0 8 16,-5 0 0-16,4 0-1 0,-1-2 8 0,-1 2 11 16,0 0-20-16,0-1 0 0,2 1 2 0,1 0 0 15,0 0-1-15,-3-2 0 0,0 2 5 0,0-1-8 16,0 0 4-16,1 1 0 0,1-1 3 16,-3 0 1-16,2 1-3 0,-2-1-3 0,4 0 5 0,-1 1-4 15,-3-2 0-15,2 2 4 0,0-1-3 0,2 1 1 16,-4-1-4-16,3 0 4 0,-1 1 1 0,1-1 1 0,1 1 3 15,-3-1-2-15,2 1-3 0,0 0-4 0,0-2 5 16,0 2-1-16,0 0-1 0,1 0-2 16,-2 0 6-16,2 0-2 0,-3-1 2 0,4 1-4 15,-4 0 0-15,-2 0 6 0,4-2-5 0,0 2-2 0,-3 0 1 16,2-1 1-16,-2 1-3 0,2 0 9 0,-1 0-5 16,1 1-2-16,0-1 1 0,-2 0 1 0,2 0 2 15,-2 0-4-15,2 0 5 0,-2 2-6 0,2-2 1 16,-2 0 0-16,2 1 0 0,-1-1 2 0,-2 0 5 15,3 2-3-15,-2-2-2 0,3 2 1 0,-4-1-4 16,3-2 2-16,-2 2 1 0,0 0 3 0,1-1-5 16,0 1-1-16,0 1 0 0,0-2 1 0,-3 1-2 15,5 0 10-15,-4-1-10 0,3 1 1 0,-3-1 1 16,2 3 1-16,0-3-1 0,0 0-2 0,-2 2 16 16,3-2-14-16,-3 1-1 0,1-1 0 0,1 0 0 15,0 0 1-15,-2 2 3 0,3-2-5 0,-3 0 3 16,2 0-1-16,3 0 1 0,-4 0-1 0,-1 0 0 0,2 0 1 15,-1 0-1-15,1 0-1 0,0 0 1 16,-1 1 2-16,0-1-3 0,2 0 7 0,-2 0-8 16,-1 0 1-16,2 0 2 0,-1 0-3 0,-1 0-1 15,2 1 5-15,-1-2-4 0,0 1-1 0,-1 0 6 0,1 1-3 16,1-1 2-16,-1-1-1 0,-2 1 5 0,2 0-7 16,-1-1 1-16,-1 1 4 0,1 0-7 15,-1 0 2-15,-1-2 1 0,0 4 0 0,2-4-30 0,-2 1 38 16,-1-1-53-16,2 2 61 0,-3-1-57 0,2 0 60 15,-1 1-47-15,1-1 48 0,-12 1-54 0,21 0 62 16,-21 0-9-16,22-1 0 0,-22 1-9 0,18-1-1 16,-8 0-3-16,-10 1 0 0,19-2-1 0,-19 2-3 15,18 0 5-15,-18 0-7 0,20-1 3 0,-20 1-2 16,19-1-3-16,-19 1 3 0,19 0 1 0,-19 0-3 16,19-1 1-16,-19 1 0 0,23 0-2 0,-23 0 3 15,22 0 0-15,-22 0 5 0,23 0-8 0,-23 0 0 16,24 0 0-16,-11 0 1 0,-2 0 2 0,2 0 5 0,1 0-5 15,-1 0-2-15,1-1 1 0,-1 2 0 0,1-1 1 16,-1 0-3-16,1 0 0 0,0 0 3 16,-1 0-2-16,2 0 0 0,-2 0 4 0,1 0-3 15,-3 0 3-15,2 0-3 0,2 0 0 0,-3 0 0 0,2 0 1 16,-3 1-2-16,2 0 3 0,0-2 2 0,-13 1-6 16,23 1 0-16,-23-1 2 0,22-1 3 0,-10 1 0 15,-12 0 4-15,22 0-5 0,-22 0-2 0,18 0 0 16,-18 0 0-16,20 0 4 0,-20 0-1 0,20 0-4 15,-20 0-41-15,20-1 51 0,-20 1-51 0,19 0 57 16,-19 0-51-16,21-1 61 0,-21 1-51 0,18-1 51 16,-18 1-56-16,15-2 56 0,-15 2-57 0,16-1 59 15,-16 1-56-15,15 0 61 0,-15 0-64 0,12-2 59 16,-12 2-56-16,0 0 55 0,16-1-54 0,-16 1 43 0,0 0-89 16,14 0 3-16,-14 0-85 0,0 0-44 15,10-1-79-15,-10 1-157 0,0 0-215 0,5-5-594 16,-5 5-855-16</inkml:trace>
  <inkml:trace contextRef="#ctx0" brushRef="#br0" timeOffset="18667.32">21593 5292 13 0,'0'0'187'0,"0"0"21"0,0 0-81 16,0 0 36-16,0 0-52 0,0 0 29 0,-7-2-56 16,7 2 26-16,0 0-47 0,0 0 23 0,0 0-44 15,0 0 22-15,0 0-36 0,0 0 24 0,-9-2-40 16,9 2 20-16,0 0-32 0,0 0 29 0,0 0-33 15,0 0 32-15,0 0-37 0,0 0 29 0,0 0-27 16,0 0 41-16,0 0-21 0,0 0 28 16,0 0-11-16,0 0 26 0,0 0-17 0,0 0 20 0,0 0-14 0,0 0 11 15,0 0-10-15,0 0 7 0,0 0 10 16,0 0-15-16,0 0 21 0,0 0-8 0,0 0 3 16,0 0 1-16,0 0-2 0,0 0-1 0,0 0-1 15,0 0 5-15,0 0 16 0,0 0 3 0,0 0-2 16,0 0-5-16,11 2-6 0,-11-2-3 0,0 0-4 0,0 0-2 15,12 0 2-15,-12 0 2 0,0 0 7 16,18 0 3-16,-18 0-4 0,12 0-4 0,-12 0-2 16,16 0-7-16,-16 0 0 0,16-1-7 0,-16 1-3 15,18-1-4-15,-8-1 2 0,-10 2-3 0,22-1-10 16,-12-2 0-16,1 2 1 0,-1 0-9 0,2 1-1 0,1-1 20 16,-2 0-16-16,1 0-2 0,-1-1-2 15,0 2-5-15,1-1 4 0,-2 1-5 0,2-1 4 16,1 0 5-16,-2 1-8 0,-11 0 2 0,23 0 2 15,-23 0 0-15,23 0 1 0,-23 0 2 0,21-1-1 16,-21 1 7-16,23 0-6 0,-23 0-1 0,23 0-2 16,-12-1-24-16,1 1 27 0,-1-2-5 0,0 2-3 15,1-1 0-15,-12 1 2 0,22 0-10 0,-11 0-1 16,-11 0-1-16,22 0-1 0,-8 0-1 0,-14 0 15 0,23 0-50 16,-23 0 33-16,27 0 10 0,-15 0-5 0,2 0 2 15,0 0 3-15,-1 0 4 0,2 0 5 0,0 0 2 16,-1 0 0-16,2 0-3 0,-1 1 3 15,0-1-11-15,-1 0 2 0,2 0-5 0,-1 0-1 16,0 0 1-16,-1 0-5 0,0 0 6 0,2 0-7 0,-2 0 2 16,0 0 1-16,1-1 3 0,-2 1 0 0,4 0 2 15,-5-1 1-15,5-1-3 0,-3 1 5 0,1 0-4 16,1 0-4-16,2-1-5 0,-3 0 3 0,3 0-1 16,0 1-3-16,-3-1 2 0,4 0 0 0,-3 0-2 15,0-1 2-15,2 1-2 0,-1 1-2 0,-2-2 2 16,2 1-1-16,-2 0-43 0,0 1 53 15,1-1-45-15,-1-1 54 0,-1 1-51 0,1 1 51 16,-2-1-1-16,1 1-6 0,2-1-2 0,-1-1-2 16,-1 2 1-16,1 0-3 0,-2-1 0 0,2 1 5 0,-2-1-7 15,1 1 8-15,2 0-7 0,-1 0 5 0,0 0 4 16,1 0-2-16,0-1-2 0,3 1 3 0,-3 0 0 16,1 0 1-16,0 0 0 0,2 0-4 0,-3 0 5 15,2-1 4-15,-4 1-1 0,2 1 0 0,-2-1 2 16,2 1-5-16,-1-2 1 0,0 1-5 0,-2 1-3 15,2-1 2-15,0 0 6 0,-2 1-2 0,2 0 4 16,-1-1 4-16,-2-1-6 0,1 2-6 0,1-1 13 16,-1 1-3-16,1-1-1 0,-1 1 1 0,1 0 0 15,-3-1 1-15,1 1 0 0,2-1-7 0,-2 1-1 16,0 0 0-16,0-1 1 0,-2 1-3 0,4 0-3 16,-14 0-3-16,21-2 2 0,-21 2-1 0,20 0 5 15,-20 0-3-15,19-1-2 0,-19 1 5 0,18-1-5 16,-18 1-1-16,17 0 0 0,-17 0-1 15,15 0 1-15,-15 0-2 0,17-1-9 0,-17 1 11 0,12 0-4 16,-12 0-1-16,13 0-1 0,-13 0 1 0,0 0 1 16,17-2 3-16,-17 2-5 0,0 0-3 0,14 0 5 15,-14 0 3-15,0 0-5 0,0 0 2 0,13 0-9 16,-13 0 9-16,0 0 2 0,0 0 0 0,0 0 0 16,12-1-7-16,-12 1 5 0,0 0 3 0,0 0-4 15,0 0-1-15,0 0 0 0,0 0-1 0,0 0 1 16,0 0 1-16,12 1-7 0,-12-1-15 0,0 0-34 15,0 0-51-15,0 0-74 0,0 0-96 0,0 0-86 16,5-3-80-16,-5 3-129 0,0 0-199 0,7-6-393 16,-7 6-776-16</inkml:trace>
  <inkml:trace contextRef="#ctx0" brushRef="#br0" timeOffset="22584.83">8417 6238 30 0,'0'0'130'16,"0"0"-66"-16,0 0 60 0,0-7-65 0,0 7 51 0,0 0-41 15,0 0 49-15,0 0-48 0,0 0 4 0,0 0 37 16,0 0-39-16,0 0 35 0,0 0-39 0,0 0 30 16,0 0-31-16,0 0 23 0,0 0-21 0,0 0 19 15,0 0-25-15,0 0 7 0,0 0-16 0,0 0 9 16,0 0-21-16,0 0 4 0,0 0-15 0,0 0 10 15,0 0-6-15,0 0 1 0,0 0 3 0,0 0 3 16,0 0 10-16,0 0-15 0,0 0 18 0,0 0-15 16,7-4 23-16,-7 4-16 0,0 0 30 0,10-1-29 15,-10 1-2-15,0 0 13 0,13-2-10 0,-13 2 2 16,0 0 8-16,14-4 54 0,-14 4-57 0,13-1 33 0,-13 1-45 16,13-1 43-16,-13 1-47 0,14-2 44 15,-14 2-39-15,18-2 36 0,-18 2-40 0,18-3 41 16,-7 2-43-16,-11 1 36 0,22-2-25 0,-11 2 17 0,2-1-43 15,-1 0 42-15,2-1-48 0,-1 0 40 16,0 0-42-16,2 1 41 0,-2-1-44 0,2 0 42 16,1 0-41-16,0 0 39 0,0 1-45 0,0 0 42 0,0-2-42 15,1 1 41-15,-1 0-46 0,0 1 43 0,-1-1-45 16,-1 1 45-16,3 0-41 0,-3-2 43 0,1 2-44 16,-1 0 10-16,1 0-3 0,0 0 0 0,-1-1 4 15,0 1 4-15,1 0 0 0,-2-1 5 0,0 1 3 16,2-1-1-16,-2 1 1 0,2-2 2 0,-2 2 1 15,1 0-1-15,0 0 7 0,1-1-11 0,-3 2-1 16,1-3-3-16,1 2 1 0,-2 0-3 0,2-1 5 16,-1-1-3-16,1 2-10 0,-1-2-1 0,0 2 2 15,0 0 2-15,0-1-1 0,-1 2-3 0,1-3 3 16,0 2 0-16,0 0-1 0,-2-1 0 0,3-1 1 16,-2 2 3-16,2 0 4 0,0-1-7 0,0 1-2 15,-1-1 0-15,-1 1 1 0,2-1-1 0,1 1 2 16,-3-1 3-16,2 1-5 0,0 0 0 0,-1-2-2 15,0 2-37-15,2 0 50 0,-2 0-40 0,1-2 39 0,0 2-42 16,-1-1 49-16,0 1-41 0,1 0 45 16,-1 0-44-16,-2 0 49 0,3 0-50 0,-2 0 48 15,-1-1-44-15,2 2 45 0,-3-1-48 0,3 0 51 0,-3 0-49 16,3 1 49-16,-2-1-49 0,1-1 52 0,1 1-47 16,-2 1 53-16,-1-1-49 0,3-1 50 0,0 1-51 15,0 0 51-15,0 0-59 0,-2 1 60 0,3-2-59 16,-1 0 57-16,1 0-57 0,-1 2 56 0,-2-2-57 15,3 1 3-15,-1-1 4 0,1 1 6 0,-2 0-5 16,0-1 1-16,1 0 2 0,-3 1-2 0,3 0 4 16,-4-2 2-16,1 2-4 0,-10 1 1 0,18-3-2 15,-18 3 3-15,18-1-2 0,-18 1 2 0,14-3 5 16,-14 3-10-16,12-1 2 0,-12 1 0 0,11-2 0 0,-11 2 4 16,0 0-4-16,12 0 3 0,-12 0 2 15,0 0-1-15,0 0 0 0,14-1 0 0,-14 1-4 16,0 0 2-16,0 0 1 0,0 0 20 0,11 0 26 15,-11 0-60-15,0 0 8 0,0 0-1 0,0 0-3 16,0 0 5-16,0 0 2 0,0 0 2 0,0 0 5 16,12-1-12-16,-12 1 2 0,0 0-9 0,0 0-28 15,0 0-75-15,0 0-81 0,0 0-125 0,0 0-145 0,-5-6-93 16,5 6-193-16,-11-2-282 0,11 2-647 0</inkml:trace>
  <inkml:trace contextRef="#ctx0" brushRef="#br0" timeOffset="26711.52">13221 6143 79 0,'0'0'33'0,"0"0"64"16,0 0-36-16,0 0 58 0,0 0-59 0,0 0 56 16,0 0-42-16,0 0 43 0,0 0-40 0,0 0 41 15,0 0-33-15,0 0 34 0,0 0-36 0,0 0 16 16,0 0-35-16,0 0 21 0,0 0-33 0,0 0 10 16,0 0-19-16,0 0 13 0,0 0-27 0,0 0 19 15,0 0-13-15,5 5 17 0,-5-5 1 0,0 0 6 16,0 0-12-16,0 0 2 0,0 0 1 0,11 1-8 0,-11-1 5 15,0 0-4-15,0 0 8 0,14 0-7 0,-14 0 7 16,0 0-15-16,17 1-5 0,-17-1 4 0,0 0 0 16,16 0-5-16,-16 0 2 0,16-1 2 0,-16 1 0 15,15 0-6-15,-15 0 9 0,18-1 1 0,-18 1-1 16,19 0 4-16,-19 0 6 0,18-1 6 0,-5 0-1 16,-2 0-4-16,0-1-2 0,1 1-2 0,-2 0-4 15,2 0-1-15,2-1 0 0,-1 1-12 0,0-1 7 16,-1 1 2-16,4-1-4 0,-5 2-7 0,3-1-1 15,2-1 3-15,-2 1-7 0,0-2-6 0,1 2 9 16,-1 0-7-16,0 0 3 0,0-2-4 0,2 2 1 16,-1 1-3-16,-1-1-1 0,1 0-1 0,-2-1 4 15,4 2 10-15,-3-1-12 0,1 0 1 0,-1 1 4 16,0-1 2-16,2 1-5 0,-1 0 3 0,0 0-3 0,-1 0 1 16,4 0 5-16,-5 0 2 0,4 0 0 15,-2 0-1-15,2 1 0 0,-2-1-5 0,0 0-2 16,3 1-1-16,-3-1-1 0,3 0-5 0,0 1-1 0,-1-1 1 15,0 0-1-15,-1 2 1 0,1-2-2 0,-1 0-2 16,0 1-1-16,3-1 4 0,-1 1-3 16,-2-1-3-16,2 0 4 0,-2 1-1 0,3-1 19 15,-4 1-24-15,2-1 0 0,-1 0 4 0,1 2 1 0,-2-2-2 16,2 0 1-16,-1 0 1 0,0 0 3 0,0 0-1 16,0 0 4-16,0 0 6 0,0 0-4 0,0 0-5 15,0-2 2-15,0 2 3 0,-2-1-3 0,3 1-2 16,-3-1 0-16,1 0-4 0,1 1 2 0,0-1-3 15,-3-1 0-15,4 2 0 0,-3 0 5 0,0-1-5 16,0 0-2-16,-1 1 3 0,2-1 1 0,-2 0-4 16,1 0-3-16,-1-1-6 0,1 1-35 0,-3 1-73 15,2-1-87-15,0 0-67 0,-2 1-89 0,-1-1-191 16,-10 1-282-16,17-2-373 0</inkml:trace>
  <inkml:trace contextRef="#ctx0" brushRef="#br0" timeOffset="28264.06">22667 6225 165 0,'0'0'198'15,"-7"-3"-42"-15,7 3-6 0,0 0-15 16,0 0-3-16,0 0-6 0,0 0-8 0,-7-3-14 0,7 3-12 15,0 0-12-15,0 0-9 0,0 0 0 0,0 0-2 16,0 0 5-16,0 0 1 0,0 0 5 0,0 0 0 16,0 0 1-16,0 0-9 0,11 1 15 0,-11-1-19 15,0 0 29-15,15 0-38 0,-15 0 23 0,15 0-36 16,-15 0 33-16,16-1-48 0,-16 1 40 0,21-1-44 16,-7 1-6-16,-2 0 10 0,0 0 31 0,1-1-41 15,2 1 1-15,0 1 0 0,0-1-3 0,0 0 0 16,2 0 1-16,2 0 49 0,-2 0-46 0,3 1 49 15,1-1-41-15,-1-1 46 0,3 1-43 0,0 0 45 16,0 0-51-16,5-1 48 0,-2 1-51 0,2-1 38 16,0-1-38-16,-1 1 39 0,4 1-46 0,-3-2 43 15,1 1-42-15,1 1 34 0,0-1-41 0,0 0 42 16,0 0-41-16,0 1 37 0,-1-1-36 0,2-1 42 16,-2 1-43-16,1-1 40 0,0 1-46 0,-2 0 5 15,2-1 5-15,-2 1 37 0,-1 0-44 0,2-1 46 16,-2 1-50-16,0 0 52 0,-2 0-44 0,1-1 46 15,-2 0-42-15,2-1 48 0,-6 2-49 0,3-2 47 16,-2 2-47-16,-1-2 6 0,2 2-6 0,-3-1 5 16,1 1 7-16,1-2-1 0,-2 2-1 0,0-1-4 15,0 0 2-15,-1 0 0 0,0 1 7 0,0-2-6 16,3 2-2-16,-4 0-2 0,0 0 0 0,2-1 0 16,-2 2-1-16,1-2-3 0,-4 1 0 0,2 0 1 15,1 0 9-15,0 0-1 0,-3 0 2 0,1 1 3 16,-1-2 1-16,0 1-2 0,0 0 0 0,0 0-3 15,0-1 0-15,-1 1-39 0,0 0 42 0,-2 0-44 16,2 0 46-16,0 1-48 0,-2-2 47 0,1 1-47 16,-12 1 42-16,20-4-44 0,-20 4 47 0,16-2-44 15,-16 2 41-15,16-1-47 0,-16 1 46 0,12 0-43 16,-12 0 46-16,0 0-50 0,15 0 52 0,-15 0-55 16,0 0 47-16,12-1-62 0,-12 1 28 15,0 0-67-15,0 0-24 0,0 0-75 0,0 0-76 0,0 0-99 16,0 0-70-16,0 0-131 0,-19 0-513 0,6 0-683 15</inkml:trace>
  <inkml:trace contextRef="#ctx0" brushRef="#br0" timeOffset="41432.21">9798 7199 2 0,'0'0'91'0,"0"0"-9"15,0 0 2-15,-4-6-16 0,4 6 1 0,0 0 0 16,0 0-3-16,0 0 0 0,0 0-1 0,-4-5-3 15,4 5-12-15,0 0 2 0,0 0-11 0,0 0-3 16,0 0-9-16,0 0-4 0,0 0-6 0,0 0-1 16,0 0 6-16,0 0 8 0,0 0 5 0,0 0 16 15,0 0 23-15,0 0 10 0,0 0 6 0,0 0-2 16,0 0 2-16,0 0 8 0,0 0 10 0,5-4-2 16,-5 4-6-16,0 0 13 0,0 0-23 0,12-3 21 15,-12 3-37-15,0 0 38 0,13-4-39 0,-13 4-4 16,10-3 40-16,-10 3-53 0,15-3 44 0,-15 3-47 0,13-3 46 15,-13 3-39-15,19-3 43 0,-10 2-45 16,1 0 37-16,2-1-48 0,-2 1 48 0,2 0-44 16,0-1 35-16,1 1-35 0,0 0 26 0,-3 0-39 15,3 1 3-15,1-1 8 0,-1 1-8 0,-1-1-2 0,0 1-7 16,2 0-2-16,-14 0-2 0,23 0 5 0,-10 0-2 16,-13 0-1-16,22 0 0 0,-22 0-8 0,19 1-1 15,-19-1-3-15,18 0 2 0,-18 0-7 0,15 1 39 16,-15-1-49-16,14 0 40 0,-14 0-48 0,0 0-2 15,17 0 2-15,-17 0 3 0,0 0 4 0,14 1-3 16,-14-1-2-16,0 0-7 0,11-1-35 0,-11 1-98 16,0 0-123-16,0 0-188 0,8-5-663 0,-8 5-732 15</inkml:trace>
  <inkml:trace contextRef="#ctx0" brushRef="#br0" timeOffset="51077.48">11439 6202 8 0,'0'0'140'16,"0"0"-16"-16,0 0-12 0,0 0-20 0,-4-5-19 15,4 5-6-15,0 0-8 0,0 0-6 0,0 0-4 16,0 0-3-16,0 0 3 0,0 0-7 0,0 0 6 15,0 0 3-15,0 0 1 0,-4-6 2 0,4 6-1 16,0 0 0-16,0 0 1 0,0 0-1 0,0 0 3 16,0 0 1-16,0 0 2 0,0 0 1 0,0 0 10 0,0 0-6 15,0 0 2-15,0 0-4 0,0 0-2 16,0 0-1-16,0 0-7 0,0 0 8 0,0 0-12 16,0 0 3-16,0 0-4 0,0 0 0 0,0 0-11 15,0 0 10-15,0 0-21 0,0 0 19 0,0 0-16 16,0 0 20-16,0 0-24 0,0 0 38 0,0 0-39 15,0 0 39-15,0 0-42 0,4-5 37 0,-4 5-40 0,0 0 43 16,0 0-37-16,14-2 36 0,-14 2-50 0,0 0 50 16,13-1-51-16,-13 1 40 0,0 0-50 0,19 0 47 15,-19 0-52-15,12 0 40 0,-12 0-46 0,15 1 44 16,-15-1-48-16,14 1 47 0,-14-1-47 0,18 0 49 16,-18 0-50-16,18 3 41 0,-18-3-43 0,20 1 51 15,-20-1-43-15,23 0 36 0,-23 0-49 0,26 1 53 16,-15-1-48-16,2 0 51 0,1-1-53 0,0 1 30 15,0 0 17-15,-1-1-45 0,4 1 6 0,-2 0 3 16,0-2 2-16,1 2 10 0,1-1 37 0,2 0-53 16,-2 0 48-16,0 1-45 0,2-1 40 0,0 0-45 15,-2 1 49-15,1-2-50 0,-2 1 45 0,2 0-47 16,-1 1 43-16,1-2-44 0,-2 2 43 0,1-1-42 16,0 0 46-16,-2 0-51 0,0 1 50 0,2-1-46 0,-2 0 48 15,3-1-37-15,-1 1 36 0,-2 0-42 16,0 0 51-16,0-1-50 0,1 0 28 0,-2 1-20 0,0 0 45 15,0-1-54-15,2 1 48 0,-4 0-48 16,0 0 46-16,3 0-47 0,-3 1 46 0,-1-1-46 0,1 1 45 16,-12 0-51-16,20 0 46 0,-20 0-45 0,18 0 50 15,-18 0-41-15,19 0 37 0,-19 0-47 0,16 0 48 16,-16 0-45-16,14 0 47 0,-14 0-47 0,13 0 47 16,-13 0-47-16,0 0 47 0,16 1-48 0,-16-1 46 15,0 0-44-15,14 0 47 0,-14 0-49 0,0 0 50 16,0 0-51-16,14 0 45 0,-14 0-44 0,0 0 52 15,0 0-46-15,0 0 40 0,13 0-45 0,-13 0 44 16,0 0-40-16,0 0 39 0,0 0-45 0,0 0 47 16,0 0-50-16,0 0-4 0,0 0-10 0,0 0-25 0,13 1-41 15,-13-1-54-15,0 0-79 0,0 0-78 16,0 0-468-16,0 0-304 0</inkml:trace>
  <inkml:trace contextRef="#ctx0" brushRef="#br0" timeOffset="90171.24">7215 8528 141 0,'0'0'313'0,"0"-8"-79"0,0 8-20 15,-2-5 9-15,2 5 1 0,0 0 2 0,-3-7-33 16,3 7-4-16,0 0-57 0,0 0 3 0,-1-7-42 15,1 7 22-15,0 0-19 0,0 0 42 0,0 0-35 16,1 8 51-16,-1-8 10 0,3 11-10 0,-1-3-49 16,-2 1 27-16,3 3-12 0,-2 0-21 0,0 3-5 15,3 2-15-15,-3 3-11 0,2-1-5 0,-3 5-15 16,1 1-14-16,0-1-38 0,1 1 41 0,-1 1-43 0,-1-3 37 16,3 1-37-16,-3 0 43 0,1-5-33 0,0 2 47 15,0-2-40-15,1-2 46 0,-1-1-46 16,0 0 45-16,1-4-48 0,0 2 3 0,-1-5 6 0,1 2-2 15,-1-2 5-15,-1 0 3 0,4-3-2 0,-3 1-1 16,0-1-1-16,0 0-1 0,-1-6-2 0,6 10 2 16,-6-10-3-16,7 7-2 0,-7-7 2 0,12 5-3 15,-12-5 0-15,15 2-4 0,-15-2 3 0,19 0-4 16,-7-1-5-16,-2 0 2 0,4-1 1 0,-1 0-4 16,1 0 2-16,-1 0 3 0,2-2-10 0,-2 0 4 15,0 0-2-15,2 1 1 0,-2 1-21 0,-1-1 7 16,0-1-81-16,0 2-1 0,-2 0-74 0,-1-1 9 15,0 0-71-15,-9 3 3 0,12-3-44 0,-12 3-68 16,8-3-41-16,-8 3-454 0,3-6-375 0</inkml:trace>
  <inkml:trace contextRef="#ctx0" brushRef="#br0" timeOffset="90504.97">7532 8908 28 0,'0'0'365'0,"4"-7"-104"0,-4 7-44 15,0 0-13-15,0 0-8 0,4-7-10 0,-4 7-12 0,1-4-14 16,-1 4-21-16,3-7-20 0,-3 7-34 0,2-8-8 16,-2 8-23-16,4-10 1 0,-1 5-27 15,-1-1 7-15,1 0-20 0,-2-3 13 0,4 3 1 0,-4-2 18 16,2 1-28-16,-2 1 31 0,0-2-34 0,1 1 35 16,-1 1-27-16,-1 0 49 0,0 6-41 15,0-9 54-15,0 9-60 0,-1-10 41 0,1 10-55 16,0 0 40-16,-7-3-52 0,7 3 46 0,-7 3-6 0,7-3-3 15,-9 10-2-15,6-4-2 0,-1 2-42 0,2 1 59 16,-1 1-53-16,2 0 42 0,0 2-50 0,1-1 48 16,1 1-44-16,0-1 46 0,2 2-49 0,1 0 45 15,1 2-47-15,1-4 2 0,-1 0-2 0,4 1 5 16,0-3-5-16,0-1-2 0,1-2-28 0,-1-1-33 16,4-3-35-16,0 0-35 0,-2-3-36 0,3 0-65 15,2-4-46-15,0 1-71 0,1-6-212 0,-1-1-89 16</inkml:trace>
  <inkml:trace contextRef="#ctx0" brushRef="#br0" timeOffset="90787.58">7857 8568 477 0,'-3'-11'401'16,"2"4"-48"-16,-2-1-8 0,2 2-51 0,1 6 44 0,-3-11-62 16,3 11-7-16,-2-10-86 0,2 10-2 0,-3-6-73 15,3 6 17-15,0 0-60 0,0 0 23 16,0 0-45-16,0 0 41 0,0 0-10 0,8 5-6 0,-8-5 1 15,9 12-4-15,-4-3 2 0,0-1-2 0,4 4-1 16,-2 1-6-16,-1 1-6 0,2 3-3 0,-1 1-2 16,2 3-6-16,-2-1-10 0,-1 1-2 0,0 3-3 15,1-3-5-15,-3 3-42 0,1-1 43 0,0 0-28 16,-1-2 26-16,1 1-42 0,0-2 44 0,-1-3-39 16,0 0 48-16,1 0-45 0,-1-3 42 0,1-1-47 15,1-1 44-15,-1-1-46 0,0-2 42 0,2-2-45 16,-1 0 43-16,3-3-74 0,0-2 1 0,-9-2-80 15,20 0 6-15,-11-2-84 0,3-2 4 0,0-3-70 16,0 0-61-16,-2 0-73 0,2-4-433 0,-6 1-389 0</inkml:trace>
  <inkml:trace contextRef="#ctx0" brushRef="#br0" timeOffset="90931.66">7913 8835 279 0,'-13'0'439'0,"13"0"-114"16,-22-2-63-16,22 2-51 0,-14-1-22 15,14 1-45-15,-9-5-30 0,9 5-25 0,-2-9-19 0,2 9-11 16,5-12-12-16,3 3-4 0,3 1-30 0,2-4-68 0,2-1-81 16,3-1-80-16,5-3-106 0,1 2-167 0,2-2 24 15</inkml:trace>
  <inkml:trace contextRef="#ctx0" brushRef="#br0" timeOffset="91286.32">8856 8306 418 0,'-1'-6'484'0,"1"6"-46"16,-4-10-84-16,4 10 45 0,-1-9-45 0,1 9 26 0,-3-8-61 15,3 8-1-15,0 0-100 0,-5-8-2 0,5 8-84 16,0 0 42-16,0 0-36 0,0 0 50 15,0 9-26-15,3-2 1 0,-1 2-44 0,2 4 47 16,2 0-10-16,1 6-14 0,0 2-13 0,2 5-18 16,3 0-11-16,-2 4-18 0,3 5-13 0,1 0 6 0,-2 1-29 15,1 0-8-15,0 0-4 0,1 1-4 0,-2-1-8 16,-1-1-1-16,1-3-3 0,-2-5-1 0,-1 2-5 16,1-3 0-16,-3-4-44 0,-1-2 50 0,2-1-45 15,-1-2 48-15,-3-2-47 0,0-1 22 0,1-2-87 16,-1-2 22-16,0-1-75 0,-2 0 15 0,1-4-72 15,-3-5-70-15,6 9-101 0,-6-9-84 0,0 0-80 16,0 0-123-16,0-11-363 0,0 4-631 0</inkml:trace>
  <inkml:trace contextRef="#ctx0" brushRef="#br0" timeOffset="91552.9">8841 8435 157 0,'-8'-16'372'0,"3"2"-72"16,-3 1-21-16,5-1-49 0,-1 0-18 0,1 1 29 0,2 1-45 16,1-1 37-16,1 2-81 0,0 0 20 15,2 0-63-15,2 1 32 0,1 2-11 0,2 1-22 16,0 0 2-16,-2 2-1 0,6 2-40 0,-2 2 33 0,-10 1-48 16,20 3 41-16,-8 2-49 0,-3 0 27 0,1 5-43 15,-2 1-4-15,-2 2-2 0,2 5 31 0,-4 0-47 16,1 4 35-16,-4-2-45 0,-1 2 35 0,-1 2-49 15,-2 0 25-15,-2 1-22 0,-1-1-37 0,-1 1-41 16,-2-1-42-16,0-2-52 0,0-2-64 0,2 1-66 16,-2-3-75-16,1-5-394 0,-2 0-305 0</inkml:trace>
  <inkml:trace contextRef="#ctx0" brushRef="#br0" timeOffset="92153.49">9241 8945 238 0,'-5'-10'322'16,"5"10"-44"-16,-4-7-13 0,4 7-3 0,-5-9-22 16,5 9 12-16,-4-5-60 0,4 5 17 0,-1-7-89 15,1 7 10-15,1-7-61 0,-1 7 62 0,6-6-40 16,-6 6 42-16,9-3-40 0,-9 3 45 0,14 0-51 0,-14 0 29 15,18 0-49-15,-6 2 29 0,-1 1-45 16,-2-1 28-16,0 3-45 0,1-1 34 0,-1 0-41 16,-1 1 32-16,-2 1-46 0,2-1 43 0,-3 0-41 15,0-1 46-15,-5-4-33 0,4 10 45 0,-4-10-46 0,1 7 38 16,-1-7-46-16,-2 7 5 0,2-7 2 0,0 0 2 16,0 0 0-16,-12-2 49 0,12 2-54 15,-10-8 35-15,10 8-54 0,-6-11 37 0,3 3-47 0,2-1 33 16,-2 0-44-16,3-1 47 0,3-1-53 0,-2 1 45 15,4 0-47-15,0-2 43 0,4 2-44 0,0-1 47 16,0 3-49-16,1-1 46 0,-1 4-19 0,2 1 13 16,1 0-42-16,-3 3 50 0,3 1-43 0,-1 1 43 15,1 3-46-15,-2 0 51 0,1 3-41 0,0 2 46 16,-4 1-51-16,2 1 49 0,-1 2-48 0,-3 0 48 16,0 1-47-16,-1 2 9 0,0 0-2 0,0-2 5 15,-2 2-4-15,-2-2-15 0,1 1-30 0,1-2-58 16,-1-1-71-16,-1 0-71 0,3-2-45 15,-2-1-37-15,0-1-99 0,0-1-59 0,-1-7-229 0,8 7-231 0</inkml:trace>
  <inkml:trace contextRef="#ctx0" brushRef="#br0" timeOffset="92785.77">10206 8383 250 0,'-3'-8'453'0,"1"2"-96"0,-1 1-44 0,3 5-23 16,-5-11 7-16,5 11-31 0,-4-7-48 0,4 7-48 16,-3-6-17-16,3 6 22 0,0 0 10 0,0 0-5 0,0 0-7 15,7 7-6-15,-2-2-15 0,0 3-20 16,3 2-13-16,-1 3-5 0,1 0 27 0,1 3-71 0,2 2 29 15,-2 2-60-15,2 1 39 0,-1 0-62 0,-2 1 42 16,-1 0-52-16,1-1 41 0,-2 0-52 0,1-1 46 16,-3-3-51-16,-1-1 48 0,0-2-46 15,1-3 52-15,-3 0-34 0,2-2 65 0,-2-2-46 0,3-1 43 16,-4-6-46-16,1 8 28 0,-1-8-51 0,0 0 40 16,0 0-50-16,0 0 44 0,1-10-52 0,-1 10 41 15,5-13-46-15,-1 4 43 0,1-2-46 0,2 3 42 16,0-3-42-16,1 3 6 0,1-3-2 0,1 4 1 15,2-1 4-15,-2 2 38 0,3 1-46 0,-2 1 43 16,-2 1-42-16,3 1 40 0,-2 3-47 0,0 0 47 16,-1 2-50-16,0 2 53 0,-1 0-48 0,-2 2 42 15,-2 0-48-15,2 4 47 0,-6-1-45 0,0 1 46 16,-2 0-43-16,-3 3 45 0,-3-2-46 0,0 1 48 16,-2 0-50-16,0-1 44 0,-3 0-50 0,-1-2 43 15,3-2-63-15,-2 1-9 0,0-5-67 0,0 0-2 16,2-1-85-16,0-2-31 0,11-1-86 0,-17-1-61 15,9-2-51-15,0-2-84 0,3-1-233 0,1-2-279 0</inkml:trace>
  <inkml:trace contextRef="#ctx0" brushRef="#br0" timeOffset="93087.64">10584 8593 276 0,'8'3'310'0,"-8"-3"-43"15,11 7-20-15,-11-7-7 0,12 5-19 16,-12-5-2-16,9 3-30 0,-9-3 32 0,7 4-39 0,-7-4 31 15,10 2-71-15,-10-2 16 0,11-3-71 16,-11 3 25-16,13-9-63 0,-6 1 32 0,2 0-59 16,1-3 36-16,2 0-51 0,-3-1 38 0,1-4-49 0,-1 2-1 15,1 0 12-15,-3 0-11 0,-1 0 5 0,-1-1 1 16,-1 3 3-16,2 2 6 0,-6 0 10 0,1 2-4 16,-1 8-1-16,-1-11 2 0,1 11 6 0,-6-7 6 15,6 7 7-15,0 0 12 0,-13 3 5 0,8 2 42 16,-2 1-40-16,0 1 31 0,3 3-45 0,-1 0 31 15,0 0-48-15,1 4 41 0,3 0-54 0,-2-1 35 0,3 2-45 16,0 1 38-16,1 0-42 0,2 0 33 16,2 0-49-16,2 0 24 0,0 1-85 0,3-2 2 15,2 1-85-15,1-3-8 0,1-2-82 0,0-2-73 16,1-1-75-16,2-2-458 0,-2-2-406 0</inkml:trace>
  <inkml:trace contextRef="#ctx0" brushRef="#br0" timeOffset="93369.26">11563 8354 191 0,'5'-7'588'0,"-4"0"-114"16,0 0-42-16,-1 7-8 0,3-10-60 0,-3 10 13 15,0-8-65-15,0 8-39 0,3-8-50 0,-3 8-42 16,0 0-31-16,0 0-1 0,0 0 11 0,0 0-39 15,0 0-17-15,13 4-10 0,-13-4-7 0,11 10-15 16,-6-3-39-16,1 1 23 0,2 3-12 0,2 1-8 0,-1 0-9 16,0 2 1-16,3 1-2 0,-1 0-11 0,-2 1-15 15,3 0-28-15,-3 0-31 0,-2-2-33 16,1-1 12-16,0-1-80 0,-2 0 0 0,-2-4-74 16,-2 3-12-16,1-4-80 0,-4 2-70 0,-2-4-53 0,3-5-435 15,-9 8-442-15</inkml:trace>
  <inkml:trace contextRef="#ctx0" brushRef="#br0" timeOffset="93904.88">11445 8461 330 0,'-10'-8'324'0,"1"0"-69"0,3 0-1 0,1 1-33 15,1 0-33-15,0-1-15 0,3 1-18 0,1 7-19 16,1-13-14-16,5 6-25 0,-2 0-6 0,5-2-20 16,0 2-18-16,5 0-5 0,-1 0-9 0,2-1-7 15,5 0-5-15,-1 1-1 0,2-3-8 0,-1 3-4 16,1 0-3-16,1-1-1 0,-2-1-5 0,1 1 2 15,-1-1-3-15,0 0 2 0,-1 0-1 0,-4 0 29 16,2 1-36-16,-3 0 33 0,0 0-39 0,-4-1 35 16,-1 0-39-16,0 1 33 0,-4 0-41 0,-1 1 38 0,-3 0-35 15,-1-1 42-15,0 0-41 0,-1 1 34 16,-2-1-36-16,1 3 36 0,-2-1-41 0,1-1 39 16,-3 4-17-16,6 3 14 0,-8-8-32 0,8 8 33 0,-7-5-33 15,7 5 40-15,0 0-36 0,-11 1 28 16,11-1-27-16,-6 8 43 0,5-2-25 0,1 2 67 15,0 1-40-15,0 1 35 0,1 2-56 0,3 3 3 0,-2 0 2 16,2 1 0-16,3 3-2 0,-1 0-1 0,0-1-1 16,3 2-1-16,0-1-5 0,-1 2-1 0,2-2-4 15,-2-1 15-15,1 0 30 0,-2-2-49 16,2-2 40-16,-2-1-54 0,-1-2 56 0,-2-1-51 0,1-1 49 16,-1 0-42-16,2-4 56 0,-6-5-48 0,4 9 41 15,-4-9-50-15,0 0 43 0,8 4-48 0,-8-4 2 16,4-5 2-16,-4 5 2 0,2-8 8 0,-2 8-1 15,3-9 17-15,-3 9-3 0,4-9 3 0,-4 9-3 16,2-7-4-16,-2 7-2 0,4-6-3 0,-4 6 10 16,5-4 3-16,-5 4 3 0,0 0-3 0,14 0-3 15,-14 0-1-15,10 3 0 0,-10-3-5 0,13 7-1 16,-6-3 35-16,-1 1-47 0,3 1 39 16,-1-1-52-16,-1 1 29 0,2 0-82 0,-1 0 4 0,-2-1-78 0,3-1 0 15,-1 2-38-15,-2-1-29 0,2-2-21 16,-2 0-29-16,-6-3-28 0,14 5 3 0,-14-5 14 15,12 1 22-15,-12-1 31 0,10-3-105 0</inkml:trace>
  <inkml:trace contextRef="#ctx0" brushRef="#br0" timeOffset="94136.99">12100 8500 618 0,'11'-5'-18'0,"-11"5"84"0,7-5-7 16,-7 5 24-16,7-6 67 0,-7 6-15 15,7-3 39-15,-7 3-25 0,3-6 8 0,-3 6-8 16,0 0-12-16,8-4 5 0,-8 4-27 0,0 0 11 0,4-7-36 16,-4 7-13-16,6-7-7 0,-6 7-10 0,7-7-12 15,-7 7-10-15,5-9-9 0,-3 3-2 0,1 0-7 16,0 0-1-16,-2 0 16 0,0-1-19 0,-1 7 2 15,0-14 10-15,-1 8 9 0,1 6 17 0,-3-11-12 16,1 6-8-16,2 5 20 0,-7-6-18 0,7 6 9 16,-9-3 4-16,9 3 7 0,-12 3 15 0,12-3 6 15,-9 7-9-15,5-1-6 0,0 0 3 0,1 1-10 16,0 1 24-16,3 1-48 0,0 0 30 0,2 2-46 16,1 0 34-16,2 1-46 0,2-1 27 0,1 1-53 15,5-1-16-15,-3-2-102 0,8 2-22 0,-1-2-83 16,2-2-90-16,0 0-84 0,4-3-379 0,-1-2-323 15</inkml:trace>
  <inkml:trace contextRef="#ctx0" brushRef="#br0" timeOffset="94952.43">13477 8405 43 0,'4'-4'276'0,"-4"4"-20"16,0 0-60-16,0 0 21 0,3-8-11 0,-3 8-32 15,0 0-21-15,2-10-6 0,-2 10-11 0,0-9-15 16,0 9-8-16,2-10-6 0,-2 10 19 0,0-12-12 15,-2 6-1-15,2 0 10 0,-1-1-6 0,-2-1-7 16,1 1-8-16,-1 0-20 0,-3 1-6 0,1-1-7 16,-3 1-9-16,2 0 36 0,-1 1-48 0,-3 2 22 15,0 0-52-15,0 2 40 0,10 1-51 0,-23 1 5 16,9 3 7-16,1 0-7 0,-2 2-3 0,2 1 5 0,0 2 9 16,0 0 9-16,-2 3 0 0,3 0-5 15,3 0-1-15,2 1 35 0,2 1-47 0,-2-1 35 0,5 1-46 16,-1-1 37-16,3-1-39 0,3 0 30 0,-2-2-39 15,5-1 39-15,-1-2-45 0,2 0 38 0,1-3-39 16,2 0 35-16,1-4-38 0,0-1 0 0,1-2 1 16,1-2 1-16,2-2 1 0,-2 0 0 0,0-4 1 15,2 0 5-15,-2-1 6 0,-3 1-3 0,2-1 3 16,-3 0 4-16,-2 1-1 0,1 0 0 0,0 1 0 16,-2 1 5-16,-2 1 6 0,4 1 1 0,-5 1-10 15,1 1 2-15,0 0 5 0,-4 5 6 16,9-4-1-16,-9 4 4 0,0 0-1 0,13 0-7 0,-13 0-2 15,10 4 1-15,-2 1 0 0,1 0-2 0,-2 1-5 16,4 1-2-16,1-1-13 0,0 1-46 0,1 0-39 16,1 1-45-16,1-2-34 0,0 1-21 0,1-2-19 15,0 0-34-15,1-3-8 0,0 1-56 0,-3-1-2 16,2-4-295-16,2 0-124 0</inkml:trace>
  <inkml:trace contextRef="#ctx0" brushRef="#br0" timeOffset="95187.96">13921 8219 219 0,'0'-11'320'0,"-1"1"-19"0,-1 3 1 16,0-1-18-16,-1 1-23 0,-1 2 40 16,3-1-81-16,-4-1 20 0,5 7-76 0,-9-5 11 0,9 5-60 15,-13-4 25-15,13 4-49 0,-14 4 40 0,6-1-52 16,1 2 28-16,-1 1-46 0,-1 2 39 0,0 1-48 16,3 3-11-16,1-1-5 0,-3 1-3 0,4 2-3 15,2 0-7-15,-1-1-4 0,3 0-1 0,1 1-9 16,2-1-2-16,1 2-4 0,1-2-4 0,2 0-5 15,1-2-27-15,3 1-36 0,0-4-23 0,2 2-35 16,1-5-24-16,0 1-25 0,1-2-15 0,3-2-32 16,1-1 4-16,-1-2-54 0,0-2-15 0,0 0-82 15,5-3-150-15,-3-2-22 0</inkml:trace>
  <inkml:trace contextRef="#ctx0" brushRef="#br0" timeOffset="95421.76">14233 8204 71 0,'2'-9'378'16,"-2"-1"-70"-16,0 1 9 0,-1 3-9 0,-3-1-47 15,3 0 24-15,-4 0-63 0,1 3 28 0,-4-2-78 16,3 3 29-16,-4 0-68 0,9 3 30 0,-15-2-59 0,15 2 28 16,-19 4-53-16,10-1 22 0,-3 1-49 0,3 1 36 15,0 2-47-15,-1 2 32 0,5-1-47 0,0 2 32 16,0-1-43-16,1 2-4 0,1-1 0 0,3 3-2 16,0-3 6-16,3 3-10 0,1 0-6 0,1-2-2 15,0 3-22-15,4-4-32 0,1 1-35 0,2-2-38 16,0 0-19-16,1-1-19 0,1-2-18 0,3-2-11 15,-2-1-16-15,3-1-15 0,-3-2-24 0,2-1-20 16,2-2-20-16,-1 0-217 0,-1-3-5 0</inkml:trace>
  <inkml:trace contextRef="#ctx0" brushRef="#br0" timeOffset="96301.82">14453 8192 265 0,'-2'-9'356'16,"1"1"-53"-16,-3 0-1 0,3 2-34 0,-3 1 19 15,-1-1-57-15,5 6 2 0,-13-8 8 0,13 8-73 16,-11-4 22-16,11 4-58 0,-17-2 17 0,17 2-55 15,-14 2 28-15,6 0-54 0,-2 1 29 0,4 2-52 0,-1 1 36 16,2 0-46-16,1 1 32 0,-2 2-50 16,2-1-1-16,3 3-3 0,1-2 1 0,0 1-2 0,1 0-3 15,3 0-2-15,0-1-2 0,1-1 0 0,1-1-1 16,3 2 2-16,0-5-4 0,0 1-6 0,3-1 0 16,0 1-3-16,-1-4-6 0,0-1 0 0,3-3-7 15,-2 1-5-15,0-1 5 0,-4-1-2 0,2-1 22 16,-2-2-46-16,1 0 46 0,-3-1-45 0,-2 0 30 15,0 0-57-15,-1-2 34 0,-2 3-63 16,-2-3 14-16,-1 2-48 0,0-2 4 0,-1 2-4 16,-1 1 23-16,-1-1 18 0,1 1 9 0,-2 0 5 0,2 3-9 15,4 4-11-15,-5-8-5 0,5 8 6 0,-4-7 14 16,4 7 17-16,0 0 16 0,0 0 7 0,0 0 9 16,0 0 9-16,0 0 4 0,7-4 7 0,-7 4 4 15,6 4 8-15,-6-4 2 0,13 7 30 0,-13-7 42 16,11 8 26-16,-3-4 12 0,-1 2 23 0,1-1-22 15,0 2 50-15,0 0-65 0,-1 0-15 0,2 0-13 16,0 1-9-16,-1-2 3 0,-1 1-8 0,1-1 0 0,-1 1-20 16,-1-2-6-16,1 1-3 0,0-1-3 0,-2 1-2 15,0-1 3-15,-5-5-5 0,7 6 5 16,-7-6-8-16,7 5-9 0,-7-5 4 0,0 0 0 0,0 0 1 16,0 0-9-16,0 0-2 0,12-3 5 0,-12 3 43 15,4-7-54-15,-4 7 44 0,2-10-48 0,-2 10 42 16,2-9-49-16,-2 9 47 0,2-11-50 0,-2 11 50 15,3-7-50-15,-3 7 41 0,5-7-48 0,-5 7 50 16,0 0-42-16,7-4 42 0,-7 4-46 16,0 0 54-16,13 2-56 0,-13-2 54 0,10 6-53 0,-10-6 50 15,9 8-48-15,-9-8 51 0,8 7-49 0,-3-1 4 16,-5-6 4-16,10 8 1 0,-10-8 4 0,7 7 6 16,-7-7 7-16,5 6-6 0,-5-6 0 0,6 4 1 15,-6-4-2-15,0 0 5 0,0 0-5 0,0 0 2 16,12-4 41-16,-12 4-47 0,5-8 41 0,-1 3-52 15,-2 0 54-15,2-1-46 0,1-1 34 0,-1 1-49 16,2 0 48-16,-2 0-46 0,3 0 47 0,-2 2-49 0,-5 4 54 16,10-7-49-16,-10 7 57 0,13-2-42 0,-13 2 48 15,0 0-45-15,15 1 47 0,-15-1-45 16,13 6 44-16,-7-1-45 0,-2-1 45 0,1 0-47 0,-1 1 54 16,1 1-46-16,-1-2 45 0,-4-4-42 0,5 10 13 15,-5-10 13-15,3 8 16 0,-3-8 12 16,0 0 2-16,2 6 30 0,-2-6-54 0,0 0 29 15,0 0-49-15,0 0 33 0,-2-9-50 0,2 9 38 16,-2-10-47-16,2 10 37 0,2-13-46 0,-1 5 40 0,0 0-39 16,2-2 35-16,-2 3-40 0,4-3 38 0,-2 2-6 15,-1 2-3-15,3 0-4 0,-1 1-3 0,-4 5-2 16,8-7-34-16,-8 7 40 0,9-4-34 0,-9 4 42 16,11 1-35-16,-11-1 41 0,12 5-41 0,-6-1 43 15,-1 1-44-15,3 1 43 0,-2-1-42 0,1 3 43 16,-1-1-37-16,2 1 37 0,-2 0-61 0,1 0-15 15,-1-1-41-15,-1 0-42 0,3 0-38 0,-3-1-23 16,-1-2-19-16,-4-4-62 0,9 6-38 0,-9-6-464 0,0 0-302 16</inkml:trace>
  <inkml:trace contextRef="#ctx0" brushRef="#br0" timeOffset="96554.99">15103 7917 517 0,'0'-8'461'0,"-1"-1"-104"15,1 9-17-15,-2-10-83 0,2 10 32 0,-1-10-53 0,1 10 46 16,0 0-41-16,0 0 12 0,0 0-62 0,0 0 19 16,0 0-77-16,0 0 31 0,5 10-61 15,-1-4 44-15,-1 1-56 0,-1 3 27 0,2-1-65 0,-1 3 40 16,2 1-57-16,-1 1 38 0,-1 2-58 0,4-1 37 16,-4 0-48-16,3 2 42 0,-1-1-52 0,-1 0 2 15,1 0 2-15,0 1 2 0,1-2-2 0,-3 1-3 16,2-1-4-16,-3-2-16 0,2 0-30 0,0-1-29 15,0-2-48-15,-3-1-55 0,3 0-63 0,-3-1-33 16,1-1-48-16,-2-7-64 0,0 12-148 0,0-12-241 16,-4 6-304-16</inkml:trace>
  <inkml:trace contextRef="#ctx0" brushRef="#br0" timeOffset="96681.4">15094 8185 335 0,'-5'-4'496'0,"0"-2"-120"0,1 2-10 0,1-1-92 16,3 5-4-16,-6-11-94 0,6 11 11 15,-1-13-80-15,1 13 24 0,4-12-73 0,1 3 27 16,1 2-59-16,0-1 33 0,6 1-101 0,1-3-42 0,2 0-78 16,3 0-112-16,0 0-99 0,4-1-260 0,3-2-144 15</inkml:trace>
  <inkml:trace contextRef="#ctx0" brushRef="#br0" timeOffset="97301.9">16267 7918 117 0,'-5'-9'314'0,"3"-2"-29"0,-2 2-8 16,0-2 12-16,1 1-10 0,-3-1-32 0,2 1 27 16,2 0 14-16,-2-1-7 0,0 3 7 0,0-2-1 0,0 3-13 15,2 0-24-15,-3-1-38 0,5 8-39 0,-4-8-36 16,4 8-21-16,-3-7 1 0,3 7 7 0,0 0 4 15,0 0 0-15,2 6-14 0,-2-6-12 0,8 9-12 16,-4 0-17-16,4 2-12 0,-2 1-3 0,2 1-10 16,2 3-9-16,2 0-10 0,-3 2-3 0,2 1-6 15,-2 2 3-15,0 0-3 0,1-1-10 0,-1 0 0 16,-2 1-2-16,-2-3 3 0,1-3-6 0,-3 1 2 16,-1-2 0-16,1-2-1 0,-2-2-2 0,-1 1 3 15,0-4-49-15,-1 0 59 0,1-7-57 0,-3 8 52 16,3-8-6-16,0 0-5 0,0 0-5 0,0 0 1 0,-4-7-1 15,4 1-8-15,3 0-16 0,1-3-6 16,1 0 2-16,1 0 1 0,2-1 9 0,2 1-1 16,2 0 38-16,2 2-36 0,-3-2 35 0,2 3-39 15,1 2 37-15,-2 0-35 0,0 1 30 0,-1 1-36 16,-11 2 39-16,19 2-38 0,-19-2 39 0,14 3-39 16,-9 2 38-16,-1-1-31 0,-4-4 32 0,1 13-41 0,-1-6 42 15,-4 1-41-15,-2 2 3 0,-2 0-5 0,-3 0 2 16,-1-1-8-16,0 0-19 0,0 0-26 0,0-2-22 15,-3 0 11-15,5-1-71 0,-2-1-3 0,2-2-102 16,1-2-28-16,9-1-56 0,-13 2-53 0,13-2-50 16,-7-3-402-16,7 3-405 0</inkml:trace>
  <inkml:trace contextRef="#ctx0" brushRef="#br0" timeOffset="97846.15">16716 8028 46 0,'0'0'443'16,"0"0"-94"-16,10-3-41 0,-10 3-21 16,0 0-52-16,8-7 22 0,-8 7-48 0,1-6 24 0,-1 6-69 15,1-8 20-15,-1 8-74 0,-1-12 23 0,1 6-61 0,-1-1 36 16,-2 0-56-16,1 2 40 0,-2-4-50 16,1 3 32-16,-2 0-47 0,1 0 33 0,0 1-48 15,4 5 40-15,-12-4-13 0,12 4-8 0,-12-3-6 0,12 3-1 16,-14 3-10-16,14-3-1 0,-14 4 5 0,8 1 3 15,-3 2 0-15,4-1 1 0,-2 2-1 0,3 1-4 16,-1-1 5-16,3 2-44 0,0-1 45 0,1 1-41 16,-1 0 43-16,4-1-43 0,-1 0 42 0,1 1-43 15,0-2 40-15,2-1-42 0,1-1 39 0,-1-1-40 16,-4-5 33-16,10 7-50 0,-10-7 39 0,16 1-43 16,-16-1 35-16,12-1-40 0,-3-2 47 0,0-1-36 15,-2-2 46-15,-1 1-44 0,2-3 45 0,-2 2-41 16,-1-2 51-16,2-1-51 0,-2 2 49 0,0-1-42 15,0 1 43-15,0 0-45 0,-1 1 46 0,-4 6-43 16,6-7 44-16,-6 7-5 0,8-6-45 0,-8 6 50 16,0 0-46-16,13 0 46 0,-13 0-42 0,9 4 43 15,-9-4-45-15,10 4 46 0,-10-4-45 0,11 8 45 16,-4-3-51-16,-1-1 25 0,-2 0-72 0,-4-4 17 16,10 8-74-16,-10-8 27 0,9 6-24 0,-9-6 0 15,4 5-26-15,-4-5-19 0,0 0 14 0,0 0 26 16,0 0 21-16,0 0 18 0,-5-4 22 0,5 4 13 0,-5-7 15 15,1 3 9-15,4 4 5 0,-6-10 6 0,3 3 5 16,1 0 3-16,-1 3 2 0,2-3 6 0,1 7-1 16,-3-11 1-16,3 11 1 0,4-12 4 0,-4 12-5 15,3-7-3-15,-3 7-23 0,5-9-29 0,-5 9-36 16,6-5-34-16,-6 5-41 0,0 0-217 0,6-4 150 16</inkml:trace>
  <inkml:trace contextRef="#ctx0" brushRef="#br0" timeOffset="98203.25">16865 7608 222 0,'-7'-10'453'16,"2"3"-74"-16,-1 1-46 0,3 1-42 0,-1 0-8 15,4 5-40-15,-7-7-18 0,7 7 0 0,0 0 7 0,0 0-5 16,-12 4-13-16,12-4-17 0,-3 9-12 0,3 0-10 16,0 0-12-16,1 3-10 0,3 3-15 0,-1 0-24 15,1 3-16-15,2 3 26 0,0-1-67 0,1 3 32 16,0 3-57-16,2 2 37 0,2-2-51 15,-2 1 32-15,2-1-51 0,-1-1 1 0,1 1 0 0,0-1-1 16,-1-5-6-16,-1-1-11 0,3 0-52 16,-2-1-13-16,0-2-90 0,-1-2-4 0,0-5-90 0,-1 3-9 15,1-4-56-15,-2 1-62 0,2-3-54 0,0-2-416 16,1-1-413-16</inkml:trace>
  <inkml:trace contextRef="#ctx0" brushRef="#br0" timeOffset="98871.68">17237 7978 413 0,'0'0'329'0,"-1"-10"-34"0,1 10 7 16,-4-11-27-16,4 11-44 0,-9-10 23 0,4 5-62 0,1-1 36 15,-2 3-72-15,6 3 17 0,-14-6-73 16,14 6 22-16,-16-3-61 0,16 3 44 0,-16 0-46 0,7 2 38 16,0 1-45-16,-1 1 32 0,2-1-45 0,2 5 34 15,-1-1-49-15,3 0 36 0,-3 2-46 0,4-1 37 16,-2 0-43-16,5 2 38 0,-1-1-41 0,1-1 33 15,1 0-45-15,2 2 43 0,1-3-47 0,1 1 36 16,2-2-42-16,-2 1 42 0,3-2-44 0,0-1 27 16,1 0-54-16,0-2 39 0,-9-2-50 0,16 1 41 15,-16-1-47-15,21-2 35 0,-11-1-47 0,0 1 47 16,-1-3-38-16,0 2 46 0,1-1-35 0,-2-1 50 16,-8 5 1-16,10-5 1 0,-10 5 0 0,12-5-2 15,-12 5 1-15,7-5 4 0,-7 5-4 0,0 0-3 16,9-4-1-16,-9 4 6 0,0 0-1 0,0 0 2 15,0 0-2-15,4 5 3 0,-4-5 0 0,0 0-3 16,3 7 3-16,-3-7-42 0,0 0 52 0,0 0-45 16,1 6 48-16,-1-6-43 0,0 0 50 0,0 0-49 0,5 6 49 15,-5-6-49-15,0 0 48 0,0 0-3 16,5-6-9-16,-5 6 5 0,5-7-5 0,-5 7 2 0,5-10-7 16,1 5 6-16,-3 1-5 0,2-2-2 0,-1 1-3 15,3-2 3-15,-4 2 4 0,-3 5-5 0,11-6-1 16,-11 6 2-16,11-5-1 0,-11 5 3 0,12-2-3 15,-12 2 8-15,10 1-6 0,-10-1-1 0,13 2 2 16,-13-2-3-16,9 4 2 0,-9-4 0 16,6 7 3-16,-6-7-2 0,9 7 2 0,-9-7-1 15,4 6-1-15,-4-6 5 0,0 0 6 0,1 9 1 0,-1-9 10 16,0 0 2-16,0 0-6 0,0 0-3 0,0 0-3 16,0 0 5-16,0 0-5 0,0-9-3 0,0 9-1 15,3-10-4-15,-1 4-2 0,1-2-1 0,1 0 8 16,0 0-12-16,1 1 2 0,1 0-43 0,0 1 48 15,1 0-39-15,-1 0 46 0,2 1-46 0,-2 2 47 16,-6 3-45-16,12-5 47 0,-12 5-42 0,14-2 45 0,-14 2-40 16,11 0 39-16,-11 0-43 0,13 6 46 0,-13-6-47 15,13 5 35-15,-7-1-58 0,-2 1 13 0,1 0-70 16,0-2 8-16,2 1-56 0,-2 1-11 16,-5-5-33-16,9 7-26 0,-9-7-19 0,7 3-26 0,-7-3-30 15,12 3-244-15,-12-3-48 0</inkml:trace>
  <inkml:trace contextRef="#ctx0" brushRef="#br0" timeOffset="99070.74">17742 7848 337 0,'0'0'323'15,"3"-10"-17"-15,-3 10-9 0,2-8-5 0,-2 8-48 0,0 0 36 16,-1-9-60-16,1 9 30 0,0 0-55 0,0 0 33 16,-10 3-59-16,10-3 13 0,-7 7-64 0,1-2 18 15,2-1-53-15,0 4 26 0,0-1-59 0,2 1 26 16,-1 2-50-16,2-2 33 0,0 2-48 0,1-1 34 15,1 2-47-15,0-2 31 0,2 0-57 0,-1 0 0 16,4 0-71-16,-1-2 16 0,2 0-63 0,0 0 24 16,0-3-66-16,4 1-23 0,-1-2-20 0,0-1-45 15,-1-1-30-15,-9-1-75 0,22-2-236 0,-12 1-129 16</inkml:trace>
  <inkml:trace contextRef="#ctx0" brushRef="#br0" timeOffset="99369.09">17871 7854 403 0,'-1'-6'398'0,"1"6"-54"0,-5-9-33 16,5 9-72-16,-3-8-4 0,3 8-72 0,-4-7 7 0,4 7-60 16,0 0-9-16,-2-7-11 0,2 7 35 15,0 0-63-15,0 0 43 0,0 0-55 0,0 0 28 16,0 0-59-16,4-5 41 0,-4 5-51 0,0 0 41 0,0 0-47 16,7-2 40-16,-7 2-52 0,0 0 43 0,0 0-47 15,7-7 51-15,-7 7-39 0,0 0 52 0,0-7-31 16,0 7 56-16,0 0-51 0,-3-7 41 0,3 7-41 15,0 0 44-15,0 0-34 0,-11 0 47 0,11 0-32 16,-9 6 48-16,1-2-21 0,4 1 28 0,-2 2-38 16,-1 1 39-16,2 0-49 0,1 2 33 0,-1-2-55 15,3 3 38-15,1 0-53 0,-1 0 39 0,4 1-55 16,0-2 38-16,4 3-87 0,-2-2-11 0,5-1-90 16,0 0-5-16,3-2-94 0,0 0-27 0,5-3-58 15,0 0-96-15,2-4-478 0,0 0-469 0</inkml:trace>
  <inkml:trace contextRef="#ctx0" brushRef="#br0" timeOffset="100218.84">19021 7715 388 0,'-7'-5'395'0,"2"0"-77"15,5 5-45-15,-9-7-10 0,9 7-42 0,-12-5-13 0,12 5-1 16,-15 0 17-16,6 2-65 0,0 2 18 0,0 1-64 16,0 1 21-16,1-1-60 0,-2 5 23 0,1 0-52 15,3 1 29-15,-1 0-52 0,1 0 38 0,2 2-49 0,2-2 33 16,-1 0-10-16,2 1-44 0,1-1 37 0,1 1-11 15,2-2-2-15,-1-1-27 0,1-1-5 0,2-1-45 16,-1-2 48-16,-4-5-47 0,7 5 41 0,-7-5-59 16,0 0 35-16,12-4-30 0,-12 4 53 0,5-11-36 15,-4 2 53-15,2-1-42 0,-3-1 61 0,0-4-51 16,-4 0 51-16,3-2-48 0,-2-1 9 0,-1-1 7 16,2-3 1-16,-2 1 12 0,1-2-5 0,1 1 5 15,-1 3-5-15,2 1 49 0,0 1-50 0,1 3 40 16,1 0-38-16,0 4 33 0,2-1-43 0,1 3 42 15,1 0-46-15,1 2 4 0,-6 6 10 0,14-2 63 16,-14 2-44-16,18 2 5 0,-7 3 13 0,1 5 12 16,1-1 3-16,0 5 5 0,-2 3 38 0,3 2-39 15,0 2 48-15,0 5-32 0,-1 2 43 0,2 5-7 16,-1 1 0-16,2-1-40 0,-3 3 43 0,-1-1-31 16,2 1 47-16,1-1-51 0,-2-1 51 0,-1 0-62 15,1-4-1-15,-2-1-15 0,1-2-3 0,-1 0-6 0,0 0 1 16,-1-2-6-16,1-5-19 0,-2-1 21 0,-1 0-10 15,-2-6 0-15,2 2 2 0,-2-4 7 0,-1-2-2 16,1 0-26-16,-1-3 24 0,2-3-27 0,-7-3 23 16,9 2-27-16,-9-2 19 0,9-4-19 0,-6-2-27 15,-2-1-23-15,-1-1-38 0,-1-4-7 0,-2-1-64 16,-4-1 27-16,-4-3-39 0,-1 0 73 0,-4-3-23 16,-3-2 64-16,2 3-26 0,-4 0 62 15,2 1-33-15,-1 1 50 0,4 3 1 0,0 0-33 0,1 3 64 16,2 1 24-16,3 2 12 0,1-2 3 0,0 4 5 15,4-1-13-15,-3 0-10 0,5 0-8 0,0 2-6 16,3 5-7-16,0-13-5 0,3 8-21 0,3-3 18 16,3 2-42-16,0-1 32 0,4 0-82 0,1-1 0 15,-1-1-75-15,4 0 9 0,0 0-53 0,0 0-23 16,-2-1-26-16,2-1-13 0,-2 0-36 0,0-1-15 16,-5 3-269-16,3-4-94 0</inkml:trace>
  <inkml:trace contextRef="#ctx0" brushRef="#br0" timeOffset="100418.59">19345 7700 507 0,'-2'-15'202'0,"1"0"31"0,-3 1-34 0,0-1 14 15,-1 2-2-15,0 0 8 0,0 0 27 0,3 3-50 16,-4-1 57-16,3 2-35 0,-1-1 32 0,1 3-67 16,-1-2 6-16,2 3-78 0,2 6 13 0,-5-8-44 15,5 8 55-15,0 0-35 0,0 0 7 0,0 0-11 16,0 0-12-16,9 7-14 0,-4-1-4 0,1 3-3 16,1 1-16-16,0 3-3 0,2 0-9 0,0 4-8 15,0-1 40-15,1 4-55 0,-1-1 41 0,2 2-33 16,-3 1 21-16,1 0-63 0,-2-1 21 0,-1 2-94 15,2-1-18-15,-3-1-101 0,-1-2-12 0,-2-3-88 16,0 1-66-16,-2-4-93 0,0 0-426 0,-2-2-464 16</inkml:trace>
  <inkml:trace contextRef="#ctx0" brushRef="#br0" timeOffset="100586.4">19349 7820 134 0,'-2'-8'592'0,"2"0"-176"16,0 1-46-16,-1 0-90 0,2 0-32 0,-1 0-17 15,2-1-18-15,-1 3-34 0,1-2-32 0,3 0-27 0,-1 1-25 16,0-1-20-16,1 1-21 0,3 3-12 0,-2-3-18 16,3 0-64-16,0 2-55 0,0 1-51 0,0 0-43 15,0-2-83-15,0 3-34 0,0-2-382 0,0 2-195 16</inkml:trace>
  <inkml:trace contextRef="#ctx0" brushRef="#br0" timeOffset="101085.71">19539 7707 5 0,'0'0'337'0,"0"0"-46"0,6 5-71 15,-6-5 8-15,0 0-21 0,4 6 0 0,-4-6 11 16,0 0-19-16,0 0-7 0,7 5-22 16,-7-5-37-16,0 0-31 0,7-3-17 0,-7 3-19 0,10-6-15 15,-10 6-8-15,9-6-11 0,-5 3-5 0,3-3-7 16,-2 1-2-16,2-1-2 0,-3 1-1 0,1-1-3 16,-2 1 0-16,1 1 0 0,-4 4 5 0,5-9 2 15,-5 9 0-15,4-7-4 0,-4 7 5 0,5-5 11 16,-5 5-27-16,0 0-1 0,0 0-3 0,0 0 5 15,0 0 2-15,3 6 12 0,-3-6-7 0,4 8 8 16,-2-1 41-16,0-1-46 0,1 1 38 0,1 1-51 0,0-1 45 16,-1 3-53-16,4-3 44 0,-1 2-49 15,0-2 46-15,2 0-50 0,-1-1 47 0,3-1-42 16,-4-2 41-16,3 0-49 0,-9-3 46 0,18 3-49 0,-18-3 47 16,17-3-48-16,-9-1 48 0,0 0-50 0,1-1 48 15,-4-3-47-15,3 1 2 0,-4-1 6 16,0-1 4-16,-2-1-3 0,-1 1 10 0,-2 0-10 15,1-1-2-15,-2 1 5 0,-1 0 0 0,-1 0-2 0,0 1 3 16,-2 2 7-16,2-1-9 0,0 2 2 0,4 5 1 16,-7-6-2-16,7 6 3 0,-7-3 6 15,7 3 5-15,0 0-8 0,0 0 0 0,-4 5 2 0,4-5-4 16,2 7 0-16,-2-7 6 0,5 11 37 0,-1-6-50 16,-2 3 45-16,5 0-49 0,-2-1 48 0,2 3-54 15,0 1 53-15,-1-1-51 0,-2 3 45 0,1-4-51 16,-1 3 51-16,2-3-47 0,-3 3 55 0,1-3-39 15,-2 2 47-15,1-2-27 0,-2 0 59 0,0-2-38 16,2 0 45-16,-3-7-35 0,4 13 24 0,-3-8-46 16,-1-5 34-16,9 9-51 0,-9-9 33 0,10 5-75 15,-10-5-22-15,16 0-125 0,-6-3-75 0,0 1-98 16,5-3-111-16,-2-3-266 0,4 0-241 0</inkml:trace>
  <inkml:trace contextRef="#ctx0" brushRef="#br0" timeOffset="101704.18">20416 7704 143 0,'0'0'381'0,"-8"-4"-52"0,8 4-30 16,-9-5-30-16,9 5-23 0,-5-7-10 0,5 7 16 16,-5-8 1-16,5 8-32 0,-3-9-33 0,3 9-26 15,-2-9-30-15,2 9-18 0,2-9-19 0,-2 9 6 0,8-6 0 16,-8 6 3-16,11-4-10 0,-11 4 4 16,13-2-18-16,-13 2-1 0,18 2-12 0,-8 0-3 15,-1 2-9-15,0-1-6 0,0 3-5 0,0 0-10 0,-1 1 38 16,-1-1-59-16,0 3 42 0,-1-2-53 15,-3 3 42-15,1-3-45 0,-2 1 42 0,-2 1-50 0,0-4 47 16,0 3-49-16,0-8 47 0,-5 8-46 0,5-8 48 16,-4 6-44-16,4-6 53 0,0 0-52 0,0 0 51 15,-11-5-53-15,11 5 5 0,-3-9 2 0,1 0-3 16,4 2 0-16,1-4 6 0,-1 2-6 0,3-5 0 16,2 2 0-16,2 2 2 0,1-1-3 0,0 0 0 15,2 1 8-15,0 2-11 0,1 1 5 0,1 1 1 16,-1 1 2-16,2 2 5 0,-3 2 7 0,-1 2 10 15,2 1-9-15,0 2 1 0,0 0-2 0,-2 4 0 16,0 0-3-16,-1 2-4 0,-3 1 0 0,0 2 36 16,-1 0-75-16,-2 1 6 0,0 0-100 0,-3 1-34 15,-2 0-102-15,-2-1-76 0,1 1-74 0,-3 0-162 16,-2-3-326-16,-1 0-465 0</inkml:trace>
  <inkml:trace contextRef="#ctx0" brushRef="#br0" timeOffset="102990.11">18957 7853 4 0,'-3'-6'170'0,"-1"-1"-20"0,1 3-25 0,-3-2-21 16,-1 0-19-16,2 1 3 0,-5-1-17 0,2 0-9 15,-1 1-8-15,-1 2 2 0,0-2 5 0,2 1 2 16,-2 0 4-16,-1 2-6 0,-1 2-15 0,12 0-9 15,-20 0-7-15,8 2 0 0,2 1-6 0,0 2 3 16,-2 0 3-16,1 2 4 0,-1 0 6 0,3 1-1 16,-1 3-1-16,2-1 3 0,3 2-11 0,-3-1-1 15,5-1 6-15,-2 1-15 0,2 0-7 0,3 1-2 0,-1-3 2 16,2 2-6-16,-1-2 1 0,4-1 0 16,0-1 1-16,-1 0-1 0,3-2-1 0,-6-5 4 15,11 6-9-15,-11-6 1 0,14 1 4 16,-14-1-6-16,14-2 0 0,-14 2 0 0,17-7 3 0,-11 2-3 15,2-1 3-15,-2 0 18 0,2-1 22 0,-3 1 19 16,2-1 18-16,-2-1 5 0,0 3 26 0,-1-1-26 16,1 1 35-16,-5 5-59 0,6-9 29 0,-6 9-47 15,5-4 38-15,-5 4-39 0,0 0 35 0,11 1-52 16,-11-1 38-16,10 6-55 0,-4-2 44 0,0 3-52 16,3 0 43-16,3 0-56 0,1 3 26 0,3-2-105 15,4 2-86-15,0-3-100 0,0 1-527 0,2-1-330 0</inkml:trace>
  <inkml:trace contextRef="#ctx0" brushRef="#br0" timeOffset="103661.09">20878 7635 130 0,'0'0'372'0,"0"0"-55"0,-9 5-16 0,9-5-43 15,0 0 2-15,0 0-32 0,0 0-12 16,-9 3-14-16,9-3-23 0,0 0-27 0,0 0-17 0,0 0-29 16,0 0-17-16,0 0-16 0,0 0-12 0,0 0-10 15,13 0-8-15,-13 0-6 0,14-3-16 0,-2 1-8 16,-1-1-3-16,2 2-23 0,4-2-57 0,-2-1-55 15,2 0-46-15,0 1-46 0,-1-1-76 0,3 1-78 16,-2-3-256-16,-1 1-139 0</inkml:trace>
  <inkml:trace contextRef="#ctx0" brushRef="#br0" timeOffset="104202.16">21257 7494 164 0,'0'0'418'0,"0"0"-91"0,0 0-51 0,0 0-46 16,0 0-18-16,-9-3-31 0,9 3-5 0,0 0-7 16,-4 6-5-16,4-6-15 0,0 7-13 0,0-7 4 0,1 11-44 15,-1-11-13-15,3 12-12 0,0-3-16 16,1-1-11-16,0 2-6 0,4-2 0 0,-2 1-12 16,1-1-7-16,0-1-4 0,0 2-2 0,0-5-3 0,2 3-4 15,0-3 5-15,1 0-4 0,-10-4-5 0,13 2-2 16,-13-2 3-16,17 0 1 0,-8-1-1 15,-2-3 4-15,1 0-6 0,1-1-3 0,-3-1 3 16,1 0-7-16,-1-3 6 0,-2 3 5 0,2-2-2 0,-2-1 45 16,0 1-42-16,-1 1 54 0,-1 0-35 15,1-1 52-15,-2 2-26 0,-1 6 43 0,5-9-49 16,-5 9 36-16,3-10-54 0,-3 10 36 0,2-4-44 0,-2 4 44 16,0 0-36-16,0 0 44 0,0 0-45 0,13 2 10 15,-13-2 2-15,6 8 4 0,0 0 5 0,0-1-1 16,0 4-5-16,3-1-1 0,-1 3 12 0,3 3-19 15,-2 1 39-15,3 2-54 0,-1 0 37 0,1 5-51 16,-1 1 43-16,1 2-32 0,-2-1 21 0,-1 3-49 16,1-3 47-16,-1 3-48 0,-2-1 46 0,-2-4-49 15,-1 1 49-15,-1-2-51 0,-3-3 46 16,0-1-47-16,-1 1 46 0,-4-2-49 0,1-3 58 0,-1 0-53 16,0-3 44-16,-3 0-51 0,1-6 52 0,0 0-51 15,-2-3 49-15,9-3-54 0,-16-1 48 16,7-3-50-16,0-3 48 0,-1-2-51 0,1-5 42 0,0-2-76 15,1-4 25-15,-1 0-76 0,5-4 17 0,-1 0-39 16,4 0 29-16,1 0-61 0,1-1-9 0,3 2 8 16,1 0-28-16,1 3-24 0,2 0-19 0,0 0-60 15,1 1 2-15,2 2-114 0,-1 0-189 0,1 3-116 16</inkml:trace>
  <inkml:trace contextRef="#ctx0" brushRef="#br0" timeOffset="104503.4">21669 7613 175 0,'0'0'331'16,"0"0"-67"-16,-6 3-54 0,6-3 15 0,0 0-29 16,0 0-6-16,0 0-10 0,-6 5-52 0,6-5-6 15,0 0-38-15,0 0-19 0,0 0-12 0,0 0-14 16,2-7-4-16,-2 7-11 0,4-7-3 0,-4 7-6 16,9-9-1-16,-5 6-2 0,1-3 9 0,-1-1 11 15,1 3-20-15,-1-1-14 0,-2-1 42 0,-2 6 3 16,8-9 11-16,-8 9 14 0,4-6-1 0,-4 6-6 15,0 0-11-15,1-9-5 0,-1 9-2 0,0 0-15 16,0 0-3-16,0 0-5 0,-13 1-1 0,13-1-7 16,-6 6 4-16,6-6-9 0,-8 8 6 0,8-8-8 15,-4 9-3-15,4-9 1 0,-5 10-2 0,5-10-2 16,0 12-5-16,3-5-21 0,-1-3-39 0,1 3-25 16,1 0-22-16,2-3-33 0,2 1-59 0,1 0-18 15,0-1-105-15,3-2-12 0,-1-1-139 0,0 2 37 16</inkml:trace>
  <inkml:trace contextRef="#ctx0" brushRef="#br0" timeOffset="105336.07">20793 7785 207 0,'0'0'207'0,"-16"0"-26"16,16 0-20-16,-12 1-10 0,12-1-7 0,-15 0-1 0,15 0-5 15,-12 0-1-15,12 0 3 0,0 0-15 0,-14 2-22 16,14-2-12-16,0 0-15 0,0 0-10 0,0 0-10 15,0 0 20-15,0 0-13 0,5-6 23 0,5 3-28 16,5-2 27-16,3-1-37 0,5 1 20 0,8-5-35 16,1 2-8-16,9-4-4 0,0 2 2 0,1-2-4 15,4 1-1-15,0 0-2 0,2-1-2 0,0 2-2 16,0-3-3-16,2 3-4 0,-4-1 3 16,-1 0 2-16,-3 2-4 0,-5-2-3 0,-4 4 3 0,-3-2 0 15,-7 3 1-15,-2 0 12 0,-5 0 15 0,0 0 8 16,-7 2-1-16,0 0-11 0,-5-3 0 0,-4 7 34 15,3-7-48-15,-3 7 32 0,-9-5-52 16,-3 2 2-16,-2 3-5 0,-4-1 5 0,-5 1-3 0,-4 1 11 16,-2 2-8-16,-7 0-2 0,-4-1 1 0,-7 5 2 15,1 3 0-15,-5 1 1 0,-10 3 0 0,1 1 5 16,-3 4 36-16,2-1-53 0,-1 2 46 0,4 1-52 16,0-2 49-16,11-1-45 0,2-1 41 0,4 0-49 15,5-2 48-15,8-2-48 0,3-2 47 0,6 0-41 16,6-4 47-16,1 1-44 0,6-2 47 0,6-6-46 15,0 0 42-15,6 5-45 0,6-6 50 0,7-1-54 16,4-3 43-16,14-2-46 0,8-4 48 0,3-1-51 16,15-4 6-16,2 0 3 0,5-3-5 0,3 0-44 15,5 0-33-15,0-1-47 0,4-1-26 0,1 0-76 16,0-2-46-16,0-1-416 0,-2 2-215 0</inkml:trace>
  <inkml:trace contextRef="#ctx0" brushRef="#br0" timeOffset="105802.49">22257 7430 180 0,'0'0'501'0,"-15"-1"-122"16,15 1-92-16,-12-1-31 0,12 1-41 0,-12 0 43 15,12 0-73-15,0 0 20 0,-12-3-87 0,12 3 23 16,0 0-50-16,0 0 43 0,-6 4-52 0,6-4 37 16,0 0-50-16,6 8 38 0,-3-3-48 0,2 0-9 0,-1 1-7 15,3 1 1-15,-2-1-8 0,-1 1-7 16,1 2-5-16,1-2-1 0,-4 1-2 0,4-2-2 16,-3 1-1-16,-2 1-1 0,2-4 4 0,-3-4 0 15,2 11 0-15,-2-11 8 0,-1 9 6 0,1-9 11 0,0 0 11 16,-4 4 1-16,4-4 20 0,0 0-33 15,-4-6-12-15,4 6 1 0,0-12-7 0,3 5 37 16,-1-3-56-16,4 1 44 0,0-4-54 0,2 2 38 16,2-2-47-16,1-2 43 0,5 2-47 0,-4 3 38 0,3-2-38 15,0 4 45-15,-2 0-27 0,2 2 48 16,-1 2-33-16,-1 2 54 0,-2 1-40 0,3 2 47 16,-2 1-47-16,-2 1 43 0,3 1-50 0,-3 5 0 15,-1-2-4-15,1 4-5 0,-1-4 0 0,-2 5-3 0,2 0-2 16,-2 1 0-16,-2 2 2 0,0 0-8 0,1-2-10 15,-1 2-36-15,-1 0-36 0,2-1-37 0,0-1-18 16,-2-1-82-16,1-1-11 0,0-3-88 0,3 1-50 16,-3-1-44-16,3-3-546 0,0-2-537 0</inkml:trace>
  <inkml:trace contextRef="#ctx0" brushRef="#br0" timeOffset="105991.33">22774 7537 381 0,'0'0'569'0,"-9"-4"-132"16,9 4-92-16,0 0-59 0,0 0 0 0,-7-5-12 16,7 5-22-16,0 0-28 0,0 0-45 0,-2-6-38 15,2 6-32-15,0 0-19 0,6-5-20 0,-6 5-17 16,15-8-30-16,-6 5-56 0,3 0-43 0,2-1-45 16,1-4-47-16,2 1-45 0,2 0-61 0,1-2-23 15,1 1-122-15,-2-3-250 0,1 1-179 0</inkml:trace>
  <inkml:trace contextRef="#ctx0" brushRef="#br0" timeOffset="106218.83">23038 7229 520 0,'0'0'472'0,"-9"-8"-133"16,9 8-59-16,-6-4-63 0,6 4 25 0,-8-6-37 16,8 6 37-16,0 0-36 0,0 0 37 0,-11 2-60 0,11-2 30 15,-3 7-58-15,3-7 30 0,-1 9-66 0,1-1 26 16,0-1-63-16,2 1 26 0,0 1-62 15,0 0 35-15,1 1-55 0,1 2 34 0,-2-2-56 16,3 2 43-16,0-1-33 0,-1 2 19 0,1-1-60 16,-1-2-18-16,-1 1-33 0,1-3-35 0,-1 2-31 0,2-2-43 15,-2 0-25-15,-2-2-5 0,3-2-10 16,-1 3-49-16,-3-7-15 0,3 5-71 0,-3-5 15 16,0 0-262-16,0 0-122 0</inkml:trace>
  <inkml:trace contextRef="#ctx0" brushRef="#br0" timeOffset="106519.88">23103 7340 397 0,'3'-11'177'0,"-2"0"29"0,2 2-13 15,-1 0 28-15,-2 2 7 0,3 0 17 0,-1 0-40 16,-2 7 3-16,1-11-74 0,-1 11 5 0,3-8-54 16,-3 8 71-16,0 0 16 0,0 0-30 0,0 0-22 15,0 0-21-15,12 3-23 0,-12-3-12 0,6 10-11 16,-2-4-53-16,1 1 42 0,-1 2-46 0,0-2 38 16,-2 1-46-16,2-1 48 0,0 1-51 0,-1 1 43 15,-1-1-50-15,1 0 49 0,0-4-45 0,0 2 44 16,-3-6-42-16,4 9 40 0,-4-9-52 0,6 5 44 15,-6-5-43-15,0 0 47 0,13-3-43 0,-13 3 43 16,13-6-39-16,-7 1 42 0,3 1-9 0,1 0-3 16,-2-1-1-16,0 0-2 0,1 1-1 0,1 0 3 15,-3 1-9-15,2 0 3 0,0 0 1 0,-9 3 4 16,13-1 1-16,-13 1 4 0,13 3 1 0,-13-3-39 16,10 6 48-16,-10-6-48 0,7 7 48 15,-7-7-43-15,2 12 45 0,-2-12-33 0,0 11 11 0,0-4-64 16,-2-1 10-16,-1 1-98 0,-2 0-40 0,0-2-72 15,-3 3-61-15,-1-5-480 0,0 2-324 0</inkml:trace>
  <inkml:trace contextRef="#ctx0" brushRef="#br0" timeOffset="106682.92">22908 7310 489 0,'-9'-10'543'0,"0"5"-142"15,2-3-23-15,4 2-84 0,-1-1 7 0,1 1-34 0,3-1-21 16,0 1-66-16,4-2 10 0,1 1-72 0,0 2 12 15,3-3-61-15,7 1 15 0,-2 0-50 0,6 0 23 16,3 1-97-16,0-3-30 0,3 3-107 16,5-1-62-16,2-1-104 0,1 1-125 0,1-2-307 0,10 1-293 15</inkml:trace>
  <inkml:trace contextRef="#ctx0" brushRef="#br0" timeOffset="107402.97">23970 7305 179 0,'0'0'388'16,"-4"-7"-100"-16,4 7-42 0,-5-3-30 0,5 3-31 15,0 0-19-15,-5-7-10 0,5 7-12 0,0 0-21 16,0 0 28-16,-7 7-54 0,7-7 18 0,0 8-51 15,0-8 21-15,0 12-51 0,4-4 32 0,0 1 0 16,0-1-25-16,1 2-43 0,0 0 38 0,4 1-43 16,-1-1-5-16,-1 1 4 0,1 0 1 0,2-3 3 15,-1-1-3-15,0 0 2 0,1-2 5 0,-1 0-3 16,-1-3 4-16,0 1-1 0,-8-3-2 0,16 1-2 16,-16-1 39-16,13-5-33 0,-3 0 27 0,-2 2-41 15,-2-4 37-15,-1-1-39 0,3 0 40 0,-3-2-44 16,0 2 44-16,-1-2-43 0,1 1 42 15,-2-1 9-15,1 2 16 0,1-1 11 0,-3 2 6 0,2 1 0 16,-1 0-17-16,-3 6-9 0,3-9-9 0,-3 9 9 16,7-7 18-16,-7 7 17 0,0 0 11 0,11-1 4 15,-11 1-5-15,8 6-6 0,-3-2-4 0,0 3-37 16,-1 2 42-16,1-1-39 0,3 4 47 0,-2 2-43 16,1-1 31-16,0 4-53 0,2 2 0 0,-2 2 0 15,-1-1 1-15,3 4-5 0,0 1-3 0,-3 3 41 16,2 0-54-16,-3 1 42 0,3-1-51 0,-4-2 46 15,-2 0-49-15,1-1 43 0,-1 1-48 0,-2-1 49 16,-1-4-47-16,-2 2 40 0,1-5-46 0,-3 0 49 0,-3-3-48 16,3 0 47-16,-3-3-50 0,1-1 53 15,-3-3-57-15,1-2 52 0,-1-3-53 0,10-3 47 16,-19-2-52-16,9-3 48 0,0-4-44 0,0-2 47 16,-1-3-53-16,3-4 42 0,-1-1-73 0,2-4-20 15,3-1-16-15,3 0-4 0,0-1-12 0,3-2-15 0,2 2-3 16,0-4-87-16,5 3-3 0,0 1-33 0,1 3-46 15,-1 2-20-15,3 1-33 0,-2 2-356 16,1 2-216-16</inkml:trace>
  <inkml:trace contextRef="#ctx0" brushRef="#br0" timeOffset="108066.76">24356 7407 202 0,'0'0'354'0,"0"0"-46"0,0 0-56 0,0 0-23 0,0 0-26 16,0 0-18-16,0 0-41 0,-7-4-10 0,7 4-40 15,0 0 3-15,3-7-44 0,-3 7 4 0,5-6-28 16,-5 6 6-16,8-7-2 0,-3 2-9 0,2-1-3 16,0 2-5-16,-1-4 3 0,3 2-11 15,-4 1 2-15,3-4-1 0,-2 3 6 0,-1 0 32 0,1 0-6 16,-6 6 52-16,6-9-51 0,-2 3 37 0,-4 6-8 16,2-7-14-16,-2 7-10 0,0 0-6 0,0 0-1 15,-7-3-10-15,7 3 2 0,-8 3 1 0,8-3-2 16,-9 9 2-16,4-4-2 0,-1 1-48 0,2 2 52 15,1-1-46-15,-1 0 47 0,2 3-43 0,-1-1 36 16,3 1-48-16,1 0 48 0,2 1-52 0,0-1-3 16,2-2-18-16,2 1-19 0,0 0-11 15,2-2-19-15,1 0-4 0,3-2-14 0,-2-2-12 16,3 0-23-16,-1-1 13 0,4-2-51 0,1-1 32 0,1 0-25 16,-1-3 58-16,1 1-17 0,2-3 15 0,0-2 28 15,-1 1 33-15,1-3-6 0,-3 2 14 0,1-3 7 16,-5 1 10-16,3-2 9 0,-6 1 15 0,1 0 4 15,-3 0 33-15,-2 1 43 0,0 0 16 0,-1 2 12 16,-4-2-5-16,0 3-3 0,-1-1-9 0,-2 1-5 16,1 7 14-16,-5-9 15 0,-2 4 8 0,7 5-33 15,-12-5 21-15,12 5-24 0,-21 0 20 0,11 2-26 16,-2 2 34-16,-2 1-42 0,0 0 38 0,-1 2-54 16,1 1 34-16,1-1-56 0,0 3 38 0,2-2-56 15,1 3 45-15,1-2-52 0,2 0 45 0,0-2-43 16,3 2 34-16,1-1-54 0,2-2 48 0,1-6-48 15,1 11-3-15,-1-11 3 0,7 7-3 0,-7-7 5 16,15 2-11-16,-15-2-10 0,20-2 34 16,-8-1-42-16,-2-1 38 0,5-2-31 0,0 0 39 0,-2 0-30 15,0-3 37-15,1 2-35 0,-1 0 45 0,-4-1-30 16,3 2 34-16,-3 0-32 0,-2 0 69 16,0 1 14-16,0 0-1 0,-2 1-14 0,-5 4-8 0,11-5-11 15,-11 5-6-15,7-4-4 0,-7 4-9 0,0 0-2 16,14 1-1-16,-14-1-3 0,9 5-3 0,-9-5 2 15,9 7-7-15,-1-3-4 0,-2 1-67 0,3-1 22 16,-1 1-67-16,2 0-22 0,-1-1-59 0,1-1-48 16,3 2-57-16,-1-2-88 0,2-2-186 0,-3 0-88 15</inkml:trace>
  <inkml:trace contextRef="#ctx0" brushRef="#br0" timeOffset="108469.13">25055 7351 167 0,'0'0'353'0,"3"-6"-73"0,-3 6-20 0,0 0-11 0,0 0-15 15,-1-7-16-15,1 7-8 0,0 0-57 0,0 0 14 16,0-9-70-16,0 9 24 0,3-6-24 0,-3 6-18 16,2-8-9-16,-2 8-23 0,7-10-9 0,-5 4-8 15,4 0-5-15,-1-2-2 0,1 1-5 0,0-3-3 16,-2 0 0-16,4-1-7 0,-3 1 5 0,1-3-9 16,-1 0 4-16,1 4-2 0,-4-3 8 0,1 1 3 15,-1 0 0-15,0 3 4 0,-2 0-4 0,0 1-5 16,-2 0-3-16,-2 1 1 0,4 6-5 0,-7-8-2 15,7 8 0-15,-13-5-1 0,13 5-2 0,-13 0 3 16,13 0 3-16,-11 5-7 0,11-5 4 0,-13 7 1 16,8-2-4-16,2 1 4 0,-1-1-2 0,4-5-1 15,-1 13 0-15,2-7-1 0,3 1-4 0,0 2-4 0,4-2-7 16,1 0 1-16,1 0-2 0,0 1 5 16,3 1 2-16,0-2-2 0,1 2 8 0,-1-1-49 15,-2 0 56-15,-1 2-26 0,1 0 22 0,-2-2-39 16,-4 0 55-16,1 2-40 0,-2 1 73 0,-2-2-14 15,1 2 83-15,-2-1-25 0,-1 1 57 0,0-3-25 16,0 2 54-16,0-2-44 0,0 1 45 0,0-2-51 16,0-7 48-16,0 13-60 0,3-7-11 0,1-2-17 15,2 2-18-15,3-3-19 0,1 0-55 0,7-3-113 16,-1-2-136-16,7-4-234 0,3 0-744 0,7-2-837 16</inkml:trace>
  <inkml:trace contextRef="#ctx0" brushRef="#br0" timeOffset="110467.53">23894 8764 230 0,'0'0'397'0,"-2"-8"-101"0,2 8-13 0,-4-9-9 16,4 9-34-16,-3-8-7 0,3 8 1 0,0 0-28 15,-5-10-33-15,5 10-28 0,0 0-30 0,-2-6-21 0,2 6-15 16,0 0 26-16,0 0-25 0,0 0 61 16,0 0-21-16,0 0 57 0,0 0-45 0,1 6 44 15,-1-6-49-15,5 12 7 0,-2-4 8 0,-1 2-9 16,1 2 1-16,1 2 2 0,-1 4-5 0,1 0-51 0,0 4 42 16,0 0-60-16,2 2 41 0,-2-2-55 0,1 3-11 15,-1 2-2-15,1-2-6 0,-1-1-1 0,1 2 47 16,0-3-58-16,2 1 42 0,-3 1-63 15,1-4 51-15,0-1-61 0,-1-2 57 0,-1 1-59 0,1-5 53 16,-1-1-53-16,1 0 46 0,-2-2-66 0,-1-3 31 16,2 1-72-16,-2-1 29 0,1-2-38 0,-2-6-68 15,2 10-67-15,-2-10-66 0,0 0-77 16,0 0-55-16,0 0-35 0,0 0-114 0,0-10-358 0,0 4-497 16</inkml:trace>
  <inkml:trace contextRef="#ctx0" brushRef="#br0" timeOffset="110769.64">23907 8851 268 0,'-2'-7'370'16,"-1"1"-77"-16,-1 0-69 0,4-1-18 0,-1 1-38 15,1 6-9-15,1-13-5 0,-1 6-23 0,3 1 12 16,1-2-37-16,2 2 11 0,2 2-46 0,-1-3 23 15,2 4-39-15,0-1-10 0,1 3-2 0,1 0 19 16,-11 1 18-16,20 2-48 0,-11 2 44 0,-1 2-53 16,1 0 48-16,-3 1-58 0,-2 3 13 0,0-2 36 15,-2 3-57-15,-2 0 3 0,-1 1-1 0,-3 1 1 0,2-1-1 16,-5 1 2-16,2 1 1 0,-4-4 5 16,3 2-11-16,-1-1 0 0,0-1-2 0,-2 1 1 15,2-4-4-15,2 0-22 0,0-1-34 0,1-1 3 16,4-5-122-16,-9 7-61 0,9-7-86 0,-5 7-409 0,5-7-238 15</inkml:trace>
  <inkml:trace contextRef="#ctx0" brushRef="#br0" timeOffset="111035.43">24145 9229 438 0,'4'6'452'0,"-4"-6"-81"0,0 0-50 16,4 7 21-16,-4-7 20 0,0 0-22 0,0 0-9 16,0 0-21-16,2 5-44 0,-2-5-44 0,0 0-20 0,0 0-61 15,0 0-17-15,6 7 2 0,-6-7 4 0,3 7-7 16,-3-7-11-16,5 8-15 0,-2-1-18 0,-1 0-15 16,2 0-10-16,0 3-10 0,-1 0-3 0,-1 1-13 15,1 1-4-15,2-2-14 0,-4 4-26 0,0-2-40 16,2 1-49-16,-2 0-51 0,0-2-16 0,1 1-93 15,-1-1-59-15,0-2-30 0,-1 0-53 0,1-3-30 16,-1-6-462-16,4 8-463 0</inkml:trace>
  <inkml:trace contextRef="#ctx0" brushRef="#br0" timeOffset="111211.21">24448 9300 395 0,'9'-2'486'0,"-9"2"-106"0,15-1-84 0,-15 1-9 15,10 2 10-15,-10-2 1 0,11 4-21 0,-11-4-32 16,8 5-35-16,-8-5-34 0,8 10-37 0,-5-5-25 16,-1 1-24-16,-2 3-23 0,0-3-29 0,0 4-60 15,0 0-72-15,-2 0-78 0,-2-1-61 0,1 1-87 16,-1-2-87-16,-2 2-399 0,2-3-334 0</inkml:trace>
  <inkml:trace contextRef="#ctx0" brushRef="#br0" timeOffset="111535.84">24822 8782 589 0,'5'-10'498'15,"-1"-2"-150"-15,1 3-28 0,-1 0-73 0,-1 2 58 16,-1 0-63-16,1 1 34 0,-1 1-69 0,-2 5 13 15,4-10-55-15,-4 10 43 0,0 0-44 0,8-2 49 16,-8 2-57-16,6 7 66 0,-1 1-60 0,2 0 3 16,-2 3-20-16,1 1-15 0,1 3-8 0,0 3-14 15,1 1-57-15,0 2 42 0,-2 1-67 0,4 1 49 16,-3-1-67-16,2 4 4 0,-2 1-5 0,2-1 1 16,-2-3 51-16,0 1-60 0,0-1 45 0,0-4-65 15,0 3 47-15,-2-1-91 0,1-2-1 0,-2-2-49 16,4-1-50-16,-5-2-48 0,3-2-50 0,-4-1-50 15,2 0-48-15,-1-4-48 0,-3-7-118 0,2 11-443 16,-2-11-561-16</inkml:trace>
  <inkml:trace contextRef="#ctx0" brushRef="#br0" timeOffset="111802.18">24944 8835 372 0,'-4'-14'326'0,"1"2"-79"0,1 0-37 0,0 1-20 16,1 1-9-16,0-2 10 0,1 2-27 0,2-1 17 16,0 4-47-16,0-1 15 0,2 1-56 0,0-1 41 0,2 3-59 15,-1 2 59-15,-5 3-33 0,17-2 41 16,-17 2-41-16,17 2 44 0,-7 3-48 0,0 0 21 16,-1 3-53-16,1 1 28 0,-1 2-59 0,0 2 34 15,-1-2-49-15,-2 3 34 0,-1 0-44 0,-1 0 34 0,-1-1-44 16,-1 1-3-16,-2-1-6 0,0-1-11 0,-2 1-20 15,-1 1-35-15,1-5-44 0,-2 3-43 0,0-3-36 16,0 1-31-16,-2-2-52 0,3 1-106 16,-2-3-354-16,5-6-249 0</inkml:trace>
  <inkml:trace contextRef="#ctx0" brushRef="#br0" timeOffset="112150.3">25257 9089 205 0,'-7'4'476'0,"7"-4"-126"0,-10 4-76 0,10-4-59 16,-11 3-29-16,11-3 53 0,0 0-76 0,-12 1 24 16,12-1-75-16,0 0 19 0,0 0-69 0,0 0 31 15,-1-6-63-15,1 6 38 0,7-3-42 0,-7 3 48 16,12-3-26-16,-12 3 26 0,18-3-26 0,-18 3 12 15,15 2-29-15,-15-2 12 0,17 4-18 0,-17-4 12 16,13 7-10-16,-6-3 14 0,-4 3-14 0,-1-2 2 16,0 2 1-16,-2 3-5 0,-2 0 4 0,0 1-4 0,-2 0 7 15,-1-1 8-15,-1 2 9 0,-1-1 4 16,3 0-5-16,-1-3-10 0,1 2-4 0,-1-3-9 16,0 0-2-16,3-1-11 0,2-6-7 0,-2 11-13 0,2-11-26 15,0 0-47-15,5 7-38 0,-5-7-64 0,14 0-38 16,-5-2-24-16,5-2-30 0,-1-2-33 0,3 0-74 15,3-2-245-15,0-2-138 0</inkml:trace>
  <inkml:trace contextRef="#ctx0" brushRef="#br0" timeOffset="112291.02">25570 9128 270 0,'11'-6'477'0,"-11"6"-35"0,0 0-131 0,11-1 18 16,-11 1-57-16,5 5 13 0,-5-5-31 0,4 6-25 0,-4-6-33 15,3 7-36-15,0 0-35 0,-3-7-22 0,4 10-22 16,-2-4-16-16,-1 1-17 0,1 0-15 0,0 2-36 15,0-2-56-15,0 0-80 0,-1 2-47 0,1-3-56 16,0 1-92-16,-2-7-45 0,4 10-364 0,-4-10-251 16</inkml:trace>
  <inkml:trace contextRef="#ctx0" brushRef="#br0" timeOffset="112476.24">25944 9111 253 0,'0'0'452'16,"9"-3"-115"-16,-9 3-59 0,0 0-32 0,9-5-5 16,-9 5 7-16,0 0-50 0,9-4-4 0,-9 4-71 15,0 0-27-15,8-4-20 0,-8 4-25 0,7-5-22 16,-7 5-47-16,12-6-59 0,-12 6-64 16,15-6-37-16,-8 4-116 0,2-3-24 0,0 0-241 0,1 2-77 15</inkml:trace>
  <inkml:trace contextRef="#ctx0" brushRef="#br0" timeOffset="112618.01">26190 9034 367 0,'0'0'347'0,"0"0"-81"0,0 0-38 15,0 0-23-15,6 5-23 0,-6-5-12 0,0 0-23 16,0 0-27-16,0 0-27 0,0 0-24 0,0 0-40 16,10-1-66-16,-10 1-71 0,7-6-137 0,-7 6-64 15,10-6-170-15,-4 3 35 0</inkml:trace>
  <inkml:trace contextRef="#ctx0" brushRef="#br0" timeOffset="112745.43">26468 8977 190 0,'0'0'340'16,"0"0"-121"-16,10 4-39 0,-10-4-28 0,0 0 13 16,9 1-58-16,-9-1 1 0,0 0-43 0,0 0-9 15,13-1-88-15,-13 1-48 0,10-2-139 0,-10 2-178 16,12-7 144-16</inkml:trace>
  <inkml:trace contextRef="#ctx0" brushRef="#br0" timeOffset="112884.45">26776 8926 100 0,'0'0'475'0,"13"1"-131"16,-13-1-75-16,10 1-51 0,-10-1 3 0,0 0-44 16,9 1 0-16,-9-1-56 0,0 0-2 0,0 0-51 15,13 2 3-15,-13-2-59 0,0 0-69 0,0 0-68 16,0 0-117-16,0 0-111 0,14 0-148 15,-14 0 8-15</inkml:trace>
  <inkml:trace contextRef="#ctx0" brushRef="#br0" timeOffset="113048.92">27079 8883 101 0,'0'0'523'0,"21"3"-118"16,-21-3-94-16,12 5 3 0,-4-2-54 0,-2 2-15 15,-2 0-20-15,0 1-34 0,1 0-20 0,-3 3-41 16,-1-2-25-16,-1 3-19 0,0-3-16 0,0 5-19 15,-3-3-15-15,2 2-31 0,-3-2-51 0,3 1-10 16,-2 0-85-16,-1-1-76 0,0 1-50 0,3-1-101 16,1-9-307-16,-5 10-183 0</inkml:trace>
  <inkml:trace contextRef="#ctx0" brushRef="#br0" timeOffset="113384.93">27427 8474 37 0,'2'-10'642'0,"-2"1"-179"0,0 2-108 16,0 7-68-16,1-11-48 0,-1 11 15 0,2-9-36 16,-2 9 18-16,0 0 18 0,4-5 22 0,-4 5-15 15,0 0-25-15,5 8-17 0,-3-1-22 0,2 2-8 16,0 1-15-16,2 4-11 0,-2 0-9 0,3 3 3 15,-1 3-9-15,1 3-3 0,0 0-15 0,-2 0-20 16,3 0-12-16,-2 1-19 0,2 2-8 0,-1-3-12 0,1 1-7 16,-1-2-11-16,-1 1-8 0,3-2-2 15,-3-1-8-15,-1 0-2 0,1-4-8 0,-1 0 0 16,-1-3-4-16,1-2-2 0,-3 1-21 0,2-4-23 16,0 2-26-16,-3-4-94 0,2 0-20 0,-3-6-53 0,4 10-52 15,-4-10-17-15,0 0-105 0,0 0-39 0,0 0-39 16,0 0-39-16,7-9-415 0,-7 9-512 15</inkml:trace>
  <inkml:trace contextRef="#ctx0" brushRef="#br0" timeOffset="113633.19">27533 8508 146 0,'-5'-11'475'0,"-1"2"-108"0,3 2-67 0,-1-1-46 16,0 2-25-16,4 6-32 0,-2-11-31 0,2 11-27 0,0-10-21 15,0 10-8-15,2-8 1 0,-2 8-15 0,9-5-13 16,-9 5-6-16,12 3-2 0,-12-3-5 16,17 5 38-16,-8-1-49 0,0 2 43 0,-1 2-57 15,2 1 35-15,-1 1-50 0,-4 3 45 0,-1-1-53 16,-1 0 38-16,-1 1-45 0,-3-1 38 0,0 3-10 0,-3-1-3 16,-1 0-8-16,-2 0-46 0,1-1 38 0,-3 1-60 15,1-3 20-15,-1 1-108 0,2-1-36 0,-3-1-99 16,2-1-112-16,1-1-516 0,1-4-446 15</inkml:trace>
  <inkml:trace contextRef="#ctx0" brushRef="#br0" timeOffset="114320.52">27700 8896 290 0,'0'0'324'0,"-1"-7"-60"0,1 7-16 0,0-10-21 16,0 10-18-16,1-8 4 0,-1 8-27 0,3-9 29 15,-3 9-70-15,4-7 32 0,-4 7-70 0,6-4 35 16,-6 4-42-16,8-3 55 0,-8 3-35 0,0 0 40 16,16 2-45-16,-16-2 41 0,11 5-54 0,-5-2 27 15,-1 3-53-15,3 1 33 0,-3-2-60 0,1 2 36 16,-2 1-56-16,0-1 39 0,-1 2-49 0,-1-2 48 16,-1 1-51-16,2-2 50 0,-2 0-44 0,-1 2 5 15,0-8 12-15,0 9 12 0,0-9 3 0,-4 9-6 16,4-9-4-16,0 0-8 0,0 0-6 0,-5 4-5 15,5-4 1-15,0 0 32 0,-2-10-56 0,2 10 43 0,0-11-53 16,1 3 46-16,0 0-53 0,3-1 46 16,0 0-53-16,1-2 49 0,0 3-44 0,0-4 41 15,4 3-49-15,-1-2 51 0,-1 4-51 0,0 0 47 16,1 1-45-16,2 1 49 0,-3 0-35 0,2 2 59 16,-9 3-28-16,14-3 53 0,-14 3-34 0,13 3 18 15,-6 0 17-15,0 2 10 0,0 0-7 0,-1 1-8 16,-1 1-4-16,0 0-12 0,-1 2-5 0,4-1-7 15,-6 2-10-15,3-2-5 0,-1 2-6 0,1-2-57 16,-1 2 60-16,-1-2-58 0,1 1 50 0,1-1-105 16,-2-2-22-16,1 0-94 0,0 0-89 0,-4-6-122 15,9 7-82-15,-9-7-227 0,12 4-345 0,-12-4-686 16</inkml:trace>
  <inkml:trace contextRef="#ctx0" brushRef="#br0" timeOffset="122612.33">23721 9276 502 0,'0'0'359'0,"0"0"-75"0,0 0-64 16,11 2-35-16,-11-2-11 0,0 0-6 0,5 7-22 15,-5-7 38-15,3 7-80 0,-3-7 22 0,2 12-70 16,-2-12-15-16,-1 14-11 0,0-4-9 0,-2 0 0 16,0-1 4-16,2 3-52 0,-6 0-64 0,2 0-96 0,-2 1-186 15,-2-1-245-15,-1-1-131 0</inkml:trace>
  <inkml:trace contextRef="#ctx0" brushRef="#br0" timeOffset="123260">22747 9029 37 0,'0'0'406'0,"-4"-7"-99"0,4 7-35 15,-4-6-13-15,4 6-18 0,-1-6-8 0,1 6-15 16,0 0-24-16,-3-6-27 0,3 6-35 0,0 0 4 16,0 0 29-16,0 0 22 0,0 0 15 0,0 0 5 15,0 0 9-15,8 6-22 0,-4 0 15 0,-1-1-34 16,3 2 15-16,0 3-52 0,1-1-9 0,1 4 1 15,-1 2-17-15,2 2-7 0,0 1-7 0,1 2-11 16,0 1-12-16,-1 3 41 0,2 3-75 0,1-1 45 16,-3-1-70-16,4 2 50 0,-2-3-61 0,-3-3 58 15,2 0-71-15,-1-2 56 0,0-1-61 0,1-1 55 16,-3-2-58-16,-1-1 55 0,1-4-62 0,0 2 55 0,-2-3-67 16,-1 0 25-16,1-3-81 0,-2 3 1 15,-3-9-89-15,6 8-71 0,-6-8-85 0,0 0-66 16,3 5-54-16,-3-5-34 0,0 0-113 0,-3-6-282 0,3 6-442 15</inkml:trace>
  <inkml:trace contextRef="#ctx0" brushRef="#br0" timeOffset="123614.96">22738 9059 75 0,'0'0'373'0,"-5"-10"-107"0,5 10-88 15,-3-8 23-15,3 8-6 0,-2-9 1 16,2 9-47-16,0-10-17 0,0 10-26 0,2-10-10 0,-2 10-11 16,8-9-14-16,-1 4 0 0,-2-1 10 0,3 0 3 15,1 2 1-15,1-1 46 0,-1 2-44 0,2-1 3 16,1 3-9-16,-1 1 0 0,-11 0 1 0,21 1-8 15,-9 3 12-15,-2-1-16 0,0 3-6 0,-1-2-4 16,0 4-1-16,1 1-14 0,-3 1-7 0,-2 1-5 0,-1 2 0 16,-3-2-14-16,0 1 4 0,-1 2-13 15,-1-1 4-15,-2 0-8 0,1 1-7 0,-2 1-13 16,-1-3-30-16,0 1-54 0,-2-1-2 0,2-3-89 0,0 3-49 16,1-4-58-16,-1 0-120 0,1-1-293 0,-1-1-215 15</inkml:trace>
  <inkml:trace contextRef="#ctx0" brushRef="#br0" timeOffset="124315.18">23149 9389 24 0,'0'0'247'0,"-1"-6"-1"0,1 6-66 0,0 0 13 15,0 0-52-15,-6-5 17 0,6 5-44 0,0 0 16 16,0 0-17-16,0 0-11 0,-5-3-11 0,5 3-3 15,0 0 1-15,0 0-1 0,0 0 1 16,0 0-4-16,-8-3-9 0,8 3-7 0,0 0-9 0,0 0-6 16,0 0 13-16,-8 4 9 0,8-4 14 0,0 0 13 15,-4 7 11-15,4-7 2 0,-5 9 1 0,5-9-7 16,-4 9-3-16,3-2-10 0,1-1-4 0,-2 0-12 16,0 2-4-16,2-1-8 0,0 0-2 0,0 1-9 15,0 0-6-15,0 1-6 0,2-2-5 0,-1 2-3 16,0-2-4-16,3 2-2 0,0-2-4 0,-2 0 3 15,2 0-7-15,0 0-3 0,0-2-2 0,0 1 0 16,0-1 1-16,1-1-6 0,-5-4 0 0,10 8 0 16,-4-5-3-16,-6-3-1 0,9 5-1 0,-9-5-2 15,10 4 5-15,-10-4-5 0,9 1-2 0,-9-1 6 16,0 0-10-16,13-1 3 0,-13 1 2 0,10-2-4 16,-10 2 2-16,7-4-1 0,-7 4 3 0,5-9-3 15,-5 9-1-15,4-7 2 0,-4 7 3 0,4-10 9 16,-4 10 3-16,0-13 5 0,-2 6-10 0,2 1 30 0,-2-1-36 15,-1-3 2-15,-1 3-5 0,-1-3-3 0,1 2 5 16,-5-2-8-16,4 3-8 0,-4-1-20 0,3 1-46 16,-4 1-91-16,1-1-129 0,-2 3-116 15,0 1-216-15,-2 3-306 0,-1 0-509 0</inkml:trace>
  <inkml:trace contextRef="#ctx0" brushRef="#br0" timeOffset="136765.72">22914 9741 54 0,'0'0'132'15,"0"0"-3"-15,0 0-23 0,-4-6-13 0,4 6-1 16,0 0-6-16,-2-6-1 0,2 6-4 0,-3-6 6 16,3 6-3-16,0 0 3 0,-2-6 2 0,2 6 3 15,0 0-5-15,0 0-15 0,-3-7 3 0,3 7-5 0,0 0-8 16,-5-6 7-16,5 6 67 0,0 0-74 0,0 0 65 16,-4-7-75-16,4 7 65 0,0 0-70 0,0 0 65 15,0 0-80-15,-4-4 57 0,4 4-46 0,0 0 50 16,0 0-50-16,0 0 42 0,-5-6-53 0,5 6 36 15,0 0-41-15,0 0 28 0,0 0-46 0,0 0 42 16,0 0-23-16,0 0 32 0,0 0-24 0,0 0 20 16,0 0-17-16,0 0 21 0,0 0-5 0,7 7 2 15,-7-7 2-15,6 6-5 0,-6-6 0 0,6 10-7 16,-3-6-5-16,2 3-3 0,-2 1-1 0,2-2-6 16,-1 2-11-16,-2 0 2 0,2 1-4 0,1-1-2 15,-3 1-6-15,2-1 2 0,-1-1-3 0,-2 3-2 16,3-3 0-16,-1-2-4 0,-1 2 0 0,-2-7 1 15,4 11-1-15,-4-11-7 0,5 10 6 0,-5-10 2 16,3 8 0-16,-3-8 2 0,2 7 5 0,-2-7-2 0,0 0 2 16,3 7-1-16,-3-7 0 0,0 0-1 15,2 7-1-15,-2-7 3 0,0 0-9 0,0 0 5 16,4 5 0-16,-4-5-3 0,0 0-2 0,0 0 4 0,0 0-4 16,0 0 1-16,0 0 0 0,0 0-2 0,9 3 1 15,-9-3-1-15,0 0 1 0,5-5-5 16,-5 5 4-16,0 0-1 0,9-5 6 0,-9 5-8 0,8-5 1 15,-8 5-1-15,9-4-5 0,-9 4 8 0,11-6-2 16,-11 6-1-16,11-7-1 0,-4 5 1 0,1-1 1 16,1-2-4-16,-2 1 3 0,3 0 2 0,0 2 1 15,-1-1-2-15,1-1 3 0,1 1-6 0,-2-1 4 16,2 0 0-16,1 2 2 0,-3-2-6 0,2 1 7 16,1-1-5-16,-2 1 5 0,2 1-7 15,-2 0 6-15,2-2-3 0,0 2 4 0,-1 0-4 0,0-1 0 16,-1 2-6-16,1-2 5 0,0 2 3 0,-1 0-4 15,1 0 7-15,-2-1-3 0,-9 2-2 0,19-2-1 16,-19 2 2-16,15-2-2 0,-15 2 2 0,19-4 0 0,-19 4 1 16,14-2-9-16,-14 2 21 0,17-3-17 0,-17 3 3 15,13-2-3-15,-13 2 10 0,14-4-10 16,-14 4 6-16,11-2-4 0,-11 2 2 0,12-4-4 0,-12 4 7 16,9-2-7-16,-9 2 5 0,7-2-1 0,-7 2 4 15,0 0-6-15,11-5 4 0,-11 5-3 16,0 0 1-16,7-4 0 0,-7 4 2 0,0 0-8 15,7-5 9-15,-7 5-2 0,0 0 2 0,2-8-2 0,-2 8 24 16,0-6-2-16,0 6 15 0,0-7-7 0,0 7 18 16,-2-9-10-16,2 9 17 0,-6-10-19 0,4 3 8 15,-4 3-21-15,2-4 15 0,-1 0-26 0,-1 2 12 16,1-3-20-16,0 1 15 0,-2 0-23 0,2-1 15 16,-1 0-25-16,1 0 15 0,0 1-43 0,1 0-39 15,2-1-52-15,-3 1-60 0,2 2-77 0,1 0 9 16,2 6-105-16,-3-10-44 0,3 10-73 0,-4-6-274 15,4 6-268-15</inkml:trace>
  <inkml:trace contextRef="#ctx0" brushRef="#br0" timeOffset="137238.79">23353 9862 319 0,'0'0'380'16,"0"0"-27"-16,0 0-65 0,0 0-42 0,0 0-16 0,0 0-18 15,-13 0-14-15,13 0-26 0,0 0-23 0,0 0-28 16,0 0-2-16,0 0-13 0,-7 3-5 0,7-3-1 15,0 0 5-15,0 7 9 0,0-7 3 0,3 9 12 16,-1-4-11-16,2 3-12 0,-1 1-2 0,2 2-6 16,-1 0-24-16,3 3 2 0,0 0-24 0,-1 1 12 15,3 2-24-15,1-1 9 0,-1 2-21 0,0 2 12 16,0-2-17-16,0 0 10 0,1-1-20 0,1 1 22 16,-1-2-19-16,0 1 18 0,-2-4-19 0,1 0 19 15,0 0-24-15,-2-1 37 0,0 0-44 0,0-3 18 0,-2 0-23 16,1-1 24-16,-1-3-25 0,0 2 30 0,-4-1-26 15,5-2 28-15,-2 2-27 0,-4-6 25 16,5 7-29-16,-5-7 25 0,4 5-30 0,-4-5 27 16,0 0-33-16,5 7 31 0,-5-7-30 0,0 0 28 0,0 0-33 15,0 0 36-15,0 0-38 0,0 0 19 0,0 0-41 16,0 0-3-16,0 0-45 0,0 0-33 16,0 0-51-16,0 0-80 0,7-5 7 0,-7 5-99 15,0 0-36-15,0 0-57 0,-5-6-410 0,5 6-392 0</inkml:trace>
  <inkml:trace contextRef="#ctx0" brushRef="#br0" timeOffset="137547.79">23451 10312 148 0,'0'0'490'0,"0"0"-135"16,0 0-84-16,-10 2-56 0,10-2-26 0,0 0-11 0,0 0-9 15,0 0 34-15,0 0-76 0,-11 2 24 16,11-2-72-16,0 0 33 0,0 0-53 0,0 0 33 16,0 0 8-16,0 0-43 0,0 0 28 0,7 2-19 15,-7-2 6-15,9 3-19 0,-9-3-2 0,11 2-7 0,-11-2-11 16,13 3 2-16,-13-3-14 0,15 3 6 16,-15-3-12-16,18 2 2 0,-18-2-1 0,18 3 4 0,-6-3-18 15,0 1 6-15,-12-1-7 0,22 0 3 0,-10 0-7 16,-12 0 10-16,23-1-37 0,-12 1-16 0,1-1-78 15,-2-1 29-15,0 1-84 0,-10 1 25 16,18-4-79-16,-8 2-26 0,-1-1-29 0,-2-1-30 0,-1 2-258 16,3-3-90-16</inkml:trace>
  <inkml:trace contextRef="#ctx0" brushRef="#br0" timeOffset="137727.79">23745 10185 371 0,'0'0'469'0,"0"-13"-154"0,0 13 28 16,-3-10-96-16,3 10 48 0,-2-8-26 0,2 8 1 15,-3-6-17-15,3 6-20 0,0 0-28 0,-4-5-34 0,4 5-26 16,0 0-31-16,-7 5-15 0,7-5-30 16,-5 7-4-16,2-1-17 0,-1 1-6 0,2 3-15 15,-2-2-1-15,1 3-14 0,-1-1-5 0,-2 4-54 16,2 0-60-16,-1 0-37 0,-1 0-92 0,-1 1 19 0,0-1-117 16,0 0-74-16,-2-1-413 0,3 1-359 15</inkml:trace>
  <inkml:trace contextRef="#ctx0" brushRef="#br0" timeOffset="145281.04">23704 10720 252 0,'-9'-3'729'0,"9"3"-184"0,0 0-98 16,-9-4-30-16,9 4-6 0,0 0-7 0,-10-3 39 15,10 3-74-15,0 0-6 0,-13-3-82 0,13 3-41 16,0 0-55-16,0 0-40 0,-9-1-29 0,9 1-20 16,0 0-11-16,0 0-7 0,0 0 34 0,0 7-62 15,0-7 37-15,7 10-61 0,-2-4 44 0,2 0-59 16,-2 1 32-16,2-1-44 0,-1 2 51 0,4 1-62 16,-2-1 46-16,0 2-62 0,-1-2 19 0,2 1-98 15,-2-1 13-15,-1 1-96 0,-1-2-19 0,-1 1-57 16,0 0-66-16,-2-2-78 0,0 2-71 0,-2-8-86 15,-7 9-50-15,7-9-254 0,-10 8-423 0</inkml:trace>
  <inkml:trace contextRef="#ctx0" brushRef="#br0" timeOffset="145405.84">23510 10722 474 0,'-5'-10'415'0,"1"3"-93"0,1-2-81 0,-1 3-46 0,4 1-25 15,-1-4-25-15,1 3-27 0,1-2-24 0,2 0-17 16,1 0-15-16,2 1-19 0,2 1-12 15,-1-2-29-15,2 2-73 0,0 2-106 0,3 0-164 0,-2 0-220 16,2 1-77-16</inkml:trace>
  <inkml:trace contextRef="#ctx0" brushRef="#br0" timeOffset="145763.01">23800 10674 323 0,'0'0'558'0,"5"4"-193"16,-5-4-33-16,0 0-100 0,5 7 34 15,-5-7-26-15,0 0-38 0,5 4 5 0,-5-4-18 0,0 0-6 16,5 6-18-16,-5-6-20 0,9 7-33 0,-9-7-22 16,10 8-17-16,-3-4-14 0,0 2-13 0,0 2 12 15,-1-3-32-15,1 4 0 0,-2-2 2 0,2 1-15 16,-3 1-8-16,0-2 2 0,-1 2-1 0,-1-4-1 16,-2 2 0-16,0-7-2 0,0 10 6 0,0-10-1 15,0 0-2-15,-2 8-1 0,2-8-1 0,0 0 4 16,-7-4-6-16,7 4 1 0,-4-7 2 0,4 7-3 15,-1-11-1-15,1 11 1 0,1-11 2 0,2 5-5 16,-1 1 2-16,2 1 1 0,-4 4 1 0,11-8 13 16,-5 5 14-16,-6 3 8 0,18-5 2 0,-18 5-4 15,19 0-2-15,-9 2-5 0,1 1-6 0,1 0-2 0,-2 2-4 16,2 0-5-16,2 1 1 0,-2 1-13 0,0-1-19 16,-1 1-40-16,-2 2-61 0,1-2-76 15,-3 0-54-15,0 0-62 0,-1-2-88 0,-2 0-56 16,-4-5-345-16,6 7-327 0</inkml:trace>
  <inkml:trace contextRef="#ctx0" brushRef="#br0" timeOffset="145978.91">24078 10659 604 0,'-4'-8'538'0,"3"-1"-100"0,-1 2-5 0,-2 0-1 16,1 0-10-16,2 2 4 0,1 5-29 15,-4-11-85-15,4 11-3 0,-5-7-113 0,5 7 5 0,0 0-85 16,-2-8 35-16,2 8-61 0,0 0 43 0,0 0-71 15,9 4 45-15,-9-4-70 0,10 9-5 0,-3-2 1 16,1-1-13-16,1 3-5 0,4 1 51 0,-2 1-66 16,3 2 54-16,-2 0-70 0,1 2 54 0,2-2-77 15,-2 0 8-15,-1 2-93 0,1-1-22 0,-4-3-60 16,3 2-55-16,-5-3-65 0,1 1-51 0,2-1-46 16,-5-2-89-16,-1-1-63 0,-1 0-255 0,-3-7-365 15</inkml:trace>
  <inkml:trace contextRef="#ctx0" brushRef="#br0" timeOffset="146122.57">24206 10810 30 0,'0'0'527'16,"-8"-8"-156"-16,8 8-77 0,-5-8-55 0,5 8-16 15,-6-9-32-15,6 9-2 0,-1-9-29 0,1 9 11 0,0-10-80 16,0 10 22-16,2-10-66 0,3 5 27 0,-5 5-54 16,5-8 38-16,1 4-69 0,-3 0 3 0,-3 4-116 15,9-6-46-15,-9 6-68 0,11-6-79 0,-11 6-288 16,9-5-119-16</inkml:trace>
  <inkml:trace contextRef="#ctx0" brushRef="#br0" timeOffset="146679.4">24036 10809 201 0,'-5'3'261'0,"5"-3"-6"0,-10 6-74 0,10-6 22 15,-8 4-39-15,8-4-8 0,-6 3-15 0,6-3-24 16,0 0-1-16,0 0-12 0,0 0-18 0,0 0-14 16,0 0-15-16,5-7-13 0,1 1-12 0,-1 1-2 15,3 0-7-15,2-1-4 0,1-3-5 0,-2 2-1 16,3-2-1-16,-3 0-4 0,0 1-2 15,1 0 2-15,-3 0-5 0,-1 0 5 0,-1 2-4 0,-1 0-5 16,-4 6 5-16,0-11 0 0,0 11-2 0,-5-10 1 16,-1 7 0-16,-3 1 0 0,-3 0-6 0,-1 4 8 15,-6-2 20-15,1 3 6 0,-5 3 18 0,-1 1 63 16,-4 2-26-16,1 2 15 0,-1 0-4 0,4 3 5 16,-2 0 2-16,1 2-5 0,0 0-17 0,2-1-11 15,8-2 24-15,-2 2-60 0,6-2 42 0,0-4-54 0,4 2 39 16,3-3-50-16,2 0 38 0,2-8-50 15,2 10 33-15,-2-10-77 0,13 7-58 0,-13-7-59 0,19-4-44 16,-2 0-45-16,-2-2-80 0,7-3-21 16,3-2-367-16,1-3-224 0</inkml:trace>
  <inkml:trace contextRef="#ctx0" brushRef="#br0" timeOffset="146902.9">24321 10579 569 0,'8'-8'557'15,"-8"8"-82"-15,1-7-24 0,-1 7-7 0,0 0-10 0,4-6 13 16,-4 6-21-16,0 0-78 0,0 0 18 0,1-7-99 16,-1 7 4-16,0 0-96 0,0 0 15 0,0 0-77 15,3-6 37-15,-3 6-56 0,0 0 36 0,6 4-58 16,-6-4 27-16,8 6-58 0,-8-6 32 0,9 7-54 16,-3-1 39-16,-1 0-54 0,4 0 40 0,-4 0-50 15,3 2-12-15,-1-2-39 0,0 2-54 0,-2 0-53 16,2-2-19-16,-2 1-85 0,-1-1-50 0,-1-1-79 15,0 1-3-15,-3-6-150 0,0 8-86 0,0-8-366 16,-6 6-604-16</inkml:trace>
  <inkml:trace contextRef="#ctx0" brushRef="#br0" timeOffset="147030.62">24185 10555 287 0,'-11'-10'414'0,"5"4"-108"0,1-1-68 0,-3 0-49 15,4 1-31-15,2-1-21 0,-1 2-28 16,3 5-21-16,0-11-13 0,3 4-20 0,1 2-17 15,1 0-5-15,2-1-51 0,1 1-63 0,0 2-138 16,1-2-345-16,1 1-80 0</inkml:trace>
  <inkml:trace contextRef="#ctx0" brushRef="#br0" timeOffset="147379.72">24390 10462 285 0,'0'0'392'0,"7"5"-79"16,-7-5-18-16,6 7-38 0,-6-7-11 0,10 9-4 0,-10-9 0 15,9 7-32-15,-4-3-26 0,-1 0-19 16,4 2-28-16,-3-1-29 0,1 1-16 0,2 0-17 0,-3-1-9 16,3 1-21-16,-3 0-7 0,1-1-7 0,-3-1-3 15,1 1-4-15,-4-5 6 0,6 8-8 0,-6-8 1 16,6 5-3-16,-6-5-2 0,0 0 0 0,0 0-8 16,0 0 0-16,0 0 9 0,0 0-13 0,0 0 3 15,-5-4-2-15,5 4 11 0,-2-10-10 0,2 10 6 16,-1-9 7-16,1 9-3 0,-2-12-2 0,2 12-5 15,3-9 6-15,-3 9 6 0,7-9 7 0,-7 9 14 16,9-5 2-16,-9 5 6 0,11-3-3 0,-11 3-6 16,14 0-5-16,-14 0-8 0,15 3 0 0,-7-1-9 15,2 1-6-15,-1 1-2 0,0 1-3 0,0 0-10 16,0 1-15-16,-2 0-24 0,1-2-44 0,0 1-48 16,-1 1-21-16,-3-1-73 0,3-1 32 0,-7-4-86 0,7 7-23 15,-7-7-39-15,8 3-55 0,-8-3-260 16,0 0-165-16</inkml:trace>
  <inkml:trace contextRef="#ctx0" brushRef="#br0" timeOffset="147540.14">24699 10504 245 0,'7'-10'456'0,"-7"10"-102"15,4-5-58-15,-4 5-29 0,4-4 24 0,-4 4 24 16,0 0-8-16,0 0-22 0,10-2-26 0,-10 2-26 16,0 0-36-16,0 0-28 0,10 3-32 15,-10-3-24-15,5 5-22 0,-5-5-17 0,10 6-17 0,-10-6-11 16,7 7-9-16,-7-7-8 0,7 7-33 15,-3-2-73-15,-4-5-70 0,7 8-69 0,-7-8-43 0,6 5-47 16,-6-5-51-16,0 0-88 0,1 8-331 0,-1-8-294 16</inkml:trace>
  <inkml:trace contextRef="#ctx0" brushRef="#br0" timeOffset="147664.71">24629 10444 455 0,'-6'-5'306'0,"1"-1"-50"0,5 6-75 0,-7-7-21 16,7 7-50-16,-2-7-6 0,2 7-39 0,0-7 4 15,0 7-30-15,4-8 4 0,-4 8-57 0,10-8-62 0,-4 5-181 16,1-1-197-16,0-1 68 0</inkml:trace>
  <inkml:trace contextRef="#ctx0" brushRef="#br0" timeOffset="147898">24765 10245 160 0,'0'0'627'0,"-3"-9"-131"0,3 9-82 0,-2-8-26 15,2 8-29-15,-3-6-29 0,3 6 23 0,0 0-82 0,-4-6-14 16,4 6 2-16,0 0-4 0,0 0-21 16,0 0-26-16,8 6-29 0,-8-6-35 0,9 11-19 0,-2-4-14 15,0 2-17-15,-1 2-18 0,3-1-11 0,1 2-65 16,1 4 52-16,-1 0-60 0,1-1 52 0,1 0-62 16,-2 1 50-16,3 0-63 0,-3 0 23 0,2-1-91 15,-2-2 0-15,-1-2-57 0,0 1-49 0,0-2-49 16,-2 1-46-16,1-4-49 0,-3 0-24 0,3-1-34 15,-8-6-113-15,7 7-333 0,-7-7-399 0</inkml:trace>
  <inkml:trace contextRef="#ctx0" brushRef="#br0" timeOffset="148196.96">24873 10479 276 0,'-7'-4'511'0,"2"1"-121"16,-2-1-81-16,7 4-31 0,-9-6-24 15,9 6-5-15,-6-9-26 0,6 9-33 0,-3-9-32 0,3 9-25 16,3-11 9-16,-3 11-68 0,6-12 25 0,1 5-65 15,0 1 34-15,2 0-62 0,3-2 26 0,-1 0-126 16,3 0-35-16,-4 2-48 0,2-1-48 0,2 0 3 16,-2 0-44-16,0 0 2 0,-3 2 55 0,0 1 38 15,1-1 45-15,-3 1 21 0,-1 1 40 0,-6 3 46 16,12-5 64-16,-12 5 61 0,10-2 55 0,-10 2 42 16,0 0-7-16,10 0 25 0,-10 0 25 0,8 3-62 0,-8-3 38 15,9 5-50-15,-9-5 22 0,6 7-66 0,-6-7 22 16,9 6-68-16,-4-1 24 0,0 0-59 0,3 0 31 15,-2-2-57-15,-1 2 36 0,2 1-51 16,-2-2 40-16,3 0-64 0,-8-4-46 0,9 8-45 0,-9-8-49 16,6 4-51-16,-6-4-51 0,0 0-82 0,0 0-45 15,0 0-398-15,0 0-307 0</inkml:trace>
  <inkml:trace contextRef="#ctx0" brushRef="#br0" timeOffset="148796.65">25226 10210 377 0,'0'0'326'15,"9"-2"-41"-15,-9 2 5 0,0 0 21 0,10-4-46 16,-10 4 1-16,0 0-7 0,0 0 11 0,0 0-67 15,0 0 27-15,-9 3-63 0,9-3 22 0,-9 9-62 0,4-3 12 16,1 0-66-16,-2 2 25 0,0 0-56 16,2 0 29-16,1 0-54 0,1 0 38 0,-1 0-47 15,3 1 34-15,1-1-48 0,3-1 43 0,-2 1-57 16,0 0 28-16,4-2-64 0,-2 0 29 0,-4-6-55 0,9 7-3 16,-9-7 35-16,12 2-60 0,-12-2 4 15,12-2 5-15,-12 2 15 0,13-6 14 0,-5 0 19 16,-2 0 3-16,1-1 10 0,-1 0 12 0,-1 0 4 15,0-2 5-15,3 1 10 0,-8 8-1 0,9-11 3 16,-5 4 0-16,1 2 4 0,-1 0-6 0,0-1 10 16,-4 6 0-16,8-6 1 0,-8 6 7 0,12-6-7 0,-12 6 1 15,13-4 0-15,-13 4 1 0,15-3-3 0,-15 3 2 16,19-2 8-16,-19 2-9 0,21-3-2 0,-11 1 2 16,0-1-1-16,0 1-1 0,2-3-1 0,-3 0-1 15,0 1-1-15,0-2 3 0,-2-1-3 0,-1 1 5 16,-4-3-4-16,3 1 1 0,-5-2 0 0,0 0 4 15,-2-2 0-15,-2-2 0 0,-3 0 0 0,-3-1 8 16,1-2 62-16,-4 1 33 0,-1-1 22 0,2 0 24 16,-2 1 9-16,-1 0 33 0,3 2-13 0,-1 0 45 15,3 4-53-15,1-1 39 0,-1 3-66 0,2 0 29 16,1 0-84-16,2 2 31 0,-2 2-74 0,7 4 48 16,-7-6-59-16,7 6 0 0,0 0-5 0,0 0-4 15,-1 7-5-15,4-1-5 0,1 1-3 16,1 0 51-16,2 5-68 0,2 0 52 0,0 3-94 0,5 1-5 15,-2 2-108-15,3 4-55 0,-1 1-84 0,1 0-109 16,-2 2-77-16,-1-1-154 0,-1 1-444 0,1 0-698 16</inkml:trace>
  <inkml:trace contextRef="#ctx0" brushRef="#br0" timeOffset="149895.26">25387 10748 395 0,'0'0'349'0,"1"-9"-50"0,-1 9-21 16,-1-10-17-16,1 10 51 0,0-12-36 0,-1 6 16 0,0 0-30 15,-1-2-23-15,1 1-23 0,-3 2-23 0,2-4-21 16,-4 3-17-16,1 0-8 0,0-1-17 16,0 2-3-16,-1 2-10 0,-1-2-28 0,7 5-18 0,-15-4-15 15,15 4-11-15,-15 2-10 0,6 2-19 0,-1 0 11 16,1 1 10-16,1 2-22 0,-2 2-2 0,3-2-5 16,0 3 0-16,0-2-3 0,5 2 4 15,-2-1 2-15,0 1 10 0,5-2-22 0,2 1-1 0,-1-2 2 16,1 1-3-16,1-1-2 0,2-3-1 15,1 1-3-15,-1-2-15 0,-6-3-12 0,17 3-3 16,-17-3 7-16,19-1 0 0,-9-2 9 0,0 0 5 16,0-1 2-16,-1 1 5 0,0-1 2 0,0 0 3 0,-1 0 0 15,0 0 6-15,-8 4-3 0,11-5 1 0,-11 5 3 16,11-5-4-16,-11 5 1 0,11-4 1 0,-11 4 2 16,9-3-4-16,-9 3 1 0,11-1 6 0,-11 1-7 15,14 0-4-15,-14 0-13 0,14 0-27 0,-14 0-33 16,12 0-36-16,-12 0-19 0,15 0-26 0,-15 0-4 15,13 0 1-15,-13 0 60 0,10-1-41 0,-10 1 18 16,10-2 17-16,-10 2 25 0,7-4 19 0,-7 4 11 16,4-6 12-16,-4 6 9 0,0-8 62 0,0 8-61 15,-2-9 61-15,0 2-51 0,2 7 89 0,-4-11-4 16,1 5 44-16,3 0-1 0,0 6 5 0,-3-12-1 16,3 12-9-16,0-10-12 0,0 10-11 15,3-12-9-15,-3 12-9 0,4-7-1 0,-4 7 6 0,9-7-8 16,-9 7-7-16,13-5-7 0,-13 5-5 0,17-2-9 15,-17 2-2-15,19 0-7 0,-19 0 2 0,20 1-7 16,-10 1-2-16,-1 1-2 0,-1-1-3 0,0 2 1 16,-8-4-1-16,11 6 5 0,-11-6-3 0,9 6 0 15,-9-6 3-15,5 6 12 0,-5-6-21 0,0 0 2 16,0 0 1-16,0 0 5 0,-5 5-1 0,5-5-2 16,0 0-1-16,-4-7 1 0,4 7-4 0,-5-8 0 0,5 8 1 15,0-10-7-15,0 3 2 0,0 7 1 16,3-11-4-16,1 6 0 0,-2 0 1 0,3-1-1 15,2 0 3-15,0 1-3 0,0 2 2 0,0-1 1 16,-7 4-3-16,16-5 1 0,-16 5-1 0,14-2 2 0,-14 2-1 16,16-2 2-16,-16 2 0 0,12 2 3 15,-12-2-2-15,10 2 1 0,-10-2 3 0,8 3 6 16,-8-3-7-16,0 0 1 0,5 7 6 0,-5-7-7 16,0 0 4-16,0 0 0 0,0 0 6 0,0 0 0 0,0 0 4 15,0 0-6-15,0 0-1 0,-10-7 1 0,10 7-5 16,0-10-4-16,0 10 44 0,2-13-55 15,1 6 46-15,1-1-53 0,-2 0 50 0,5 2-48 0,-2-3 41 16,1 5-48-16,4-2 54 0,-3 1-44 0,2-1 58 16,0 2-44-16,1 2 52 0,-1 0-48 0,-9 2 41 15,20 0-56-15,-20 0 51 0,18 2-56 0,-7-1 2 16,0 1 0-16,-2 2-9 0,2 1-13 0,-2 0-50 16,0-1-50-16,-2 2-53 0,1 1-57 0,0-3-30 15,-1 1-17-15,-2 0-6 0,2-2-43 0,-7-3 29 16,9 7-65-16,-9-7 49 0,11 2-234 0,-11-2-75 15</inkml:trace>
  <inkml:trace contextRef="#ctx0" brushRef="#br0" timeOffset="150764.31">26057 10501 327 0,'0'0'283'0,"2"-12"-39"15,-2 12 10-15,0-11-1 0,0 11-12 0,-1-11 53 16,1 11-45-16,-4-10 42 0,2 6-82 0,2 4 27 0,-7-9-59 16,7 9 25-16,-9-5-53 0,9 5 26 15,-9-2-64-15,9 2 35 0,-14 2-53 0,5 2 34 16,2 0-61-16,-2 0 36 0,1 2-67 0,-1 1 40 15,1 0-60-15,3 0-1 0,0 0 2 0,1 1-1 0,1 1-4 16,1-2 4-16,2 2-7 0,4-3-2 16,-1 2-4-16,2-2-2 0,1 0-3 0,1-1-3 15,0-1-12-15,3-1-7 0,1-1-5 0,-11-2-4 16,20 2 4-16,-10-5 7 0,-2 1 0 0,2-1 4 0,-1-3 4 16,0 2-12-16,-1-3 35 0,-2 0-50 15,-1 0 42-15,-1-2-46 0,1 1 26 0,-3 0-57 0,-2-1 26 16,0 2-73-16,-2-1 31 0,0 0-58 0,-1-1 62 15,2 3-46-15,-2 0 39 0,1 0-40 0,-1 0 26 16,3 6-21-16,-4-10 5 0,4 10 21 0,-2-7 18 16,2 7 21-16,0 0 5 0,1-6 17 0,-1 6 6 15,0 0 10-15,0 0 7 0,5-5 1 0,-5 5 9 16,0 0 4-16,0 0 21 0,0 0 73 0,14 2-3 16,-14-2 86-16,7 3-39 0,-7-3 51 0,7 4-46 15,-7-4 31-15,9 7-45 0,-5-2 37 16,1-1-65-16,2 0 25 0,-1 1-54 0,0 1 28 0,2-1-57 15,-2 1 34-15,3 0-52 0,-1 0-5 0,0-1 0 16,-2 0-4-16,3 2-3 0,-3-4-1 0,1 2 0 16,-1-2 2-16,-6-3-3 0,10 7-2 0,-10-7-1 15,0 0-2-15,9 1 0 0,-9-1 0 0,0 0 1 16,4-8 38-16,-4 8-49 0,0-10 45 0,0 10-50 16,0-13 43-16,-2 7-46 0,0-4 44 0,0 3-43 15,-1-2 42-15,3 2-45 0,0 7 49 0,-1-13-51 16,1 13 44-16,1-11-48 0,-1 11 47 0,3-9-42 15,-3 9 41-15,6-7-41 0,-6 7 47 0,11-3-49 16,-11 3 45-16,0 0-43 0,17 1 42 0,-17-1-39 16,14 4 40-16,-14-4-43 0,17 6 45 0,-11-3-49 15,-6-3 42-15,14 7-46 0,-14-7 41 0,9 5-42 0,-9-5 50 16,9 6-46-16,-9-6 47 0,6 4-42 0,-6-4 51 16,0 0-51-16,0 0 46 0,0 0-45 0,0 0 46 15,5-6-46-15,-5 6 41 0,0-9-45 16,0 9 52-16,0-11-52 0,0 11 45 0,3-11-44 15,-3 11 46-15,4-12-42 0,1 7 36 0,-2-1-38 16,1 0 43-16,2 2-43 0,-6 4 46 0,12-6-40 0,-12 6 49 16,11-5-40-16,-11 5 44 0,17-2-43 15,-17 2 52-15,13 2-54 0,-13-2 47 0,11 3-49 0,-11-3 52 16,10 4-42-16,-10-4 47 0,9 4-46 0,-9-4 52 16,3 7-55-16,-3-7 46 0,0 0-46 0,0 0 52 15,-3 9-42-15,3-9 54 0,0 0-52 0,0 0 51 16,-9-1-58-16,9 1 48 0,-7-6-57 0,7 6 48 15,-5-10-57-15,3 4 54 0,2 6-56 0,0-13 44 16,0 13-53-16,2-13 51 0,0 7-51 0,1 0 50 16,3 0-49-16,-1 1 50 0,0 0-53 0,2 1 55 15,-7 4-38-15,15-4 33 0,-15 4-48 0,15-1 50 16,-15 1-47-16,18 2 51 0,-9 0-53 0,-1 2 52 16,2 0-52-16,-2 0 45 0,-1 1-61 0,1 0 19 15,0 0-91-15,-2 0-12 0,-1 0-102 16,0-1-27-16,-5-4-63 0,9 6-58 0,-9-6-65 0,8 4-449 15,-8-4-446-15</inkml:trace>
  <inkml:trace contextRef="#ctx0" brushRef="#br0" timeOffset="151012.07">26590 10113 585 0,'-3'-9'437'0,"1"1"-49"0,2 8-20 0,-3-11-17 15,3 11 9-15,-4-9-88 0,4 9 3 0,-1-7-64 16,1 7 32-16,0 0-65 0,0 0 26 15,0 0-73-15,0 0 28 0,0 0-66 0,4 6 34 0,0-2-66 16,-2 3 39-16,3 0-57 0,3 2 32 0,-2 0-37 16,1 1 16-16,2 1-57 0,-1 1 46 0,1 0-49 15,1 0 46-15,1 0-50 0,-2-1 42 0,1 1-52 16,0 0 50-16,1-2-51 0,-1 0 48 0,1-1-53 0,-2-1 32 16,-1 0-93-16,0-3-6 0,0 1-98 15,0-1-24-15,-1-1-116 0,-7-4-73 0,11 5-99 16,-11-5-443-16,0 0-528 0</inkml:trace>
  <inkml:trace contextRef="#ctx0" brushRef="#br0" timeOffset="151092.67">26711 10267 298 0,'0'0'519'0,"-6"-7"-95"0,6 7-144 0,-3-9-19 16,3 2-82-16,4 0-16 0,1-2-135 0,3-2-257 0,1-2-375 16,2-2-114-16</inkml:trace>
  <inkml:trace contextRef="#ctx0" brushRef="#br0" timeOffset="153278.51">8699 10424 145 0,'0'0'463'16,"-5"-7"-121"-16,5 7-27 0,-5-6-41 0,5 6 42 15,-5-6-35-15,5 6 57 0,-6-4-61 0,6 4 23 16,-5-4-81-16,5 4 12 0,0 0-82 0,-6-4 17 16,6 4-68-16,0 0 44 0,0 0-42 0,0 0 71 15,0 0-44-15,0 0 45 0,-4 3-39 0,4-3 18 16,0 9 0-16,0-9 8 0,4 13-7 0,2-5 0 15,-3 2 3-15,2 2-2 0,0 4-11 0,2-2-37 16,1 4 33-16,0 2-52 0,1 1 22 0,1 3-51 16,2 1 24-16,-2 0-39 0,3 1 19 0,-3 1-11 0,2-1-8 15,0-2-10-15,-1 1-4 0,-1 0-10 0,0-5 2 16,0 0-5-16,-2 0-2 0,1-2-6 0,-3-4 0 16,1 1 0-16,-1-3-7 0,-1 2-18 15,-1-5-30-15,2 1-32 0,-2 0-23 0,-1-3-25 0,-1-1-33 16,1 0-85-16,-3-6-46 0,1 7-129 0,-1-7-52 15,0 0-57-15,0 0-77 0,0 0-53 16,-8-2-318-16,8 2-567 0</inkml:trace>
  <inkml:trace contextRef="#ctx0" brushRef="#br0" timeOffset="153644.65">8689 10494 50 0,'-4'-9'295'0,"4"9"-58"16,-3-10-21-16,3 10-11 0,-1-9 7 0,1 9-3 15,-1-11-5-15,1 11-4 0,0-11-49 0,0 11 4 0,1-12-43 16,3 4 25-16,-4 8-51 0,5-11 50 15,-5 11-60-15,9-9 54 0,-3 6-14 0,2 1-7 0,0-1-8 16,-8 3-1-16,17-1-5 0,-6 2 3 16,-1 0-7-16,3 3-44 0,-3 0 36 0,-1 1-45 0,1 0 35 15,-1 2-42-15,0 1 36 0,-1 0-50 0,-3 1 40 16,-1 0-50-16,-2 1 43 0,-2 2-48 0,0-3 38 16,-2 4-18-16,-4-2-32 0,0 2 2 0,-1-2 1 15,-1 0 6-15,0 0-22 0,-2-1-40 0,1-1-49 16,3-3-73-16,-2 1-50 0,-1-2-56 0,3-1-60 15,6-4-123-15,-9 5-256 0,9-5-234 0</inkml:trace>
  <inkml:trace contextRef="#ctx0" brushRef="#br0" timeOffset="154113.97">9080 10805 371 0,'0'0'455'0,"0"0"-92"16,0 0 3-16,0 0-35 0,1-5 36 0,-1 5-9 16,0 0 30-16,0 0-73 0,0 0-31 0,0 0-29 15,-1-7-31-15,1 7-25 0,0 0-30 0,0 0-18 16,0 0-15-16,0 0-13 0,0 0-17 0,0 0-7 16,0 0 14-16,0 0-44 0,0 0 65 0,0 0-3 15,6 4 5-15,-6-4-1 0,7 8-7 0,-5-3-6 16,2 2 1-16,1 0 2 0,-1 1-11 0,0 2-8 15,-1-2-10-15,3 2-12 0,-2 1-10 0,1 0-13 0,1 3-8 16,-1-2-20-16,-1-3 7 0,0 3-7 16,1-2-3-16,-3 2-7 0,2-4-7 0,1 3 0 15,-1-3-2-15,-1 1-5 0,-1-2-2 0,1-1-4 0,-2 0-11 16,-1-6-34-16,4 9-35 0,-4-9-48 0,5 10-46 16,-5-10-80-16,0 0-133 0,0 7-93 0,0-7-152 15,0 0-168-15,0 0-511 0,-6-3-910 0</inkml:trace>
  <inkml:trace contextRef="#ctx0" brushRef="#br0" timeOffset="154663.37">9411 10615 231 0,'0'0'440'0,"0"0"-132"16,0 0-27-16,0 0-23 0,0 0 10 15,-10 1 50-15,10-1-24 0,0 0-26 0,0 0-36 16,0 0-34-16,0 0-24 0,0 0-19 0,0 0-18 16,0 0-11-16,0 0-1 0,0 0-3 0,0 0-12 15,0 0-14-15,5-5-16 0,-5 5-12 0,7-4-15 16,-7 4-11-16,9-3-5 0,-9 3-10 0,13-4-6 0,-13 4-3 16,14-2-2-16,-14 2-6 0,17-4-2 0,-7 3-2 15,-10 1-5-15,19-4-7 0,-9 3-18 0,1-1-26 16,-1-1-33-16,1 2-53 0,-2-1-50 0,2 1-48 15,-11 1-36-15,16-3-31 0,-16 3-76 0,14-1-21 16,-14 1-383-16,11-1-300 0</inkml:trace>
  <inkml:trace contextRef="#ctx0" brushRef="#br0" timeOffset="154854.84">9528 10693 538 0,'-3'4'414'0,"-1"1"-69"0,4-5-42 16,-7 9 22-16,7-9 25 0,-5 6 7 0,5-6-5 15,-5 5-28-15,5-5-32 0,0 0-34 0,-8 6-32 16,8-6-35-16,0 0-30 0,0 0-7 0,0 0-38 16,0 0-21-16,0 0-18 0,0 0-15 0,13 0-9 15,-13 0-46-15,12-4 27 0,-12 4-46 0,16-5 9 16,-7 1-69-16,0 2-77 0,3-1-80 0,-2 0-98 16,0 0-57-16,3-2-86 0,-2 1-142 0,3-1-263 0,-1 0-425 15</inkml:trace>
  <inkml:trace contextRef="#ctx0" brushRef="#br0" timeOffset="163878.13">10093 10372 211 0,'-5'-8'542'0,"5"8"-110"16,-8-6-114-16,8 6 43 0,-6-5-39 0,6 5 44 16,-4-4-51-16,4 4 22 0,0 0-92 0,-8-5-4 15,8 5-90-15,0 0 13 0,0 0-78 0,-6-3 27 16,6 3-41-16,0 0 72 0,0 0-43 0,1 7 8 15,-1-7 15-15,3 11 11 0,-2-4-1 0,3 2-49 16,-1 0 52-16,-1 2-65 0,2 4 50 0,1-1-78 16,-1 1 48-16,1 1-71 0,-1 1-5 0,1-2-1 15,0 2-4-15,-1 0 1 0,1 0 7 0,3-3-14 16,-3 1 0-16,-1-1-5 0,1 1-2 0,0-4-21 16,-1-1-47-16,0-1-13 0,1 0-85 0,-3-1-38 0,2 0-43 15,-1-2-43-15,-1-1-75 0,-2-5-41 0,1 8-130 16,-1-8-484-16,0 0-628 0</inkml:trace>
  <inkml:trace contextRef="#ctx0" brushRef="#br0" timeOffset="164259.96">9908 10532 502 0,'-12'-8'425'15,"5"0"-106"-15,-1 1-42 0,2-1-36 0,-3-3 28 16,1 1-63-16,4-3 56 0,-1 1-67 0,1 0 17 15,4-1-82-15,0 0 18 0,3-1-66 0,1 0 23 16,2-1-63-16,2 1 31 0,3 0-52 0,2 1 35 16,1 1-45-16,-1 3 32 0,1 2-45 0,2 0 38 15,1 3-44-15,-2 0 39 0,1 3-47 0,-1 2 26 16,0 2-59-16,-1 2 20 0,-1 2-82 0,0 4-31 16,-3 1-25-16,-2 3-20 0,1 1-29 0,-5 2 22 15,-3 1 13-15,-1 0 58 0,-1 2 20 0,-2 3 20 16,-1-1 22-16,-2-1 12 0,0 1 4 0,-1 0 23 15,2-3 18-15,0 1 45 0,-3-2 13 0,5-2 9 16,-1-3 20-16,1 1-9 0,0-3 10 0,2-2-3 0,1 1 3 16,1-2 4-16,2-2 7 0,1-1-23 0,1-1-9 15,1-2-11-15,2 0-8 0,-8-3-10 0,22 0-8 16,-11-1-3-16,2-2-11 0,4-1 1 0,-2 1 25 16,2-1-54-16,-2-2 4 0,2-1-91 0,-2 2-63 15,2-2-19-15,-5 0-45 0,2 0-95 0,-1-2 31 16,-1 2-236-16,-6 0-36 0</inkml:trace>
  <inkml:trace contextRef="#ctx0" brushRef="#br0" timeOffset="164611.31">10299 10570 308 0,'0'0'336'0,"-4"-9"-30"0,4 9 21 0,-5-8-75 15,5 8-13-15,-4-9-23 0,4 9-16 0,-2-6-23 16,2 6-19-16,0-9-8 0,0 9-18 0,2-7-7 16,-2 7-3-16,9-6 45 0,-9 6-57 0,13-5 34 15,-13 5-41-15,14-2 37 0,-14 2-55 0,18 0 37 0,-18 0-57 16,19 2 0-16,-9 2-6 0,-1-1-9 0,0 0 0 15,1 1-12-15,-2 0-4 0,-2 1-2 16,1-1 7-16,-7-4-6 0,10 7 10 0,-10-7 1 16,5 8-3-16,-5-8-5 0,0 0-5 0,0 8-1 0,0-8 1 15,0 0 5-15,0 0-4 0,-11-1-3 0,11 1-7 16,-7-8-1-16,5 2-6 0,-2-1-6 0,3-3-3 16,-2 2-2-16,3-3-3 0,0 2-2 0,3-3 45 15,-1 2-53-15,2-1 45 0,1 1-52 0,0 1 44 16,3 2-49-16,0-2 45 0,-2 5-50 0,3-1 52 15,1 1-45-15,-1 1 45 0,-9 3-52 0,18-2 54 16,-18 2-48-16,17 3 48 0,-7 0-53 16,-1 1 4-16,0 0 5 0,0 0 2 0,-1 2 2 0,1 3-9 15,-1-3-14-15,1 0-23 0,-3 0-45 0,2 0-47 16,-4 1-61-16,2-1-70 0,2-1-25 0,-3 1-29 16,-1-2-77-16,-4-4-16 0,10 4-361 0,-10-4-310 15</inkml:trace>
  <inkml:trace contextRef="#ctx0" brushRef="#br0" timeOffset="164806.25">10757 10464 677 0,'5'-7'540'0,"-5"7"-33"15,0 0-63-15,5-7 39 0,-5 7-60 0,0 0-2 0,0 0-24 0,2-6-61 16,-2 6-66-16,0 0-60 0,0 0-41 0,0 0-35 16,0 0-29-16,0 0-15 0,0 0-18 0,0 0-18 15,0 0-10-15,13 4-9 0,-13-4 1 16,5 7-54-16,-5-7 46 0,5 9-57 0,-5-9 41 0,8 9-78 15,-8-9-6-15,5 9-42 0,-5-9-36 16,4 7-37-16,-4-7-29 0,4 7-39 0,-4-7-77 0,0 0-41 16,-3 7-73-16,3-7-26 0,0 0-396 0,-11 0-420 15</inkml:trace>
  <inkml:trace contextRef="#ctx0" brushRef="#br0" timeOffset="164931.81">10621 10375 205 0,'0'0'215'0,"-5"-9"-56"0,5 9-35 15,-1-9-30-15,1 9-17 0,0-9-15 0,0 9-11 16,1-7-17-16,-1 7-3 0,5-5-33 0,-5 5-69 16,9-1-235-16,-9 1 234 0</inkml:trace>
  <inkml:trace contextRef="#ctx0" brushRef="#br0" timeOffset="165426.84">10874 10189 389 0,'-4'-5'444'0,"4"5"-56"16,-6-10 33-16,6 10-46 0,-9-8 48 0,9 8-64 0,-5-6 30 15,5 6-85-15,-7-6 2 0,7 6-106 0,0 0-30 16,-5-5-9-16,5 5-7 0,0 0-5 0,0 0-4 16,-2 9-4-16,2-9-12 0,2 10-3 15,1-4-17-15,1 2-11 0,0 2-13 0,1-1 1 0,2 4-29 16,0-1-10-16,-1 1-9 0,2 0-7 0,1 0-8 16,-2 2 4-16,1-1-64 0,1 2 60 0,1-3-57 15,-1 3 58-15,-1-2-72 0,1-1 27 0,-3-1-86 16,2-1 5-16,-2 1-38 0,-2-3-42 0,1-1-30 15,0-1-31-15,-2-1-40 0,-3-6-63 0,2 11-34 16,-2-11-21-16,-1 6-36 0,1-6 52 0,0 0-47 16,-6 2 104-16,6-2-204 0</inkml:trace>
  <inkml:trace contextRef="#ctx0" brushRef="#br0" timeOffset="165709.29">10966 10446 1031 0,'-9'-8'-6'0,"5"3"84"0,4 5 6 16,-10-8 26-16,10 8 43 0,-8-8 20 0,8 8 23 16,-6-9-18-16,6 9 52 0,-5-9-71 0,5 9 30 0,-3-10-65 15,3 10 30-15,0-11-66 0,0 11 30 16,3-11-62-16,-3 11 31 0,5-10-59 0,0 6 38 15,-1-2-58-15,1 0 42 0,4 1-55 0,-1 0 45 0,-2 0-49 16,3 0 31-16,0-1-70 0,1 1 14 16,-1 0-77-16,1 0-16 0,-2 1 6 0,2 0-15 15,-1-2 13-15,1 1 12 0,-2 2 13 0,1-1 26 0,1 0 9 16,-5 1 19-16,-5 3-4 0,13-4 4 0,-13 4 16 16,12-3 10-16,-12 3 17 0,0 0 31 15,14 1 19-15,-14-1 50 0,10 3 2 0,-10-3 22 0,10 5-49 16,-10-5 48-16,9 7-57 0,-9-7 47 0,9 7-64 15,-9-7 38-15,11 9-59 0,-5-5 39 0,-6-4-60 16,10 7 45-16,-10-7-46 0,10 8 35 0,-10-8-52 16,8 6 42-16,-8-6-60 0,6 6 32 0,-6-6-121 15,0 0-95-15,0 0-88 0,0 0-124 0,0 0-274 16,-11 1-207-16</inkml:trace>
  <inkml:trace contextRef="#ctx0" brushRef="#br0" timeOffset="165812.06">11006 10154 2 0,'0'0'118'0,"10"-5"-53"16,-10 5 43-16,13-1-105 0,-13 1 23 0,16-1-136 15,-16 1 37-15</inkml:trace>
  <inkml:trace contextRef="#ctx0" brushRef="#br0" timeOffset="166346.31">11270 10154 98 0,'9'-3'283'16,"-9"3"-38"-16,14-2 2 0,-14 2 10 0,10-2-6 0,-10 2 18 15,8-4-36-15,-8 4 5 0,0 0 29 0,9-3-80 16,-9 3 29-16,0 0-61 0,0 0 27 0,0 0-45 16,-6 5 24-16,6-5-57 0,-8 9 30 0,3-3-63 15,0 0 28-15,0 1-58 0,-3 0 31 0,6 0-53 16,-5 2 40-16,3-2-50 0,2 0 40 0,-1 0-49 16,2 0 45-16,-2-2-54 0,3-5 40 0,0 11-43 15,0-11 36-15,4 9-51 0,-4-9 31 0,9 3-67 16,-9-3 13-16,12-1-60 0,-4-1 33 0,1-2-59 15,0-1 46-15,2-1-49 0,-1-2 71 0,0 0-23 16,1 0 55-16,0 1-39 0,-2-2 64 0,1 2-41 16,-2 0 61-16,-2 0-47 0,2 1 50 0,-1 1-49 15,0 0 57-15,-1-1-55 0,-6 6 60 0,10-6-51 16,-10 6 71-16,13-3-37 0,-13 3 45 0,13-3-50 0,-13 3 44 16,15-1-54-16,-15 1 45 0,16 1-45 0,-16-1 45 15,16 0-57-15,-16 0 49 0,17 0-50 0,-17 0 53 16,16-1-49-16,-16 1 42 0,17-3-51 15,-7-1 51-15,-1 2-48 0,-1-3 3 0,-2-1 14 0,2 0-3 16,-3-2-4-16,0 0 2 0,-1 1 6 0,0-3 5 16,-3 0 24-16,-1 0 31 0,0 0 19 0,-2-2 17 15,-2-1 18-15,-1 1 4 0,-2-3 9 0,0 1-5 16,-4-2-3-16,1 0 12 0,-1 0-6 0,-1-1 3 16,1 2 26-16,-1 1 8 0,1 1 0 0,2 2-8 15,-1 0-31-15,-1 2 44 0,5 1-19 0,-1 0-24 16,1 3-23-16,0 0-26 0,1 1-12 0,5 4-10 15,0 0-7-15,-11 2-51 0,11-2 52 0,-7 8-52 16,5-1 42-16,1 1-43 0,2 3 49 0,1 1-53 0,3 4 50 16,-2 1-6-16,5 2-10 0,0 2-12 15,1 2-41-15,6 3-68 0,-2-1-73 0,4 0-70 16,3 2-24-16,-1 1-88 0,4-3-40 0,0 2-77 0,-4-7-96 16,3-1-518-16,1-1-703 0</inkml:trace>
  <inkml:trace contextRef="#ctx0" brushRef="#br0" timeOffset="167328.6">12220 10131 235 0,'1'-6'337'0,"-1"-1"-76"16,0 0 14-16,-1-1-4 0,-2 0-32 0,2-1-17 15,-3 0-5-15,-2 0 50 0,1 0-49 0,-2 0 13 16,2 0 1-16,-1 1-5 0,-3 0-4 0,1 1-10 16,2 1-13-16,-2-1-15 0,-1 2-22 0,0 1-25 0,3 1-30 15,6 3-18-15,-17-1-13 0,17 1-5 0,-15 4 0 16,5 0-15-16,2 3-11 0,2 1-6 15,-1 1-6-15,3 3-1 0,-2 1-10 0,2-1-4 16,2 2-1-16,2 0-3 0,0-1-7 0,2 0 2 0,-2 1-1 16,5-1-4-16,0-1-12 0,2 0-20 0,-2-4 24 15,0 2-61-15,0-4 36 0,5 0-57 0,-3-2 42 16,-7-4-60-16,15 3 35 0,-15-3-37 0,17-4 51 16,-8 1-39-16,-2-2 51 0,2-1-31 0,-1-1 54 15,0-2-35-15,-2 2 50 0,3-2-40 16,-3 1 47-16,1-1-36 0,-2 2 43 0,1-1-39 15,-1 1 45-15,2 1-40 0,-2 1 39 0,1 1-40 16,-6 4 48-16,12-5-50 0,-12 5 43 0,11-1-40 0,-11 1 43 16,13 2-43-16,-13-2 37 0,15 7-51 0,-8-3 26 15,-1 1-74-15,2-1 12 0,-2 1-81 0,-1 1 32 16,0-2-58-16,-5-4 21 0,8 9-17 0,-8-9 11 16,6 9 5-16,-6-9-5 0,2 6 16 0,-2-6 26 15,0 0 16-15,0 0 20 0,-8 3 22 0,8-3 15 16,-5-4 11-16,5 4 14 0,-7-8 36 0,5 3 17 0,-2-2-2 15,3 1 30-15,-2-2 6 0,1-1-5 16,2 9 30-16,0-15-23 0,0 6-4 0,2 1-8 0,1-1 5 16,1 1 4-16,-1 1-7 0,3 1 8 0,0 1-4 15,-6 5-1-15,11-7 4 0,-11 7 5 0,16-1 1 16,-16 1 16-16,15 2 29 0,-6 2-56 0,-1 1 37 16,1-1-52-16,-3 3 41 0,2 0-50 0,-2 0 34 15,-2-1-39-15,4 1 54 0,-6 1-29 0,2-4 64 16,-1 3-29-16,-3-7 56 0,3 9-49 0,-3-9 32 15,0 7-57-15,0-7 46 0,0 0-59 0,0 0 36 16,0 0-61-16,0 0 4 0,-9-6-17 16,9 6-1-16,-2-11-4 0,2 4-1 0,-1-1-6 0,2-1 4 15,0 0-9-15,2 0 0 0,1 0-2 0,-2 1 3 16,5 0-3-16,-1 2-1 0,0-1 6 0,2 2-7 16,-2 1 0-16,-6 4 1 0,16-3 0 0,-16 3-1 15,14-2 1-15,-14 2 1 0,15 4-1 0,-15-4 0 0,14 5 3 16,-7 0-2-16,-1 1 0 0,0-1 6 15,-2-1-7-15,0 2 4 0,-1-1 2 0,-3-5 6 16,5 10-1-16,-5-10-4 0,1 7 21 0,-1-7-15 0,0 0 16 16,-4 6 10-16,4-6 4 0,0 0-2 0,-4-4 3 15,4 4-18-15,-5-9-1 0,5 9-3 16,0-11-3-16,0 3-5 0,0 0-1 0,3-2-33 16,-1 2 31-16,1-1-30 0,1 1 32 0,0 0-31 0,-1 1 33 15,4 2-34-15,-2 0 33 0,0 2-29 0,-5 3 27 16,10-4-29-16,-10 4 29 0,13 0-31 0,-13 0 36 15,11 4-43-15,-3 0 17 0,0 2-38 0,-2-1-42 16,1 2-43-16,-1-1-38 0,2 1-35 0,-1 0-17 16,0-2-13-16,-1 2-4 0,-1-3-2 0,2 1-34 15,0-1-6-15,-7-4-62 0,13 2 11 0,-13-2-313 16,17 0-159-16</inkml:trace>
  <inkml:trace contextRef="#ctx0" brushRef="#br0" timeOffset="168227.7">12854 9947 175 0,'5'-7'346'0,"-3"0"-55"0,0 0-26 0,-2 7-16 15,1-11 3-15,-1 11 34 0,-3-11-10 0,3 11 3 16,-5-7-17-16,5 7-12 0,-6-5-35 0,6 5-18 16,-9-2-15-16,9 2-15 0,-12 3-8 0,12-3-21 0,-12 7-22 15,5-1-22-15,1-1-11 0,-1 2-19 0,1 1-12 16,1-1-9-16,1 1-5 0,2 0-7 0,0 0-4 16,1-1-3-16,2 0-6 0,-1 0-4 0,3-2-3 15,1 1-5-15,1-1-2 0,0-2 4 0,5 0-15 16,-10-3-17-16,17 3-16 0,-6-5-5 15,-2 0-6-15,3-1-3 0,-2 0-5 0,-1-2 3 0,1-1 9 16,-2 0 7-16,-2 0 7 0,2-2 3 0,-3 2 6 16,-1-3-1-16,-3 2 5 0,2 0-7 0,-3 0-2 15,-2 0-20-15,0 0-31 0,-1 1-30 16,-2-1-44-16,1 0-12 0,0 2 2 0,-1 0 10 0,5 5-11 16,-9-7 2-16,9 7 4 0,-6-4 10 0,6 4 11 15,0 0 14-15,0 0 12 0,0 0 17 0,0 0-7 16,0 0 51-16,5-6 9 0,-5 6 11 0,0 0 4 15,13 0 10-15,-13 0 14 0,13 0 32 0,-13 0 41 0,14 0 20 16,-14 0 14-16,14 3 13 0,-14-3 0 16,14 4 47-16,-8-2-51 0,1 3 12 0,-1-2 1 0,2 1-6 15,-1 1-15-15,0 2-8 0,-1-1-19 0,1-1-13 16,-1 1-10-16,0 0-10 0,1-1-7 16,-1 2-12-16,-1-1-3 0,-1-1-7 0,2 0-1 0,-2-1-4 15,-4-4 0-15,9 6 0 0,-9-6 1 0,7 6-8 16,-7-6-1-16,0 0-6 0,0 0-3 15,0 0-5-15,10-3-6 0,-10 3 14 0,2-6-16 16,-2 6 6-16,1-12 5 0,-1 12 1 0,3-13 2 0,-3 13 5 16,3-13-4-16,-1 7-1 0,0 1-2 0,-2 5 4 15,3-10 0-15,-3 10 1 0,8-8 8 0,-8 8-7 16,9-6 3-16,-9 6 10 0,9-2-1 0,-9 2 5 16,10 2-3-16,-10-2-2 0,12 6 0 0,-12-6 1 15,11 7-4-15,-7-4 4 0,-4-3 0 0,9 8 2 16,-9-8-12-16,9 8 4 0,-9-8 2 0,6 6 2 0,-6-6 4 15,4 4-4-15,-4-4-4 0,0 0-5 16,0 0 2-16,0 0-2 0,12-3 0 0,-12 3 3 16,5-11 1-16,-3 6-7 0,1-1 1 0,-2-1 1 0,3-1-3 15,-1 1 1-15,-1-2 0 0,3 2 4 16,-2-2-8-16,1 2 2 0,-1 0 1 0,1 0 0 16,0 2 3-16,1 0-2 0,-1 1 1 0,-4 4 1 0,8-7 4 15,-8 7-4-15,10-2 2 0,-10 2 13 0,0 0-12 16,10 1-3-16,-10-1 3 0,9 3 1 15,-9-3 0-15,4 5 3 0,-4-5-1 0,6 6-1 0,-6-6 4 16,0 0 5-16,5 4 19 0,-5-4 17 0,0 0 12 16,0 0-7-16,0 0-10 0,0 0-10 0,0 0-6 15,8-1-7-15,-8 1-7 0,5-9-3 0,-2 2-1 16,1 3-2-16,1-3-5 0,-2-1-2 0,3 2 41 16,-1-1-48-16,0 1 39 0,-1 1-47 0,2 1 53 15,-6 4-53-15,9-6 10 0,-9 6 11 0,9-3 16 16,-9 3-4-16,9 3 12 0,-9-3-6 0,11 8-5 0,-5-3-3 15,-1 1-2-15,0 1-4 0,0 0-2 16,1 1-14-16,-2 2 14 0,1-1-11 0,0 0 1 16,1 0-12-16,-3 0-32 0,4-1-46 0,-4-1-52 15,4 1-45-15,-7-8 11 0,5 10-76 0,-5-10-33 0,8 3-19 16,-8-3-14-16,10-1 1 0,-10 1-24 16,9-9-247-16,-4 2-103 0</inkml:trace>
  <inkml:trace contextRef="#ctx0" brushRef="#br0" timeOffset="168461.2">13521 9619 373 0,'-3'-9'512'0,"3"2"-101"0,-2 1-39 0,2 6 40 16,-3-11-67-16,3 11 16 0,-4-7-64 0,4 7 30 15,-2-6-74-15,2 6 31 0,0 0-77 0,0 0-21 16,0 0-24-16,0 0-10 0,-7 7-13 0,7-7-22 16,2 9-15-16,-2-9-18 0,1 15-14 0,3-8-6 15,-2 4-60-15,-1 0 44 0,2-2-52 0,2 6 45 16,-1-1-52-16,1 0 49 0,-2 1-56 0,3 0 57 15,-1 1-59-15,2 0 52 0,-2 1-53 0,1-3 50 0,-2 3-53 16,4-3 46-16,-2 2-39 0,-1-3-16 16,-1 0-77-16,1-1-20 0,-1-3-44 0,1 0-42 15,-1 0-33-15,-3-1-44 0,3-2-36 0,-4-6-50 0,3 8-69 16,-3-8-494-16,0 0-522 0</inkml:trace>
  <inkml:trace contextRef="#ctx0" brushRef="#br0" timeOffset="168584.08">13509 9815 461 0,'-2'-7'395'0,"-2"-1"-61"16,3 0-52-16,-2 2-23 16,3-2-38-16,1 2-33 0,2-2-40 0,1-1-34 0,-1 1-28 0,4-2-19 15,1 1-17-15,1-2-9 0,2 1-62 0,-2 0-93 16,4 2-94-16,-2-2-524 0,1 1-238 16</inkml:trace>
  <inkml:trace contextRef="#ctx0" brushRef="#br0" timeOffset="168926.77">14033 9705 359 0,'0'0'437'0,"0"0"-64"0,-6 5-36 0,6-5 11 0,0 0 20 16,0 0-12-16,0 0 16 0,0 0-90 0,0 0-43 16,0 0-47-16,0 0-26 0,0 0-11 15,0 0-20-15,13-5-16 0,-7 3-12 0,2-4-13 16,2 3-12-16,0-2-12 0,-1-1-17 0,5 1-10 0,-2-1-8 16,2 1-5-16,0-2-9 0,-1 1 2 0,2-1-4 15,-2 2-10-15,3 0-5 0,-3 0-6 0,1 0-14 16,-2 0-38-16,0 1-11 0,-1 0-72 0,0 0 3 15,-1 0-90-15,-2 2-28 0,-8 2 1 0,12-5-16 16,-12 5-19-16,10-5-21 0,-10 5-96 0,0 0-368 16,5-5-287-16</inkml:trace>
  <inkml:trace contextRef="#ctx0" brushRef="#br0" timeOffset="169127.06">14185 9527 296 0,'-7'-5'490'0,"7"5"-16"16,-8-7-67-16,8 7 76 0,-9-5-48 0,9 5 44 0,-5-4-55 15,5 4-12-15,-6-4-51 0,6 4-59 0,0 0-44 16,-7-3-22-16,7 3-19 0,0 0-5 0,0 0-15 16,-2 8-19-16,2-8-21 0,2 8-25 0,0-1-23 15,0-1-18-15,1 4-19 0,-1-1-14 0,3 5-11 0,-1-1-8 16,0 0-5-16,0 4-51 0,1 0 6 0,-1-1-111 16,3 5-10-16,-3-1-125 0,3 1-51 0,-1 1-91 15,-1-1-105-15,0 1-21 0,3-2-199 0,-3-1-404 16,-1-2-744-16</inkml:trace>
  <inkml:trace contextRef="#ctx0" brushRef="#br0" timeOffset="169588.79">14883 9603 354 0,'0'0'514'0,"-2"-7"-84"0,2 7 20 0,-3-10 71 16,3 10-49-16,-1-8 51 0,1 8-41 0,0-10-6 16,0 10-41-16,-2-7-38 0,2 7-29 0,-1-7-39 15,1 7-46-15,0 0-31 0,1-7-31 0,-1 7-20 16,0 0-48-16,0 0 1 0,0 0-43 0,12 2 6 15,-12-2-46-15,10 6 6 0,-5-1-30 0,0-1 11 16,2 1-38-16,-2 2 20 0,1 0-42 0,-2-1-13 16,3 3-78-16,-5-4-15 0,2 2-63 0,-1 0-63 15,-1-1-56-15,1-1-57 0,-3-5-62 0,0 11-39 16,0-11-102-16,-4 4-49 0,4-4-27 0,-9 1-524 0,9-1-763 16</inkml:trace>
  <inkml:trace contextRef="#ctx0" brushRef="#br0" timeOffset="169727.58">14810 9565 464 0,'-10'-10'331'0,"-1"0"-9"15,2 1-14-15,0 0 53 0,0 1-36 0,1-1 43 0,2 3-62 16,-1-1 28-16,3 1-91 0,-2 0-6 0,4 0-90 16,2 6 15-16,-3-8-77 0,3 8 27 0,5-7-69 15,-5 7 24-15,13-7-107 0,-13 7-35 0,17-1-136 16,-5 1-46-16,1 1-105 0,1 0-132 0,-1 2-381 16,1 0-425-16</inkml:trace>
  <inkml:trace contextRef="#ctx0" brushRef="#br0" timeOffset="170042.36">15025 9518 345 0,'9'3'612'0,"-9"-3"-151"0,0 0 0 0,0 0-79 15,0 0 1-15,13 1-73 0,-13-1 27 0,0 0-61 16,7 3 38-16,-7-3-71 0,8 3-22 0,-8-3-47 16,9 4-31-16,-9-4-25 0,10 6-17 0,-10-6-16 0,9 7-14 15,-5-2-10-15,1 0-9 0,-2 1-17 16,2-2-6-16,-5-4-4 0,4 11-5 0,-4-11 2 15,2 9-4-15,-2-9-7 0,0 7 2 0,0-7-2 0,0 0-2 16,0 0 1-16,-4 4 1 0,4-4 1 0,-2-8-9 16,2 8 0-16,-3-10-1 0,7 0-1 0,-3 0 0 15,3-1-1-15,1-1 7 0,0 1-8 0,3-2 2 16,0 2-4-16,-2 1 5 0,3 1 4 0,-1 1-2 16,1 1-4-16,-2 1 6 0,1 2 0 0,1 2-1 15,-9 2-3-15,18-1 7 0,-18 1-5 0,18 3-17 16,-11 2-19-16,1 0-45 0,1 0-46 0,1 0-53 15,-3 4-13-15,-1-3-100 0,1 2-26 0,0 0-67 16,-2-2-64-16,-1 1-44 0,1-3-421 0,-5-4-479 16</inkml:trace>
  <inkml:trace contextRef="#ctx0" brushRef="#br0" timeOffset="170292.47">15339 9352 303 0,'-1'-16'512'16,"-1"2"-4"-16,0 2-3 0,-2 1 32 0,3-1-8 15,-1 3-32-15,0-1 42 0,-3 2-85 0,4-1-15 16,0 3-110-16,-2 0-22 0,3 6-98 0,-1-10-1 0,1 10-61 16,0 0 41-16,0 0-58 0,0 0 17 0,0 0-64 15,0 0 21-15,11 7-56 0,-6 2 27 0,1-2-52 16,1 4 34-16,0 1-49 0,1 0 37 0,0 2-10 16,3 2-6-16,0 1-42 0,-1-1 31 0,-1 2-20 15,3-2-42-15,-2 1-37 0,0-1-31 0,0 0-40 16,-3-1-47-16,0-3-68 0,0 0-61 0,0 1-18 15,-3-4-94-15,0 1-9 0,0-1-81 0,-3-2-115 16,-1-7-417-16,-1 11-680 0</inkml:trace>
  <inkml:trace contextRef="#ctx0" brushRef="#br0" timeOffset="170443.14">15350 9483 361 0,'-3'-7'635'0,"-1"2"-145"0,2-1-54 0,-1-2-5 16,3 1 0-16,0 0-76 0,0-1-36 0,3-2-51 15,-1 0-53-15,2 0-43 0,4-1-36 0,-2 0-25 0,3 0-28 16,0-1-61-16,2 2-78 0,1 0-88 0,1 1-104 16,-2-1-85-16,2 0-87 0,-3 2-598 0,2 1-627 15</inkml:trace>
  <inkml:trace contextRef="#ctx0" brushRef="#br0" timeOffset="170777.81">15569 9351 585 0,'8'-5'493'0,"-8"5"-101"0,1-6-4 0,-1 6 20 15,4-8-2-15,-4 8-84 0,8-10-37 0,-8 10-41 16,10-7-33-16,-10 7-29 0,12-7-18 0,-12 7-22 16,15-2-23-16,-15 2-22 0,19 1-10 0,-10 2-12 15,2 1-8-15,0 0-4 0,-1 1-14 0,0 3 13 0,-1-1-26 16,-2-1-5-16,-1 4-4 0,0-4 0 15,-2 4 7-15,0-2-1 0,-3 1 22 0,-1-1 18 16,0-8 19-16,-1 11 13 0,-3-5-13 0,4-6 1 16,-5 5-1-16,5-5 7 0,0 0-1 0,-15-2-17 0,10-2-12 15,1-1-10-15,0-2-15 0,1-2-7 0,0-2-17 16,1 2-20-16,4-4-100 0,0-1-12 0,1 0-100 16,0 1-23-16,4-2-42 0,-2 3-37 0,3-1-41 15,2 1-22-15,-1 1-8 0,0 2 19 0,2 0 17 16,-3 3 9-16,1 3-23 0,-1-1 43 0,-8 4-43 15,16-1 61-15,-16 1-131 0,10 3 99 16</inkml:trace>
  <inkml:trace contextRef="#ctx0" brushRef="#br0" timeOffset="170906.15">15854 9289 150 0,'0'0'316'0,"4"10"-32"0,-4-10-12 16,4 6-53-16,-4-6-35 0,0 0-38 0,8 3-21 16,-8-3-15-16,0 0-22 0,0 0-17 0,14-1-10 15,-14 1-11-15,0 0-12 0,10-3-8 0,-10 3-10 16,7-4 1-16,-7 4-5 0,0 0-7 0,8-4-7 15,-8 4-50-15,0 0-40 0,0 0-120 0,4-6-49 16,-4 6-248-16,0 0 0 0</inkml:trace>
  <inkml:trace contextRef="#ctx0" brushRef="#br0" timeOffset="172561.79">15802 9407 102 0,'0'0'199'0,"-8"-2"-23"16,8 2-5-16,0 0-19 0,-7-3-8 0,7 3-6 15,0 0 17-15,0 0-39 0,-10-2 12 16,10 2-23-16,0 0 8 0,0 0-9 0,0 0-1 0,0 0 7 15,0 0-12-15,-11-1 26 0,11 1-39 0,0 0 15 16,0 0-45-16,0 0-2 0,-2-6 3 16,2 6 3-16,0 0 1 0,0-9 6 0,0 9 6 15,2-7 1-15,-2 7-6 0,2-9-7 0,-2 9-8 0,1-10-7 16,-1 10-6-16,1-14-7 0,2 10-1 0,-2-3-4 16,0-1 8-16,-1 1 4 0,0-1-3 15,0 1 4-15,0 0 1 0,0-1 5 0,-2 2 8 0,-1-2 0 16,2 2-3-16,-2 0-4 0,-2 0-2 0,1 0-7 15,4 6-7-15,-9-7-1 0,9 7-7 0,-10-5 3 16,10 5 6-16,-13 1-11 0,13-1 1 0,-16 7-1 16,8-2 15-16,-1 5 9 0,0-2 25 0,0 3-50 15,0 1 48-15,2 0-43 0,0 2 56 0,2 0-48 16,1-2 42-16,0 3-38 0,3 0 51 0,1-4-45 16,0 3 46-16,5-2-55 0,-1-1-1 0,3 2-4 0,3-1-3 15,1-4-4-15,2 1-4 0,1-2-2 16,3-3-5-16,1 0-4 0,2-1-16 0,-1-2-50 15,2-2-44-15,2-2-5 0,0-1-78 0,1 0-43 0,-1-2-34 16,0-2-3-16,-4 1-19 0,2-1 1 0,-6 1-45 16,0 0 9-16,-3-2-76 0,-2 2 24 15,-4-2-159-15,-1 2-36 0</inkml:trace>
  <inkml:trace contextRef="#ctx0" brushRef="#br0" timeOffset="172860.76">16004 9336 397 0,'-9'-5'258'0,"4"-2"2"0,-3 2-34 15,0 1-11-15,1-3 42 0,1 3-22 0,-1 0 22 0,7 4 2 16,-10-8-26-16,10 8-24 0,-9-7-30 0,9 7-33 15,-4-6-21-15,4 6-10 0,-2-7-1 0,2 7 11 16,0 0-3-16,5-4-5 0,-5 4-12 0,0 0-1 16,16 1-8-16,-16-1 0 0,14 5-6 0,-5 0-10 15,0-1 1-15,0 1-12 0,1 0-7 0,-2 3-8 16,1 1-1-16,0 2-4 0,0-3-7 0,-3 2-1 16,1-2 1-16,-3 2 7 0,-2-3 12 0,2 1 16 0,0-2 17 15,-4-6-42-15,1 11 41 0,-1-11-63 16,-1 7 47-16,1-7-56 0,0 0 41 0,0 0-64 15,-14-1 56-15,14 1-67 0,-7-10 49 0,2 3-67 16,4-2 2-16,-2-2-92 0,2-1-12 0,1-1-50 0,1-2-33 16,2 0-37-16,1-1-21 0,1 1-54 15,0 3 49-15,1-2-69 0,3 1 13 0,-1 2 0 0,0 2 2 16,1 3 8-16,-2-2 22 0,2 5 31 0,0-1 43 16,-9 4 30-16,14-1-140 0</inkml:trace>
  <inkml:trace contextRef="#ctx0" brushRef="#br0" timeOffset="173118.53">16155 9197 637 0,'0'0'8'0,"11"7"82"0,-11-7-17 16,7 7 73-16,-3-2 0 0,-4-5 42 0,5 9-4 15,-5-9 0-15,5 7-2 0,-5-7-2 0,3 7-3 16,-3-7-5-16,0 0-4 0,6 7-18 0,-6-7-27 16,0 0-23-16,0 0-20 0,0 0-17 0,0 0-11 15,11-1-5-15,-11 1-17 0,4-7-4 0,-4 7-6 16,9-10-8-16,-5 6 3 0,-2-4-3 0,2 1 16 16,-1 0-24-16,-1-2 18 0,0 2-19 0,-1 0 34 15,-1 7 11-15,-1-12 12 0,-2 6 6 0,3 6 3 16,-4-8-5-16,4 8-2 0,-6-6-2 0,6 6-3 15,0 0-8-15,-15 1-15 0,15-1 5 0,-12 7-8 0,7-2-3 16,-2 2-1-16,1 0-7 0,2 2-2 0,2-1-4 16,-1 0-2-16,2 2-2 0,1-1-5 15,1 1-5-15,2-2-18 0,-1 2-28 0,2-2-33 0,4 1-33 16,-2-3-31-16,2 0-37 0,1-1-14 16,1-3-19-16,0 1-23 0,-10-3 2 0,23-2-37 0,-13 1 15 15,2-2-60-15,1-4 47 0,-2 2-222 0,1-1 18 16</inkml:trace>
  <inkml:trace contextRef="#ctx0" brushRef="#br0" timeOffset="173392.62">16385 9160 327 0,'1'-11'235'0,"2"1"24"0,-1 2-35 0,-2 1 30 16,0 7 11-16,0-13 7 0,0 13 16 0,-1-11-10 15,1 11-26-15,-4-8-28 0,4 8-26 0,-2-7-19 16,2 7-12-16,0 0-18 0,-10-2-19 0,10 2-16 16,0 0-22-16,-7 7-18 0,7-7-16 0,-4 10-1 0,4-10-9 15,0 12-10-15,3-5-5 0,-1 2-7 16,3-1-2-16,-1 3-10 0,4-1-5 0,-2 2-9 15,4-1-30-15,-1 1-28 0,2 0-17 0,1-2-12 16,-1 2 8-16,0-2 15 0,0 1 10 0,0 0 20 16,-1-2 34-16,0 0-44 0,-5 0 54 0,0-4-30 15,-1 4 56-15,-2-2-26 0,-1 1 52 0,-2-3-26 16,-2 1 52-16,-1 2-52 0,-2-2 38 0,-1-2-52 16,0 1 36-16,-1 1-52 0,0-2 38 0,1-1-51 0,7-3 42 15,-14 5-48-15,14-5 26 0,-12 2-109 0,12-2-38 16,0 0-135-16,-10-5-48 0,10 5-87 0,-1-10-44 15,2 3-369-15,4-3-350 0</inkml:trace>
  <inkml:trace contextRef="#ctx0" brushRef="#br0" timeOffset="173610.14">16575 8988 363 0,'2'-11'652'16,"-1"2"-176"-16,-1 2-22 0,0 7-81 0,0-12-11 15,0 12-62-15,0-9 21 0,0 9-70 0,-1-7 39 16,1 7-68-16,0 0-16 0,0 0-29 0,0 0-33 15,0 7-18-15,0-7-21 0,2 11-14 0,-1-4-13 16,2 2-52-16,2 0 40 0,-1 1-55 0,0 1 34 16,1 2-47-16,1 2 41 0,1 0-47 0,0-1 42 15,0 0-63-15,-1 1 8 0,2-1-44 0,-1 1-40 16,-3-2-43-16,3-1-38 0,-2 0-29 0,-1-3-40 0,-2 2-35 16,-1-4-40-16,-1 2-63 0,-1-3-42 15,1-6-425-15,-8 11-409 0</inkml:trace>
  <inkml:trace contextRef="#ctx0" brushRef="#br0" timeOffset="173738.76">16506 9184 383 0,'-8'-6'335'0,"1"0"-58"0,3 2-39 16,2-2-33-16,2 6-20 0,-4-9-22 0,4 9-24 15,2-11-15-15,2 5-20 0,0 0-23 0,5 0-19 16,-2 0-13-16,4 0-11 0,0 0-11 0,2 0-6 16,2 1-24-16,-2 0-57 0,0 0-74 0,3 1-121 15,1 0-65-15,-3 1-200 0,0-3-18 0</inkml:trace>
  <inkml:trace contextRef="#ctx0" brushRef="#br0" timeOffset="174291.72">17060 8982 515 0,'6'-7'409'0,"-6"7"-45"0,0 0-38 0,0 0 19 15,-4-7-2-15,4 7-17 0,0 0-18 0,-11-1-7 0,11 1-19 16,-14 3-43-16,6 1-35 0,-1 2-30 0,0 0-26 15,0 1-52-15,0 1 9 0,3 1-45 16,-2 2 20-16,4-2-36 0,-1 5 17 0,4-1-39 0,1-3 23 16,0 2-35-16,2 2 20 0,4-3-34 0,-1 3 2 15,2-2-20-15,2-3-17 0,0 2-11 0,3-3 0 16,-3 0 2-16,0-2 5 0,2-3 6 0,-3 1 0 16,-8-4-1-16,15 2 1 0,-15-2 2 0,11-1 8 15,-11 1 7-15,8-6 6 0,-8 6-6 0,4-8 9 16,-4 8-2-16,0-13 11 0,0 6-1 0,-1-3 4 15,-2 0-2-15,1-1 3 0,-1 2 5 0,3-1-3 16,-1-1 3-16,-1 2-3 0,4 0 1 0,-1 1-5 16,0-1 1-16,3 1 2 0,0 4-3 0,3-4-1 15,-1 4 0-15,1 1 3 0,-7 3 1 0,17-2 8 16,-17 2-6-16,19 1 0 0,-8 0 1 0,1 2 1 16,-3 1-1-16,2 1-2 0,-1 1 6 0,-1-1-6 0,-2 2-7 15,1-1 8-15,-2-1-3 0,-1 2 16 16,-1-2 0-16,-4-5 28 0,4 8-12 0,-4-8 23 15,1 8-20-15,-1-8 31 0,0 0-28 0,0 0 43 16,0 0-49-16,0 0 30 0,-10-7-43 0,10 7 28 0,-1-11-43 16,2 2 33-16,0-2-7 0,3-1-7 0,1 0-7 15,3-1-4-15,2-1-2 0,-1 1 0 0,4 0 0 16,1 0-9-16,0 1 1 0,0 3 0 0,-1 0-2 16,2 3 3-16,-2 4 11 0,-1-2 7 0,2 3-5 15,-3-1 0-15,2 5-4 0,-3 1 0 0,-1 2-1 16,1 2-49-16,-1 3 4 0,-5 1-93 0,0 2-71 15,-1 1-108-15,-3 1-38 0,-2 1-140 0,0 1-116 16,-3 3-384-16,-2-1-576 0</inkml:trace>
  <inkml:trace contextRef="#ctx0" brushRef="#br0" timeOffset="175175.34">15821 10033 38 0,'-2'-9'710'0,"2"9"-175"16,-4-7-90-16,4 7-34 0,-7-6-11 0,7 6-9 16,-6-7-4-16,6 7-3 0,-4-5-70 0,4 5 7 15,-5-4-110-15,5 4 3 0,0 0-72 0,0 0 47 16,0 0-51-16,0 0 25 0,-3 8-64 16,3-8 37-16,4 9-20 0,0-4-23 0,0 2-13 0,1 1-19 15,-1 0-13-15,4 1-6 0,-1 0-10 0,1 1-5 16,0 0-9-16,-1 1-18 0,0-1-39 0,-1-2-43 15,1 0-91-15,-1 1-11 0,0-2-53 0,-1 0-10 0,-1-1-89 16,0 0 6-16,-4-6-83 0,5 8-95 16,-5-8-61-16,0 0-379 0,-5 6-530 0</inkml:trace>
  <inkml:trace contextRef="#ctx0" brushRef="#br0" timeOffset="175326.99">15673 10025 364 0,'-8'-10'444'16,"2"2"-105"-16,1 1-77 0,1 1-57 0,0 0-39 0,3 0-30 15,1 6-7-15,-1-10-24 0,1 10-21 0,3-8-16 16,-3 8-14-16,11-7-15 0,-3 3-7 16,3 1-7-16,-1-1-18 0,4 2-68 0,0-1-83 0,0 2-129 15,4 0-350-15,-4 1-134 0</inkml:trace>
  <inkml:trace contextRef="#ctx0" brushRef="#br0" timeOffset="175663.21">15994 9977 316 0,'0'0'550'0,"0"0"-130"0,0 0-92 0,0 0-34 16,0 0-21-16,9 3-23 0,-9-3-18 0,0 0-14 15,0 0-13-15,0 0-10 0,7 3-23 0,-7-3-22 16,7 4-10-16,-7-4-35 0,9 6-22 0,-9-6-15 0,11 4-6 16,-11-4-17-16,10 7-4 0,-10-7-7 0,11 7-6 15,-11-7-5-15,10 4-1 0,-10-4-4 16,6 6 2-16,-6-6 5 0,0 0-10 0,8 3-2 0,-8-3-2 15,0 0 2-15,0 0-5 0,0 0 6 0,1-7-3 16,-1 7-1-16,2-10-3 0,-2 3 0 16,1 1-12-16,0-3 11 0,4 1-15 0,-1-1 19 0,0 0-5 15,2 2 11-15,-2 0-9 0,4 1 15 16,-1 0-4-16,0 1 18 0,-7 5-19 0,15-5 19 0,-15 5-25 16,15-1 19-16,-15 1-28 0,17 4 28 15,-7-1-29-15,-1 3 15 0,0 0-10 0,1-1-23 0,-3 3-32 16,2 0-41-16,-3-1-41 0,2 2-51 0,-2-1-61 15,2 0-40-15,-2-2-38 0,-2 1-82 0,2-2-29 16,-6-5-369-16,8 6-327 0</inkml:trace>
  <inkml:trace contextRef="#ctx0" brushRef="#br0" timeOffset="176037.39">16436 9880 411 0,'0'0'482'0,"0"0"-26"0,0 0-106 0,0 0 14 16,0 0-33-16,-3 5-27 0,3-5-16 0,0 0-25 16,0 0-41-16,0 0-11 0,0 0-22 0,-1 7 17 15,1-7-43-15,1 6 17 0,-1-6-62 0,4 8 16 16,-4-8-54-16,7 8 24 0,-2-4-55 0,-1 1 34 16,2 1-54-16,0 0 28 0,2 0-49 0,-3-1 37 15,2 1-48-15,-2 0 41 0,2-1-54 0,-3 0 18 16,1-1-47-16,-5-4-45 0,7 6-36 0,-7-6-42 15,5 8-56-15,-5-8-87 0,0 0-50 0,0 0-46 0,0 0-79 16,0 0-8-16,-9-5-279 0,1 0-289 16</inkml:trace>
  <inkml:trace contextRef="#ctx0" brushRef="#br0" timeOffset="176176.6">16322 9827 376 0,'-6'-6'329'0,"2"0"-73"0,4 6-36 15,-6-6-67-15,6 6-6 0,-4-6-16 16,4 6-6-16,0 0-19 0,2-4-21 0,-2 4-17 0,0 0-15 15,14-2-11-15,-14 2-15 0,14 2-38 0,-3 0-72 16,-11-2-131-16,19 1-51 0,-19-1-221 0,23 0 28 16</inkml:trace>
  <inkml:trace contextRef="#ctx0" brushRef="#br0" timeOffset="176427.65">16573 9703 496 0,'0'0'490'0,"0"0"-103"15,-3-9-69-15,3 9-23 0,0 0-5 0,0 0 13 16,0-8-49-16,0 8 44 0,0 0-38 0,0 0-4 0,0 0-9 16,5 4-23-16,-5-4-27 0,7 7-26 15,-2-1-23-15,0-1-17 0,1 2-53 0,1 1 30 16,-1 0-59-16,3 2 35 0,0 0-59 0,1 0 39 0,0 1-54 16,-2 1 39-16,1-1-51 0,0 1 49 0,1-1-54 15,-2 0 38-15,1 0-65 0,0 0 14 0,-3 1-67 16,2-2-23-16,-2-1-49 0,-1 0-46 15,2-1-43-15,-2 0-60 0,-1-1 30 0,-2-2-95 0,-2-5-47 16,4 10-127-16,-4-10-248 0,0 7-321 0</inkml:trace>
  <inkml:trace contextRef="#ctx0" brushRef="#br0" timeOffset="176705.81">16690 9926 16 0,'0'0'588'15,"-6"-4"-175"-15,6 4-77 0,-5-5-46 0,5 5 24 16,-5-6-60-16,5 6-11 0,-3-5-46 0,3 5-32 15,0-8-45-15,0 8-26 0,4-9-19 0,-4 9-15 16,10-10-10-16,-3 4-13 0,0 0-13 0,3 3-7 0,-2-3-24 16,1 1-35-16,0-1-27 0,1 2-9 15,-1-2-2-15,0 1 17 0,1 1 4 0,-1 1 12 16,0-1 10-16,-9 4 8 0,14-4 1 0,-14 4 10 16,12-6 6-16,-12 6 8 0,9-2 10 0,-9 2 17 0,0 0 59 15,12 0-12-15,-12 0 13 0,0 0 13 16,11 2 7-16,-11-2-4 0,0 0-4 0,9 4-15 15,-9-4-9-15,7 5-16 0,-7-5-6 0,5 5-9 0,-5-5-9 16,8 4-8-16,-8-4-1 0,5 6-12 0,-5-6-3 16,7 5-24-16,-7-5-61 0,0 0-28 0,7 6-66 15,-7-6 19-15,0 0-114 0,0 0-51 0,0 0-70 16,0 0-332-16,0 0-225 0</inkml:trace>
  <inkml:trace contextRef="#ctx0" brushRef="#br0" timeOffset="176824.33">16780 9695 85 0,'0'0'273'0,"-3"-9"-41"0,3 9-90 0,0-8-2 0,0 8-59 16,4-7 18-16,-4 7-54 0,6-3 27 0,-6 3-85 15,11-4-42-15,-11 4-293 0,11-2 196 0</inkml:trace>
  <inkml:trace contextRef="#ctx0" brushRef="#br0" timeOffset="177328.07">17019 9656 219 0,'0'0'417'0,"9"-3"-83"16,-9 3 0-16,0 0-47 0,0 0-2 0,9-2-3 0,-9 2-25 16,0 0-39-16,0 0-37 0,-3 7-31 0,3-7-28 15,-4 9-24-15,0-5-21 0,2 2-14 0,-1-1-5 16,1 2-18-16,-1-1-7 0,-1 0-11 0,3 1-3 16,1-7-3-16,-2 13-15 0,2-13-22 0,0 10-36 15,0-10-18-15,2 9 25 0,-2-9-54 0,0 0 39 16,8 3-68-16,-8-3 7 0,9-2 5 0,-9 2 8 15,11-9 9-15,-3 3 27 0,-2-1 5 0,1 0 22 16,-1 0 12-16,2-1 9 0,-1 0-4 0,2 0 15 16,-2 2 4-16,0-1 10 0,2 0 22 0,-1 3 21 15,-2-1 28-15,2 0-13 0,1 1 39 0,-1 2-42 16,-8 2-3-16,14-1 1 0,-14 1-2 0,16 0-13 16,-16 0-4-16,17 2-5 0,-17-2-3 0,19 2-9 15,-10 1 3-15,1-1-6 0,-1 0 5 0,-9-2 8 16,17 1 11-16,-17-1 9 0,13 0 5 0,-13 0 34 15,11-2-52-15,-11 2 9 0,8-7 40 0,-8 7-47 0,3-8 49 16,-3 8-37-16,-1-13 59 0,-1 6-28 0,-3-3 65 16,0 2-26-16,-2-4 67 0,-1 0-57 0,-2 0 55 15,0-3-60-15,-2 1 5 0,0 0 7 16,0-1 5-16,3 1-1 0,-2 0 21 0,2 4-56 16,1-2 52-16,-2 1-54 0,5 4 51 0,-3-2-63 0,4 2 19 15,0 1-65-15,1 1 36 0,3 5-55 0,-5-7 51 16,5 7 5-16,0 0-8 0,0 0-13 0,0 0-6 15,6 10-10-15,-2-6-8 0,1 2-9 0,0 4-1 16,3-2-11-16,2 4-6 0,-1 1-31 0,1 1-56 16,5 0-71-16,-2 1-74 0,0 0-77 0,-2 1-86 15,1 0-86-15,1-1-65 0,-2 1-207 0,-2 0-323 16,3 0-686-16</inkml:trace>
  <inkml:trace contextRef="#ctx0" brushRef="#br0" timeOffset="178376.33">17929 9478 259 0,'0'0'438'16,"-3"-9"-96"-16,3 9 0 0,-3-11-30 0,3 11-1 15,-3-8-11-15,3 8-21 0,-7-8-11 0,7 8-23 16,-10-9-24-16,10 9-7 0,-9-8-38 0,9 8-15 15,-11-7-20-15,3 3-17 0,8 4-15 0,-13-2-6 16,13 2-13-16,-16 2-6 0,7-1-10 0,0 3-5 16,0 2-12-16,-1 0-14 0,-1 2-5 0,2 2-5 0,-1-1-4 15,2 2-5-15,1-1-1 0,2 2-4 0,-3 0 10 16,6-1-19-16,-1 0-2 0,2-1-1 0,-1 0-3 16,4-1-4-16,0-1-2 0,1-1 3 0,1 0-14 15,-4-7-11-15,11 7-15 0,-11-7-6 0,13 3-10 16,-13-3-2-16,15-1-5 0,-6-2 7 0,0-1 6 15,1-1 12-15,-1-1 3 0,-2 0 9 0,0-3 10 16,2 3-1-16,-2-2 7 0,-2 1 2 0,1 0 8 16,-2 0 2-16,2-1 11 0,-3 3 14 0,1 1-1 15,-4 4-5-15,5-9-7 0,-5 9-3 16,6-6-7-16,-6 6 6 0,0 0-5 0,8-2-2 0,-8 2-1 16,0 0 2-16,14 3-7 0,-14-3-6 0,10 5-9 15,-10-5-40-15,13 6-85 0,-13-6-10 0,11 7-96 16,-3-3-11-16,-8-4-18 0,12 5-21 0,-12-5 19 15,10 5-29-15,-10-5 38 0,10 2-51 0,-10-2 71 16,0 0-9-16,0 0 109 0,10-1 1 0,-10 1 121 16,0 0 14-16,3-9 84 0,-3 9 1 0,0-8 46 15,-3 2-7-15,3 6 32 0,-2-11 12 0,-2 4 5 0,3 1 58 16,-1-1-39-16,1-1 5 0,1 8 7 0,-2-11-12 16,2 11-22-16,0-11-6 0,0 11-27 0,2-11 31 15,-2 11-63-15,5-6 32 0,-5 6-47 0,9-3 33 16,-9 3-59-16,12-1 32 0,-12 1-50 15,14 3 37-15,-14-3-51 0,11 5 43 0,-2 1-45 0,-2-2 41 16,-1 1-52-16,0 1 46 0,-1 0-54 0,1-2 47 16,-6-4-48-16,6 11 50 0,-6-11-45 0,6 7 54 15,-6-7-50-15,3 5 47 0,-3-5-44 16,0 0 52-16,0 0-52 0,0 0 51 0,0 0-49 0,0 0 39 16,0 0-56-16,-9-5 3 0,9 5-1 0,0-13 0 15,1 8-1-15,2-2 2 0,-1-2 0 0,2 2-1 16,3-2 1-16,-2 3 0 0,1-1 2 0,3 0 4 15,-1 2-5-15,-1 1-3 0,2-1 3 0,0 2 2 16,0 1-1-16,-9 2-2 0,18-1 4 0,-18 1 0 16,15 2 0-16,-15-2 0 0,16 4 0 0,-10-1 50 15,-1 1-52-15,0 1 43 0,-5-5-54 0,8 7 54 0,-8-7-53 16,6 8 51-16,-6-8-51 0,0 0 50 16,2 6-50-16,-2-6 6 0,0 0 14 0,0 0 12 15,0 0 8-15,0 0 1 0,-9-5-2 0,9 5-5 0,-3-9 0 16,3 2-4-16,0 7-4 0,0-15-4 0,2 9 5 15,0-2-6-15,3-1-5 0,-1 2-1 0,0 0 1 16,1 1-1-16,0 0-1 0,0 2 15 16,3-1-22-16,-8 5 3 0,13-4 1 0,-13 4-1 0,11 0 3 15,-11 0 4-15,15 3-12 0,-7 1-8 16,1 1-21-16,1 0-46 0,-3-1-49 0,0 4-14 0,1-1-102 16,2-1-68-16,-2 2-28 0,0-2-45 0,-1 0 3 15,2 2-55-15,-1-4 7 0,1-1-218 0,1-1-159 16</inkml:trace>
  <inkml:trace contextRef="#ctx0" brushRef="#br0" timeOffset="179293.2">18547 9358 312 0,'4'-10'301'0,"2"3"-93"16,-2-1 16-16,-1-2-2 0,-2 3-1 0,0-2 11 15,1 2 2-15,-2-1 37 0,0 1-29 0,0 7 1 0,0-14 6 16,0 14-7-16,-2-9-18 0,2 9-30 0,-5-10-27 16,5 10-4-16,0 0-28 0,-10-3-1 15,10 3-12-15,-9 5-14 0,3-1-22 0,-1 2-11 16,0-1-19-16,2 2-13 0,-2 0-7 0,3 0-6 0,-1 3-5 15,3-3-5-15,0 2 2 0,0-3-15 0,2 1-3 16,1 0-3-16,2-1-2 0,-1 0-12 0,5-1-13 16,-7-5-7-16,12 5 0 0,-12-5-5 0,18 1-2 15,-7-3 5-15,0-1 5 0,-1 0 5 0,-1-2-6 16,1 0 4-16,-1 0 3 0,0 0 4 16,-2-3-1-16,0 2-4 0,-3-1 0 0,0 1 0 0,-3 0-1 15,1-2-7-15,-2 8-18 0,0-11-29 0,-2 4-20 16,-2 2-40-16,2 0-40 0,-3 0-28 0,-2 0-16 15,7 5 1-15,-10-7 5 0,10 7-1 0,-9-5 2 16,9 5-3-16,-6-5-54 0,6 5 48 0,0 0-20 16,-8-3 90-16,8 3-30 0,0 0 62 0,0 0 48 15,0 0 111-15,8-4 7 0,-8 4 73 0,0 0 29 16,11-3 22-16,-11 3 22 0,9-3 9 0,-9 3 5 0,0 0 38 16,14-2-40-16,-14 2-11 0,0 0 9 15,14 0 2-15,-14 0-12 0,11 2-14 0,-11-2-28 16,10 5-17-16,-10-5-6 0,9 6-37 0,-9-6-14 0,10 7-15 15,-10-7-7-15,10 7-15 0,-5-2-3 16,-5-5-8-16,8 9-6 0,-8-9-4 0,8 7-1 0,-8-7-5 16,7 6 0-16,-7-6 2 0,4 6-7 0,-4-6-3 15,0 0 1-15,0 0 2 0,0 0 12 16,0 0-22-16,0 0 2 0,8-6 1 0,-8 6 2 0,0-10-1 16,0 10 1-16,0-13-2 0,1 7 7 0,0-1-3 15,1 0-8-15,0 1 7 0,0-1-7 0,0 2 10 16,2 0-9-16,-4 5 8 0,7-10-5 0,-7 10 4 15,9-6 1-15,-9 6 1 0,12-2 1 0,-12 2 1 16,13-1-3-16,-13 1-1 0,11 2 2 0,-11-2 1 16,14 2-4-16,-14-2 1 0,12 4 3 0,-12-4-8 15,10 2-2-15,-10-2-1 0,9 5 2 0,-9-5 0 16,0 0 5-16,8 4-2 0,-8-4-1 0,0 0 3 16,0 0 2-16,0 0-3 0,0 0-3 0,6-4 5 0,-6 4-5 15,3-7 0-15,-3 7-1 0,2-9 5 16,0 1-7-16,0 2 5 0,4-1-6 0,-3-2 8 0,2 2 0 15,0 0-1-15,0 1 0 0,2 0 2 0,0 0 1 16,0 0-3-16,-1 3 3 0,-6 3 1 0,13-6 7 16,-13 6-2-16,15-3 0 0,-15 3 12 0,13 0-14 15,-13 0 0-15,13 4 1 0,-13-4 6 0,10 3-8 16,-10-3 0-16,9 5-1 0,-9-5 1 0,6 6-2 16,-6-6 2-16,0 0-3 0,2 9-1 15,-2-9 5-15,0 0-3 0,0 0-1 0,-4 3 1 0,4-3 2 16,0 0-2-16,0 0 20 0,-8-5-35 0,8 5 11 15,-2-9-2-15,2 9 1 0,0-10 1 0,0 10-3 16,4-12 5-16,-2 6-2 0,2 2-1 0,0-3 0 16,-2 3 5-16,5 0-2 0,-7 4 2 0,9-9 2 15,-9 9 7-15,12-3-1 0,-12 3 3 0,13-1 5 16,-13 1-2-16,13 1 17 0,-13-1-25 0,15 6 0 0,-8-3-1 16,-1 1-9-16,3 1 8 0,-3 1-2 15,2 0 1-15,-3 0-17 0,4 1-19 0,-4 0-36 16,2-1-44-16,-1 2-44 0,-1-4-54 0,1 1-22 15,-6-5-18-15,8 8-15 0,-8-8-29 0,9 2-36 16,-9-2-70-16,12-1 38 0,-12 1-166 0,12-8-32 0</inkml:trace>
  <inkml:trace contextRef="#ctx0" brushRef="#br0" timeOffset="179508.28">19230 9005 98 0,'-2'-12'364'0,"1"1"-26"16,-1 1-18-16,0 1-7 0,-2 0 61 15,2 1-28-15,1 2 34 0,-2-1-47 0,0 2 12 0,3 5-95 16,-3-11 9-16,3 11-81 0,-3-7 29 0,3 7-57 15,0 0-11-15,0 0-10 0,0 0-8 0,0 0-14 16,0 0-15-16,-6 7-18 0,6-7-6 0,2 11-17 16,3-4-11-16,-3 3-40 0,1-2 34 0,3 3-44 15,-1 0 41-15,1 1-43 0,2 1 40 0,-2-1-43 16,2 2 36-16,1 1-52 0,0-2 11 0,-2 0-75 16,1 2-17-16,0-1-41 0,1-2-50 0,-2 0-68 15,1 0-48-15,-3-4-30 0,3 1-28 0,-3-2-55 16,-1-2-446-16,-4-5-434 0</inkml:trace>
  <inkml:trace contextRef="#ctx0" brushRef="#br0" timeOffset="179611.81">19278 9102 2 0,'-2'-9'541'0,"0"-2"-160"0,4 3-78 16,0-3-78-16,1 1-46 0,3-2-33 0,2-1-29 16,2 1-31-16,2-3-17 0,1 1-105 0,2-1-196 15,1 3-324-15,-3-3-68 0</inkml:trace>
  <inkml:trace contextRef="#ctx0" brushRef="#br0" timeOffset="180392.84">10451 11809 613 0,'-9'5'458'0,"9"-5"-124"0,-9 5 10 16,9-5-47-16,-9 3 55 0,9-3-15 0,-6 5-12 16,6-5-69-16,0 0 11 0,-8 5-87 0,8-5 20 15,0 0-74-15,0 0 32 0,0 0-72 0,0 0 31 16,0 0-65-16,0 0 34 0,0 0-60 0,13-2 40 16,-3 0-52-16,2-1 33 0,2-2-30 0,0 0-1 15,1 0-96-15,0-2-21 0,3 2-93 0,-2-1-15 0,0 1-86 16,-2 0-21-16,2 1-52 0,-5 2-52 15,1 0-43-15,-2 1-277 0,-10 1-247 0</inkml:trace>
  <inkml:trace contextRef="#ctx0" brushRef="#br0" timeOffset="180523.87">10597 11875 190 0,'-8'12'584'0,"2"-3"-156"0,-2-1-17 0,3 0-98 16,0-1 24-16,0 0-81 0,2-1 22 0,-1-1-61 16,4-5 20-16,-2 9-62 0,2-9 0 0,5 5-64 15,-5-5 9-15,13-1-64 0,-2-2 7 0,4-2-121 16,6-2-55-16,-1-3-131 0,7-1-94 0,1-3-110 15,6-3-419-15,-1-1-415 0</inkml:trace>
  <inkml:trace contextRef="#ctx0" brushRef="#br0" timeOffset="182213.1">11379 11611 331 0,'-5'-8'323'0,"0"-1"-62"16,0 1 13-16,-2 0-13 0,1 0-22 0,-2 0-1 0,3 0 23 15,-1 0 13-15,-1 0-30 0,3 0-22 16,-3 1-19-16,2 0-10 0,1 1-1 0,0 1-4 15,0-1-8-15,4 6-4 0,-6-7-22 0,6 7-23 0,-8-8-23 16,8 8-15-16,-4-5 3 0,4 5 18 16,0 0-14-16,0 0 56 0,0 0-40 0,0 0 64 15,0 0-43-15,9 5 32 0,-5 0-50 0,1 2 45 0,3 0-3 16,1 4-6-16,1 0-20 0,0 3-18 0,2 1-15 16,2 2-12-16,0 4-14 0,1-1-14 0,2 3-10 15,-2 1-11-15,2-1-6 0,-1 0-5 16,1 0-9-16,-2 0-2 0,3 0-2 0,-4-1-4 0,-1-7-1 15,2 3-3-15,-3 0-36 0,-1-2 34 0,-2-1-60 16,0-4 13-16,0 0-39 0,-4-1-28 0,2-3-15 16,-2 0-20-16,-1-1-42 0,-4-6-65 0,5 9-99 15,-5-9-49-15,0 0-122 0,0 0-76 0,0 0-111 16,-9-3-382-16,4-3-706 0</inkml:trace>
  <inkml:trace contextRef="#ctx0" brushRef="#br0" timeOffset="182477.48">11302 11544 335 0,'-14'-8'406'0,"3"2"-87"0,-1 1-53 16,-1-3-26-16,3 3 4 0,2 0 9 0,1-1 3 0,-1-1-28 16,2 2-39-16,2-3-33 0,0 2-34 0,4 6-21 15,3-11-21-15,-1 4-6 0,5 1 0 0,0 1-6 16,5 1-14-16,1-1-4 0,2 0-7 0,0 2-5 15,3 2-5-15,-1-1-3 0,-1 2-1 0,1 3-1 16,1 0-8-16,-2 2-3 0,-3 1-5 0,0 2 5 16,0 2-7-16,-6 2 35 0,0 0-52 0,-5 2 28 15,1 2-46-15,-3-3 35 0,-3 3-68 0,0 0 11 16,-3-1-98-16,0 0 0 0,0 1-76 0,-3-1-69 16,0-3-75-16,1 1-446 0,-2-2-342 0</inkml:trace>
  <inkml:trace contextRef="#ctx0" brushRef="#br0" timeOffset="182957.8">11746 11766 263 0,'0'0'252'16,"0"0"-18"-16,1-8-11 0,-1 8 3 0,0 0-1 15,4-7 6-15,-4 7-27 0,0 0 32 0,0-7-54 16,0 7 46-16,0 0-48 0,0 0 38 0,0 0-53 16,-4-7 27-16,4 7-64 0,0 0 20 0,0 0-56 15,0 0 38-15,0 0-49 0,-5 5 39 0,5-5-52 16,-4 9 36-16,4-9-58 0,-4 10 42 0,3-3-50 15,0 0 40-15,-2 1-52 0,3 0 43 0,0 1-55 16,0-1 46-16,3 2-52 0,-1-1 45 0,2 0-52 16,0 0 50-16,1 0-55 0,1-1 2 15,1-1 0-15,-1-1 5 0,2 1-2 0,2-2-1 0,-2 0 0 16,1-3 0-16,0 0 0 0,-9-2 46 0,17 1-53 16,-17-1 47-16,18-4-49 0,-9 2 41 0,-1-2-52 0,-3-1 51 15,3-1-50-15,-6 0 48 0,2 0-52 16,-3-2 49-16,1 2-50 0,-5-3 52 0,2 1-54 0,-2-2 48 15,-3 1-48-15,-2-2 53 0,1 2-55 0,-4-1 48 16,1 1-58-16,-1 1 39 0,-1 1-75 0,1 0 10 16,-1 1-80-16,1 1 2 0,0 1-105 15,2 2-11-15,9 2-64 0,-15-4-57 0,15 4-73 0,-11-1-386 16,11 1-381-16</inkml:trace>
  <inkml:trace contextRef="#ctx0" brushRef="#br0" timeOffset="183340.93">12318 11546 301 0,'0'0'479'0,"-8"-2"-107"0,8 2-45 0,0 0 21 15,-11-4 23-15,11 4-5 0,0 0-23 0,0 0-34 16,-9-2-43-16,9 2-45 0,0 0-33 0,0 0-44 16,0 0-23-16,0 0-15 0,3-9-5 0,-3 9-12 15,11-4-12-15,-2-1-11 0,0 1-10 0,0 2-9 16,5-2-8-16,-1-1-10 0,-1 2-2 0,4-1 0 15,-1-1-12-15,1 2-26 0,0-3 24 0,2 2-23 16,-1 0 23-16,-2 0-28 0,4-1 27 0,-3 0-48 16,1 0-10-16,1 1-44 0,-1-2-28 0,-2 2-45 15,1-1-56-15,-1 2-42 0,-4-2 36 0,1 1-89 16,-2 0-36-16,-1 0-51 0,-2 0-424 0,-2 0-363 16</inkml:trace>
  <inkml:trace contextRef="#ctx0" brushRef="#br0" timeOffset="183558.1">12538 11359 9 0,'0'0'508'0,"-15"-2"-136"0,15 2-54 16,-14-3-35-16,14 3-3 0,-13-1 20 0,13 1 2 0,-13-2-33 15,13 2-40-15,0 0-29 0,0 0-9 0,-13 2 7 16,13-2 11-16,0 0-5 0,-5 8-16 16,5-8 1-16,0 7-52 0,3 0 13 0,-1 0-48 0,1 0 17 15,-1 4-55-15,2-1 28 0,0 2-12 0,4 2-26 16,-3 1-9-16,1 0-10 0,-2-1-10 0,3 5-24 15,0 2-46-15,-2-1-72 0,3 1-40 0,-3 0-119 16,0-2-41-16,3 1-93 0,-3-4-118 0,0-1-502 16,-1-1-642-16</inkml:trace>
  <inkml:trace contextRef="#ctx0" brushRef="#br0" timeOffset="188557.18">13206 11226 64 0,'0'0'189'0,"0"0"-30"0,0 0-32 16,-1-9-12-16,1 9-10 0,0 0 1 0,-3-5 7 15,3 5 4-15,0 0 5 0,0 0-1 0,-3-8 6 16,3 8-3-16,0 0 6 0,0 0-2 0,-5-6 2 16,5 6-15-16,0 0 23 0,-4-5-34 0,4 5 37 15,0 0-67-15,0 0 47 0,-8-3-53 0,8 3 49 16,0 0-52-16,0 0 40 0,-11 0-57 0,11 0 48 15,-9 4-44-15,9-4 40 0,-9 7-40 0,4-1 45 16,-2 1-43-16,0-2 41 0,0 4-46 0,1-2 39 16,-2 5-37-16,3-2 5 0,-4 3-3 0,4-1-2 15,1 0 0-15,0 2-5 0,-1 0-4 0,2 1-5 16,2-3 1-16,1 3-6 0,0-2-2 0,0-1 1 16,3 1-2-16,-2-1-2 0,4-1 15 0,-1 0-22 15,1-1 0-15,2-1 3 0,0-3-5 0,2 1-4 0,-2-1 0 16,2-1 2-16,1-1-6 0,-1-2 0 15,0 0 12-15,-9-2-18 0,20 0 0 0,-11-2 0 16,2 0 4-16,0-2-5 0,-2 0 4 0,2-2-5 0,-2 1-1 16,0-2 2-16,0-1 0 0,-3 1-3 0,1-2 2 15,-2-1 5-15,0 1-5 0,-1-1-1 16,0 0-1-16,-3-2 6 0,0-1 41 0,-3 2-56 16,-2-1 47-16,0-3-55 0,-1 2 46 0,-3 0-49 0,1 0 46 15,-4 1-50-15,2 1 49 0,-1 0-51 0,-1 3 51 16,1-2-54-16,-1 4 42 0,1 0-52 0,0 0 36 15,1 2-75-15,0 1-14 0,9 3-98 0,-14-3-17 16,14 3-100-16,-13 0-29 0,13 0-47 0,-7 4-57 16,7-4-379-16,0 0-352 0</inkml:trace>
  <inkml:trace contextRef="#ctx0" brushRef="#br0" timeOffset="188982.06">13484 11342 178 0,'7'2'432'0,"-7"-2"-116"0,0 0-31 15,8 4-21-15,-8-4 0 0,0 0-7 0,0 0-12 16,10 1-29-16,-10-1-33 0,0 0-19 0,0 0-16 16,0 0-16-16,0 0-22 0,0 0-16 0,0 0-14 15,0 0-15-15,0 0-11 0,0 0-10 0,4-3-10 16,-4 3-6-16,0 0-5 0,0 0-5 0,0 0-3 15,0-9 14-15,0 9 28 0,0 0-16 16,0 0 5-16,-4-6 1 0,4 6-3 0,0 0-7 0,0 0-9 16,0 0-4-16,0 0-4 0,0 0-8 0,0 0-1 15,0 0-2-15,0 0 4 0,0 0-8 0,0 0 0 16,-2 8 10-16,2-8-12 0,0 0-3 0,2 8 3 16,-2-8 8-16,0 0-11 0,4 6 2 0,-4-6-3 15,0 0 0-15,5 5 1 0,-5-5 5 0,0 0-5 16,0 0 1-16,12-4 2 0,-12 4-3 0,6-5 1 15,-6 5 4-15,4-6 4 0,-4 6-4 0,1-8 2 16,-1 8 2-16,0-7 2 0,0 7 1 0,-4-9-2 16,4 9-4-16,-6-8-2 0,6 8 44 0,-6-5-56 0,6 5 39 15,-9-3-53-15,9 3 25 0,-9-2-78 0,9 2-4 16,0 0-104-16,-16 0-47 0,16 0-26 0,0 0-39 16,-10 3-12-16,10-3-71 0,0 0-31 0,0 0-232 15,0 0-154-15</inkml:trace>
  <inkml:trace contextRef="#ctx0" brushRef="#br0" timeOffset="189308.66">13646 11110 364 0,'0'0'331'0,"0"-7"-12"16,0 7-4-16,-1-7 37 0,1 7-32 0,-3-9 43 15,3 9-71-15,0-5 20 0,0 5-65 0,0 0 16 16,-2-7-73-16,2 7 19 0,0 0-75 0,0 0 41 16,-2-8-46-16,2 8 48 0,0 0-43 0,0 0 4 15,0 0 2-15,0 0-6 0,9 5-7 0,-9-5-4 0,8 6-6 16,-8-6-3-16,10 7-16 0,-3-1-13 16,-1 1-39-16,-1-1 19 0,3 3-14 0,-2-1-6 15,2 1-9-15,0 1-6 0,0 1-3 0,0 0-6 0,0 2-5 16,0-1-3-16,0-1-6 0,0 2-32 0,0-2-90 15,-2 1 3-15,3-2-51 0,-4-2-51 0,2 0-43 16,-2 0-48-16,1-1-46 0,-1-1-38 0,0-1-27 16,-5-5-64-16,9 6-25 0,-9-6-354 0,0 0-408 15</inkml:trace>
  <inkml:trace contextRef="#ctx0" brushRef="#br0" timeOffset="189557.91">13893 11105 61 0,'0'-7'456'15,"-3"2"-97"-15,3 5-29 0,-1-13-8 0,-2 8-49 16,3 5 60-16,-2-11-45 0,2 11 29 0,-3-11-59 16,3 11 26-16,-2-7-64 0,2 7 23 0,-3-7-74 15,3 7 30-15,-4-7-77 0,4 7 36 0,0 0-63 16,-2-6 44-16,2 6-39 0,0 0 51 0,0 0-31 16,0 0 11-16,5 5 7 0,-5-5-4 0,5 8-12 0,-5-8-7 15,8 9-8-15,-5-3-12 0,3 1-24 16,0-1-4-16,0 3-17 0,1-2-9 0,-1 0-8 0,3 4-1 15,0-2-11-15,-1 2-7 0,1 1-18 0,0-1-55 16,-2 2-73-16,2 1-97 0,-2-2-94 0,-1 3-75 16,0 2-140-16,-2-2-211 0,-1 1-426 0,-1 1-785 15</inkml:trace>
  <inkml:trace contextRef="#ctx0" brushRef="#br0" timeOffset="193841.44">14458 10843 282 0,'0'0'458'0,"0"0"-112"16,-3-6-83-16,3 6-46 0,0 0-24 0,0 0 22 16,0 0-18-16,0 0 85 0,0 0-34 0,0 0 40 15,0 0-43-15,0 0 51 0,6 7-64 0,-2 2 50 16,3-2-52-16,2 4 15 0,1-1-43 0,1 6-7 16,1-2-14-16,-1 3-18 0,3 1-15 0,4 1-20 0,-2 3-24 15,0-1-19-15,1 0-10 0,-1 1-21 16,1 0-6-16,0 1-7 0,-2-2-8 0,0 0 0 15,-2-4-11-15,1 0-3 0,-4-2-6 0,2-1 0 16,-2 2-5-16,-1-4-4 0,0-1-5 0,0 0-12 0,-4-4-48 16,1 2-81-16,0-4 11 0,-1 2-45 15,0-3-75-15,-5-4-51 0,5 6-124 0,-5-6-50 16,0 0-68-16,0 0-64 0,0 0-319 0,0-9-502 16</inkml:trace>
  <inkml:trace contextRef="#ctx0" brushRef="#br0" timeOffset="194108.74">14569 10929 168 0,'-8'-10'381'0,"2"1"-101"0,-2 0-35 0,4 1-8 16,-1-2-3-16,1 1-15 0,2-2 27 0,-1 3-72 16,3-3-14-16,0 3-41 0,3-2-14 0,1 2-5 15,1-2-16-15,1 3 4 0,4 0 7 0,-1 2-1 16,2 1 4-16,1 1 32 0,1 0-52 0,2 2 28 15,-2 1-54-15,6 2 28 0,-6 2-44 0,4 1 36 16,-3 2-50-16,0 1 35 0,-3 2-41 0,-3 1 30 0,1 1-5 16,-2 1-7-16,-1-1-4 0,-4 2-9 0,-2 0 0 15,0-1-8-15,-1 0-2 0,-3 1-6 16,0-1-11-16,-2 1-36 0,1-1-48 0,0-1-71 16,0-4-92-16,-2 2-88 0,2-3-103 0,-1-1-395 15,1 0-382-15</inkml:trace>
  <inkml:trace contextRef="#ctx0" brushRef="#br0" timeOffset="194574.75">15002 11114 97 0,'0'0'318'0,"0"0"-32"0,0 0-11 15,0 0-1-15,0 0-18 0,0 0-7 16,0 0-44-16,5-5 23 0,-5 5-59 0,0 0 29 16,0 0-16-16,0 0-25 0,0 0-20 0,0 0-10 15,-6 4-12-15,6-4 3 0,-5 6-10 0,5-6-6 16,-7 8-10-16,6-2 0 0,-2 0-33 0,-2 0 23 15,3 3-50-15,1-1 35 0,-1 2-47 0,0-2 38 16,2 3-46-16,0-2 37 0,1 2-45 0,0-1 47 0,2 1-47 16,-1-3 43-16,3 2-48 0,-1-2 50 0,1 1-57 15,0-3 7-15,2 2-1 0,-2-2 5 0,4-1-3 16,-1 0 2-16,-2-2 0 0,-6-3 1 0,16 3 1 16,-16-3-1-16,17-2 42 0,-7 0-51 0,-2-2 49 15,0-1-56-15,-2 1 44 0,2-3-47 0,-3 0 45 16,-1 0-48-16,-2-3 47 0,0 2-46 0,-2-2 41 15,-2 1-48-15,-2-2 45 0,-1 2-44 0,-2-2 40 16,-1-1-44-16,-1 3 42 0,-2 0-7 0,0 2-5 16,1 0-26-16,-4 0-54 0,5 3-66 0,-1 1-68 15,-2 0-82-15,2 2-82 0,10 1-83 0,-16-2-436 16,16 2-455-16</inkml:trace>
  <inkml:trace contextRef="#ctx0" brushRef="#br0" timeOffset="195106.89">15713 11019 220 0,'0'0'360'0,"0"0"-76"0,0 0-6 15,0 0 14-15,-12 2 2 0,12-2-37 0,0 0 38 0,0 0-39 16,0 0-35-16,0 0-32 0,-11 1-18 0,11-1-19 15,0 0-3-15,0 0 1 0,0 0 4 0,0 0 0 16,0 0-54-16,0 0 41 0,0 0-66 0,14-1 35 16,-14 1-66-16,11-4 35 0,1 1-60 0,-3 1 41 15,2 0-57-15,2-2 46 0,0 2-56 0,2-2 39 16,-1-1-79-16,1 2-24 0,1 0-111 16,-1 0-41-16,-1-1-97 0,-1 0-72 0,0 2-79 0,-2-2-433 15,1 3-466-15</inkml:trace>
  <inkml:trace contextRef="#ctx0" brushRef="#br0" timeOffset="195269.26">15881 11090 473 0,'-6'6'395'0,"2"0"-78"0,4-6-80 0,-6 7-15 16,6-7 5-16,-4 9-46 0,4-9 38 0,-3 4-61 16,3-4 22-16,0 0-33 0,0 0-29 0,4 6-19 15,-4-6-19-15,0 0-17 0,19-1-59 0,-10-1 41 16,3-2-60-16,4 0 4 0,-3-1-107 0,5-2-82 0,0 0-110 15,1-1-485-15,3 1-320 0</inkml:trace>
  <inkml:trace contextRef="#ctx0" brushRef="#br0" timeOffset="206573.5">16541 10652 54 0,'-3'-11'347'0,"3"11"-99"16,-5-7 16-16,5 7-14 0,-5-8-6 0,5 8-6 16,-6-7-11-16,6 7-17 0,-4-4-11 0,4 4-33 15,0 0 3-15,-5-7-25 0,5 7-46 0,0 0-19 0,-4-5-6 16,4 5 0-16,0 0 13 0,0 0-7 16,0 0 4-16,0 0 4 0,0 0 1 0,-3-5 9 15,3 5-1-15,0 0 5 0,0 0 1 0,0 0-6 0,0 0-3 16,0 0-2-16,0 0 3 0,0 0 0 0,0 0-3 15,0 0 6-15,0 0-10 0,0 0-2 0,0 0-37 16,0 0 33-16,0 0-43 0,0 0 41 0,0 0-51 16,0 0 38-16,0 0-47 0,0 0 38 0,0 0-50 15,0 0 44-15,0 0-44 0,0 0 38 0,-5-5-49 16,5 5 45-16,0 0-48 0,0 0 50 0,0 0-45 16,0 0 49-16,0 0-49 0,0 0 59 0,0 0-46 15,0 0 64-15,0 0-53 0,0 0 68 0,0 0-57 16,0 0 57-16,0 0-55 0,0 0 54 0,0 0-44 15,0 0 38-15,0 0-50 0,0 0 40 0,0 0-32 16,0 0 15-16,0 0-53 0,-6 4 38 0,6-4-46 16,-5 6 39-16,2-1-44 0,-1 3 3 0,-1 0 41 15,1 4-42-15,-2 2 40 0,1-2-44 0,-3 4 38 0,3 2-41 16,-1 1 41-16,-1 3-7 0,3 0-1 0,-3-1 0 16,4 2-5-16,1 0 0 0,-1 1 0 15,3-2 0-15,3 0-4 0,-1 1 3 0,2-1-5 0,5 0 0 16,-1 0-2-16,2-1-4 0,1-2-11 0,5 1-20 15,0-1-35-15,2-1-34 0,1-1-85 0,-2-4 3 16,2-1-59-16,0-1-42 0,2-2-40 16,-1-2-49-16,1 0-35 0,-5-3-34 0,2-2-72 0,-1-1-32 15,-2-2-338-15,-1 0-441 0</inkml:trace>
  <inkml:trace contextRef="#ctx0" brushRef="#br0" timeOffset="206856.26">16764 10729 244 0,'-1'-12'487'0,"-4"3"-118"0,4 2-37 15,-3-1-17-15,1 1 26 0,1-1 14 0,-1 2-19 16,1 2-10-16,0-3-18 0,2 7-36 0,-6-8-38 0,6 8-41 16,-4-9-33-16,4 9-7 0,0 0-28 15,0 0 51-15,0 0-35 0,0 0-1 0,0 0 8 16,3 10-3-16,-2-3 9 0,5 2-24 0,-4 0 29 0,1 2-59 15,1 0 25-15,0 2-54 0,1 2 26 0,-1 0-57 16,4 2 32-16,-2 1-14 0,1 2-12 16,0-1-18-16,-2 0-31 0,4 1 34 0,-1-1-12 0,-2 1-27 15,2-1-45-15,1-1-58 0,-1-1-111 0,-2-3-36 16,2-1-69-16,-1 2-60 0,0-4-55 0,-1-1-35 16,2-1-99-16,-3-2-78 0,4-3-260 0,-3 2-483 15</inkml:trace>
  <inkml:trace contextRef="#ctx0" brushRef="#br0" timeOffset="207233.84">17062 10985 417 0,'5'-6'446'0,"-5"6"-89"0,0 0-35 0,0 0-44 0,4-5 4 16,-4 5 3-16,0 0-14 0,0 0 25 0,4-5-73 15,-4 5 17-15,0 0-79 0,0 0-26 16,0 0-20-16,1-6-16 0,-1 6-2 0,0 0-13 0,0 0-10 15,0 0-8-15,0 0-12 0,0 0-12 0,0-9-9 16,0 9-6-16,0 0 25 0,0 0-41 0,0 0-1 16,0 0 0-16,3-5-3 0,-3 5 9 0,0 0-5 15,0 0 4-15,0 0 3 0,0 0 3 0,0 0-1 16,0 0 3-16,0 0 5 0,0 0-9 16,3 5-3-16,-3-5-2 0,3 5-1 0,-3-5-4 0,5 8 4 15,-5-8-8-15,5 7 0 0,-5-7 3 16,7 6 0-16,-7-6-2 0,7 7 2 0,-7-7 7 15,8 5-5-15,-8-5-2 0,0 0 2 0,9 2 2 0,-9-2-3 16,0 0-2-16,8-2 2 0,-8 2 0 0,0 0 15 16,2-9 1-16,-2 9-2 0,-2-7-2 0,2 7 2 15,-4-5-13-15,4 5-6 0,-8-4-6 0,8 4-13 16,-6-7-48-16,6 7-67 0,-12-3-70 0,12 3-87 0,-10-2-75 16,10 2-89-16,0 0-71 0,-13 2-405 15,13-2-502-15</inkml:trace>
  <inkml:trace contextRef="#ctx0" brushRef="#br0" timeOffset="208039.64">17297 10599 238 0,'0'0'299'16,"-2"-6"-60"-16,2 6 9 0,-4-8-4 0,4 8-10 0,-4-6 3 15,4 6-3-15,-1-7 7 0,1 7-10 16,-3-5-11-16,3 5-18 0,0 0-18 0,-2-6-11 15,2 6-16-15,0 0-7 0,0 0 20 0,0 0 1 0,0 0 8 16,0 0 11-16,0 0-11 0,0 0-38 0,2 10 47 16,-2-10-64-16,4 12 44 0,-1-3-62 0,2 0-14 15,-3 2-9-15,2 0 36 0,1 2-72 0,-1 2 42 16,1-1-67-16,-1 1 45 0,4 1-54 0,-2 0 39 16,0 2-11-16,2 1-9 0,0-1-10 0,-2 0-12 15,2-2-17-15,-2-2-65 0,1-1-55 0,0 1-41 16,2-1-20-16,-2-3-81 0,-1 1 5 0,3-4-84 15,-1 1 5-15,-2-2-51 0,2-2-49 0,-1-1-50 16,-7-3-364-16,13 2-405 0</inkml:trace>
  <inkml:trace contextRef="#ctx0" brushRef="#br0" timeOffset="208289.12">17536 10653 76 0,'-1'-7'472'0,"1"0"-115"15,-2 1-48-15,2 6-28 0,-3-12 4 0,3 12 32 16,-4-10 3-16,4 10-26 0,-4-8-37 0,4 8-45 0,0 0-30 16,-1-7-14-16,1 7 11 0,0 0 4 0,0 0 0 15,0 0-9-15,1 8-38 0,2-2 16 0,1 0-53 16,-2 1 26-16,2-1-65 0,2 4 25 0,-1 1-55 16,3 1 33-16,-1 1-8 0,-1 1-15 0,4-1-8 15,-1 4-8-15,0-1-9 0,1 0-14 0,1 0-48 16,-4 0-50-16,2-3-48 0,-1-1-51 0,-2 0-2 15,2-2-57-15,-3 0-61 0,3-3-44 0,-3 2-66 16,-1-5-52-16,-4-4-358 0,7 4-375 0</inkml:trace>
  <inkml:trace contextRef="#ctx0" brushRef="#br0" timeOffset="208588.05">17614 10370 460 0,'-1'-9'441'0,"1"9"-108"16,-1-10-48-16,1 10-54 0,-3-14 22 0,3 14-29 15,3-7 56-15,-3 7-44 0,4-7 38 0,-4 7-52 16,0 0 35-16,14 0-62 0,-14 0 36 16,16 6-55-16,-4 0-4 0,2 0-7 0,-1 1-17 0,3 3-12 15,1 2-4-15,2 0-10 0,-2 1-60 0,3 4 40 16,0 1-59-16,-2 1 40 0,0 0-54 0,1 3 44 15,-5-1-57-15,-1 3 49 0,1 2-64 0,-5-1 52 16,-2-1-60-16,-5 1 54 0,3-2-62 0,-2 2 50 16,-3-1-65-16,-3-1 37 0,2 0-46 0,-4-1-59 15,1-1-70-15,-2-2-69 0,-1-1-59 0,0-4-127 16,-1 0-107-16,0-2-70 0,1-3-384 0,0-1-577 16</inkml:trace>
  <inkml:trace contextRef="#ctx0" brushRef="#br0" timeOffset="209206.62">18141 10370 361 0,'0'0'423'15,"-3"-9"-61"-15,3 9-62 0,-2-7 38 0,2 7-54 16,-3-7 38-16,3 7-83 0,0 0 21 16,-4-7-77-16,4 7 42 0,0 0-30 0,0 0 56 0,0 0-33 15,5 8 60-15,-1-3-58 0,0 2-12 0,1 1 0 16,-1 1-8-16,4 3-15 0,-2 1-16 0,0 0-13 16,2 3-66-16,2 1 30 0,-2 1-61 0,1 1 35 15,-1 0-53-15,2 1 30 0,-1-1-55 0,0 1 38 16,1-1-52-16,-2 0 44 0,-1 1-53 15,1-2 42-15,1-2-44 0,-1 0 37 0,-3-1-51 0,1-4 40 16,-2 2-32-16,2-5-90 0,-2 2 4 0,1-5-84 16,-2 4 2-16,-3-9-50 0,6 8-50 0,-6-8-61 15,0 0-49-15,7 4-43 0,-7-4-28 0,3-6-108 16,-3 6-340-16,0-10-480 0</inkml:trace>
  <inkml:trace contextRef="#ctx0" brushRef="#br0" timeOffset="209488.18">18211 10372 182 0,'-5'-8'390'0,"0"1"-72"0,1 1-27 16,-1-2-37-16,2 1-6 0,-3 1-35 0,5-1 48 16,-2 0-60-16,3 1 13 0,-2-1-77 0,2 7 20 15,2-11-59-15,-1 5 44 0,-1 6-41 0,9-8 33 16,-2 4-46-16,-7 4 36 0,15-4-38 0,-15 4 33 15,19-1-42-15,-19 1 29 0,22 2-52 0,-12 2 30 16,2 0-49-16,-1 0 37 0,-2 3-48 0,1 1 34 16,-1 1-49-16,-1 0 48 0,-4 0-60 0,0 1 45 15,-2 1-49-15,-2 0 42 0,-1 0-48 0,-2 0 43 16,0 2-58-16,-4-1-18 0,3 1-53 0,-6-1-48 0,4-2-68 16,-1 0-53-16,-2 2-67 0,0-5-115 15,2 0-439-15,0 0-451 0</inkml:trace>
  <inkml:trace contextRef="#ctx0" brushRef="#br0" timeOffset="210204.76">18598 10574 176 0,'0'0'270'0,"0"0"-80"15,3-7 15-15,-3 7-43 0,0 0 18 16,0 0-17-16,0 0 10 0,0 0-9 0,1-6-2 16,-1 6-7-16,0 0-7 0,0 0 2 0,0 0-27 0,0 0-3 15,0 0-6-15,0 0-4 0,0 0-3 0,0 0-4 16,0 0 3-16,0 0 4 0,-11 1 0 0,11-1 3 16,-7 7-7-16,7-7-1 0,-5 9-7 0,5-9-10 0,-6 8-12 15,3-2-13-15,3-6 0 0,-2 12-3 16,0-5-2-16,2 0-8 0,0 1-5 0,0 0 0 15,2-1-6-15,0 3-5 0,-1-2-4 0,2 2 3 16,2-3-9-16,-1 3 1 0,2-2-4 0,1 0 2 16,-2 0-6-16,1 0-1 0,2-1 7 0,-1 0-5 15,1 0 2-15,0 0 4 0,-2-4 4 16,3 1-2-16,-1 0 0 0,-8-4-6 0,13 4-1 0,-13-4-4 0,16 0-2 16,-16 0-1-16,13-2 1 0,-13 2-1 0,14-8-8 15,-6 5 2-15,-2-2-2 0,1-2-20 16,0 1 25-16,-3-1-22 0,1-2 27 0,-1 1-22 0,-1-2 33 15,-1 1 1-15,-2-2-2 0,0 2 0 0,0-3 0 16,-4 3-13-16,0-2-4 0,-1 2-7 0,-1-1-5 16,-4 1-41-16,-2 0-80 0,-2 3-103 0,0 0-136 15,-5 2-128-15,-2 1-662 0,-4 3-768 0</inkml:trace>
  <inkml:trace contextRef="#ctx0" brushRef="#br0" timeOffset="-212443.01">16654 11366 113 0,'0'0'206'0,"0"0"-12"0,0 0 2 16,0 0-15-16,0 0-26 0,-7-2-23 15,7 2-32-15,0 0-23 0,0 0-17 0,0 0-12 0,0 0-6 16,0 0-2-16,0 0 9 0,0 0 4 0,0 0-4 16,0 0 14-16,0 7 20 0,0-7 5 0,2 7-5 15,-2-7-7-15,4 7 9 0,-4-7-12 0,5 12 20 16,-2-6-33-16,-2 1 12 0,2 0-38 0,-1-2 30 15,1 3-33-15,-2-1 37 0,2-1-42 0,-2 1 32 16,3 0-39-16,-2-2 39 0,-1 2-47 16,2-1 34-16,-3-6-43 0,5 11 38 0,-5-11-47 0,2 11 49 15,-2-11-5-15,2 8-2 0,-2-8-1 0,5 7 6 16,-5-7-1-16,3 6 10 0,-3-6-3 0,2 7 7 16,-2-7-2-16,0 0-1 0,5 5 3 0,-5-5-3 15,0 0-1-15,0 0-5 0,0 0-2 0,7 4-9 16,-7-4-5-16,0 0-3 0,0 0-3 0,9-4-44 15,-9 4 41-15,6-2-38 0,-6 2 40 0,9-5-39 0,-9 5 38 16,9-5-36-16,-9 5 35 0,9-3-42 0,-9 3 43 16,14-5-38-16,-14 5 39 0,13-3-41 15,-13 3 40-15,13-5-31 0,-13 5 33 0,16-4-45 0,-16 4 41 16,13-2-39-16,-13 2 45 0,18-4-38 0,-18 4 36 16,14-2-41-16,-3-1 39 0,0 1-38 0,-1 0 37 15,1-1-26-15,1 2 25 0,-1-2-40 16,2 1 42-16,-1 0-41 0,2-1 41 0,-1 0-39 15,2-1 40-15,0 2-42 0,-1-1 44 0,3 1-43 0,-2-2 40 16,1 1-40-16,0 1 41 0,0-2-38 0,0 2 36 16,-2-1-41-16,3 1 42 0,-4-1-39 0,3 0 39 15,-2 2-40-15,0-2 41 0,-2 0-43 0,1 2 41 16,1-1-36-16,-3 1 38 0,3-2-37 0,-1 2 35 16,0-1-38-16,0 0 41 0,-2 0-42 0,3-1 40 15,-1 2-41-15,0 0 46 0,-2-1-43 0,2-1 36 16,2 2-39-16,-2-1 41 0,1-1-40 0,0 1 42 15,3-2-41-15,-2 3 38 0,2-2-38 0,-3 0 39 0,1 1-41 16,1-2 42-16,0 0-37 0,-3 2 37 0,1 1-38 16,1-3 42-16,-1 2-47 0,-1-1 44 0,1-1-42 15,-1 1 45-15,0 1-42 0,1 0 39 0,0-2-42 16,0 1 39-16,-3-1-38 0,3 1 42 0,0 0-42 16,1-1 38-16,-1 2-36 0,0-2 41 15,0 1-4-15,-1-1-2 0,0 2 1 0,0-1-5 0,1 0-2 16,-1 0 2-16,0 0-6 0,0 0 0 15,0 0 0-15,-1 1-1 0,0 0-2 0,1 0 0 16,-2-1 0-16,3 1-2 0,-2 0 2 0,-1-1-1 16,2 2 1-16,1-2-2 0,-2 2 5 0,0-1-4 0,1 0 0 15,-1-1-1-15,2 2 3 0,-3-2-3 0,3 1 2 16,-1-1 3-16,1 2-4 0,-3-1 2 0,1 0 1 16,3 0 3-16,-4 0-3 0,3 0 2 0,-3 0 2 15,1 0 1-15,2-1 2 0,-3 2 4 0,2 0-2 16,-2-1 0-16,1-1 6 0,2 2-6 0,-2-1-3 15,0 1 1-15,0-2-1 0,-2 1-3 0,3 0 1 16,-2 0 1-16,2 1-7 0,-1 0 1 0,-1 0-1 0,-1-2 1 16,2 2-2-16,-2 0 1 0,1-1 0 15,0 0-4-15,-2 0 1 0,2 0 2 0,-2 1-1 16,3 0 0-16,-12 1 5 0,19-2-4 0,-9 1 0 0,0-2 0 16,-10 3 1-16,18-2 2 0,-8 1 0 0,-10 1 1 15,16-3 0-15,-7 1 0 0,-9 2 0 0,16-4 0 16,-16 4 2-16,17-2 4 0,-7 1 9 15,-1-2-7-15,0 2-1 0,1-1 2 0,-1-1-3 0,2 1-1 16,-1-1 0-16,-10 3-1 0,16-3-1 0,-8 0 0 16,2 1-4-16,-2 0 1 0,0-1-2 0,0 1 4 15,-8 2-4-15,14-5-2 0,-14 5 1 0,15-4-4 16,-15 4 3-16,15-4-3 0,-15 4 5 0,13-4-3 16,-6 2-3-16,-7 2 2 0,12-4-1 0,-12 4 2 15,11-4-2-15,-11 4 0 0,13-2 1 0,-13 2-3 16,9-3 2-16,-9 3 0 0,9-3-1 0,-9 3 4 15,11-4-5-15,-11 4 0 0,8-2-2 0,-8 2 3 16,9-1 0-16,-9 1-1 0,10-3 5 0,-10 3-5 0,0 0 1 16,11-2-1-16,-11 2 0 0,0 0 2 15,11-2 0-15,-11 2-2 0,0 0 1 0,10-3-2 16,-10 3 2-16,0 0 4 0,0 0-1 0,11-2 1 16,-11 2-2-16,0 0 1 0,0 0 2 0,7-2-1 0,-7 2 1 15,0 0 7-15,0 0 4 0,0 0 5 0,8-3 2 16,-8 3 8-16,0 0 0 0,0 0 5 15,0 0-3-15,0 0-5 0,0 0 6 0,7-4 0 16,-7 4 0-16,0 0-7 0,0 0 3 0,0 0-9 0,0 0 0 16,0 0-2-16,4-4-1 0,-4 4-1 15,0 0-4-15,0 0 4 0,0 0-3 0,0 0-3 0,0 0 4 16,2-6-42-16,-2 6 48 0,0 0-38 0,0 0 43 16,0 0-29-16,0 0 32 0,-2-8-35 0,2 8 42 15,0 0-46-15,0 0 43 0,0 0-38 0,-2-4 34 16,2 4-40-16,0 0 38 0,0 0-38 0,-3-6 35 15,3 6-34-15,0 0 31 0,0 0-36 0,-6-7 39 16,6 7-42-16,0 0 38 0,0 0-34 0,-4-4 35 16,4 4-30-16,0 0 28 0,-4-6-41 0,4 6 46 15,0 0-45-15,-5-8 40 0,5 8-33 0,0 0 33 16,-2-7-39-16,2 7 37 0,-3-5-35 0,3 5 36 16,-4-7-37-16,4 7 33 0,-3-6-34 0,3 6 40 0,-1-5-42 15,1 5 43-15,-6-8-35 0,6 8 30 16,-3-7-36-16,3 7 41 0,-2-8-39 0,2 8 39 15,-3-8-40-15,3 8 41 0,-5-7-36 0,5 7 29 16,-2-8-34-16,2 8 37 0,-3-8-38 0,3 8 36 0,-4-9-37 16,4 9 36-16,-2-7-33 0,2 7 38 15,-4-7-38-15,4 7 38 0,-5-8-35 0,5 8 33 0,-3-6-39 16,3 6 39-16,0 0-36 0,-5-8 37 0,5 8-37 16,0 0 35-16,-3-6-33 0,3 6 34 0,0 0-42 15,0 0 42-15,-3-7-44 0,3 7 42 0,0 0-41 16,0 0 32-16,-3-5-37 0,3 5-8 0,0 0-87 15,-4-6 6-15,4 6-50 0,0 0-41 0,0 0-47 16,-1-7-74-16,1 7-59 0,0 0-62 0,-3-9-79 16,3 9-324-16,-5-4-402 0</inkml:trace>
  <inkml:trace contextRef="#ctx0" brushRef="#br0" timeOffset="-207241.18">9247 13036 61 0,'0'0'318'0,"0"0"-94"0,-2-6 20 16,2 6-35-16,0 0 23 0,-4-7-16 0,4 7-13 16,0 0-14-16,-5-7-1 0,5 7-13 0,0 0-6 15,-4-5-6-15,4 5-4 0,0 0-1 0,0 0-18 16,-4-6-18-16,4 6-22 0,0 0-20 0,0 0-15 16,0 0-4-16,0 0 16 0,0 0 19 0,0 0 6 15,0 0 11-15,0 0 11 0,4 10 11 0,-2-5 7 16,2 3-6-16,0 0-2 0,1 2-16 0,0 0-16 15,3 3-12-15,-3 1 3 0,1 0-27 0,2 0-12 16,0 2-13-16,-1 1 29 0,1-2-48 0,-1 1 32 16,-1-2-45-16,3 1 38 0,-3-2-42 0,2 2 29 15,-2-4-42-15,3 3 37 0,-2-2-39 0,-2-2 37 16,1 2-44-16,-2-2 23 0,4 0-30 0,-6-3 6 16,3 1-75-16,-1 0 16 0,-1-2-77 0,-1 1 19 15,2-3-80-15,-4-4-13 0,3 9-111 0,-3-9-52 16,0 0-63-16,-2 7-69 0,2-7-333 0,0 0-403 0</inkml:trace>
  <inkml:trace contextRef="#ctx0" brushRef="#br0" timeOffset="-206924.99">9242 13102 49 0,'-5'-10'303'0,"0"2"-33"0,0-1-70 0,-2 2 19 15,4-2-4-15,-1 1-25 0,0 0-22 0,1-1-14 16,1 1-19-16,-1 0-29 0,2 1-18 0,1 0-18 16,1-1-11-16,0 2-3 0,3 0-2 0,-1 0-3 15,2 1 6-15,0 1 2 0,5-1-6 0,-2 1 0 16,1 3-5-16,1-1-5 0,-10 2 1 0,18 1 0 16,-5 0-7-16,-3 1-3 0,-1 2-1 0,4 3-1 15,-4-1-1-15,0 0 5 0,-3 1 29 0,3 2-47 16,-4-1 37-16,0 2-53 0,-1 2 45 0,-1-3-52 15,-1 3 45-15,-2-1-51 0,0 0 42 0,0 0-44 0,-2-2 41 16,-1 2-48-16,3-3 32 0,-3 1-82 0,2-2-27 16,-1-2-84-16,-1 1-94 0,3-6-101 15,-4 8-336-15,4-8-216 0</inkml:trace>
  <inkml:trace contextRef="#ctx0" brushRef="#br0" timeOffset="-206425.79">9679 13269 337 0,'0'0'288'0,"-14"0"-20"0,14 0-15 15,-14-1-23-15,14 1-24 0,-12-4-17 0,12 4-21 16,-9-4-32-16,9 4-20 0,-7-5-31 0,7 5-17 0,-4-5-16 16,4 5-11-16,0 0-6 0,4-8-21 15,-4 8 21-15,7-2-14 0,-7 2 21 0,12-3-25 16,-12 3 26-16,14 2-32 0,-14-2 44 0,14 3-46 0,-7 1 37 16,-1 1-38-16,3 1 37 0,-4 0-3 0,0 1 2 15,0 1-8-15,-1 1-3 0,0 0 3 0,-3 0 2 16,2 0 4-16,-2 1-5 0,-2-2 4 0,1 1 4 15,-4 0-1-15,1 0 3 0,1-1 2 16,-2-2 2-16,0 3-6 0,-1-4 0 0,1 1 10 0,0-1 5 16,-1 0-3-16,5-5 2 0,-7 7 5 15,7-7 5-15,-7 6 8 0,7-6-5 0,-6 6-1 0,6-6-9 16,0 0-5-16,-8 6-10 0,8-6-9 0,0 0-3 16,0 0-11-16,-5 4-6 0,5-4-7 0,0 0 0 15,0 0-1-15,0 0-2 0,0 0-3 0,0 0 0 16,15 0 0-16,-15 0-1 0,11-2-2 0,-11 2 2 15,12-3 4-15,-12 3-8 0,14-4-1 0,-6 2-6 16,2 0-17-16,-1-2-46 0,2 2-47 0,0-1-46 16,-1 0-64-16,0-1-64 0,2 1-66 0,-2-2-71 15,2 0-437-15,-1 0-415 0</inkml:trace>
  <inkml:trace contextRef="#ctx0" brushRef="#br0" timeOffset="-206076.86">10146 13054 26 0,'0'0'482'0,"0"0"-126"16,0 0-49-16,0 0-44 0,0 0 5 0,-11 1-9 0,11-1-12 15,0 0-31-15,0 0-45 0,0 0-24 16,0 0-10-16,0 0-38 0,0 0-16 0,0 0-16 16,0 0-12-16,0 0-9 0,0 0-6 0,4-7-12 15,-4 7-4-15,12-5-7 0,-12 5-4 0,11-7-5 0,-2 3-3 16,0 1-7-16,0-1-55 0,1-1-41 0,-1 3-39 15,3-1-29-15,-3 0-40 0,1-1-79 16,0 1-26-16,-1-1-353 0,-1 1-173 0</inkml:trace>
  <inkml:trace contextRef="#ctx0" brushRef="#br0" timeOffset="-205926.99">10226 13118 90 0,'-6'4'413'0,"2"1"-104"0,4-5-85 0,-9 7-42 16,9-7-21-16,-4 6-43 0,4-6-7 0,0 0-25 15,-5 6-2-15,5-6 11 0,0 0-45 0,0 0-25 16,10-2 9-16,-10 2-22 0,16-7 6 0,-7 0-17 16,3 3 3-16,0-3-52 0,3-1-7 0,2-1-75 15,2-1-12-15,-1 0-110 0,2-3-187 0,3 0 89 16</inkml:trace>
  <inkml:trace contextRef="#ctx0" brushRef="#br0" timeOffset="-205544.08">10879 12534 480 0,'0'0'353'0,"-5"-7"-35"0,5 7-33 16,-4-6 50-16,4 6-41 0,-2-7 38 0,2 7-85 15,0 0 6-15,-4-6-85 0,4 6 3 0,0 0-69 16,0 0 19-16,0 0-36 0,0 0 53 0,0 0-33 16,0 0 35-16,0 0-44 0,0 0 66 0,5 10-49 15,-1-5 46-15,0 1-56 0,1 2 28 0,1 2-39 16,2 1-2-16,-2 0-3 0,3 2-5 0,-1 1-8 16,1 2-11-16,0 0-9 0,1 0 0 0,0 2-7 15,0 3-17-15,1-3-47 0,-1 0 51 0,0 0-52 16,-1 0 52-16,1 0-55 0,-1 0 50 0,0-1-49 15,1 0 45-15,-3-4-47 0,-1-1 45 0,2 1-52 16,-1-1 24-16,0-3-91 0,-2 0-22 0,-1-1-42 16,1-2-22-16,-1 1-30 0,-4-7-75 0,7 7-69 15,-7-7-37-15,0 0-35 0,0 0-86 0,0 0-316 16,0-9-370-16</inkml:trace>
  <inkml:trace contextRef="#ctx0" brushRef="#br0" timeOffset="-205256.53">10881 12637 259 0,'-7'-9'199'0,"3"-1"-42"0,-1 0-9 15,1 2 9-15,-2-3 5 0,3 2-6 0,1-1-14 16,1 0-22-16,-1-2-15 0,2 3-8 0,2-1 1 16,0 0-14-16,2 1 0 0,2-1 1 0,-2 2-12 15,2 0 12-15,2 0-20 0,1 3 30 0,0 0-41 16,1 0 37-16,2 1-45 0,-2 2 3 0,2 2-7 15,-12 0 4-15,22 1-6 0,-10 1 36 0,-2 3-52 16,0 0 45-16,-2 1-55 0,2 4 50 0,-5-2-58 16,1 3 41-16,-4 0-52 0,1 1 45 0,-2-1-51 15,-2 0 47-15,-2 3-50 0,-1-1 48 0,-1-1-52 16,0 1 46-16,-4 1-50 0,3-4 50 0,-2 1-57 16,3-2 6-16,-4 0-83 0,5-2-50 0,-2-1-36 15,2 0-94-15,-1-1-93 0,5-5-238 0,-5 6-129 16</inkml:trace>
  <inkml:trace contextRef="#ctx0" brushRef="#br0" timeOffset="-204909.94">11323 12826 293 0,'0'0'397'0,"0"0"-44"0,0 0-22 16,0 0 38-16,0 0-54 0,0 0 37 0,0 0-70 16,0 0 22-16,0 0-67 0,0 0 22 0,0 0-76 15,0 0 19-15,0 0-80 0,0 0 24 0,11 0-67 16,-11 0 30-16,0 0-60 0,0 0 46 0,0 0-39 0,3 4 13 16,-3-4 10-16,2 8 5 0,-2-8 10 15,4 9-2-15,0-3-6 0,0 0 1 0,-2 1-45 16,2 2 47-16,1-1-56 0,-1 2 45 0,0-2-63 0,0 2 45 15,1 1-59-15,0-1 46 0,-1-1-54 0,1 2 65 16,-1-2-28-16,0 1-4 0,1-1-28 0,0 1 20 16,-1-2-8-16,-1 2-9 0,0-4-54 15,1 3-55-15,0-2-62 0,0 0-27 0,-2-1-118 0,1 0-31 16,-3-6-91-16,5 7-107 0,-5-7-535 0,5 5-694 16</inkml:trace>
  <inkml:trace contextRef="#ctx0" brushRef="#br0" timeOffset="-204541.93">11701 12826 176 0,'0'0'438'0,"0"0"-103"0,0 0-29 0,0 0-34 16,0 0 44-16,-8-3-41 0,8 3 36 0,0 0-68 16,0 0 24-16,0 0-67 0,0 0 12 0,0 0-66 15,0 0 16-15,0 0-59 0,0 0 39 0,0 0-47 16,0 0 45-16,4-4-53 0,-4 4 48 0,9-4-73 16,-9 4-1-16,10-4-17 0,-10 4-6 0,16-6-8 15,-10 3-3-15,3-2-7 0,1 1-3 0,-2 2 3 16,1-2-12-16,2 0 1 0,-2 0-3 0,2-2 41 15,0 4-52-15,-1-3 44 0,-1 0-56 16,2 0 35-16,0 2-87 0,-1-1-1 0,0-1-78 0,-1 0 5 16,0 2-88-16,0-2 19 0,-3 0-59 0,2 0-31 15,-8 5-43-15,8-7-56 0,-8 7-418 0,4-11-354 16</inkml:trace>
  <inkml:trace contextRef="#ctx0" brushRef="#br0" timeOffset="-204341.84">11826 12633 120 0,'0'0'421'15,"-14"-5"-112"-15,14 5-34 0,-10-5-16 0,10 5-16 16,-9-2 29-16,9 2-67 0,0 0 35 0,-12-3-91 0,12 3 22 16,0 0-53-16,0 0 50 0,0 0-34 15,-11 3 45-15,11-3-43 0,0 0 35 0,0 10-57 16,0-10 37-16,4 11-59 0,-3-4 26 0,3 2-59 0,1-1 31 16,-1 3-55-16,1-2 33 0,0 2-57 0,2 1 43 15,0 0-57-15,-2 1 3 0,4 1-2 0,-2-3-2 16,-1 4-4-16,3-2-32 0,-3 1-79 0,2-1-75 15,0 1-75-15,-1-1-62 0,1-1-93 16,-2 1-507-16,2-1-505 0</inkml:trace>
  <inkml:trace contextRef="#ctx0" brushRef="#br0" timeOffset="-203640.89">12516 12621 329 0,'-9'-9'297'0,"4"5"-4"0,5 4-9 15,-9-5-14-15,9 5 2 0,-10-7-52 0,10 7 30 16,-10-7-83-16,10 7 31 0,-11-3-24 0,11 3-16 16,-11-1-15-16,11 1-10 0,-9 1-13 0,9-1 2 15,-11 4-10-15,3 2-1 0,3-1-5 0,0 1-50 0,-2 3 31 16,2-2-46-16,1 3 39 0,-2-1-54 15,4 2 38-15,-1 0-48 0,2 1 40 0,-1 0-49 0,2-2 46 16,2 3-37-16,-1-2 32 0,3 1-47 16,0 0 44-16,3-1-45 0,-3 0 40 0,4-1-45 15,0 1-2-15,0-4 4 0,0 1 1 0,0-2 1 16,1-1 1-16,1 0 0 0,0-2 3 0,-1 1-3 0,-9-4 0 16,19 1 0-16,-19-1 1 0,21-1-2 0,-12-1 1 15,0-2 42-15,-3 1-51 0,3-4 43 0,-3 3-47 16,-1-3 45-16,1-1-49 0,-4 0 47 0,1-2-50 15,-2 2 53-15,0-3-57 0,-2 0 47 0,0 1-48 16,-2-2 48-16,-1 2-44 0,-1-2 42 0,-1 1-48 16,-1 0 49-16,-2 1-47 0,3 2 43 0,-2 1-49 15,2-2 42-15,-3 4-55 0,4-1 3 0,-3-1-106 16,8 7-29-16,-9-5-98 0,9 5-75 0,-11-5-81 16,11 5-107-16,0 0-242 0,-9-2-300 0</inkml:trace>
  <inkml:trace contextRef="#ctx0" brushRef="#br0" timeOffset="-203264.09">12795 12696 296 0,'0'0'436'0,"0"0"-110"0,4 7-53 15,-4-7-8-15,0 0-37 0,2 6 41 0,-2-6-56 16,0 0 14-16,0 0-72 0,0 0 24 0,3 6-66 15,-3-6 25-15,0 0-68 0,0 0 27 0,0 0-60 16,0 0 34-16,5-4-53 0,-5 4 33 0,0 0-50 16,4-7 44-16,-4 7-49 0,0 0 41 0,1-7-49 15,-1 7 55-15,0 0-41 0,3-7 49 0,-3 7-43 0,0 0 45 16,-2-6-38-16,2 6 44 0,0 0-42 16,0 0 39-16,-2-5-45 0,2 5 33 0,0 0-45 15,0 0 36-15,0 0-40 0,0 0 34 0,-9 3-44 16,9-3 54-16,0 0-56 0,-3 7 40 0,3-7-41 0,0 0 41 15,-2 6-42-15,2-6 44 0,0 0-45 16,0 0 41-16,2 7-38 0,-2-7 37 0,0 0-42 16,0 0 41-16,0 0-38 0,0 0 40 0,4 5-44 0,-4-5 44 15,0 0-41-15,0 0 29 0,0 0-55 16,0 0 23-16,0 0-90 0,-1-9-9 0,1 9-89 16,0 0-40-16,-5-3-62 0,5 3-57 0,-8-4-88 0,8 4-195 15,0 0-163-15</inkml:trace>
  <inkml:trace contextRef="#ctx0" brushRef="#br0" timeOffset="-202994.61">12910 12494 471 0,'0'0'358'0,"0"0"-46"15,1-5-27-15,-1 5-24 0,0 0-50 0,0 0 9 16,0 0-66-16,2-7 54 0,-2 7-56 0,0 0 49 15,0 0-23-15,5 8-4 0,-5-8-4 0,7 7-8 16,-3-3-21-16,1 3-17 0,-1-1-11 0,1 2-14 16,3-1-16-16,-2 3-14 0,3-1-15 0,-1 1-5 15,1 0-48-15,0 2 39 0,-2-2-51 0,1 3 45 0,2-2-46 16,-1-1 43-16,0 2-52 0,-2-1 40 16,0 0-81-16,2-1-9 0,-5-1-108 0,1-2-19 15,3 2-86-15,-5-4-72 0,-3-5-87 0,8 10-419 0,-8-10-412 16</inkml:trace>
  <inkml:trace contextRef="#ctx0" brushRef="#br0" timeOffset="-202744.4">13174 12438 335 0,'0'-9'398'0,"0"9"-69"0,-1-8-34 0,1 8-44 16,0 0 9-16,0-7-46 0,0 7 52 0,0 0-58 15,0 0 30-15,0 0-21 0,0 0-9 0,0 0-22 16,0 8-15-16,0-8-19 0,4 11-16 0,-3-5-23 16,2 2-16-16,-1 0-15 0,1 0-17 0,2 1-12 15,-1 0-10-15,2 0-8 0,1 1-7 0,-1 0-46 16,1 2 40-16,0-2-44 0,1 2 44 0,-2-3-47 0,3 2 1 16,-1-2-90-16,1 1-5 0,-3 0-59 15,3-2-89-15,-1-2-48 0,-2 3-63 0,2-3-89 16,-2-2-324-16,1 3-314 0</inkml:trace>
  <inkml:trace contextRef="#ctx0" brushRef="#br0" timeOffset="-202393.25">13601 12397 297 0,'0'0'391'0,"-1"-7"-58"0,1 7-5 0,-4-6-39 16,4 6-9-16,0 0 38 0,-4-6-88 0,4 6 13 16,0 0-64-16,0 0 34 0,0 0-44 0,0 0 39 15,0 0-52-15,0 0 45 0,0 0-44 0,3 11 41 16,-3-11-57-16,6 11 41 0,-2-3-62 0,1-1 16 0,-1 3-33 16,3 1 35-16,-1 0-50 0,1 0-4 15,1 3-6-15,1-1-10 0,-2 0-12 0,4 1-4 16,-2 3-9-16,1-1-5 0,0 0-4 0,1-1-10 15,-2-1 3-15,1 2-6 0,-3 0-2 0,1-3-4 0,2 1-2 16,-5-1 2-16,3 1-5 0,-4-2-3 0,1 0-3 16,0-1-7-16,0-2-22 0,-1 2-44 15,0-4-43-15,0 2-50 0,-3-3-6 0,3-1-86 0,-3 2-18 16,-1-7-131-16,4 6-92 0,-4-6-71 0,0 0-427 16,0 0-590-16</inkml:trace>
  <inkml:trace contextRef="#ctx0" brushRef="#br0" timeOffset="-202124.8">13633 12469 149 0,'-7'-9'270'0,"2"0"-50"0,1 2-35 0,0-2-29 16,1 0 27-16,-1-1-46 0,3 2-2 0,0 0-30 16,1-1 3-16,1 1-18 0,0 1-1 0,3-3-7 15,0 3 1-15,3 1 11 0,-1-1-10 0,1 2 13 16,1 1-26-16,1 0 22 0,1 3-29 0,-10 1-1 15,17-1-3-15,-17 1-3 0,19 5 41 0,-10-1-61 0,-1-1 44 16,1 3-52-16,-3 2 39 0,2 0-54 0,-3 2 44 16,-1-2-56-16,-2 3 41 0,2-1-3 0,-3 2 3 15,-2 1-21-15,-1-2-5 0,-2 4-1 16,1-2-6-16,-2-2-52 0,1 0 30 0,0-1-89 0,0 0-38 16,1-2-81-16,-2 1-83 0,0-3-137 0,2-2-188 15,3-4-139-15</inkml:trace>
  <inkml:trace contextRef="#ctx0" brushRef="#br0" timeOffset="-201811.19">13999 12648 191 0,'0'0'386'0,"0"0"-61"0,0 0-4 15,0 0-7-15,6-4-44 0,-6 4 58 0,0 0-16 16,0 0-17-16,0 0-20 0,0 0-6 0,4-4-24 0,-4 4-66 16,0 0 32-16,0 0-72 0,0 0 23 0,0 0-64 15,0 0 41-15,0 0-46 0,0 0 54 16,5 3-41-16,-5-3 29 0,5 9-39 0,-5-9-6 16,4 9 0-16,0-3-5 0,1 2-9 0,-1-1-10 0,1 1-11 15,-1 0-2-15,0 1-15 0,1 0-10 0,-1 1-5 16,1 0-2-16,-2-2 0 0,1 2-8 15,0 0-12-15,0-1-72 0,1 0 8 0,-4 0-70 16,2 0-82-16,1-1-90 0,-2-2-109 0,0 1-97 16,-2-7-179-16,2 11-338 0,-2-11-637 0</inkml:trace>
  <inkml:trace contextRef="#ctx0" brushRef="#br0" timeOffset="-201251.52">14670 12438 226 0,'0'0'346'0,"0"0"-46"0,0 0 2 16,0 0 0-16,0 0-37 0,0 0 40 0,0 0-72 15,-12 1 15-15,12-1-75 0,0 0 21 16,0 0-67-16,0 0 26 0,0 0-57 0,0 0 36 0,0 0-59 16,0 0 33-16,0 0-55 0,0 0 32 15,9-3-54-15,-9 3 30 0,13-3-47 0,-13 3 36 16,15-3-48-16,-3 0 38 0,-1 1-48 0,0-1 33 0,1 1-64 16,1 0-14-16,-1-1-116 0,0 1-22 0,1 1-62 15,0-1-77-15,-3 0-90 0,2-1-354 0,-12 3-292 16</inkml:trace>
  <inkml:trace contextRef="#ctx0" brushRef="#br0" timeOffset="-201078.59">14774 12548 370 0,'-3'5'432'0,"3"-5"-104"0,-7 8-68 16,7-8-43-16,-3 5-13 0,3-5-9 0,0 0-22 15,-4 5-61-15,4-5 6 0,0 0-55 0,0 0 21 16,14-5-52-16,-14 5 24 0,14-5-44 0,-5-1 2 15,3-1-91-15,1 2-50 0,1-4-97 0,0 2-122 16,2-1-248-16,-2 0-107 0</inkml:trace>
  <inkml:trace contextRef="#ctx0" brushRef="#br0" timeOffset="-198977.2">15701 12176 112 0,'0'0'308'0,"-4"-4"-20"0,4 4-39 16,0 0 9-16,0 0-4 0,0 0-27 0,-10-3-15 0,10 3-22 16,0 0-20-16,-9 4-17 0,9-4-9 0,0 0-14 15,-8 5 11-15,8-5 8 0,-5 8 7 0,1-2 4 16,1 1 29-16,0 3-53 0,1-1 37 0,0 2-61 15,0 3 42-15,-1 1-63 0,2 3 39 0,0 0-62 16,1 1 34-16,0 1-59 0,0 7 34 0,1-4-56 16,0 2 40-16,0-1-55 0,3-1 49 15,-1 0-53-15,2-1 41 0,1-1-51 0,-1-1 46 0,2 0-50 16,1-3 45-16,0-2-50 0,-1-3 43 0,2 1-58 16,0-2 17-16,2-1-95 0,-2-3 5 0,1-1-77 15,2-1-21-15,-2-3-88 0,2 0-25 0,-12-2-52 16,23-2-49-16,-11 0-66 0,1-4-248 0,-1-2-239 15</inkml:trace>
  <inkml:trace contextRef="#ctx0" brushRef="#br0" timeOffset="-198726.55">15918 12272 268 0,'-2'-8'427'0,"-1"1"-75"15,-1 1-33-15,4 6-29 0,-6-10 11 0,6 10-24 16,-4-8-30-16,4 8-41 0,-5-6-32 15,5 6-29-15,0 0-26 0,0 0 2 0,0 0 8 0,0 0 12 16,0 0-9-16,-5 5 35 0,5-5-54 0,2 11 46 16,1-6-63-16,0 4 39 0,1 0-70 0,1 1 32 15,1 2-62-15,0 0 38 0,2 1-52 0,-2 0 34 16,3 2-55-16,0 1 44 0,0 0-51 0,1 1 45 16,1-2-50-16,-2 1 37 0,2 1-67 0,-3-2-18 15,1-2-99-15,0-1-19 0,0 0-106 0,0-2-17 16,-2 1-31-16,1-4-55 0,-1 0-49 0,1-3-377 15,-1-1-346-15</inkml:trace>
  <inkml:trace contextRef="#ctx0" brushRef="#br0" timeOffset="-198462.33">16212 12449 8 0,'0'0'368'0,"0"0"-82"0,7-5-41 15,-7 5-9-15,0 0-14 0,0 0-16 16,0 0 0-16,2-5-39 0,-2 5 17 0,0 0-50 15,0 0 22-15,0 0-60 0,0 0 41 0,5-6-76 16,-5 6 30-16,0 0-59 0,0 0 49 0,0 0-46 16,0-10 57-16,0 10-49 0,0 0 59 0,0-5-38 15,0 5 49-15,0 0-44 0,0 0 32 0,-4-6-46 16,4 6 30-16,0 0-50 0,0 0 39 0,0 0-50 0,-8-4 34 16,8 4-48-16,0 0 33 0,0 0-43 0,-9 4 39 15,9-4-47-15,0 0 38 0,-7 6-44 0,7-6 39 16,0 0-48-16,0 7 1 0,0-7-105 0,0 0-20 15,0 0-92-15,1 8-67 0,-1-8-67 0,0 0-103 16,0 0-248-16,0 0-229 0</inkml:trace>
  <inkml:trace contextRef="#ctx0" brushRef="#br0" timeOffset="-198194.51">16442 12169 509 0,'0'0'402'0,"-5"-7"-76"0,5 7-4 16,-4-5-33-16,4 5 11 0,0 0-8 0,-10-3 4 16,10 3-80-16,0 0-26 0,0 0-14 0,0 0-11 15,0 0-18-15,-9 1-9 0,9-1 13 0,0 0-23 16,0 9 3-16,0-9-6 0,4 11-10 0,-1-5-15 16,0 2-8-16,4-1-22 0,-2 2-12 0,0 0-12 0,1 2-6 15,2-1-10-15,0 1-3 0,-1 1 0 0,1-1 30 16,0 1-55-16,2 0 42 0,-2 0-53 0,-1 0 37 15,1-1-100-15,2 1-18 0,-1-2-108 0,-2 0-16 16,-1-3-103-16,3 1 0 0,-3-3-32 0,1-1-54 16,-1-1-47-16,-6-3-377 0,13 2-365 0</inkml:trace>
  <inkml:trace contextRef="#ctx0" brushRef="#br0" timeOffset="-197958.96">16665 12154 358 0,'-2'-10'399'0,"1"2"-39"0,0 1 9 0,1 7-63 15,-3-11 45-15,3 11-69 0,-1-9 6 16,1 9-81-16,-4-8 4 0,4 8-67 0,0 0 36 16,0 0-38-16,0 0 45 0,0 0-54 0,0 0 34 15,0 0-61-15,0 0-10 0,5 9-10 0,-5-9-9 0,4 11-5 16,1-3-18-16,-1 0-7 0,0 1-6 0,2 0-9 16,1 0-7-16,-1 2-5 0,2 1-2 0,1-1-6 15,-2 1-1-15,1-1-1 0,1 0-6 0,0 1-6 16,0-2-28-16,-1 1-29 0,-1-1-101 0,1-2-18 15,0-1-115-15,-1 0-17 0,-2-1-57 0,2-3-39 16,-1 1-133-16,-6-4-239 0,12 3-294 0</inkml:trace>
  <inkml:trace contextRef="#ctx0" brushRef="#br0" timeOffset="-197610.46">16851 11983 42 0,'0'0'348'0,"0"0"-76"0,-4-6-28 16,4 6 3-16,0 0 1 0,-1-6-18 0,1 6 11 15,0 0-44-15,0 0 69 0,0 0-75 0,9-3 32 0,-9 3-64 16,10 1 38-16,-10-1-51 0,11 3 28 0,-4 2-52 15,0 0 54-15,3-1-61 0,-1 1 35 0,1 2-59 16,1 2 3-16,1 0-13 0,1 0 2 0,-2 3-18 16,2 0-8-16,0 0-10 0,0 4-7 0,-1-1-4 15,-3 1-5-15,2 2 1 0,-1 0-12 0,-4 0-3 16,1 2-2-16,-5-2-3 0,2 0-3 0,-3 1-4 16,-1 1 38-16,-1-2-67 0,0 0 8 0,-2 1-98 15,1-3-14-15,-2-1-112 0,1 0-38 0,-1-5-80 16,2 1-97-16,-2-4-530 0,0 0-582 0</inkml:trace>
  <inkml:trace contextRef="#ctx0" brushRef="#br0" timeOffset="-197308.91">17242 12074 342 0,'0'-13'466'0,"0"13"-97"0,0-8-7 15,0 8-66-15,-1-9 41 0,1 9-85 0,-1-5 12 16,1 5-75-16,0 0 25 0,-2-8-37 16,2 8 50-16,0 0-45 0,0 0 38 0,8 4-56 0,-8-4 48 15,7 6-67-15,-2-1-9 0,2 2 4 0,0-1-16 16,-1 1-14-16,3 3-9 0,1-1-53 0,1 2 42 16,-1 1-59-16,-1-1 50 0,2 3-59 15,1-1 35-15,0 2-57 0,0-2 46 0,1 3-10 0,-4-5-4 16,0 3-7-16,0-1 1 0,1 0-12 15,-4-2-8-15,3 2-9 0,-2-1-20 0,0-2-35 16,-2 0-44-16,-1-2-9 0,0 1-88 0,1-1 0 0,-2-1-91 16,-3-7-33-16,2 10-86 0,-2-10-102 0,0 0-94 15,0 0-249-15,0 0-401 0</inkml:trace>
  <inkml:trace contextRef="#ctx0" brushRef="#br0" timeOffset="-197058.67">17309 12055 186 0,'-7'-11'369'0,"2"3"-85"16,0 0-20-16,1-1 4 0,1 1-57 16,1 0-11-16,0-1-33 0,0 2 18 0,1-1-69 15,2 1 19-15,2 1-60 0,0 0 29 0,-1-1-32 0,3 2 19 16,3 0-42-16,0 2 52 0,-1 0-7 0,3 1-5 16,-10 2-5-16,16 0-8 0,-7 2-4 0,0 2-54 15,0 1 41-15,-2 0-51 0,0 2 43 0,0 1-49 16,-3 2 39-16,-1 0-45 0,-1 0 41 0,0 1-48 15,-2 1 1-15,-2 0 1 0,1-1 4 0,-2 1-4 16,1-1-10-16,-3 2-27 0,1-4-65 0,3 1-49 16,-2-2-52-16,1 0-67 0,2-8-129 0,-2 12-298 15,2-12-212-15</inkml:trace>
  <inkml:trace contextRef="#ctx0" brushRef="#br0" timeOffset="-196661.76">17697 12182 124 0,'0'0'388'15,"0"0"-87"-15,7 5-31 0,-7-5-16 0,0 0-16 16,2 5-8-16,-2-5-14 0,0 0-7 0,0 0-21 16,0 0-8-16,-2 7-13 0,2-7-6 0,0 0-9 15,-6 8-11-15,6-8 0 0,-3 5-8 0,3-5-11 16,-5 11-16-16,5-11-15 0,-4 10-15 0,3-3-10 15,-1-1 33-15,1 0-56 0,0 1 44 0,1 0-63 16,1-1 42-16,0 3-54 0,-1-3 39 0,3 2-49 16,-2-2 46-16,3 1-47 0,1 2 41 0,-1-3-51 15,0 0 46-15,0 0-46 0,-1-1 47 0,3-2-52 16,-6-3 46-16,10 7-47 0,-10-7 45 0,11 3-47 16,-11-3 4-16,11 0 1 0,-11 0 8 0,11-4-2 15,-11 4-2-15,9-8 5 0,-5 3 3 0,-2-2-3 16,1 1 2-16,-2-3 18 0,0 1-20 0,-1-1 1 15,-1 0 1-15,-1-1 8 0,-2-2-14 0,-1 4 5 16,-2-4-10-16,-3 1-2 0,1 1-5 0,0-1-15 0,-2 2-38 16,-1 1-46-16,0 1-61 0,0-1-63 15,-1 2-38-15,-1 3-61 0,2 1-55 0,2-3-471 16,-2 3-419-16</inkml:trace>
  <inkml:trace contextRef="#ctx0" brushRef="#br0" timeOffset="-195744.4">18053 12049 296 0,'-7'4'331'16,"7"-4"-56"-16,0 0 13 0,0 0-4 0,0 0-37 15,0 0-18-15,0 0-19 0,0 0-1 0,0 0 17 16,-10-2-67-16,10 2 18 0,0 0-64 0,0 0 23 15,0 0-65-15,0 0 35 0,0 0-48 0,0 0 41 0,5-5-40 16,-5 5 39-16,8-3-44 0,-8 3 28 16,10-3-50-16,0 0 28 0,-1 1-47 0,0-2 35 0,4 1-43 15,-3-1 33-15,5 1-42 0,-1-3 37 16,3 1-46-16,-3 0 38 0,4 0-45 0,-3 0 39 16,3-1-60-16,-2 2-4 0,0-2-98 0,0 2-6 0,-1-2-71 15,0 2-25-15,-1-1-30 0,-3 2-39 0,-2-1-52 16,1 1-347-16,-10 3-218 0</inkml:trace>
  <inkml:trace contextRef="#ctx0" brushRef="#br0" timeOffset="-195495.16">18252 11910 290 0,'-11'-5'358'16,"11"5"-35"-16,-10-4 7 0,10 4-47 0,-6-5 49 15,6 5-64-15,-9-3 33 0,9 3-21 0,0 0-53 16,-7-4 14-16,7 4-65 0,0 0 18 0,-8-2-78 15,8 2 33-15,0 0-45 0,0 0 62 0,0 0-40 16,-7 6 48-16,7-6-59 0,0 10 36 0,0-10-57 16,2 11-11-16,0-3-9 0,-2-1-7 0,3 3-10 15,-1 1-15-15,4 0-10 0,-1 3-4 0,2-1-5 16,-3 2 0-16,4-2-9 0,1 4-29 0,1 0 6 16,0-1-89-16,-1 0-55 0,3-1-76 0,-3-2-89 15,1-1-84-15,1 1-99 0,0-3-598 0,-2 0-717 0</inkml:trace>
  <inkml:trace contextRef="#ctx0" brushRef="#br0" timeOffset="-193260.19">18720 11814 417 0,'0'0'400'0,"0"0"-46"15,0 0-45-15,0 0 44 0,-7-4-52 0,7 4 25 0,0 0-75 16,0 0 13-16,0 0-70 0,0 0 21 0,-11 2-60 16,11-2 35-16,-7 7-52 0,5-1 42 0,1 1-56 15,-3 0 46-15,1 2-51 0,1 3 31 0,0 1-61 16,0 1-11-16,-2 3-10 0,4 0-10 0,-1 2-14 15,1 0-9-15,0 1-35 0,1 1 30 0,3 2-31 16,-2 0 30-16,2 0-41 0,1-1 44 0,-1 0-15 16,4-5-4-16,1 1-5 0,-2 0-13 0,2-1-45 15,0-4-44-15,3-1-31 0,-2-3-2 0,2 0-93 16,0-3-9-16,1-2-83 0,0 0-40 0,-2-1-63 16,3-3-36-16,-1-2-406 0,-2 0-403 0</inkml:trace>
  <inkml:trace contextRef="#ctx0" brushRef="#br0" timeOffset="-192126.95">19088 11910 112 0,'0'0'252'0,"0"0"-51"0,0 0-16 0,0 0-7 16,0 0 2-16,0 0-6 0,-8-3-6 0,8 3-4 16,0 0-3-16,0 0 0 0,0 0-16 0,0 0-36 15,0 0 24-15,-9 4-48 0,9-4 49 0,-5 4-40 16,5-4 39-16,-5 9-51 0,5-9 46 0,-8 11-59 15,4-3 41-15,-2 0-57 0,2 1 33 0,-1 0-56 16,1 1 35-16,-1 0-50 0,4 1 37 0,-2-1-40 16,1 1 41-16,2-3-45 0,0 0 10 0,1-1 4 15,0 2 0-15,3-1-1 0,1-3-5 0,0 2 7 16,2-2 31-16,2-1-53 0,-3-1 2 0,3-1-3 16,-9-2 6-16,18 3 32 0,-18-3-44 0,19-1 37 0,-7-1-43 15,-2 0 40-15,0-1-44 0,0 0 44 0,-2-2-44 16,0 0 44-16,-2 1-47 0,2-2 41 0,-2 0-40 15,-1-1 44-15,-2 1-45 0,-2-2 43 0,2 0-42 16,-3 2 42-16,-3-2-4 0,2-1-3 0,-2 1 0 16,-2 0-7-16,-1 0-4 0,-2 0 1 0,-1 1-4 15,0 2-1-15,1-1-3 0,-2 1 1 0,1 1-3 16,0 1 2-16,-1 1-7 0,1 0-20 0,9 2-45 16,-16 0-48-16,16 0-91 0,-13 1-34 0,13-1-47 15,-9 4-54-15,9-4-72 0,0 0-269 0,-5 4-196 16</inkml:trace>
  <inkml:trace contextRef="#ctx0" brushRef="#br0" timeOffset="-191910.94">19383 11982 456 0,'0'0'384'0,"9"3"-57"0,-9-3-45 0,0 0 30 0,0 0-38 16,9 2 37-16,-9-2-77 0,0 0 3 0,0 0-70 15,0 0 15-15,0 0-62 0,0 0 21 0,0 0-60 16,0 0 22-16,10 1-59 0,-10-1 32 0,0 0-57 16,0 0 33-16,0 0-51 0,0 0 33 0,0 0-82 15,0 0-27-15,8-3-116 0,-8 3-56 0,0 0-49 16,0 0-105-16,2-7-414 0,-2 7-348 0</inkml:trace>
  <inkml:trace contextRef="#ctx0" brushRef="#br0" timeOffset="-191662.07">19501 11820 430 0,'0'0'382'0,"0"0"-17"0,-2-9-61 0,2 9 36 16,0 0-75-16,-1-7 23 0,1 7-90 0,0 0 19 16,0 0-68-16,0 0 38 0,0 0-42 0,0 0 30 15,0 0-58-15,-3 6 28 0,3-6-56 0,3 8 33 16,-3-8-53-16,5 11 31 0,-2-4-60 0,2 1 33 0,-1 0-54 15,1 1 36-15,0 0-51 0,1 1 47 16,1 2-56-16,0-1 40 0,0 0-50 0,-1 0 37 0,2 1-94 16,-1-1-9-16,0 0-97 0,-1-2-54 0,1-1-29 15,-2 1-31-15,1-4-13 0,-2 1-69 0,-4-6-92 16,8 8-199-16,-8-8-174 0</inkml:trace>
  <inkml:trace contextRef="#ctx0" brushRef="#br0" timeOffset="-191427.15">19691 11790 228 0,'0'-8'423'0,"0"8"-63"16,0-13-15-16,0 13-55 0,0-11 39 15,0 11-68-15,0-7 14 0,0 7-78 0,0 0 29 0,0-7-41 16,0 7 42-16,0 0-53 0,0 0 30 0,0 0-68 16,8 7 34-16,-8-7-57 0,3 10 33 0,1-4-69 0,0 1 32 15,1 1-65-15,-1 0 36 0,4 0-61 16,-2 4 42-16,1-2-57 0,0 2 48 0,0 0-52 15,1-1 38-15,0 0-57 0,1 3 38 0,0-2-98 0,-1-1-20 16,-1 0-88-16,1-1-12 0,1-1-100 0,-4-1-30 16,2-1-59-16,-1 0-66 0,-1-2-409 15,3-1-412-15</inkml:trace>
  <inkml:trace contextRef="#ctx0" brushRef="#br0" timeOffset="-191045.05">19930 11693 98 0,'-4'-5'191'0,"4"5"-21"0,0 0-16 16,-4-5-11-16,4 5-5 0,0 0 1 0,-5-6 7 15,5 6 0-15,0 0-1 0,-1-7 8 0,1 7 10 16,0 0-7-16,0 0-25 0,0-9 21 0,0 9-42 16,0 0 31-16,0 0-47 0,1-7 60 0,-1 7-39 0,0 0 45 15,0 0-35-15,12 3 48 0,-12-3-46 16,9 4 35-16,-2 1-47 0,0-1 41 0,0 3-52 0,1-2 37 16,3 3-62-16,0 2 46 0,-1-2-62 0,0 3 26 15,2-1-55-15,-2 1 39 0,1 2-57 0,0-1 43 16,-2 1-55-16,1 0 46 0,-4 0-54 0,2 1 45 15,-3 1-52-15,0-1 47 0,-2 1-55 0,-2-2 40 16,-1 1-65-16,-1-2 10 0,-1 1-93 0,-1-2-14 16,-1 1-112-16,1-2-8 0,-2 0-84 15,1-2-74-15,-1-3-101 0,1 1-305 0,4-6-363 0</inkml:trace>
  <inkml:trace contextRef="#ctx0" brushRef="#br0" timeOffset="-190745.36">20354 11580 80 0,'0'0'585'16,"0"-10"-165"-16,0 10-75 0,-2-8-50 0,2 8-8 16,-2-8-15-16,2 8-32 0,0 0-18 0,-1-6 1 0,1 6 3 15,0 0-6-15,0 0 41 0,0 0-67 0,1 9-13 16,-1-9-15-16,6 11 4 0,-4-4-29 0,3 3-3 15,-1-2-13-15,4 2-11 0,-2 3-7 0,2 0-5 16,1 5-17-16,0-1-5 0,0 1-16 0,0 0-14 16,2 1-10-16,-2-1-7 0,0 1-4 15,1 0-7-15,-1 0-4 0,-1 1-1 0,1-1-5 0,0-1-6 16,-2 1-6-16,-3-3-17 0,3-1-20 0,-2 0-31 16,0-2-47-16,0 0-38 0,-3-2-38 0,2 0-5 15,-2-4-102-15,0 1-65 0,-2-8-101 0,0 10-152 16,0-10-339-16,0 0-541 0</inkml:trace>
  <inkml:trace contextRef="#ctx0" brushRef="#br0" timeOffset="-190478.92">20380 11571 91 0,'-5'-9'399'0,"-2"1"-91"0,4 1-82 16,0 2-7-16,-1-2-56 0,3 1 1 0,1 6-20 0,0-12-13 15,0 12-14-15,2-9-12 0,-2 9-5 16,8-7-4-16,-8 7-8 0,13-4-7 0,-13 4-7 0,15 0-3 16,-3 1-8-16,-2 2 12 0,0 0-17 0,2 2-6 15,-1 1 42-15,1 0-61 0,-1 2 44 16,-2 1-62-16,-1 1 41 0,1 2-54 0,-4-1 44 0,0 3-51 16,-4-3 42-16,-1 1-25 0,0 2 10 0,0-2-56 15,-4 2 38-15,0-1-77 0,1-1-6 0,-5 0-63 16,4-1-52-16,-2-2-66 0,-1 1-94 0,2-4-304 15,0 1-165-15</inkml:trace>
  <inkml:trace contextRef="#ctx0" brushRef="#br0" timeOffset="-185360.52">20565 11397 15 0,'0'0'208'0,"-10"-2"-64"0,10 2 25 0,0 0-51 15,0 0 11-15,0 0-46 0,0 0 28 0,-8-2-49 16,8 2 28-16,0 0-34 0,0 0 26 0,0 0-36 16,0 0 28-16,0 0-34 0,-10 1 30 0,10-1-21 15,0 0 23-15,0 0-22 0,0 0 23 0,-10 1-14 16,10-1 15-16,0 0-7 0,0 0 0 0,-12 3-1 16,12-3 5-16,0 0-1 0,-9 4-1 0,9-4-4 15,-5 3-4-15,5-3 1 0,-9 5-7 0,9-5-1 16,-5 3-6-16,5-3-2 0,-7 5-6 0,7-5-2 15,-7 3-1-15,7-3-2 0,-9 5 0 0,9-5 4 16,-5 5 4-16,5-5 1 0,-5 5-7 0,5-5 8 16,-5 3-8-16,5-3 0 0,0 0 0 0,-8 7-4 0,8-7 1 15,-2 5-2-15,2-5 2 0,-4 5-8 16,4-5 3-16,0 0-6 0,-5 8 1 0,5-8 3 16,-3 7-5-16,3-7 1 0,-2 5 11 0,2-5 6 0,-4 9 9 15,4-9 32-15,-3 8-36 0,3-8 20 0,0 9-43 16,0-9 31-16,-2 9-41 0,2-9 33 0,-2 9-39 15,2-9 33-15,-2 8-43 0,2-8 50 0,-3 7-55 16,3-7 37-16,0 0-40 0,0 10 40 0,0-10-40 16,0 0 39-16,-1 6-36 0,1-6 42 0,0 0-39 15,0 0 38-15,-1 6-36 0,1-6 39 16,0 0-36-16,0 0 40 0,0 0-42 0,-2 7 42 0,2-7-37 16,0 0 40-16,0 0-44 0,0 0 48 0,0 0-53 15,0 0 42-15,0 0-48 0,0 0 44 0,0 0-45 16,0 0 43-16,0 0-47 0,0 0 43 0,0 0-42 15,0 0 42-15,0 0-44 0,0 0 43 0,0 0-41 16,0 0 40-16,0 0-20 0,0 0 13 0,0 0-38 16,0 0 40-16,0 0-43 0,0 0 51 0,0 0-52 0,0 0 47 15,0 0-44-15,0 0 43 0,0 0-42 16,0 0 42-16,0 0-43 0,0 0 43 0,0 0-42 16,0 0 44-16,0 0-41 0,0 0 41 0,0 0-43 15,0 0 44-15,0 0-43 0,0 0 47 0,0 0-39 0,0 0 51 16,0 0-39-16,0 0 51 0,0 0-48 15,0 0 46-15,0 0-48 0,-5 5 42 0,5-5-46 16,0 0 41-16,0 0-43 0,0 0 37 0,0 0-48 0,0 0 47 16,0 0-46-16,0 0 51 0,0 0-50 0,0 0 46 15,0 0-46-15,-1 6 49 0,1-6-44 16,0 0 51-16,0 10-41 0,0-10 55 0,0 8-44 0,0-8 48 16,0 14-34-16,0-6 53 0,0 2-46 0,1 0 44 15,1 2-28-15,0 1-11 0,-1 3 3 0,1-2-1 16,0 3 1-16,1 1 9 0,-1 0-8 0,2 5-2 15,0-3-6-15,1 2-5 0,0-1-5 0,3 1-2 16,0-1-1-16,1 0 2 0,-2 0-7 0,2-1-52 16,1-1 59-16,1 0-52 0,0-1 63 0,-1-1-59 15,3 0 56-15,-1-1-57 0,-1-2 57 0,2-1-53 0,0-1 53 16,-1 0-57-16,0-3 58 0,0 1-58 16,-1-2 43-16,0 0-83 0,1-1-3 0,-2-1-74 15,-1 0-20-15,0-1-50 0,1-1-59 0,-2-1-66 0,-2 1-50 16,-6-4-73-16,14 3-164 0,-14-3-280 0,0 0-472 15</inkml:trace>
  <inkml:trace contextRef="#ctx0" brushRef="#br0" timeOffset="-184794.47">20788 11628 105 0,'0'0'387'0,"-4"-7"-48"0,4 7-16 0,-4-6-33 16,4 6 9-16,-5-5-61 0,5 5 41 0,-7-4-73 15,7 4 18-15,0 0-74 0,-5-5 12 0,5 5-63 16,0 0 50-16,0 0-30 0,-5 5 54 0,5-5-36 16,0 10 34-16,0-10-59 0,1 13 41 0,3-3-58 15,-2-1 41-15,0 2-61 0,3 0 29 0,0 2-63 16,0 0 37-16,2 1-58 0,-1-2 42 0,1 3-56 15,0-2 39-15,2 1-50 0,0 0 46 0,-1 0-55 16,2 2 38-16,-2-3-49 0,1 1-10 0,-1-2-101 16,2 1-18-16,-3-1-115 0,3-2-30 0,-3 0-63 15,-1-1-78-15,1-3-95 0,-2 1-277 0,2-3-343 16</inkml:trace>
  <inkml:trace contextRef="#ctx0" brushRef="#br0" timeOffset="-184536.25">21085 11810 91 0,'0'0'395'0,"0"0"-92"16,0 0-25-16,0-7-16 0,0 7-17 0,0 0-19 15,0 0-48-15,-5-5 10 0,5 5-73 0,0 0 7 16,0 0-55-16,0 0 19 0,0 0-46 0,-2-5 23 16,2 5-40-16,0 0 31 0,0 0-48 0,0 0 30 15,0-8-38-15,0 8 31 0,0 0-36 0,0 0 42 16,2-6-47-16,-2 6 39 0,0 0-34 0,-2-6 48 15,2 6-41-15,0 0 44 0,0 0-39 0,-7-6 34 16,7 6-52-16,0 0 46 0,-9-2-50 0,9 2 50 16,0 0-56-16,-11 3 46 0,11-3-49 0,0 0 40 15,-10 3-66-15,10-3-26 0,0 0-56 0,-7 5-54 16,7-5-52-16,0 0-71 0,0 0-315 0,0 0-138 16</inkml:trace>
  <inkml:trace contextRef="#ctx0" brushRef="#br0" timeOffset="-184277.96">21197 11639 91 0,'0'0'468'0,"0"-9"-99"0,0 9-35 16,0 0 2-16,-2-7-45 0,2 7 39 0,0 0-71 16,-2-7 19-16,2 7-69 0,0 0 7 0,0 0-78 15,-3-6 6-15,3 6-50 0,0 0 37 0,0 0-37 16,0 0 39-16,0 0-49 0,5 5 27 0,-5-5-60 15,4 8 35-15,-4-8-57 0,8 9 43 0,-6-4-61 16,3 2 38-16,-1 0-52 0,3 1 48 0,-2 1-54 16,1-1 42-16,-1 1-52 0,0 1 38 15,-1 0-70-15,1-1-10 0,-1-1-101 0,0 1-14 0,2-1-88 16,-2 0-35-16,0 0-56 0,-1-3-65 0,-1 1-427 16,-2-6-391-16</inkml:trace>
  <inkml:trace contextRef="#ctx0" brushRef="#br0" timeOffset="-184066.34">21304 11648 417 0,'-3'-6'380'0,"3"-1"-31"0,0 7-37 15,-4-11 23-15,4 11-59 0,-3-10 26 0,3 10-98 16,-3-8 3-16,3 8-79 0,-1-6 21 0,1 6-40 0,0 0 40 16,0 0-55-16,0 0 33 0,0 0-49 0,0 0 30 15,11 5-55-15,-11-5 31 0,9 9-54 0,-5-4 29 16,3 2-44-16,0 0 31 0,-1 1-48 0,2 2 40 15,1-1-7-15,1 1-11 0,-2 2-7 0,0-2-19 16,1 0-54-16,-2 1-59 0,2-2-54 0,-2-1-82 16,-2 0-74-16,2-2-78 0,-3 0-463 0,-4-6-421 15</inkml:trace>
  <inkml:trace contextRef="#ctx0" brushRef="#br0" timeOffset="-183795.4">21396 11435 6 0,'-3'-6'506'0,"3"6"-155"0,0-11-72 15,0 11-60-15,0-8-29 0,0 8 7 0,3-7-18 16,-3 7 60-16,6-2-49 0,-6 2-19 0,13 0 1 0,-13 0-6 16,19 3-10-16,-6 3-8 0,4-1-11 0,-2 2-10 15,4 2 24-15,0 0-56 0,2 2 23 0,2 2-55 16,-2 2 27-16,2 2-55 0,-3-1 33 15,0 2-49-15,-2 2 32 0,0 0-49 0,-3 0 39 0,-1 1-5 16,-3-2-12-16,-1 2-10 0,-1-2-16 0,-3-1-21 16,-2-1-36-16,-2-1-43 0,1 0-49 0,-2-4-55 15,-1 0-79-15,0-1-55 0,-1-3-66 0,1-1-435 16,0-7-383-16</inkml:trace>
  <inkml:trace contextRef="#ctx0" brushRef="#br0" timeOffset="-183530.08">21879 11454 438 0,'4'-7'388'0,"-4"7"-73"0,2-9-39 0,-2 9-42 16,4-7-36-16,-4 7-11 0,0 0 19 0,4-6 11 16,-4 6 16-16,0 0-13 0,0 0-8 0,8 6 0 0,-8-6-15 15,7 9-10-15,0-2-16 0,-1 1-18 0,-1 1-12 16,4 1-22-16,1 1-11 0,-2 2-15 15,2-1 22-15,-2 0-59 0,5 4 32 0,-3 0-57 0,3 0 36 16,-2 1-56-16,0 1 42 0,0-1-54 0,-1 0 44 16,-1-2-50-16,3 0 31 0,-5-1-76 0,0-1 9 15,-1-2-92-15,2 1-15 0,-3-3-95 0,-1 0-23 16,0-2-75-16,-2-1-95 0,-2-6-112 0,3 7-319 16,-3-7-422-16</inkml:trace>
  <inkml:trace contextRef="#ctx0" brushRef="#br0" timeOffset="-183296.44">21906 11433 126 0,'-5'-12'299'15,"1"2"-69"-15,1 0-50 0,-1 1-13 0,3-1 11 16,1 1-24-16,0 2-7 0,0 0-14 0,3-2-12 16,-1 5-9-16,2-2-8 0,1 1-5 0,-1 0-16 15,-4 5 14-15,14-5-21 0,-14 5 17 0,14-1-38 16,-14 1 28-16,14 4-48 0,-7-1-5 0,0 3 2 15,-3 0-9-15,4 0-3 0,-4 4-1 0,-1-1-6 16,1 2-1-16,-2 0-9 0,-1 4 8 0,0-2-11 16,-1 0-4-16,-1-1 1 0,0 1-56 0,-1 0-58 15,1-1-63-15,-2 0-76 0,2-1-85 0,1 0-212 0,-1-1-68 16</inkml:trace>
  <inkml:trace contextRef="#ctx0" brushRef="#br0" timeOffset="-182913.9">22271 11614 30 0,'0'0'349'16,"0"0"-57"-16,0 0-18 0,0 0 10 0,0 0-21 16,0 0-47-16,0 0 37 0,0 0-57 0,0 0 39 15,0 0-67-15,0 0 33 0,0 0-58 0,0 0 24 16,0 0-64-16,0 0 20 0,0 0-58 0,-9 2 35 0,9-2-45 15,-2 6 32-15,2-6-46 0,-4 7 42 16,4-7-52-16,-1 12 39 0,2-5-44 0,-1-1 37 16,1 4-46-16,3-2 37 0,-1 2 2 0,0-2-20 15,3 3-6-15,-3-2-6 0,5 0-34 0,-3 0 38 16,2 0 4-16,0-2-8 0,-2 2 1 0,4-2 1 16,-2-2 3-16,-1-1 3 0,2 0-2 0,-8-4-42 15,14 5 42-15,-14-5-45 0,11-2 56 0,-11 2-23 16,8-5 54-16,-2 0-42 0,-6 5 51 0,4-12-54 0,-4 4 44 15,-1 0-54-15,-2-1 49 0,-3-1-65 0,2-3 44 16,-5 2-48-16,0-1 34 0,-1 0-65 0,-2 1 17 16,0-1-102-16,-4-1-45 0,4 4-130 0,-2 0-72 15,-1 2-121-15,0-2-129 0,1 4-251 0,-2-1-419 16</inkml:trace>
  <inkml:trace contextRef="#ctx0" brushRef="#br0" timeOffset="-176947.61">15805 13738 31 0,'0'0'250'16,"0"0"-10"-16,0 0-4 0,-11-1-7 0,11 1-3 15,0 0-28-15,-7-3-13 0,7 3-17 0,0 0-15 16,0 0-32-16,-8-3-3 0,8 3-30 0,0 0 14 16,0 0-37-16,0 0 28 0,0 0-40 0,-6-2 33 15,6 2-40-15,0 0 43 0,0 0-52 0,0 0 46 16,0 0-51-16,4-6 35 0,-4 6-53 0,0 0 38 0,10-5-9 16,-10 5-4-16,9-6-9 0,-3 3-8 15,2-2-4-15,1 2-8 0,1-3-1 0,0 2-1 16,3-2-3-16,0-1 0 0,1 2-7 0,-2-2-9 0,1 1-52 15,3 0-58-15,-2 0-54 0,0 1-56 0,-1-1-44 16,-1 3-76-16,-3-2-286 0,2 1-147 0</inkml:trace>
  <inkml:trace contextRef="#ctx0" brushRef="#br0" timeOffset="-176761.1">15903 13768 123 0,'-6'6'302'15,"2"-1"-21"-15,4-5-46 0,-9 7 39 0,9-7-48 16,-9 6-2-16,9-6-17 0,-6 5-27 0,6-5-25 16,0 0-34-16,0 0-28 0,0 0-17 0,0 0-13 15,0 0-12-15,0 0-39 0,12-5 25 0,-3 0-34 16,0 2 27-16,5-5-33 0,-1 3 22 0,4-1-46 16,1-2-11-16,3 0-60 0,1-1-98 0,5-1-111 15,0-1-337-15,1-1-154 0</inkml:trace>
  <inkml:trace contextRef="#ctx0" brushRef="#br0" timeOffset="-175830.93">16850 13321 2 0,'0'0'225'0,"0"0"-18"0,-4-5 4 16,4 5-18-16,0 0 33 0,-4-4-24 0,4 4 22 15,0 0-54-15,-6-4-7 0,6 4-12 0,0 0-20 16,0 0-11-16,-10 3-1 0,10-3-5 0,-8 5 7 16,5 1 10-16,0 2-9 0,-1 1-4 0,-1 1 0 15,-2 2-6-15,4 3-22 0,-3 0-12 0,3 2-13 16,-1 0-12-16,1 1-13 0,2-2-6 0,1 2-1 16,1 1-6-16,2-3-4 0,-1 0-36 0,3 0 43 15,3-2-42-15,2 0 34 0,-1-2-38 0,2 1 35 0,1-4-51 16,2-1 4-16,3 0-92 0,-2-3-7 15,3-1-74-15,0 0-60 0,1-3-68 16,0-1-92-16,-1-1-254 0,-1-2-183 0</inkml:trace>
  <inkml:trace contextRef="#ctx0" brushRef="#br0" timeOffset="-175547.77">17113 13314 345 0,'-2'-6'359'0,"-3"1"2"0,5 5-59 16,-7-9-22-16,7 9-19 0,-7-7-25 0,7 7-21 15,-8-5-35-15,8 5-13 0,0 0-12 0,0 0-3 16,-13 0-16-16,13 0 1 0,-2 7 2 0,2-7-6 16,0 9-1-16,1-1-10 0,0-1-6 0,2 1-11 15,-2 1-17-15,5 0-15 0,-3 1-10 0,2 0-11 16,0 2-9-16,2 0-8 0,1-1-7 0,-3 2-8 0,3-1-4 15,1 0-4-15,-2 1-3 0,1-1-6 16,0-1-25-16,1-1-58 0,1 0-45 0,-1 1-60 16,0-2-57-16,-2-2-68 0,1 0-65 0,-2-3-70 0,0 0-404 15,2 0-392-15</inkml:trace>
  <inkml:trace contextRef="#ctx0" brushRef="#br0" timeOffset="-175381.76">17368 13471 322 0,'0'0'361'0,"0"0"-20"0,0 0-61 0,0 0 26 16,0 0-65-16,-2-7-24 0,2 7-34 0,0 0-36 15,0 0-35-15,0 0-26 0,-5-5-16 0,5 5-13 16,0 0-6-16,0 0-16 0,0 0-14 0,0 0-1 16,0 0-13-16,0 0-55 0,0 0-69 0,5-4-56 15,-5 4-118-15,0 0-416 0,4-5-213 0</inkml:trace>
  <inkml:trace contextRef="#ctx0" brushRef="#br0" timeOffset="-175129.14">17472 13269 340 0,'0'0'323'0,"-3"-6"-7"0,3 6-46 0,-7-3 21 0,7 3-63 16,0 0-26-16,-6-3-11 0,6 3-29 0,0 0-16 0,0 0-6 15,-7 4-3-15,7-4-9 0,0 9-9 0,0-9-4 16,3 9 10-16,-2-2-31 0,3 1 8 16,-1-1-37-16,0 1 2 0,3 1-21 0,-3 1 5 0,5-2-28 15,-3 2-1-15,2-1-2 0,0 2-8 0,0-1-4 16,1-1 0-16,0 0-7 0,-1-1-29 0,-1-1-51 16,2 0-57-16,-1 0-51 0,-2 0-56 0,3-4-26 15,0 2-55-15,-8-5-47 0,11 5-298 0,-11-5-176 16</inkml:trace>
  <inkml:trace contextRef="#ctx0" brushRef="#br0" timeOffset="-174905.26">17627 13245 109 0,'0'0'402'0,"0"-11"-46"0,0 11-77 0,-1-8-39 0,1 8-26 15,0 0-5-15,-3-8-7 0,3 8-7 0,0 0-17 16,0 0-26-16,0 0-14 0,0 0-15 0,4 9-16 15,-4-9-15-15,6 10-17 0,-3-4-10 0,1 2-13 0,0-1-3 16,-1 1-12-16,3 1-9 0,0-1-6 16,0 3-2-16,2-2-4 0,-2 1-1 0,2 1-2 0,2-2-9 15,-1 1-16-15,-1-2-45 0,0 0-56 0,2-1-66 16,-4-2-65-16,3 0-49 0,1-1-119 0,-1 0-246 16,-9-4-165-16</inkml:trace>
  <inkml:trace contextRef="#ctx0" brushRef="#br0" timeOffset="-174147.63">17774 13034 183 0,'0'0'224'0,"0"0"-33"15,-4-4-32-15,4 4-35 16,0 0-21-16,0 0 2 0,0 0-13 0,0 0 10 0,0 0 24 0,4-5-7 16,-4 5-2-16,13 3 9 0,-13-3-4 0,15 3 9 15,-6 0-14-15,2 1 17 0,1 2-45 0,3 1 29 16,-2 1-9-16,0 0-18 0,2 3-12 0,-1 1-9 15,2 0-9-15,-2 1-10 0,0 2-11 0,-4 2-1 16,3 1-7-16,-3-1-9 0,-1 1-4 0,-1 0-8 16,-1-2-1-16,-3-2-3 0,3 1 0 0,-5-1-12 15,2-2-15-15,-3-1-38 0,1 1-53 0,-1-3-72 16,-1-1-67-16,-1-1-116 0,-1-1-311 0,2-6-183 16</inkml:trace>
  <inkml:trace contextRef="#ctx0" brushRef="#br0" timeOffset="-173830.64">18129 13074 342 0,'0'-9'324'0,"0"9"-36"16,0-9 10-16,0 9-13 0,-2-6-40 0,2 6 13 15,-2-7-88-15,2 7 9 0,0 0-80 0,0 0 51 16,0 0-3-16,0 0 1 0,0 0 5 0,0 0-4 16,8 7-10-16,-3-2-3 0,-1 1-5 0,3 0-9 15,-2 1-11-15,3 4-12 0,0-2-19 0,1 2-8 16,1 2-11-16,-1-3-13 0,0 3-9 0,4 2-7 16,-3-2-5-16,1 2-7 0,1 0-4 0,-3 0 3 15,1-2-7-15,1 0-4 0,-2-1 1 0,-2-1-7 16,1 1 0-16,-1-3-7 0,1 1-25 0,-4-3-30 15,1 1-44-15,-1-1-41 0,2 0-67 0,-6-7-75 0,3 9-103 16,-3-9-93-16,0 0-369 0,-1 8-399 16</inkml:trace>
  <inkml:trace contextRef="#ctx0" brushRef="#br0" timeOffset="-173548.76">18106 13002 382 0,'-5'-7'301'0,"1"0"-52"0,-1 1-34 16,3 1-37-16,2 5-30 0,-3-12-14 0,3 12-6 15,4-8-16-15,-4 8-6 0,10-9-20 0,-5 5-7 16,4 2-16-16,1 1-1 0,-1 0-25 0,-9 1 20 16,25 1-14-16,-14 0 4 0,2 1-22 0,0 2 20 15,0 1-32-15,-1 1 21 0,1-1-29 0,-4 2 21 16,1 0-20-16,-2-1 16 0,-3 3-2 0,0-2-3 15,-1 1-2-15,-3 0 0 0,2 1-9 0,-6-1-4 0,2 0 0 16,0 1-8-16,-2-2-9 0,1 2-31 16,-2-2-39-16,1 0-64 0,1-1-61 0,0 0-106 15,2-6-263-15,-5 9-94 0</inkml:trace>
  <inkml:trace contextRef="#ctx0" brushRef="#br0" timeOffset="-173196.75">18527 13168 230 0,'0'0'337'0,"0"0"-61"0,0 0 23 0,-8 6-60 16,8-6-22-16,0 0-20 0,-6 6-27 0,6-6-20 15,-5 6-12-15,5-6-27 0,-4 10-21 0,4-10-7 16,-3 12-12-16,3-5-1 0,3 1-19 0,-2 2-5 15,0-1-12-15,2 1-6 0,1-1-1 0,1 1 14 16,0-2-17-16,1 2-6 0,1-3-3 0,-1 1-1 16,1-1 0-16,1-3 2 0,-1 0-3 0,-1 0 3 15,-6-4-7-15,12 2-2 0,-12-2 1 0,11-2-3 16,-11 2 6-16,9-8-7 0,-4 4 2 16,-3-2 7-16,0-2-1 0,-2 0-2 0,0-1 2 0,-2 1 7 15,-1-1-6-15,-1 0-6 0,-2 0-1 0,-1-1-5 16,-3 1 0-16,1 1 0 0,-1 0-8 0,-3 2-8 15,4 0-32-15,0 0-47 0,-2 1-56 0,2 1-59 16,0 1-43-16,0-1-107 0,9 4-286 0,-13-5-156 0</inkml:trace>
  <inkml:trace contextRef="#ctx0" brushRef="#br0" timeOffset="-172881.41">18739 12718 106 0,'0'0'379'16,"-5"-7"-105"-16,5 7 4 0,-5-6-40 0,5 6-4 16,0 0 7-16,-9 3 8 0,9-3-17 15,-7 8-12-15,5-2-13 0,-2 4-12 0,0 1-8 0,4 1-7 16,0 2-40-16,0 3 40 0,0 4-50 0,1 1 26 15,2 4-59-15,3 3 27 0,-2 3-20 0,3-2-17 16,0 3-15-16,5 4-16 0,-1 1-14 0,2-2-6 16,2-1-6-16,1-3-5 0,2-2-2 0,2-1-6 0,-2-6-3 15,2-2-3-15,1-3-8 0,1-2-26 16,1-2-48-16,-2-4-47 0,0-2-68 0,2-2-68 0,0-2-70 16,-2-3-49-16,-3-1-100 0,4-3-392 0,-4-1-414 15</inkml:trace>
  <inkml:trace contextRef="#ctx0" brushRef="#br0" timeOffset="-171321.06">18992 12935 305 0,'0'0'396'0,"-5"-5"-68"15,5 5-18-15,0 0-36 0,-8-6 24 0,8 6-59 16,0 0 6-16,-5-3-86 0,5 3 7 0,0 0-56 16,0 0 43-16,0 0-40 0,0 0 43 0,0 0-28 15,-1 5 31-15,1-5-42 0,4 10 33 0,-2-4-35 16,2 2 34-16,2 0-61 0,-3 2 38 0,2-1-64 16,0 3 30-16,0 1-17 0,-1 1-17 0,4 0-9 15,-3 2-11-15,1-3-6 0,-2 2-6 0,3 0-5 16,-1-1-6-16,0-1-2 0,1 0-6 0,-1-1-40 15,-1 0-58-15,2-3-47 0,0 0-51 0,0-1-57 16,-1-3-67-16,-1 1-66 0,5-2-53 0,-10-4-493 16,12 4-500-16</inkml:trace>
  <inkml:trace contextRef="#ctx0" brushRef="#br0" timeOffset="-171111.77">19270 13079 42 0,'0'0'453'16,"0"0"-120"-16,0 0-51 0,4-6-30 0,-4 6-3 0,0 0-65 16,0 0 5-16,7-4-56 0,-7 4 15 15,6-4-52-15,-6 4 9 0,13-8-48 0,-5 5 23 16,1-1-50-16,3 1 30 0,1-3-48 0,0-1 35 0,2 2-42 16,-2-2-8-16,4 0 9 0,-2 1-7 0,3-1 0 15,1 0-4-15,-4 0-28 0,2-1-67 0,-3 3-74 16,-1-1-75-16,-2-2-121 0,-2 2-200 0,-2 2-86 15</inkml:trace>
  <inkml:trace contextRef="#ctx0" brushRef="#br0" timeOffset="-170904.97">19411 12864 64 0,'0'0'426'0,"-11"-1"-108"0,11 1-52 0,0 0-27 15,-12-1-3-15,12 1-2 0,0 0-29 0,-11 3 49 16,11-3-66-16,0 0 26 0,-4 6-61 0,4-6 30 15,0 9-62-15,0-9 26 0,2 10-57 0,1-3 23 16,0 0-57-16,0 1 29 0,2 2-56 0,-1 0 32 0,3 0-52 16,-2 3 39-16,1 1-48 0,2-3 33 15,-2 4-9-15,2-2-40 0,-2-1-59 0,2 0-50 16,-1 0-57-16,1-1-60 0,1-1-62 0,-2-2-72 0,1-2-409 16,0 0-305-16</inkml:trace>
  <inkml:trace contextRef="#ctx0" brushRef="#br0" timeOffset="-170529.85">19770 12862 101 0,'-8'-9'361'0,"8"9"-69"0,-10-6-15 15,10 6-6-15,-10-3-14 0,10 3-12 0,-11-1-20 16,11 1-64-16,-13 0 10 0,13 0-70 0,-12 3 30 15,12-3-54-15,-9 7 29 0,3-2-57 0,6-5 39 16,-5 11-52-16,2-5 33 0,2 1-51 0,1 0 42 16,3 2-55-16,-1-1 43 0,1 2-47 0,1-3 41 0,1 3-50 15,1-2 46-15,-1-2-38 0,3 1 38 16,-2-1-48-16,3-2 44 0,0 1-48 0,0-3 52 16,-9-2-53-16,17 2 44 0,-17-2-47 0,15-1 46 0,-5-2-48 15,-1-1 50-15,-2-1-47 0,-1 0 46 0,2 0-46 16,-3-3 45-16,-1 2-1 0,-2-2 1 15,-1 2 1-15,1-2-7 0,-4-1 2 0,1 2-3 0,-1-3-5 16,-4 3-3-16,1-3-4 0,-2 3 5 0,0 0-9 16,1-2-3-16,-2 4-8 0,1-1-13 0,0-1-30 15,1 3-50-15,-2-1-63 0,8 5-65 16,-8-6-61-16,8 6-68 0,-8-4-397 0,8 4-262 0</inkml:trace>
  <inkml:trace contextRef="#ctx0" brushRef="#br0" timeOffset="-170232.39">20014 12847 127 0,'0'0'386'0,"0"0"-71"0,0 6-14 0,0-6-29 16,0 0-17-16,-1 8-45 0,1-8 13 0,0 0-61 15,-4 4 31-15,4-4-73 0,0 0 30 0,0 0-17 0,0 0-26 16,0 0-13-16,0 0-22 0,0 0-15 15,0 0-10-15,0 0-12 0,0 0-5 0,0 0-3 16,0-7 0-16,0 7 1 0,0 0 17 0,0-10 17 0,0 10 8 16,0 0 4-16,-1-7-6 0,1 7-3 15,0 0-11-15,-3-7-7 0,3 7-16 0,0 0-6 0,-8-2-5 16,8 2-2-16,0 0-7 0,-10 1-3 0,10-1-4 16,0 0-37-16,-6 6-50 0,6-6-54 0,0 0-57 15,-4 6-58-15,4-6-54 0,0 0-64 0,0 0-85 16,7 5-222-16,-7-5-188 0</inkml:trace>
  <inkml:trace contextRef="#ctx0" brushRef="#br0" timeOffset="-170006.39">20111 12673 379 0,'0'0'378'0,"-2"-7"-2"0,2 7-72 0,-3-5-22 16,3 5 9-16,0 0-51 0,-6-4-27 0,6 4-21 0,0 0-12 15,0 0-12-15,0 0-11 0,-6 4-17 16,6-4-12-16,2 9-10 0,-2-9-17 0,1 9-13 16,-1-9-17-16,4 12-11 0,1-6-7 0,-1 2-15 0,0 1-7 15,1-2-4-15,3 3-3 0,-2-2-12 16,1 3-2-16,0-2-11 0,0 3-40 0,0-3-44 0,1 1-87 16,-3-3-15-16,3 1-59 0,-1-1-36 15,-2 1-64-15,1-3-74 0,-1-1-305 0,-5-4-230 16</inkml:trace>
  <inkml:trace contextRef="#ctx0" brushRef="#br0" timeOffset="-169765.82">20271 12652 150 0,'0'-8'498'0,"0"8"-89"0,-2-11-33 16,2 11-19-16,0-10-21 0,0 10-33 0,-3-8-54 15,3 8-37-15,0 0-20 0,0-9-10 0,0 9 2 16,0 0-13-16,0 0-22 0,0 0-23 0,5 8-18 15,-5-8-16-15,4 9-17 0,-1-3-10 0,0 2-12 0,1-1-9 16,-1 4-9-16,2-1-3 0,-1 3-10 16,0 2-4-16,1-3-42 0,-1 3 42 0,2 1-51 15,-2-2 9-15,2 0-75 0,-1-3 1 0,-1 3-92 0,1-2-17 16,2-3-77-16,-2 0-72 0,-1-2-87 0,2-1-408 16,-2-1-395-16</inkml:trace>
  <inkml:trace contextRef="#ctx0" brushRef="#br0" timeOffset="-169531.26">20428 12545 46 0,'-1'-9'539'16,"1"9"-156"-16,0-11-76 0,0 11-49 0,0-10 10 16,0 10 25-16,4-5-21 0,-4 5-26 0,0 0-19 15,11-1-15-15,-11 1-22 0,15 6-10 0,-5 0-20 16,1 0-13-16,2 2-17 0,2 3-19 0,2 1-14 15,0 0-16-15,-1 4-13 0,2 1-12 0,1 1-8 16,-3 2-12-16,-1 0-5 0,-2 3-6 0,-3 1-9 16,-1-1-56-16,-3 0 14 0,-2 1-83 0,-3 0-14 15,-1 0-86-15,-2 0 15 0,-3-2-63 0,-3 2-54 16,-5-1-75-16,0 0-487 0,-2-3-425 0</inkml:trace>
  <inkml:trace contextRef="#ctx0" brushRef="#br0" timeOffset="-169120.68">21226 12761 355 0,'0'0'333'0,"0"0"-57"0,0 0-6 16,0 0-15-16,0 0-4 0,0 0-8 0,0 0-55 0,0 0 35 16,0 0-33-16,0 0-21 0,0 0-26 15,5-4-24-15,-5 4-25 0,15-3-19 0,-6-1-11 0,3 1-9 16,-1-1-21-16,2-2-6 0,4 2-1 0,-2-1-9 16,4-2-6-16,-1 2-4 0,-1 1-20 0,0-1-56 15,3-2-71-15,-4 2-72 0,0 1-58 0,-1-1-105 16,-2 1-375-16,-2 1-258 0</inkml:trace>
  <inkml:trace contextRef="#ctx0" brushRef="#br0" timeOffset="-168765.43">21333 12789 82 0,'-10'3'443'0,"5"1"-123"0,5-4-67 16,-10 6-32-16,10-6-30 0,0 0-18 0,-7 2-20 15,7-2-39-15,0 0-19 0,0 0-21 0,7-6-15 16,-1 2-9-16,2 1-15 0,2-3 3 0,1-1-16 15,2 0-6-15,3 0-2 0,-2-2-3 0,2 0-2 16,0-1-5-16,0 0 45 0,2-1-51 0,-5 1 36 0,0 2-43 16,-1-3 42-16,-1 2-44 0,-2-1 41 15,-2 1-44-15,0-1 47 0,-4 1-9 0,0 0 27 16,1 0 30-16,-3 0 49 0,1 1 34 0,-1 1-14 0,-1-2 3 16,0 9 15-16,0-12 8 0,0 12-16 0,1-11-30 15,-1 11-19-15,0-8-26 0,0 8-5 0,6-6 7 16,-6 6 1-16,0 0-5 0,11-1 1 15,-11 1-7-15,11 4-8 0,-3 2-7 0,-2-2-6 0,3 1-8 16,-1 2 0-16,2 2-12 0,-1 0-6 0,-1 2-2 16,1 1-7-16,-2 0-5 0,0 1 1 15,-2 2-2-15,0-1-41 0,-3-1 34 0,1 1-55 0,-3 0 21 16,0-3-79-16,-1 2-16 0,-2 1-97 0,-2 0-45 16,-1-3-107-16,-1 3-114 0,-3-2-575 0,1-3-677 15</inkml:trace>
  <inkml:trace contextRef="#ctx0" brushRef="#br0" timeOffset="-167814.44">21393 12695 208 0,'-14'1'295'0,"14"-1"5"0,-14 1-35 0,14-1 0 16,-14 1 4-16,14-1 9 0,-14 0-4 0,14 0-18 16,-14 0-19-16,14 0-17 0,0 0-33 0,-13 0-27 15,13 0-34-15,0 0-12 0,0 0-10 0,-5-4-9 16,5 4-5-16,8-5-2 0,-2 1-11 0,4 1-13 16,-1-1-5-16,4 1-6 0,1-2-13 0,3-1-7 15,-1 1-6-15,6 0-5 0,-3-2-4 0,4 1 2 16,0 0-7-16,-1-1-6 0,2 1 2 0,1 0-1 15,-1-1-6-15,1 2-5 0,-3-1-17 0,1 1-67 16,-2-1-49-16,-3 2-63 0,-2 1-59 0,-2-1-74 16,-1 0-50-16,-3 2-116 0,-10 2-254 0,12-2-263 15</inkml:trace>
  <inkml:trace contextRef="#ctx0" brushRef="#br0" timeOffset="-167596.06">21388 12804 19 0,'-11'8'446'16,"2"0"-120"-16,2-2-65 0,-2-2-18 0,4 1-13 16,0 0-15-16,5-5 27 0,-9 6-49 0,9-6 27 0,-4 5-66 15,4-5 20-15,0 0-64 0,0 0 36 0,7 4-26 16,-7-4-5-16,13-3-13 0,-1 2-17 0,-1-2-17 16,4 0-11-16,2-1-8 0,2 1-13 0,1-3-6 15,3 1-5-15,1-1-8 0,1 0-3 0,-1 0-8 16,0 1-16-16,1-1-67 0,-1 0-77 0,-2 3-80 15,-1-2-92-15,-3-1-88 0,0 1-374 0,0 1-311 16</inkml:trace>
  <inkml:trace contextRef="#ctx0" brushRef="#br0" timeOffset="-166982.62">22513 12354 364 0,'-12'-7'353'0,"12"7"-29"16,-11-5-5-16,11 5-10 0,-12-3-55 16,12 3 33-16,-10-4-29 0,10 4-33 0,-11-3-29 0,11 3-20 15,-9-3-23-15,9 3-18 0,0 0-12 0,-11-3-6 16,11 3-8-16,0 0 2 0,-10-3 0 0,10 3-5 15,0 0-6-15,0 0-7 0,-9-1 0 0,9 1-47 16,0 0 45-16,0 0-41 0,0 0 37 0,-9-4-52 16,9 4 34-16,0 0-51 0,0 0 42 0,-10-3-55 15,10 3 47-15,0 0-50 0,0 0 43 0,-9-2-47 0,9 2 43 16,0 0-45-16,-9-2 46 0,9 2-47 0,0 0 43 16,-11-1-42-16,11 1 41 0,0 0-44 0,-12 1 42 15,12-1-40-15,-10 4 38 0,10-4-48 0,-11 7 44 16,4-3-39-16,1 3 56 0,-1 0-31 15,1 1 43-15,-2 3-42 0,3-2 35 0,0 2-31 0,0 3 30 16,2 0-34-16,-3 0 31 0,5 1-40 0,-2 2 29 16,3-1-35-16,0 2 29 0,1 0-33 0,2 0 29 15,1 0-29-15,0-1 24 0,2 0-33 0,0 1 30 16,2-4-42-16,2 0 26 0,-1-1-62 0,3-4 5 16,2 2-81-16,0-3 4 0,1 0-51 0,3-3-38 15,-1-1-36-15,1-3-61 0,1 1-48 0,0-2-41 16,-1-2-24-16,0 0-58 0,-3-1-286 0,3-4-291 15</inkml:trace>
  <inkml:trace contextRef="#ctx0" brushRef="#br0" timeOffset="-166747.15">22615 12416 296 0,'-4'-9'463'0,"-1"0"-62"16,3 2-19-16,-4-1-1 0,3 2 3 0,0 1-26 0,-2-1-21 15,5 6-31-15,-4-9-45 0,4 9-47 0,-5-8-76 16,5 8 21-16,-4-6-58 0,4 6 46 15,0 0-42-15,0 0 54 0,0 0-49 0,0 0 11 0,12 6-35 16,-12-6 28-16,9 9-45 0,-3-5 20 0,-1 5-39 16,2-2 18-16,0 1-45 0,2 2 25 0,-3 1-36 15,2 1 28-15,2 2-37 0,-3 0 29 0,-1-3-38 16,3 4 0-16,-1-2-90 0,-1-1-11 0,1 0-59 16,-1 0-56-16,0-1-60 0,2 0-70 15,-2-4-75-15,0 2-70 0,1-4-531 0,1-1-639 0</inkml:trace>
  <inkml:trace contextRef="#ctx0" brushRef="#br0" timeOffset="-166509.33">22941 12522 389 0,'0'0'429'0,"0"0"-47"16,0 0-72-16,0 0-15 0,0 0-12 16,0 0-23-16,-9 1-38 0,9-1-33 0,0 0-36 15,0 0-28-15,0 0-15 0,0 0-15 0,0 0-13 16,0 0-9-16,0 0-3 0,0 0-6 0,0 0 1 0,0 0-2 15,0 0-6-15,0 0 6 0,0 0 15 16,-10-2 9-16,10 2 7 0,0 0-7 0,-5-5-12 0,5 5-16 16,0 0-10-16,-11-5-11 0,11 5-11 0,-10-1-3 15,10 1-4-15,0 0-8 0,-14 0-4 0,14 0-7 16,0 0-25-16,-14 1-50 0,14-1-48 0,0 0-42 16,-9 4-64-16,9-4-56 0,0 0-64 0,0 0-59 15,0 0-470-15,0 0-432 0</inkml:trace>
  <inkml:trace contextRef="#ctx0" brushRef="#br0" timeOffset="-166244.56">23045 12351 61 0,'0'0'537'0,"-2"-9"-142"0,2 9 0 16,-5-5-55-16,5 5 46 0,-2-8-65 0,2 8 1 15,0 0-77-15,-4-7-4 0,4 7-70 0,0 0 30 16,0 0-37-16,0 0 29 0,0 0-61 0,0 0 43 0,0 0-59 15,0 0 33-15,4 4-53 0,-4-4 22 0,5 10-55 16,-3-4 28-16,2 1-55 0,2 1 34 16,-2-1-51-16,0 2 33 0,1 1-49 0,0 1 39 0,-1-1-48 15,4 2 40-15,-3 2-46 0,0-3 31 0,0 3-75 16,0-2-3-16,0-1-51 0,2 0-46 16,-4-1-38-16,3-1-43 0,-2-2-64 0,-1 1-64 15,1-2-46-15,0-1-49 0,-4-5-427 0,10 5-445 0</inkml:trace>
  <inkml:trace contextRef="#ctx0" brushRef="#br0" timeOffset="-166032.52">23266 12339 50 0,'-2'-10'545'0,"1"3"-120"0,1 7 4 16,0-14-65-16,0 14 37 0,-1-9-77 0,1 9 9 16,-1-9-92-16,1 9-6 0,-2-5-76 0,2 5 20 15,0 0-52-15,0 0 42 0,0 0-56 0,0 0 28 16,0 0-64-16,0 0 31 0,13 4-59 0,-9 1 39 15,1 1-59-15,1 0 31 0,-2 2-10 0,6 1-12 16,-3 1-9-16,2 1-4 0,0 2-5 0,1-2-18 16,-1 1-48-16,0 2-52 0,2-3-37 0,-2 0-44 15,0 0-50-15,1-1-45 0,-1 0-74 16,0-3-60-16,-2-3-60 0,1 1-361 0,0-1-366 0</inkml:trace>
  <inkml:trace contextRef="#ctx0" brushRef="#br0" timeOffset="-165781.43">23512 12183 450 0,'0'-8'461'0,"0"8"-99"15,-2-10-76-15,2 10-27 0,-2-9-34 0,2 9 57 16,0 0-23-16,0 0-17 0,0 0-55 0,0 0 20 16,0 0-56-16,14 6 22 0,-7-2-57 0,-1 3 32 15,4 2-52-15,-1 1 34 0,2 1-52 0,1 0 40 16,0 3-54-16,-1 1 37 0,2 0-52 0,0 0 38 15,0 2-58-15,-2 1 40 0,1 0-51 0,-1 0 40 16,-2 0-55-16,-1 0 41 0,-2 2-5 0,2-4-10 16,-4 0-4-16,0 0-8 0,-2-2-12 0,1-2-29 15,-3 1-56-15,0-2-58 0,-2 0-62 0,1-2-86 16,-3 0-99-16,0-2-118 0,2-2-511 0,2-5-622 16</inkml:trace>
  <inkml:trace contextRef="#ctx0" brushRef="#br0" timeOffset="-165249.65">23577 11889 438 0,'-6'-4'336'0,"2"-1"11"0,4 5-40 0,-9-7-49 0,9 7-39 15,-4-8-39-15,4 8-40 0,-2-8-28 0,2 8-25 16,4-3-13-16,-4 3-8 0,7-4-23 0,-7 4-7 16,14 1-1-16,-14-1 7 0,16 4 7 0,-9-2 4 15,2 4 0-15,0-1 7 0,-2 1-3 0,-1 2 5 16,-1 1 8-16,0 0-11 0,-1 0 13 0,-1 0 11 15,-3 2 18-15,0-1 17 0,-2-1 22 0,0 1 29 16,-1-2 18-16,2 2-21 0,-3-3 44 0,2-1-34 16,-1 1 32-16,3-7-32 0,-2 10-16 15,2-10-24-15,-2 7-11 0,2-7-38 0,0 0-5 0,4 5-31 16,-4-5 0-16,0 0-21 0,19-2-14 0,-10 0-65 16,1-1-27-16,2-1-119 0,2 1-33 0,3-3-78 15,-1 2-82-15,2-2-108 0,2 0-94 16,1-1-470-16,1-2-678 0</inkml:trace>
  <inkml:trace contextRef="#ctx0" brushRef="#br0" timeOffset="-164399.3">24112 12091 222 0,'0'0'335'0,"-2"-7"-33"0,2 7-8 0,0 0-6 16,0-7-10-16,0 7-5 0,0 0-21 0,-2-6-34 15,2 6-40-15,0 0-22 0,0 0-3 0,0 0 7 0,0 0 12 16,0 0 3-16,0 0 3 0,0 0 3 0,4 6-41 16,-4-6 48-16,5 8-56 0,-1-2 32 15,-1 1-46-15,4 2-9 0,-1 0-13 0,1 2-9 16,-1 1-3-16,0 3-17 0,3-1 25 0,-2 0-50 0,-1 4 28 15,2 0-49-15,-1 0 36 0,0 1-49 16,-1 1 30-16,-1 0-38 0,-1-3 37 0,0 0-45 16,1-2 32-16,-1 1-43 0,-2-1 8 0,2-4-76 0,-1 0 9 15,-2 0-40-15,2-3-25 0,-1 1-19 0,1-2-31 16,-3-7-65-16,2 8-88 0,-2-8-62 0,0 0-19 16,0 0-76-16,0 0-326 0,9-3-369 0</inkml:trace>
  <inkml:trace contextRef="#ctx0" brushRef="#br0" timeOffset="-164131.45">24137 12051 64 0,'-4'-9'445'16,"-1"0"-128"-16,3 1-4 0,-1 4-72 0,3-4-19 16,0 8-33-16,-2-10-26 0,2 10-19 0,2-12-20 0,-2 12-21 15,9-8-15-15,-9 8-8 0,10-5-23 16,-10 5-2-16,13-3 0 0,-13 3 8 0,15 1-7 15,-7 1 17-15,1 2 3 0,-1 0-4 0,-1 0-6 0,-3 3-1 16,1 1-3-16,-1-1-15 0,-3 3-7 0,1-1-6 16,-4 1-44-16,1 0 41 0,-1 1-44 15,-2 0 45-15,-1 1-44 0,-1-1 37 0,3 0-47 0,-4-2 35 16,4 1-76-16,-1 0-1 0,0-2-70 16,1 1-37-16,1-4-63 0,2 2-75 0,0-7-113 0,1 10-194 15,-1-10-128-15</inkml:trace>
  <inkml:trace contextRef="#ctx0" brushRef="#br0" timeOffset="-163757.28">24505 12278 208 0,'0'0'286'0,"0"0"-21"16,0 0-1-16,9 3-5 0,-9-3-18 0,0 0-28 15,0 0 25-15,0 0-63 0,0 0 36 0,0 0-67 16,0 0 30-16,0 0-61 0,0 0 38 0,0 0-49 0,0 0 42 16,0 0-5-16,-10 1-11 0,10-1-23 15,-6 5-13-15,6-5-4 0,-5 8-6 0,5-8-7 16,-7 9-11-16,7-9-5 0,-3 10-8 0,3-10-6 16,-1 12-6-16,0-5-4 0,1 1-5 0,1-1-1 0,-1 0-5 15,1-1 1-15,2 2 5 0,0-1-10 0,1-3-2 16,-1 2 0-16,2-1-2 0,-5-5-2 15,11 7-1-15,-11-7 1 0,11 3-5 0,-11-3-3 0,14 0 1 16,-14 0 2-16,10-3 4 0,-10 3 15 0,11-7-27 16,-11 7 63-16,7-9-45 0,-4 4 56 0,-2-3-45 15,-1 1 37-15,-1 0-53 0,-2-1 39 0,2 1-52 16,-4-2 43-16,1 0-55 0,-2 0 21 0,1 1-99 16,-2-1-33-16,-2 1-138 0,3 1-87 0,-2 1-125 15,-1-3-653-15,2 5-739 0</inkml:trace>
  <inkml:trace contextRef="#ctx0" brushRef="#br0" timeOffset="-162322.16">14418 14369 193 0,'0'0'328'16,"0"0"-107"-16,-5 4-29 0,5-4-60 0,0 0-6 15,-7 7-48-15,7-7 1 0,0 0-36 16,-3 7 11-16,3-7-29 0,0 0 10 0,1 11-54 16,-1-11-83-16,0 0-335 0,8 6 90 0</inkml:trace>
  <inkml:trace contextRef="#ctx0" brushRef="#br0" timeOffset="-162165.58">14528 14504 207 0,'-3'6'235'0,"1"0"-43"0,2-6-60 0,-5 10-14 0,5-10-36 16,-5 9-3-16,5-9-33 0,-3 10 11 0,3-10-29 15,0 8-15-15,0-8-125 0,3 6-227 0,-3-6 202 16</inkml:trace>
  <inkml:trace contextRef="#ctx0" brushRef="#br0" timeOffset="-162042.39">14626 14591 191 0,'0'0'199'16,"-2"9"-53"-16,2-9-32 0,-4 9-24 0,4-9-22 15,-3 10-19-15,1-4-3 0,-2 0-21 0,4 2-136 0,0-8-146 16,-4 11 80-16</inkml:trace>
  <inkml:trace contextRef="#ctx0" brushRef="#br0" timeOffset="-161431.58">11357 15893 434 0,'-4'-6'402'0,"-2"2"-86"0,6 4-40 16,-5-7-25-16,5 7-14 0,-5-4-10 0,5 4-5 16,0 0-7-16,0 0-8 0,0 0 12 0,-7 5 2 15,7-5-7-15,2 10 7 0,0-3 7 0,1 3-23 16,1 0-3-16,1 3-25 0,2 3-10 0,0 2-37 16,-1 1 9-16,2 3-45 0,2 5 8 0,-1 0-42 15,0 1 19-15,2 1-43 0,-3 3-10 0,5 3-11 16,-2 0 6-16,-2-6-2 0,2 3-5 0,0-1-1 15,-1-2-1-15,-1-2-9 0,0 0-3 0,-1-6-29 0,-2-2-15 16,3 0-30-16,-5-4-39 0,4 0-53 16,-3-3-44-16,0-3-58 0,-1-2-25 0,0 1-111 15,-4-8-109-15,5 4-513 0,-5-4-637 0</inkml:trace>
  <inkml:trace contextRef="#ctx0" brushRef="#br0" timeOffset="-161184.53">11362 15985 76 0,'0'-10'253'0,"0"1"-28"0,0 1-47 16,3 0 45-16,-2 1-52 0,3 1 42 0,0 1-46 16,1-1 13-16,-5 6-37 0,13-6-7 0,-13 6 1 15,15-2 3-15,-15 2-6 0,17 2-19 0,-8 1-12 16,1 1-9-16,-4 3-16 0,2 0-11 0,-2 2-49 15,1 2 35-15,-1 1-44 0,-4 1 34 0,0 1-11 16,-1 0-6-16,-1 1-9 0,-1 1-16 0,-2 0-23 16,-3-1-58-16,2 2-77 0,-1-1-61 0,1 0-166 15,-1-2-303-15,-2-1-196 0</inkml:trace>
  <inkml:trace contextRef="#ctx0" brushRef="#br0" timeOffset="-160299.09">11702 16487 13 0,'-2'-6'277'0,"2"6"-19"0,0 0-28 0,-4-7-46 16,4 7 31-16,0 0-65 0,-2-9 17 0,2 9-58 16,0 0 6-16,2-9-27 0,-2 9 30 0,1-7-29 15,-1 7 24-15,5-5-17 0,-5 5 15 0,4-4-24 16,-4 4 1-16,0 0-1 0,14-2-2 0,-14 2 1 15,9 2-4-15,-9-2-3 0,12 6-23 0,-6-3 15 16,0 3-24-16,2 0 12 0,-3-1-27 0,3 3 12 16,-3-1 3-16,2 0-7 0,-1 2-8 0,-1-1-3 15,1 0-4-15,-3 1-4 0,1-1-2 16,1 0 4-16,-4-2-3 0,0 1 1 0,-1-7 9 0,4 10 1 16,-4-10 1-16,3 9 2 0,-3-9 0 0,0 0-9 15,0 0-1-15,0 0-14 0,0 0 7 0,0 0-17 16,-8-8 17-16,4 4-26 0,2-2 24 0,-1-2-20 15,2 1 21-15,0-2-30 0,-1 0 27 0,2 0-2 0,-1-1-22 16,2 2 20-16,-1-2-8 0,2 1 7 16,-1 0-7-16,0 1 4 0,4-1 1 0,-1 2-4 0,0 1 2 15,0 0-4-15,-4 6 1 0,9-8-1 0,-9 8-1 16,12-4 8-16,-12 4-22 0,11-1 29 0,-11 1-14 16,11 4 19-16,-1-1-14 0,-3 1 19 0,-1 0-22 15,2 4 21-15,1-1-19 0,-3 2 15 0,2 0-20 16,-2 2 18-16,4-1-17 0,-3 3 17 0,-2-3-21 15,1 3 18-15,-1-2-3 0,3 1-6 0,-4-1 0 16,2-3-3-16,-2 3-23 0,1-3-47 0,-2 1-53 16,3-1-48-16,-2 0-82 0,0-2-70 0,0-2-159 15,-4-4-328-15,9 7-339 0</inkml:trace>
  <inkml:trace contextRef="#ctx0" brushRef="#br0" timeOffset="-159867.18">12190 16092 93 0,'0'0'482'0,"0"0"-63"0,0 0-12 0,0 0-66 15,0 0 26-15,-7-4-51 0,7 4-20 0,0 0-45 16,0 0-23-16,0 0-43 0,0 0-15 0,0 0-40 0,0 0-9 16,-2-5-32-16,2 5-6 0,7-4-23 15,-7 4 0-15,9-5-22 0,-9 5 3 0,13-6-22 16,-3 3 11-16,-1-1-17 0,0 0 5 0,2 1-18 0,1-1-5 16,-2 2-60-16,3-2-31 0,0 1-67 0,-1 0-13 15,0 2-93-15,-2-2-32 0,3 2-88 0,-3 0-96 16,-1-1-249-16,-9 2-239 0</inkml:trace>
  <inkml:trace contextRef="#ctx0" brushRef="#br0" timeOffset="-159696.97">12307 16157 345 0,'-8'4'373'0,"8"-4"-20"0,-8 7-51 16,8-7 1-16,-5 4-14 0,5-4-11 0,0 0-31 15,0 0-32-15,-5 7-31 0,5-7-32 0,0 0-29 16,12-2-19-16,-12 2-22 0,12-5-13 0,-4 2-16 15,2 0-9-15,3 0-9 0,-3-2-10 0,3 1-12 16,4 0-59-16,-3-1-112 0,1 1-37 0,1-1-114 16,0 0-140-16,-2 2-322 0,1 0-289 0</inkml:trace>
  <inkml:trace contextRef="#ctx0" brushRef="#br0" timeOffset="-154634.56">13048 15541 322 0,'0'0'371'0,"0"0"-33"0,0-11-23 15,0 11-25-15,-1-6-19 0,1 6-23 0,0-7-12 16,0 7-20-16,-2-7-10 0,2 7-17 0,0 0-21 15,0-10-23-15,0 10-18 0,0 0-22 0,-3-7-5 16,3 7 3-16,0 0 22 0,0 0 20 0,0 0 12 16,0 0-11-16,11 2 6 0,-11-2-13 0,9 7 19 15,-4 0-31-15,0 1 21 0,3 1-46 0,0 1 24 16,-2 4-38-16,3-1 33 0,1 3-29 0,-1 2 13 16,0 1-31-16,2 1 10 0,0 0-23 0,0 3 12 15,1-4-23-15,-2 2 17 0,-1-2-22 0,4 1 29 16,-3-1-10-16,0 1-6 0,-1-4-12 0,1 2-7 15,-2-1-9-15,2-2 0 0,-3-1-6 0,-1-1-6 0,0-1 2 16,2-1-4-16,-3-1-4 0,0-1-5 16,-2 0-1-16,2-1 2 0,-2-1-4 0,-1-1-14 15,2 0-29-15,-4-6-33 0,6 10-34 0,-6-10-44 16,4 8-41-16,-4-8-58 0,4 8-80 0,-4-8-58 0,0 0-112 16,1 8-108-16,-1-8-640 0,0 0-857 0</inkml:trace>
  <inkml:trace contextRef="#ctx0" brushRef="#br0" timeOffset="-153674.95">13094 15624 124 0,'-3'-8'169'0,"3"8"-71"0,-2-7 22 0,2 7-51 15,-3-5 44-15,3 5-46 0,-1-8 32 0,1 8-49 16,-1-8 45-16,1 8-30 0,-3-6 43 0,3 6-46 16,0-9 8-16,0 9 7 0,0-9-5 0,0 9-4 15,0-9 5-15,0 9-8 0,3-10-1 0,-3 10-5 16,2-10-9-16,-2 10-1 0,3-9-1 0,-1 2 6 0,1 3 1 15,2-1 1-15,-1-1 3 0,2 0-4 0,3 0 7 16,-2 1 0-16,2-1 3 0,1 0-4 16,1 1-35-16,3-1 33 0,-1 1-43 0,0 2 45 15,2-2-51-15,-1 1 37 0,3 2-45 0,-4 0 42 0,2 0-33 16,-1 2 38-16,0 0-31 0,-1 2 47 0,0 0-42 16,-2 1 34-16,-2 3-35 0,1 1 30 0,-3 0-4 15,-2 2-13-15,-1 4-5 0,-3-2-5 16,-1 1-1-16,-1 2-7 0,-2 0-6 0,-2 0 3 15,0 1-9-15,-3-1 5 0,2-1-1 0,-2-1-3 16,-1 1 0-16,-1-2 2 0,2-1-6 0,1 1-13 16,0-4 12-16,-2 1-4 0,3-1-26 0,1-3-57 0,0 2-98 15,5-6-113-15,-9 8-83 0,9-8-346 0,-8 3-233 16</inkml:trace>
  <inkml:trace contextRef="#ctx0" brushRef="#br0" timeOffset="-152899.35">13214 15837 234 0,'-9'-2'255'0,"9"2"7"0,0 0-82 0,-11-2 11 16,11 2-72-16,0 0-27 0,0 0 16 15,-9-4-53-15,9 4 27 0,0 0-53 0,0 0 32 0,1-9-46 16,-1 9 30-16,6-8-44 0,-2 4 38 0,2-4-39 16,0 1 27-16,-1-2-38 0,1 0 36 0,-2-1-39 15,1 1 40-15,0-2-42 0,-1 0 39 0,-3-1-38 16,1 2 41-16,-1-2-43 0,-2-1 47 0,-2 3-11 15,0-1 3-15,0 1 8 0,-5-1 14 0,4 4-1 16,-3 0 0-16,-1 0-5 0,-1 2 14 0,0 1-6 16,9 4-7-16,-17-2-11 0,7 3-3 0,1 3-8 15,-1 1 8-15,0 1 3 0,1 2 4 0,1 0 1 16,0 5-4-16,1-2 4 0,2 1-3 0,2 2-7 16,1-3-5-16,0 3 18 0,2-1-20 0,2 0 17 15,0 0-23-15,2 1-2 0,2-3 2 0,2-2-3 16,-3-1-2-16,4 0 2 0,-1-4-2 0,2 0 2 15,0-2-6-15,-10-2 2 0,21 0-3 0,-11-2 1 16,0-3 2-16,0 2-4 0,1-4 2 0,-2 0 2 16,1-1-2-16,-4-3 2 0,2 2-2 0,-2-3 3 15,-2 0-6-15,0 0 3 0,-2 0 0 0,-2-2 2 16,0 1 4-16,-1-2-7 0,-4 0 0 0,1-2-1 0,-5 4-1 16,3-1 2-16,-2 1-3 0,-2 1 8 0,0 1-5 15,1 2-2-15,-1 4 2 0,1-2 0 0,0 5 2 16,9 2-3-16,-17-1 8 0,9 3 20 0,2 3-13 15,-3 1 11-15,5 1 8 0,-1 2 5 0,1 1 0 16,4 1-14-16,0 1 3 0,0 1-9 0,3 2-2 16,1-1-2-16,2 1 1 0,2-1 1 0,1-1-6 15,1-1-2-15,1-1-2 0,1-1 0 0,-1-3 0 16,2-1 3-16,0-2-7 0,-2-2-12 0,1-1 14 16,-12-1 3-16,20-1-2 0,-12-3-4 0,1 1 5 15,-1-3-7-15,-2 0-21 0,-2-1 28 0,-2-3-5 16,0 3 4-16,-2-3-2 0,-3-1 3 0,-1-1-6 15,-2 0 3-15,-3 2 4 0,0-4-5 0,1 4 1 16,-4 1 0-16,0 0 4 0,-2 2-5 0,4 2-4 16,-2-1-1-16,2 4 0 0,10 2 2 0,-15-1-7 15,15 1-24-15,-14 5-42 0,14-5-57 0,-5 6-59 0,5-6-40 16,1 9-140-16,3-4-284 0,2 0-165 16</inkml:trace>
  <inkml:trace contextRef="#ctx0" brushRef="#br0" timeOffset="-152582.8">13794 15278 50 0,'-5'-5'423'16,"5"5"-108"-16,-6-5 23 0,6 5-64 0,-13-2-15 15,13 2-1-15,-12 3 4 0,4 1 3 0,1 1-19 16,-2 3-5-16,0 2-16 0,0 1 0 0,2 4-18 16,-1 1-2-16,0 3-10 0,1 2-10 0,2 1-19 15,1 3-36-15,1-2-3 0,2 4-30 0,1-1-6 16,1 2-29-16,2 3 2 0,2-1-26 0,0 2 9 16,5-4-20-16,-1 2 6 0,0 0-16 0,5-2 9 15,2 4-20-15,0-2 5 0,2-1 2 0,0-5-7 0,1-1-36 16,0-1-45-16,0-2-51 0,2-2-43 15,-2-1-65-15,0-4-26 0,-1-2-110 0,2-3-78 0,-2-2-135 16,-2-1-309-16,0-3-454 0</inkml:trace>
  <inkml:trace contextRef="#ctx0" brushRef="#br0" timeOffset="-152166.72">14091 15402 176 0,'-8'-6'464'0,"6"0"-114"0,-2 1 24 16,4 5-74-16,-7-7 17 0,7 7-70 0,-5-6-12 15,5 6-44-15,0 0 24 0,0 0-7 0,0 0 14 0,0 0-12 16,-10 4 15-16,10-4-12 0,3 10-13 0,0-3-1 16,-1 2-33-16,0 0 8 0,2 2-31 15,1 3 10-15,-1-2-56 0,1 4 28 0,-1-1-51 16,4 0 21-16,-3 2-53 0,1 2 25 0,-1 1-64 15,2-1 45-15,0 0-33 0,0-1 32 0,-2 0-44 0,3 0 26 16,-1 1-53-16,1-1-13 0,-2-3-90 0,1-1-36 16,-1 1-65-16,2-2-64 0,-1-2-59 0,0 0-123 15,-1-2-135-15,3-2-427 0,-3-2-649 0</inkml:trace>
  <inkml:trace contextRef="#ctx0" brushRef="#br0" timeOffset="-151782.83">14446 15687 209 0,'0'0'300'0,"0"0"-26"0,0 0 0 0,0 0-17 16,0 0-44-16,0 0-30 0,0 0-42 15,0 0-18-15,-6-2-32 0,6 2-20 0,0 0-10 0,2-6-15 16,-2 6-5-16,0 0-7 0,4-7-12 0,-4 7 8 15,5-7 28-15,-5 7 26 0,3-6 33 0,-3 6 11 0,0 0 19 16,2-9 6-16,-2 9 0 0,0 0-10 16,0-7-10-16,0 7-16 0,0 0-20 0,0 0-4 0,0 0-7 15,0 0-7-15,-11 0-7 0,11 0-16 0,-5 4-5 16,5-4-10-16,-7 4-4 0,7-4-1 0,-4 7-3 16,4-7-8-16,-3 4-5 0,3-4-7 0,0 7 7 15,0-7-7-15,0 0 1 0,3 7-3 0,-3-7-1 16,0 0-21-16,0 0 22 0,0 0-2 0,13 0-3 15,-13 0-1-15,7-6-4 0,-7 6 3 0,5-5-5 16,-5 5 2-16,2-7-5 0,-2 7 2 0,0-8-4 16,0 8-1-16,-3-7-8 0,3 7-5 0,-7-7-9 15,7 7-40-15,-9-6-36 0,9 6-51 0,-11-4-66 16,11 4-80-16,-12-2-103 0,12 2-104 0,-11-1-307 0,11 1-351 16</inkml:trace>
  <inkml:trace contextRef="#ctx0" brushRef="#br0" timeOffset="-151401.25">14718 15306 123 0,'-2'-6'481'0,"2"6"-110"16,-3-11 27-16,3 11-55 0,-4-9-14 0,4 9-17 15,-5-7-20-15,5 7-53 0,-2-5-23 0,2 5-42 16,0 0-12-16,0 0-1 0,-4-6 6 0,4 6 9 16,0 0 4-16,0 0-9 0,1 10-13 0,-1-10-20 15,4 11-4-15,1-5-12 0,-1 2-12 0,0 1-6 0,1 0-11 16,0 2-7-16,0 1-21 0,3 1-8 15,-2-1-40-15,0 3 28 0,2-1-40 0,-1-1 25 16,0 2-27-16,2-1 21 0,-2 3-30 0,-1-3 18 16,3 0-20-16,-3-1 21 0,2-1-58 0,-3 0-25 15,4 0-58-15,-4-3-50 0,2 0-49 0,-2-1-51 16,0-1-37-16,0 1-69 0,1-4-86 0,-6-4-53 0,8 5-381 16,-8-5-470-16</inkml:trace>
  <inkml:trace contextRef="#ctx0" brushRef="#br0" timeOffset="-151131.35">14932 15308 320 0,'0'-6'396'0,"0"6"21"0,0-12-69 16,0 12-5-16,0-11 14 0,0 11-48 0,0-9-27 16,0 9-52-16,0-8-22 0,0 8-30 0,0 0 20 15,0 0-15-15,2-5 10 0,-2 5 3 0,0 0-10 16,0 0-13-16,8 6-13 0,-8-6-17 0,5 9-13 15,1-2-5-15,-2 1-16 0,0 0-21 0,1 1-5 16,0 0-15-16,1 1-13 0,2 1-8 0,-3 0-10 16,3 3-8-16,-1-3-4 0,0 2-7 0,2 0-3 15,-2 0-4-15,-1-1-5 0,3 0-12 0,-2 0-74 16,1-1-7-16,-1-2-50 0,-1 0-50 0,2 0-43 16,-3-1-46-16,2 0-45 0,-1-2-84 0,-1-2-83 0,-5-4-106 15,10 4-303-15,-10-4-460 0</inkml:trace>
  <inkml:trace contextRef="#ctx0" brushRef="#br0" timeOffset="-150834.48">15112 15098 337 0,'-3'-7'473'15,"1"1"-68"-15,2 6-65 0,-4-10-79 16,4 10 25-16,0-6-29 0,0 6 21 0,0 0-5 0,6-6-3 15,-6 6-30-15,0 0-7 0,16 4-20 0,-7-2-14 16,2 3-3-16,1 3-21 0,2-2-16 0,0 1 6 16,4 2-9-16,0 2-11 0,2 1-29 0,3 2 10 15,-2 2-29-15,3 2 5 0,-3 0-27 0,0 2-1 16,3 5-11-16,-5-3-9 0,2 6-13 0,-3 0-5 16,-4-1-36-16,-3 0 30 0,0 1-35 0,-3 0 28 15,-4-4-33-15,0 1 27 0,-3-1-48 0,-1-3 12 0,-1 2-64 16,-3-1-37-16,0-1-75 0,-2-3-109 15,-3 0-75-15,1-3-144 0,-2-3-211 0,0-2-364 16,0-3-715-16</inkml:trace>
  <inkml:trace contextRef="#ctx0" brushRef="#br0" timeOffset="-150065.12">15182 14768 320 0,'-2'-6'322'0,"2"6"-49"0,-7-8-3 0,7 8-57 16,-6-9 21-16,6 9-65 0,-4-8 22 0,4 8-74 15,0-7 27-15,0 7-45 0,1-7 41 0,-1 7-38 16,0 0 27-16,10-3-24 0,-10 3 40 0,11 1-22 15,-11-1 18-15,15 6-24 0,-7-1 7 0,1 1-20 16,1 1 2-16,0 2-21 0,0-1-2 0,1 3-24 16,-1 0 5-16,-1 0-18 0,0 3 5 0,0-4-14 15,-3 4 3-15,-1-3-13 0,-1-2 13 0,1 1 2 0,-2-2 29 16,-1 0 1-16,2-1 9 0,-4-7-1 0,1 8-11 16,-1-8-11-16,0 0-17 0,0 7 2 15,0-7-10-15,0 0-3 0,-7-6-9 0,7 6 8 16,-3-9-13-16,-1 3 3 0,3-3-5 0,0 0-3 15,-2-3-1-15,3 1-5 0,0-1 7 0,0 0-10 16,1-2-2-16,2 4-3 0,0-2 2 0,0 0-2 16,1 1 1-16,3 0 1 0,-2 3-2 0,1-2-1 0,1 3-1 15,-1 1 1-15,3 0 0 0,0 2 1 0,-1 2-3 16,-8 2 4-16,16-2 9 0,-16 2-11 0,19 2 11 16,-9 1 8-16,1 1-8 0,-2 1 8 0,1 1 0 15,0 1 5-15,-1 2-6 0,1-1 5 0,-1 2-11 16,0-2 17-16,-1 3-30 0,-2 0 18 0,2-1-13 15,-2 1 10-15,1 0-16 0,0 0-13 0,-2-2-69 16,2 1-79-16,-2-2-68 0,0 2-122 0,1-2-109 16,-1 0-187-16,1-1-321 0,-1-1-564 0</inkml:trace>
  <inkml:trace contextRef="#ctx0" brushRef="#br0" timeOffset="-147833.59">16001 14998 63 0,'0'0'361'16,"-7"-5"-28"-16,7 5-21 0,-5-5 0 0,5 5-30 16,0 0-73-16,-7-4 5 0,7 4-51 0,0 0 32 15,0 0 4-15,0 0 1 0,-2 5 2 0,2-5-4 16,2 11-11-16,1-6 17 0,1 5-16 15,0 0 5-15,1 3-11 0,1 0-6 0,0 1-18 16,1 1-13-16,0 3-11 0,2 0-36 0,0 1 19 0,-1 1-39 16,1-1 22-16,1 0-36 0,-1 0 18 0,0 1-12 15,1-1-15-15,-1 0-10 0,0-1 0 0,1 0-3 16,-2 0-6-16,0 0-14 0,-2-4-3 0,3 0 1 16,-4-1-2-16,2 1-3 0,-1-2-5 0,-1-2-32 15,-1-1 36-15,2 0-13 0,-3-1 4 0,1-1-15 16,-2 0-16-16,2-2-25 0,-4-5-40 0,5 10-37 15,-5-10-72-15,2 7-77 0,-2-7-56 0,0 0-110 0,0 0-70 16,0 0-86-16,0 0-363 0,-8-7-548 16</inkml:trace>
  <inkml:trace contextRef="#ctx0" brushRef="#br0" timeOffset="-147516.83">15963 15011 212 0,'-4'-7'301'0,"4"7"-57"0,-5-10-46 16,4 4-24-16,1 6-6 0,1-11-29 0,0 5-17 16,3 0-17-16,0 0-21 0,5 0-15 0,-3 0-12 15,2 1 8-15,1 0-4 0,1 1-2 0,2 1 12 16,-2 0 4-16,3 1 1 0,-2 2-33 0,3 0 42 15,-3 1-42-15,-1 2 46 0,1 1-38 0,-2 0 37 16,-1 2-40-16,-3 2 27 0,3 0-52 0,-3 1 35 16,-3 1-45-16,0 1 32 0,-2 2-42 0,0-1 31 15,-2 1-39-15,-2 1 2 0,1 1 0 0,-1-1 0 16,-1 1-3-16,0-2-25 0,-1-1-49 0,3-1-63 0,-1-2-70 16,1 1-129-16,-1-3-338 0,3 1-188 0</inkml:trace>
  <inkml:trace contextRef="#ctx0" brushRef="#br0" timeOffset="-146850.54">16401 15419 249 0,'-7'-4'256'0,"7"4"-30"0,0 0-21 16,-8-5-12-16,8 5-18 0,0 0-23 0,-9-3-7 16,9 3-11-16,0 0-14 0,-10-2-5 0,10 2-10 0,0 0-42 15,0 0 37-15,-13 2-36 0,13-2 43 0,-8 3-43 16,8-3 38-16,-7 8-45 0,7-8 38 0,-9 8-39 15,5-4 37-15,4-4-11 0,-8 10-8 0,6-4-4 16,-1 0-3-16,2 0-2 0,-2 0-7 0,3 2-2 16,0-8-7-16,0 12-5 0,2-4-5 0,-1-2-4 15,1 1-4-15,2 0-10 0,0 0 5 0,1 1-7 16,2-2-1-16,0-1-5 0,0 2-1 0,-1-2-2 16,3-1-3-16,0 1 1 0,-1-1-1 0,-2-1-1 15,3 0-2-15,-1 0 0 0,-8-3 0 0,14 4 0 16,-14-4-1-16,14 1 1 0,-14-1-1 0,11 1 2 15,-11-1-3-15,12-1-3 0,-12 1 5 0,11-4 2 16,-11 4-5-16,7-4-1 0,-7 4-1 0,6-9-7 16,-6 9 10-16,5-10 0 0,-3 2 1 0,-1 1 2 15,-1 0-1-15,-1-3 2 0,-1 1-2 0,-3-1-17 16,3 1 23-16,-4-1-23 0,1-1 22 0,-5 0-17 16,2 1 19-16,-1 1-21 0,-2 0 19 0,2 1-20 0,-1 1 8 15,-2 1-44-15,2 1-26 0,1 1-113 0,-2 0-83 16,-1 1-151-16,3 2-443 0,9 1-412 0</inkml:trace>
  <inkml:trace contextRef="#ctx0" brushRef="#br0" timeOffset="-146399.75">15434 16486 46 0,'0'0'406'0,"0"0"-26"16,0 0-53-16,0 0-13 0,0 0-44 0,0 0-33 0,-8-3-18 15,8 3-31-15,0 0-7 0,8-7-37 16,-8 7 17-16,14-7-36 0,-6 2 12 0,3-1-34 0,4-1 13 16,2 1-33-16,2-3 15 0,2-1-27 0,3-4 5 15,4 3-13-15,-1-4-7 0,2 2-13 0,5-4-7 16,0 3-8-16,-1-2 0 0,2 1-9 0,-7 1-2 15,3 2-4-15,-3 0-5 0,0 0-1 16,-1 2-7-16,0-1-10 0,-6 1-1 0,1 2-43 0,-2-2-3 16,1 2-25-16,-2 2-14 0,-2-1-55 0,-2 2 30 15,-1-1-73-15,0 1 2 0,-2 0-36 0,-2 3-23 16,-1-2-24-16,-9 4-35 0,12-5-26 0,-12 5-175 16,10-5-9-16</inkml:trace>
  <inkml:trace contextRef="#ctx0" brushRef="#br0" timeOffset="-146094.8">15756 16420 248 0,'-15'9'294'16,"2"-1"4"-16,0-1-71 0,4-2 20 16,0 2-60-16,2-1 15 0,0-2-23 0,2 1 6 15,5-5-16-15,-4 6-10 0,4-6-8 0,0 0-31 0,3 6 14 16,-3-6-34-16,0 0 13 0,18 0-35 0,-9-2 13 15,2 0-38-15,1-1 18 0,3-2-29 0,0 0 28 16,2 0-24-16,2-5 27 0,3 2-23 16,-2-4 24-16,6 2-3 0,1-2 0 0,-2-2-5 0,3 2-3 15,-3-1-4-15,2-1-5 0,-2 2-1 0,2 0 1 16,0-1-1-16,-2 2-1 0,-6 1-7 0,3 1-11 16,-3 0-5-16,-3 2-7 0,0 0-8 0,-4 1 2 15,-2 1-5-15,1 2-2 0,-2-2-7 0,-1 1-3 16,2 1-19-16,-10 3-23 0,12-5-38 0,-12 5-65 15,9-2-81-15,-9 2-133 0,0 0-199 0,0 0-381 16,0 0-521-16</inkml:trace>
  <inkml:trace contextRef="#ctx0" brushRef="#br0" timeOffset="-134767.93">17052 15206 626 0,'0'0'672'0,"0"0"-206"0,0 0-54 16,0 0-129-16,0 0-5 0,-5 3-69 0,5-3 7 16,0 0-70-16,0 0 22 0,4-5-47 0,-4 5 36 15,7-7-57-15,1 2 33 0,0 0-17 0,2 0-18 0,3-2-16 16,2 1-17-16,-1 0-12 0,3-1-10 0,3-1-10 15,-1 1-5-15,3 0-7 0,-1 0-3 16,0 0-3-16,2 0-3 0,-2 2-1 0,2-1-2 0,-2 1-8 16,2-1-4-16,-5 1-23 0,0 1-35 0,-2-1-38 15,0 3-40-15,-2-1-37 0,-1 1-44 16,-3 0-32-16,-10 2-38 0,17-1-45 0,-17 1-42 0,9 2-98 16,-9-2-202-16,0 0-184 0</inkml:trace>
  <inkml:trace contextRef="#ctx0" brushRef="#br0" timeOffset="-134536.15">17242 15237 91 0,'-19'8'436'0,"2"2"-97"0,2-3-49 0,1 1-28 16,0-1-4-16,3-1 14 0,2-1-25 0,-1 0-79 15,2-2 17-15,0 1-33 0,8-4-16 0,-8 5-14 16,8-5-9-16,0 0-4 0,0 0-10 0,0 0-5 16,0 0-14-16,13 0-7 0,-4-3-49 0,4 1 36 15,2-3-49-15,3-1 38 0,4 1-45 0,1-2 31 16,1 1-41-16,2-2 38 0,-1 0-5 0,3 0-6 15,2-1-3-15,-3 0 2 0,2 0-14 0,-1 1-1 16,-4 1-7-16,1 1-9 0,-2-1-31 0,-3 1-40 16,1 0-48-16,-6 0-47 0,3 2-25 0,-5-1-42 0,-1 2-35 15,-1-2-40-15,-2 1-79 0,-2-1-213 16,0 1-123-16</inkml:trace>
  <inkml:trace contextRef="#ctx0" brushRef="#br0" timeOffset="-134301.08">17623 14935 278 0,'-4'-10'533'0,"3"2"-126"0,-1 2-74 0,2 6-12 0,-4-11-5 16,4 11-19-16,-4-9-26 0,4 9-41 0,-3-7-38 15,3 7-35-15,0 0-23 0,0 0-4 0,0 0-9 16,0 0-10-16,0 0-16 0,4 6-10 0,0-1-18 16,0 2-13-16,2 2-11 0,3 0-5 0,-1 1-9 15,1 2-2-15,1 0-4 0,3 2-9 0,-2 2-3 16,3 0-4-16,-2-1-39 0,-2 1 37 0,3 1-42 0,-3-2 15 15,-1 2-86-15,1 0 7 0,-5-2-88 16,0 2-28-16,-2-1-7 0,-2 2-23 0,-2-1-16 16,0 0-14-16,-4 1-22 0,-2 1-64 0,-3-1-249 15,0 0-125-15</inkml:trace>
  <inkml:trace contextRef="#ctx0" brushRef="#br0" timeOffset="-128420.71">1578 12707 244 0,'0'0'313'0,"-5"-6"-35"16,5 6 4-16,0 0 14 0,-7-6 6 0,7 6 7 15,-5-4 0-15,5 4-20 0,0 0-19 0,-7-6-6 16,7 6-13-16,0 0-16 0,-7-3-20 0,7 3-25 15,0 0-24-15,0 0-17 0,-6-3-39 0,6 3-13 16,0 0-19-16,0 0 11 0,0 0 1 0,0 0 30 16,0 0-43-16,2 10 47 0,1-4-4 0,2 1-4 15,1 2 2-15,2 1-2 0,0 5-7 0,2 0-3 16,3 3-13-16,1 4-13 0,1 1-11 0,2 3-12 16,2 3-10-16,0 2-11 0,0-1-3 0,3 0-7 15,-2 1-6-15,0-2-4 0,0 1-7 0,-1 0 2 16,2-1-30-16,-2 0 34 0,-2-6-32 0,-1 0 34 15,-3-1-37-15,2 0 30 0,-3-3 0 0,-2-2-6 16,1-1-4-16,-3-1-27 0,0-2-33 0,-1-2-38 16,0 0-30-16,-3-4-48 0,1 2-20 0,-1-5-99 15,-4-4-117-15,5 5-150 0,-5-5-157 0,0 0-428 16,-3-9-761-16</inkml:trace>
  <inkml:trace contextRef="#ctx0" brushRef="#br0" timeOffset="-128119.48">1670 12812 17 0,'-10'-8'503'0,"1"0"-134"16,-4 1-73-16,3-2-1 0,-2 2 21 0,2 0-10 0,1-2-15 16,3 3-29-16,-5 1-16 0,5-3-32 0,0 2-32 15,-1 0-32-15,2 0-28 0,0 1-27 0,3 1-16 16,2 4-19-16,0-11-11 0,0 11-4 0,5-7 2 15,-5 7 0-15,11-7-12 0,-2 5 15 0,-9 2-7 16,19 0 0-16,-7 1-8 0,2 2-2 0,-1 2-11 16,-2 0 5-16,2 4-10 0,-3 0 11 0,3 5-16 15,-4-1 15-15,-2 2-16 0,-1 1 10 0,-1 2-13 16,-4 1 3-16,-1 0-6 0,0 1 7 0,-3 2-14 16,0 0-2-16,-3 1-59 0,0-3-43 0,0 1-101 15,-2-3-50-15,-1 0-165 0,1-5-114 0,1-1-355 0,-1-1-451 16</inkml:trace>
  <inkml:trace contextRef="#ctx0" brushRef="#br0" timeOffset="-127337.25">2116 13278 246 0,'0'0'333'0,"-9"-3"-47"0,9 3-17 0,-9-5 10 15,9 5-9-15,-8-6-11 0,8 6-15 0,-7-5-24 16,7 5-20-16,-9-6-25 0,9 6-26 16,-5-8-32-16,5 8-20 0,-6-9-19 0,6 9-30 0,-2-9 8 15,2 9-12-15,1-9 0 0,-1 9 4 0,5-9 6 16,-5 9 3-16,8-6 11 0,-8 6 4 0,14-4-18 15,-14 4 15-15,13-1-18 0,-13 1 4 0,19 3-21 16,-10 1 13-16,0 1-20 0,1 1 10 0,0 1-19 16,-2 0 12-16,2 2-19 0,-3-3 15 0,-1 2-7 15,0-1 13-15,1 1-10 0,-2-3 17 0,-1 1-2 16,0-1 19-16,-2 1 8 0,-2-6 13 0,5 7 5 0,-5-7-14 16,0 0-8-16,0 0-18 0,0 0 0 0,0 0-14 15,0 0 1-15,0 0-10 0,-11-6-10 16,7 1 0-16,-1-3-3 0,0 0-5 0,1-2 3 15,0 1-5-15,1-2 0 0,1 0-3 0,1 0 2 0,-1 1-4 16,2 1 3-16,0 0-10 0,2 1 7 16,-1 1-2-16,0-2-1 0,3 5 2 0,0-2 1 15,1 1 3-15,-5 5 3 0,14-5-1 0,-14 5 0 0,14-1-1 16,-14 1 2-16,19 3 1 0,-8 2 3 0,0 0-7 16,-1 1 7-16,0 2-1 0,3 0 2 0,-4-1-4 15,3 3 4-15,-2-2-4 0,-1 3-7 0,0-3-6 16,0 2-21-16,-3-3-33 0,2 2-68 0,-3-4-38 15,0 1-93-15,3 1-38 0,-8-7-126 0,6 8-95 16,-6-8-393-16,5 4-486 0</inkml:trace>
  <inkml:trace contextRef="#ctx0" brushRef="#br0" timeOffset="-127004.79">2332 12847 285 0,'0'0'545'0,"0"0"-129"0,0 0-103 0,0 0-30 15,-9-3 37-15,9 3-32 0,0 0 8 0,0 0-40 0,0 0-26 16,0 0-44-16,0 0-25 0,-4-5-47 0,4 5-7 16,0 0-35-16,4-5 0 0,-4 5-24 0,9-6 4 15,-9 6-25-15,10-8 6 0,-2 2-22 0,3 1-6 16,-3-2-49-16,4-1-34 0,-1 1-92 0,-1 0-36 16,2 1-130-16,-1 0-55 0,-2 2-98 0,0-2-274 15,0 3-279-15</inkml:trace>
  <inkml:trace contextRef="#ctx0" brushRef="#br0" timeOffset="-126869.18">2475 12871 517 0,'0'8'433'0,"0"-8"-99"0,0 9-70 15,0-9-30-15,0 10-20 0,0-10-49 0,3 7 42 16,-3-7-44-16,0 0-29 0,11 3-23 0,-11-3-20 16,13-1-23-16,-3-1-15 0,0-3-20 0,3-1-66 0,4-2-82 15,-2 0-57-15,4-4-125 0,2 2-466 16,-3-1-277-16</inkml:trace>
  <inkml:trace contextRef="#ctx0" brushRef="#br0" timeOffset="-125686.95">2897 12360 283 0,'0'0'344'0,"-9"-5"-12"0,9 5-52 0,-10-5 43 15,10 5-37-15,-9-3-2 0,9 3-7 0,-9-3-27 16,9 3-35-16,0 0-37 0,-9-3-35 0,9 3-27 15,0 0-28-15,0 0-14 0,0 0 25 0,0 0 22 16,-9 2 12-16,9-2 15 0,5 8 9 0,0-1 5 16,0 0-10-16,3 3-7 0,1-1-3 0,2 4-8 15,1 2-16-15,2 0-11 0,0 3-5 0,1 1-23 0,3 3-6 16,1 0-11-16,-3-1-11 0,3 1-34 16,-4 2 26-16,3-1-37 0,0-2 26 0,-2 1-33 15,1-2 30-15,-3-2-33 0,-2-1 28 0,0 0-26 16,0-1 1-16,-2-2-3 0,0-2-2 0,-2-2-9 15,1-1-36-15,0 2-13 0,-4-4-106 0,1 1 5 16,1-3-90-16,-3 1 10 0,2-2-52 0,-6-4-126 16,5 5-123-16,-5-5-501 0,4-5-665 0</inkml:trace>
  <inkml:trace contextRef="#ctx0" brushRef="#br0" timeOffset="-125404.2">2931 12408 372 0,'-11'-7'402'15,"-1"1"-133"-15,3 0 39 0,0-1-77 0,0 1 5 16,1-2 1-16,1 1-3 0,1-1-34 0,-1 1-40 0,1 0-33 16,5-2-24-16,-1 2-14 0,2-1-25 15,3 1 2-15,2 2 0 0,1-3-2 0,2 2-3 16,1 2 0-16,2-1 4 0,1 1-14 0,2 0-7 15,-1 3-3-15,0 0-6 0,1 2-4 0,0 1-5 0,1 2-5 16,-2 2-5-16,0 1 0 0,-2 3-8 16,-3 0-3-16,1 3-4 0,-4 1-6 0,-3 2 8 0,0 0-43 15,-2 2-10-15,-3 0-91 0,-2 3-57 0,-4-2-32 16,3 2-98-16,-3-2-50 0,-1-3-367 16,-2 1-252-16</inkml:trace>
  <inkml:trace contextRef="#ctx0" brushRef="#br0" timeOffset="-124536.89">3356 12809 58 0,'0'0'283'0,"-11"-4"-53"0,11 4-36 15,-10-5 28-15,5-1-42 0,5 6-21 0,-8-8-7 16,8 8 6-16,-6-10-22 0,6 10-12 0,-8-8-18 15,8 8-19-15,-3-10-12 0,3 10-13 0,-3-9 18 16,3 9-33-16,1-10-1 0,-1 10 4 0,4-7 20 16,-4 7 15-16,9-6-4 0,-9 6 2 0,10-4-2 15,-10 4-8-15,14 1-5 0,-14-1-11 0,19 3 0 16,-10 0-11-16,1 0-8 0,1 1-3 0,-2-1-8 16,1 2 3-16,-2 0-8 0,1 0 0 0,-3-2 0 15,2 4-1-15,-8-7 8 0,10 7 4 0,-10-7 15 16,9 5 6-16,-9-5 18 0,9 7 23 0,-9-7-9 15,0 0-13-15,0 0-16 0,0 0-9 16,0 0-10-16,0 0-4 0,0 0-12 0,-4-8-2 0,4 8-5 16,-4-10-4-16,-1 1-4 0,2 1-2 0,1-2 2 15,-1 2-8-15,2-3-1 0,0 1-1 0,1-1 2 16,0 3-3-16,1-2 0 0,-1 2 0 0,3 0-1 16,-1 1-1-16,2 1 2 0,0-1 4 0,0 3-1 15,2 0 9-15,-6 4-6 0,13-6 2 0,-13 6 0 0,15-1 1 16,-15 1 0-16,14 4 1 0,-5-2 4 15,1 2-8-15,-2-1 1 0,1 3 0 0,0 0 2 0,0 0-2 16,-1 0-2-16,-1 1 2 0,1 0-12 0,1 2-7 16,-4-2-22-16,3 0-46 0,-3 1-54 0,1-3-66 15,-1 4-62-15,0-3-55 0,-1-1-54 16,0-1-65-16,-4-4-277 0,8 8-224 0</inkml:trace>
  <inkml:trace contextRef="#ctx0" brushRef="#br0" timeOffset="-124226.74">3758 12694 282 0,'0'0'401'0,"4"-5"-35"0,-4 5-74 16,0 0 0-16,0 0 9 0,0 0 3 0,0 0-24 0,0 0-27 15,1-6-38-15,-1 6-36 0,0 0-28 16,0 0-33-16,4-5-16 0,-4 5-8 0,0 0-8 16,5-8-14-16,-5 8-11 0,6-8-12 0,-6 8-9 0,7-7-7 15,-7 7-5-15,9-8-5 0,-5 3-7 0,2 2 3 16,-1-3-8-16,0 1-4 0,0 0-2 0,1 1-2 16,-1 0-1-16,1-2-8 0,-6 6-9 0,9-6-34 15,-9 6-35-15,9-6-33 0,-9 6-30 0,9-8-47 16,-9 8-35-16,6-3-31 0,-6 3-27 0,7-5-54 15,-7 5-58-15,5-5-217 0,-5 5-124 0</inkml:trace>
  <inkml:trace contextRef="#ctx0" brushRef="#br0" timeOffset="-123971.52">3937 12455 353 0,'1'-7'333'16,"-1"7"-30"-16,0 0-55 0,2-8-23 0,-2 8-15 15,0 0-16-15,0 0-22 0,0 0-27 0,0-7-14 0,0 7-7 16,0 0 17-16,0 0 6 0,0 0 3 16,7 4 0-16,-7-4-6 0,7 7-13 0,-7-7-9 15,10 9-14-15,-5-5-9 0,1 2-23 0,1-1-13 0,2 1-11 16,-2 1-5-16,1 1-13 0,2-1-6 0,2 1 1 16,-3-1-10-16,1 3-12 0,0-2-13 15,-1 2-17-15,0-1-39 0,0 1-55 0,0-2-64 0,-4 2-76 16,2-3-61-16,-2 0-58 0,0 2-88 0,-3-3-227 15,-2-6-198-15</inkml:trace>
  <inkml:trace contextRef="#ctx0" brushRef="#br0" timeOffset="-123538.1">3813 12218 57 0,'0'0'410'0,"0"0"-82"16,-9-3-11-16,9 3-3 0,0 0-39 15,0 0 50-15,-9-4-69 0,9 4 11 0,0 0-85 16,0 0 10-16,-5-4-79 0,5 4 19 0,0 0-68 16,0 0 31-16,4-9-57 0,-4 9 38 0,5-7-45 0,-5 7 31 15,11-8-14-15,-3 3-46 0,-1-1 41 0,0 0-7 16,2 1-9-16,0-1 0 0,0 1-9 0,1-1-3 15,1-1 7-15,-1 0-15 0,1 2 0 0,-1-2-4 16,2 0 4-16,-1-1-10 0,1 2-2 0,-2-1-33 16,2-3-51-16,-3 6-51 0,0-3-45 0,-1 2-54 15,-1 1-42-15,-1 0-42 0,-6 4-77 0,9-7-260 16,-9 7-172-16</inkml:trace>
  <inkml:trace contextRef="#ctx0" brushRef="#br0" timeOffset="-123321.86">3854 12074 489 0,'-14'-2'411'0,"14"2"-61"0,0 0-53 16,-15-1-16-16,15 1-8 0,-9-3-24 0,9 3-42 0,0 0-33 15,0 0-6-15,0 0-1 0,-11 3-4 16,11-3 7-16,0 0-27 0,4 7-15 0,-4-7-16 0,9 6-11 16,-2 0-11-16,-1-1-53 0,3 1 33 0,0 2-52 15,1 1 38-15,1 0-48 0,1 2 38 0,0-1-54 16,2 4 29-16,-1-2-76 0,-1 1-2 0,0-3-95 15,-2 2 4-15,0-2-86 0,-1 0-44 0,0 0-60 16,1-3-85-16,-2-2-380 0,-3 1-329 0</inkml:trace>
  <inkml:trace contextRef="#ctx0" brushRef="#br0" timeOffset="-122872.25">4229 11685 145 0,'0'0'344'16,"-7"-5"-64"-16,7 5-8 0,0 0 5 0,-8-4-6 16,8 4 4-16,0 0-87 0,0 0 13 0,0 0-33 15,-11 2-22-15,11-2-5 0,-4 7 0 0,4-7 6 16,-1 12 3-16,1-4-10 0,1 0 6 0,0 1-7 15,2 2-7-15,3 2-13 0,-2-1-13 0,0 3-15 16,4-2-11-16,-2 2-10 0,4 1-12 0,-1 0-9 16,3-1-4-16,-1 0-5 0,1 0-10 0,2-1-4 15,-3-1-5-15,2-1-3 0,1-1-3 0,-2-2-8 16,2 0-5-16,-2-2-25 0,0 0-40 0,2-2-33 16,-1-1-39-16,1-2-47 0,-3-1-71 0,3-2-68 0,-2 0-54 15,-1-3-57-15,3-1-390 0,-2-2-355 0</inkml:trace>
  <inkml:trace contextRef="#ctx0" brushRef="#br0" timeOffset="-122587.95">4480 11622 330 0,'-5'-5'380'15,"0"0"-51"-15,5 5-17 0,-9-6-12 16,9 6-46-16,-9-5 50 0,9 5-31 0,-9-4-39 0,9 4-32 15,-5-4-45-15,5 4-29 0,0 0-29 0,-8-4-12 16,8 4 6-16,0 0 18 0,0 0 5 0,0 0-1 16,0 0 15-16,4 9 1 0,-4-9-5 0,8 8 16 15,-8-8-20-15,10 10-15 0,-2-4-13 0,-2 0-12 16,1-1-14-16,0 2-10 0,2 0-5 0,0-1-13 16,0 3-3-16,1-1-11 0,-1 1-1 0,-1 0-5 15,2 0-4-15,-1 0 0 0,-1 0-7 0,-1 0-1 0,2 0-26 16,-1 0-37-16,-2-1-75 0,1 2-77 15,-2-2-88-15,2 0-118 0,0 1-115 0,-2-2-562 0,0 1-707 16</inkml:trace>
  <inkml:trace contextRef="#ctx0" brushRef="#br0" timeOffset="-121771.2">4539 11560 228 0,'0'0'248'0,"-9"-6"-25"16,9 6-17-16,-8-4-8 0,8 4-11 0,-7-5-22 15,7 5-11-15,-8-2-10 0,8 2-21 0,0 0-4 16,-11-1-21-16,11 1-3 0,-8 3 2 0,8-3-2 16,-8 7 9-16,8-7-9 0,-5 9 5 0,3-3 0 15,-1-1 3-15,3 2 6 0,-1 1 11 0,1 1-8 16,1 0-4-16,-1 0-8 0,3 1-7 0,-1 1-2 0,1 0-3 16,2 1-7-16,0-1-1 0,0 2-4 0,0-2-9 15,2 1-3-15,-1-2-5 0,4 0-3 0,-2 1-7 16,1-3-6-16,1 2 0 0,-1-2-9 0,1-1-5 15,1 0-4-15,0-1-2 0,-1-1-3 0,1-1-5 16,1-2-4-16,-2 1 2 0,3-2-6 16,-3 0 2-16,-10-1-3 0,22-1 0 0,-10 0 3 0,-2-2-6 15,-1 0-3-15,0 0 4 0,-3-1 0 0,3 0 0 16,-3-2-1-16,1 1 3 0,-3-2-5 0,-1 1 1 16,0-1 0-16,1 1 1 0,-4-1-2 0,0-2-2 15,-3 2 0-15,2-2 1 0,-4 0-2 0,1 0 2 16,0-1-2-16,-5-1 1 0,2 1 4 0,-2 0-7 15,-3 1 2-15,2 0 0 0,0 0-39 0,-2 1 47 16,1 0-43-16,-1 1 51 0,3 0-49 0,-1 3 47 16,1-1-45-16,0 1 45 0,-1-1-47 0,1 2 39 15,9 3-60-15,-13-3 4 0,13 3-45 0,-14 0-54 16,14 0-61-16,-10 2-50 0,10-2-61 0,-9 4-47 0,9-4-56 16,-6 6-356-16,6-6-302 0</inkml:trace>
  <inkml:trace contextRef="#ctx0" brushRef="#br0" timeOffset="-120822.58">4896 11592 75 0,'0'0'302'0,"0"0"-52"16,0 0-36-16,0 0-24 0,0 0-19 0,0 0-32 0,0 0-20 15,0 0-13-15,0 0-11 0,0 0-13 0,0 0-8 16,0 0 13-16,0 0-33 0,0 0-6 0,0 0-4 16,0 0-7-16,-7-4-2 0,7 4 3 0,0 0 8 15,0 0 6-15,0 0 5 0,-1-6-12 0,1 6 35 16,0 0-29-16,0 0 58 0,-4-6-46 0,4 6 56 16,0 0-48-16,0 0 55 0,0 0-59 0,0 0 36 15,0 0-60-15,0 0 37 0,0 0-16 0,0 0-13 16,0 0-8-16,0 0-14 0,0 0-5 0,0 0-4 15,-9 4-3-15,9-4-4 0,0 0-3 0,0 7 10 16,0-7-15-16,0 0 7 0,4 9-1 0,-4-9-2 16,4 5 4-16,-4-5 7 0,0 0-7 0,6 6-3 15,-6-6 10-15,0 0-6 0,7 4 1 0,-7-4 0 16,0 0 3-16,0 0-6 0,0 0 0 0,0 0 4 16,0 0-4-16,11-1 1 0,-11 1 9 0,0 0 5 15,0 0-38-15,3-7 39 0,-3 7-37 0,0 0 51 0,0 0-59 16,-3-7 38-16,3 7-47 0,0 0 34 15,0 0-74-15,-2-6-21 0,2 6-116 0,0 0-51 16,0 0-66-16,-7-3-75 0,7 3-415 0,0 0-342 0</inkml:trace>
  <inkml:trace contextRef="#ctx0" brushRef="#br0" timeOffset="-117005.09">5013 11339 270 0,'0'0'314'15,"-4"-7"-65"-15,4 7 15 0,-6-3-9 0,6 3-18 0,-4-5 44 16,4 5-52-16,0 0 44 0,-6-5-70 16,6 5 22-16,0 0-75 0,-5-6 12 0,5 6-71 15,0 0 20-15,0 0-56 0,0 0 36 0,0 0-31 0,0 0 42 16,0 0-35-16,0 0 47 0,0 0-61 0,0 0 36 15,1 10-42-15,-1-10 7 0,8 8-5 16,-8-8-1-16,10 11-7 0,-5-5-7 0,0 0-6 0,0 1 0 16,2 0-10-16,-2 1-2 0,2 0 1 0,1 0-7 15,-2-2-2-15,2 1-4 0,1 2-3 0,-1-3-31 16,-1 0-19-16,1 1-93 0,1-1-15 0,-1-1-92 16,-1 0-21-16,1 0-67 0,-1-2-28 0,-7-3-120 15,12 5-234-15,-12-5-225 0</inkml:trace>
  <inkml:trace contextRef="#ctx0" brushRef="#br0" timeOffset="-116752.99">5137 11313 12 0,'-3'-5'419'0,"3"5"-106"16,-3-10-43-16,3 10-11 0,-7-8-24 0,7 8-35 15,-2-5 4-15,2 5-57 0,-5-5 8 0,5 5-58 0,0 0 23 16,0 0-35-16,0 0 51 0,0 0-40 15,0 0 33-15,4 8-53 0,-4-8 49 0,6 9-51 16,-1-3 33-16,-1 1-50 0,2-1 30 0,-1 1-53 0,2 0-4 16,2 3-4-16,-3-2-4 0,3 3-3 0,0-3-6 15,1 3 35-15,-2-2-47 0,1 2 37 0,2-2-46 16,-3 2 31-16,0-4-46 0,-1 3 2 0,2-3-96 16,-2 0-3-16,-1 0-78 0,-1-2-49 0,3 1-62 15,-4-1-62-15,-4-5-341 0,9 4-218 0</inkml:trace>
  <inkml:trace contextRef="#ctx0" brushRef="#br0" timeOffset="-116438.89">5200 11167 161 0,'-4'-5'493'0,"4"5"-127"0,-8-8-87 0,8 8-65 15,-5-8-28-15,5 8-26 0,-4-7-22 0,4 7 4 16,0 0 28-16,0 0 2 0,0 0 2 0,0 0-8 0,8-2 5 16,-8 2-11-16,17 5 2 0,-8-2-6 0,4 2-9 15,2 0-17-15,1 1-11 0,2 2-7 0,1 2-57 16,3 0 41-16,-4 0-64 0,6 5 38 0,-1 0-54 16,-2 1 41-16,-1 0-55 0,0 0 47 0,-4 0-38 15,-1-1-15-15,-1 1-1 0,-1 1 3 0,-1-1 38 16,-2-2-47-16,-1 0 40 0,-3 1-58 0,-2-2 25 15,1 0-79-15,-4-1-4 0,2-2-102 0,-3 0-27 16,-1-1-78-16,-2-2-81 0,3-7-68 0,-4 10-405 16,4-10-392-16</inkml:trace>
  <inkml:trace contextRef="#ctx0" brushRef="#br0" timeOffset="-116152.18">5574 11094 185 0,'-1'-10'538'0,"0"3"-123"0,-1 1-63 0,2 6-33 16,-1-10-10-16,1 10-24 0,-1-10-33 0,1 10-31 15,0 0-36-15,-2-7-6 0,2 7 14 0,0 0 6 0,0 0 6 16,8 4-12-16,-8-4-3 0,8 9-47 0,-3-4 32 16,4 2-41-16,0 3 32 0,1-2-59 0,1 5 21 15,2 0-42-15,3 0-14 0,-2 3-8 0,1-2-10 16,-1 1-10-16,4-1-1 0,-4 1-9 0,3 1-50 15,-3 0 52-15,1-1-56 0,-1-1 51 0,0 0-50 16,2 0 56-16,-5 1-59 0,3-3 53 0,-5 1-35 16,0-2 20-16,1-2-66 0,-1 1 28 0,-2-2-74 15,-1 0-9-15,-1-1-37 0,0-2-62 0,-1 2-83 16,-4-7-94-16,3 7-77 0,-3-7-100 0,0 0-30 16,0 0-248-16,-11 1-376 0</inkml:trace>
  <inkml:trace contextRef="#ctx0" brushRef="#br0" timeOffset="-115889.04">5591 11114 359 0,'-12'-10'359'0,"2"1"-79"0,2-1-16 0,0 2-21 0,1-1-8 16,1 2-34-16,-1-3-18 0,3 3-28 0,1-1-28 16,0 1-19-16,2 0-18 0,1-1 3 0,1 4-8 15,3-2 15-15,2-1-2 0,2 3-6 0,0 1 8 16,1 0-8-16,2 2-6 0,-11 1-13 0,23 1-9 15,-11 1-5-15,-1 2-13 0,2 0-8 0,-2 3-1 16,2 0-11-16,-4 1-3 0,0 2-3 0,-1 0 0 16,-1 0-7-16,-2 2-1 0,1-1-4 0,-4 1-2 15,1-1-3-15,-2 1-45 0,-1 0 22 16,0-1-71-16,0 1-15 0,0-1-90 0,-1-2-50 16,-2 1-67-16,3-2-75 0,0-1-373 0,-1 0-273 0</inkml:trace>
  <inkml:trace contextRef="#ctx0" brushRef="#br0" timeOffset="-115387.79">6010 11317 111 0,'0'0'366'16,"0"0"-92"-16,0 0-19 0,0 0 13 16,0 0-5-16,-3-7-30 0,3 7 47 0,0 0-61 15,-2-5 23-15,2 5-73 0,0 0 10 0,0 0-75 0,0-8 17 16,0 8-63-16,0 0 35 0,0 0-46 0,4-5 51 16,-4 5-46-16,0 0 37 0,10-3-48 15,-10 3 36-15,0 0-41 0,14 0 31 0,-14 0-45 0,9 3 38 16,-9-3-49-16,11 2 38 0,-11-2-45 0,8 4 37 15,-8-4-39-15,8 5 45 0,-8-5-42 0,5 3 54 16,-5-3-36-16,0 0 48 0,5 5-49 0,-5-5 46 16,0 0-48-16,0 0 48 0,0 0-51 0,0 0 55 15,0 0-52-15,0 0 47 0,-13-4-61 0,13 4 45 16,-5-7-55-16,1 1 43 0,2 1-55 0,2 5 45 16,-5-12-51-16,2 6 52 0,3 6-57 0,0-13 49 15,3 7-50-15,-2 0 49 0,-1 6-48 0,6-11 46 16,-2 6-33-16,1 1 31 0,2-1-47 0,-7 5 49 15,12-5-44-15,-12 5 49 0,13-1-47 0,-13 1 48 0,14 1-48 16,-14-1 49-16,17 5-46 0,-9-1 48 0,0 0-52 16,0 2 54-16,0-1-54 0,0 2 48 15,-1 0-53-15,1 0 40 0,-2 0-85 0,1-3-20 16,-1 3-106-16,-1 0-15 0,3-3-76 0,-3 1-32 0,0-1-33 16,1 0-97-16,-6-4-359 0,13 2-344 15</inkml:trace>
  <inkml:trace contextRef="#ctx0" brushRef="#br0" timeOffset="-115204.59">6344 11198 525 0,'0'0'400'16,"-3"-5"-83"-16,3 5-21 0,0 0-10 0,-1-7-53 16,1 7 38-16,0 0-38 0,0-8-41 15,0 8-40-15,1-7-28 0,-1 7-29 0,5-11-18 0,-2 5-14 16,2-2-8-16,0 2-17 0,4-2-7 0,0-2-12 15,0 2-8-15,1-2-38 0,0 1-68 0,-1-2-74 16,2 0-69-16,0 2-65 0,-1-2-90 0,0 0-302 16,-1 0-202-16</inkml:trace>
  <inkml:trace contextRef="#ctx0" brushRef="#br0" timeOffset="-114972.58">6503 10882 69 0,'0'0'579'0,"0"0"-132"0,-1-6-126 0,1 6-6 15,0 0-54-15,0 0 44 0,0 0-56 0,0 0 27 0,0-7-63 16,0 7 30-16,0 0-43 0,0 0 57 0,0 0-40 16,5 5 18-16,-5-5-64 0,8 5 15 0,-8-5-62 15,6 10 36-15,1-5-56 0,-1 1 17 0,-1 2-57 16,4 0-12-16,-1 2-10 0,1-1-7 0,0 5-7 16,-1-3 1-16,1 3-10 0,3 2-21 0,-1 1-28 15,0 1-50-15,-1 1-75 0,0 1-40 0,-1 1-126 16,-2-1-77-16,-2 7-71 0,0-5-153 0,-3-1-332 15,-2 0-541-15</inkml:trace>
  <inkml:trace contextRef="#ctx0" brushRef="#br0" timeOffset="-113855.89">3748 13236 172 0,'-1'-7'231'0,"1"7"-4"15,0 0-38-15,-3-6 33 0,3 6-69 0,0 0 4 16,0 0-46-16,0-7 24 0,0 7-41 0,3-6 44 0,-3 6-42 16,3-6 42-16,-3 6-43 0,7-8 6 0,-2 3 6 15,0 0-1-15,4-1-2 0,-3 0 0 0,2-2-2 16,4 1-1-16,-1-1 0 0,2 0-1 0,1-2-3 15,0 0-7-15,4-1-7 0,-1 1 0 0,2-1-4 16,-1-2-37-16,2 2 34 0,3-3-44 0,1-1 41 16,-2 1-52-16,5-1 36 0,0 0-46 0,3-3 40 15,4 0-14-15,-2-1 1 0,1-1-10 0,0 1-1 16,4-1-4-16,0-2-2 0,0 2-6 16,-1-3 0-16,1 0 4 0,3 2-7 0,-3-2-2 0,1-2-2 15,2 2 3-15,-1 0-3 0,0-1 1 0,-1-1 2 16,0 1-5-16,2 0 5 0,-2-2 1 0,1 1-1 15,-1 3 0-15,0-3-2 0,2 0-1 0,-3 1-37 16,1 1 44-16,2-1-36 0,-3 0 42 0,3 2-42 16,-2-3 50-16,1 0-51 0,1 1 47 0,-1 2-42 15,0-3 46-15,1 0 2 0,5-3 5 0,-6 3 8 16,7-1-6-16,-7 1 2 0,6-4 2 0,-6 5 0 16,7-3-46-16,-8 3 48 0,2-1-5 0,-2 1-8 0,8-4 2 15,-6 4-8-15,-2 0-2 0,0 0 0 16,1 1-2-16,-1-1-4 0,-1 2-3 0,0-2-29 0,1 2 31 15,0 0-46-15,-3 0 52 0,1 1-41 0,0-2 44 16,0 3-49-16,-2-2 50 0,2 1-44 16,-1 1 2-16,-2-1 5 0,0 0 4 0,-1 1 2 0,0 0 0 15,-1 1 3-15,-2-1 44 0,-2 4-53 0,-2-1 47 16,1 2-53-16,-3-1 49 0,0 0-50 16,1 1 47-16,-6 3-48 0,0-1 47 0,0 1-36 0,-4 2 29 15,2-2-51-15,-3 4 40 0,0-2-82 0,-1 2-13 16,-3-2-78-16,-2 4-117 0,1-1-151 0,-3-2-192 15,-2 5-366-15,-3 4-586 0</inkml:trace>
  <inkml:trace contextRef="#ctx0" brushRef="#br0" timeOffset="-109338.72">5471 12557 78 0,'0'0'164'0,"0"0"-22"16,0 0-47-16,0-7 4 0,0 7-11 0,0 0 32 0,0 0-4 16,0 0 24-16,0 0-9 0,0 0 26 15,0 0-38-15,0 0 45 0,9 5-42 0,-9-5 48 16,5 6-49-16,-5-6 64 0,6 8-49 0,2-2 6 0,-3 1-16 15,0 0 1-15,3 4 0 0,-1 1 10 0,3 0-8 16,2 6-20-16,-2-1-8 0,6 4-7 0,-2 2-20 16,1 3-7-16,2 2-11 0,2 5-41 0,1-1 28 15,-2 2-2-15,4 0-14 0,-2 2-4 16,2 2-3-16,1-1-4 0,3 1-3 0,3 7-2 16,0-2 1-16,2-2 8 0,0 2-16 0,1-3 13 0,0 0-13 15,-4-5 10-15,5 4-14 0,-4-6 6 0,7 5-5 16,-6-6 3-16,0 1 0 0,6 5 5 0,-5-6-3 15,3 6-2-15,1 0 0 0,-1-1 0 0,-3-3-3 16,5 4 2-16,-7-5-2 0,5 5 12 0,1 1-8 16,-2 0 6-16,2-1-14 0,-2 2 2 0,2-2 9 15,-1 0-12-15,2 3 16 0,-2-3-11 0,3 0-2 16,0 1 1-16,2-1 4 0,0-1 3 0,1 0-2 16,-2 2 0-16,2-2 2 0,1 0-3 0,-2 0-1 0,2 2-1 15,1-3 4-15,-1 0-6 0,0 0 15 16,1-1-16-16,-1 0 14 0,2-2-15 0,-1 1 17 15,0-2-20-15,0 1 14 0,2-4-8 0,-2 3 9 0,4-3-14 16,-4-1 13-16,-2-4-10 0,7 4 9 0,-7-5-11 16,2-1 4-16,-1 0-6 0,-1 1 3 15,4-2 0-15,-2-1 2 0,3 1-1 0,-2-1 2 16,-1-1-1-16,3 0 1 0,-1 0-2 0,0-1 1 0,1 0 2 16,2-1-5-16,-1-1 15 0,2 1-15 0,-1-3 11 15,0 2-12-15,2-2 10 0,-2-1-12 16,2 1 13-16,-1-2-9 0,1 1 8 0,-2-1-11 0,3-2 9 15,-3 1-7-15,2-1 12 0,-2-1-14 0,2 0 10 16,-1-2-10-16,1 0 12 0,-1 1-12 0,2-4 7 16,0 2-11-16,0-1 16 0,-3 0-13 0,3-3 13 15,-1 3-15-15,-1-2 16 0,1 0-16 0,-1 0 16 16,-7-2-10-16,4 1 10 0,-4-2-16 0,1 1 16 16,1-1-11-16,0 0 9 0,0 0-12 0,-1 0 14 15,-1-1-14-15,1 0 11 0,0 0-9 0,2-2 6 0,-3 1-8 16,0 0 12-16,-3-1-2 0,4 1 1 15,-5-1-12-15,2 1 12 0,-1-2-10 0,-1 2 11 16,-1-2-15-16,-2 2 18 0,1-2-16 0,-6 3 15 0,-1-1-15 16,2 1 14-16,-2-2-14 0,-3 2 14 15,0-2-13-15,-2 2 13 0,-3 1-15 0,2-1 14 0,-4 1-13 16,-2 0 14-16,-2 0-10 0,2 0 10 0,-4 0-16 16,0 0 14-16,2 0-14 0,-14 0 6 15,17 1-16-15,-17-1 11 0,16 0-19 0,-16 0 13 16,13 1-33-16,-13-1-29 0,0 0-92 0,13 3-38 0,-13-3-125 15,0 0-47-15,0 0-100 0,0 0-278 0,0 0-268 16</inkml:trace>
  <inkml:trace contextRef="#ctx0" brushRef="#br0" timeOffset="-109088.81">10928 15277 508 0,'-4'-6'371'0,"4"6"-74"0,-5-9-39 0,5 9-31 16,-5-8-20-16,5 8-27 0,-3-6-26 0,3 6-6 15,0 0-2-15,-5-5 1 0,5 5-10 0,0 0-5 16,0 0 4-16,5 5 2 0,-5-5-13 0,10 7-2 0,-3-1 7 16,-1 1-12-16,3 0-3 0,1 1-9 15,3 2-13-15,1 2-2 0,0-1-9 0,0 3 2 16,3-1-17-16,-4 3 4 0,2-2-12 0,-3 3 2 16,0-2-2-16,-3 3-10 0,0 0 6 0,0 2-10 15,-4-1 0-15,-2-1-12 0,-2 1-1 0,-1-1-8 16,0 1 0-16,-4 3-11 0,0-2-4 0,-6 0-9 15,4 1-33-15,-5-2-99 0,-1 0-123 0,-2 1-98 0,-4-2-228 16,-1-1-528-16,-4-1-726 0</inkml:trace>
  <inkml:trace contextRef="#ctx0" brushRef="#br0" timeOffset="-108054.2">1026 12605 215 0,'-4'-5'383'15,"4"5"-100"-15,-5-7 28 0,5 7-77 0,-5-7 2 16,5 7-38-16,-4-4-10 0,4 4-24 0,0 0-42 15,-5-4-31-15,5 4 18 0,0 0 30 0,0 0-10 0,0 0 32 16,5 9-28-16,-1-2 22 0,2 2-11 0,2 3 30 16,4 2-25-16,3 3 27 0,1 7-13 15,6 3-13-15,1 2-13 0,2 3-6 0,2 3-18 0,4 7-7 16,2 2-25-16,-1 0 0 0,0 2-20 0,0-1 4 16,0 2-29-16,0-1 11 0,0-2-22 0,-3 2 15 15,2-3-22-15,-5-6 14 0,-1 0-25 16,1-1 20-16,-3-1-30 0,1-2 22 0,-2-4-16 0,-1 0 18 15,-4-6-5-15,0-1-1 0,-6-6-8 0,2 1-5 16,0-2-4-16,-4-3-16 0,0 0-40 0,-2-4-30 16,0 0-21-16,-2 0-94 0,-1-3-90 0,-4-5-172 15,2 4-88-15,-2-4-543 0,0 0-712 0</inkml:trace>
  <inkml:trace contextRef="#ctx0" brushRef="#br0" timeOffset="-104807.65">1026 12807 124 0,'-8'-7'176'0,"8"7"-36"0,-5-7-20 0,5 7-14 16,-5-3-19-16,5 3-12 0,0 0-10 0,-5-5-5 16,5 5-1-16,0 0 2 0,-7-3 12 0,7 3-10 15,0 0-5-15,0 0-44 0,-3-6 58 0,3 6-45 16,0 0 52-16,0 0-26 0,0 0 28 0,-2-5-42 15,2 5 48-15,0 0-46 0,3-7 41 0,-3 7-46 16,0 0 18-16,4-8-24 0,-4 8 32 0,2-5-42 16,-2 5 28-16,5-5-40 0,-5 5 32 0,7-8-30 0,-7 8 18 15,7-7-38-15,-7 7 36 0,9-8-39 16,-2 4 42-16,-7 4-45 0,10-6 16 0,-5 1-13 16,2 1 39-16,-2 1-42 0,2-1 36 0,-2 1-32 15,3-1 38-15,-2 0-45 0,2 0 47 0,0 1-47 16,-2-1 41-16,3 0-41 0,0-1 40 0,-1 1-41 15,1 1 43-15,0-2-45 0,1 0 38 0,0-1-36 16,3 2 41-16,-2-4-36 0,2 1 35 0,2 0-36 0,2-3 40 16,1 1-24-16,1-3 51 0,-1-1-32 15,5 1 32-15,1-3-28 0,-2-1 6 0,4 1-1 0,-1-1 0 16,6-3 0-16,-2 1 3 0,2-1-1 0,-1-1-9 16,1 1 1-16,1-1-4 0,1 1 1 0,1-2-41 15,-1 1 52-15,3 0-42 0,-1-2 37 0,1 0-37 16,0-1 45-16,1 1-3 0,0-1-1 0,-1 2 3 15,2-4-3-15,-2 2 1 0,1 0-1 0,-1 1-2 16,1-1 2-16,1 0 0 0,-2-1-1 0,0 2-1 16,0 0 1-16,-1 0-1 0,2 1-1 0,-1-2-3 15,0 1 0-15,1 1-4 0,-1-1-5 0,0-1 4 0,1 2-6 16,-3 0-29-16,2 0 34 0,1-1-28 16,-2 2 29-16,-1-1-32 0,3 1 36 0,-5-1-36 15,2 2 5-15,1 0 3 0,-2 0 22 0,1 0-17 16,-1 0 4-16,0 1-2 0,-1 0 4 0,0 0-1 15,1 0 6-15,-1 0-5 0,1 2 3 0,2-4-4 16,-3 3 1-16,2-1-3 0,-2 0 30 0,3 2-31 16,-2 0 25-16,0-2-35 0,3 0 32 0,-1 0-33 0,-1-1 29 15,3 1-30-15,-3 0 33 0,1-1-32 0,2 0 26 16,-2 1-31-16,0-1 34 0,0-1-33 16,3 0 33-16,-2 0-31 0,0-1 2 0,0-1 1 0,-1 2 3 15,4 1 0-15,-2-2 2 0,0 1 7 0,0-1-3 16,1-1-4-16,2 1 2 0,-2 0 2 0,2 0 0 15,1 1-2-15,-2 0 7 0,1 0-2 0,0 0-46 16,0 1 53-16,-1-2-3 0,2 2-1 0,-2 0-3 16,2-1 15-16,-1 1-14 0,1-1-4 0,-3 1 4 15,2-1-4-15,-1 1 1 0,2 0 2 16,-1-1-5-16,1-1 5 0,0 1-4 0,-1-2 0 0,3 2 0 16,5-5 1-16,-7 4 5 0,1 1 14 0,0-2-24 15,1 1 2-15,0-1 1 0,6-3 1 0,-7 3-1 16,-1 0 8-16,1 0-7 0,0 1 0 0,-1 0 0 15,-1-1 4-15,2 1-2 0,-4 0-1 0,3 0 1 16,0 0 1-16,-3-1-46 0,1 3 52 0,-1-1-45 16,0 2 53-16,-2 0-46 0,1-1 48 0,-1 1-42 0,1 0 48 15,0 0-10-15,-1 1-2 0,0-1-3 0,-2 0 4 16,2 0-5-16,0 0-5 0,-3 0-1 0,4 1-1 16,-4-1 1-16,-5 5-1 0,4-4 0 0,-5 3 2 15,-1 1 0-15,-1 0-2 0,-1 2-3 0,-2 1 3 16,-4-1 2-16,3 3-3 0,-6 0-1 0,2 0 3 15,-3 2-2-15,0-1 0 0,-4 2 0 0,1 0 3 16,0 1-3-16,-2 0-2 0,-3 0 0 0,4 1 5 16,-10 3 3-16,12-5-1 0,-12 5 2 0,10-5 2 15,-10 5 1-15,9-5-4 0,-9 5 0 0,7-2 2 16,-7 2 3-16,0 0-3 0,11-3 1 0,-11 3 2 16,0 0-3-16,0 0 2 0,11 0 1 0,-11 0 4 15,0 0-2-15,9 3-4 0,-9-3-2 0,7 5 2 16,-7-5 4-16,6 8 1 0,-1-3 12 0,0 0-5 15,-1 3 6-15,1 0-3 0,2 2-3 0,-1 2-2 0,3 1 2 16,-2 2-8-16,3 2-28 0,1 1 35 16,-1 0-42-16,4 4 42 0,2 1-44 0,-2 0 55 15,2 0-2-15,0 2 4 0,4 2 0 0,-3-2-4 0,-1-3-1 16,2 1 4-16,0 0 3 0,1 0-3 0,2 1 8 16,-3-3-9-16,2 1-2 0,-2-1-2 0,0 0-2 15,1 0-2-15,-1-2-2 0,0 1 4 0,-3-2-5 16,3 1-5-16,-4-3-2 0,3 1 1 0,-3-1 0 15,1 0-5-15,-1 0 1 0,0-1-2 16,-1 1-1-16,2 1-41 0,-2-2 49 0,1 2-45 0,0-1 49 16,-2-1-45-16,-1 1 46 0,2-2-42 0,-2 2 45 15,1 0-46-15,-2-2 5 0,2 0 6 16,-2 0-2-16,0 0 7 0,2 2 1 0,-3-4 4 16,-2 2-2-16,2-1 0 0,0 0 0 0,0 1 46 0,0-1-53 15,0 0 45-15,-1-1-49 0,-1 1 45 0,1 0-43 16,1-2 40-16,-4 1-46 0,3-1 44 0,-2-2-43 15,-2 0 43-15,2 0-46 0,-2-2 49 0,1 0-50 16,-1-1 46-16,0 0-47 0,0 0 47 0,-2-1-50 16,-2-5 49-16,7 8-46 0,-5-2 46 0,-2-6-46 15,4 7 46-15,-4-7-46 0,5 8 50 0,-5-8-47 0,3 8 42 16,-3-8-43-16,2 7 46 0,-2-7-43 0,3 8 41 16,-3-8-43-16,0 8 50 0,0-8-53 15,1 8 47-15,-1-8-46 0,-1 9 47 0,1-9-46 16,-1 9 43-16,1-9-45 0,-4 9 46 0,1-4-45 0,-1 2 45 15,-1-1-46-15,1-1 46 0,-2 4-45 0,1-3 45 16,-1 1-46-16,-1 2 46 0,-2-2-44 0,2 1 44 16,-2 0-47-16,0 2 49 0,-3-2-50 0,3 2 48 15,0-1-49-15,-2 0 49 0,-1 0-48 16,3 2 46-16,-5-3-5 0,3 2-2 0,-2-1-4 16,0 1-2-16,-1-1-1 0,-4 3-2 0,3-2 2 0,-2 1-4 15,-1 0-3-15,0 0 1 0,-1 0 1 0,-1 0-2 16,-2 2-3-16,-1 2-35 0,-1-4 44 0,0 4-40 15,-1-2 47-15,1 1-40 0,1-2 43 0,-1 2-44 16,4-2 47-16,0-3-46 0,1 4 49 0,0-4-48 16,1 2 48-16,1-1-44 0,-2-1 51 0,4-1-52 15,-1 2 5-15,2-3 5 0,0 1 6 0,1-1-2 16,0 0 2-16,1 0 14 0,-2 0-12 0,2-1-2 16,1 3 2-16,-2-4 11 0,4 3-11 0,-2-1 4 15,-2-1-3-15,3 3 2 0,-1-4 42 0,0 3-48 0,1-1 40 16,-2 0-47-16,5 0 47 0,-4 0-50 0,2 1 43 15,1-1-45-15,-2-1 47 0,3 1-48 0,-2 0 44 16,0-1-44-16,0 2 44 0,1-1-46 0,-1-1 46 16,0 3-48-16,0-2 49 0,-2 2-45 0,2-1 44 15,-1 2-47-15,-3-2 47 0,3 2-5 0,-2-1-7 16,0 1-2-16,-4 2 3 0,2 0-7 16,-3 1 0-16,1 0-2 0,-1-1 0 0,-1 2-3 15,-1-1 0-15,0 3 0 0,-3-2 0 0,2 2-1 0,-1-2-2 16,0 1 3-16,3-3 0 0,-3 1 1 0,1-1-2 15,-2 2 1-15,3-1 0 0,-3 0-2 0,3 0 1 16,0-2 0-16,-4 3 4 0,0 0-3 0,2-1-1 16,1-1-1-16,-3 2 2 0,5-2-39 0,-5 3 48 15,0-3-46-15,3 3 50 0,1-4-44 0,-2 2 50 16,2-1-39-16,0 1 38 0,-3-2-43 0,1 3 45 0,1-2-45 16,1-1 46-16,0 1-44 0,0-2 46 15,-1 1-49-15,1 0 52 0,0-1-51 0,1 0 48 16,-1-1-48-16,0 1 45 0,1-1-46 0,0 1 47 0,0-2-46 15,0 0 46-15,2 1-45 0,-4 0 45 0,3 0-48 16,-1-2 50-16,-1 2-4 0,2-1-5 16,-2 2-3-16,0-3-5 0,-1 1 1 0,0 1-3 0,2-1-1 15,-4 2 4-15,2-2-7 0,-3 1 0 0,2-1 0 16,0 3 0-16,-6-2-1 0,1 2-1 0,2 1-1 16,-3-2 2-16,2 2 0 0,-2-1 1 15,0 2-2-15,2-1 2 0,-2 1 2 0,1-1-5 0,-1 1-1 16,0 0-1-16,-1 0 3 0,3 1 0 0,-2 0-1 15,-1-1 5-15,1 0-5 0,0 2 1 0,0 1 0 16,-1-2 0-16,-4 1-1 0,5 1 0 0,-1 0 11 16,0-1-9-16,1 0-3 0,-1-1 3 0,0 2-2 15,2-1 2-15,-1 0 3 0,1 1-3 0,0-4 1 16,1 3-1-16,-1-2 2 0,2 2-1 0,-1-4-40 0,3 3 52 16,-3-2-46-16,6-2 47 0,-1 3-45 0,-2-3 51 15,3 2-47-15,-3-1 43 0,3 0-32 16,0 0 33-16,-3-1-3 0,3 1-3 0,-2 2-1 15,2-3-6-15,-1 2 6 0,2-1-9 0,-3 0 0 0,1 1-1 16,2-2 0-16,-2 3 0 0,2-3-1 16,-4 2 5-16,3-1-5 0,1 0 12 0,-4 1-15 15,3-1 10-15,0 1-10 0,-3-1 14 0,3-1-11 0,-2 2 7 16,1 0-13-16,-4-1 15 0,1 1-14 16,1-2 13-16,-1 1-15 0,1 0 15 0,-1 0-17 15,0-2 16-15,2 2-13 0,-2-2 15 0,1 1-16 16,0 0 14-16,-1-1-12 0,1 1 15 0,1-2-16 0,-2 1 11 15,0 0-10-15,2-1 15 0,-2 1-12 0,2 0 10 16,-1-1-15-16,0 0 13 0,-1 2-10 0,0-2 10 16,2 1-12-16,0-1 13 0,-1 2-15 0,0-2 15 15,1 0-15-15,-1 2 11 0,-1-2-10 0,2 2 16 16,0-3-15-16,-1 3 14 0,3-2-12 0,-3 2 12 16,2-3-15-16,-1 3 15 0,2-2-10 0,-1-1 11 15,-1 1-15-15,2 0 14 0,1-1-11 0,-1 2 12 16,1-4-17-16,1 2 17 0,2 0-17 0,-2 0 17 15,1-1-14-15,2 0 12 0,-3 1-12 0,3-1 18 16,-1-1-14-16,2 1 10 0,-2-2-14 0,3 3 17 0,-1-4-15 16,2 2 14-16,1 0-13 0,-3-2 13 0,4 1-16 15,-1 0 2-15,1-1 1 0,-1 0 2 16,1 0 0-16,1-1 11 0,-2 1-13 0,2 0 2 0,8-3-1 16,-15 4 3-16,15-4 0 0,-14 4-2 0,14-4 4 15,-16 3-5-15,16-3 2 0,-15 4-2 0,15-4-1 16,-13 4 3-16,13-4-1 0,-15 3-1 0,15-3 1 15,-16 4 1-15,8-2-2 0,8-2 1 0,-16 5 5 0,7-2-4 16,0-1 0-16,2 0-1 0,-2 2 3 16,0-1 10-16,0 0-18 0,-1 1 17 0,1-2-14 15,-1 3 13-15,-1-3-18 0,2 1 16 0,-2 1-12 0,1-1 10 16,-1 0-13-16,0 2 13 0,2-2-9 0,-1 0 8 16,-2 2-14-16,2-3 14 0,2 2-8 0,-3-1 10 15,2 1-16-15,0-1 15 0,-1-1-10 0,1 0 12 16,1 2-16-16,0-2 16 0,8-2-11 0,-15 5 9 15,15-5-14-15,-13 4 16 0,13-4-9 0,-14 2 9 0,14-2-14 16,-11 4 13-16,11-4-15 0,-13 3 16 0,13-3-16 16,-9 4 14-16,9-4-14 0,-10 2 15 0,10-2-6 15,-12 4 2-15,12-4-14 0,-10 4 14 0,10-4-2 16,-9 4 4-16,9-4-2 0,-9 4 0 0,9-4-5 16,-11 6 5-16,11-6-3 0,-11 5 2 0,11-5-4 15,-11 7 2-15,11-7 2 0,-12 8-2 0,12-8-2 16,-11 9 5-16,3-6 0 0,2 1 0 0,2 1-4 15,-2-3 3-15,0 3 0 0,6-5 2 0,-11 6-3 0,11-6 3 16,-10 5-1-16,10-5 0 0,-11 6-3 0,11-6 5 16,-10 4 0-16,10-4-2 0,-9 4-1 0,9-4-1 15,-9 4 1-15,9-4 3 0,-7 1-5 0,7-1 1 0,-9 3 2 16,9-3 0-16,0 0-2 0,-12 3 2 0,12-3 1 16,0 0-1-16,-10 2-3 0,10-2 4 0,0 0 2 15,-11 0 0-15,11 0-14 0,0 0 17 0,0 0-2 16,-13-1-1-16,13 1-1 0,0 0 0 0,-10-2 0 15,10 2-2-15,-8-3 1 0,8 3-1 0,0 0 1 16,-9-3-1-16,9 3 1 0,-7-2-3 0,7 2 2 0,-7-6-1 16,7 6 1-16,-8-4 2 0,8 4-4 0,-7-6 3 15,7 6 2-15,-8-8-1 0,8 8 3 0,-9-9-2 16,4 4-14-16,1-1 16 0,0 0-12 0,-1 0 13 16,1-1-12-16,-1 0 15 0,0 1-11 0,0-2 14 15,1 0-12-15,-1 0 6 0,1-1-9 0,0 1 9 16,-2-2-12-16,2 2 11 0,2-2-10 0,-4 3 9 15,4-3-11-15,-2 2 10 0,0 0-14 0,0-1 14 16,2 1-20-16,-2 0-16 0,0 0-76 0,3 0-105 0,-3-1-171 16,3 2-274-16,-2-1-276 0,-1-1-507 0</inkml:trace>
  <inkml:trace contextRef="#ctx0" brushRef="#br0" timeOffset="-101702.68">11830 17063 20 0,'0'0'104'0,"0"0"-5"0,0 0-24 0,0 0 10 16,0 0 4-16,15-1 2 0,-15 1 6 15,11-4-5-15,-11 4-6 0,15-3-5 0,-4-1-47 0,2 1 44 16,1-1-49-16,0 0 45 0,3 0-41 16,1-1 45-16,2-2-49 0,3 2 34 0,-1-1-48 15,2-2 38-15,4 0-45 0,2-3 37 0,-1 2-44 16,2-1 42-16,1 1-47 0,1-2 45 0,4 0-45 0,1-2 4 15,1 1 7-15,-1 0 12 0,1 0 20 16,1-1-25-16,-1 2-7 0,-1-1 1 0,2-1-2 0,0 2 0 16,0-1-5-16,1 1 4 0,1-1 6 0,-1 0-8 15,0 0 42-15,1 0-39 0,-1 1 48 16,1-2-45-16,2 2 47 0,-1-1-43 0,0-1 33 0,1 1-46 16,1 0 36-16,-2 0-39 0,2-1 36 0,0-1-38 15,1 1 13-15,0 1-14 0,0-2 38 0,2 0-40 16,0 2 40-16,0-2-44 0,3 1 46 0,-1-2-36 15,1 2 35-15,-1-1-44 16,0-1 41-16,9-1-41 0,-10 2 42 0,0 0-38 0,2 0 12 0,0-1-5 16,-1 1 4-16,-1 0 2 0,1-1 8 15,-1 1 0-15,1 0 3 0,0 0 6 0,1 0-7 0,0 0 2 16,-1 0 1-16,0 1 2 0,0-2 3 0,1 2-2 16,0-1-1-16,-1 1-9 0,0-2 7 0,0 1-40 15,0-1 45-15,-1 1-31 0,2 0 63 0,-2-1-55 16,2 1 37-16,9-3-43 0,-11 4 44 0,3-2-47 15,-2 2 45-15,-1 0-49 0,0 0 47 0,0 1-50 16,1-2 43-16,-2 3-41 0,0-3 44 0,-1 3-46 16,-2 0 43-16,-1 0-38 0,0 0 38 0,-2-1-48 0,3 2 45 15,-4 0-46-15,0 0 51 0,-2 0-56 0,1 1 50 16,-7 0-45-16,2 1 45 0,-2 0-3 0,-1-1-5 16,-2 1 0-16,1 1-7 0,-1-2-3 0,-5 3 1 15,-1 0-3-15,-1 0 1 0,-3 0-5 0,-1 3 12 16,-4-3-10-16,0 3-3 0,-3-1-1 0,-1 1 3 15,-2 1-4-15,-9 2-4 0,13-4-4 0,-13 4-53 16,8-5-81-16,-8 5-104 0,0 0-143 0,-9-4-178 16,9 4-87-16</inkml:trace>
  <inkml:trace contextRef="#ctx0" brushRef="#br0" timeOffset="-100907.68">10713 15569 80 0,'0'0'247'0,"-4"-9"-43"0,4 9 8 15,-5-7 6-15,5 7 7 0,-8-6-13 0,8 6-13 16,-3-6-26-16,3 6-38 0,-6-5-21 0,6 5-31 15,0 0-18-15,0 0-2 0,0 0 14 0,0 0 18 16,0 0 6-16,3 7 2 0,1 0 17 0,1 3-21 16,3 2 26-16,1 5-8 0,2 8-11 0,2 1-9 15,2 6-11-15,2 1-10 0,-2 5-32 0,4 0 18 16,-2 3-12-16,2 1-4 0,4 7-16 0,0 0 12 0,-1 2-2 16,0-2-2-16,2 0-2 0,-2-1-4 15,-2-7-8-15,-1 0-2 0,0-2-5 0,2 2-1 16,-1-3-5-16,-1 0-3 0,2-4 0 0,-2 1 0 0,-2-2-3 15,0-3 2-15,-2-5-1 0,0-1-1 0,-2-3-3 16,-3-1-3-16,3-3-12 0,-4-2 16 0,0-1-21 16,-1-1-9-16,0-3-54 0,-3-1-15 15,2-1-59-15,-1 0 12 0,-1-1-73 0,-2-3-40 0,-3-4-107 16,6 6-466-16,-6-6-366 0</inkml:trace>
  <inkml:trace contextRef="#ctx0" brushRef="#br0" timeOffset="-98689.36">10769 15632 102 0,'7'-7'32'0,"-7"7"56"0,6-5-73 0,-6 5 44 15,10-7-65-15,-1 3 1 0,-1 1 39 16,0-2 16-16,3 0 13 0,-1 0-1 0,3 1-3 0,1-3-3 15,3 2 1-15,-1-1-14 0,6-2-2 0,-1 2-2 16,0-1-4-16,3 0-4 0,2 1-7 0,-2-1-5 16,7 1-6-16,0-4 2 0,-1 4-1 0,2-1-2 15,0 1-1-15,3-1-4 0,-2 0-1 0,0-2-1 16,0 1 1-16,2 0 0 0,-2-2-1 0,6-1 1 16,-1 0-2-16,0 0 2 0,-1 0-15 0,2-1 20 15,-6 3-10-15,4-3 34 0,4-1-13 0,-3 1 16 16,3-1-12-16,1-1 17 0,-1 4-19 0,1-4 14 15,3 1-23-15,-3 0 18 0,3 2-11 0,-3-2-3 16,4-1-3-16,-2 2 1 0,-1-2-4 0,3 2-6 0,-4-1 6 16,4 0-8-16,-1 0 1 0,1 0 0 0,-1-1 0 15,2 0-2-15,-1-1-3 0,2 1 7 16,1-3-8-16,1 3 0 0,6-4 0 0,-6 2 3 16,6-2 0-16,-6 5 7 0,6-5 6 0,-6 1-8 15,-1 2 3-15,8-3-3 0,-9 3 1 0,0 0-2 16,1-1-2-16,-1 0 16 0,3 1-20 0,4-3 1 15,-5 4-2-15,1-1 4 0,-1 0-4 0,1 0 0 0,0 2-1 16,-1-2 1-16,1 2 1 0,-1-1-18 0,-1 2 24 16,2-3-21-16,-3 2 20 0,2 1-17 0,1-1 18 15,-2 0-17-15,1 1 21 0,0 0-14 0,-2 0 11 16,3 0-16-16,-1 1 17 0,1-2-16 0,2 2 16 16,-3 0-17-16,1 1 18 0,0-1-19 0,-1 1 25 15,-2-2-28-15,2 1 23 0,1 3-20 0,-1-3 22 16,-1 0-24-16,-2 1 23 0,3-2-19 0,-2 3 16 15,3-3-18-15,-1 2 19 0,1-2 2 16,0 3-5-16,-1-3-1 0,0 1 3 0,0-1-6 0,1 0-3 16,-1 1 1-16,0-1 6 0,0 0-3 0,-1 0-3 15,-1 1 6-15,0-1-8 0,0 0 2 0,-1 0-1 16,-2 0 3-16,0 2-1 0,-1-3-2 0,2 3 6 16,-4 0-6-16,-1 1-1 0,1-2 1 0,-2 1 4 15,-7 2-5-15,0-2 2 0,-1 2 4 0,0-1-6 16,-2 1 0-16,-5 2 0 0,1-2 2 0,-2 3 16 15,-2-1-20-15,-2 0 6 0,-1 2-7 0,-3-1 0 16,-1 3 0-16,-3-2 4 0,-1 1 10 0,-1 1 10 0,-1 1 10 16,-9 1-3-16,16-4 1 0,-16 4-4 0,14-1-3 15,-14 1-2-15,11-1-6 0,-11 1 17 0,0 0-20 16,13 2-1-16,-13-2 2 0,6 5 3 16,-6-5 0-16,5 7-4 0,-5-7 1 0,8 7-1 0,-7-2 0 15,2 2-2-15,2-3 7 0,-3 5 9 0,2-1 4 16,0 0 1-16,0 2-37 0,1 1 52 0,-1 0-21 15,2 2 44-15,1 2-41 0,-1-1 48 0,-2 0-45 16,4 4 45-16,1 1-47 0,-2 1 5 0,0 0 1 16,0 1 5-16,2 1-3 0,0 1-29 15,0 2 20-15,1 2 1 0,-1 0 0 0,0-1-1 16,2 2 3-16,0 0 3 0,-2 1-7 0,4 0 0 0,-2-1-4 16,0 1 2-16,4 3-1 0,-2 2 1 0,-1-5 2 15,1-2-1-15,-1 2 0 0,4 2 35 0,-4-2-37 16,2-1 4-16,-1 1-2 0,-1-1 1 0,1 0 3 15,0 0-5-15,1-1-2 0,-1 0-2 0,-1 0 2 16,0 1-6-16,1-1 2 0,-2-1-5 0,2-1-3 16,-1 0 5-16,-2 0-7 0,0-1 25 0,0-3-33 0,-2-2 24 15,0 2-30-15,-1-2 32 0,2 0-32 0,0-1 25 16,-4-1-32-16,2-3 18 0,0 0-14 16,-3 1 24-16,3-2-25 0,-2-1 31 0,-1-1-30 0,-1 0 26 15,0-2-30-15,3 0 31 0,-3-1-32 0,1 1 31 16,-2-2-31-16,0-1 27 0,0 1-25 0,1-2 28 15,-3-5-29-15,2 11 31 0,-2-11-25 0,4 11 26 16,-4-11-3-16,0 8-27 0,0-8 28 0,3 7-44 16,-3-7 48-16,0 0 0 0,-2 11-30 0,2-11 24 15,-1 5 1-15,1-5-31 0,-4 7 28 0,4-7-3 16,-6 6-24-16,6-6 23 0,-8 5-26 0,8-5 30 16,-11 8-29-16,3-5 29 0,2 1-28 0,-3 0 32 15,-3 2-31-15,1-2 32 0,-5 3-33 0,2-3 30 16,-5 2-30-16,1 2 33 0,-5-1-32 0,2 0 27 15,-5 0-26-15,0 1 26 0,-4 2-27 0,0-2 26 16,-2 2 1-16,0-2-11 0,-3 2 4 0,-4 1 9 16,2-1-12-16,-4 2 0 0,2-2-2 0,-2 1 2 15,1 0-7-15,-2 0-20 0,1-1 31 0,-1 0-28 0,0 3 31 16,0-3-25-16,-1 2 28 0,1 0-26 0,0-1 32 16,-1 2-30-16,-1-1 28 0,3 0-29 0,-1 1 32 15,0-1-30-15,0 0 27 0,-3 3-27 0,3-2 29 16,-3 1-32-16,2 0 29 0,-2 1-25 0,0 0 19 15,-2 0-26-15,0-1 34 0,-1 1-8 0,1 1 0 16,0-2-4-16,-2 2-2 0,1-1-4 0,0 0 3 16,-3 0 0-16,3 1-2 0,-9 2-1 0,8-2 0 15,-9 0-1-15,1 3-4 0,-1-3 7 16,1 1 0-16,8-2-3 0,-10 2 2 0,2 0 0 16,-1 1 0-16,8-3-6 0,-10 1 8 0,1 1-5 0,1-2 2 15,-1 2 0-15,-4 0 0 0,3-1 0 0,-1 0 0 16,1-2 3-16,-3 2-5 0,2-2 1 0,-2 1-1 15,1 0 2-15,0-2-4 0,0 1 6 0,0 1-12 16,-3-2 11-16,2 1 3 0,2 0-3 0,-2-1 2 16,2 1-5-16,-2 1 4 0,1-2-4 0,-1 1 3 15,3 3 1-15,-2-2 3 0,0-2-3 0,2 2-1 0,7-3-1 16,-8 3-1-16,9-2-4 0,-8 2 1 16,10-1-1-16,-1-1 1 0,-8 5 1 0,11-6-5 0,-2 1-14 15,0 1 21-15,3-3-21 0,-2 0 16 0,3 0-20 16,0 0 21-16,5-3-30 0,3-1 13 0,3-1-9 15,1 1 27-15,7-3-17 0,0-1 13 0,4-2-1 16,3 1 11-16,2-1-4 0,-1 0-3 0,5 1-2 0,1-2-1 16,0 0-7-16,13 0-3 0,-18 0-13 15,18 0-6-15,-15-2 2 0,15 2-5 0,-12-2-3 0,12 2-5 16,-7-2-5-16,7 2-9 0,0 0 0 16,-8-4 27-16,8 4-27 0,0 0 33 0,0 0-22 0,-6-2 39 15,6 2-24-15,0 0 30 0,0 0-23 0,0 0 33 16,0 0-24-16,0 0 30 0,-9-2-29 0,9 2 23 15,0 0-20-15,0 0 32 0,0 0-32 0,0 0 31 16,0 0-29-16,0 0 30 0,-14 0-33 0,14 0 32 0,0 0-17 16,0 0-10-16,-14 0 29 0,14 0-31 0,0 0 31 15,-13 1-28-15,13-1 27 0,-12 2-28 0,12-2 30 16,-15 1-35-16,15-1 33 0,-16 3-30 0,6-1 32 16,0-1-33-16,-1 1 30 0,-2 1-27 0,0 0 25 15,-3-1-27-15,-1 1 28 0,-1 0-32 0,0 0 36 0,-2 1-23 16,-1-1 14-16,1 1-29 0,-5 0 33 0,1 0-27 15,1 1 27-15,-2-3-30 0,2 3 31 0,-2-2-24 16,1 1 23-16,1 1-30 0,1-3 33 0,2 2-28 16,-2-1 25-16,4 1-34 0,0-2 40 0,2 1-30 15,-1 0 27-15,4-2-34 0,-2 2 38 0,3-2-30 16,1 1 26-16,1-1-31 0,-1 1 34 0,11-2-20 0,-16 2 24 16,16-2-25-16,-13 1 23 0,13-1-24 0,0 0 24 15,-16 0-33-15,16 0 31 0,0 0-25 0,-12-1 20 16,12 1-25-16,0 0 26 0,0 0-26 0,-8-4 24 15,8 4-23-15,0 0 27 0,0 0-24 0,-3-5 19 16,3 5-24-16,0 0 26 0,0 0-26 0,0 0 22 16,2-8-21-16,-2 8 27 0,0 0-29 0,0 0 28 0,0 0-26 15,0 0 26-15,0-7-27 0,0 7 28 0,0 0-28 16,0 0 29-16,0 0-30 0,3-7 30 0,-3 7-27 16,0 0 24-16,1-6-23 0,-1 6 25 0,0-8-27 15,0 8 24-15,0-12-23 0,0 4 27 0,0-2-33 16,0-2 29-16,-1-1-26 0,1-2 7 0,-3-3 2 15,1 0 4-15,-1-5 1 0,2-2-1 0,-2-1 14 16,1 0-24-16,-1 0-2 0,-1-5-204 0,-1 2-478 0,-1 0-204 16</inkml:trace>
  <inkml:trace contextRef="#ctx0" brushRef="#br0" timeOffset="-96939.8">7973 16738 198 0,'-5'-9'511'0,"1"2"-139"0,-2 1-32 0,2-1-30 0,-3 2-4 16,1-1 0-16,1 1-20 0,-3 2-26 0,8 3-47 16,-13-5-26-16,13 5-34 0,-15-1-26 15,15 1-2-15,-19 4-5 0,9 1-4 0,-3 1-2 0,0 3-6 16,2 1-19-16,-1 0-1 0,2 2-22 0,-1 2-9 16,0-3-9-16,3 3-9 0,1-1-5 0,1 0-32 15,2-1 32-15,0 0-3 0,4-1-2 0,0 1-10 16,1-1 5-16,6 0-4 0,-1 2-3 0,4-3-8 15,2 1 10-15,3 0-9 0,2 0 1 0,3-3-20 16,-1 3 20-16,4-2-8 0,1-1 6 0,5 2-5 0,-4-3 1 16,3 1-21-16,-6-1 18 0,4 0 0 0,-3 1-3 15,-2 0-5-15,-1 0-1 0,-1-1-6 0,-5 0-3 16,0 0-20-16,-4 2 30 0,-1 1-21 0,-3-2 26 16,-2 2-21-16,-3 2 28 0,-2 0-28 0,-3 3 28 15,-2-1-26-15,-3 1 29 0,-3 1-27 0,0-1 27 16,0-1-30-16,-4 1 18 0,1-1-39 0,-1-2-7 0,2 0-53 15,0 0-8-15,0-4-53 0,2 2 2 0,1-4-37 16,2-1-32-16,0-2-65 0,9-3-74 0,-13 2-31 16,13-2-57-16,-6-5-187 0,6 5-155 0</inkml:trace>
  <inkml:trace contextRef="#ctx0" brushRef="#br0" timeOffset="-96658.83">8106 17014 311 0,'8'-12'441'0,"-2"1"-104"16,-1 3-25-16,-1 1-10 0,-3-1-8 0,3 2-25 0,-1 0-50 15,-3 6-45-15,5-7-35 0,-5 7-16 0,0 0-16 0,10-2-11 16,-10 2-37-16,8 3 10 0,-3 2-32 16,1 0 17-16,-2 1-32 0,6 1 17 0,-2 0-30 0,1 1 26 15,2 1-32-15,1-1 26 0,-2 0-29 0,3 0 27 16,-3-2-27-16,-1-2 22 0,1 1-20 0,-1-2 32 16,-9-3-22-16,13 4 35 0,-13-4-7 0,10-2 21 15,-10 2-2-15,5-5 21 0,-5 5-7 0,1-10 1 16,-2 4-9-16,-3-1-9 0,-1 0-9 0,-1 0-7 15,-2 1-10-15,1-2-7 0,-4 1-7 0,-1 1-5 0,0 0-4 16,2 1-3-16,-3 0-7 0,4 3-1 0,-2-2-28 16,2 2-43-16,0-1-53 0,9 3-42 0,-17-2-52 15,17 2-59-15,-11-1-23 0,11 1-94 0,0 0-42 16,-11-1-275-16,11 1-222 0</inkml:trace>
  <inkml:trace contextRef="#ctx0" brushRef="#br0" timeOffset="-96406.79">8142 16769 618 0,'-8'-10'511'0,"3"1"-94"0,-3 2-17 16,3 0-13-16,-2-1 1 0,0 2-2 15,1 0-21-15,0 0-44 0,6 6-71 0,-8-9-44 0,8 9-42 16,-7-8-41-16,7 8-19 0,-2-5-18 0,2 5 3 16,0 0 3-16,0 0-8 0,15-1 19 0,-15 1-31 15,15 6 22-15,-2 2-48 0,0 0 21 0,1 2-32 16,4 1 23-16,2 7-6 0,1 0-37 0,-1 2 20 15,2 0-34-15,-3 0 28 0,3 1-35 0,-2 0 33 16,1-3-37-16,-1 1 34 0,-1-1-38 0,1-3-7 0,-4 1-45 16,1-3-46-16,-2-1-56 0,-1 0-69 15,0-2-20-15,-2 0-60 0,-2-3-25 0,1-1-29 0,-3 2-87 16,1-4-24-16,-9-4-395 0,11 2-433 0</inkml:trace>
  <inkml:trace contextRef="#ctx0" brushRef="#br0" timeOffset="-95669.36">8498 16870 538 0,'-4'-7'485'0,"2"2"-128"0,2 5-4 0,-4-10-71 16,4 10-3-16,-5-7-56 0,5 7-43 0,0 0-37 0,-4-7-9 15,4 7-17-15,0 0-11 0,0 0-17 0,0 0-15 16,17 1-13-16,-17-1-11 0,10 5-13 0,-10-5-3 16,18 5-6-16,-8-2-3 0,-1 1-7 0,4-2-2 15,-3 2-4-15,3 0 2 0,-3-3 0 0,3 1-4 16,-2 1 4-16,-11-3-6 0,20 0 2 0,-20 0-3 15,16-2 2-15,-7-1-5 0,-9 3 2 0,13-5-6 0,-8 0 6 16,-1 0 2-16,-2-1-3 0,-2 6-3 0,4-12 1 16,-3 5-4-16,1 1-1 0,-2 6 6 0,0-13-3 15,0 13-2-15,0-11 4 0,0 11-3 0,0-10-3 16,0 10-6-16,1-7 9 0,-1 7-3 0,5-6-1 16,-5 6 5-16,11-2-2 0,-11 2-2 0,15-3-9 15,-15 3 16-15,19 0 0 0,-9 1-3 0,5 1 2 16,-4-2-1-16,0 1 0 0,4-1 3 0,0 0-1 15,-2 0 1-15,2 0-2 0,-1-1-2 0,-2-1 3 16,0 0-4-16,2-1 4 0,-4-1 1 0,-2 1 0 16,2-4-4-16,-2 1 6 0,-2-1 2 0,-3 0 6 15,-1-1 4-15,0-1 3 0,-5 0 1 0,1-2 4 16,-5-1 22-16,-2 0 0 0,-2-4 13 0,-2 0 1 16,-6 0-7-16,-1-3-5 0,-1 1-6 0,-2 2 5 15,1-1 6-15,-2 2 6 0,2-1 8 0,2 4-4 16,0 0-12-16,1 1-10 0,2 2-8 0,1 1-6 15,3 1-9-15,-1 1-14 0,3 2 1 0,2 1-2 0,9 3-4 16,-17-1-7-16,17 1-39 0,-13 4-54 16,13-4-43-16,-6 10-34 0,5-4-46 0,2-1-7 15,3 2-2-15,-1 0-40 0,4-1 9 0,1 0-42 16,1 0 47-16,1-1-13 0,0 1 68 0,0-2 42 0,3 0 30 16,-4 0 28-16,1 1 15 0,2-3 18 0,-3 2 14 15,-3-2 13-15,-6-2 16 0,17 4 60 16,-17-4 20-16,11 2 86 0,-11-2-7 0,0 0 35 0,18-1-20 15,-18 1 1-15,9-4-25 0,-9 4-22 0,14-5-19 16,-9 0-17-16,3 0-10 0,0-1-15 0,-1 0-5 16,3-1-19-16,1 0 6 0,0-1-6 0,-1 2-3 15,3-1-3-15,-1 0-4 0,-2 3-1 0,0 0 0 16,3-1-2-16,-3 3 2 0,-1-1-1 0,-9 3 3 16,22 0-6-16,-12 3 8 0,0-1-7 0,0 1 8 15,-1 1-6-15,3 2 4 0,-3-1-7 0,0 1 14 16,2 0-15-16,-2 1 4 0,-1-1-4 0,2 1 6 15,-1 0-2-15,0-1 1 0,-1 0 3 0,2 0-4 16,-2 0-4-16,-1-1 0 0,1 0-2 0,-1 0-3 0,1-2-6 16,-3 1-8-16,-5-4-20 0,11 6-66 15,-11-6-53-15,0 0-115 0,7 3-28 0,-7-3-65 16,0 0-189-16,-5-5-63 0</inkml:trace>
  <inkml:trace contextRef="#ctx0" brushRef="#br0" timeOffset="-95541.49">8920 16443 196 0,'-14'-9'278'0,"5"2"4"0,0 1-89 0,0-2 13 0,1 4-80 16,2-2 7-16,2 0-62 0,2 1 10 0,2 5-35 16,-2-11 19-16,2 11-52 0,7-11 23 0,-2 6-118 15,3-1-83-15,2 1-301 0,-1-1 54 0</inkml:trace>
  <inkml:trace contextRef="#ctx0" brushRef="#br0" timeOffset="-95023.49">9206 16271 448 0,'0'0'354'16,"3"7"-13"-16,-3-7-48 0,-3 6-6 0,3-6-25 15,-4 10-27-15,4-10-45 0,-2 9-35 0,2-9-25 16,0 13-25-16,1-5-27 0,0-1-1 0,3 0-29 16,-1 3 6-16,2-2-3 0,0 1-15 0,3-2 1 15,-1 0-5-15,1 0-9 0,4 0-3 0,-1-2-2 0,-2 0 5 16,1-2-20-16,2 1 2 0,-3-2 0 15,-9-2-1-15,16 1-2 0,-16-1 1 0,13-1-6 16,-13 1-1-16,8-3 0 0,-8 3-2 0,2-8 2 0,-2 8 0 16,-1-11 4-16,-1 4 3 0,-4-2-6 0,1 2 4 15,0-3-3-15,-3 1 2 0,1-2 3 0,-1 0 1 16,2 1-2-16,-1 1 3 0,1-2-1 0,2 3 4 16,-1-1-7-16,4 1 3 0,-1 0-1 0,2 8-4 15,2-11 3-15,2 6 3 0,-4 5 5 0,10-9-3 16,-4 7 5-16,3 0-1 0,-9 2-7 0,20-1 6 15,-20 1-1-15,22 2-4 0,-9 0 1 0,0 1 0 16,0 0 8-16,-2 2-14 0,-2-1 7 0,1 2-4 16,-1-2 11-16,0-1 14 0,0 1 39 0,-9-4 28 15,10 4-3-15,-10-4-4 0,0 0-8 0,8 4-8 16,-8-4-9-16,0 0-14 0,0 0 3 0,-4-10-3 16,4 10-8-16,-5-12-8 0,1 5 1 0,2-1 1 15,-1-1-20-15,1 1 9 0,2 0-14 0,0-2 8 16,2 2-12-16,1-2 7 0,0 2-13 0,3-1 8 15,0 2-10-15,2 1 8 0,2 0-10 0,0 2 12 16,2 2-13-16,0 1 10 0,0 1-7 0,3 1 10 0,1 2-4 16,0 2-1-16,0 3-1 0,1 0-5 0,0 5-11 15,0 2-22-15,-1 3-50 0,1 2-65 0,-4 3-55 16,1-1-63-16,-4 3-44 0,-4-4-101 0,1 2-43 16,-5 0-334-16,-2-1-314 0</inkml:trace>
  <inkml:trace contextRef="#ctx0" brushRef="#br0" timeOffset="-94737.08">8592 17341 468 0,'-27'16'337'0,"1"0"-43"0,6-2-71 0,1-2 13 16,2-2-33-16,4-2 11 0,2-1-22 0,2-2-32 15,9-5-6-15,-9 5-24 0,9-5 1 0,0 0-44 16,10-7 7-16,3-1-31 0,2-5 4 0,9-2-20 15,7-7 19-15,6-3-28 0,6-6 32 0,4-1-41 16,2-1 26-16,4-3-33 0,-1-2 23 0,3 1-30 0,-1 0 19 16,1-1-9-16,-1 0 6 0,-1 2-7 15,1 0-2-15,-3 3 0 0,1 2-5 0,-2-1-6 0,-2 5-2 16,-9 3-3-16,-5 2-6 0,2 2 7 16,-1 1-4-16,-4 2 0 0,-6 3-6 0,-1 2-26 0,-4 2-59 15,-5 3-21-15,-1 1-28 0,-3 1-50 0,-2 1-45 16,-9 4-132-16,12 0-429 0,-12 0-318 0</inkml:trace>
  <inkml:trace contextRef="#ctx0" brushRef="#br0" timeOffset="-94506.92">8961 17367 631 0,'-19'18'545'15,"7"-2"-166"-15,-1-4-42 0,5 1-87 0,0-4-33 16,3 0-63-16,2-4 10 0,3-5-28 0,3 8 18 15,-3-8-34-15,15-3 17 0,-1-3-38 0,4-4 27 16,8-6-25-16,4-7 17 0,5-2-23 0,8-8 6 0,2-3-25 16,5-1 6-16,0-2-36 0,2-1 14 15,2-1-14-15,-1-1-4 0,0 2-11 0,0 0 1 16,0 0-17-16,-6 2 4 0,2 1-12 0,-6 2-44 16,-8 7-58-16,-3 0-57 0,-6 5-77 0,-1-1-124 15,-8 3-102-15,-5 5-486 0,-3 1-516 0</inkml:trace>
  <inkml:trace contextRef="#ctx0" brushRef="#br0" timeOffset="-93341.03">1519 10970 71 0,'-8'-3'478'0,"2"-3"-77"15,6 6-24-15,-13-7-14 0,7 5 9 0,6 2-5 16,-9-6-13-16,9 6-6 0,-9-6-30 0,9 6-55 0,-9-4-55 15,9 4-39-15,0 0-52 0,-9-3 2 0,9 3 5 16,0 0 22-16,0 0-17 0,4 4 18 0,-4-4-42 16,13 12 26-16,-7-7-47 0,3 5 17 0,4 0-51 15,0 4 23-15,1 1-2 0,3 3-18 0,3 1-8 16,-2 0-9-16,1 0-9 0,-1-1-2 0,1 0-4 16,1 0-8-16,-4-5-9 0,0 2-36 15,-2-2-44-15,1-1-36 0,-3-1-52 0,1-3-67 0,-2 0-26 16,0-1-62-16,-4 1 19 0,2-3-66 0,-4-2-34 15,-5-3-85-15,8 2-446 0,-8-2-505 0</inkml:trace>
  <inkml:trace contextRef="#ctx0" brushRef="#br0" timeOffset="-92988.2">1665 11164 186 0,'-18'-9'362'0,"0"-4"-13"16,-5-2-112-16,4 1 37 0,1 1 1 0,0-2 16 16,1 2-31-16,2-1-12 0,1-1-36 0,1 0-17 15,3-1-32-15,4 1-28 0,0 1-18 0,4 0-18 16,1-1-4-16,3 0-7 0,2-1-3 0,1 2-22 15,5-2 12-15,3 1-13 0,0 0 5 0,3 3-19 0,0 1 4 16,3 0-26-16,-4 6 11 0,2 1-21 0,0 3 6 16,-2 1-19-16,-1 2 14 0,1 3-17 15,-2 4 14-15,0 0-3 0,-4 4-6 0,-4 2 2 16,0 0 0-16,-2 2-1 0,-3 1 4 0,-2-1 1 0,0 1 3 16,-3 1 10-16,-3 0 7 0,2-1 6 0,-3 0 13 15,0-2 0-15,1-2 19 0,0-3 12 16,1 0-3-16,0-3-3 0,2 2-22 0,0-4 7 0,1 2-23 15,2-3-16-15,2-5-8 0,-5 10 10 0,5-10-17 16,1 8 7-16,-1-8-9 0,13 6 6 0,-4-3-4 16,1 3-2-16,5-3 0 0,3-1 4 0,0 2-8 15,2-2 10-15,5 3-10 0,-2-1 7 0,1-2-7 16,2 2 2-16,-1-2-31 0,-1 0-18 0,-3 0-29 16,1 2-51-16,-3-3-18 0,-1 1-45 0,-1-1-11 0,-2 2-43 15,-1-2-98-15,-3 0-36 0,1-1-72 16,-12 0-428-16,16 0-434 0</inkml:trace>
  <inkml:trace contextRef="#ctx0" brushRef="#br0" timeOffset="-92509.28">2025 11042 636 0,'0'0'505'0,"-6"5"-102"15,6-5-51-15,0 0-34 0,0 0-20 0,-7 3-24 16,7-3-16-16,0 0-26 0,0 0-25 0,0 0-17 15,0 0-23-15,0 0-20 0,0 0-24 0,0 0-26 16,-3-6-33-16,3 6 1 0,1-11-17 0,1 6-7 16,1-4-17-16,2 0 3 0,-3-2-11 0,1 0 5 15,1-1-13-15,0 1 6 0,-3-1-7 0,2 1 5 16,-2 1-7-16,-1-1 1 0,0 1-3 16,-1 2 4-16,-2 1-6 0,2 0 3 0,-3 0-5 0,0 3 11 0,4 4-4 15,-6-9 0-15,6 9-8 0,-10-4 10 16,10 4-12-16,-11 4 10 0,11-4-10 0,-9 6-5 15,4-1 15-15,3 1 3 0,-1 1-1 0,2 0-1 16,1 2 2-16,0-1-1 0,2 2-1 0,1-1 2 0,2 1-5 16,1-2-2-16,2 1-5 0,0-1-24 0,3-1-11 15,0 0-22-15,0-4-29 0,2 1-32 0,0-3-38 16,1-1-35-16,-2-1-39 0,5-3-90 0,-3 1-29 16,3-4-54-16,-3 1-433 0,-1-2-381 0</inkml:trace>
  <inkml:trace contextRef="#ctx0" brushRef="#br0" timeOffset="-91459.27">2230 10717 402 0,'-9'-9'532'0,"4"6"-136"0,5 3-31 0,-9-6-11 16,9 6-11-16,-11-5-30 0,11 5-24 16,-7-2-62-16,7 2-30 0,0 0-55 0,-12 0-7 15,12 0-31-15,-5 5-3 0,5-5-17 0,-2 10 5 16,2-10-27-16,0 13 7 0,2-5-20 0,1 0 3 15,0 2-16-15,3-1 7 0,0 2-14 0,3-1 2 16,1 1-14-16,-1 1 6 0,3-3-15 0,0 1 8 16,0-3-14-16,3 0-2 0,-3-1-26 0,3-1-12 0,-3-3-40 15,-1 0-15-15,3 0-49 0,-2-4 1 0,2 1-68 16,-4-1-20-16,3-3-20 0,-2 1 23 16,-2-3-36-16,-1 1 39 0,1-1 3 0,-3-3 29 0,-2 4 9 15,0-4 54-15,-3 1 8 0,-1 0 26 0,0 0 45 16,-2 0 11-16,-1-1 73 0,-1 2-4 0,-1-1 70 15,0 2 1-15,0 0 90 0,1 1-28 0,0-1 14 16,-1 2-8-16,1 1-14 0,4 4-27 0,-5-7-27 0,5 7-26 16,-6-6-14-16,6 6-8 0,0 0-9 0,0 0 3 15,0 0-1-15,0 0-4 0,1 9-7 0,-1-9-2 16,8 8-4-16,-6-3 0 0,5 1-5 0,-1-1-2 16,2 0-4-16,1 2-3 0,0-3 3 0,1-1 14 15,-1 1-22-15,-2-1 17 0,1 0-22 0,-8-3-1 16,12 4 7-16,-12-4-2 0,12 1 0 0,-12-1 3 15,9-3-5-15,-9 3-1 0,7-8-3 0,-7 8 8 16,5-8-5-16,-5 8 1 0,1-12 3 0,-1 12-5 16,-1-12-1-16,1 12-1 0,-3-12 3 0,3 12-7 15,-1-12 0-15,1 12-1 0,0-8-5 0,0 8-2 16,0 0 1-16,0-10 2 0,0 10-2 0,8-4 7 0,-8 4-3 16,9-1 0-16,-9 1 2 0,12 0 4 15,-12 0-12-15,18 1-13 0,-7 1-35 0,1-1-32 16,-3 0-36-16,3 0-37 0,-12-1-15 0,20 2-16 15,-20-2-8-15,18 0 0 0,-18 0-4 0,15 0-21 0,-15 0 12 16,11-2 20-16,-11 2 48 0,0 0 16 0,5-6 41 16,-5 6 26-16,-5-4 73 0,5 4 38 15,-8-8 37-15,3 5-15 0,-2-2 47 0,1 0-37 0,-4-1 45 16,2 1-17-16,2-1 48 0,-2 0-46 0,-1-1 67 16,3 2-73-16,1-1-13 0,-1 0-19 0,3 2-15 15,3 4-14-15,-5-11-7 0,5 11 10 0,1-9-9 16,-1 9 41-16,10-7-46 0,-10 7 32 0,13-5-27 15,-2 4 23-15,-11 1-39 0,22 0 37 0,-8 1-39 16,-1 0 35-16,3 3-39 0,0 1 3 0,-1-1-3 16,-1 0-3-16,2 2 1 0,-5 0 6 0,-1-2 11 15,0-1 29-15,-2 2 48 0,0-1 59 0,-8-4 48 16,10 6-24-16,-10-6-32 0,0 0-30 0,5 5-29 16,-5-5-17-16,0 0-17 0,0 0-7 0,-15-3-13 15,15 3-11-15,-10-4-11 0,3-2-23 0,0 1-41 0,2-1-68 16,-2-1-35-16,2-1-74 0,1 0-12 15,-1-1-96-15,1 1 0 0,2-1-23 0,2 1 5 0,0 2 15 16,0-1 21-16,1 1 50 0,-1 6 48 0,6-11 37 16,-6 11 38-16,7-6 21 0,-7 6 17 15,0 0 18-15,9-2 19 0,-9 2 22 0,0 0 40 16,0 0 42-16,10 3 42 0,-10-3 18 0,0 0 20 0,6 4 1 16,-6-4 2-16,0 0 6 0,7 5 7 0,-7-5-43 15,0 0 54-15,6 5-43 0,-6-5 55 0,7 3-50 16,-7-3 30-16,10 4-42 0,-10-4 17 0,11 4-45 15,-11-4 30-15,12 7-48 0,-12-7 22 0,14 3-37 16,-14-3 29-16,15 6-34 0,-7-2 23 0,-8-4-31 16,10 6 21-16,-10-6-20 0,12 5 30 0,-12-5 15 15,6 4 64-15,-6-4 34 0,7 5 2 0,-7-5-32 16,0 0-22-16,0 0-20 0,0 0-19 0,0 0-16 16,-11-2-13-16,11 2-8 0,-9-6-10 0,3 2-8 15,-2-1-6-15,2-1-30 0,-2-1-57 0,4 0-70 0,-1-1-24 16,1 1-70-16,2-3-10 0,-1 3-86 15,3-2 25-15,3 1-42 0,-1-1 7 0,2 1-6 16,1 1-8-16,3-2-202 0,1 4-68 0</inkml:trace>
  <inkml:trace contextRef="#ctx0" brushRef="#br0" timeOffset="-90825.83">2998 10353 17 0,'0'0'544'0,"6"-4"-118"0,-6 4-96 15,0 0 16-15,0-7-59 0,0 7 21 0,0 0-58 16,-5-5 3-16,5 5-45 0,0 0-11 0,-9-3-48 0,9 3-5 15,0 0-41-15,-13 0-2 0,13 0-40 16,-10 2 5-16,10-2-28 0,-10 6 5 0,10-6-20 0,-8 10 7 16,4-5-11-16,2-1 6 0,-2 3-16 0,3 0 12 15,1 0-14-15,0-7 11 0,0 13-17 0,1-6 15 16,4-1-18-16,-3-1 14 0,1 1-22 0,1-1 11 16,1 0-20-16,-5-5 17 0,9 6-18 0,-9-6 20 15,10 3-17-15,-10-3 18 0,0 0-18 0,12-1 16 16,-12 1-13-16,8-6 12 0,-8 6-17 0,7-7 20 15,-7 7-13-15,6-11 14 0,-3 5-34 0,1 1 46 16,-3-2-24-16,3 2 18 0,-1-1-20 0,-3 6 18 16,5-9-19-16,-5 9 17 0,6-9-20 0,-6 9 18 15,5-8-22-15,-5 8 22 0,9-4-15 0,-9 4 14 16,10-3-15-16,-10 3 19 0,13-2-15 0,-13 2 20 16,13 0-23-16,-13 0 22 0,13 0-18 0,-13 0 20 0,11 2-35 15,-11-2 36-15,0 0-19 0,12 0 20 16,-12 0-20-16,0 0 10 0,0 0-6 0,14-3 13 15,-14 3-20-15,0 0 20 0,4-5-15 0,-4 5 14 16,0 0-23-16,2-8 18 0,-2 8-24 0,0 0 20 0,-1-7-20 16,1 7 20-16,-3-6-21 0,3 6 23 0,-2-5-25 15,2 5 20-15,0 0-31 0,-5-6 17 0,5 6-31 16,0 0 9-16,-9-7-26 0,9 7 33 0,0 0-26 16,-12-1 38-16,12 1-25 0,0 0 36 0,-11-2-28 15,11 2 38-15,-13 0-33 0,13 0 37 0,-14 2-31 16,14-2 34-16,-17 1-30 0,17-1 32 0,-15 2-32 15,3 0 36-15,3 1-38 0,0-2 39 0,-1 3-36 16,3-2 32-16,-2 2-32 0,2-1 33 0,-3 2-32 16,4 0 35-16,1 0-31 0,-2 2 34 0,3 0-28 0,2-1 34 15,-2 2-37-15,0 1 36 0,4-1-31 16,0 1 38-16,1 1-36 0,2-1 34 0,1 2-27 16,-2-3 35-16,3 2-22 0,1-2 32 0,0-1-12 15,-1 1 16-15,5-4-18 0,-3 2 21 0,2-2-27 16,0-1 14-16,2-2-26 0,-1-1 12 0,3-3-19 15,0 1 16-15,0-2-27 0,2-1 8 0,-1 1-82 16,0-3-35-16,0 2-132 0,0-1-78 0,-1-2-123 0,0 0-347 16,-3 2-317-16</inkml:trace>
  <inkml:trace contextRef="#ctx0" brushRef="#br0" timeOffset="-90257.64">3161 10275 309 0,'-10'-6'310'0,"10"6"-24"0,-5-5-1 0,5 5-50 0,-5-4 39 16,5 4-75-16,0 0 13 0,-8-6-89 15,8 6 16-15,0 0-68 0,0 0 23 0,0 0-54 0,0 0 63 16,0 0-40-16,0 0 34 0,0 0-41 0,12 3 28 15,-12-3-33-15,11 4 22 0,-11-4-36 0,17 4 18 16,-9 0-29-16,2-1 18 0,-1 1-37 0,1-1 35 16,-1 0-37-16,0 1 28 0,-3 0-33 0,2-1 29 15,-8-3-26-15,11 5 36 0,-11-5-4 0,11 5 45 16,-11-5-8-16,7 2 10 0,-7-2-25 0,0 0 4 0,0 0-19 16,7-4 2-16,-7 4-7 0,0-7-5 15,0 7-17-15,-3-12 8 0,3 6-17 0,-1-2 13 16,0 0-20-16,-1 0 11 0,1 0-14 15,1 0 15-15,0 0-17 0,0 2 15 0,0 6-16 0,0-13 11 16,0 13-16-16,3-9 14 0,-3 9-11 0,5-6 9 16,-5 6-13-16,8-3 19 0,-8 3-15 0,11 2 14 15,-3 1-14-15,-8-3 0 0,16 4-16 0,-7 0-25 0,0 0-59 16,4-1-5-16,-3 2-77 0,-1-3-6 0,4 2-89 16,-13-4-20-16,18 3-45 0,-18-3-401 15,20-1-263-15</inkml:trace>
  <inkml:trace contextRef="#ctx0" brushRef="#br0" timeOffset="-90046.94">3459 10012 76 0,'0'0'371'0,"-8"-8"-106"16,8 8-9-16,-6-7-55 0,6 7-17 16,0 0 3-16,0 0-1 0,-10 4 3 0,10-4-11 15,-4 9-8-15,4-9-48 0,0 12-22 0,0-5-12 0,4 0-6 16,-3 3-6-16,3-2 16 0,0 3-51 0,1-1 32 15,0 0-45-15,4 0 26 0,0 1-43 0,-1-3 37 16,2 0-43-16,0-1 33 0,0-1-44 0,-2-2 33 16,5 0-45-16,-3-3 10 0,0 0-95 0,3-2-15 15,-3 0-111-15,2-3-50 0,-1 0-107 0,-2-2-244 16,-1 1-140-16</inkml:trace>
  <inkml:trace contextRef="#ctx0" brushRef="#br0" timeOffset="-89773.92">3614 9994 204 0,'0'0'196'0,"0"0"-5"16,0 0-25-16,0 0 25 0,0 0-28 0,0 0 27 0,0 0-41 15,0 0 28-15,0 0-65 0,-1-8-10 0,1 8-31 16,2-8-14-16,-2 8-8 0,0-9-10 0,0 9-9 16,0-11 4-16,0 11 18 0,-1-12 5 0,1 12 24 15,-4-11 7-15,0 5 10 0,4 6-35 0,-8-7 74 16,8 7-6-16,-7-5-17 0,7 5-14 0,-10-1-14 15,10 1-6-15,-9 5-12 0,5-1 10 0,1 2-9 16,-1 0-9-16,3 2-7 0,1 3-1 0,1-2 11 16,3 2-29-16,1 2 14 0,2-1-26 0,2 1 12 15,2 2-24-15,5 0-2 0,-1 0-87 0,1-2-49 16,6 2-123-16,-3-1-42 0,2-4-101 0,-1 0-446 16,1-1-381-16</inkml:trace>
  <inkml:trace contextRef="#ctx0" brushRef="#br0" timeOffset="-89109.02">3641 10618 405 0,'0'0'401'0,"0"0"-95"0,-8 4-63 15,8-4-56-15,0 0-16 0,0 0 11 0,0 0 11 16,1-6-8-16,-1 6-18 0,8-4-21 0,-8 4-7 16,15-4-5-16,-15 4-2 0,21-3 4 0,-10 2-22 15,2 0-10-15,2 1-16 0,-1 0-20 0,2 0-8 16,-1 2-10-16,0 0-4 0,1 1-12 0,-1 1-46 16,-2-2 45-16,-3 1-35 0,1 0 39 0,-2 1-27 15,-1-1 67-15,-8-3-20 0,11 6 53 0,-11-6-58 16,0 0 42-16,0 0-39 0,0 0 56 0,0 0-44 15,-7 4 46-15,7-4-51 0,-10-4 36 0,2-1-65 16,2 0 38-16,-2-1-58 0,0 1 41 0,2-4-15 0,-2 1-15 16,3-4-34-16,-1-1-55 0,1 1-69 0,2-3-50 15,2-1-13-15,1 1-58 0,4-1-6 0,1 0-7 16,4-1 41-16,1 0-34 0,0 1 50 16,4 3-5-16,-1-1 55 0,1 4-5 0,0 1 44 0,-1 2 1 15,1 3 49-15,-1 1-11 0,1 2 37 16,-14 1-13-16,23 3 32 0,-13 0-16 0,0 2 31 15,0-1-18-15,-2 2 25 0,1-1-19 0,-1 2 32 0,-2 0-26 16,2-1 34-16,-2-1-15 0,-2 2 41 0,-4-7-22 16,9 7 42-16,-4-3-20 0,-5-4 10 0,8 6 12 15,-8-6-1-15,6 2-11 0,-6-2-12 0,0 0-6 16,10-2-8-16,-10 2-3 0,8-8 1 0,-4 3-8 16,-4 5 0-16,5-9 4 0,-5 2 23 0,0 7-1 15,3-12 1-15,-3 12 5 0,-3-11 5 0,3 11 8 16,-5-9 16-16,5 9 5 0,-5-9 3 0,5 9-7 15,-8-5-10-15,8 5-12 0,0 0-16 0,-9-1-6 16,9 1 0-16,0 0 7 0,-5 4 1 0,5-4 5 16,-1 8-3-16,1-8-3 0,1 10-3 0,2-6-1 15,-3-4-2-15,6 12-4 0,-1-7-4 0,4 2 9 16,-1-2-18-16,1-1-2 0,2 0-8 0,2-1-2 16,0 0-4-16,2-2 1 0,-1-1-29 0,4-2-39 0,-3-1-51 15,3-1-46-15,0-2-40 0,-4 0-21 16,3-2-60-16,-3-1-24 0,-1-1-44 0,-2-3-214 15,-2 2-80-15</inkml:trace>
  <inkml:trace contextRef="#ctx0" brushRef="#br0" timeOffset="-88888.93">4302 10219 395 0,'-11'-12'223'0,"2"2"11"0,-3-2-29 15,1 1 11-15,0 1 4 0,-1 1 35 0,1 1 21 16,0 0 8-16,2 1-21 0,1 1-17 0,1 0-38 16,-1 1-39-16,2 1-37 0,1 0-26 0,5 4-24 15,-9-5-15-15,9 5 15 0,0 0 5 0,0 0 6 16,-5 5-9-16,5-5-7 0,4 7-5 0,0 0-6 15,-1 1-3-15,5-1-13 0,-2 4-8 0,2-1-6 16,2 1-9-16,2 2-6 0,1 0-3 0,1 1 0 16,0 0-5-16,1 0-2 0,-1 0-3 0,3-1-5 15,-2 0-23-15,0-1-43 0,1-1-60 0,-1 1-57 16,-3-4-56-16,-1 1-55 0,3-2-46 0,-2-1-32 16,-1-1-66-16,1-3-327 0,-12-2-273 15</inkml:trace>
  <inkml:trace contextRef="#ctx0" brushRef="#br0" timeOffset="-88341.58">4533 10199 283 0,'-6'-5'333'0,"0"0"-20"15,2 1-63-15,-2-1 37 0,6 5-62 0,-13-6 1 0,13 6-35 16,-12-3-38-16,12 3-29 0,-13 1-22 16,13-1-14-16,-16 4-14 0,10 1-9 0,-2 0-8 0,3 1-5 15,1 1-7-15,-1 1-2 0,2 0 1 0,2 1-7 16,0 0-11-16,2 0-2 0,2 0-4 0,-1 0-4 15,2 0-3-15,3 0-3 0,0-4 5 0,2 2-8 16,0-1-4-16,1-2-2 0,2-1-1 0,-2-1 4 16,2-2-11-16,-1 0-8 0,1-2-7 0,-1-1-7 15,-2 0-4-15,0-2-6 0,0-2 4 0,0 1 16 16,-3-3 1-16,-1 1 2 0,-2-2 7 0,1 1 1 16,-3-1 1-16,2-1 3 0,-5 0 6 0,1 1-4 15,0 0-1-15,0 0 6 0,-2 1 5 0,0 1 29 16,2 1 10-16,-1 0-3 0,2 7-13 0,-3-11-13 15,3 11-4-15,-1-9-6 0,1 9 10 0,2-6-11 16,-2 6-3-16,0 0 2 0,12-3-4 0,-12 3 4 16,15 0-5-16,-15 0 8 0,18 3-3 0,-5-2-4 0,0 1 0 15,1 0 0-15,-2 0 2 0,4-1-3 16,-2 0 2-16,1 1 5 0,-2-2-7 0,0 1 3 16,-1-2-1-16,0 1 0 0,-3-2 10 0,1 0-7 15,-10 2 7-15,13-5-9 0,-8-1 1 0,-5 6 0 0,4-10 1 16,-4 2 9-16,-1-1 12 0,-2 0 26 0,-2-1 32 15,-3-3-8-15,-1 1-9 0,-2-2 0 0,-2-2-42 16,-2 1 41-16,-1-1-43 0,-3-2 33 0,1 0-12 16,-1 0-7-16,-1 0-7 0,2 1-8 0,0 1-5 15,4 2 17-15,-1 1-10 0,0 1-6 0,4 3 3 16,1 0-6-16,2 1-10 0,2 1-3 0,-2 3 4 16,8 4-6-16,-9-5-1 0,9 5 1 0,0 0-2 15,0 0-38-15,-4 8-41 0,7-1-37 0,1 0-79 16,1 1 21-16,1 2-45 0,2 1-23 15,-1 1-32-15,4 1-33 0,0 0-46 0,2 0-299 0,1-1-163 16</inkml:trace>
  <inkml:trace contextRef="#ctx0" brushRef="#br0" timeOffset="-88085.58">4721 10006 363 0,'0'0'286'0,"7"6"8"0,-7-6-4 16,0 0-33-16,9 3-22 0,-9-3-25 0,0 0-17 16,0 0-15-16,10-3-49 0,-10 3-25 15,5-5-22-15,-5 5-12 0,8-8-9 0,-8 8-56 0,9-10 35 16,-3 3-45-16,2 2 37 0,-3-2-39 0,4 0 34 15,-1 1-37-15,0-2 1 0,0 0-5 0,0 2 43 16,1 0-45-16,0-1 43 0,0 2-44 0,-3-1 56 16,2 2-63-16,-2 0 48 0,-6 4-48 0,13-7 41 15,-13 7-43-15,9-5 39 0,-9 5-34 0,9-2 47 16,-9 2-47-16,0 0 8 0,14 1 0 0,-14-1 1 16,8 3 50-16,-8-3-51 0,8 7 44 0,-8-7-27 15,10 7 15-15,-7-2-39 0,3 0 43 0,-1 0-40 16,0 0 46-16,-5-5-56 0,10 8 24 15,-5-3-26-15,-5-5-56 0,9 6-44 0,-9-6-65 0,7 6-72 16,-7-6-107-16,0 0-184 0,0 0-72 0</inkml:trace>
  <inkml:trace contextRef="#ctx0" brushRef="#br0" timeOffset="-87961.08">4897 9862 146 0,'-8'-7'263'0,"2"2"-62"15,-2 0-27-15,4 0-33 0,0 0-27 0,2-1-27 16,2 6-14-16,-4-8-21 0,4 8-10 0,0-10-10 0,0 10-7 15,6-5-5-15,-6 5-17 0,8-5-67 0,1 1-80 16,-9 4-225-16,14-4 174 0</inkml:trace>
  <inkml:trace contextRef="#ctx0" brushRef="#br0" timeOffset="-87474.78">5099 9751 263 0,'0'0'274'0,"0"0"-19"0,10-2-8 15,-10 2-13-15,0 0-30 0,0 0-34 0,10 1-12 16,-10-1-4-16,0 0-15 0,5 8-23 0,-5-8-46 15,5 8 27-15,-5-8-47 0,5 10 31 0,-5-10-44 16,8 11 32-16,-4-6-43 0,0 3 33 0,1-1-50 16,3-1 37-16,-1-1-41 0,0 2 34 0,-1-1-44 15,2-1 45-15,-3 1-51 0,0-2 42 0,-5-4-45 16,8 7 0-16,-8-7 8 0,6 3-2 0,-6-3-2 16,0 0 50-16,9-3-51 0,-9 3 42 0,1-7-45 15,-1 7 35-15,-2-9-40 0,2 9 43 0,-4-12-44 16,1 1 42-16,2 4-5 0,-1-3-6 0,-1 2 2 15,3-2-1-15,-1 3-12 0,1-1-2 0,1-1 1 0,-1 2-1 16,3 0 3-16,-1 1 0 0,2 0 3 0,2-1-5 16,1 2 0-16,-1 2 4 0,3 0-2 0,-9 3 0 15,19-4-1-15,-19 4 9 0,19-3-7 0,-8 4 2 16,-1 0 4-16,1 1-4 0,-3 1 6 16,1-1-3-16,-3 0-3 0,-6-2 0 0,13 7 2 15,-13-7 5-15,8 7 13 0,-8-7 34 0,5 4 19 0,-5-4-4 16,0 0 0-16,0 0 3 0,0 0-6 0,0 0-8 15,0 0-6-15,0 0-1 0,-12-5-4 0,12 5-11 16,-5-10-7-16,5 10-9 0,-5-11 4 0,3 5-10 16,2 6-5-16,-2-12-3 0,2 5-6 0,0 7-1 15,4-11-1-15,0 5 2 0,-4 6-8 0,10-7 1 16,-10 7 0-16,13-7 0 0,-4 5 2 0,-9 2-2 16,18-2 2-16,-7 4-1 0,1-1 5 0,1 2-7 15,1 1-7-15,0 0-2 0,0 4-10 0,-1-1-49 16,0 2-50-16,0 1-83 0,-1 0-42 0,1 4-50 15,-3 2-96-15,-2-2-385 0,-2 2-298 0</inkml:trace>
  <inkml:trace contextRef="#ctx0" brushRef="#br0" timeOffset="-87276.81">5417 10042 409 0,'-5'6'392'0,"0"-1"-80"0,5-5-49 0,-9 5-19 15,9-5 43-15,-5 4-36 0,5-4-23 0,0 0-41 16,0 0-25-16,0 0-34 0,0 0-21 15,6-8-22-15,2 2-15 0,-1-1-11 0,4-2-55 0,1-1 41 16,1-2-44-16,5-2 40 0,-3 0-53 0,6-3 49 16,-2 1-53-16,4-2 51 0,0 1-52 0,-1 0 41 15,0-1-51-15,-2 2 44 0,2 0-74 0,-6 2-21 16,1 3-87-16,-4 0-74 0,-3 4-71 0,0-1-96 16,-3 3-245-16,-7 5-158 0</inkml:trace>
  <inkml:trace contextRef="#ctx0" brushRef="#br0" timeOffset="-87097.35">5554 10026 242 0,'-4'7'355'0,"0"-1"-114"0,4-6 10 15,-3 9-18-15,3-9 38 0,0 0 11 16,6 5-1-16,-6-5-23 0,11-4-43 0,-2-1-42 16,0 0-32-16,4-2-63 0,0-2 36 0,2-2-51 0,3-1 46 15,3-3-46-15,0-1-3 0,2 0-19 0,0-1-7 16,1 0 27-16,-1 2-60 0,0-2-27 15,-1 2-150-15,-4 4-136 0,-3-3-218 0,-3 6-269 0,-3 0-324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3:03:25.947"/>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7030A0"/>
    </inkml:brush>
  </inkml:definitions>
  <inkml:trace contextRef="#ctx0" brushRef="#br0">11458 4577 13 0,'0'0'247'0,"9"-3"-64"16,-9 3-46-16,0 0-20 0,0 0-20 0,0 0-7 16,0 0-2-16,0 0-11 0,9-3 1 0,-9 3 22 0,0 0-40 15,0 0 24-15,5-5-32 0,-5 5 22 0,6-4-27 16,-6 4 24-16,8-5-23 0,-8 5 17 0,10-4-25 15,-10 4 11-15,12-6-15 0,-7 2-1 0,4 0-9 16,0 1 3-16,0-3-15 0,1 3 12 0,0-3-12 16,3 1-8-16,1-1 9 0,0-2 2 0,3 2-6 15,1-2 5-15,2 0-11 0,1-2 17 16,2 0-17-16,2-2 0 0,3 0 7 0,2 1-8 0,-1-2 1 16,7-2-2-16,1-1 1 0,0 1 1 0,2-1-4 15,1-1 8-15,1 0-3 0,1-1-3 0,-1 0 4 16,3 0 7-16,0 0 6 0,1-1 0 0,7-4 0 15,1 2-4-15,-2-2 0 0,0 0 2 0,3 0-4 16,-3 0-2-16,3 1-2 0,-1-1 1 0,2 1-1 16,-1-1-2-16,0 2-1 0,1-1-1 0,-2 0 0 0,1 0 7 15,2 0-8-15,-2 2-5 0,-2-1-3 0,-4 3 9 16,5-2-7-16,2 0 9 0,1 0 5 16,-2 0-14-16,-7 3 1 0,9-2 1 0,1 0-1 15,-10 2 42-15,1 1-53 0,8-3 47 0,-8 2-49 0,-2 2 38 16,3-2-43-16,-1 0 44 0,0 2-28 0,0-2 29 15,-2-1-44-15,9-1 35 0,-8 2-41 16,-2 0 43-16,4 1-18 0,-3-1 12 0,1 2 2 0,-2-1-38 16,1 0 31-16,-2-1-1 0,0 2-3 15,1-2 1-15,-3 3 1 0,0-1 2 0,-1 0-38 16,-1 1 38-16,-1-1-40 0,-2 2 46 0,0 0-45 0,-5 2 47 16,-1 0-41-16,-2 0 43 0,2 0-36 0,-3 1 32 15,0 0-38-15,-1 1 44 0,-4 0-41 0,0 1 47 16,1-1-40-16,-1 1 57 0,-2 0-45 0,2-1 43 15,0-1-49-15,-2 3 43 0,1-1-46 0,0 1 56 16,-2-2-58-16,1 3 3 0,-1-2 3 0,1 1 24 16,-3-1-22-16,-2 3-2 0,2 0 2 0,-3-1 15 15,1 0-7-15,-1 1-9 0,-1-1 1 0,0 2 2 16,-2 0 0-16,-2 0 1 0,1-1 1 0,0 2 4 16,-2 0-1-16,-1 0-6 0,-8 3 5 0,15-5-3 15,-15 5 5-15,12-4 8 0,-12 4 9 0,9-4 12 16,-9 4 9-16,9-3-1 0,-9 3 4 0,0 0-1 15,12-5 9-15,-12 5-4 0,0 0-7 0,6-2-3 16,-6 2-2-16,0 0-3 0,0 0-3 0,9-4 3 16,-9 4-5-16,0 0-11 0,0 0 0 0,0 0-6 15,0 0-3-15,8-3-4 0,-8 3 8 0,0 0 5 16,0 0-16-16,0 0 0 0,0 0-2 0,0 0-1 16,0 0 0-16,0 0-2 0,0 0 8 0,0 0-5 15,7-2-4-15,-7 2 0 0,0 0-4 0,0 0-1 16,0 0-14-16,0 0-41 0,0 0-65 0,0 0-55 0,2-7-16 15,-2 7-65-15,0 0-45 0,-2-7-363 0,2 7-182 16</inkml:trace>
  <inkml:trace contextRef="#ctx0" brushRef="#br0" timeOffset="276.45">15513 2822 285 0,'0'0'346'0,"0"0"-85"15,0 0-44-15,-10-2-14 0,10 2-12 0,0 0-3 16,0 0-28-16,0 0-27 0,0 0-29 0,0 0-22 16,0 0-7-16,0 0 22 0,0 0 12 0,0 0-38 15,0 0 27-15,0 0-40 0,13 3 46 0,-13-3-40 16,11 8 32-16,-3-2-34 0,-1 1 33 0,3 1-36 16,-1 3 25-16,-1 0-33 0,0 3-1 0,0-1 14 15,-2 3-25-15,1 1 15 0,-2-1-34 0,-2 1 25 16,0 1-29-16,0-1 19 0,-2 1-25 0,-2 0 20 15,1 0-25-15,-3 0 13 0,0-1-34 0,1-1-24 16,-1 1-112-16,-3-2-37 0,2-1-141 0,2-2-96 16,-2-1-374-16,1-2-325 0</inkml:trace>
  <inkml:trace contextRef="#ctx0" brushRef="#br0" timeOffset="4392.41">16243 2678 331 0,'0'0'266'0,"-3"-9"33"16,3 9-48-16,0 0 33 0,-1-6-38 15,1 6 4-15,-2-6-5 0,2 6-11 0,0 0-15 16,-3-7 3-16,3 7-7 0,0 0 6 0,0 0 0 16,-1-6-10-16,1 6-15 0,0 0-17 0,0 0-24 15,0 0-24-15,0 0-30 0,-4-5-21 0,4 5-7 0,0 0-14 16,0 0-14-16,0 0 20 0,0 0 27 0,-1 7-8 15,1-7 38-15,2 9-32 0,-2-9 39 0,4 13-29 16,-1-4 40-16,-1-1-33 0,1 3 24 16,2-1-7-16,-3 3-2 0,2 0-12 0,1 1-13 0,-1-1-12 15,3 3-12-15,-2-2-10 0,2 2-7 0,-3 0-16 16,4-2 1-16,-2 1-9 0,-1 1-4 0,3-1-5 16,-3-1-8-16,1-1-5 0,1 2 5 0,-2-2-3 15,3-1-5-15,-3 0-2 0,-1-2-11 0,-1 0-24 16,3-2-36-16,-4 0-47 0,2-1-42 15,1 0-37-15,-3-1-71 0,1-1-59 0,-3-5-70 0,5 10-25 16,-5-10-146-16,3 7-131 0,-3-7-413 0,0 0-724 16</inkml:trace>
  <inkml:trace contextRef="#ctx0" brushRef="#br0" timeOffset="4600.21">16642 2994 379 0,'0'0'447'0,"14"2"-94"0,-14-2-9 16,13 4 26-16,-13-4 19 0,12 6-48 0,-12-6-3 16,12 6-40-16,-12-6-22 0,10 8-32 0,-4-3-35 15,-2 1-28-15,0 0-23 0,1 1-36 0,-2 0-21 16,1 0-23-16,-3 3-5 0,0-2-16 0,-2 2-13 0,-2 0-19 16,-1 3-40-16,-1-1-70 0,-1-1-64 0,-3 2-81 15,1-1-68-15,-1 0-154 0,-1-4-88 16,1 2-417-16,2-4-543 0</inkml:trace>
  <inkml:trace contextRef="#ctx0" brushRef="#br0" timeOffset="5046.25">16979 2627 358 0,'0'0'514'0,"0"-9"-82"16,0 9-35-16,0-8 7 0,0 8 0 0,0 0-12 15,0-8-18-15,0 8-37 0,0 0-37 0,0-6-55 0,0 6-34 16,0 0-57-16,0 0-17 0,0 0-41 0,0 0 9 15,0 0-14-15,0 0 45 0,0 0-34 16,0 0 40-16,0 0-50 0,4 9 61 0,0-5-37 16,-2 4 23-16,1 0-24 0,-1 0 23 0,2 2-33 0,-1 1 19 15,1-1-13-15,0 5-14 0,-1 0-11 16,4-2-12-16,-5 3-9 0,2 0-16 0,1 1-5 16,-1-2-8-16,1 2-1 0,-2-1-8 0,2 0-3 15,-1-1-7-15,-1 0 4 0,1 0-7 0,0-2 0 0,0 0-6 16,-1-1 3-16,0-1-6 0,0 0 1 0,2-1-5 15,-1-1-7-15,-3-1-40 0,3 0-34 0,-3-2-39 16,2 0-43-16,-3-6-32 0,2 10-39 16,-2-10-50-16,4 9-57 0,-4-9-49 0,3 6-139 0,-3-6-93 15,0 0-129-15,0 0-281 0,0 0-644 0</inkml:trace>
  <inkml:trace contextRef="#ctx0" brushRef="#br0" timeOffset="5274.54">17285 2980 205 0,'0'0'367'0,"16"1"47"0,-16-1-51 0,14 1-5 0,-14-1 7 15,13 3 14-15,-13-3-46 0,13 4 5 0,-13-4-22 16,10 5-16-16,-10-5-25 0,13 5-23 0,-13-5-36 16,9 8-29-16,-9-8-24 0,6 8-19 0,-2-3-16 15,-4-5-33-15,5 11-8 0,-5-4-18 0,-1 0-14 16,-3 0-8-16,0 3-19 0,-1-1-22 0,-3 1-66 15,-1 2-76-15,-2-1-88 0,-2 2-113 0,-1-1-67 16,1 0-175-16,2-3-110 0,-2 1-269 0,3 0-544 0</inkml:trace>
  <inkml:trace contextRef="#ctx0" brushRef="#br0" timeOffset="6192.17">17622 2668 56 0,'0'0'364'0,"-5"-5"-22"0,5 5-56 0,-4-6-1 16,4 6-9-16,-4-8 3 0,4 8-47 0,-4-10-22 0,4 10-39 15,0-11-22-15,0 11-13 0,3-11-14 0,-2 4-13 16,2 3-6-16,1-3-12 0,1-1 3 16,0 2-7-16,2 1-14 0,1-1-5 0,0 2-9 15,-1-1 3-15,4 3 1 0,-2-1 10 0,-9 3 2 16,16 0 6-16,-4 2 0 0,-3 0-10 0,0 3-6 16,2 0-6-16,-2 3-8 0,0 1-4 0,0 2-15 0,-1 1 3 15,-3 1-14-15,0 1 7 0,-1 0-12 0,-3-1 8 16,0 1-7-16,2 0 5 0,-7-3-8 0,3 3-3 15,-2-2 4-15,1 0 5 0,-4 0 1 0,3-1 9 16,-3-2-2-16,1 1-2 0,-2-2 6 16,2 1 19-16,-2-2-13 0,-1-1 32 0,3 0 3 0,-3 0 12 15,1-1 6-15,1 0 14 0,0-2 0 0,6-3-3 16,-11 7 0-16,11-7 0 0,-6 5-5 0,6-5-12 16,-7 5-5-16,7-5 1 0,0 0-12 0,-6 5-11 15,6-5-11-15,0 0-18 0,0 0 1 0,0 0-6 16,0 0-5-16,0 0-3 0,0 0-8 0,18-1 2 15,-18 1-7-15,16-3-1 0,-5 1 8 0,1-1-4 16,-1 1 0-16,0-1-4 0,2 2 0 0,-2-2-4 16,2 1-14-16,1-1-35 0,-1 2-38 0,1-2-44 15,-1 1-59-15,0 1-59 0,-2-2-68 0,2 1-28 16,0 1-75-16,-2-2-42 0,1 1-96 0,-2 0-525 16,-1-1-703-16</inkml:trace>
  <inkml:trace contextRef="#ctx0" brushRef="#br0" timeOffset="6376.72">18151 2771 536 0,'0'0'443'0,"14"-2"-53"16,-14 2-6-16,0 0 19 0,14 1-11 0,-14-1-24 15,10 3-21-15,-10-3-13 0,7 3-18 16,-7-3-44-16,6 5-8 0,-6-5-51 0,5 7-38 0,-5-7-15 16,4 11-40-16,-4-11-19 0,1 13-16 0,-2-5-21 15,1 0-10-15,-4 1-12 0,3 2-62 0,-3-1-16 16,2 1-69-16,-2-2-96 0,-1 1-80 15,1 0-90-15,-3-1-97 0,4 0-91 0,-1-4-509 0,-1 1-685 16</inkml:trace>
  <inkml:trace contextRef="#ctx0" brushRef="#br0" timeOffset="7025.41">18513 2554 154 0,'0'0'390'0,"-13"-3"21"0,13 3-27 0,-13-3-10 15,13 3-15-15,-13-4-18 0,13 4-39 0,-12-6-21 16,5 3-18-16,7 3-26 0,-9-8-35 16,4 2-29-16,1 2-33 0,3-2-27 0,0-2-14 15,-1 1-19-15,4 2-21 0,0-4-9 0,1 1-11 0,2-1-10 16,0 1-30-16,3 1 27 0,2-2-6 0,0 2-7 15,-1 0-3-15,1 2 4 0,1 2 2 0,-1-1-12 16,1 3 13-16,-11 1-9 0,18 0 11 0,-9 2-7 16,-3 3 2-16,2 1-1 0,-4 1-2 0,-1 3 0 15,-1-1-8-15,-2 3 7 0,-2 0-3 0,-4 3-2 16,1-1-1-16,-1-1 2 0,-3 2-1 0,1-3-6 16,1 1 7-16,-1-2-2 0,-1 0 0 0,3-2-3 15,-1-1 10-15,2 0-3 0,0-2-15 0,0-1 27 16,5-5-5-16,-6 9-7 0,6-9-6 0,0 0-2 15,0 0 0-15,2 6-3 0,-2-6 1 0,0 0 0 16,17 0-3-16,-17 0-3 0,16 0 7 0,-16 0-2 16,25 1-5-16,-13 2-3 0,0-1 8 0,-1 1-8 15,2 1 9-15,0 1-2 0,0 1-4 0,-3 1 0 16,-1 2 8-16,-3-1-5 0,2 0 3 0,-4 3 2 16,-3-1 8-16,-1 1 0 0,0 0-1 0,-4-1-2 15,2 0 3-15,-6 1-1 0,-1 0 4 0,1-2-12 0,-3 0 9 16,2-2-3-16,-3 0 3 0,0 0-6 0,0-3-3 15,2 0-9-15,-3-2-41 0,4 0-63 0,-2-1-47 16,11-1-127-16,-18 0-60 0,18 0-100 0,-12-4-91 16,12 4-350-16,-10-8-449 0</inkml:trace>
  <inkml:trace contextRef="#ctx0" brushRef="#br0" timeOffset="7201.21">18782 2739 371 0,'16'0'479'0,"-2"1"-41"15,-1 0-13-15,-1 2 18 0,-2-1-21 0,2 1-22 16,-1-1-37-16,0 0-40 0,-2 2-36 0,1 1-48 16,-2 0-25-16,-1-1-59 0,0 2-13 0,0 1-51 15,-3-2 14-15,1 2-27 0,-2 1-13 0,-2 1-21 16,-1-1-32-16,1 0-90 0,-2 0-109 0,0 2-125 16,-2-2-158-16,-2 1-167 0,1-2-428 0,-2 0-681 15</inkml:trace>
  <inkml:trace contextRef="#ctx0" brushRef="#br0" timeOffset="7742.53">19235 2391 420 0,'-8'-4'441'0,"8"4"-72"16,-10-2-24-16,10 2-11 0,-12 2-13 0,2 0-22 16,4 3-38-16,-3-2-19 0,1 2-31 0,-1-1-37 15,0 2-29-15,3 1-22 0,-1-3 1 0,1 4-10 16,2-1-3-16,2-1-11 0,0 1-4 0,2 0-12 16,3 0-8-16,0 2-14 0,3-1-11 0,3 2-5 15,1-2-16-15,2 2 0 0,4-1-1 0,2 2-9 16,0-2-2-16,1 3-1 0,-1-3-9 0,4 1 1 15,-2-2-3-15,-2 2 0 0,3 0-1 16,-4-2 0-16,-3-1 2 0,1 1-1 0,-1-1-4 0,-3 0 8 16,1-1-5-16,-5-1 12 0,1 2 12 15,-3-1 1-15,-2-2 0 0,-3-4-7 0,3 11 1 0,-3-11-4 16,-8 10 1-16,1-6-15 0,-2 0 8 16,-1 0-17-16,-2-1 15 0,1 0-11 0,-4-1 5 0,2-1-13 15,-2 0-7-15,-1-1-50 0,2 0-66 0,-1-2-46 16,1 1-63-16,0-3-93 0,0 0-109 0,2-1-54 15,3-1-473-15,-1-1-557 0</inkml:trace>
  <inkml:trace contextRef="#ctx0" brushRef="#br0" timeOffset="7924.65">19186 2473 239 0,'0'0'491'0,"-2"-11"-74"15,2 11-42-15,-4-11-33 0,4 4-34 0,0 7-40 16,-2-12-45-16,4 4-39 0,0 3-36 0,1-5-27 15,1 3-19-15,2-3-30 0,4 2-12 0,1-2-11 16,0 2-13-16,6-1-12 0,-2 0-29 0,4 0-61 16,2 2-67-16,-2 1-88 0,4 0-102 0,-5 1-86 15,0 2-322-15,-2 0-239 0</inkml:trace>
  <inkml:trace contextRef="#ctx0" brushRef="#br0" timeOffset="8118.83">19691 2609 120 0,'0'0'380'0,"6"9"-28"15,-6-9-41-15,4 8 9 0,-4-8 4 0,4 7-12 0,-4-7-24 16,3 10-33-16,-3-10-27 0,0 8-21 16,0-8-36-16,0 12-32 0,0-12-22 0,-2 14-29 15,2-7-18-15,-2 1-13 0,-1 0-11 0,2 2-12 0,-2 1-64 16,-3-1-58-16,5-1-140 0,-2 1-101 15,-2-2-122-15,4 0-398 0,-2-1-394 0</inkml:trace>
  <inkml:trace contextRef="#ctx0" brushRef="#br0" timeOffset="8627">20027 2489 448 0,'4'-6'460'0,"-3"0"-42"0,-1 6-37 16,5-12-23-16,-5 12-27 0,2-13-30 0,-2 6-23 15,1 0-13-15,-2 0-23 0,1-2-36 0,-2 2-38 16,0-2-22-16,-2 1-27 0,0-1-17 0,0 2-10 16,-1 1-21-16,-3-1-13 0,0 1-17 0,0 0 1 15,-2 2-9-15,-1 2-8 0,-1 0 0 0,0 2-3 16,-2 0-4-16,1 1-1 0,-2 0-4 0,2 3-7 0,0 0-9 15,-2 1 17-15,5 0-1 0,-3 2 6 16,5-1 3-16,1 0 1 0,0 2-4 0,1 0 12 16,2 1-5-16,4 0-2 0,0 0 3 0,1 0-8 15,6 1-4-15,-1 0-7 0,3 1 6 0,3 0-3 16,4 1-4-16,0-1-1 0,1 0-2 0,3 1-2 16,-2-2 4-16,1 3-4 0,-3-4-7 0,2 2-16 15,-2 0-14-15,-2-2 1 0,-3 1-7 0,1-1 5 0,-3 1-3 16,-4 0 13-16,-1-2 2 0,-2 0 9 15,-3 0-2-15,-2 0 7 0,-2-1 1 0,-3-1 8 0,-3 0-1 16,1-2 12-16,-2-1 8 0,-2 0 18 0,0-2 28 16,0-1 2-16,0-1 24 0,-3-3-28 0,3-1 21 15,0 1-39-15,3-4 24 0,2 1-40 0,2-2 18 16,0 0-34-16,4-1 27 0,1 0-42 0,4-1 29 16,0-1-53-16,6 0-4 0,-1-1-44 0,6 0-27 15,1 0-39-15,2-2-36 0,2 3-42 0,0 1-26 16,1-1-47-16,0 2-50 0,1 0-53 0,0 2-16 15,0 0-503-15,-4 2-483 0</inkml:trace>
  <inkml:trace contextRef="#ctx0" brushRef="#br0" timeOffset="8785.74">20278 2539 180 0,'5'8'527'0,"0"-1"-52"0,-1-1-63 15,1 0-21-15,-1 0-3 0,0 2-19 0,-1-3-19 16,2 1-23-16,-1 1-44 0,0-2-54 0,0 1-54 0,-2 1-11 15,2 0-36-15,0 0-33 0,-1 1-11 0,2-1-24 16,-3 2-30-16,0 0-47 0,-1 0-91 0,0 0-80 16,-1-2-156-16,0 2-115 0,0-1-160 0,0-8-301 15,0 14-491-15</inkml:trace>
  <inkml:trace contextRef="#ctx0" brushRef="#br0" timeOffset="9091.53">20517 2395 264 0,'0'-8'753'0,"0"8"-168"16,0-13-51-16,0 13-13 0,-2-11 14 0,2 11-57 16,-1-11 13-16,1 11-83 0,0-8-23 0,0 8-57 15,-1-7-80-15,1 7-34 0,0 0-62 0,0-7-18 16,0 7-39-16,0 0 22 0,0 0-14 0,0 0 5 15,6 7-17-15,-6-7 4 0,12 9-29 0,-9-2 1 0,4 1-24 16,-1 0 5-16,1 2-16 0,0 0 3 0,2 3-22 16,-2-1 13-16,-1 0-18 0,4 2 11 0,-3-1-37 15,-1 2-18-15,-1-1-57 0,2 2-19 0,-2-1-79 16,0 0 1-16,-3 1-77 0,1-3-80 0,-2 1-60 16,-1-2-54-16,0 0-87 0,0-1-121 0,0-4-478 15,0 0-762-15</inkml:trace>
  <inkml:trace contextRef="#ctx0" brushRef="#br0" timeOffset="9557.82">20777 2395 113 0,'-10'-8'549'16,"10"8"-108"-16,-6-6-51 0,2 1-49 0,1-2-57 0,2 1-34 16,0-1-46-16,-1 0-36 0,4-1-36 0,-1-2-19 15,2 2-20-15,2-2-25 0,0 2-10 16,1-1-14-16,3 1-6 0,1-2-13 0,1 3 4 0,0 1-7 16,-2 2 4-16,4 0 5 0,-3 3 3 0,-10 1-1 15,18 1 1-15,-8 3-3 0,-2 0-5 0,-2 2-2 16,-2 1-1-16,2 3-1 0,-3-2-19 15,-2 3 17-15,-1 1-5 0,-4 0-5 0,2 1 3 0,-1-2 2 16,1 0-12-16,1 0 14 0,-2-2 4 0,2 1-3 16,-2-3 5-16,2 0 10 0,1-7 2 15,-1 11 1-15,1-11 2 0,2 8-6 0,-2-8-3 0,4 8-8 16,-4-8-4-16,11 3-6 0,-11-3 0 0,13 4-2 16,-2-2-2-16,-1 1-4 0,1-1-5 0,-2 2-2 15,1-1 0-15,-1 1 0 0,0 0-1 0,1 3 2 16,-3-2 3-16,-1 3-5 0,-2 0 10 0,-1-1-6 15,-1 2 2-15,-3-1 5 0,-3 1 0 0,0-1 2 16,-1 2-1-16,-1-2-1 0,-4 2 0 0,-1-1-6 0,1 0 4 16,-3-1-3-16,2-1-13 0,-1-3-20 0,2 2-66 15,1-2-86-15,-1 0-112 0,2-1-115 16,8-3-75-16,-13 1-332 0,13-1-352 0</inkml:trace>
  <inkml:trace contextRef="#ctx0" brushRef="#br0" timeOffset="9725.14">21212 2486 86 0,'17'0'723'0,"-2"1"-195"16,-4 0-105-16,1 2-34 0,-1-1 8 15,-2 0-16-15,1 2-10 0,-2-1-28 0,0 1-36 16,-2 2-27-16,1-1-73 0,-1 1-22 0,-2 0-59 0,0 1 0 16,-2 2-48-16,1-1 8 0,-2 1-49 0,0 1-17 15,-1 0-89-15,-2 0-136 0,-1 1-116 0,-1 2-210 16,0-3-721-16,-1 3-862 0</inkml:trace>
  <inkml:trace contextRef="#ctx0" brushRef="#br0" timeOffset="10423.68">21535 2367 403 0,'0'-7'360'0,"0"7"-66"0,3-10-20 0,-3 10-7 16,6-8-1-16,-6 8-23 0,8-9-16 16,-3 4-42-16,1 2-17 0,1-2-18 0,1 2-16 15,2 0-19-15,-1 1-11 0,-9 2-8 0,17-2-7 0,-17 2 5 16,20 2-4-16,-10 0-6 0,0 1-15 0,-2 3-9 15,1-1-5-15,-2 4-14 0,-3-1-4 0,1 2-3 16,-3 2-4-16,-2 0-4 0,-2 0-8 0,-3 2 3 16,1 1-2-16,-3-1 10 0,-2-1 2 0,0-1 20 15,0 0 27-15,1-2 16 0,-2 1 12 0,2-3 7 16,2 1-8-16,-1-2 26 0,1-2-31 16,1 2 33-16,1-3-40 0,4-4 28 0,-6 9-47 0,6-9 25 15,-4 6-53-15,4-6 27 0,0 0-52 0,1 5 35 16,-1-5-54-16,0 0 38 0,18 0-41 0,-18 0 32 15,23-3-51-15,-11 0 21 0,4-1-51 0,1 0 9 16,-1 0-63-16,2 0-17 0,0-2-39 0,3 0-48 16,0 0-36-16,-3-1-32 0,3-2-51 0,-5-1-78 15,3 1-73-15,-1-2-13 0,-2 1-376 0,0-4-420 16</inkml:trace>
  <inkml:trace contextRef="#ctx0" brushRef="#br0" timeOffset="10643.22">21979 2243 543 0,'0'0'446'0,"-2"-8"-30"0,2 8-99 0,0 0 28 16,0-6-30-16,0 6-33 0,0 0-38 0,0 0 2 16,-6-4-2-16,6 4 26 0,0 0-7 15,-5 6-21-15,5-6-2 0,-4 10-48 0,3-4 3 0,-2 2-50 16,3 1 17-16,0 1-62 0,0 1 26 0,0 1-54 16,0 1 26-16,3 3-56 0,-1 0 26 0,2-1-54 15,-1 2 42-15,2 0-48 0,0 2 31 0,-1-2-67 16,1 1-16-16,-1-1-73 0,2-1-74 0,-2 1-67 15,2-2-51-15,-2-1-47 0,3-1-69 0,-1 1-53 16,-1-6-44-16,3 0-418 0,-1-2-521 0</inkml:trace>
  <inkml:trace contextRef="#ctx0" brushRef="#br0" timeOffset="10800.49">22285 2514 93 0,'9'-2'573'0,"-9"2"-165"0,12-2-55 0,-12 2-9 16,0 0-12-16,15 1-8 0,-15-1-28 0,9 3-29 15,-9-3-41-15,8 6-34 0,-8-6-32 0,7 9-29 0,-7-9-25 16,3 10-20-16,-2-2-19 0,-1-1-15 0,0 1-32 16,-1 0-39-16,0-1-61 0,-1 1-77 15,-1-1-109-15,0 2-123 0,1-3-70 0,-1-1-380 16,-1 1-381-16</inkml:trace>
  <inkml:trace contextRef="#ctx0" brushRef="#br0" timeOffset="10976.57">22547 2528 389 0,'0'0'479'15,"7"-4"-106"-15,-7 4-56 0,7-4-35 16,-7 4-38-16,0 0-48 0,7-4-40 0,-7 4-43 0,6-3-22 16,-6 3-25-16,5-4-41 0,-5 4-73 0,12-7-82 15,-12 7-54-15,13-8-164 0,-4 3-288 0,1-1-148 16</inkml:trace>
  <inkml:trace contextRef="#ctx0" brushRef="#br0" timeOffset="11106.46">22914 2389 145 0,'0'0'230'16,"0"0"-64"-16,0 0-32 0,10 2-26 0,-10-2 24 15,0 0-72-15,0 0 28 0,0 0-60 0,0 0-15 0,14 0-59 16,-14 0-95-16,0 0-145 0,16-3 256 0</inkml:trace>
  <inkml:trace contextRef="#ctx0" brushRef="#br0" timeOffset="11249.92">23259 2359 279 0,'0'0'402'0,"10"2"-85"16,-10-2-40-16,0 0-42 0,13 1-23 15,-13-1-34-15,0 0-29 0,0 0-28 0,13 0-33 0,-13 0-26 16,0 0-17-16,15-1-34 0,-15 1-64 0,11-2-85 15,-11 2-39-15,17-4-132 0,-5 1-222 0,1 1-36 16</inkml:trace>
  <inkml:trace contextRef="#ctx0" brushRef="#br0" timeOffset="11359.87">23590 2330 447 0,'0'0'380'0,"18"0"-28"0,-18 0-28 0,13 1-21 16,-13-1-29-16,10 0-45 0,-10 0-49 0,0 0-42 15,14 1-23-15,-14-1-32 0,0 0-67 0,12 1-179 16,-12-1-230-16,0 0-333 0,0 0-232 0</inkml:trace>
  <inkml:trace contextRef="#ctx0" brushRef="#br0" timeOffset="15500.37">21582 2807 134 0,'-2'-5'297'0,"2"5"-79"15,0 0-3-15,-3-8-85 0,3 8 36 0,-5-5-56 16,5 5 39-16,-2-5-42 0,2 5 5 0,0 0 9 16,-3-7-5-16,3 7 1 0,0 0-1 0,0 0 3 15,-2-4-10-15,2 4-1 0,0 0-16 0,0 0-5 16,0 0-6-16,-4-5-9 0,4 5-2 0,0 0-4 15,0 0-6-15,0 0 0 0,0 0-7 0,0 0-11 16,0 0-11-16,0 0 15 0,0 0-7 16,0 0-10-16,0 0-5 0,0 0-7 0,0 0-3 0,0 0 3 15,0 0 16-15,0 0-10 0,-7 3 0 0,7-3 3 16,2 6 3-16,-2-6 1 0,2 9-2 0,-2-9-2 16,4 9-2-16,-4-9 1 0,3 10-7 0,-1-4 1 15,-1 0-1-15,2 0-16 0,-3-6 21 0,5 11-16 16,-5-11 11-16,4 11-24 0,-4-11 21 0,2 10-19 15,-2-10 17-15,4 10-13 0,-4-10 12 0,3 8-16 16,-3-8 20-16,1 9-20 0,-1-9 20 0,4 7-18 16,-4-7 23-16,0 0-13 0,1 9 21 0,-1-9-8 15,0 0 20-15,3 7-5 0,-3-7 23 0,0 0 3 16,0 0 13-16,1 5-7 0,-1-5 9 0,0 0-9 16,0 0-2-16,0 0-9 0,0 0-8 0,0 0-4 15,4 6-5-15,-4-6-6 0,0 0-9 0,0 0-2 16,0 0-2-16,0 0-9 0,0 0 1 0,0 0-9 15,0 0-4-15,0 0 0 0,0 0 5 0,0 0-6 16,11 2 1-16,-11-2 2 0,0 0 2 0,0 0-4 16,11-2 2-16,-11 2-3 0,0 0 3 15,14-3-2-15,-14 3 6 0,11-3-5 0,-11 3-3 0,12-2 2 16,-12 2 4-16,16-2-5 0,-8-1 4 16,-8 3-9-16,18-2 6 0,-8 1-1 0,0-1 3 0,2 0-4 15,-2 1-2-15,0 0 5 0,2-1 2 0,-1 1-3 16,1 0 4-16,-2 0-5 0,0 0 3 0,0 0-3 15,-10 1 4-15,17-4-2 0,-17 4 2 0,17-1-1 16,-17 1-2-16,16-2-2 0,-16 2 2 0,14-2-2 16,-14 2 4-16,13-1-4 0,-13 1 3 0,15-1-2 15,-15 1 4-15,11-3-4 0,-11 3-1 0,11-1 2 16,-11 1 4-16,10-1-5 0,-10 1 1 0,0 0-1 16,16-1-5-16,-16 1 8 0,9-1 1 0,-9 1-4 15,10-3-3-15,-10 3 4 0,9-1 2 0,-9 1-3 16,9-2 4-16,-9 2-6 0,0 0 5 0,14-3-4 15,-14 3 6-15,0 0-1 0,13-1-2 16,-13 1-4-16,9-2 7 0,-9 2 0 0,0 0-3 16,14-3-3-16,-14 3-3 0,0 0 5 0,11-1 1 0,-11 1-2 15,0 0 1-15,12-1-2 0,-12 1 1 16,0 0-2-16,9-2 5 0,-9 2-4 0,0 0-2 0,0 0 9 16,0 0 0-16,11-1-5 0,-11 1 3 0,0 0-2 15,0 0 5-15,0 0-6 0,0 0 8 0,9-2-4 16,-9 2-2-16,0 0 2 0,0 0 0 0,0 0 0 15,0 0 3-15,0 0 2 0,0 0 6 0,0 0 10 16,0 0-4-16,8-2 9 0,-8 2-12 0,0 0 10 16,0 0-12-16,0 0 10 0,0 0-10 0,0 0 9 15,0 0-10-15,0 0 6 0,0 0-9 0,0 0 17 16,0 0-22-16,0 0 15 0,0 0-27 0,0 0 28 16,0 0-17-16,0 0 11 0,0 0-17 0,5-5 12 15,-5 5-17-15,0 0 22 0,0 0-19 0,0 0 18 16,0 0-30-16,0 0 38 0,2-5-19 0,-2 5 19 15,0 0-2-15,0 0-18 0,0 0 21 0,0 0-22 16,2-6 29-16,-2 6-5 0,0 0-30 0,0 0 13 16,0 0-7-16,-2-9 32 0,2 9-5 0,0 0-35 15,-1-9 34-15,1 9-37 0,-1-6 33 0,1 6-33 16,-3-7 34-16,3 7-41 0,-2-9 41 16,2 9-35-16,-4-8 32 0,4 8-32 0,-3-10 29 0,3 10-38 15,-5-8 38-15,5 8-37 0,-5-8 38 0,5 8-40 16,-4-9 43-16,4 9-36 0,-2-6 35 0,2 6-36 15,-4-6 39-15,4 6-39 0,-3-6 35 0,3 6-35 16,0 0 33-16,-4-6-37 0,4 6 30 0,0 0-29 16,0 0 36-16,-3-6-37 0,3 6 36 0,0 0-36 15,0 0 32-15,0 0-31 0,-3-4 35 0,3 4-38 16,0 0 29-16,0 0-29 0,0 0 37 0,0 0-35 16,0 0 32-16,0 0-32 0,0 0 34 0,-5-6-38 15,5 6 40-15,0 0-35 0,0 0 36 0,0 0-37 16,0 0 34-16,0 0-36 0,0 0 35 0,0 0-37 15,0 0 45-15,0 0-38 0,0 0 32 0,0 0-36 16,0 0 34-16,0 0-38 0,0 0 39 0,0 0-31 16,0 0 31-16,0 0-31 0,0 0 35 0,-4-6-38 15,4 6 32-15,0 0-40 0,0 0 45 0,0 0-39 16,0 0 36-16,0 0-30 0,0 0 36 0,0 0-42 16,0 0 39-16,0 0-36 0,0 0 35 0,0 0-37 15,0 0 39-15,0 0-44 0,0 0 31 0,0 0-32 0,0 0 30 16,0 0-66-16,0 0-39 0,0 0-79 0,0 0-111 15,0 0-143-15,0 0-241 0,0-6-532 0,0 6-815 16</inkml:trace>
  <inkml:trace contextRef="#ctx0" brushRef="#br0" timeOffset="16897.32">20141 2926 207 0,'0'0'195'0,"-3"-7"-12"0,3 7-23 16,0 0-25-16,0 0-21 0,0 0-22 15,-4-6-18-15,4 6-18 0,0 0-12 0,0 0-11 0,0 0-7 16,0 0-5-16,0 0-4 0,0 0-8 0,0 0 3 16,0 0 2-16,0 0-8 0,0 0-2 0,0 0 2 15,0 0 4-15,0 0 6 0,0 0 4 0,0 0 6 16,0 0 3-16,0 0 10 0,0 0 9 0,0 0 17 15,0 0-1-15,0 0 6 0,0 0 3 0,0 0-7 16,0 0 0-16,0 0-4 0,0 0-10 0,0 0 0 16,0 0-4-16,0 0 4 0,0 0-10 0,0 0-13 15,0 0-5-15,-3 5-5 0,3-5-34 0,0 0 39 16,0 0-40-16,0 0 42 0,0 0-42 0,0 0 40 16,0 0-34-16,0 0 32 0,0 0-43 0,0 0 44 15,0 0-42-15,0 0 38 0,0 0-41 0,0 0 40 16,0 0-40-16,0 0 45 0,0 0-39 0,0 0 27 15,0 7-75-15,0-7-1 0,0 0-57 0,0 0-72 16,0 0-33-16,0 0-13 0,-8-4 2 0,8 4 17 0,0 0-106 16,0 0 213-16</inkml:trace>
  <inkml:trace contextRef="#ctx0" brushRef="#br0" timeOffset="18256.93">20108 2917 227 0,'0'0'89'0,"0"0"23"0,0 0 9 16,0 0 16-16,0 0-2 0,0 0 1 15,0 0 11-15,-9-1-1 0,9 1 0 0,0 0 0 0,0 0 6 16,0 0-6-16,0 0-6 0,0 0-2 0,0 0-45 15,0 0 41-15,0 0-52 0,0 0 33 0,0 0-41 16,0 0 28-16,0 0-50 0,0 0 33 0,0 0-50 16,0 0 28-16,0 0-43 0,0 0 30 0,0 0-33 15,0 0 22-15,0 0-33 0,0 0 26 0,0 0-37 16,0 0 32-16,-10 1-27 0,10-1 49 0,0 0-17 16,0 0 33-16,0 9-14 0,0-9 17 0,1 9-24 15,-1-9 21-15,1 10-14 0,-1-10 15 0,3 15-24 16,-1-8 10-16,-1 1-23 0,2 2 21 0,-2 0-16 15,2-2 3-15,-1 3-9 0,2-1-14 0,-3-1 12 16,2 1 1-16,2-1-5 0,-4 1-3 0,2-1-6 16,3 1 1-16,-3-2-5 0,-1 1 0 0,2-1 0 15,-1-1-3-15,-2 1 0 0,2-2 0 0,-1-1 1 16,-2-5-4-16,4 12 3 0,-4-12-2 0,4 8-1 16,-4-8 6-16,4 7-1 0,-4-7 5 0,2 7 1 15,-2-7 2-15,0 0 2 0,4 8 1 0,-4-8 1 16,0 0-1-16,3 4 5 0,-3-4 0 0,0 0-11 15,0 0 10-15,2 6-5 0,-2-6 0 0,0 0-14 16,0 0 12-16,0 0-10 0,5 4 2 0,-5-4-10 16,0 0 10-16,0 0-10 0,14-3 13 0,-14 3-16 0,9-2 12 15,-9 2-10-15,13-5 10 0,-13 5-12 16,15-4 7-16,-6 1-6 0,2 1 12 0,-1-3-12 16,0 1 11-16,2 2-11 0,0-1 9 0,1-2-10 15,0 2 11-15,0-2-11 0,1 3 9 0,0-3-7 0,-1 2 9 16,-1 1-7-16,1-1 5 0,1-1-11 0,-1 2 9 15,2 0-7-15,-3-1 7 0,1 0-5 16,2 1 6-16,-2 0-8 0,1-1 9 0,-1 1-5 16,1 1 5-16,-3-2-9 0,3 2 7 0,0 0-5 15,-1-2 5-15,2 2-7 0,-2 0 11 0,0-1-11 16,0 0 10-16,1 1-6 0,-3-1 3 0,1 1-6 0,2 0 8 16,-4-1-9-16,2 0 9 0,0 0-7 15,0 1 7-15,-1 0-7 0,0 0 10 0,0 0-12 16,-1 0 9-16,1-1-8 0,-11 2 9 0,19-2-11 15,-19 2 11-15,15-1-14 0,-15 1 16 0,18-2-12 16,-18 2 10-16,15-2-5 0,-15 2-6 0,15-2 2 0,-15 2 14 16,15-3-16-16,-15 3 13 0,14-1-10 15,-14 1 6-15,11-1-7 0,-11 1 13 0,11-1-15 16,-11 1 10-16,11-1-7 0,-11 1 9 0,10-2-12 16,-10 2 15-16,0 0-17 0,13-1 13 0,-13 1-9 15,0 0 10-15,13-2-12 0,-13 2 12 0,0 0-11 16,13-2 10-16,-13 2-9 0,0 0 10 0,11-3-10 15,-11 3 11-15,0 0-9 0,10-2 6 0,-10 2-9 0,0 0 9 16,0 0-4-16,11-2 4 0,-11 2-8 16,0 0 7-16,0 0-10 0,0 0 11 0,10-2-11 15,-10 2 13-15,0 0-11 0,0 0 10 0,0 0-7 0,9-2 7 16,-9 2-11-16,0 0 11 0,0 0-11 16,7-3 13-16,-7 3-11 0,0 0 9 0,0 0-10 15,8-2 9-15,-8 2-6 0,0 0 6 0,0 0-8 16,10-2 9-16,-10 2-8 0,0 0 9 0,0 0-12 15,10-4 12-15,-10 4-11 0,0 0 9 0,0 0-7 0,8-2 8 16,-8 2-11-16,0 0 9 0,0 0-9 0,10-3 12 16,-10 3-12-16,0 0 8 0,0 0-8 15,0 0 14-15,0 0-13 0,8-2 9 0,-8 2-6 16,0 0 9-16,0 0-11 0,0 0 9 0,5-4-8 16,-5 4 7-16,0 0-8 0,0 0 8 0,0 0-8 0,7-5 9 15,-7 5-10-15,0 0 13 0,0 0-13 0,0 0 12 16,7-4-13-16,-7 4 9 0,0 0-8 0,0 0 14 15,5-6-15-15,-5 6 11 0,0 0-4 16,0 0 3-16,4-3-8 0,-4 3 8 0,0 0-10 16,0 0 12-16,0 0-11 0,0 0 10 0,5-5-12 0,-5 5 12 15,0 0-8-15,0 0 8 0,0 0-12 0,0 0 11 16,5-4-12-16,-5 4 16 0,0 0-12 0,0 0 10 16,0 0-12-16,0 0 4 0,4-6 10 15,-4 6-12-15,0 0 11 0,0 0-9 0,0 0 3 16,0 0 2-16,0 0 4 0,4-4 1 0,-4 4 1 0,0 0 0 15,0 0 1-15,0 0 0 0,0-7-2 0,0 7 5 16,0 0-7-16,0 0 3 0,-3-8-8 16,3 8 8-16,0 0-7 0,-1-7 7 0,1 7-4 15,0 0 6-15,-2-7-1 0,2 7 3 0,0 0-5 16,-3-6 7-16,3 6 0 0,-4-6 4 0,4 6-2 16,0 0 2-16,-2-6-5 0,2 6-1 0,0 0 0 0,-4-6 7 15,4 6-4-15,0 0 1 0,-4-7 0 0,4 7-6 16,0 0 3-16,-3-8-4 0,3 8-3 0,0 0-2 15,-6-4 6-15,6 4-5 0,0 0 3 16,-2-7-2-16,2 7 0 0,0 0-1 0,-4-5 1 16,4 5-1-16,0 0 4 0,-4-6-5 0,4 6 3 0,0 0-2 15,-3-6 12-15,3 6-8 0,0 0 12 16,-5-6-15-16,5 6 14 0,0 0-15 0,-4-6 10 16,4 6-11-16,-2-6 2 0,2 6-7 0,-4-5 10 15,4 5-14-15,-4-6 11 0,4 6-9 0,0 0 8 16,-4-7-17-16,4 7 14 0,-4-6-17 0,4 6-44 0,-2-6-106 15,2 6-133-15,-3-6-220 0,3 6-753 0,-5-7-877 16</inkml:trace>
  <inkml:trace contextRef="#ctx0" brushRef="#br0" timeOffset="36193.8">22441 5098 101 0,'0'0'188'0,"0"0"-4"15,0 0-29-15,0 0 9 0,0 0-20 0,0 0 3 16,0 0 1-16,0 0-8 0,0 0-4 16,0 0 0-16,0 0-4 0,0 0-19 0,0 0 0 15,0 0-5-15,0 0-18 0,0 0-4 0,0 0-11 16,0 0-11-16,0 0-8 0,0 0-5 0,0 0-9 16,0 0-13-16,0 0-3 0,0 0-3 0,0 0 2 15,-11 1-2-15,11-1 1 0,0 0 14 0,0 0 5 16,0 0 0-16,0 0 3 0,14 1 12 0,-14-1 1 15,13-1-6-15,-13 1 1 0,17-1-10 0,-4-2-6 0,0 2-3 16,0 0-4-16,5-1-7 0,-3 0-1 16,3 0-5-16,1 1-4 0,-1 0 2 0,-1 0-9 15,0-1 3-15,1 1-3 0,-2-1-4 0,0 0 2 16,-2 1 1-16,3 1-4 0,-4-1 4 0,0 1-3 16,1-1 2-16,-1 1-4 0,-13 0-1 0,22-1 3 15,-22 1-5-15,21 0 3 0,-21 0 0 0,17-2-1 16,-17 2 2-16,15 0 4 0,-15 0-6 0,13 0 2 0,-13 0 0 15,12-1 0-15,-12 1-1 0,0 0 3 16,13 0 1-16,-13 0 0 0,0 0-4 0,0 0 6 16,12-1-9-16,-12 1 4 0,0 0-2 0,0 0-2 0,0 0-4 15,12 0-7-15,-12 0-31 0,0 0-41 0,0 0-72 16,0 0-58-16,15-1-88 0,-15 1-119 0,0 0-278 16,0 0-207-16</inkml:trace>
  <inkml:trace contextRef="#ctx0" brushRef="#br0" timeOffset="39354.25">27382 5095 122 0,'0'0'137'0,"0"0"-2"0,0 0-34 0,0 0-8 15,0 0 14-15,0 0-24 0,0 0 18 0,0 0-25 16,0 0 15-16,0 0-25 0,0 0 0 0,0 0-2 16,0 0 15-16,0 0-22 0,0 0 3 0,0 0-1 15,0 0 3-15,0 0 0 0,0 0-1 0,0 0-3 16,0 0 2-16,0 0-5 0,0 0-1 0,0 0-4 15,0 0 4-15,0 0-10 0,0 0 2 0,0 0 0 16,0 0-4-16,0 0 3 0,0 0 3 0,0 0 1 16,0 0 0-16,0 0-4 0,0 0-4 0,0 0 3 15,13-2-10-15,-13 2 5 0,0 0 0 0,11-2-6 16,-11 2 2-16,9-2-3 0,-9 2 2 0,13-2 0 16,-13 2-10-16,13-1 1 0,-13 1 2 0,14-2-3 15,-14 2-1-15,15-2-3 0,-15 2 1 0,17-3 11 16,-17 3-10-16,15-1 6 0,-6 0-3 0,-9 1 2 15,21-2 6-15,-11 0 2 0,1-1-3 16,-11 3 4-16,21-1-1 0,-9 1 2 0,1-1 2 16,1 0-13-16,-1 0 7 0,0-1-9 0,2 2-1 0,-2-1-2 15,2-1-1-15,-2 1-4 0,2 0-3 0,1 0-3 16,0-1 5-16,0 0-3 0,-1 1-5 0,-1 1 0 16,3-1 1-16,-2 0-2 0,0 1 0 0,0-1-2 15,0 0 2-15,0 1-1 0,-1 0 5 0,2-1-8 16,-1 1 2-16,0-2-2 0,-1 2 5 0,0 0-4 15,2-1 7-15,-4 1 0 0,4 0 2 0,-2 0-3 16,0 0 6-16,1 0-1 0,-2 0-3 0,2 0-2 16,-2 0 2-16,2 0 0 0,0 0-3 0,0-2 4 15,-2 4-2-15,3-4 0 0,-2 2 0 16,0 0 4-16,-1 0-5 0,4 0-1 0,-3 0-2 0,-1-1 3 16,3 1-6-16,-3 0 15 0,2-1-19 15,-2 1 18-15,2-1-21 0,-2 1 19 0,1-1-19 0,0 1 16 16,0 0-16-16,-1-1 17 0,-1 1-20 15,2 0 16-15,-1-2-16 0,-1 2 19 0,1 0-20 16,-1 0 16-16,0 0-11 0,1 0 10 0,0 0-13 0,-2 0 17 16,2 0-12-16,0 0 13 0,-1 0-18 0,0 0 3 15,1 0 3-15,-1 0 6 0,0-1 2 0,1 1-1 16,0 0-2-16,0 0 2 0,-2 0 4 0,3 0-4 16,-2 1-1-16,0-1 1 0,1 0-3 0,0 0 2 15,-1 0 0-15,-1 2-2 0,2-2-1 0,-2 1 0 16,0-1 6-16,1 1-7 0,1 0 0 0,-1-1 1 15,-1 1 0-15,1 0-2 0,0-1 0 0,-1 2 1 16,1-2-2-16,-3 1 1 0,3-1 5 0,-12 0-3 16,22 3-1-16,-22-3-1 0,21 1 2 0,-10 0 3 15,0 0 4-15,-11-1 3 0,22 1-3 0,-12-1-3 16,4 1 2-16,-2 1 7 0,0-1-5 0,-1 0-5 16,0 0 3-16,4 0 3 0,-3-1-2 0,1 1 5 15,-1 1-2-15,1-1 4 0,1 1 4 0,-1-1 4 16,2 0-4-16,0-1-1 0,-2 1 1 15,2 1 0-15,0 0-1 0,-2-1 0 0,2 0 2 16,-1 0-2-16,0 0-2 0,0 0 1 0,-1 0-3 0,2 1 0 16,-2-1-1-16,1 1-2 0,0-2 0 0,0 1-1 15,-2 0-3-15,-2 0 0 0,4 0-1 0,-2-1-1 16,-1 1 4-16,-11-1-7 0,19 2 0 0,-19-2 1 16,18 1-2-16,-18-1 0 0,16 1-2 0,-16-1-2 15,12 1-16-15,-12-1-58 0,14 0-81 0,-14 0-162 16,9-1-258-16,-9 1-506 0,8-6-700 0</inkml:trace>
  <inkml:trace contextRef="#ctx0" brushRef="#br0" timeOffset="55219.88">11325 6466 41 0,'-4'-5'105'0,"4"5"-23"0,0 0 9 16,-6-5-26-16,6 5 6 0,0 0-18 0,0 0 8 15,-4-6-22-15,4 6 16 0,0 0-19 0,-5-4 12 16,5 4-22-16,0 0 10 0,0 0-24 0,-4-6 20 16,4 6-19-16,0 0 14 0,-4-5-14 0,4 5 13 15,0 0-6-15,-4-5 7 0,4 5-18 0,0 0 20 16,-5-5-12-16,5 5 13 0,0 0-18 0,-6-5 16 16,6 5-15-16,0 0 21 0,-6-6-23 0,6 6 13 15,0 0-18-15,-7-3 9 0,7 3-11 0,0 0 11 16,-9-2-20-16,9 2 15 0,0 0-18 0,0 0 20 15,-11 1-18-15,11-1 14 0,-8 3-15 0,8-3 15 16,-5 4-15-16,5-4 17 0,-5 7-19 0,5-7 18 16,-5 7-16-16,5-7 18 0,-4 8-15 0,4-8 12 15,-4 8-13-15,4-8 18 0,-4 7-15 0,4-7 44 16,-1 7-10-16,1-7 12 0,-1 7-20 0,1-7 15 16,0 0-25-16,-3 8 22 0,3-8-20 0,0 0 24 0,3 7-21 15,-3-7 30-15,0 0-28 0,0 0 27 16,2 6-28-16,-2-6 34 0,0 0-38 0,0 0 25 15,0 0-30-15,7 4 25 0,-7-4-32 0,0 0 32 0,0 0-28 16,0 0 28-16,0 0-31 0,0 0 32 0,11-2-32 16,-11 2 31-16,0 0-38 0,0 0 42 0,0 0-43 15,0 0 32-15,0-7-35 0,0 7 34 0,0 0-40 16,0 0 35-16,-1-7-29 0,1 7 24 0,0 0-33 16,-3-6 36-16,3 6-35 0,0 0 30 0,0 0-35 15,0 0 42-15,0 0-46 0,-6-5 37 0,6 5-35 16,0 0 34-16,0 0-36 0,0 0 35 15,0 0-15-15,0 0 16 0,-3 5-35 0,3-5 36 0,0 0-30 16,-1 8-2-16,1-8 39 0,0 7-36 0,0-7 3 16,0 7 0-16,0-7 7 0,1 7 2 0,-1-7-1 15,3 7 6-15,-3-7-4 0,5 5 2 0,-5-5 0 16,4 5-1-16,-4-5 4 0,5 3-4 0,-5-3 7 16,6 4-6-16,-6-4 0 0,0 0 0 0,11 1 1 15,-11-1-1-15,0 0 1 0,11 0 2 0,-11 0 4 0,0 0-9 16,9-5 30-16,-9 5-32 0,0 0-2 15,5-5 34-15,-5 5-37 0,0 0 32 0,3-7-37 16,-3 7 35-16,-1-6-34 0,1 6 36 0,0 0-38 0,-4-8 39 16,4 8-42-16,-4-5 36 0,4 5-33 0,-4-5 33 15,4 5-34-15,-4-5 33 0,4 5-27 0,0 0 22 16,-6-3-33-16,6 3 36 0,0 0-35 0,0 0 40 16,0 0-38-16,-13 2 0 0,13-2 5 0,-3 6 2 15,3-6-43-15,-1 9-149 0,1-9-372 0,-1 11-90 16</inkml:trace>
  <inkml:trace contextRef="#ctx0" brushRef="#br0" timeOffset="70417.92">6635 6693 71 0,'0'0'131'0,"0"0"-7"16,0 0-20-16,0 0-17 0,0 0-14 0,-9 1-7 16,9-1-4-16,0 0-6 0,0 0 14 15,0 0 3-15,0 0 7 0,0 0 8 0,0 0 0 0,0 0 0 16,-13 0-6-16,13 0-9 0,0 0-8 0,0 0-7 16,0 0-9-16,0 0-13 0,0 0-6 15,0 0 5-15,0 0-18 0,0 0-4 0,0 0-2 0,0 0-4 16,0 0-1-16,0 0 14 0,0 0 23 0,0 0 33 15,0 0 19-15,0 0-4 0,0 0 8 0,0 0-20 16,12 1 24-16,-12-1-41 0,14-1 16 0,-14 1-29 16,15-2 21-16,-5-1-38 0,2 1 37 0,-1 0-44 15,2 1 30-15,0-2-45 0,1 1 35 0,0 1-43 16,3-1 41-16,-1 1-43 0,2-2 42 0,-1 2-8 16,1 0-46-16,-2 1 46 0,1-1-4 0,0 1-3 0,-1 0-11 15,-1 1-3-15,2-1 2 0,1 0-4 0,-1 1-36 16,0 0 56-16,-1-1 6 0,-1 2 2 15,2-2-1-15,-1 0 5 0,-2 1 3 0,4-1-4 16,-5 1-5-16,4-1-2 0,-3 0 2 0,1 0 1 0,-1 0-3 16,-1 0-3-16,2 0 2 0,-3-1-5 15,0 1-6-15,0-1-5 0,-12 1-1 0,22 0-3 16,-22 0-1-16,16-2-3 0,-16 2 1 0,16 0 1 0,-16 0 0 16,13-1 1-16,-13 1 5 0,0 0 6 0,16-1 1 15,-16 1 2-15,0 0-30 0,12-1 44 0,-12 1-31 16,0 0 36-16,0 0-26 0,11 1 34 0,-11-1-41 15,0 0 36-15,0 0-44 0,0 0 35 0,0 0-44 16,10-1 38-16,-10 1-44 0,0 0 38 0,0 0-50 16,0 0 11-16,0 0-158 0,0 0-114 0,7-4-176 15,-7 4-553-15,0 0-618 0</inkml:trace>
  <inkml:trace contextRef="#ctx0" brushRef="#br0" timeOffset="81048.16">2883 7412 98 0,'0'0'135'0,"0"0"-14"0,0 0-25 0,0 0-19 16,0 0-3-16,0 0-2 0,-13-1-2 0,13 1-1 16,0 0 3-16,0 0-12 0,0 0-5 0,0 0-3 15,0 0-10-15,0 0-7 0,0 0-4 0,-9-1-4 16,9 1-8-16,0 0-4 0,0 0 2 0,0 0-9 16,0 0-1-16,0 0-2 0,0 0 1 0,0 0-5 15,0 0-1-15,0 0 7 0,0 0 2 0,0 0 32 16,0 0 14-16,0 0 14 0,0 0 5 0,0 0-2 15,0 0 17-15,0 0-10 0,12 1-3 0,-12-1-8 16,0 0-9-16,0 0 2 0,12 1 5 0,-12-1-32 16,0 0 22-16,13 0-42 0,-13 0 32 0,0 0-43 0,18 0 43 15,-18 0-48-15,10 1 44 0,-10-1-47 16,13 1 38-16,-13-1-33 0,17 1 36 0,-17-1-39 0,15 3 45 16,-15-3-37-16,18 4 38 0,-18-4-33 15,20 2 42-15,-11-1-40 0,3 1 48 0,-1-1-50 0,1 0 4 16,0 0 34-16,0 0-37 0,1 0 5 0,-1 0-4 15,1 1 6-15,0 0 5 0,1 0-12 0,-1-1 2 16,1 0 4-16,0 1-3 0,3 0-2 0,-2 0 12 16,2-1-2-16,-2 1 4 0,3 1 0 0,0-1 0 15,-3 1-2-15,3 0-2 0,-4 0 1 0,4-1 6 16,-1 2 3-16,-1-1 5 0,0 0-1 16,0 0 7-16,-1 1-9 0,2-2 0 0,-2 2 1 0,2-1-4 15,-3 1-4-15,3-1 3 0,-2 0-3 0,2-1 0 16,-3 2-4-16,0-2-2 0,-1 1-3 0,2 1 1 15,-4-1 1-15,2-1-10 0,1 1 1 0,-2 0-1 16,2 0-3-16,-3 1 0 0,3-1 0 0,-2-1 2 16,1 2-5-16,2-1 3 0,-2 3-1 0,2-3 5 15,-1 1 4-15,0-1 2 0,-1 1 0 0,2-1 4 0,-2 1 2 16,4 0-2-16,-5-3-2 0,4 2-1 0,-1 0 1 16,-2 1-2-16,2-2 0 0,1 0 5 0,-1 1-5 15,-2-2-2-15,3 1-32 0,-3 1 42 0,5-1-37 16,-3 0 37-16,1 0-36 0,-2-1 36 0,4 1-35 15,-4 0 38-15,1-1-29 0,0 0 30 0,2-1-38 16,1 0 39-16,-3 1-38 0,-1-1 36 0,3 1-34 16,-1-1 33-16,0 1-5 0,-1-1 9 0,2 0-16 15,-2 0-4-15,2 2 0 0,-1-2-3 0,-2 0-1 16,3 0 0-16,-3 0 1 0,3 1-2 0,-3-1 2 16,2-1 0-16,-2 1 0 0,3 0 0 0,-3 0-35 15,3 0 41-15,-3 0 0 0,1 0-6 0,-1 0-28 16,3-2 39-16,-3 2-38 0,1 0 42 0,-1-1-43 15,3 1 39-15,-3-1-35 0,0 1 40 0,1 0-40 16,1-1 40-16,-1 1-40 0,-2 0 40 0,2-1-40 16,-1 1 39-16,0-1-31 0,0 1 30 0,0 0-39 15,-1-2 39-15,2 1-41 0,-2 1 43 0,0-1-39 16,1 1 37-16,-2-1-41 0,0 0 45 0,1 1-44 0,-3-1 39 16,3 1-38-16,-13 0 40 0,22-2-43 15,-12 1 42-15,-10 1-39 0,17-1 40 0,-17 1-42 16,16-2 40-16,-16 2-15 0,16-1 10 0,-16 1-36 0,15-1 38 15,-15 1-40-15,10-1 41 0,-10 1-39 0,13-1 38 16,-13 1-43-16,0 0 35 0,13-1-83 0,-13 1-24 16,0 0-120-16,10-3-73 0,-10 3-157 0,0 0-544 15,6-6-588-15</inkml:trace>
  <inkml:trace contextRef="#ctx0" brushRef="#br0" timeOffset="84716.38">10263 7440 108 0,'0'0'108'0,"0"0"-4"16,0 0-5 0,2-7 0-16,-2 7 14 0,0 0-5 0,0 0 0 0,0 0-10 0,1-5-11 0,-1 5-13 15,0 0-11-15,0 0-9 0,0 0-14 0,0 0-3 16,2-5 0-16,-2 5 5 0,0 0 4 0,0 0 6 15,0 0 0-15,9-5-6 0,-9 5 4 0,0 0 6 0,9-1-6 16,-9 1-4-16,0 0-2 0,12-3-2 16,-12 3-5-16,0 0 5 0,11-1 9 0,-11 1-8 15,0 0 2-15,16-1-6 0,-16 1-4 0,0 0 1 0,16-1-1 16,-16 1 1-16,12 0-7 0,-12 0 7 16,15 0-7-16,-15 0 5 0,15 0-15 0,-15 0 35 0,18 1-32 15,-6-1 20-15,-2 1-28 0,3-1 23 16,-2 1-27-16,3 0 21 0,-1-1-25 0,2 2 20 0,2-1-22 15,1 2 30-15,-1-2-27 0,2 1 26 0,1-1-31 16,1 1 40-16,-1-1-38 0,2-1 38 0,0 1-39 16,-1 0 6-16,2 0 0 0,-1-1 7 0,1 1 0 15,1-1 2-15,3 1 0 0,-3-1-1 0,2 0-3 16,2 0 10-16,0 0 30 0,-1-1-46 16,1 1 41-16,0 0-50 0,0-2 47 0,0 2-49 0,2 0 35 15,-2 0-44-15,1 0 45 0,1 0-45 0,-3 0 41 16,1 0-24-16,0 0 22 0,1 0-46 0,-2 0 46 15,1 0-42-15,0 0 49 0,-2 1-43 0,-1-1 44 16,-3 0-36-16,1 0 33 0,5 1-44 0,-5-1 48 16,-1 0-46-16,1 0 14 0,1 1 4 0,-2-2 9 15,0 1 4-15,1 0 0 0,0 0 3 0,0-1 0 16,-3 0 38-16,3 0-40 0,0 0 34 0,-1 0-46 0,1-1 36 16,-1 0-43-16,3 0 42 0,-4-1-46 0,0 2 28 15,5-3-33-15,-3 2 38 0,-1 1-41 16,-2-1 37-16,3 1-36 0,-1 0 32 0,-3 0-36 0,4 1 37 15,-3 0-39-15,2 0 40 0,-1 0-44 0,0 1 49 16,-1-1-44-16,1 0 41 0,0 1-45 0,-2-1 41 16,1 0-35-16,1 0 44 0,-1 1-35 0,-1-1 39 15,2 0-37-15,-2 0 34 0,0-1-36 16,0 1 38-16,2-1-36 0,-1 0 37 0,1 0-36 0,-1 1 38 16,2-2-40-16,0-1 37 0,-1 1-40 15,2 1 37-15,-1-1-38 0,1 0 39 0,-1 0-48 0,1 2 41 16,-4-1-42-16,3 0 40 0,-1 1-39 0,-1 0 37 15,0 0-37-15,2 0 36 0,-4 1-40 0,2-1 41 16,-1 1-38-16,-1-1 38 0,1 0-39 0,-2 2 43 16,1-2-39-16,-3 0 45 0,2 0-42 0,-1 0 45 15,0-2-42-15,0 2 46 0,-2 0-46 0,3-1 44 16,-3 0-44-16,4 0 43 0,-4 0-49 0,1 0 45 0,1-2-26 16,-1 2 15-16,-2-1-40 0,2 1 40 15,-1 0-37-15,-1 0 39 0,2 0-44 0,-2 0 44 16,1-1-43-16,0 1 42 0,0 1-43 0,-1-1 44 0,2 0-42 15,-3 1 44-15,2-1-49 0,0 1 45 0,-1-1-43 16,2 1 45-16,-1-2-45 0,-1 2 44 0,1-2-41 16,1 2 40-16,-2 0-44 0,2-2 46 15,1 2-42-15,0-1 42 0,-3 1-48 0,4 0 44 0,-1-1-42 16,2 0 45-16,-1 1-44 0,1-1 42 16,0 1-42-16,1-1 48 0,0 1-50 0,-1-2 43 15,1 2-43-15,-1 0 44 0,1-1-42 0,1 1 42 0,0 0-31 16,0-1 29-16,-1 1-43 0,1 0 44 0,1 0-39 15,-3 0 40-15,4 0-38 0,-3-1 36 0,3 0-42 16,-3 0 45-16,3-1-43 0,-3 2 42 0,4-1-42 0,-3-2 46 16,3 2-47-16,-3 0 41 0,1-1-41 15,1 1 45-15,0-1-45 0,-2 1 44 0,2 0-41 16,-3 0 42-16,3 0-46 0,-2 1 45 0,1-1-38 0,-1-1 37 16,2 1-41-16,-3 0 39 0,0-1-43 15,0 1 44-15,1 1-40 0,0-1 40 0,-1 1-42 16,-1-1 45-16,0 1-46 0,1-1 46 0,-1 1-46 15,-1-1 44-15,2 1-42 0,-1-2 42 0,-2 1-44 0,2 1 44 16,0-1-44-16,-1 1 44 0,-1 0-43 0,1-1 44 16,1 1-40-16,-3 0 38 0,2-1-41 15,-2 1 41-15,2 0-39 0,-2-1 39 0,2 1-43 0,-3 0 49 16,2 0-48-16,-3 0 42 0,4 0-41 16,-3-2 42-16,2 2-42 0,-3 0 41 0,4-1-41 15,-3 1 42-15,0-1-44 0,1 1 45 0,-2-2-42 0,2 1 43 16,-2 1-38-16,4-1 40 0,-4 0-43 0,2 0 43 15,-1 0-40-15,0-1 41 0,0 0-41 0,1 1 47 16,-2 0-49-16,0 0 49 0,1-2-46 0,-1 2 46 16,1-2-45-16,-1 1 45 0,-1-1-47 0,0 2 43 15,-1-1-46-15,2 0 44 0,-1 2-45 0,-2-1 46 16,0-2-42-16,0 2 37 0,2 0-44 0,-12 1 37 16,15-4-70-16,-15 4-38 0,13-3-166 0,-13 3-122 15,13-3-274-15,-13 3-322 0,6-6-567 0</inkml:trace>
  <inkml:trace contextRef="#ctx0" brushRef="#br0" timeOffset="100382.01">8359 10655 50 0,'-1'-6'199'0,"1"6"-77"0,0 0 9 15,0 0-42-15,0 0 29 0,0 0-58 0,0 0 30 16,0 0-43-16,0 0 34 0,0 0-46 0,0 0 42 15,0 0-9-15,0 0-2 0,0 0-4 0,0 0-4 16,0 0-6-16,0 0 9 0,0 0-5 16,0 0 0-16,0 0-5 0,0 0 1 0,0 0-3 0,-7-5-9 15,7 5 4-15,0 0 0 0,0 0 1 0,0 0 0 16,0 0-4-16,0 0 6 0,0 0 5 0,0 0 0 16,0 0-1-16,0 0 0 0,0 0-2 0,0 0-6 15,0 0 2-15,0 0-7 0,0 0 2 0,0 0-1 16,0 0-1-16,0 0-2 0,0 0 4 0,0 0 30 15,0 0-38-15,0 0 37 0,0 0-44 0,0 0 30 0,0 0-22 16,8-2-4-16,-8 2 11 0,0 0-4 16,0 0-3-16,0 0 3 0,0 0 1 0,10-2 9 0,-10 2-7 15,0 0 0-15,0 0-1 0,12-1 13 16,-12 1-9-16,0 0-3 0,0 0 3 0,0 0 2 0,14 0 6 16,-14 0-1-16,0 0-7 0,11-2 2 0,-11 2-3 15,0 0-1-15,12-1-3 0,-12 1 4 16,0 0-3-16,14 0 0 0,-14 0-3 0,0 0 7 0,14-1-2 15,-14 1 1-15,0 0 0 0,15 0-2 0,-15 0 0 16,12-1-5-16,-12 1-3 0,11-1-6 0,-11 1 0 16,14 0-2-16,-14 0-2 0,12-1 0 0,-12 1-5 15,12-3 5-15,-12 3-5 0,12 0-3 0,-12 0 4 16,14-1 5-16,-14 1-2 0,14 0-1 0,-14 0 6 16,13-2 1-16,-13 2 5 0,14-1 2 0,-14 1 3 15,14-1-7-15,-14 1 3 0,14-1-6 0,-14 1-1 16,13-1 0-16,-13 1 3 0,14-1-1 0,-14 1-2 15,13-2 2-15,-13 2-11 0,11-1-2 0,-11 1 1 16,13 0 0-16,-13 0 0 0,13-1-4 0,-13 1 0 0,14 0-2 16,-14 0 2-16,10-1-4 0,-10 1 0 0,14 0 1 15,-14 0 6-15,12-1-7 0,-12 1 4 16,11-1-2-16,-11 1 4 0,14-2 0 0,-14 2 2 0,13-1 13 16,-13 1-18-16,15 0 3 0,-15 0-4 0,11-1 2 15,-11 1 9-15,11-2-42 0,-11 2 38 16,0 0-4-16,17-1 0 0,-17 1-3 0,11-1 0 0,-11 1-2 15,10-1-34-15,-10 1 40 0,0 0-39 0,16-1 46 16,-16 1-40-16,10 0 47 0,-10 0-45 0,0 0 42 16,17-1-39-16,-17 1 41 0,0 0-42 0,14 0 41 15,-14 0-46-15,0 0 52 0,16-2-52 0,-16 2 47 16,0 0-44-16,13-1 44 0,-13 1-46 0,11-1 48 16,-11 1-46-16,0 0 46 0,15 0-46 0,-15 0 49 15,0 0-48-15,15 0 54 0,-15 0-46 0,0 0 41 16,14 0-48-16,-14 0 48 0,0 0-49 0,15-1 52 15,-15 1-55-15,0 0 50 0,14 0-52 0,-14 0 53 16,0 0-51-16,17 0 46 0,-17 0-44 0,0 0 51 0,14 0-54 16,-14 0 49-16,0 0-49 0,17-1 52 0,-17 1-51 15,0 0 49-15,14 0-49 0,-14 0 51 16,0 0-52-16,16 0 51 0,-16 0-48 0,0 0 52 16,16 0-52-16,-16 0 47 0,0 0-52 0,15-1 58 15,-15 1-54-15,0 0 56 0,14-2-50 0,-14 2 55 16,0 0-56-16,14-1 56 0,-14 1-56 0,0 0 57 0,14-1-48 15,-14 1 47-15,0 0-58 0,13-3 59 0,-13 3-58 16,0 0 58-16,15-1-58 0,-15 1 57 0,9-2-56 16,-9 2 61-16,12-1-61 0,-12 1 4 0,0 0 9 15,11-3 53-15,-11 3-57 0,11-1 54 0,-11 1-59 16,0 0 55-16,12-1-53 0,-12 1 48 0,0 0-52 16,10-1 49-16,-10 1-52 0,0 0 53 0,11-1-54 15,-11 1 54-15,0 0-41 0,10-3 38 0,-10 3-54 16,0 0 48-16,0 0-51 0,10-1 55 0,-10 1-50 15,0 0 46-15,0 0-53 0,9-2 52 0,-9 2-51 16,0 0 55-16,0 0-32 0,0 0 27 0,14-2-50 0,-14 2 52 16,0 0-50-16,0 0 53 0,10-1-36 0,-10 1 32 15,0 0-47-15,9-2 46 0,-9 2-46 16,0 0 49-16,0 0-38 0,13-2 35 0,-13 2-44 0,0 0 49 16,9-3-46-16,-9 3 41 0,0 0-41 15,9-1 50-15,-9 1-48 0,0 0 42 0,10-3-46 16,-10 3 45-16,0 0-45 0,0 0 47 0,10-2-46 0,-10 2 43 15,0 0-44-15,0 0 42 0,11-3-42 0,-11 3 47 16,0 0-48-16,0 0 42 0,10-1-39 16,-10 1 43-16,0 0-44 0,0 0 43 0,6-3-37 0,-6 3 32 15,0 0-38-15,0 0 40 0,0 0-42 0,0 0 43 16,0 0-41-16,11-2 39 0,-11 2-43 0,0 0 48 16,0 0-50-16,0 0 39 0,0 0-37 0,0 0 42 15,0 0-38-15,0 0 40 0,8-2-46 0,-8 2 43 16,0 0-43-16,0 0 46 0,0 0-40 0,0 0 37 15,0 0-41-15,0 0 44 0,0 0-41 0,0 0 42 16,0 0-37-16,0 0 35 0,0 0-26 0,0 0 38 0,0 0-37 16,0 0 39-16,0 0-38 0,0 0 34 0,0 0-40 15,0 0 37-15,0 0-41 0,0 0 38 16,0 0-36-16,0 0 33 0,0 0-42 0,0 0 44 0,0 0-45 16,0 0 41-16,0 0-42 0,0 0 39 0,0 0-38 15,0 0 44-15,0 0-44 0,0 0 39 0,0 0-41 16,0 0 41-16,0 0-42 0,0 0 42 0,0 0-42 15,0 0 42-15,0 0-40 0,0 0 40 0,0 0-44 16,0 0 44-16,0 0-27 0,0 0 25 0,0 0-43 16,0 0 42-16,0 0-37 0,0 0 34 0,0 0-36 15,0 0 41-15,0 0-43 0,0 0 42 0,0 0-39 16,0 0 40-16,0 0-40 0,0 0 42 0,0 0-45 16,0 0 43-16,0 0-27 0,0 0 24 0,0 0-39 15,0 0 42-15,0 0-43 0,0 0 43 0,0 0-43 0,0 0 43 16,0 0-42-16,0 0 43 0,0 0-42 15,0 0 41-15,0 0-42 0,0 0 42 0,0 0-40 0,0 0 38 16,0 0-22-16,0 0 21 0,0 0-41 0,0 0 45 16,0 0-41-16,0 0 37 0,0 0-39 0,0 0 41 15,0 0-40-15,0 0 41 0,0 0-43 16,0 0 42-16,0 0-39 0,0 0 41 0,0 0-42 0,0 0 40 16,0 0-41-16,0 0 33 0,0 0-31 0,0 0 29 15,0 0-39-15,0 0 35 0,0 0-51 0,0 0 25 16,0 0-71-16,0 0 4 0,0 0-119 15,0 0-35-15,0 0-88 0,-5 5-108 0,5-5-92 0,0 0-113 16,-13 0-603-16,13 0-854 0</inkml:trace>
  <inkml:trace contextRef="#ctx0" brushRef="#br0" timeOffset="137775.67">14823 11639 174 0,'0'0'251'0,"-9"-4"-54"0,9 4 14 16,0 0-45-16,0 0 16 0,0 0-36 0,-11-1 3 15,11 1-16-15,0 0-7 0,0 0-20 0,0 0-12 16,-12-1-15-16,12 1-13 0,0 0 24 0,0 0-44 15,0 0 9-15,0 0-18 0,0 0 8 0,0 0-19 16,0 0 7-16,0 0-17 0,0 0 15 0,0 0-21 16,0 0 13-16,0 0-8 0,0 0 37 0,-9 2-25 15,9-2 30-15,0 0-36 0,9 2 2 0,-9-2 4 0,0 0-1 16,13 0 0-16,-13 0 7 0,13-1 35 16,-13 1-57-16,16-1 0 0,-7-1-3 0,2 1 6 15,0-2-9-15,-1 0-1 0,2 1 0 0,-1 0-3 16,1-2 1-16,-1 1-1 0,3-2 6 0,-2 2-12 0,-1 1 1 15,-2-2-3-15,0 1-6 0,1 1-34 0,-10 2-36 16,14-4-43-16,-14 4-69 0,12-5-34 0,-12 5-137 16,0 0-216-16,10-1-95 0</inkml:trace>
  <inkml:trace contextRef="#ctx0" brushRef="#br0" timeOffset="137997.25">14948 11702 93 0,'0'0'375'0,"0"0"-103"16,0 6-62-16,0-6-24 0,0 0-2 0,0 0 2 15,0 0-1-15,0 0-32 0,0 0 8 0,0 0-52 16,-1 7-5-16,1-7-37 0,0 0 5 0,0 0-33 16,0 0 14-16,10-2-32 0,-10 2 13 0,9-3-24 15,-9 3 18-15,12-5-27 0,-5 2 19 0,1-1-25 16,1 1 26-16,-1-2-36 0,2 2-18 0,-2-1-73 15,-1 0-113-15,1 0-87 0,-1-1-289 0,-1 1-109 0</inkml:trace>
  <inkml:trace contextRef="#ctx0" brushRef="#br0" timeOffset="139723.51">8318 11730 8 0,'1'-8'90'0,"-1"8"-8"0,0 0-1 16,0 0-2-16,0 0-7 0,0 0-2 0,-1-5 8 15,1 5-7-15,0 0-1 0,0 0-5 0,0 0-2 16,0-7 1-16,0 7 5 0,0 0 0 0,0 0 2 15,0 0 0-15,0 0 1 0,0 0 0 0,0 0 0 16,0 0-2-16,0-7 1 0,0 7-2 0,0 0-5 16,0 0-3-16,0 0-5 0,0 0-5 0,0 0-5 0,0 0-2 15,0 0 13-15,0 0-26 0,0 0-2 16,0 0-1-16,0 0-4 0,0 0-3 0,0 0 1 16,0 0-3-16,0 0-1 0,0 0 9 0,0 0 4 0,0 0 20 15,0 0-14-15,0 0 25 0,0 0-31 16,0 0 23-16,0 0-20 0,8 3 29 0,-8-3-27 0,0 0 45 15,0 0-46-15,11 1 44 0,-11-1-46 16,0 0 41-16,13 3-44 0,-13-3 48 0,9 2-44 0,-9-2 46 16,13 1-47-16,-13-1 39 0,13 2-47 0,-13-2 49 15,12 4-47-15,-12-4 33 0,16 2-42 0,-16-2 39 16,17 4-40-16,-17-4 36 0,17 4-44 0,-5-2 37 16,-2 0-41-16,0 1 39 0,0-1-43 0,1 0 42 15,-1 0-36-15,1-1 38 0,1 2-38 0,-2-1 45 16,3-1-45-16,-3 1 39 0,4 0-36 0,-4-1 46 15,2 0-36-15,-1 0 40 0,1 0-47 0,-2 0 40 16,1 1-40-16,-11-2 44 0,21 1-42 0,-21-1 44 16,19 3-43-16,-19-3 36 0,19 1-44 0,-19-1 50 15,17 1-44-15,-17-1 44 0,18 2-52 0,-18-2 41 16,15 1-46-16,-15-1 43 0,18 2-47 0,-18-2 42 16,15 1-42-16,-15-1 51 0,18 0-50 0,-18 0 49 15,16 1-46-15,-16-1 45 0,16-1-48 0,-16 1 47 0,18 0-45 16,-18 0 44-16,18-1-52 0,-18 1 50 0,18-2-49 15,-18 2 44-15,17-1-49 0,-17 1 43 16,17-1-47-16,-17 1 46 0,17-1-48 0,-17 1 47 16,17-1-46-16,-17 1 46 0,15-1-48 0,-15 1 47 0,17-2-44 15,-17 2 47-15,14 0-46 0,-14 0 47 16,16-1-39-16,-16 1 42 0,13-1-47 0,-13 1 47 16,17-3-46-16,-17 3 48 0,14-1-52 0,-14 1 50 0,15-5-45 15,-15 5 50-15,15-1-47 0,-15 1 9 0,18-3 7 16,-18 3 3-16,14-3-4 0,-14 3 0 0,18-2 0 15,-18 2-3-15,17-3 1 0,-17 3-1 0,15-2 5 16,-15 2-7-16,17-5 0 0,-17 5 0 0,15-2 1 16,-15 2-1-16,15-2 6 0,-15 2-9 0,13-3-1 15,-13 3-3-15,13-1 5 0,-13 1-1 0,14-3 1 16,-14 3 6-16,12-1-8 0,-12 1 3 0,10-1-1 16,-10 1 0-16,10-2 5 0,-10 2-3 0,0 0-1 15,12-2 3-15,-12 2-1 0,0 0 3 0,12-2 1 0,-12 2-1 16,0 0 4-16,10-2-8 0,-10 2 0 0,0 0 0 15,0 0-1-15,12-1 2 0,-12 1 0 16,0 0-5-16,0 0 5 0,10-2 0 0,-10 2-1 0,0 0-2 16,0 0 5-16,0 0 1 0,0 0-7 0,9-2 4 15,-9 2-3-15,0 0 1 0,0 0 1 0,0 0 0 16,0 0 6-16,0 0-9 0,0 0 1 16,0 0-1-16,0 0-1 0,9-1-3 0,-9 1-13 0,0 0-99 15,0 0-109-15,0 0-109 0,-1-9-189 16,1 9-767-16,-5-9-892 0</inkml:trace>
  <inkml:trace contextRef="#ctx0" brushRef="#br0" timeOffset="144294.94">16398 10598 85 0,'0'0'122'16,"0"0"38"-16,0 0-74 0,0 0 32 0,0 0-58 15,0 0 33-15,0 0-54 0,0 0 35 0,0 0-53 0,0 0 31 16,0 0-42-16,0 0 29 0,0 0-39 16,0 0 42-16,0 0-35 0,0 0 42 0,0 0-29 0,0 0 45 15,0 0-30-15,0 0 45 0,0 0-36 0,0 0 33 16,0 0-6-16,0 0-1 0,0 0 0 0,0 0 2 16,0 0 1-16,0 0 7 0,0 0-14 0,0 0 18 15,0 0-4-15,0 0-2 0,0 0 2 0,0 0-4 16,0 0-8-16,7-5-2 0,-7 5 37 0,0 0-33 15,12-3-19-15,-12 3-7 0,10-4 2 0,-10 4 0 16,15-5-6-16,-7 3 0 0,0-2-9 0,2 0-7 16,-1 0 5-16,1 0-9 0,3-1 1 0,0 0-6 15,-4-1 6-15,6 1-7 0,-2-2-5 0,1 1-1 16,0-1-3-16,0 3 0 0,-1-4-2 0,1 2-1 16,-3 2 2-16,-1-2 2 0,2 2-5 0,-2-1-1 15,-1 2 0-15,1-3 11 0,-1 3-13 0,-2-1 3 16,-1 1 1-16,-6 3 7 0,10-4 5 0,-10 4 5 15,9-5 7-15,-9 5-12 0,9-4 0 0,-9 4-5 16,8-3-3-16,-8 3 1 0,0 0 0 0,6-3-7 0,-6 3-8 16,0 0-40-16,0 0-71 0,7-4-82 15,-7 4-113-15,0 0-85 0,0 0-270 0,0 0-179 16</inkml:trace>
  <inkml:trace contextRef="#ctx0" brushRef="#br0" timeOffset="145125.49">16436 11707 87 0,'0'0'184'16,"0"0"-77"-16,0 0 33 0,0 0-51 0,-13-1 32 15,13 1-49-15,0 0 21 0,0 0-52 0,0 0 29 16,0 0-47-16,0 0 37 0,0 0-35 0,0 0 43 16,0 0-36-16,-10 0 40 0,10 0-22 0,0 0 42 15,0 0-20-15,0 0 29 0,0 0-17 16,0 0 9-16,0 0-4 0,0 0-3 0,1 6-3 16,-1-6-12-16,0 0 17 0,0 0-16 0,0 0 35 0,9 3-40 15,-9-3-1-15,0 0 4 0,0 0 4 0,18-1 38 16,-18 1-2-16,12-3-47 0,-12 3-5 0,16-6-7 15,-7 3-4-15,1-2-1 0,2 0 1 0,1-2-13 16,1 0-6-16,-3 0-9 0,2 0 2 0,2-2-2 16,1 0-5-16,-2 2-3 0,-1-2-3 0,-1 3 1 15,-2-2-4-15,1 3 1 0,-1 0-3 0,-2 2 3 16,-1-2-2-16,1 0 0 0,-8 5 1 0,13-5-2 16,-13 5 1-16,9-5-3 0,-9 5 0 0,6-4-2 15,-6 4-3-15,9-4-4 0,-9 4-36 0,0 0-73 0,5-5-77 16,-5 5-73-16,0 0-116 0,1-7-370 0,-1 7-263 15</inkml:trace>
  <inkml:trace contextRef="#ctx0" brushRef="#br0" timeOffset="145982.49">17967 10525 249 0,'0'0'221'0,"0"0"-14"0,0 0-60 0,0 0 28 16,0 0-37-16,0 0 11 0,0 0-8 0,0 0-18 15,0 0-19-15,0 0-19 0,0 0-16 0,0 0-24 16,0 0-7-16,0 0 4 0,0 0 6 0,0 0 0 16,4-6-3-16,-4 6-3 0,0 0-3 0,0 0 0 15,7-3-2-15,-7 3 1 0,0 0 4 0,12-4 1 16,-12 4-4-16,9-2 7 0,-9 2 0 0,14-3-7 15,-14 3-6-15,14-5-3 0,-4 1-1 0,-1 2-7 0,2-3 8 16,0 0-6-16,-1 2-10 0,3-2 2 16,2-1-5-16,-2 0 2 0,1 1-5 0,0-2 5 15,0 2-7-15,-2 0-3 0,2-1 0 16,-3 1 0-16,-2 2-6 0,3-1 4 0,-3 0 2 0,-2 1-3 16,-7 3-4-16,14-6 1 0,-14 6-1 0,12-3-7 15,-12 3 4-15,8-5-32 0,-8 5-51 0,0 0-80 16,10-2-53-16,-10 2-117 0,0 0-253 0,0 0-105 0</inkml:trace>
  <inkml:trace contextRef="#ctx0" brushRef="#br0" timeOffset="147061.63">18041 11740 148 0,'0'0'171'15,"0"0"22"-15,0 0-46 0,-4 6 18 0,4-6-39 16,0 0 31-16,0 0-52 0,0 0 6 0,-9 3-44 16,9-3 22-16,0 0-33 0,0 0 19 0,0 0-21 15,0 0 21-15,0 0-14 0,-5 4 7 0,5-4-11 16,0 0-13-16,0 0 9 0,0 0 6 0,0 0-3 16,0 0 6-16,0 0 2 0,0 0 11 0,0 0-4 15,0 0-2-15,10-4-1 0,-10 4-1 0,8-5-2 16,-8 5-10-16,13-6-2 0,-5 1-7 0,0 0-3 15,0-1 13-15,2 1-33 0,2-4 3 0,-1 3-14 16,3-2-3-16,-3-1 1 0,0 2-3 0,2-1-5 0,-3 0 1 16,2 0 0-16,-1 1-12 0,1 0-13 15,-3-1-34-15,1 2-39 0,-3 1-41 0,1-1-56 16,-1 1-74-16,-1-1-448 0,-1-1-221 0</inkml:trace>
  <inkml:trace contextRef="#ctx0" brushRef="#br0" timeOffset="147672.14">19223 10560 198 0,'0'0'326'0,"0"0"-87"0,-6 4-57 0,6-4-35 15,0 0-23-15,-4 5-23 0,4-5-10 0,0 0-7 16,0 0-11-16,0 0-12 0,-5 5-10 0,5-5-10 16,0 0 9-16,0 0 2 0,0 0 1 0,0 0 2 0,0 0-5 15,0 0-9-15,0 0-4 0,13-3 0 0,-13 3-5 16,9-4-7-16,-9 4-2 0,11-5-4 16,-11 5-4-16,13-6-2 0,-8 2 1 0,5-1-2 15,-3 2-2-15,-1-1-4 0,2-1-5 0,1 2 5 0,-2-2-1 16,0 2-1-16,-1-1 0 0,-6 4-2 0,10-6 0 15,-10 6-8-15,11-6 4 0,-11 6 0 16,7-4-2-16,-7 4 6 0,0 0-16 0,10-2-35 0,-10 2-51 16,0 0-65-16,0 0-101 0,0 0-28 0,4 3-144 15,-4-3 91-15</inkml:trace>
  <inkml:trace contextRef="#ctx0" brushRef="#br0" timeOffset="148439.76">19209 11706 124 0,'0'0'325'0,"0"7"-110"0,0-7-15 15,0 0-56-15,0 0 33 0,0 0-32 0,0 0 17 0,0 0-11 16,0 0-17-16,-1 6-12 0,1-6-18 0,0 0-19 16,0 0-18-16,0 0-2 0,0 0-6 0,0 0-4 15,0 0 1-15,0 0 5 0,0 0-1 0,0 0-7 16,0 0 16-16,6 3-13 0,-6-3 1 0,0 0 0 16,0 0 0-16,0 0 6 0,11 2 2 0,-11-2 0 15,0 0 2-15,0 0-2 0,15-2-4 0,-15 2 5 16,0 0-11-16,14 0-9 0,-14 0-4 0,11-2 2 15,-11 2-6-15,13-3 1 0,-13 3-9 0,13-5-3 0,-4 3-9 16,-9 2-2-16,13-5-5 0,-7 2 1 16,-6 3-1-16,14-6-3 0,-14 6-9 0,13-4-5 15,-13 4-32-15,11-5-64 0,-11 5-70 0,9-4-82 16,-9 4-150-16,0 0-457 0,7-5-409 16</inkml:trace>
  <inkml:trace contextRef="#ctx0" brushRef="#br1" timeOffset="172769.59">2911 12000 178 0,'-5'-9'183'0,"5"9"-44"0,-4-4 16 0,4 4-27 15,-4-5 15-15,4 5-42 0,-6-7 7 0,6 7-44 16,-7-6 25-16,7 6-27 0,-6-7 22 0,6 7-29 16,-6-5 16-16,6 5-39 0,-7-7 25 0,7 7-19 15,-6-7 33-15,6 7-25 0,-8-7 56 0,8 7-56 16,-9-7 35-16,9 7-47 0,-10-6 45 0,3 2-47 16,1 0 49-16,-3 0-34 0,3 0 25 0,-3 1-41 15,1-1 53-15,-1 1-50 0,-1-1 60 0,1 2-60 0,-2-1 8 16,-1 0 8-16,2 0-6 0,-3 0-2 0,0 0 12 15,1 1 13-15,-1 0-29 0,-1-1 37 16,1 0-24-16,-1 2 20 0,-3-1-37 0,2-1 21 0,-3 0-35 16,0 2 29-16,3 0-24 0,-4-2 27 0,2 2-27 15,-2 0 20-15,2-1-27 0,-2 0 18 0,0 1-24 16,1 0 21-16,-1 1-16 0,0-3 22 0,1 3 3 16,0-1 59-16,1 0-21 0,-2 0-4 0,4 0-27 15,-5 1 1-15,4-1-23 0,1 1 8 0,-2 0-18 16,-1 0 7-16,-1 0-22 0,2 0 14 0,-3 1-11 0,1-1 7 15,-1 2-3-15,0-1-2 0,2 0-12 0,-2 3 12 16,-2-2-3-16,4 1-1 0,-2-1-9 0,-1 1 8 16,3 0 0-16,-2 1-2 0,-1 0-8 0,2 0 12 15,1 0-17-15,0 1 17 0,-1-1-11 0,1 1 13 16,3-1-15-16,-3 1 12 0,3-1-1 0,0 1-8 16,-1 0-1-16,2 0 14 0,0 1-18 0,0-2 17 0,0 2-14 15,1-1 13-15,0 1-16 0,2-1 15 0,-1 0-10 16,2 1 12-16,1-1-13 0,-2 0 13 0,2 2-12 15,0-3 13-15,0 3-15 0,-1-1 14 0,1-1-13 16,0 2 13-16,-1 0-16 0,2-1 17 0,-3 1-14 16,0 1 9-16,2 1-10 0,0-1 14 0,-2 1-12 0,2-1 14 15,-2 2-18-15,0-2 19 0,2 2-15 0,0-2 13 16,-1 3-16-16,1-3 17 0,0 3-17 0,0-1 14 16,-1 0-15-16,2-1 17 0,-1 1-15 0,-1-1 15 15,4 0-17-15,-1-2 14 0,1 3-8 0,-3-3 9 0,4 1-1 16,-2-1 0-16,2 1-6 0,0 1 2 15,0-2 0-15,-1 2-1 0,2-2 0 0,0 1 0 0,0 1 2 16,0-1-2-16,2-1 0 0,-1 0 0 16,1 3 2-16,-1-3-3 0,3 1-1 0,-1 1 3 0,-2-2-1 15,2 2 4-15,1-1-3 0,0 2 0 0,4-2 0 16,-4 3-2-16,1-2 4 0,0 2-14 0,1-1 14 16,0 1 0-16,-1-2-1 0,2 1 1 0,-3 1-2 15,4-2 0-15,-3 2 2 0,3-1 1 0,-1-1-2 0,-1 1 0 16,2 1 1-16,0-2-2 0,-2 2 0 0,2-2 2 15,0 1-1-15,1 0-1 0,-1 0-18 0,1-1 24 16,-1 1-1-16,2 1-2 0,1-3 0 0,-2 3 1 16,0-2-2-16,4 3 1 0,-3-3-2 0,2 2 3 15,0-2 0-15,-1 2 2 0,2-2-17 0,0 1 18 0,0 1-17 16,1-2 18-16,-1 1-14 0,3 0 14 0,-2 0-10 16,1-1 16-16,1 0-14 0,-1-1 18 15,1 2-19-15,2-2 18 0,-3-1-14 0,1 3 13 0,2-3-16 16,0 0 7-16,0 1-3 0,0-2 1 0,1 2 2 15,1-3 0-15,-1 3-1 0,1-1 1 16,0-2 0-16,0 2 0 0,0-1 0 0,1 0 1 0,1 0-2 16,-3 0-8-16,4 0 9 0,-2-1 1 0,-1 0 1 15,2 1 0-15,-1-2 3 0,2 1-1 0,-2 0 1 0,1-1 1 16,1-1-4-16,-4 1 1 0,4 0 1 0,-2-1 3 16,1-1 1-16,0 2 2 0,0-2-1 0,1-1 4 15,-3 1-1-15,2 0 2 0,0-2-2 0,0 3 1 16,0-3-2-16,-2 0-3 0,1 0-1 0,1-1 0 15,0-1-3-15,0 1 0 0,0 0-46 0,-2-2 52 16,2 2-47-16,0-1 53 0,0-2-49 0,0 2 56 0,-1-3-54 16,2 1 53-16,-4 1-50 0,4-1 49 0,-1 0-51 15,-1-3 53-15,0 3-6 0,0-2-3 0,1-1-5 16,-1 2-3-16,1-1-3 0,1-3 1 0,-1 2 0 16,1-2-5-16,-1 2-1 0,1-2 0 0,-1 0 1 15,0 0-2-15,-1-1 2 0,2 1-1 0,-2-2-5 16,0 0 2-16,1 0 0 0,0 0-1 0,-3 1 0 15,4-2 0-15,-3-1 2 0,0 3-3 0,1-2 2 16,-2-1-2-16,2 2 2 0,-2-1 2 0,-1 0-4 16,3 1 0-16,-2-2-1 0,-1 2 2 0,-1-2 1 15,2 1-1-15,-2 0 2 0,1 1 1 0,-2 0-4 16,-2 0 0-16,1 0 1 0,1 1-1 0,-2-1 0 16,1 0 2-16,0 0 1 0,-2 0-2 0,1 2 0 15,0-3 1-15,-2 2-1 0,1-1 1 0,-3 2-1 0,2-2 2 16,-3 3-4-16,0-3 1 0,0 3-46 0,0-3 56 15,-1 1-47-15,0 0 55 0,-1 1-54 16,-2-2 55-16,-1 0-52 0,-1 1 52 0,-2-3-51 0,-1 2 52 16,-1-1-44-16,-3-3 44 0,-2-1-49 0,-1 2 49 15,-6-3-47-15,-1-2 49 0,-2 0-6 0,-6-4-5 16,-2 0-2-16,-1 2-2 0,-2-3-3 0,-1 3-1 16,0-1-1-16,-1 1 1 0,0 2-4 0,1 1-1 15,0 1 1-15,5 3 0 0,0 2 1 0,2-1 0 16,5 4-3-16,-3-1-3 0,3 3-3 15,4 0-11-15,0 0-36 0,2 2-99 0,-1 0-67 0,3 1-153 16,2 1-80-16,-2 2-110 0,12 1-351 0,-15-1-485 16</inkml:trace>
  <inkml:trace contextRef="#ctx0" brushRef="#br1" timeOffset="174301.63">8318 11404 76 0,'0'0'344'16,"-8"4"-94"-16,8-4-48 0,-5 4-6 0,5-4-1 0,0 0-19 15,-12 3-10-15,12-3-19 0,-8 3-17 0,8-3-14 16,-9 2-17-16,9-2-5 0,-10 2-7 0,10-2-2 15,-9 1-1-15,9-1-7 0,-9 5-14 0,9-5-14 16,-12 1-1-16,12-1-12 0,-10 2 15 0,10-2-2 16,-13 1 10-16,13-1 3 0,-14 3 3 0,14-3-2 15,-14 2 7-15,14-2 27 0,-16 1 10 0,16-1-7 16,-17 2-12-16,5 0 3 0,12-2-3 0,-21 1-14 16,8 0-13-16,0 1-14 0,-2 0-8 0,-2 0-3 15,1-1 0-15,-1 2-5 0,-2 0 9 0,-2 0 0 16,2-1 5-16,-1 1-7 0,-2-1 0 0,0 3 11 15,-2-3-4-15,0 2-4 0,1-2 4 0,0 2-8 16,-3-2-5-16,2 2-2 0,0-2-9 0,-2 0 12 16,3 1-5-16,-3-1 3 0,1 1-5 0,1-1 4 15,-2 1 24-15,2-1-14 0,-2 1 1 0,1 1-3 16,2-4-5-16,-3 4-5 0,-1 1 2 0,2-2-14 16,-1 2 8-16,-1-2-1 0,0 3 1 0,1-1-3 0,-1 0 0 15,0 0 15-15,3 0-11 0,-3 0 4 0,1-1-9 16,1 1-1-16,-1 0 0 0,1 0-4 0,0-1-3 15,1 0 0-15,-2 0-4 0,2-1-1 0,0 2 2 16,2-1 2-16,-2 0-3 0,0 0-4 0,-2 0-1 16,4-1 14-16,-2 1-17 0,0 0-2 0,1 0 1 15,0 0 7-15,0-1-4 0,-3 1 2 0,3 0 32 16,-1 1-39-16,1-1 42 0,-1 0-35 0,-2 1 29 16,2 0-34-16,-1-1 35 0,0 1-33 0,-1 0 31 15,1 1-20-15,-2-1-11 0,-2 1 22 16,2 0-35-16,-4 1 38 0,0-2-35 0,1 2 30 0,-1 0-31 15,0 1 28-15,2-1-29 0,-3 0 3 0,3 1 8 16,-2-1 5-16,-1 1 5 0,3 2-2 0,-2-2-5 16,3 0-2-16,-3 0 3 0,0 0-3 0,2-1 2 15,-2 0 22-15,1 1-43 0,-1 0 43 0,2 0-29 16,-2-1 26-16,0-1-24 0,1 3 19 0,-2-2-28 16,1 0 25-16,-1 0-26 0,0 1 28 0,-1-1-25 0,0 0 0 15,1-1 16-15,-1 1-13 0,1 0-1 0,-3 0 3 16,3-1 0-16,-1 1 0 0,0 0 10 15,1 0-11-15,-3-1 1 0,3 1 2 0,-1 1 1 16,0-3-2-16,-2 2 1 0,1 1 4 0,3-2-4 0,-1 1-1 16,-2-1 0-16,0 1 0 0,1 0 17 0,1-1-17 15,-2 0 0-15,0 2 3 0,1-2-4 0,1-1 2 16,-1 1 0-16,-1 1 1 0,2 0 6 0,0-1-3 16,0 0-6-16,0 0 3 0,1 2-2 0,-2-2 3 15,6-1-48-15,-1 1 55 0,-3-1-41 0,6 0 48 16,-2 0-2-16,0 2-7 0,1-4 1 0,1 3 7 15,-2-1-12-15,4 0 0 0,-1 0 1 0,-1 0-1 16,5-2-1-16,-3 2-3 0,0-2 8 0,0 3-3 16,0-1 11-16,1 0-22 0,1 0 5 0,-2-1 26 15,5 2-29-15,-4-2 24 0,2 0-23 0,-1 0 21 16,2 1-25-16,0 0 27 0,1-1-32 0,-3-1 33 16,2 2-33-16,1 0 30 0,-1-1-32 0,1 0 33 0,-1 1-30 15,0 0 28-15,1-1-12 0,-1 0 2 0,1 1-20 16,-1 0 31-16,1 0-27 0,0-2 27 0,0 1-25 15,0 1 24-15,-1-1-33 0,1-1 34 16,0 1-30-16,-1 0 28 0,4 1-28 0,-4-1 28 0,3-2-25 16,0 3 26-16,0-2-29 0,0 1 27 0,-1 0-29 15,2-1 29-15,1 1-28 0,-3-1 24 0,4 1-22 16,1-1 28-16,0 0-27 0,-2-2 27 0,4 3-25 16,-1-2 29-16,0 1-36 0,2 0 34 0,0-1-30 15,9-2 27-15,-16 3-2 0,16-3 1 0,-13 3-27 16,13-3 24-16,-13 2-27 0,13-2 30 0,-10 3-29 15,10-3 30-15,0 0-33 0,-12 3 23 0,12-3-22 16,0 0 32-16,-10 1-35 0,10-1 28 0,0 0-9 16,0 0-43-16,0 0-40 0,0 0-53 0,-10 3-68 15,10-3-67-15,0 0-41 0,0 0-130 0,0 0-117 16,-9-3-544-16,9 3-721 0</inkml:trace>
  <inkml:trace contextRef="#ctx0" brushRef="#br1" timeOffset="174896.63">3273 12062 334 0,'0'0'293'0,"0"0"-46"0,0 0-76 16,0 0 4-16,2-4-32 15,-2 4 4-15,0 0-5 0,0 0-16 0,0 0-20 0,0 0-17 0,0 0-13 16,0 0-2-16,0 0-1 0,0 0 7 0,4 6 5 16,-4-6 4-16,0 5 3 0,0-5 4 0,2 10 0 15,-2-10-9-15,2 10 3 0,-2-10-40 0,1 13 48 16,-1-5-48-16,0 1 40 0,-1 1-53 0,1 1 47 16,-2 3-22-16,0-2-10 0,-2 4-13 0,2-1-1 15,-1 0-10-15,-2 1 5 0,1 0 14 0,-1-2 8 16,0 0 5-16,-2 1 1 0,2-1-1 0,0-1-9 15,0-1 5-15,1-1-4 0,-1-1-2 0,0 0 3 0,1-2-1 16,2 0-2-16,-2-2 1 0,0 1-8 16,4-7-10-16,-4 11-7 0,4-11-3 0,-4 10-5 0,4-10-2 15,-2 7-5-15,2-7 5 0,-3 6-9 16,3-6-4-16,-4 6-2 0,4-6-1 0,0 0 4 16,-1 9 1-16,1-9-1 0,0 0 2 0,3 6 2 0,-3-6 0 15,3 7 3-15,-3-7 4 0,5 6 3 0,-5-6 0 16,7 6 6-16,-7-6 14 0,8 8 9 0,-3-3 20 15,1-2 13-15,0 3 8 0,2 1 3 16,0-3-4-16,1 3-27 0,0 0 33 0,1 0-38 0,3 1 16 16,-3-1-23-16,2 1 22 0,0 0-22 0,0-1 15 15,-1 2-20-15,2-2-10 0,0 0-1 0,-2 0 14 16,2-1-21-16,-3 2 13 0,2-3-17 0,-3 0 1 16,0-2-12-16,1 4 13 0,-2-4-17 0,-2 1 15 15,-6-4-16-15,13 6 14 0,-13-6-13 0,10 5 21 16,-10-5-18-16,9 5 17 0,-9-5-15 0,8 3 11 0,-8-3-12 15,0 0 12-15,8 4-14 0,-8-4 7 16,0 0-29-16,0 0-52 0,8 3-217 0,-8-3-257 16,0 0-382-16,0 0-434 0,0 0-956 0</inkml:trace>
  <inkml:trace contextRef="#ctx0" brushRef="#br1" timeOffset="180835.33">3532 12568 119 0,'0'0'177'16,"0"0"-29"-16,0 0 0 0,0 0-32 0,0 0-15 15,0 0-8-15,0 0-5 0,0 0-6 0,0 0 3 16,0 0-4-16,0 0-2 0,0 0-10 0,0 0 2 16,0 0-14-16,0 0-5 0,0 0-6 0,0 0-9 15,0 0-3-15,0 0-6 0,0 0 1 0,0 0 0 16,0 0 8-16,0 0 8 0,0 0 5 0,0 0 5 15,0 0 6-15,0 0 5 0,0 0-16 0,10 0-5 16,-10 0-1-16,0 0 12 0,0 0 6 0,12 1-45 16,-12-1 43-16,0 0-48 0,11 2 50 0,-11-2-43 15,0 0 46-15,16 2-42 0,-16-2 52 0,12 3-50 16,-12-3 46-16,10 2-40 0,-10-2 43 0,13 1-34 16,-13-1 29-16,16 1-36 0,-16-1 34 0,15 1-35 0,-15-1 23 15,17 2-34-15,-17-2 24 0,15 2-30 16,-15-2 25-16,16 1-30 0,-16-1 28 0,18 0-28 15,-18 0 26-15,17 1-25 0,-17-1 21 0,19 0-23 16,-19 0 28-16,19 1-20 0,-19-1 25 0,22 0-20 16,-22 0 15-16,23-1-20 0,-23 1 19 0,23 0-25 15,-23 0 16-15,23 0-20 0,-12-1 16 0,1 1-20 0,0 0 19 16,0-1-16-16,0 1 17 0,2-2-14 0,-3 2 17 16,1-1-12-16,2 0 11 0,-1 1-11 0,2-1 19 15,-2 0-15-15,1 0 15 0,0-1-15 0,0 1 13 16,0-2-16-16,4 1 14 0,-3 0-17 0,3 0 12 15,-2 1-15-15,0-1 9 0,2 0-11 0,-1-1 10 16,-2 0-6-16,4 0 3 0,-1 1-11 0,0 0 12 16,0 0-14-16,0 0 13 0,1-1-14 0,0-1 13 15,-1 2-15-15,1 0 13 0,-1-1-13 0,3 2 11 16,-2-1-12-16,-1 0 13 0,2-1-13 0,-2-1 13 16,1 2-15-16,0 0 18 0,1-1-8 0,0 1 21 15,-1 0-2-15,-1-1 14 0,2 0-11 0,0 1 9 16,0 0-10-16,0-2 6 0,0 3-6 0,0-2 0 15,0 0-8-15,0-1 1 0,0 1 0 0,-1 0 2 16,2 0 5-16,-1 1-1 0,-1-1 5 0,1-1 1 16,0 1-5-16,-2-1 0 0,1 2-3 0,1-2 3 15,0 1-4-15,-1-1-4 0,1 0-4 0,-3 2 1 16,2 0 1-16,-1-2-4 0,0 2 3 0,1-2-2 0,-2 0-3 16,0 2-2-16,0 0 1 0,1-1 2 0,-1 1-3 15,1 0 2-15,-3-1 0 0,4 0 0 0,-2 0 3 16,-2 1-3-16,3 0 4 0,-3 1 4 0,2-1-2 15,-2 0-3-15,3 0 1 0,-5 0 1 0,5-1 0 16,-4 1 1-16,0 1 0 0,3-2-3 0,-1 2 2 16,0-1 0-16,0 1-3 0,1-2 0 0,-2 2 3 15,2-2-3-15,-2 1-6 0,-1 1 5 0,3-1-40 16,-5-1 46-16,4 2-43 0,-2 0 49 0,0 0-46 16,0-2 43-16,0 2-41 0,-1-2 45 0,2 1-43 15,-2 0 46-15,0 1-43 0,2-1 37 0,-2 0-38 16,1 2 43-16,-3-2-40 0,3 1 37 0,-1-1-39 15,0 1 43-15,0 0-37 0,0-1 35 0,-1 1-42 16,1 0 42-16,-1-1-42 0,2 2 43 0,-3-3-42 16,3 3 42-16,-2-1-41 0,2 1 39 0,-3 0-39 0,2 0 40 15,1 0-37-15,-1 0 33 0,0 0-35 16,-1 0 40-16,1 0-42 0,1 0 38 0,-1 0-38 0,1 0 39 16,-1 0-34-16,2 0 32 0,-2 1-38 0,1-1 40 15,0 0-39-15,-1 0 38 0,2 0-34 0,-3 2 31 16,2-2-37-16,0 0 40 0,0 1-42 0,-1-1 37 15,1 0-24-15,-2 1 20 0,1 0-34 0,3 0 38 16,-4-1-37-16,4 1 41 0,-3 1-36 0,2-2 34 16,-2 2-38-16,3 0 37 0,-2-1-35 0,2 0 37 15,-2 0-40-15,2 0 42 0,-3 0-36 0,5 1 34 16,-4 0-41-16,3 0 39 0,-2-1-34 0,3 2 35 16,-1-2-37-16,-1 2 33 0,1-1-33 0,1-1 36 15,-3 0-36-15,4 2 34 0,-1-1-29 0,-1 0 34 0,0 0-38 16,0 0 35-16,1 1-36 0,0-2 40 15,0 1-42-15,0-1 45 0,-2 2-39 16,2-2 14-16,0 1 9 0,-1-1 18 0,-2 2-30 0,2-2 34 0,-3 1-26 16,4-1 24-16,-3 0-19 0,2 0 24 15,-3 0-25-15,1 0 21 0,-1-1-25 0,3 0 24 16,-3 2-28-16,1-2 21 0,-1 1-21 0,0-2 20 0,2 2-22 16,-3-1 22-16,2 1-18 0,0-1 20 0,-2 1-28 15,2-1 22-15,-1 0-13 0,-1 0-12 0,2 1 7 16,-2-1 21-16,4 1-24 0,-5-1 20 0,2 0-21 15,1 0 18-15,-3 0-15 0,1 2 15 0,0-2-22 16,2 0 21-16,-3 0-21 0,0 0 24 0,0 0-23 16,2 0 19-16,-2 0-18 0,-1 0 18 0,-11 0-18 15,24 1 19-15,-24-1-19 0,23 0 12 0,-23 0-11 16,22 0 16-16,-22 0-18 0,18 0 22 0,-18 0-17 16,19 2 10-16,-19-2-17 0,18 0 22 0,-18 0-21 15,19 0 20-15,-19 0-21 0,17 1 8 0,-17-1-6 16,15 0 19-16,-15 0-20 0,18 1 21 0,-18-1-20 15,14 0 15-15,-14 0-14 0,18 1 18 0,-18-1-24 16,14 0 23-16,-14 0-16 0,18 1 18 0,-18-1-7 0,17 0-2 16,-17 0-12-16,16 1 21 0,-16-1-19 15,18 0 25-15,-18 0-12 0,19-1 13 0,-19 1-16 16,19 0 18-16,-19 0-20 0,18 0 15 0,-18 0-15 0,21-1 12 16,-21 1-14-16,19 0 18 0,-19 0-16 0,22 0 14 15,-11-1-16-15,-11 1 16 0,22 0-14 0,-22 0 20 16,23-1-17-16,-23 1 16 0,20 0-19 0,-8 0 17 15,-12 0-12-15,20-1-7 0,-20 1 10 0,18 0 13 16,-18 0-15-16,21 0 18 0,-21 0-12 0,16-2 8 16,-16 2-10-16,18 0 12 0,-18 0-17 0,17-1 14 15,-17 1-11-15,14 0 7 0,-14 0-13 0,13-2 16 16,-13 2-13-16,0 0 13 0,16 0-16 0,-16 0 10 16,0 0-11-16,13 0 15 0,-13 0-17 0,0 0 13 15,10-1-15-15,-10 1 13 0,0 0-15 0,0 0 9 16,0 0-7-16,13 0 11 0,-13 0-15 0,0 0 17 15,0 0-14-15,0 0 11 0,13-1-12 0,-13 1 14 16,0 0-13-16,0 0 10 0,0 0-12 0,0 0 10 16,9-2-12-16,-9 2 15 0,0 0-16 0,0 0 5 15,0 0-25-15,0 0-19 0,0 0-46 0,9-3-16 16,-9 3-89-16,0 0-45 0,0 0-87 0,0 0-85 0,1-5-84 16,-1 5-91-16,0 0-88 0,-4-9-297 0,4 9-566 15</inkml:trace>
  <inkml:trace contextRef="#ctx0" brushRef="#br1" timeOffset="181586.42">7909 12156 342 0,'-8'-3'300'0,"8"3"-31"16,0 0 0-16,-10-5-10 0,10 5-5 0,0 0-49 15,-6-2 8-15,6 2-66 0,0 0 12 0,0 0-67 16,0 0 32-16,-8-3-6 0,8 3 3 0,0 0 10 16,0 0 6-16,0 0-3 0,0 0-9 0,0 0-13 15,10 3 2-15,-10-3-41 0,8 2 36 0,-8-2-41 16,13 5 37-16,-13-5-42 0,13 3 44 0,-13-3-43 16,15 6 36-16,-6-3-52 0,1 1 38 0,0 0-54 0,-2-1 41 15,2 3-54-15,2-2 46 0,-1 2-51 16,0-2 47-16,1 3-53 0,0-1 45 0,-1-1-49 15,2 2 50-15,0 0-36 0,1-1 25 0,-4 1-48 16,4-1 43-16,-4 1-42 0,3 1 49 0,-3-2-45 0,2 1 39 16,-3-1-47-16,1-1 46 0,-2-1-40 0,1 2 46 15,0 1-37-15,-1-3 33 0,0 2-41 0,0-1 44 16,-2 0-46-16,3 0 45 0,-4-1-44 0,2 1 41 16,-1-1-43-16,-6-4 42 0,10 6-40 0,-10-6 43 15,8 7-39-15,-8-7 42 0,5 5-32 0,-5-5 29 16,7 5-36-16,-7-5 33 0,5 3-35 0,-5-3 32 15,0 0-33-15,6 6 24 0,-6-6-24 0,0 0 30 16,4 5-31-16,-4-5 29 0,0 0-27 0,0 0 23 16,0 0-31-16,1 6 30 0,-1-6-31 0,0 0 27 15,-1 6-28-15,1-6 26 0,-4 6-29 0,4-6 25 16,-9 6-24-16,9-6 24 0,-6 9-21 0,1-6 22 16,-2 2-27-16,3-1 19 0,-5 3-19 0,3-1 25 15,0-1-23-15,-2 2 24 0,-1-1-22 0,1 0 14 0,1 1-19 16,-1-1 26-16,-1 1-27 0,3 0 25 15,-2-1-22-15,0 1 21 0,1 0-20 0,-1-2 22 0,2 2-23 16,-1 0 23-16,1-1-2 0,-2-1-8 0,3 2-11 16,-1-3 20-16,0 2-15 0,1 0 21 0,5-6-19 15,-8 8 22-15,2-5-21 0,6-3 18 0,-6 9-20 16,6-9 16-16,-8 6-15 0,8-6 16 0,-6 5-18 16,6-5 17-16,-4 6-18 0,4-6 18 0,0 0-17 15,-6 4 20-15,6-4-20 0,0 0 9 0,0 0-5 16,-5 5 16-16,5-5-18 0,0 0 18 0,0 0-14 15,0 0 1-15,-6 3-4 0,6-3 16 0,0 0-20 16,0 0 21-16,0 0-21 0,0 0 14 0,0 0-12 16,0 0 12-16,0 0-18 0,-7 3 16 0,7-3-17 15,0 0 14-15,0 0-13 0,-10-3 12 0,10 3-19 16,0 0 12-16,0 0-25 0,-9-2-35 0,9 2-142 16,0 0-95-16,-8-2-181 0,8 2-226 0,-13 0-595 15,13 0-904-15</inkml:trace>
  <inkml:trace contextRef="#ctx0" brushRef="#br1" timeOffset="189383.91">9527 12144 17 0,'0'0'247'0,"0"0"-94"0,0 0 19 15,-2-6-56-15,2 6 27 0,0 0-53 16,0 0 21-16,0 0-4 0,-7-2-12 0,7 2-13 0,0 0-10 16,0 0 0-16,0 0-2 0,0 0-11 0,-4-6 1 15,4 6-2-15,0 0-5 0,0 0 1 0,0 0-4 16,0 0 9-16,-5-5-1 0,5 5 1 0,0 0 5 16,0 0-6-16,-4-4 0 0,4 4-9 0,0 0 6 15,-7-3-6-15,7 3 7 0,0 0 1 0,-8-4 1 16,8 4 0-16,-5-4-3 0,5 4 4 0,-8-3-1 15,8 3-3-15,-10-4 1 0,10 4 8 0,-9-5 9 16,9 5-11-16,-12-5-2 0,12 5-2 0,-12-6 1 16,5 3-2-16,1-1-2 0,-1 2 0 0,-1-2-3 15,0 1 0-15,0-1-7 0,1 1-2 0,-2-1 2 16,1 2-5-16,-1-2-3 0,1 0-4 0,0 1-6 16,0 0-2-16,-1 1-2 0,0 0 12 0,0-1-2 15,1-1-1-15,8 4-3 0,-15-4 2 0,15 4-7 0,-17-4 11 16,17 4-4-16,-16-2-5 0,16 2 3 15,-17-2-7-15,17 2-2 0,-19-2 39 0,19 2-53 16,-18 0 44-16,18 0-54 0,-20 0 45 0,20 0-50 16,-21 0 43-16,21 0-48 0,-18 0 47 0,18 0-44 0,-22 2 47 15,22-2-53-15,-20 1 48 0,20-1-46 0,-20 1 44 16,8-1-47-16,1 0 44 0,11 0-41 16,-22 1 41-16,12 0-45 0,-3 0 45 0,13-1-46 0,-19 2 45 15,6-1-50-15,13-1 48 0,-19 1-43 0,7 0 42 16,12-1-46-16,-19 2 46 0,19-2-46 0,-23 2 51 15,14-1-51-15,9-1 46 0,-23 3-45 0,14-2 45 16,9-1-45-16,-23 1 46 0,13 0-44 0,-1-1 42 16,0 1-45-16,1 0 47 0,-1 1-44 0,0 0 45 15,2-1-50-15,-3 0 50 0,1 0-48 0,1 2 6 16,10-3 3-16,-18 2 3 0,8 0 2 0,-1 0 6 16,11-2-6-16,-20 2 6 0,10 0 1 0,1 0 2 15,-1-1 0-15,0 1-3 0,1 0 1 0,-2 0 1 16,0-1 1-16,2 1-1 0,0 0 1 0,-2-1 1 0,2 0 3 15,-2 2-2-15,0-2-2 0,2 1 1 0,-1 1 1 16,0-2-1-16,-2 1-1 0,3-1 4 16,-2 2-2-16,2-2 1 0,-3 2-1 0,2-2 3 0,1 1-2 15,-1 0 4-15,0 1-7 0,-1-1 2 0,1 1 2 16,0-1 4-16,1-1-5 0,-1 3 0 0,1-2 3 16,-1 2-4-16,-1-2 1 0,2 0 0 0,-1 3 0 15,1-3-2-15,0 0 2 0,-1 0 2 0,2 2 0 16,-1-2-2-16,2 1 1 0,-2 1-1 0,9-4 2 15,-16 4 3-15,16-4-5 0,-15 6-1 16,9-4-2-16,-2 3 3 0,2-2-3 0,-2 1 0 0,2 0 4 16,-1 0-2-16,2 1-4 0,-1-3 3 0,-2 4 0 15,3-1 0-15,0 0 3 0,0-2-6 0,-2 3 3 16,1 1-1-16,2-3 2 0,-2 2 41 0,1 2-51 16,-2-3 46-16,2 2-52 0,-1 0 45 0,-1 0-48 15,2 0 45-15,0 0-48 0,0 0 46 0,-1 2-46 16,-1-2 45-16,2 1-47 0,0 1 49 0,0-2-49 0,1 2 49 15,-2-1-46-15,1 0 43 0,1 1-48 16,0-1 48-16,0 0-44 0,0 2 42 0,0-2-45 16,1 1 51-16,0 0-52 0,1 0 47 0,-1 1-45 0,2-1 47 15,-2 1-46-15,3-2 46 0,-1 1-48 0,1-1 50 16,0 2-45-16,-2-2 49 0,4 3-43 0,-2-2 44 16,0 1-42-16,1-1 42 0,-1 0-37 0,3 1 56 15,-2 0-48-15,0 0 39 0,2-2-49 0,-2 2 51 16,2 0-41-16,0-2 55 0,0 0-50 15,1 1 46-15,0 0-46 0,-2-2 43 0,3 3-45 16,-1-3 47-16,1 3-50 0,0-3 45 0,2 1-46 0,-2 1 52 16,0-2-47-16,1 2-5 0,3-2 2 0,-5 0 5 15,4 1 2-15,-2-2 2 0,3 2-1 0,-3-1 14 16,2-2-13-16,1 3 0 0,-1-2 2 0,-2 0-1 16,3 0 2-16,-1-1 1 0,1-1-5 0,-2 3-1 15,1-3-1-15,1 1 2 0,1 0 2 0,-1 0-3 16,0 0 5-16,3-2-7 0,-2 1-1 0,0-1 1 15,0 1-40-15,2 0 53 0,-2-2-51 0,1 1 48 16,1 0-41-16,0-1 43 0,-1 1-45 0,3-2 47 16,-3 1-48-16,1 0 53 0,1 0-50 0,2-1 44 15,-3 1-45-15,2-2 42 0,-1 2-39 0,1 0 45 16,-2-1-44-16,4 0 43 0,-3 1-42 0,-1-1 43 0,2 0-46 16,-1 1 50-16,1-2-46 0,0 1 37 15,0 0 0-15,-1 0-3 0,0 0-5 0,2-1 2 0,-2 1-46 16,2-1 47-16,-2 0-2 0,2 1-1 0,0-2-1 15,0 1-1-15,-2 0 2 0,2-1-42 0,-1 0 43 16,1 1-3-16,-1-2-2 0,2 1 1 0,-1-1-4 16,3 0 1-16,-3-1 4 0,2 1-7 0,0-1-1 15,-2 3 0-15,-1-2 2 0,4 0 4 16,-3-1-44-16,2 2 45 0,-2-1-3 0,0-1 0 0,0 1-44 16,1-1 51-16,-2 2-45 0,0 0 56 0,0-1-53 15,3-2 48-15,-4 3-46 0,3-1 51 0,-4-2-52 16,3 3 53-16,-1-2-51 0,-1 1 51 0,2-2-49 15,-2 2 50-15,4 0-49 0,-4-2 62 0,2 0-59 16,-2 3 41-16,2-1-3 0,-2-2-3 0,1 2-4 0,-1-2 5 16,-2 0-10-16,3 2 0 0,-1 0 0 15,1-1-5-15,0 1 5 0,0 0-3 0,-2-1 6 0,-1-1-2 16,3 2-7-16,-1 0-4 0,2-1 6 0,-2 1-1 16,0 0 0-16,0-2 2 0,-2 0 4 15,4 1-7-15,-3-1 1 0,2 2 2 0,-4-2-2 0,3 0 5 16,-2 1 0-16,1 0-8 0,-2 0 2 15,3 1 0-15,-4-2 0 0,4-1 0 0,-2 1 0 0,-2 2 5 16,1-1-5-16,-1-1 0 0,-1 0 16 0,1 1-20 16,0-1 7-16,0 1-3 0,-3-1 4 0,2-1-5 15,-1 1 3-15,1 0-4 0,-1 0 2 0,-2-1 6 16,1 0-3-16,2 1-3 0,-8 4 1 0,11-9-1 16,-4 3 1-16,-1 0-2 0,-1 2 4 0,2-4 1 15,-2 4-5-15,1-2 2 0,-2-2-1 0,2 4-3 16,-2-2 7-16,1-2 1 0,-2 4-4 0,1-2 0 15,0-1 2-15,-2 1-1 0,1 1 0 0,0-2-1 0,-1 1 6 16,0 1-5-16,-1-2-1 0,-1 7 4 0,3-11-4 16,-3 11 7-16,3-14-7 0,-3 14 1 15,0-13 0-15,1 7-2 0,-2-1 4 0,1 0 0 0,0 7 5 16,-2-12 0-16,1 4-7 0,1 8 3 0,-3-11-2 16,2 3 2-16,0 2 3 0,1 6-5 15,-5-13 3-15,4 8-5 0,-2-2 2 0,3 7-48 0,-5-11 56 16,4 5-48-16,-2-1 60 0,1 2-54 0,-1-1 55 15,-1 0-52-15,3 0 55 0,-2 2-52 0,-2-2 59 16,5 6-46-16,-5-8 51 0,0 2-52 16,5 6 61-16,-5-8-59 0,5 8 63 0,-8-6-63 15,8 6 55-15,-5-8-56 0,5 8 56 0,-9-7-52 0,9 7 56 16,-8-4-62-16,8 4 61 0,-6-7-63 0,6 7 59 16,-9-4-61-16,9 4 62 0,-9-6-51 0,9 6 52 15,-8-5-62-15,8 5 56 0,-7-5-55 0,7 5 60 16,-9-5-52-16,9 5 47 0,-9-4-54 0,9 4 60 15,-8-4-56-15,8 4 56 0,-7-5-53 0,7 5 51 16,-9-4-58-16,9 4 53 0,-8-4-52 0,8 4 49 16,-9-4-50-16,9 4 44 0,-8-4-49 0,8 4 58 15,-8-6-61-15,8 6 60 0,-8-4-56 0,8 4 47 0,-8-4-46 16,8 4 47-16,-10-3-50 0,10 3 52 0,-8-5-52 16,8 5 53-16,-6-5-49 0,6 5 48 0,-8-5-55 15,8 5 52-15,-9-3-50 0,9 3 48 0,-6-4-47 16,6 4 49-16,-8-4-49 0,8 4 50 0,-5-4-48 15,5 4 46-15,-8-4-46 0,8 4 46 0,-7-2-49 16,7 2 52-16,0 0-49 0,-9-5 52 0,9 5-47 16,-8-3 42-16,8 3-46 0,-6-4 50 0,6 4-52 15,-9-3 49-15,9 3-50 0,-9-3 49 0,9 3-43 16,-9-4 42-16,9 4-49 0,-12-5 46 0,12 5-50 16,-10-5 53-16,10 5-45 0,-11-4 42 0,11 4-48 15,-13-4 47-15,13 4-48 0,-13-5 50 0,13 5-63 16,-15-5 16-16,15 5-130 0,-17-4-63 0,7 3-149 15,0-4-182-15,-2 3-237 0,-2-1-508 0,-1-1-894 16</inkml:trace>
  <inkml:trace contextRef="#ctx0" brushRef="#br1" timeOffset="207948.41">2920 13116 20 0,'0'0'292'0,"0"0"-60"0,-8-4-58 15,8 4 18-15,0 0-28 0,0 0 31 0,-11-1-50 16,11 1 31-16,0 0-43 0,-9-2-8 0,9 2-41 0,0 0 54 16,-11-2-50-16,11 2-1 0,-8-3-2 15,8 3-17-15,-8-3-11 0,8 3-10 0,-9-5 0 16,9 5-11-16,-12-3-2 0,12 3-4 0,-10-3-12 16,10 3-3-16,-14-4-4 0,5 2-3 0,9 2 9 0,-15-6 1 15,5 2 3-15,1 3-9 0,-2-3-3 0,0 2-3 16,1 0 1-16,-2-1 36 0,-2 0-42 0,3 0 8 15,-3 1-7-15,-2-1 0 0,0 1 12 0,-1 1 2 16,0-1 0-16,1-1-13 0,-3 1 1 0,2-2-2 16,-2 3 3-16,0-1-4 0,1 1 2 0,-1 0-2 15,1 0-1-15,-2 0 3 0,0 0-2 0,5 0-2 16,-3 1 0-16,1-2-1 0,2 1 3 0,-2 4-3 0,1-5 2 16,0 2 2-16,1-1-3 0,0 1 41 0,-2 0-50 15,3 0 46-15,-3 0-50 0,2 0 42 0,0 1-37 16,-2 2 29-16,0-3-40 0,2 0 41 0,0 1-34 15,-4-1 40-15,2 1-50 0,-2-1 46 0,2 1-40 16,-1 0 36-16,2-1-44 0,-2 3 40 0,4-3-33 16,-5 1 37-16,1 0-47 0,1 0 50 0,1 1-39 15,-1 0 34-15,-1 1-44 0,1-1 43 0,-1 0-34 0,3 1 39 16,-3-1-48-16,2 2 48 0,-1-1-41 16,2 1 38-16,-2-1-47 0,2 0 49 0,-1 0-39 0,0 2 41 15,2-1-8-15,-3-1 0 0,3 2-6 0,0-1-1 16,0 2-2-16,2-4 7 0,-3 4-14 0,2-1 4 15,1 1-4-15,-1 0 6 0,0 0-8 0,0 1 5 16,2-1-4-16,-2 2 7 0,3 0-8 0,-3-1 1 16,3 2 3-16,-2-1 5 0,1 2-11 0,0-1 3 0,1 1-1 15,-1-1 6-15,-1 2-14 0,2-1 13 0,0 0-4 16,1 0 7-16,-2 1-6 0,0 0 2 0,2-2-2 16,0 2 8-16,-1-2-9 0,1 3 1 0,0-3-1 15,-1 3 8-15,2-3-8 0,1 1 1 0,-1 0 2 0,-1 1 6 16,0 0-6-16,3-2-4 0,-1 2 0 0,-2-1 14 15,3 0-3-15,1 0 0 0,0-1 4 16,-2 0 8-16,3 2-6 0,-1-3-5 0,2 2 2 0,0 0 4 16,-1-1-6-16,3 0-1 0,-3 1 0 0,4-1 7 15,-1 1-5-15,-1-2-5 0,1 0 5 0,1 2 1 16,1-2 3-16,1 2-1 0,-1-1 3 0,0 0-2 16,3 0 9-16,0 1 10 0,0-1-5 0,2 1-4 15,-1 0 0-15,2-1-6 0,-1 2 2 0,2-2-3 0,2 1 6 16,-1-1-6-16,0 0 1 0,1 0 3 0,2-1-5 15,-2 1-1-15,2-2-2 0,0 1 1 0,2-2 5 16,-1 2-6-16,1 0 0 0,0-2 3 0,0 1 1 16,0 0-2-16,2-2 0 0,0 2 5 0,-2-1 8 15,4-1-4-15,-1 0-3 0,-1-1 1 0,3 1-2 0,-2-1-2 16,2-1-4-16,-1 1 0 0,3-1 1 0,-1 1-4 16,-2-1-2-16,4-1 1 0,-1 0 0 0,0 1-2 15,0-1 1-15,1-1-1 0,0 0 4 0,0 1-1 16,1-2 0-16,-3 0 6 0,2 0-4 0,0 0-3 15,-2 0-15-15,1-2 16 0,-1 2-10 16,2-1 14-16,-3 0-18 0,3 0 13 0,-1 1-6 0,-3-2 8 16,3 0-14-16,-2 1 13 0,-1-1-8 0,2 1 9 0,-2 0-16 15,1-2 14-15,0 2-9 0,-1-2 11 0,1 1-17 16,-1 0 14-16,1-1-3 0,1 1-11 0,-4 0 1 16,3-1 2-16,-2 2 3 0,2-2-2 0,0 1 7 15,-2 1-6-15,2-2-1 0,-2 1 3 0,2 0-1 16,-4-1 0-16,3 2 0 0,0-1 7 0,-3-1-8 15,2 1 4-15,-2-1-3 0,3 0 3 0,-5 2-1 16,4-2 0-16,-6 1 7 0,3 0-4 0,0-1 1 16,-1 1-1-16,1-1 3 0,-1 0-3 0,1 0 4 15,-3 1-1-15,2-2 3 0,3 0-5 0,-5 1 3 0,3-2-2 16,2 2-2-16,-3-2 3 0,0 0-3 0,3 0-1 16,-5 1-2-16,2-2 3 0,1 1-3 15,-1-1 0-15,1 1 6 0,-1 0-6 0,-2-2 2 16,2 2-2-16,-2-1 3 0,2 0-2 0,-3 1 1 0,1-1-1 15,0 1 0-15,-2-2-1 0,0 2 0 0,1 1 1 16,-1-2-2-16,0 1 6 0,1 0-6 16,-2 0 2-16,0-1 1 0,-2 3 5 0,3-2-2 15,-4 0 3-15,3 0 12 0,-3 0 7 0,0 0 0 0,-5 5 3 16,10-9-7-16,-6 4 2 0,1 0-2 16,-1 1-5-16,0-2 4 0,-2-1-2 0,1 2 0 0,2-2-6 15,-2-2 4-15,-2 1 3 0,0-1 1 0,-1 1 2 16,0-2-5-16,0 0 0 0,-1-1-2 0,-2-1 4 15,1 0-6-15,-6-2 0 0,3 0-6 0,-4-2-1 16,-4 0-5-16,0-1-4 0,-4-1-2 0,-3-1-3 16,-3 0 0-16,-5-2 0 0,-2 0-15 0,-5 1-52 15,-1 0-50-15,-2-1-78 0,-3 2-47 0,1 0-103 16,1 1-46-16,-2 2-8 0,1 0-77 0,2 1-305 0,1 3-304 16</inkml:trace>
  <inkml:trace contextRef="#ctx0" brushRef="#br1" timeOffset="208887.41">1317 12700 41 0,'0'0'203'0,"-4"-7"2"0,4 7-82 15,-6-7 36-15,6 7-67 0,-8-6 38 0,8 6-43 16,-9-5 50-16,9 5-53 0,-10-5 24 0,10 5-33 16,-13-5 43-16,13 5-26 0,-14-4 29 0,14 4-51 15,-16-2 34-15,16 2-40 0,-22-2 22 0,22 2-45 16,-22-2 30-16,11 4-7 0,-1-2 16 0,1 1-38 0,-3 0 16 16,1 0-32-16,-1 0 14 0,1 2-24 0,-2 0 10 15,1 2-20-15,-2-1 19 0,2 0-24 0,-1 2 15 16,2-1-17-16,-1 2 27 0,0 0-17 0,1 1-1 15,-1-1 5-15,1 3-4 0,1-1-1 0,-1 2 0 16,0 1-2-16,2-1 0 0,-2 3 3 0,1-1-3 0,2-2 2 16,1 3 3-16,1-1-44 0,0 0 58 0,0 1-42 15,1 2 52-15,1-1 0 0,1-2-1 16,0 3-3-16,1 1 6 0,0-1-9 0,3-1 10 0,0 2-4 16,1-1 7-16,0 0-8 0,1-1-2 0,0 2-1 15,3 0 7-15,0-2-15 0,0 0 26 0,2 0-25 16,-1 1 29-16,3-1-32 0,-2 0 20 0,3 2-25 15,-1-3 25-15,1-1-47 0,-2 2 52 0,5-1-20 0,-3-1 18 16,1 0-24-16,-1-1 24 0,0-1-27 0,1 1 20 16,2-1-41-16,-3 0 42 0,0-1-22 0,2-1 18 15,-2 1-15-15,0-2 20 0,0 1-18 0,1-1 14 16,-1-1-23-16,-1 0 23 0,1 0-16 0,0-2 18 0,-3 1 1 16,3 0-2-16,-1-2-2 0,-1 2-5 0,1-1-3 15,-3-2-3-15,4 1-2 0,-4 1-1 0,-5-5-1 16,12 6-3-16,-12-6-2 0,10 6-1 0,-10-6 1 15,10 3-2-15,-10-3 1 0,9 5 1 0,-9-5-3 16,9 4 2-16,-9-4 0 0,0 0-2 0,13 4-3 16,-13-4-3-16,0 0 2 0,10 3-2 0,-10-3 0 0,0 0 0 15,9 3 0-15,-9-3-2 0,0 0-1 16,0 0 1-16,11 3-2 0,-11-3 0 0,0 0 0 0,0 0 3 16,9 2-2-16,-9-2 2 0,0 0-2 0,0 0-2 15,0 0-2-15,8 3 0 0,-8-3-2 0,0 0-5 16,0 0-2-16,0 0-6 0,0 0-14 0,0 0-18 15,0 0-29-15,9 2-40 0,-9-2-60 0,0 0-82 16,0 0-90-16,0 0-43 0,-8 5-494 0,8-5-447 16</inkml:trace>
  <inkml:trace contextRef="#ctx0" brushRef="#br1" timeOffset="209151.07">1016 13566 204 0,'0'0'321'0,"0"0"-101"0,0 0 31 0,-11 3-48 16,11-3 34-16,0 0-53 0,0 0-21 0,0 0-19 0,0 0-28 15,0 0-18-15,0 0-20 0,0 0-11 0,0 0 2 16,-6-5 5-16,6 5-7 0,9-5-7 0,-9 5-3 16,9-6 9-16,-4 3-17 0,3-1-6 0,0 1-4 0,1-3-9 15,1 3-5-15,0-3-6 0,0 1 8 16,0 0-15-16,3 1 0 0,0-3-3 0,1 1 4 0,-3 1-7 15,2-2-8-15,1 1-7 0,-1 0-34 0,1 0-83 16,-3 0-55-16,1 0-137 0,-2 1-72 0,-2 0-203 16,0-1-107-16</inkml:trace>
  <inkml:trace contextRef="#ctx0" brushRef="#br1" timeOffset="209348.2">1246 13294 39 0,'0'0'588'0,"-2"-8"-179"15,2 8-54-15,-1-7-49 0,1 7-8 0,0 0 2 16,-2-7-49-16,2 7 12 0,0 0-31 0,0 0-36 0,-4-6-37 16,4 6-34-16,0 0-21 0,0 0 6 15,0 0 13-15,1 6-5 0,-1-6-10 0,0 11-19 0,-1-3-16 16,1 2-11-16,-3 3-13 0,3 3-14 16,-1 2-7-16,-3 0-8 0,3 5-11 0,-2 0-62 0,-1-1-83 15,0 5-99-15,-1-5-162 0,2 3-172 0,-1 0-388 16,-1-1-544-16</inkml:trace>
  <inkml:trace contextRef="#ctx0" brushRef="#br1" timeOffset="-214397.19">9401 13204 137 0,'0'0'200'0,"0"0"-31"16,0 0-2-16,-8-4-13 0,8 4-17 0,0 0-18 15,-8-2-7-15,8 2-13 0,-6-4-14 0,6 4 2 16,-8-4-3-16,8 4 1 0,-8-6 14 0,8 6-16 15,-7-5 0-15,7 5-3 0,-10-7-11 0,10 7-1 16,-11-6-11-16,11 6 6 0,-11-5-22 0,2 1 19 0,1 1-23 16,1-1 16-16,-3 1-22 0,0-1 23 0,0 1-32 15,0 1 21-15,-3-2-34 0,2 3 39 0,-3-2-12 16,0 1 11-16,1 0-38 0,-4-1 28 0,3 2-44 16,-1 0 63-16,-2 0-52 0,-1 0 41 0,-1 1-51 15,1-1 42-15,0 1-43 0,0 0 38 0,-1 0-38 16,-1 0 39-16,2 0-49 0,-4 0 48 0,2 1-40 15,0 0 43-15,0 0-30 0,-2 0 56 0,3 2-50 16,-3-2 40-16,2 1-50 0,-1-1 39 0,1 2-49 16,0 1 47-16,-1-2-49 0,2 1 43 0,-1 0-43 15,0-1 42-15,1 0-49 0,1 3 46 0,-1-2-40 16,0 0 40-16,1 0-45 0,-1 0 43 0,2 0-3 16,-1 1 16-16,1-1-3 0,0 1-4 0,-1-1-6 15,0 1-5-15,2 0-5 0,-1-1-3 0,-1 2 2 16,3-2-5-16,-2 1-4 0,-1 0-1 0,3-1-1 0,-3 2 2 15,3 0-5-15,-2-1 4 0,2 0-3 16,-2 0 3-16,2 1-6 0,-2-1-1 0,0 1 3 0,1 1 5 16,2 0-6-16,-4 0 3 0,5 1 14 0,-3-1-6 15,1 3 0-15,0-2-3 0,1 1 4 0,0 0-4 16,1 0-3-16,2 1-2 0,-3-1-2 16,2 2 3-16,0-2-2 0,1 2-1 0,1-2 3 0,-1 2 0 15,2-1-3-15,-2 1 0 0,1-1 0 0,1 1 5 16,1 0-3-16,1-1-3 0,-1 1 3 0,-1 0-1 15,1 0 1-15,2 1 3 0,-1-1 9 0,-1 0-2 16,3 0 3-16,-2-1 1 0,0 2 2 0,2-1-2 16,1 1-2-16,-1-1-28 0,1-1 28 0,0 1-35 15,0 0 41-15,-1 0-41 0,4 1 43 0,-2 0-34 16,2-1 38-16,0 1-40 0,-2 0 44 0,3 0-42 16,0-1 39-16,1 0-38 0,1 0 43 0,0 2-5 15,-2-4-17-15,4 3-21 0,-3 0 41 0,4-1 3 0,-1-1-2 16,0 2 2-16,1-2-7 0,2 1 18 15,-2-2 0-15,2 2-4 0,0 0 3 0,-1-2 0 16,3 2 1-16,0-2 7 0,1 2 5 0,-1-2-8 16,0-1-5-16,0 1-2 0,1-1 6 0,2 1 1 0,-2 0-6 15,0-4-3-15,3 3-4 0,-3 0-7 0,1-3-6 16,1 2 4-16,-2-1 3 0,2 0-6 16,1 0-4-16,0 0-3 0,-1 1-1 0,1-2 0 0,1 1 7 15,0 0-9-15,-1 0-5 0,4-1 1 0,-3 1-4 16,2 0 1-16,-2 0 0 0,4 0 0 0,-1-1 0 15,-1 1-38-15,2 0 44 0,0-1-45 0,1-1 51 16,1 2-43-16,-1-3 49 0,1 2-45 0,-2-2 48 16,2 1-3-16,1 0-2 0,-2 0-5 0,0-1-2 15,2 0 0-15,-3 0-4 0,1 0-2 0,0 0-3 16,0 0 0-16,0-1-1 0,-2-1 2 0,2 1-1 16,-1 0-3-16,1 0 2 0,0-1 4 0,-2 0-1 15,1 2 2-15,0-4 4 0,1 2-4 0,0-1 3 16,-1 0-2-16,1 0 2 0,-1 0 0 0,1 0-43 0,-1-2 55 15,0-1-43-15,0 2 42 0,0-2-41 16,1 1 40-16,-2-1-41 0,0 1 47 0,1-2-46 16,-1 0 43-16,1 0-41 0,-1 1 43 0,-1-3-44 0,1 2 43 15,1 0-42-15,-3-3 41 0,1 3-44 0,1-1 43 16,-2-2-43-16,2 2 10 0,-2-1-5 0,3 1 46 16,-5 0-46-16,5-1-1 0,-4 1 2 0,3 0 4 15,-2 0 2-15,0 0 3 0,-1 0-4 0,2 0 17 16,-1 0-14-16,-1 0 1 0,0 1 3 0,-1 0-1 15,1-1 5-15,-2 2-1 0,0-2-5 0,0 2 1 16,-2-1 0-16,1 0 1 0,0 0 0 0,-1 1 0 16,1-1 8-16,0 0-8 0,-1 0 1 0,1 0-3 15,0 0 3-15,-1 0 3 0,0 0-5 0,-1 0-5 16,0-1 7-16,4 1 0 0,-4-1 1 0,0 0 0 16,2 1 3-16,-2-1 1 0,0-1-7 0,1 3 1 15,-1-3 1-15,-1 1-2 0,2 1 4 0,-2-3-4 16,-2 2 3-16,3 2-1 0,0-3-1 0,-3 3 0 15,2-2 2-15,-1 1 0 0,-1 0 5 0,0-1-5 16,1 1-1-16,-2 1-1 0,0-1 4 0,0 0-4 16,0 0-1-16,-5 5 7 0,9-10 30 0,-5 5-37 15,0 0-6-15,0 0 39 0,-2-1-39 0,2 0 37 0,0 1-45 16,-2-1 43-16,1-1-46 0,-2 1 43 0,2 0-42 16,-2 0 44-16,2 0-38 0,-2-1 35 15,0 0-35-15,-1-1 39 0,0 1-35 0,0 1 36 0,0-2-36 16,-1 1 35-16,0-2-32 0,-2 0 37 0,-1 0-38 15,2-2 33-15,-6 1-32 0,4 0 24 0,-5-3-30 16,0 0 34-16,-2-2-35 0,-1 1 32 0,-3-3-34 16,0 0 37-16,-5-1-37 0,1 0 32 0,-1 0-37 15,-2 1 35-15,0-1-37 0,-3 2 8 16,-1 1-2-16,-1-1-3 0,1 2 1 0,-4 3-2 0,1-1-3 16,-2 1-58-16,-1 3-34 0,-1 1-152 0,0 2-89 15,-4 2-120-15,-2 1-181 0,-11 6-413 0,1-1-684 16</inkml:trace>
  <inkml:trace contextRef="#ctx0" brushRef="#br1" timeOffset="-212640.17">3362 13555 201 0,'0'0'206'16,"0"0"7"-16,0 0-49 0,0 0 5 0,0 0-36 16,0 0 18-16,0 0-57 0,0 0 15 0,0 0-43 15,0 0 9-15,0 0-40 0,0 0 19 0,0 0-33 16,0 0 28-16,0 0-29 0,0 0 31 0,0 0-37 16,0 0 31-16,0 0-33 0,0 0 42 0,13 0-38 15,-13 0 45-15,0 0-39 0,14 2 59 16,-14-2-39-16,13 1-1 0,-13-1 13 0,16 1 2 0,-4-1-2 15,-1 2-9-15,1-2-2 0,2 1 1 0,0-1-7 16,-1 0-5-16,3 1 6 0,2 0-8 0,0-1-3 16,1 1-4-16,0-1-4 0,2 3 1 0,-1-3-1 15,1 1 2-15,2-1 2 0,-3 1-9 0,3-1 4 16,-1 1-6-16,1 0-2 0,1-1 6 0,-1 1-11 16,0 1 14-16,0-1-12 0,4 2-3 0,-5-2-2 15,0 0 8-15,0 0-2 0,0 0-4 0,0 2 5 16,1-2 0-16,0 0-3 0,-1 0 2 0,-2 0-1 15,2 2 2-15,1-2-1 0,-4 0 2 0,4-1-1 16,-1 2 1-16,-3-1 5 0,3 0 1 0,-2-1-1 0,2 1 1 16,-2 0 1-16,2-1-3 0,-2 1 0 15,1-1 5-15,-1 3-1 0,2-3-10 0,-3 1 1 16,3 0 0-16,-2-1 0 0,0 1-3 0,0 0 3 0,2 1 3 16,-3-1-7-16,0 0 1 0,0 0 3 0,2 1 3 15,-1-1 4-15,-2-1-1 0,1 0-1 16,3 1 5-16,-4-1 1 0,1 1 0 0,0-1-2 0,-1 0 2 15,1 2-3-15,0-2 1 0,2 0-4 0,-1 0 2 16,-2-2 10-16,3 2-1 0,-1 0-7 0,1 0-2 16,0 0 2-16,1 0-9 0,0 0 0 0,-1 0-4 15,1 0 3-15,1 2-3 0,-1-2-1 0,2 0 2 16,-1 0-6-16,-1 0 3 0,2 1-1 0,0-1 4 16,1 0-3-16,-1 1-2 0,-2-1 13 0,2 0-8 15,-1 0 5-15,1 0 4 0,-2 0 7 0,2-1-9 16,1 1 5-16,-1 0-4 0,-2-1-3 0,1 1 2 15,1 0-2-15,0-2-3 0,-2 2-1 0,1-1 4 16,1 1-7-16,-1-1-1 0,-1 1 2 0,1 0 2 16,1 0-43-16,-1-1 38 0,-1-1-31 0,2 2 46 15,-1 0-3-15,4-1-3 0,-2 0 4 0,-3 0-6 16,1-1 1-16,0 1-3 0,0 0 0 0,-1 0-1 0,1 1-3 16,-1-2 1-16,1 0 1 0,-1 1 3 15,1 0-4-15,-2 0-1 0,1 1-3 0,1-1 7 16,0 0-4-16,-1-1-1 0,0 1 4 0,-1 0-5 15,2-1 3-15,-1 1-1 0,1 0 2 0,0 0-3 0,-1 0 1 16,-2 0 3-16,3-2-2 0,0 2 5 0,-1-1-3 16,-2 1 4-16,2-1-1 0,0 0 5 0,-2 0-1 15,2 0-2-15,-2 0 1 0,0-1 0 0,0 1-2 16,2 0-3-16,-4 1 7 0,2-2-9 0,-1 0 0 16,2 1 0-16,-1 1 0 0,-2-1-1 0,2-1 0 15,1 1 4-15,-2 1-5 0,0 0 2 0,2-2-3 16,-3 2 2-16,1-1-3 0,0 0 8 0,0 1-7 15,0 0 1-15,-1 0 0 0,0-2 2 0,-1 2-1 16,2 0-4-16,-1-1 7 0,-3 0-5 0,3 1 1 16,-1 0-8-16,-2-1 9 0,-1 1-1 0,2 1-1 15,0-1 13-15,-1 0-10 0,1 0-1 0,-1 1 4 16,-1-1-1-16,1-1-3 0,1 1 8 0,0 1-5 16,-3-1-1-16,4 0 0 0,-3 0-2 0,2 1 0 0,-3-1-1 15,4 1 7-15,-3-2-7 0,1 2 2 16,-1-1 0-16,-1 1-1 0,2-2 0 0,-2 2 1 15,1-1 5-15,0 0-7 0,0 1 1 0,-1-1 0 0,1 0-33 16,0 1 41-16,-1-1-2 0,1 1-1 0,-2-1-1 16,0 1-1-16,0-2 0 0,-1 2-1 0,2-1-1 15,-1 1 4-15,0-1-7 0,-12 1-2 0,17 0 3 16,-17 0 2-16,18-1-4 0,-18 1 2 0,15-1 4 16,-15 1-5-16,17 0-2 0,-17 0 1 0,13-1 4 15,-13 1-2-15,12 0 1 0,-12 0-1 0,0 0 2 16,13-2 3-16,-13 2 7 0,0 0 6 0,13 0 9 15,-13 0 7-15,0 0-3 0,0 0 0 0,11-1 2 16,-11 1-3-16,0 0-3 0,0 0-7 0,0 0-1 16,11 0-6-16,-11 0-2 0,0 0-4 0,0 0-44 0,0 0 50 15,0 0-50-15,0 0 48 0,9-3-49 16,-9 3 43-16,0 0-58 0,0 0 26 0,0 0-28 16,0 0-25-16,0 0-32 0,0 0-30 0,0 0-27 15,10-3-30-15,-10 3-45 0,0 0-47 0,0 0-31 16,0 0-32-16,1-8-36 0,-1 8-329 0,0-9-222 0</inkml:trace>
  <inkml:trace contextRef="#ctx0" brushRef="#br1" timeOffset="-212247.32">7609 13359 376 0,'0'0'307'0,"-11"-4"-33"0,11 4-1 15,-8-2 4-15,8 2 6 0,-8-4-56 0,8 4 38 16,-8-2-38-16,8 2-26 0,0 0-30 0,-9-4-27 15,9 4-23-15,0 0-9 0,-7-3-29 0,7 3-7 16,0 0-17-16,0 0-11 0,0 0-9 0,0 0-3 16,0 0-11-16,0 0-3 0,0 0 10 0,0 0 0 15,5-4 6-15,-5 4 2 0,0 0 0 0,11 1-5 16,-11-1 0-16,12 3 2 0,-12-3-3 0,14 4-3 16,-14-4-1-16,15 5 0 0,-5-1-3 0,-1-2 3 15,2 2 7-15,0 1 9 0,-1-1-4 0,1 1-5 16,1 0-6-16,1 1 0 0,-1-1 2 0,0 1-5 0,1 0-1 15,-3 0-2-15,2-1 1 0,-3 1 0 16,2-1-1-16,-2 2 0 0,-1-3-4 0,2 2 0 0,-4-1 3 16,2 0 0-16,-3 0 6 0,2-1-5 0,-2 1 0 15,-1 0-4-15,-1 0-45 0,0 1 53 0,0 0-51 16,-3-6 54-16,0 12-51 0,0-12 45 0,-2 13-49 16,1-7 49-16,-3 2-49 0,2 0 45 0,-2 0-50 15,-3 1 50-15,4-1-39 0,-4-1 27 0,2 3-68 16,0-2-12-16,-3 2-104 0,2-3-44 0,-1 2-127 15,1 0-89-15,0-1-71 0,-2 0-421 0,3-1-501 16</inkml:trace>
  <inkml:trace contextRef="#ctx0" brushRef="#br1" timeOffset="-205411.31">9692 12664 38 0,'0'0'122'16,"0"0"16"-16,0 0-2 0,0 0-4 15,1-6 3-15,-1 6-3 0,0 0-10 0,4-6-5 0,-4 6-4 16,0 0-8-16,5-6-2 0,-5 6 1 0,4-5-1 16,-4 5 1-16,8-7 1 0,-8 7-6 0,8-8-7 15,-2 5 1-15,-1-2-20 0,1 2-9 0,1-4 2 16,0 4-23-16,2-2 16 0,0 1-25 0,0-3 24 16,0 4-31-16,0-2 20 0,0 2-24 0,4-3 21 15,-3 2-36-15,1 0 30 0,1 2-37 0,0-2 34 16,0-1-32-16,0 3 34 0,2-1-36 0,-3 2 41 15,2-1-39-15,1 1 37 0,-1 1-39 0,1 0 42 16,-1 0-43-16,1 1 7 0,-1 0 49 0,1 0-53 16,0 2 52-16,1-1-43 0,0 3 46 0,-1-1-46 15,3 0 45-15,-3 0-45 0,0 2 44 0,-1 0-44 0,2-1 50 16,-2 2-39-16,1-1 46 0,0 0-50 16,-1 1 32-16,1 0-45 0,-1 0 47 0,-1 2-41 0,1-1 39 15,0 1-47-15,1 0 30 0,-2 0-38 0,0-1 39 16,0 0-39-16,2 2 38 0,-4-1-41 15,3 1 36-15,0-2-37 0,-2 2 45 0,2 0-36 16,-1-2 39-16,-1 2-29 0,2 0 44 0,-3-1-43 0,2 1 40 16,0 0-40-16,0-1 3 0,-1 1 2 0,1-1 3 15,-2 1-3-15,0-1 11 0,2 0 5 0,-2 0 1 16,0 0 1-16,2 0-4 0,-3 0 7 0,2 0-4 16,-2-2-1-16,1 3-4 0,2-2-4 0,-3 2 1 15,0-3-2-15,2 2 4 0,-2-1 0 0,0 1 2 16,0-2-6-16,0-1 1 0,-1 2 6 0,1-1-3 15,0-2-4-15,-3 2-4 0,2-1-3 0,-1 1 1 16,2-1 4-16,-2-1 3 0,-1 0-2 0,2 1 6 16,-3 0 0-16,4-1-2 0,-3 1 3 0,1-1 5 0,-2 0 0 15,1-1-3-15,0 3-1 0,1-2 3 16,-2 0-9-16,0-1-2 0,-1 2-3 0,2-1 1 16,-2-1 3-16,1 0-1 0,-2 2 1 0,-3-6 1 15,8 7-3-15,-8-7 1 0,6 9-1 0,-6-9 3 0,7 7-2 16,-7-7-7-16,7 7-3 0,-7-7 2 15,4 7-3-15,-4-7 3 0,5 5-6 0,-5-5-2 16,4 5 1-16,-4-5 0 0,2 6-4 0,-2-6-1 0,0 0 6 16,7 6-4-16,-7-6-2 0,0 0-1 0,2 6 2 15,-2-6 0-15,4 5-1 0,-4-5 3 0,3 7 3 16,-3-7-5-16,2 6 1 0,-2-6-1 0,3 5 0 16,-3-5 2-16,0 0 0 0,2 7-5 0,-2-7 2 15,0 0-2-15,3 6-2 0,-3-6 3 0,0 0 15 16,0 0-11-16,1 6-6 0,-1-6 4 0,0 0 0 15,0 0 2-15,4 5 6 0,-4-5-3 0,0 0 2 16,0 0-2-16,0 0 2 0,0 0-1 0,0 0 1 16,0 0 0-16,0 0 0 0,0 0-8 0,0 0 0 15,0 0-2-15,0 0-3 0,-1 6-1 0,1-6-5 0,0 0-23 16,0 0-88-16,-7-4-83 0,7 4-51 16,0 0-124-16,-10-3-42 0,10 3-76 0,-9-2-79 15,9 2-399-15,-14-2-565 0</inkml:trace>
  <inkml:trace contextRef="#ctx0" brushRef="#br1" timeOffset="-205003.09">10718 13241 139 0,'0'0'305'16,"0"0"-44"-16,-10-2-7 0,10 2 12 0,0 0-7 15,-12-4-30-15,12 4 10 0,-6-3-56 0,6 3 21 16,-4-4-73-16,4 4 31 0,0 0-51 0,-9-6 40 15,9 6-51-15,0 0 32 0,-2-5-52 0,2 5 35 16,0 0-47-16,0 0 33 0,-3-8-45 0,3 8 35 16,0 0-43-16,5-4 33 0,-5 4-43 0,0 0 35 15,9-5-37-15,-9 5 38 0,0 0-41 16,10-2 38-16,-10 2-40 0,0 0 37 0,17-1-42 0,-17 1 45 16,12 1-49-16,-12-1 43 0,12 2-49 0,-12-2 42 15,16 3-44-15,-16-3 45 0,16 2-48 0,-16-2 46 16,14 3-48-16,-14-3 47 0,17 3-46 0,-17-3 49 15,15 3-47-15,-15-3 41 0,17 1-53 0,-17-1 44 16,14 2-45-16,-14-2 40 0,15 1-48 0,-15-1 39 16,13 1-44-16,-13-1 46 0,12 0-48 0,-12 0 45 0,11 2-45 15,-11-2 45-15,0 0-47 0,14 2 44 0,-14-2-47 16,10 1 44-16,-10-1-46 0,0 0 49 0,12 3-55 16,-12-3 30-16,0 0-86 0,10 3 2 0,-10-3-78 15,0 0-1-15,10 3-78 0,-10-3 19 0,0 0-53 16,10 1-13-16,-10-1-3 0,0 0-46 0,0 0-25 15,11-2-67-15,-11 2-199 0,0 0-137 0</inkml:trace>
  <inkml:trace contextRef="#ctx0" brushRef="#br1" timeOffset="-204713.14">11045 13115 197 0,'0'0'228'0,"0"-6"-7"15,0 6-47-15,0 0 22 0,0-7-20 16,0 7 10-16,0 0-15 0,-1-9-1 0,1 9-7 16,0 0-8-16,0 0-3 0,-1-7-2 0,1 7-11 15,0 0 0-15,0 0 2 0,0 0-2 0,-4-6-3 16,4 6-6-16,0 0-7 0,0 0-4 0,0 0-8 16,0 0-7-16,0 0-13 0,0 0-10 0,0 0-3 15,0 0-5-15,0 0-3 0,-10 4-6 0,10-4-5 0,-4 6-14 16,4-6-7-16,-5 7-9 0,2-2 33 0,3-5-51 15,-6 10 37-15,2-1-54 0,0-1 37 0,0 1-50 16,0 0-61-16,-1 3-179 0,0 2-132 0,-2-1-246 16,0 1-305-16,-2 3-523 0</inkml:trace>
  <inkml:trace contextRef="#ctx0" brushRef="#br1" timeOffset="-195678.79">19251 13798 27 0,'0'0'300'0,"0"0"-48"0,0 0-16 0,0 0-11 16,0 0-17-16,-7 3-26 0,7-3-27 0,0 0-12 15,0 0-10-15,0 0-23 0,0 0 1 0,0 0-26 16,0 0 14-16,-7 3-31 0,7-3 19 0,0 0-30 15,0 0 37-15,0 0-47 0,0 0 37 0,0 0-44 16,0 0 54-16,0 0-38 0,0 0 47 0,0 0-35 16,0 0 51-16,0 0-39 0,0 0 39 0,9 3-44 15,-9-3 33-15,0 0-49 0,13 0 28 0,-13 0-48 16,13-2 32-16,-13 2-45 0,15-1 29 0,-15 1-47 0,17-2 39 16,-7 1-50-16,-1-1 37 0,4 0-43 15,-3 1 41-15,1-1-42 0,0 1-1 0,0-1 4 16,1 1 1-16,-1-2 2 0,-2 2 0 0,4 0 2 0,-3-1 4 15,-1-1-3-15,1 2 0 0,-1-2 0 0,0 2 0 16,-9 1 1-16,17-4-3 0,-17 4-1 0,13-3-4 16,-13 3 4-16,12-2-6 0,-12 2-14 0,11-2-35 15,-11 2-35-15,9-3-47 0,-9 3-38 0,0 0-45 16,10-4-35-16,-10 4-70 0,0 0-2 0,0 0-399 16,0 0-235-16</inkml:trace>
  <inkml:trace contextRef="#ctx0" brushRef="#br1" timeOffset="-195380.66">19420 13853 201 0,'-6'4'361'0,"6"-4"-91"15,-8 6-21-15,8-6-3 0,-8 7 0 0,8-7-23 16,-6 5 31-16,6-5-61 0,-9 5 21 0,9-5-74 0,0 0 42 16,-4 4-72-16,4-4 22 0,0 0-41 15,0 0 38-15,-5 4-37 0,5-4 40 0,0 0-48 16,0 0 34-16,0 0-48 0,0 0 38 0,10 0-51 15,-10 0 33-15,0 0-48 0,16-5 35 0,-16 5-51 0,11-3 42 16,-11 3-52-16,14-4 41 0,-14 4-52 0,17-6 41 16,-7 4-50-16,-2-2 45 0,1 2-51 0,0-1 40 15,1-1-46-15,-1 2 45 0,-3 0-47 0,4-1 46 16,-10 3-42-16,12-4 38 0,-12 4-46 0,11-4 43 16,-11 4-43-16,12-4 38 0,-12 4-48 15,0 0 17-15,9-3-131 0,-9 3-62 0,0 0-117 0,1-7-98 16,-1 7-79-16,-4-4-367 0,4 4-422 0</inkml:trace>
  <inkml:trace contextRef="#ctx0" brushRef="#br1" timeOffset="-192707.59">16427 13853 50 0,'0'0'244'0,"0"0"-44"0,0 0-22 0,0 0-22 16,0 0-17-16,0 0-15 0,-5 4-16 0,5-4-12 16,0 0-16-16,0 0-7 0,0 0-12 0,0 0-6 15,0 0-4-15,0 0-3 0,0 0-7 0,0 0-2 16,-8 2 2-16,8-2-4 0,0 0 0 0,0 0 9 15,0 0 2-15,0 0 12 0,0 0 13 16,0 0 8-16,0 0-3 0,0 0-13 0,0 0 7 16,12-1-38-16,-12 1 15 0,9-3-20 0,-9 3 27 0,10-2-40 15,-10 2 32-15,11-5-35 0,-2 2 28 0,0 1-40 16,0-2 31-16,-1 0-32 0,1 1 31 0,0-2-35 16,0 1 28-16,1 2-34 0,0-3 31 0,-1 1-33 0,0 0 30 15,0 1-35-15,-1-1 42 0,-2 0-39 16,4 0 2-16,-3 1 1 0,-7 3 3 0,11-5 3 15,-11 5-1-15,10-5 5 0,-10 5-3 0,8-4 2 0,-8 4-3 16,0 0 0-16,9-5-5 0,-9 5-17 0,0 0-46 16,8-4-54-16,-8 4-91 0,0 0-33 0,0 0-95 15,0 0-171-15,0 0-16 0</inkml:trace>
  <inkml:trace contextRef="#ctx0" brushRef="#br1" timeOffset="-192302.45">16529 13901 63 0,'0'0'281'15,"-4"7"-52"-15,4-7-16 0,-6 6-4 0,6-6 2 16,-4 4-14-16,4-4-20 0,0 0-12 0,-6 6-15 16,6-6-9-16,0 0-10 0,0 0-12 0,-5 5-5 15,5-5-22-15,0 0-46 0,0 0 31 0,0 0-5 16,0 0-13-16,0 0-16 0,0 0-7 0,0 0-5 15,0 0-3-15,0 0-8 0,5-5 3 0,-5 5-1 16,6-5-3-16,-6 5 3 0,10-5-40 0,-10 5 54 0,13-8-45 16,-6 3 48-16,-1 2-45 0,3-2 38 0,0 1-45 15,-1-2 45-15,0 3-47 0,0-1 51 0,1-1-54 16,-1 2 48-16,1-2-51 0,-3 1 50 16,2 0-48-16,-8 4 48 0,10-4-40 0,-10 4 57 0,11-6-36 15,-11 6 57-15,8-2-31 0,-8 2 47 0,7-4-44 16,-7 4 31-16,0 0-45 0,6-6 27 0,-6 6-50 15,0 0 37-15,5-5-46 0,-5 5 44 0,0 0-47 16,0 0 39-16,1-6-48 0,-1 6 43 0,0 0-38 16,0 0 33-16,0 0-36 0,0 0 30 0,3-6-45 15,-3 6-1-15,0 0-94 0,0 0-17 0,0 0-63 16,2-6-65-16,-2 6-61 0,0 0-115 0,0 0-199 16,6-5-156-16</inkml:trace>
  <inkml:trace contextRef="#ctx0" brushRef="#br1" timeOffset="-190893.08">18097 13829 86 0,'0'0'201'0,"0"0"-32"0,0 0-22 0,0 0-10 16,0 0-22-16,0 0-11 0,0 0-9 16,0 0-11-16,0 0-7 0,0 0-11 0,-10 3-6 15,10-3-1-15,0 0-5 0,0 0-1 0,0 0-5 16,0 0-5-16,0 0 9 0,0 0 14 0,0 0 4 0,0 0 4 16,0 0 4-16,0 0 3 0,0 0-2 15,0 0 11-15,10-2-22 0,-10 2 14 0,9-5-37 16,-9 5 17-16,9-4-32 0,-9 4 17 0,10-5-32 0,-3 1 20 15,-1 0-34-15,2 0 28 0,0 1-29 0,-1-1 22 16,2 0-25-16,-2 1-1 0,0-1 0 0,2 1-1 16,-1-1 7-16,0 0-1 0,-2 0-3 15,1 0 2-15,-7 4-2 0,12-6 3 0,-12 6 1 0,12-6-2 16,-5 2-3-16,-7 4 3 0,9-4-3 0,-9 4 1 16,9-6-6-16,-9 6 5 0,10-3-8 0,-10 3-23 15,7-5-33-15,-7 5-59 0,6-3-32 0,-6 3-90 16,0 0-26-16,5-5-249 0,-5 5-26 15</inkml:trace>
  <inkml:trace contextRef="#ctx0" brushRef="#br1" timeOffset="-190617.35">18211 13844 20 0,'0'0'293'0,"-2"6"-57"0,2-6-31 0,-4 4-14 15,4-4-15-15,0 0-13 0,0 0-24 0,-3 8-16 0,3-8-22 16,0 0-14-16,0 0-11 0,0 0-16 0,-1 6-4 16,1-6 4-16,0 0 20 0,0 0-20 15,0 0 11-15,8 3-19 0,-8-3 7 0,0 0-25 0,12-2 6 16,-12 2-20-16,9-3 16 0,-2 0-23 0,-7 3 10 16,12-4-16-16,-12 4 16 0,14-6-23 15,-6 1 41-15,2 1-51 0,-1 0 21 0,0-1-19 0,-1 0 18 16,2 1-17-16,-2 0 12 0,1-2-22 0,0 1-33 15,-2-1-70-15,1 3-137 0,-3-3-110 16,0 1-174-16,0 0-52 0</inkml:trace>
  <inkml:trace contextRef="#ctx0" brushRef="#br2" timeOffset="-180638.75">1149 13722 141 0,'0'0'181'0,"0"0"-31"0,0 0 2 0,0 0-20 16,-3-6-5-16,3 6-6 0,0 0-10 0,0 0 1 15,-4-4-9-15,4 4-3 0,0 0 1 16,0 0-3-16,-5-4-2 0,5 4-10 0,0 0-1 0,0 0-6 15,-9-4 8-15,9 4-5 0,0 0-7 0,-10-2 1 16,10 2-9-16,0 0 9 0,-13-1-64 0,13 1 57 16,-14 0-51-16,14 0 47 0,-13 1-49 0,13-1 50 15,-13 1-51-15,13-1 44 0,-16 2-53 0,16-2 47 16,-19 3-51-16,10 0 42 0,0-2-52 0,-3 1 52 16,2 2-52-16,1-2 51 0,0 1-51 0,-2 0 45 15,0 1-43-15,1-1 40 0,0 3-9 0,1-2-45 16,-1 2 47-16,0-3-9 0,1 4-3 0,0-1 7 15,-2 0-7-15,4 2-1 0,-4-1 0 16,3 1-5-16,-1 1-2 0,1-1 6 0,0 2-6 0,-2 1-9 16,4 0 8-16,-2-1 1 0,1 1 3 0,0 1 3 15,1-1 1-15,-1 1 10 0,2 0-9 0,0 0 7 16,-1 0-3-16,1 0-3 0,1 0 5 0,0 2 0 0,0-2 2 16,0-1-1-16,3 2 5 0,-3-2-6 15,3 1-2-15,-3 2 1 0,3-3 2 0,-1-1-3 16,1 3-15-16,1-1 22 0,0 0-1 0,3 2-1 0,-3-3-4 15,1 3 1-15,3-1 2 0,-3-1-1 0,1 0 6 16,1 2-4-16,1-1 0 0,1 0 3 0,-1 1 4 16,1-1 18-16,1-1 17 0,1 1-1 15,-2-1-3-15,0-1-2 0,0 1-2 0,3 0-14 0,-2-1-5 16,1 0 13-16,-1-1-6 0,0 1 11 0,2 0-3 16,0-1-1-16,-2-1-7 0,2 1-3 0,-2-2-5 15,2 0 1-15,-2-1-6 0,2 2 0 0,1-2-1 16,-3 2-4-16,2-2 5 0,0-1-17 0,-2 1 15 15,3 0-8-15,-2-1 5 0,1 2-14 0,1-2 14 16,-1-2-13-16,-1 3 7 0,1-1-8 16,1-2 8-16,-1 1-13 0,-1 0 10 0,1 0-12 0,1-2 13 15,-1 2-14-15,-2-1 15 0,3 1-17 0,0-3 15 16,-3 1-15-16,2 0 22 0,-1-1-31 0,-7-2 29 16,13 5-20-16,-13-5 18 0,13 4-24 0,-13-4 19 15,13 2-20-15,-13-2 17 0,12 2-20 0,-12-2 22 16,10 3-20-16,-10-3 21 0,10 1-26 0,-10-1 25 15,0 0-22-15,13 3 21 0,-13-3-20 0,0 0 20 0,10 0-22 16,-10 0 26-16,0 0-34 0,0 0 30 0,14 0-25 16,-14 0 29-16,0 0-31 0,0 0 25 15,13-3-35-15,-13 3 34 0,0 0-20 0,0 0 22 0,10-1-23 16,-10 1 22-16,0 0-22 0,0 0 22 0,9-3-37 16,-9 3 20-16,0 0-37 0,0 0-19 0,0 0-46 15,9-1-48-15,-9 1-36 0,0 0-42 0,0 0-52 16,0 0-122-16,0 0-143 0,0 0-477 0,0 0-636 15</inkml:trace>
  <inkml:trace contextRef="#ctx0" brushRef="#br2" timeOffset="-180082.37">1134 14421 175 0,'0'0'378'0,"0"0"-72"0,0 0-26 0,0 0-11 15,0 0 2-15,-2-5-19 0,2 5-25 16,0 0-38-16,0 0-43 0,0 0-29 0,0 0-24 0,0 0-20 16,0 0-9-16,0 0-1 0,0 0 3 0,0 0 5 15,0 0 10-15,0 0 1 0,0 0-7 0,11 3 1 16,-11-3 4-16,7 3 4 0,-7-3 8 0,10 5 3 15,-5-2-23-15,3 1 26 0,-2 1-17 0,3-1 8 16,0 1-18-16,0 2 6 0,-1-1-21 0,3-1 9 16,-2 3-12-16,1-1-3 0,2 2 7 0,-2-1-4 15,-1-1-2-15,1 0-3 0,-1 0-5 0,-1 1 1 16,-2-1 5-16,3-1-2 0,-4 1 9 0,2-1-8 16,-2-1 17-16,0 2-21 0,1-1 21 0,-3-1-23 15,-1 2 25-15,1-1-39 0,-3-6 35 0,4 13-35 16,-3-7 32-16,-1 1-38 0,0 1 32 0,0-1-44 15,-1 0 37-15,1 0-42 0,-3-1 33 0,2 3-38 16,0-3 38-16,-2-1-47 0,2 3 27 0,-2-2-16 16,2-1 35-16,-2 1-35 0,3-6 40 0,-6 9-31 0,6-9 8 15,-2 10-28-15,2-10 62 0,-6 9-40 16,6-9 34-16,-3 8-47 0,3-8 33 0,-4 6-29 16,4-6 31-16,-4 6-35 0,4-6 32 0,-4 5-38 0,4-5 36 15,0 0-40-15,-6 6 39 0,6-6-41 0,0 0 32 16,-5 5-35-16,5-5 33 0,0 0-33 15,-7 4 32-15,7-4-33 0,0 0 32 0,-5 5-35 0,5-5 30 16,0 0-49-16,-8 4 5 0,8-4-61 16,0 0-38-16,-10 2-91 0,10-2-103 0,0 0-99 0,0 0-188 15,-15-1-680-15,15 1-896 0</inkml:trace>
  <inkml:trace contextRef="#ctx0" brushRef="#br2" timeOffset="-176871.03">2616 14100 257 0,'0'0'267'0,"0"0"-53"0,0 0-54 0,0 0 28 15,-12-2-34-15,12 2 15 0,0 0-43 0,-13 2 38 16,13-2-59-16,0 0 22 0,-14 1-63 0,14-1 61 15,0 0-59-15,-16 0 52 0,16 0-50 0,-13 0 7 16,13 0 7-16,-15 0 2 0,15 0-15 0,-15 0-9 0,15 0 1 16,-16 0 37-16,16 0-51 0,-18 0 47 15,18 0-35-15,-19-1 15 0,19 1-42 0,-23 1 31 0,10-1-32 16,3 0 22-16,-3 0-42 0,0 1 27 0,-2-1-36 16,2 1 29-16,-3 1-37 0,0 1 29 0,0-3-29 15,-2 1 26-15,0 0-5 0,0 0 5 0,0 0 10 16,0 1 5-16,0 0-14 0,-1 0-2 0,1 0-8 15,0-1 5-15,0 0-8 0,2 0-2 0,-3 2-5 0,2-2 5 16,-1 1-3-16,-1-1 0 0,4 1-5 0,-5 0 4 16,5 0-1-16,-4-1 0 0,2 0-4 15,1 0 3-15,-1 0 0 0,2 0 0 0,2 1-4 0,-5-1 3 16,3 0 1-16,-3 1 0 0,4 1-6 0,-4-2 5 16,1 2-2-16,2-1 2 0,-3 0-6 0,3 2 7 15,-2-2-3-15,0 2 3 0,1 0-17 0,-1-1 19 16,1-1-1-16,0 2-2 0,0 1 0 0,-1-3 2 0,0 2-6 15,5 2 6-15,-5-4-5 0,2 3 3 0,-2-1 2 16,2-1-1-16,-2 1 1 0,3-2-2 0,-1 3 1 16,1-2-4-16,-2 3 2 0,2-3 3 0,-1-1-4 0,2 3 3 15,-2 0-5-15,2-1 0 0,3-1 1 0,-4 2 4 16,1 0-5-16,-1 1 2 0,4-3-1 0,-3 3 0 16,4-1 2-16,-3 0 2 0,1 0-23 0,-1 3 23 15,2-2 2-15,0-1-2 0,0 4 3 0,-2-2-2 16,2 1-2-16,0-1 2 0,0 1-2 0,-2 2 2 15,3-3-1-15,-2 3 0 0,1 0-3 0,-2-1 4 16,3 1-3-16,-2 2 2 0,2-3 1 0,-2 2-2 16,1 0 0-16,1 0 0 0,0 0 0 0,0-2 1 15,2 2-2-15,-1 0-1 0,1 0 0 0,0 0 0 16,2-2 5-16,0 2-5 0,0 1 2 0,1 0 2 0,0 1-1 16,0-1-4-16,0 1-19 0,2 1 25 0,0-3-30 15,1 3 20-15,0-1-6 0,2 0 25 0,-1 0-27 16,0 2 32-16,4 0-32 0,0 0 31 0,-2-2-30 15,1 2 31-15,2 0-30 0,0-2 37 0,0 0-33 0,2 2 29 16,0-2-27-16,1 0 26 0,0 0-31 0,1 1 9 16,1-1 2-16,0 0 41 0,-1 0-31 0,2-1 27 15,1 2-30-15,1-3 22 0,-3 0-1 0,2 0-6 0,-1 0-5 16,0-2 1-16,1 2-1 0,1-1 3 16,0-1 1-16,-2 1-3 0,3 0 5 0,-2-2-4 0,2 3 1 15,0-3 2-15,0 1 0 0,-1-1-6 0,2 2-2 16,-1-2 0-16,1-1 1 0,-2 1-4 15,4 1 2-15,-3-2-5 0,1 1-8 0,0 0 16 0,2-1-16 16,-3-1 19-16,4 1-6 0,-4-1 12 0,1-1-22 16,-2 1 17-16,2-1-10 0,-2 0 14 0,0-2-3 15,1 1 1-15,-1-1-9 0,0 0 12 0,-2-1-14 0,2 0 14 16,1 0-3-16,-1-1-1 0,1 0-13 16,-1 1 11-16,2 0-14 0,-2-1 16 0,2-1-17 0,-2 1 13 15,1 0-15-15,0-1 12 0,0 0-14 0,3 2 18 16,-3-2-17-16,1 0 16 0,0-2-15 0,2 2 12 15,-3 0-14-15,4 2 15 0,-4-4-14 0,3 2 12 16,-3-1-15-16,1 0 17 0,0 0-16 0,2 1 15 0,-3-2-15 16,3 2 12-16,-3-2-11 0,1 1 13 0,-1 0-15 15,1-1 15-15,0 1-12 0,0 0 12 0,-2 0-14 16,1 0 14-16,0-2-12 0,0 2 10 0,-3 0-11 16,2-1 14-16,1-1-12 0,-1 2 14 0,0-1-12 15,-2-1 10-15,2 2-14 0,0-1 16 0,-2-2-12 16,3 2 12-16,-4-1-12 0,2 1 6 0,1-1-8 15,-3 1 0-15,3-2 2 0,-3 2-2 16,2 0-1-16,0-2 6 0,0 1-3 0,-2 0 0 0,3-1 1 16,-3 1 0-16,3 1 3 0,-3-3 5 0,0 2-10 15,3 0 9-15,-4-1-13 0,3-1 14 0,-1 1-12 0,-1 1 7 16,-1-2-6-16,4 2 11 0,-4-2-12 0,1 2 6 16,0-2-5-16,1 1 11 0,-2 0-12 0,1 0 7 15,-1 0-6-15,0 0 10 0,1-1-12 0,-3 2 11 16,1-2-8-16,0 1 5 0,1 1-8 0,-3-1 10 15,3 0-12-15,-2 0 10 0,-1 0-9 0,-6 4 4 16,14-7-2-16,-9 4 5 0,2-3-7 0,0 4 6 16,-2-1-7-16,2-2 10 0,-7 5-7 0,11-8 5 15,-3 5-7-15,-2-1 8 0,2 0-8 0,-3 0 8 16,3 0-8-16,-1 0 11 0,0 0-11 0,-1 1 9 16,2-2-12-16,-2 1 2 0,2-1 6 0,-2 2 4 15,1-1-10-15,-2-1 9 0,2 3-9 0,0-3 9 16,-7 5-7-16,10-7 12 0,-5 3-12 0,3 0 6 0,-2 1-9 15,-6 3 9-15,10-7-9 0,-3 2 9 16,-7 5-9-16,11-6 7 0,-11 6-6 0,10-7 11 16,-4 3-11-16,0 0 7 0,-6 4-6 0,11-5 8 0,-11 5-8 15,12-7 6-15,-7 3-6 0,0 0 7 0,-5 4-11 16,13-6 14-16,-13 6-6 0,10-7 2 0,-10 7-7 16,12-7 9-16,-12 7-8 0,10-6 10 0,-10 6-11 15,9-8 4-15,-9 8 5 0,11-5-8 0,-11 5 9 16,8-6-12-16,-8 6 12 0,9-8-10 0,-9 8 6 15,8-4-4-15,-8 4 0 0,7-6 0 0,-7 6 6 16,7-7-1-16,-7 7-2 0,6-4 2 0,-6 4 1 16,4-6-3-16,-4 6 2 0,5-9 0 0,-5 9 0 15,4-8 2-15,-4 8-4 0,6-11 1 0,-6 11-2 16,4-9 0-16,-4 9 1 0,3-11 0 0,-2 5 4 16,0-1-3-16,-1 7 0 0,1-12-1 0,-1 12-1 15,2-13 4-15,-2 13-2 0,0-11-1 0,0 3 3 16,0 8-2-16,-2-11-2 0,1 4-1 0,1 7 5 0,-1-13 0 15,0 7-3-15,-2-1-1 0,2 1 0 0,-2-1 0 16,2 1 0-16,-2-2 1 0,0 2 1 16,0-1-3-16,-1-1 1 0,2 1 0 0,-1 0-42 15,-1-2 51-15,2 2-47 0,-2-2 52 0,0 2-48 0,-1-1 52 16,2 1-1-16,0 0-9 0,0-1 2 16,-1 0 3-16,0 0-7 0,0 1-2 0,2 1 1 0,-2-2-3 15,-1 2 2-15,0-1 2 0,1 0-2 0,1 0-6 16,0-1 0-16,-1 2 1 0,1 0 3 0,-3-1-1 15,2 1 1-15,0 0 10 0,0 0-14 0,1 0 1 16,-1 0-2-16,0 0 0 0,0 1 5 0,-1-1-3 16,1 0 1-16,0 0 1 0,0 2 1 0,1-1 1 15,-1-2-1-15,0 3 0 0,0-1 4 0,-1-1-6 16,0 0 2-16,1 1 6 0,-1 1-9 0,1-2 3 0,0 2 3 16,0-1 4-16,-2 0-5 0,2-1 0 15,-1 3 2-15,1-2-3 0,-1 1 4 0,5 4-7 16,-10-9 4-16,10 9-2 0,-9-7 1 0,9 7-2 15,-9-8-1-15,4 3 10 0,5 5-8 0,-12-5-2 16,12 5 0-16,-10-8 3 0,5 5-5 0,5 3 5 16,-11-6-3-16,11 6-27 0,-11-5 30 0,11 5 4 0,-10-6 0 15,10 6-4-15,-13-5 4 0,13 5-6 16,-10-6-15-16,10 6 18 0,-11-5 2 0,11 5-5 0,-13-5 1 16,13 5 1-16,-13-3 1 0,13 3-3 15,-14-5-3-15,14 5 5 0,-12-4-4 0,12 4-1 0,-12-3 4 16,12 3 0-16,-16-4-3 0,16 4-1 0,-14-2 1 15,14 2 0-15,-14-3 1 0,14 3-1 0,-14-3 4 16,14 3-5-16,-15-4 1 0,15 4 2 0,-13-2-1 16,13 2 1-16,-14-4-1 0,14 4 1 0,-15-2-1 15,15 2-3-15,-16-3 3 0,16 3 0 0,-15-2-8 16,15 2 12-16,-18-2-3 0,18 2 5 0,-15 0-5 16,15 0 0-16,-18 0-2 0,18 0 2 0,-17 0-2 15,17 0 2-15,-16 1-7 0,16-1 4 0,-16 2-6 0,16-2 4 16,-15 0-39-16,15 0-79 0,-12 0-134 15,12 0-154-15,-11-1-266 0,11 1-338 0,-10-6-618 0</inkml:trace>
  <inkml:trace contextRef="#ctx0" brushRef="#br2" timeOffset="-163038.22">8116 12718 148 0,'0'0'249'0,"0"0"-46"15,0 0-28-15,0 0-16 0,0 0-11 0,0 0-12 0,0 0-21 16,5-4-12-16,-5 4-16 0,0 0-7 16,0 0-1-16,0 0-1 0,0 0 4 0,0 0 4 15,0 0 7-15,0 0-14 0,0 0 22 0,3-6-24 16,-3 6 28-16,0 0-38 0,0 0 40 0,0 0-47 0,0 0 5 15,0 0 46-15,0 0-53 0,0 0 44 0,0 0-57 16,0 0 42-16,0 0-67 0,0 0 40 0,-7 5-54 16,7-5 38-16,0 0-49 0,-7 3 44 0,7-3-52 15,-8 4 51-15,8-4-52 0,-9 5 46 0,9-5-51 16,-10 6 50-16,10-6-51 0,-12 6 45 0,6-3-41 16,-2 4 46-16,-1-3-53 0,2 1 47 0,-2 1-50 15,-4 1 56-15,3-1-53 0,-2 3 3 0,-3-2 2 16,2 2 6-16,-1-1 2 0,-1 3 3 0,-2-2-1 15,2 2 10-15,-3-2-5 0,1 4 2 0,-2-3 1 16,4 2-2-16,-4 1-2 0,1-3 0 0,1 1 2 16,-6 4 1-16,4-5 1 0,2 3 0 15,0 1 0-15,-3-4-1 0,1 4 5 0,1-2-7 0,2-1-1 16,-4 2 44-16,4-1-54 0,-3 2 47 0,2-2-48 16,-1 1 48-16,-1-1-53 0,1 1 45 0,-1 1-46 15,2-1 46-15,-2 0-48 0,0 1 46 0,1 1-1 16,-2 0-8-16,2-1-1 0,-1 0-5 0,1-1-2 0,0 0 4 15,0 1-3-15,1 0-4 0,-3-2-1 0,2 1-1 16,0 0 2-16,-1 0-4 0,1-1 0 0,0 1 1 16,-1-1 3-16,1 1-4 0,-2-1 0 0,2 0-44 15,-3 0 58-15,1 0-51 0,2 0 51 0,-3 0-48 16,1 0 50-16,3 1-44 0,-3 0 49 0,1-2-49 16,-2 1 53-16,2 0-48 0,0-1 5 0,-2 0 1 15,1 0 5-15,2 0 0 0,-1-1 4 0,-1 0 10 16,2 0-8-16,0 0 0 0,0 1 2 15,-1-2-2-15,2 1 4 0,-1-1 6 0,-1 1-5 0,4-1 0 16,-4 0 2-16,2 1 1 0,-1-1 41 0,3 0-48 16,-3 0 39-16,0 0-48 0,4 0 42 0,-4 0-49 15,3 0 50-15,1-2-52 0,-3 2 50 0,-1 0-49 16,0 0 48-16,2 0-49 0,-1-1 47 0,-1 2-5 0,3-3 2 16,-3 1-2-16,0 1-13 0,4-1 1 15,-5 1-3-15,3-1 1 0,-1 0-3 0,0 1 14 0,-1 0-15 16,3 0 0-16,-2-1-3 0,3-1 2 0,-1 1 0 15,-1 0 5-15,1 0-4 0,1 1-1 0,-1-1 21 16,-1-2-4-16,1 1 3 0,2 2 0 0,-2-1 2 16,1-1-4-16,-3 2 1 0,3-2 7 0,0 0-9 15,-1 2-4-15,-1-2-2 0,2 1 3 0,-1-1-6 16,1 2-4-16,-4-1 2 0,1 1-4 0,1 0 1 16,0 0 1-16,1 0-3 0,1-2 2 0,-1 2 2 15,-1-1-3-15,1 1 2 0,2-2 0 0,-3 1 12 16,3 1 2-16,-1-2 0 0,0 0 3 0,1 0-4 15,-1 1-3-15,1-3 2 0,-1 1 4 0,2 2-4 16,2-4 13-16,0 1 3 0,-1 1-1 0,2-1-4 16,-3 0-1-16,3-2-1 0,0 2-3 0,0-1 9 15,2 0-3-15,-2-1-1 0,2-1-3 0,-3 2-3 16,2-1-4-16,8-3-2 0,-14 6 1 0,7-4-2 16,7-2 0-16,-14 5 3 0,14-5 0 0,-17 4 1 15,8-1-3-15,1-1-1 0,1 1 7 0,-3-1 3 16,1 0 1-16,-1 1-3 0,0 0-4 0,1 0-1 15,-1-1-5-15,0 2-3 0,1-1-2 0,0 0 0 0,-2 0-2 16,2 1 0-16,-3 0 3 0,2-1-5 16,1 1 0-16,-1-2-4 0,1 3 1 0,-4 0 2 15,4-2 1-15,0 1 0 0,-2 1 1 0,2 0 1 0,-4-2 1 16,4 2-37-16,0 0 44 0,-1-1-41 0,0 0 48 16,1 0-46-16,0-1 46 0,0 1-38 15,0 0 41-15,1-1-44 0,0 1 47 0,1-2-47 0,-1 1 44 16,8-3-46-16,-12 6 46 0,12-6-45 0,-11 5 46 15,11-5-45-15,-10 3 45 0,10-3-46 0,-9 4 45 16,9-4-46-16,-9 3 45 0,9-3-42 0,-8 3 43 16,8-3-47-16,0 0 47 0,-10 3-45 0,10-3 40 15,0 0-48-15,0 0 41 0,-6 4-81 0,6-4 3 16,0 0-90-16,-8 3-7 0,8-3-97 0,0 0-55 16,-9 3-59-16,9-3-97 0,0 0-296 0,0 0-283 15</inkml:trace>
  <inkml:trace contextRef="#ctx0" brushRef="#br2" timeOffset="-162472.78">5050 14205 52 0,'3'-6'248'0,"-3"6"-51"0,0 0-57 16,0 0 25-16,0 0-13 0,0 0 36 0,0 0-37 16,0 0-19-16,0 0-19 0,0 0-11 0,0 0-24 15,-5 5-10-15,5-5 3 0,0 0 4 0,-3 8 6 16,3-8 7-16,-1 7 12 0,-2-1-13 16,3-6-3-16,-1 11-12 0,0-3-6 0,-2 2-30 0,3 0 35 15,-4-1-35-15,3 2 50 0,-1 0-57 0,-1 1 46 16,3 0-59-16,-3-1 55 0,2 1-61 0,-2 0 47 15,1-1-48-15,1 0 49 0,-2-1-45 0,2 0 2 16,-1-1 47-16,1 2-54 0,0-2 45 0,0-1-52 0,-3-1 40 16,4 0-48-16,-1 1 46 0,1-8-47 0,-2 13 47 15,2-13-55-15,-1 11 47 0,1-11-47 0,0 11 51 16,0-11-35-16,-2 9 44 0,2-9-40 0,-2 8 47 16,2-8-37-16,-1 8 47 0,1-8-46 0,0 0 32 15,0 8-42-15,0-8 40 0,0 0-48 0,0 0 43 16,-1 9-42-16,1-9 39 0,0 0-39 15,0 0 46-15,1 5-38 0,-1-5 42 0,0 0-37 0,4 6 49 16,-4-6-42-16,0 0 46 0,10 4-43 0,-10-4 46 16,8 3-44-16,-8-3 44 0,10 2-40 0,-10-2 51 15,13 3-43-15,-13-3 42 0,11 3-51 0,-3-1 48 16,-8-2-53-16,15 4 41 0,-15-4-51 0,14 2 46 16,-14-2-53-16,14 4 44 0,-14-4-53 0,13 2 47 15,-13-2-51-15,13 1 48 0,-13-1-51 0,11 3 48 16,-11-3-51-16,11 1 46 0,-11-1-49 0,9 1 33 15,-9-1-84-15,0 0-43 0,15-1-145 0,-15 1-122 16,0 0-242-16,8-2-415 0,-8 2-652 0</inkml:trace>
  <inkml:trace contextRef="#ctx0" brushRef="#br2" timeOffset="-155388.28">4823 14159 54 0,'0'0'216'0,"0"0"-37"0,0 0-20 16,0 0-25-16,-7-5-11 0,7 5-6 0,0 0-10 15,0 0-10-15,-6-6-13 0,6 6-2 0,0 0-7 16,-4-4-5-16,4 4-7 0,0 0 7 0,-6-3 18 16,6 3-28-16,0 0-7 0,-8-4-4 0,8 4-6 15,0 0-1-15,-9-4 1 0,9 4 4 0,0 0 5 16,-11-6-5-16,11 6-3 0,-9-2 0 0,9 2 9 15,-13-4 13-15,13 4-13 0,-12-3-8 0,12 3-8 0,-15-4 4 16,7 1-5-16,1 1-2 0,-2 0 3 0,-4-1-14 16,4 1-6-16,-4 0-3 0,2-1 0 15,-1 0 0-15,-3 1 29 0,2-1-25 0,-2 0-2 16,-2 0-2-16,2-1-2 0,-2 0-6 0,1 2 2 0,0-2 9 16,-2 2 1-16,3-1 7 0,-3 0-5 0,3 0-4 15,-2 0 3-15,-2-1-5 0,4 2-8 0,-2 0 0 16,0-1 2-16,1 1-1 0,-1-1-2 0,1 1 1 15,0-1-41-15,-3 1 48 0,4 0-9 0,-2 1-1 16,-1-1-1-16,3 0 4 0,-3 1-10 0,4-2 5 16,0 2 1-16,0 0-2 0,0-2 1 0,-2 2 0 15,4 0 4-15,-4-1 1 0,2 2-9 0,0-1 1 16,0-1-1-16,-1 1 1 0,2 0 2 0,-1 0 15 16,0 0-17-16,0-1 0 0,2 1-9 0,-1 1 8 15,2-1 4-15,-3 0 2 0,3 1-3 0,-2-2 11 16,1 2-7-16,1-2-2 0,-2 2-8 0,13 0 10 15,-23 1 3-15,23-1 0 0,-22 1-8 0,12-1 3 16,10 0-3-16,-23 2 2 0,13-1-1 0,-2-1 4 0,12 0 1 16,-21 2-3-16,10 0-6 0,0-1 3 0,1 0 1 15,-1 0 3-15,0 0-2 0,1 2 3 16,1-2-6-16,-4 0 4 0,4 1-4 0,0 1 1 0,-2-2 6 16,-1 1-6-16,3 1 1 0,-2-2 0 0,-1 2 0 15,2-1 0-15,-2-1-2 0,2 3 6 0,-1-2-2 16,2 0 0-16,-3 1-4 0,2 0 1 0,0-1 0 15,-1 0 3-15,0 2 2 0,3-1 0 0,-2 1 0 16,0 0-2-16,1-1-2 0,0 1 1 0,0 0 3 16,-1 0-3-16,2 0 1 0,-2-1-1 0,0 2-1 15,1 0-3-15,0-1 2 0,0 0 8 0,0 0-3 16,0 2-8-16,0-1 3 0,0-2-1 0,0 3-2 16,1-1 4-16,0 0-1 0,-1 0 7 15,1 1-5-15,0 0-5 0,-2 0 3 0,2-2-3 0,1 4 8 16,-1-2-8-16,-1 0 1 0,1 0 4 0,2 0-3 15,-2 0-1-15,1 1 2 0,0-1 5 0,1 1-2 16,-1 1-4-16,1-1 4 0,0 0-5 0,1 0 0 0,0 0 0 16,-1 2 10-16,1-3-6 0,0 2-2 15,0 0-5-15,3-1 4 0,-2 2-2 0,1-2 5 16,-1 2-2-16,2-2 4 0,-1 2-2 0,1-1-5 16,-1 0 4-16,2 1 0 0,-3-3 4 0,3 3-5 15,-2-2 0-15,2 2 1 0,0-2-39 0,-2 1 48 0,2 0-41 16,-2 0 47-16,3 0 2 0,-2 1 0 0,-1 0 3 15,2 0 2-15,-2-1-3 0,2 0 0 0,0 1 0 16,-1-2-3-16,1-1-6 0,-1 3-2 0,-1-2-1 16,3-7-3-16,-1 13 5 0,1-6-6 0,-1 2 0 15,1-2 0-15,0 0-3 0,0 1 0 0,1-1 0 16,-1 2 5-16,1-1-5 0,-1 1-1 0,0-1 3 16,3 2 4-16,-1-2 2 0,-2 1 3 0,3 1 3 15,-2-2 9-15,0 2-3 0,2-2 2 0,-2 2 23 16,2-1-28-16,-1 2 27 0,1-3-26 0,-1 2 18 15,1-1-23-15,1 0 21 0,-3 0-26 0,4 1 26 16,-1-2-22-16,0 3 12 0,0-3-18 0,-1 3 25 16,3-3-24-16,-3 2 21 0,4-2-19 0,-2 2 19 15,0-2-19-15,0 3 6 0,2-2 1 0,0 2 6 16,1-2 2-16,-2 2-1 0,2-1-1 0,1 0-3 16,0 0 4-16,-2-1-6 0,1 2-4 0,2-1 1 0,-1 0 1 15,-1-1-7-15,1 1 3 0,1-2-2 0,-1 2-3 16,0-2-1-16,0 1 3 0,1-1 3 0,-3-2-3 15,3 2 3-15,-3-1 5 0,1 1-2 16,1-2-2-16,1 1 3 0,-2-1-4 0,0 0-1 0,1 0 7 16,1 0-5-16,-3 0 0 0,2 0 2 15,3 0 1-15,-3-1-2 0,1 1 1 0,0-1 3 16,2 0-5-16,-2-1 1 0,1 1 1 0,1-1 2 0,1 1 0 16,-2-2 0-16,2 1 0 0,0-2 1 15,0 2 0-15,1-3-2 0,-2 3-3 0,1-3 0 16,1 0 3-16,-1 0-4 0,1 0-2 0,-1-1 0 0,2 0-2 15,-2 0 0-15,1 0 1 0,-1 0-1 0,0-1-2 16,1 0 0-16,-1 0-2 0,2 0-1 0,-2-2 0 16,1 2-2-16,-3 0 10 0,2-2-9 0,1 2 0 0,0-1-1 15,0-1 1-15,-1 1 1 0,1 0 1 16,0-3-2-16,1 2 2 0,1 1-1 0,-1-2 0 16,-1 1-1-16,1-1 2 0,1-1 1 0,-1 1-2 15,-1 0-2-15,3 0 0 0,-3 0 3 0,1-2-2 16,2 3 2-16,-2-2 3 0,2 0-5 0,-2 0-1 0,2 1 1 15,-2-1-2-15,2 0 3 0,-1 0 0 16,1 1-2-16,1 0 0 0,-3-1 0 0,3 1 0 0,-3 0 0 16,3 0 2-16,0 0 4 0,-4 0-7 15,4 0 0-15,-4-1 3 0,3 2 0 0,-3-2-1 0,1 1 0 16,-1 1 6-16,-1-2-6 0,1 0 3 0,-2 2-4 16,0-1 2-16,0-1-1 0,-2 2-1 0,3-2 3 15,-3 1-2-15,2 0-2 0,-1 0 1 0,-2-1 2 16,4 0 0-16,-3 1 2 0,-1 0-4 0,0-1 2 15,1 0-2-15,-1 0 4 0,0 1-1 0,0-1-1 16,0 0 4-16,-1 0-4 0,-1-1-2 0,2 0 1 16,-1 1 1-16,-2-1 0 0,2-1-1 0,-1 1 0 15,0 0 0-15,1 0-1 0,-2 0 0 0,2-1 0 16,-3 0 3-16,1 2 1 0,-1-2-3 0,2-1 1 0,-1 3-1 16,-1-1 0-16,0-3 2 0,-1 3 4 15,3-1-3-15,-4 0-4 0,4 0 0 0,-2-2 0 0,-1 3 0 16,0-1 0-16,-1-2 0 0,3 2-29 0,-4-1 36 15,2 1-44-15,2-1 52 0,-3 0-46 16,1 0 50-16,-2-1-43 0,2 2 41 0,0-2-45 0,-1 1 51 16,-1 1-46-16,1-1 45 0,0 1-46 15,0-3 51-15,-2 4-52 0,2-1 7 0,-2-1 47 0,2 0-48 16,-2 0 48-16,0 1-53 0,-1-3 51 0,0 3-48 16,0-3 48-16,0 2-49 0,0-3 46 0,0 1-47 15,-1-2 52-15,0 3-52 0,-2-3 46 0,0 1-46 16,1-1 48-16,-2 0-48 0,-1 0 48 0,0-1-41 15,0-1 41-15,0 2-3 0,-2-1-3 0,0 1 1 16,-1-1 1-16,0 1-4 0,-1-1-4 0,-1 1-4 16,0-2 0-16,-3-1-1 0,-1 1-1 0,1-2 2 15,-3 3 0-15,0-3-5 0,-3 1 1 0,0-2-2 16,1 2-3-16,0 2 1 0,3 1 6 0,-3 0-3 16,4 2-9-16,1 0-4 0,0 3-11 0,3-1-29 15,-1 2-73-15,2 2-83 0,0 0-114 0,0 0-98 16,9 4-69-16,-13-2-495 0,13 2-574 0</inkml:trace>
  <inkml:trace contextRef="#ctx0" brushRef="#br2" timeOffset="-154071.05">4980 14774 45 0,'0'0'163'0,"0"0"-17"0,0 0-22 0,0 7 8 16,0-7-20-16,0 0-5 0,0 0 5 0,0 0-6 15,0 0-3-15,0 0-11 0,0 0-12 0,0 0-4 16,0 0-7-16,0 0-6 0,0 0-5 0,0 0-5 15,0 0-10-15,0 0-1 0,0 0-4 0,0 0 8 16,0 0 12-16,0 0-1 0,0 0 2 0,0 0-2 16,0 0 2-16,0 0-16 0,0 0 0 0,10 1-4 15,-10-1 7-15,0 0 2 0,0 0 4 0,0 0 9 16,12 3-7-16,-12-3-5 0,0 0 6 0,12 2 7 16,-12-2 4-16,11 2-13 0,-11-2-4 0,11 2-1 15,-11-2-3-15,14 3-1 0,-14-3-5 0,18 4-7 16,-9-3-7-16,3 3-1 0,-1-2-3 0,1 2-3 0,-1-2 3 15,4 2-1-15,1-1 4 0,-1 0 2 0,2-1 5 16,1 2 8-16,-1-3 8 0,0 1 7 0,2 0-6 16,-1-1-5-16,0-1 0 0,1 1-6 0,0-2-2 15,2 1-4-15,-3 0 2 0,2-1-6 0,-1-1-1 16,1 1-2-16,0-1-2 0,-1 1 1 0,2-2 2 16,-1 1 0-16,2 0-1 0,-3 1 4 0,3 0-7 15,1-1 3-15,-3 1 2 0,3-1 0 0,-1 1-3 16,2 1-2-16,-2-1 0 0,5 1-6 0,-2 0-2 15,3 0 0-15,-1 0 0 0,2 1-3 0,0-1 2 16,0 1-4-16,-2 1 2 0,4-2 2 16,-2 1 6-16,3-1 5 0,-3 0 1 0,2 0 6 0,0-1-6 15,-1 1 0-15,1-2-1 0,0 1 4 0,-2 0-2 16,2 0-4-16,-2 0 2 0,2-2-7 0,-2 1-1 0,1-1-5 16,-1 1 1-16,-1-2-1 0,1 1-43 15,1-1 49-15,-2 1-44 0,0-1 47 0,1 0-43 16,1 0 45-16,-1 0-3 0,3-2 2 0,-5 2-8 15,6 0 0-15,-7-1-3 0,2 0-2 0,0 1 2 0,2 0-43 16,2-1 51-16,-2-1-7 0,-3 1-44 0,4-1 52 16,-3 0-42-16,-1 1 43 0,-2-1-42 0,6 0 44 15,-6 0-44-15,1-1 48 0,0 1-46 0,-1-1 41 16,1 1-40-16,-2-3 48 0,-1 3-50 0,3-1 48 16,-2 0-48-16,0 0 49 0,0-1-47 0,-2 2 3 15,1-1 9-15,0-1-4 0,1 2 5 0,-2-1 1 16,1-1 5-16,-1 1-1 0,1 1 1 0,-3-1 0 15,2 0 4-15,0 0-1 0,-2 2 2 0,1-1 1 16,-2 0 2-16,-1 1 5 0,-2-1-6 0,2 2 0 16,0-2-1-16,-1 3 42 0,-1-1-52 0,0 1 46 15,0-1-48-15,-2-1 41 0,0 3-50 0,-1-1 47 16,1 1-48-16,-2 0 48 0,-2-1-48 0,3 1 43 16,-3 0-48-16,0 0 46 0,0 1-54 0,-10 1 36 15,16-2-73-15,-16 2 20 0,14-4-63 0,-14 4 25 16,10-2-84-16,-10 2-6 0,8-4-80 0,-8 4 3 15,1-6-5-15,-1 6 13 0,-1-6 55 0,1 6 17 0,-4-7 39 16,4 7 20-16,-8-9 24 0,8 9 16 0,-10-7 21 16,10 7 15-16,-12-7 54 0,12 7 57 0,-10-6 3 15,10 6 53-15,-8-6-39 0,8 6 53 0,-8-5-46 16,8 5 43-16,-7-5-66 0,7 5 36 0,0 0-34 16,-4-7 60-16,4 7-35 0,0 0 46 0,6-6-31 15,-6 6 38-15,12-5-53 0,-12 5 31 0,16-2-57 16,-5 1 38-16,-1 0-65 0,-10 1 38 0,23 1-60 15,-11 1 43-15,-2 0-58 0,0 4 42 0,-1 1-53 16,-2 0 38-16,-2 5-52 0,-1 2-5 0,-2-1-9 16,-7 4 4-16,0 5-96 0,-8 3-28 0,-6 5-83 15,-8 2-95-15,-2 1-81 0,-11 5-93 0,-3 0-365 16,-7-1-414-16</inkml:trace>
  <inkml:trace contextRef="#ctx0" brushRef="#br2" timeOffset="-151422.72">2745 15043 52 0,'0'0'59'0,"0"0"-18"0,9 2-8 16,-9-2-7-16,0 0 19 0,0 0 30 0,6 4 5 15,-6-4-9-15,0 0-8 0,0 0 13 16,9 3 25-16,-9-3-27 0,0 0-5 0,9 4-15 0,-9-4 6 15,10 3 16-15,-10-3-12 0,9 6-6 0,-9-6 0 16,12 5 0-16,-12-5-2 0,14 6 9 0,-8-2-3 16,3 1 2-16,-1-2-3 0,2 2-1 0,0 0-30 15,-1-1 22-15,4 2-38 0,-3-2 36 0,4 3-31 16,0-1 32-16,-1-1-36 0,1 0 28 0,1 1-34 16,2 0 30-16,-3 2-34 0,5-2 29 0,-1-1-38 15,3 3 3-15,-1 0 1 0,0-1 0 0,1-1 1 16,2 1 8-16,-2 0-3 0,0 1 10 0,3-2 4 15,1 0-1-15,-1 0 1 0,-1-1-2 0,1-1 0 16,2 2-2-16,-1-3-2 0,2 1 0 0,0-1 3 16,0-1-4-16,-2 1 3 0,4 0-6 0,-1-2-1 15,0 0-3-15,1 0 1 0,-1 1-2 0,3 0 0 16,-2-1 4-16,2 0-4 0,1 1-3 0,-1-1 3 16,3 1 0-16,2 0-1 0,0 1 0 0,1-2 4 15,-3 2 11-15,2 0-22 0,-2-1 3 0,1 0-3 16,0 1 4-16,-1 0 1 0,2-1 3 0,-7-1-7 15,2 1 5-15,0 1-3 0,-2-2 1 0,-1 0 1 0,3-1 4 16,-3 1 5-16,0-1-7 0,0 1 6 16,0-1 0-16,-1-1 2 0,0 1 5 0,0 0-5 0,-2-1 5 15,2 0 0-15,0 0 6 0,0 0 0 0,1-2-1 16,-1 2-22-16,1-1 22 0,-1 1-18 0,-2-2 24 16,2 0-26-16,3 3 29 0,-4-2-30 0,4 0 30 15,-2 1-30-15,0-1 24 0,0 0-31 0,0 0 29 16,3 2-24-16,-2-1 25 0,1-2-33 0,-1 2 42 15,0-1-44-15,2 1 36 0,-4-1-36 0,4 2 38 16,-2-1-30-16,0 0 36 0,2-1-38 0,-3 1 46 16,2 1-44-16,-2-1 44 0,1 1-47 0,-1 0 54 15,-1 0-55-15,1 0 43 0,0 1-47 16,-1-1 46-16,0 1-50 0,1-1 6 0,-1 2 48 0,0-2-54 16,0 0 51-16,-1 0-52 0,1 1 44 0,0-1-43 15,-1 0 51-15,1 0-47 0,-1 1 56 0,1-1-50 16,0 0 51-16,1 0-49 0,-1 0 49 0,0 0-45 15,-2 0 37-15,4 0-45 0,-4 0 41 0,3 0-48 0,-1 0 50 16,-3 0-47-16,3 0 53 0,-1-1-53 16,1 1 47-16,-2-1-49 0,3 1 48 0,-1-2-45 0,0 1 46 15,0 1-50-15,-3-2 52 0,4 1-46 16,-1 1 44-16,0-1-48 0,0-2 12 0,-2 0 6 16,3 1 41-16,-3 0-54 0,1-1 44 0,1 1-43 0,0-1 46 15,0 0-50-15,0 0 39 0,-2 1-43 0,1-3 49 16,1 2-47-16,0-1 44 0,-1 1-46 15,1 0 44-15,0-1-48 0,1 1 47 0,-2-2-47 0,-2 1 46 16,3 1-4-16,0-1 6 0,-2 0-16 16,2 0-43-16,-1-1 50 0,-2 1-3 0,2 1-44 0,-1-2 53 15,1 3-48-15,-1-3 41 0,-3 1-40 0,4 0 42 16,-2-1-40-16,0 1 44 0,0 2-41 0,-2-2 39 16,1 1-43-16,0-2 43 0,-1 2-41 0,0 0 44 15,-1 0-6-15,2 1 6 0,-1-2-13 0,1 2 2 16,0 0-1-16,1-1-3 0,-2 0-1 0,1 1 1 15,1 0-1-15,0 0-3 0,-3-1 8 0,5 0-3 16,-5 2-4-16,2-1 0 0,-2-1 0 0,0 2-4 0,1-1 1 16,-1 1 11-16,0 0-13 0,1-1-2 0,0 0 1 15,-3 1 1-15,3-1-5 0,-3 1 7 16,3-1-4-16,-2 2 1 0,2-1 0 0,-3-1 2 0,1 1-1 16,2 1-3-16,-4-1 9 0,4 0-6 0,-3 0-37 15,1 1 47-15,1-1-39 0,-2-1 38 0,0 2-39 16,1-1 49-16,0 1-45 0,0 0 41 0,-1-1-42 15,-1 1 44-15,3-1-42 0,-3 1 46 0,2-1-10 16,-1 0-2-16,-1 1-3 0,3-2-4 0,-2 2 1 16,0-1-3-16,0 1 5 0,-1 0-6 0,2-1 0 15,1 1 0-15,-2-2 2 0,3 1-3 0,-2 1-1 16,-2-1 4-16,4 1-4 0,-2-1 0 0,1 1 0 16,-1-1 3-16,2 1-4 0,-3-1 3 0,2 1-2 15,0-2 2-15,-3 1-1 0,4 1 1 0,-2-2-1 16,1 1-1-16,-1-2 7 0,1 1-7 0,-1 0 0 15,1 0 1-15,-2 0-37 0,0-2 44 0,1 2-30 16,1 0 37-16,-2-2-45 0,0 0 44 0,2 2-43 16,-1-2 48-16,2 1-42 0,1-1 42 0,-1 0-43 15,-1 1 42-15,2-2-5 0,-2 3 1 0,2-3-3 16,2 2-5-16,-2 0 6 0,-1-2-8 0,1 3-1 0,1-3 0 16,-1 1 2-16,-2 2-5 0,-1-2-1 0,0 1 7 15,1 0-8-15,-2 0 1 0,2 0 0 0,-2-1 2 16,0 2-2-16,-1-1 1 0,1 0 2 0,-1 1-3 15,0-2 1-15,0 2 0 0,-2-1-1 0,2 1-2 16,0 0 7-16,-1-1-5 0,1 1 0 0,-3 0 1 16,3-1 1-16,-3 2 0 0,2-2-41 15,0 1 60-15,-1 1-53 0,-2-2 42 0,0 1-39 0,0 1 47 16,1-1-45-16,0-1 45 0,-1 2-42 16,0-2 44-16,0 2-44 0,0-1 45 0,-1-1-44 0,1 2 43 15,-1 0-40-15,-1-1 42 0,1-1-44 0,0 2 45 16,-3 0-42-16,3-1 40 0,-2 1-44 0,0 0 47 15,-1 0-46-15,1 0 43 0,-11 1-44 0,18-3 46 16,-18 3-44-16,17-2 41 0,-17 2-40 0,15-1 41 0,-15 1-46 16,14-1 48-16,-14 1-46 0,14-4 46 15,-14 4-42-15,14-3 42 0,-14 3-47 0,10-2 46 16,-10 2-38-16,11-2 38 0,-11 2-45 0,10-4 46 16,-10 4-47-16,8-2 40 0,-8 2-41 0,0 0 42 0,11-4-50 15,-11 4 9-15,0 0-87 0,4-5-5 0,-4 5-83 16,0 0 2-16,0 0-21 0,-1-7-11 0,1 7 6 15,0 0 4-15,-9-6-3 0,9 6 5 0,-12-5 28 16,12 5 40-16,-12-3 27 0,12 3 18 0,-13-5 29 16,13 5 16-16,-14-5 32 0,14 5 28 0,-12-5 18 15,12 5 19-15,-13-2 26 0,13 2 17 0,-10-4 3 16,10 4 3-16,-10-2 7 0,10 2 1 0,-8-2-3 16,8 2 26-16,0 0-48 0,-11-4 13 0,11 4-28 15,0 0 39-15,0 0-45 0,-8-4 49 0,8 4-34 16,0 0 63-16,0 0-52 0,0 0 49 0,0 0-46 15,8 7 40-15,-8-7-56 0,7 4 38 0,-7-4-60 16,9 6 40-16,-4-1-54 0,2 1 36 0,-2-1-11 16,1 1-5-16,-1 1-11 0,1 1-7 0,-4 1-6 0,2-1-5 15,-1 2-9-15,-3 0-8 0,1 1-18 16,-2-1-106-16,-2 2-32 0,-1 0-86 0,-1 1-103 0,-3 1-95 16,-2-1-314-16,0 2-263 0</inkml:trace>
  <inkml:trace contextRef="#ctx0" brushRef="#br2" timeOffset="-146764.15">11398 13415 12 0,'0'0'129'0,"-9"3"-79"0,9-3 81 15,0 0-74-15,0 0 46 0,0 0-42 0,0 0 46 16,0 0-57-16,0 0 44 0,0 0-52 0,0 0 44 16,0 0-51-16,0 0 39 0,0 0-48 0,0 0 45 15,0 0-45-15,0 0 44 0,0 0-37 0,0 0 31 16,0 0-38-16,0 0 25 0,0 0-28 0,0 0 33 15,0 0-35-15,0 0 36 0,0 0-35 0,0 0 33 16,-4 4-29-16,4-4 22 0,0 0-31 0,0 0 24 16,0 0-30-16,0 0 15 0,0 0-21 0,0 0 20 15,0 0-22-15,0 0 22 0,0 0-15 0,0 0 12 16,0 0-25-16,0 0 13 0,0 0-15 0,0 0 21 16,0 0-25-16,0 0 23 0,-7 4-22 0,7-4 16 15,0 0-15-15,0 0 12 0,0 0-60 0,0 0-26 16,0 0-129-16,0 0-52 0,0 0-151 0,-8 4 123 15</inkml:trace>
  <inkml:trace contextRef="#ctx0" brushRef="#br2" timeOffset="-145224.47">9420 13882 43 0,'0'0'222'0,"0"0"-92"0,0 0 19 16,0 0-67-16,0 0 40 0,0 0-53 0,0 0 8 0,0 0-11 15,0 0 29-15,0 0-51 0,0 0 20 0,0 0-38 16,0 0 31-16,0 0-39 0,0 0 31 0,0 0-29 16,0 0 36-16,0 0-35 0,0 0 38 15,0 0-31-15,0 0 37 0,0 0-18 0,0 0 20 16,0 0-17-16,0 0 19 0,10 1-15 0,-10-1 12 0,0 0-10 15,0 0 9-15,10 3-4 0,-10-3-13 0,0 0 9 16,9 1-14-16,-9-1 12 0,0 0-15 0,12 2 2 16,-12-2-8-16,11 1 3 0,-11-1 0 0,12 1 0 15,-12-1 0-15,12 3 6 0,-12-3-12 0,18 2-5 16,-18-2 5-16,17 1-6 0,-17-1-5 0,22 1 3 16,-22-1 8-16,23 1 11 0,-12-1-8 0,2 1-5 15,0-2 3-15,1 2 14 0,-3 0-4 0,3 0 0 16,0-1 5-16,-1 0-13 0,4 0 0 0,-3 2-2 0,1-1-5 15,-1-1 2-15,3 1-3 0,-2-1 8 16,3 1-7-16,-3-1 1 0,3 1 0 0,-1-1-1 16,2 1 11-16,0-1-7 0,-1 2-3 0,0-2 5 15,0 0 3-15,4 1-2 0,-3-1 4 0,-1 0-9 0,1-1 3 16,1 1 5-16,-3-2 1 0,3 2-2 0,1-1 1 16,-2 0 0-16,0 0 1 0,0 1-2 15,2-1-1-15,-1 1 1 0,-2-1 2 0,3-1 0 16,0 2-3-16,-3 0-5 0,3 0 4 0,0 0-4 0,-3 0-5 15,3 0 0-15,-1 0 7 0,-1 2-6 0,3-1-1 16,-4 1-3-16,4-1 1 0,-2 0-2 0,2 2-1 16,-3-1-1-16,1 0 2 0,1-1 2 0,-1 1-5 15,1 1-1-15,-2-1 1 0,3 0 1 0,-2 1 1 16,-2 0-2-16,4 0 4 0,-3-2-8 0,0 2 0 16,2-1 0-16,-2 0 3 0,0 1-2 0,0-1-2 15,-1 1 2-15,2 0 1 0,1 0-1 0,-3-1 3 16,2 3-2-16,-1-1 8 0,-2-1-3 0,2 2-8 15,-1-1-2-15,1 1 2 0,0 0-1 0,-2-1-1 0,2 2-2 16,-1 0-2-16,1-1-1 0,-1-1-1 0,-1 1-2 16,-1 0 1-16,1 0 1 0,2 1 5 15,-3-2-9-15,0 2 17 0,1-2-22 0,-2 2 3 0,0-1-1 16,2-2 2-16,-3 1 5 0,0 2-8 16,0-1 2-16,-1 0 0 0,-2 0 1 0,1-1 2 15,-2 1 3-15,2-1-8 0,-3-1 2 0,2 2-1 0,-2 0 1 16,0-1 1-16,1 0 2 0,-1 0 3 0,0 1-5 15,1 0 0-15,-2-1 0 0,1 1 0 0,-1 0 3 16,2 1-3-16,-1-1-1 0,-1 1 2 0,2 0-1 16,-4-1 0-16,3 0 7 0,-1 2-6 0,1-1 6 15,0-1-8-15,-3 2-2 0,3-1 3 0,0-2 0 16,-3 3-2-16,3-1 1 0,-2-1 8 0,0 1-9 0,2-1 3 16,-2 5 0-16,-1-4 0 0,3-1 2 15,-1 1 4-15,-2-1-8 0,-1 1 2 0,4-1 0 16,-4 0 1-16,2 1 1 0,0 0 0 0,-3-1 5 15,4 1-8-15,-3-1-29 0,1 0 36 0,2-1-31 16,-4 2 36-16,-4-6-36 0,10 8 37 0,-10-8-34 16,8 7 34-16,-8-7-34 0,6 7 37 0,-6-7-38 15,6 6 46-15,-6-6-43 0,8 6 36 0,-8-6-35 0,4 5 38 16,-4-5-40-16,0 0 37 0,6 5-35 0,-6-5 35 16,0 0-34-16,4 6 33 0,-4-6-35 15,0 0 32-15,0 0-38 0,0 0 12 0,4 4-51 16,-4-4-12-16,0 0-25 0,0 0-36 0,0 0-45 0,0 0-52 15,0 0-46-15,0 0-32 0,-6-3-19 0,6 3-40 16,0 0-64-16,0 0-339 0,-11-3-291 0</inkml:trace>
  <inkml:trace contextRef="#ctx0" brushRef="#br2" timeOffset="-144925.15">11610 14464 283 0,'-6'4'312'0,"6"-4"-81"0,0 0-42 16,0 0-17-16,-10 2-19 0,10-2-3 16,0 0-13-16,0 0-10 0,0 0-15 0,0 0-10 15,0 0-5-15,0 0-9 0,0 0 6 0,0 0-4 16,0 0 1-16,0 0 37 0,0 0-48 0,0 0 34 0,11-2-20 16,-11 2-14-16,0 0 3 0,13-3 9 0,-13 3-5 15,10-2-10-15,-10 2-3 0,12-1-7 0,-12 1 12 16,11-1-10-16,-11 1-10 0,14-2-7 0,-14 2-4 15,16-1-5-15,-16 1-9 0,15-2-7 0,-15 2-4 16,15-1-7-16,-15 1 2 0,17-3-7 0,-17 3-3 16,15-1-3-16,-15 1-3 0,17-3-6 0,-17 3-20 15,15-2-39-15,-15 2-36 0,14-3-57 0,-14 3 18 16,12-3-101-16,-12 3-13 0,11-4-31 0,-11 4-37 16,9-7-418-16,-9 7-243 0</inkml:trace>
  <inkml:trace contextRef="#ctx0" brushRef="#br2" timeOffset="-144699.75">11889 14283 360 0,'0'0'338'0,"0"0"-82"0,0 0-8 0,0 0-17 15,0 0-10-15,0 0-1 0,0 0-5 0,0 0-9 16,0 0-19-16,0 0-20 0,0 0-23 0,0 0-14 15,-4 5-6-15,4-5-10 0,-3 5-4 0,3-5-14 0,-2 9-14 16,2-9-16-16,-3 10-13 0,1-3-11 0,0 0-9 16,0-1-9-16,-2 4-18 0,2-2-101 0,-2 3-72 15,-3 1-245-15,-1 1-529 0,-3 3-516 0</inkml:trace>
  <inkml:trace contextRef="#ctx0" brushRef="#br2" timeOffset="-140519.36">19237 14901 259 0,'0'0'226'0,"0"0"-16"15,0 0 0-15,0 0 13 0,0 0 5 0,0 0-8 0,-10 1-10 16,10-1-14-16,0 0-4 0,0 0-26 16,0 0-19-16,0 0-10 0,0 0-5 0,0 0-12 15,0 0-12-15,0 0-6 0,0 0-8 0,0 0-5 0,0 0 1 16,0 0-3-16,0 0-3 0,0 0 2 0,0 0-11 15,0-7-7-15,0 7-7 0,10-4-6 0,-10 4-11 16,9-5-8-16,-9 5 0 0,9-7-12 0,-1 3-3 16,-2 0-4-16,3 1-2 0,-1-2-5 0,1 0-38 15,-3 1 40-15,3 1-37 0,-1-1 43 0,1 2-42 16,-2-2 41-16,1 0-40 0,-8 4 39 0,13-4-53 16,-13 4 20-16,11-5-80 0,-11 5 2 0,11-3-97 15,-11 3-12-15,7-4-58 0,-7 4-46 0,0 0-58 16,10-4-415-16,-10 4-300 0</inkml:trace>
  <inkml:trace contextRef="#ctx0" brushRef="#br2" timeOffset="-140273.78">19329 14927 249 0,'0'0'466'15,"-7"9"-123"-15,7-9-58 0,-7 7-17 0,7-7 16 16,-6 6-34-16,6-6 46 0,-5 8-33 0,5-8-37 0,0 0-36 15,-5 5-35-15,5-5-15 0,0 0-22 16,0 0-12-16,0 0-7 0,0 0-1 0,1 6-16 16,-1-6-12-16,0 0-7 0,13-1-15 0,-13 1-11 0,14-4-5 15,-7 2-42-15,2-1 38 0,2-2-45 0,-1 0 44 16,0 0-50-16,4-1 41 0,-2 0-60 0,-1 0-3 16,2 0-109-16,-3-1-38 0,-1 2-82 15,1-1-79-15,-1-1-88 0,-2 2-407 0,-1-1-393 16</inkml:trace>
  <inkml:trace contextRef="#ctx0" brushRef="#br2" timeOffset="-138959.22">16506 14930 72 0,'-2'5'202'15,"2"-5"-5"-15,0 0-42 0,0 0-3 0,0 0-39 16,0 0 11-16,0 0-35 0,0 0 15 0,0 0-31 15,0 0 15-15,-3 6-25 0,3-6 28 0,0 0-35 16,0 0 40-16,0 0-21 0,0 0 14 0,0 0 10 16,0 0 11-16,0 0 3 0,0 0 0 0,0 0-10 15,9-3-8-15,-9 3-6 0,9-3 3 0,-9 3-17 16,10-5-7-16,-10 5-8 0,10-6-8 0,-3 2-6 16,-1 0-7-16,3 0-3 0,-1-1-12 0,0 0-4 15,-2 1-2-15,4-1-5 0,-2 0 3 0,1 0-9 0,0 1 0 16,-2-2-5-16,1 2 3 0,0-1-2 15,1 2-3-15,-2-3 4 0,1 2-6 0,-3 0-15 16,3 1-46-16,-2-2-53 0,-6 5-57 0,9-5-52 0,-9 5-59 16,8-5-80-16,-8 5-234 0,4-4-107 15</inkml:trace>
  <inkml:trace contextRef="#ctx0" brushRef="#br2" timeOffset="-138617.25">16597 14989 35 0,'0'0'426'0,"-5"8"-126"0,5-8-71 15,-5 6 2-15,5-6-18 0,-7 5-1 0,7-5-5 16,-3 5-20-16,3-5-24 0,0 0-10 0,0 0-45 16,-2 6-13-16,2-6-7 0,0 0-5 0,0 0 3 15,0 0-9-15,0 0 0 0,13-1-7 0,-13 1-5 16,8-4-10-16,-8 4-7 0,10-3-5 0,-10 3-8 15,11-6-9-15,-11 6 0 0,13-4-5 0,-13 4-3 16,10-5-4-16,-10 5-3 0,13-6 0 0,-13 6-2 16,12-5-2-16,-12 5-2 0,10-6-1 0,-10 6 5 0,10-4-6 15,-10 4 0-15,8-4 1 0,-8 4-1 16,8-4 1-16,-8 4 3 0,0 0 8 0,8-4-2 16,-8 4-4-16,0 0-1 0,7-3-2 0,-7 3-1 0,0 0-1 15,0 0 3-15,0 0-6 0,6-3 1 0,-6 3-6 16,0 0-8-16,0 0-23 0,0 0-47 0,7-4-74 15,-7 4-79-15,0 0-74 0,0 0-64 16,3-5-369-16,-3 5-250 0</inkml:trace>
  <inkml:trace contextRef="#ctx0" brushRef="#br2" timeOffset="-137774.83">18068 14894 255 0,'0'0'228'0,"0"0"-20"0,0 0-9 16,0 0-3-16,0 0-15 0,0 0-26 0,0 0-19 16,0 0-16-16,0 0-17 0,0 0-8 0,0 0 27 15,0 0-35-15,0 0 9 0,0 0 9 0,0 0 0 16,0 0 1-16,0 0-12 0,0 0 0 0,0 0-3 16,10-1 2-16,-10 1-4 0,0 0-11 0,9-6-6 15,-9 6-11-15,5-5-9 0,-5 5-9 0,9-6-7 16,-9 6-1-16,9-6-15 0,-9 6-2 0,9-7 0 15,-1 2-8-15,-2 1-1 0,0 0-2 0,2-1 6 0,-1 1-10 16,0-1 1-16,2 1-2 0,-4-1 1 16,3 1-2-16,1-1 2 0,-1 1 20 0,-1-1-27 15,1 1-1-15,1-1 0 0,-2 0-3 0,1 2-5 0,2-2-10 16,-3 0-37-16,-1 0-26 0,3 2-56 16,-1-2-41-16,-2 0-39 0,2 2-35 0,-2-2-54 15,1 1-80-15,-1 0-157 0,-6 4-62 0</inkml:trace>
  <inkml:trace contextRef="#ctx0" brushRef="#br2" timeOffset="-137511.08">18211 14922 337 0,'-5'7'358'0,"5"-7"-90"0,-4 6-36 15,4-6-7-15,-4 5 1 0,4-5-8 0,0 0-13 16,-5 4-24-16,5-4-31 0,0 0-30 0,0 0-18 16,0 0-4-16,0 0-5 0,0 0-1 0,0 0-2 15,5 5-3-15,-5-5 1 0,0 0-17 0,9-4-11 16,-9 4-8-16,8-4-13 0,-8 4-5 0,10-6-6 0,-5 2-4 16,-5 4-5-16,13-7-7 0,-5 2 7 0,-1-1-16 15,0 1-8-15,-1 1-27 0,4-2-69 0,-2-2-89 16,-2 2-111-16,2-1-119 0,0 0-366 15,-3 0-309-15</inkml:trace>
  <inkml:trace contextRef="#ctx0" brushRef="#br2" timeOffset="-132192.18">21958 8715 20 0,'0'0'99'0,"0"0"-87"0,0 0 58 15,0 0-75-15,0 0 62 0,0 0-143 0,0 0 28 0</inkml:trace>
  <inkml:trace contextRef="#ctx0" brushRef="#br2" timeOffset="-131840.56">22026 8693 116 0,'-4'-7'526'16,"4"7"-112"-16,0 0-86 0,-4-5-9 0,4 5 7 15,0 0 13-15,-9-6 22 0,9 6-52 0,0 0-14 0,-7-4-29 16,7 4-41-16,0 0-34 0,0 0-47 15,-7-3-27-15,7 3-9 0,0 0 25 0,0 0 28 16,0 0 27-16,2 9-38 0,-2-9 50 0,5 11 1 16,2-2 4-16,-3 2-33 0,5 3 38 0,0 2-41 15,1 0 16-15,0 5-52 0,2 1 16 0,2 1-55 16,-1 2 18-16,-1 1-51 0,0-3-10 0,3 2-3 16,-4 1-4-16,0-1-9 0,-1-5-7 0,1 1-5 0,-2-2-2 15,-2-1-5-15,2-2-2 0,-2-2 2 0,-1-2 24 16,-1 0-39-16,1 1 27 0,-2-4-41 15,0-1 22-15,0-1-52 0,-3 0-35 0,-1-7-136 16,4 7-32-16,-4-7-113 0,0 0-54 0,0 0-58 0,-8-4-63 16,4-2 7-16,-1-1-107 0,-1-1-545 15,1-5-790-15</inkml:trace>
  <inkml:trace contextRef="#ctx0" brushRef="#br2" timeOffset="-131592.05">22073 8766 256 0,'-10'-6'393'0,"4"3"-63"0,-2-3-21 16,0 2-34-16,1-1 20 0,0 1-52 0,1-3 9 15,-1 1 5-15,2 2-57 0,0-2 19 0,0-1-74 16,4 2 8-16,1 5-63 0,-3-13 22 0,5 6-57 16,0 0-4-16,3-1 26 0,0 0-51 0,4-2-2 15,0 1-9-15,1 0 0 0,2-1-2 0,-1 1-3 16,3 1-6-16,1-1-1 0,0 2 1 0,0 0-4 0,0 0 0 15,2 3-6-15,0-2-22 0,-2 2-49 0,3 1-61 16,-4 1-41-16,0 2-35 0,-1 0-61 16,0 2-38-16,-2 1-142 0,-2 3-223 0,-1-1-184 15</inkml:trace>
  <inkml:trace contextRef="#ctx0" brushRef="#br2" timeOffset="-131392.09">22179 8898 89 0,'-5'10'551'0,"3"-4"-160"0,-2-2-84 0,4-4-57 16,-4 10-13-16,4-10 16 0,-3 7 10 0,3-7-13 0,-3 7-16 16,3-7-32-16,0 0-37 0,0 0-33 0,0 0-26 15,0 0-16-15,12 1-24 0,-12-1-10 0,11-4-15 16,-5 0-5-16,4 1-7 0,-1-1-8 0,3 2-7 16,0-3-5-16,0 1-37 0,2 0-57 0,0 0-63 15,1 1-40-15,-3-2-43 0,1 2-37 0,-1 1-91 16,1-1-45-16,-1 1-253 0,-1 1-166 0</inkml:trace>
  <inkml:trace contextRef="#ctx0" brushRef="#br2" timeOffset="-131007.33">22481 8910 349 0,'0'0'411'0,"0"0"-63"0,0 0-10 16,4 5-44-16,-4-5 18 0,0 0-7 0,0 0-27 15,0 0-26-15,0 0-31 0,0 0-39 0,5 4-35 16,-5-4-26-16,0 0-4 0,0 0 0 0,9 6-4 15,-9-6-11-15,9 3-9 0,-9-3-15 0,10 7-11 16,-5-2-9-16,4 1 1 0,-3 0-26 0,-1 2-6 16,1-1-4-16,-1 1-1 0,1 0-4 0,-3 1 0 0,-1-1-16 15,1-1 16-15,-1 2-10 0,-2-9 17 0,0 12-17 16,0-12 17-16,-4 12-14 0,4-12 30 16,-3 7-18-16,3-7 18 0,0 0-24 0,0 0 22 0,-14-1-28 15,14 1 20-15,-7-8-3 0,5 0-8 0,0 0-3 16,0-3-1-16,2 1-5 0,1-1 3 0,0 1-6 15,3-2 0-15,0-2 5 0,1 3-9 0,2-1-1 16,1 0 1-16,0 2 4 0,1 0 5 0,1 2 11 16,-1 0 9-16,0 1 5 0,3 4 4 0,-3-1 1 15,1 3-2-15,-10 1-3 0,20 0-4 16,-11 3-1-16,0-1-10 0,0 3-3 0,0 0-42 0,0 3 44 16,-4-1-44-16,3 3 45 0,-2-2-52 0,-2 3 31 15,0-2-63-15,-1 2-26 0,-1-1-75 0,-1 1-66 16,1 0-73-16,-2-2-120 0,0 1-97 15,1-3-588-15,-1 0-722 0</inkml:trace>
  <inkml:trace contextRef="#ctx0" brushRef="#br2" timeOffset="-130359.11">23177 8572 508 0,'-5'-11'445'0,"2"1"-46"0,-1 1 4 0,0 0 21 16,1 0-19-16,-1 0-5 0,-1 2 19 0,1-2-64 16,1 1 26-16,-1 1-83 0,1 1-38 0,1 0-29 15,-1 0 3-15,3 6-93 0,-1-9-28 0,1 9-21 16,-1-7 49-16,1 7-48 0,0 0 25 0,0 0-53 15,0 0 33-15,14 3-55 0,-7 1 31 0,1 3-47 16,0 0 34-16,1 3-49 0,2 1 34 0,-1 0-6 16,-1 5-11-16,3 0-6 0,-2-1-5 0,-1 2-1 15,-2-3-1-15,1 1-8 0,-1-1 2 0,-2-1 2 16,1-1-5-16,-2 0-1 0,-2-2 1 0,2-2 3 16,-1 1-1-16,-2-2 2 0,-1-7 4 0,5 9-6 15,-5-9-3-15,0 0-2 0,0 0-1 0,0 0-7 16,0 0 0-16,8-5 0 0,-2-1 1 0,-2-1-3 15,3 2 3-15,0-3-3 0,0 1 3 0,1 1-3 16,2 0-31-16,-1 0 39 0,1 0-38 0,-1 2 41 16,0 1-38-16,1-1 40 0,-10 4-3 0,15-2-2 15,-15 2-9-15,17 2 0 0,-17-2 0 0,11 6-5 16,-11-6-1-16,5 10-1 0,-3-4 0 0,-4 1 0 16,1 0-3-16,-3 1 2 0,-1 0-3 0,0 0-11 15,-4 1-13-15,1-2-22 0,1 0-18 0,-2-2-39 0,1 0-49 16,-1-1-52-16,9-4-61 0,-13 6-39 15,13-6-110-15,-15-2-43 0,15 2-65 0,-6-5-16 16,6 5-368-16,-4-9-496 0</inkml:trace>
  <inkml:trace contextRef="#ctx0" brushRef="#br2" timeOffset="-130058.71">23505 8574 239 0,'0'0'526'0,"14"-2"-137"0,-14 2-85 0,0 0-27 15,11-1 0-15,-11 1 9 0,0 0-8 0,0 0-6 16,0 0-19-16,12 0-29 0,-12 0-30 0,0 0-22 15,0 0-25-15,0 0-21 0,11-3-11 0,-11 3-22 16,0 0-17-16,12-4-15 0,-12 4-11 0,12-7-12 16,-5 3-6-16,-1 0-7 0,3-3-2 0,0 1-6 15,-1-1-4-15,-2-1-3 0,1 1-2 0,-2 0 2 16,0-1 0-16,-3 1-3 0,1 0 7 0,-2 1-1 16,-1 6-11-16,-1-8 13 0,1 8 7 0,-5-6 3 15,5 6-2-15,-12-1 7 0,12 1 5 0,-11 3-5 16,3 2-1-16,-1 0-2 0,3 0 0 0,-1 3-3 15,1-1-2-15,0 2 9 0,3 0-11 0,1 2-2 0,0 0-4 16,2 1-4-16,2 0-2 0,0 0-9 16,4 1-42-16,1-1-47 0,2 0-30 0,0-1-36 15,5-3-33-15,-1 2-57 0,3-4-39 0,1-1-25 16,2-2-38-16,1-2-26 0,2-1-94 0,1-2-282 16,3-1-260-16</inkml:trace>
  <inkml:trace contextRef="#ctx0" brushRef="#br2" timeOffset="-129824.25">24185 8410 529 0,'8'-11'485'0,"-1"0"-48"16,-3 2-17-16,-1 0 26 0,1 2-18 15,-1-3-2-15,-2 4 6 0,2 0-54 0,-2 0 29 16,-1 6-121-16,5-10-3 0,-5 10-104 0,3-8 10 0,-3 8-85 16,0 0 45-16,0 0-69 0,7-3 40 0,-7 3-58 15,7 4 34-15,-3 1-56 0,1 0 29 0,2 2-45 16,-2 1 28-16,3 0-43 0,0 2 36 0,2 1-56 15,-2 2 30-15,-1-2-82 0,1 0 5 0,2 1-102 16,-3-1-12-16,0 0-57 0,-2-1-50 0,2-1-48 16,-5-1-56-16,1 1-40 0,-3-9-97 0,0 13-53 15,0-13-367-15,-9 7-515 0</inkml:trace>
  <inkml:trace contextRef="#ctx0" brushRef="#br2" timeOffset="-129091.66">24137 8441 201 0,'-11'-10'540'0,"4"3"-61"0,0 0-137 0,0-2 12 15,3 1-36-15,1 0-14 0,0 1-10 0,3-2-3 0,3 1-22 16,2-1-26-16,0 1-27 0,1-1-41 0,3 0-26 16,4 0-25-16,0 0-26 0,2 0-20 0,0 0-10 15,3 0-15-15,0 0-9 0,1 0-4 0,-1 0-8 16,1 0 6-16,0 0-24 0,-2 0-1 0,2 1 0 16,-6 0-5-16,2 0 5 0,-2 0-1 0,0 1 2 15,-4-3 1-15,-1 4 0 0,-3-2-5 0,1 0-1 16,-3-1-2-16,-3 1-1 0,0 0 43 0,-2-1-53 15,-3 1 39-15,2 0-42 0,-3-1 47 0,1 4-38 16,1-1 41-16,-1-1-43 0,5 7 39 0,-10-7-48 16,10 7 44-16,-8-2-40 0,8 2 8 0,0 0 4 15,-9 6 10-15,9-6 1 0,-2 11 6 0,2-3 5 16,1 2 1-16,3 2-8 0,0 2 6 0,1 1-49 16,1 3 44-16,3 0-42 0,0 2 45 0,2-1-45 15,0 2 44-15,2 0-45 0,-2 1 47 0,1-3-48 16,-1-1 45-16,1 0-48 0,-1-4 42 0,-3-1-44 15,0-1 42-15,-1-3-35 0,1-2 40 0,-3-1-46 16,0 0 47-16,-5-6-45 0,10 4 42 0,-10-4-41 16,9-3 39-16,-9 3-43 0,9-8 48 0,-5 2-42 15,0-1 0-15,1-1 45 0,-1 0-44 0,1 0 40 16,-1 1-48-16,0 0 49 0,0 1-43 0,-1 1 47 16,-3 5-56-16,9-9 45 0,-9 9-43 0,10-4 43 0,-10 4-37 15,12-1 44-15,-12 1-47 0,15 1 49 0,-15-1-49 16,16 4 44-16,-6 1-42 0,-1-1 40 0,0 0-44 15,1 0 12-15,-1 1-67 0,0 0-23 0,1-1-38 16,-1-1-38-16,0-1-25 0,0 2-37 0,-9-4-33 16,17 2 35-16,-17-2-71 0,14-1-5 0,-14 1 12 15,15-5 4-15,-10 2 23 0,2-1 32 0,-2-1 47 16,1-2 11-16,-1 1 94 0,-1-1 24 0,0 0 86 16,-2-1 14-16,2 1 53 0,-3 2 21 15,3-2 30-15,-1 1 7 0,-3 6-1 0,5-10 3 0,-5 10-4 16,5-9 8-16,-5 9 23 0,5-7-26 0,-5 7 0 15,7-5-9-15,-7 5-7 0,10-5-16 16,-10 5-4-16,9-4-17 0,-9 4-7 0,10-4-9 0,-10 4-9 16,10-5-11-16,-10 5-9 0,8-8-6 0,-8 8 1 15,7-9 9-15,-7 9-1 0,6-9 54 0,-6 9-30 16,2-10 16-16,-2 10 23 0,-1-9 27 0,1 9 19 16,-3-8 4-16,3 8-13 0,-1-6-23 0,1 6-67 15,0 0 45-15,0 0-51 0,0 0 56 0,0 0-66 16,0 0 44-16,3 8-64 0,-3-8 47 0,7 11-67 15,1-3 49-15,-2 0-107 0,3-1-35 0,0 2-111 16,1 0-67-16,-1 1-88 0,-1-1-26 0,2-1-145 16,-5 0-138-16,-1-2-333 0,-4-6-595 0</inkml:trace>
  <inkml:trace contextRef="#ctx0" brushRef="#br2" timeOffset="-128508.58">20695 8940 992 0,'-1'-7'551'0,"-4"1"-50"15,5 6-94-15,-4-11 6 0,4 11-37 0,-9-8 44 16,9 8-77-16,-5-8-51 0,5 8-55 0,0 0-24 15,0 0 4-15,0 0-19 0,-5 4-15 0,5-4-14 16,3 12-15-16,-1-2-38 0,2 0 32 0,2 3-55 16,1 2 26-16,0 2-50 0,3 2 25 0,1 0-56 15,0 4 29-15,1 0-45 0,3 0 24 0,-2 1-37 16,2-1 29-16,1-1-52 0,0 0 9 0,-3 1-64 16,5-3-72-16,-5-3-115 0,1-2-38 0,-1 1-84 15,1-1-37-15,-3-1-79 0,0-5-101 0,-1 1-90 16,-3-4-308-16,0-1-592 0</inkml:trace>
  <inkml:trace contextRef="#ctx0" brushRef="#br2" timeOffset="-128225.14">21030 9218 506 0,'0'0'561'0,"3"-9"-143"0,-3 9-87 0,1-7-50 16,-1 7-10-16,1-9-26 0,-1 9-9 0,2-7-15 15,-2 7-24-15,2-8-34 0,-2 8-33 0,2-7-27 0,-2 7-24 16,3-11-11-16,0 5-13 0,1 1-11 0,-2-2-7 15,-2 7-9-15,4-11 1 0,-4 11 14 16,5-11 4-16,-5 11-1 0,0-9 5 0,0 9-1 16,-1-10 1-16,1 10 3 0,-5-5-3 0,5 5-7 0,-9-2-7 15,9 2-3-15,0 0-7 0,-13 3-12 0,7 1 20 16,-1 1-16-16,1 2 16 0,1-1-2 0,0 4-12 16,2-2 2-16,-1 2-3 0,3-1 1 0,1 3-3 15,0-2-4-15,5 2-2 0,-1 1-7 16,3-2-13-16,1 2-42 0,1-4-50 0,2 2-35 15,1-4-32-15,1 1-51 0,0-3-31 0,1-2-13 0,-1-2-23 16,1-1-48-16,0-1-3 0,1-2-82 0,-1-2-295 16,0-3-221-16</inkml:trace>
  <inkml:trace contextRef="#ctx0" brushRef="#br2" timeOffset="-127992.22">21229 9054 82 0,'-6'-14'389'0,"2"2"-45"15,1 1-44-15,-1 0-27 0,1 2 6 0,-1-1-39 16,1 2-5-16,0-1-13 0,2 3-47 0,0-1-24 0,1 7-5 15,-2-10 6-15,2 10 24 0,0 0-48 0,5-4-9 16,-5 4-10-16,9 2-8 0,-9-2-7 16,12 6-5-16,-6 0-3 0,1 1-8 0,1-1-7 15,0 5-8-15,1-2-4 0,1 4 1 0,1 0-16 0,-2-1 5 16,1 3-4-16,0 1-13 0,-1 0-5 0,2-1-7 16,-3 1-1-16,0-2-4 0,-1 1-2 0,2-1 1 15,-1-1-7-15,-2 0-1 0,2 1-5 16,0-5-8-16,-2 2-47 0,1-4-62 0,-1 2-28 0,2-5-124 15,-2 0-56-15,-6-4-99 0,8 3-76 0,-8-3-345 16,0 0-389-16</inkml:trace>
  <inkml:trace contextRef="#ctx0" brushRef="#br2" timeOffset="-127885.02">21364 9160 261 0,'-5'-5'624'0,"-2"1"-201"16,7 4-70-16,-6-8-103 0,6 8-12 0,-1-10-87 15,3 5 4-15,2-4-70 0,6 2 16 0,1-3-72 16,5 0-86-16,3-1-112 0,8-5-222 0,5-5-256 15,5-1-158-15</inkml:trace>
  <inkml:trace contextRef="#ctx0" brushRef="#br2" timeOffset="-126959.7">25512 8051 412 0,'0'0'550'0,"-7"-5"-104"0,7 5-3 16,-11-6-54-16,11 6 33 0,-11-6-44 15,11 6 35-15,-10-6-63 0,10 6-33 0,-9-7-37 16,9 7-56-16,-7-7-43 0,7 7-37 0,-5-6-28 16,5 6-22-16,0 0-17 0,0 0-12 0,7-4-14 15,-7 4-10-15,0 0-8 0,18 1-2 0,-18-1-9 16,17 3-4-16,-6 1 4 0,-2 0-9 0,3 1 1 16,-3 0-8-16,0 0 2 0,0 3-5 0,0-1 0 15,-2-1 3-15,-1 1-2 0,0-1 4 0,-3-1 7 16,-3-5-5-16,2 9 0 0,-2-9-2 0,0 6 3 0,0-6-44 15,0 0 62-15,-7 3 3 0,7-3 2 16,-9-4-6-16,9 4-3 0,-8-8-2 0,6 2-1 16,0-1-4-16,1-3-2 0,1 2-5 0,1-4-2 15,2 2 1-15,1-1-7 0,2-2-5 0,2 2-3 16,1 1 5-16,0 0-1 0,3-1-3 0,-1 4 2 0,0 0 1 16,3 0-4-16,-2 4 7 0,-1 1-6 15,3-1-7-15,-2 3 4 0,2 1-2 0,-3 2-10 0,2-1-10 16,-3 3-18-16,3 1-28 0,-1 0-34 15,-1 0 8-15,-2 1-84 0,0 0 8 0,-1 0-75 16,-2 0 4-16,1-2-85 0,0 1-15 0,-2-2-32 16,0 2-47-16,-5-6-29 0,9 5-374 0,-9-5-369 15</inkml:trace>
  <inkml:trace contextRef="#ctx0" brushRef="#br2" timeOffset="-126670.18">25951 7942 263 0,'2'-7'341'0,"-2"7"-21"0,5-9 11 0,-5 9-31 16,2-9 41-16,-2 9-53 0,1-6 9 0,-1 6-88 15,0 0 18-15,-3-5-78 0,3 5 14 16,0 0-62-16,-9 2 21 0,9-2-58 0,-8 7 24 16,8-7-49-16,-8 9 30 0,5-4-50 0,1 1 34 15,0 2-45-15,0 0 36 0,2-2-45 0,0 2 41 0,0-2-47 16,2 2 39-16,1-2-43 0,-1-1 41 16,4-1-42-16,-6-4 36 0,12 6-41 0,-12-6 41 15,13 0-42-15,-13 0 46 0,14-3-45 0,-6-1 36 16,-2-1-36-16,-2-2 56 0,1 0-53 0,-1 0 40 0,-1-3-23 15,-3 0 44-15,0 1-43 0,-3-1 40 16,2 0-40-16,-3 1 32 0,-1-2-42 0,-2 1 37 0,0 0-45 16,-1-1 40-16,0 2-43 0,3 4 39 15,-1-4-41-15,0 4 26 0,1-1-69 0,2 0-56 16,3 6-92-16,-4-7 2 0,4 7-52 0,0 0-50 0,5-6-52 16,-5 6-77-16,10-3-253 0,-10 3-198 0</inkml:trace>
  <inkml:trace contextRef="#ctx0" brushRef="#br2" timeOffset="-125876.7">25767 8028 159 0,'-11'3'479'16,"5"1"-135"-16,6-4-69 0,-12 7-67 0,12-7-12 16,-8 4-13-16,8-4 36 0,0 0-67 0,-8 3 16 15,8-3-69-15,0 0 21 0,0 0-67 0,0 0 34 16,10-7-54-16,-4 4 27 0,2-2-50 0,4-1 42 16,0 0-54-16,1-2 40 0,2 1-48 0,0-2 43 15,0 1-50-15,-2 0 49 0,1 0-42 0,-3 1 45 16,0 0-36-16,-1 0 53 0,-4 3-52 0,-2-3 39 0,-4 7-49 15,1-7 40-15,-1 7-49 0,-9-2 49 16,9 2-42-16,-20 1 37 0,2 3-42 0,0 1 54 16,-6 2-35-16,0 0 52 0,-6 3-26 0,2 1 47 15,-1 0-49-15,-1 0 39 0,3 3-50 0,-1-2 35 16,4 1-49-16,2-3 37 0,6 0-41 0,2-2 45 16,3 0-42-16,4-1 38 0,2-3-36 0,5-4 31 15,3 7-52-15,-3-7-13 0,14 0-13 0,2-3-102 16,2-2-33-16,7 1-56 0,5-6-80 0,4 2-59 15,6-7-345-15,1 1-225 0</inkml:trace>
  <inkml:trace contextRef="#ctx0" brushRef="#br2" timeOffset="-125492.16">26160 7890 342 0,'0'0'488'0,"0"0"-123"0,0 0-41 16,-9-1-60-16,9 1 39 0,0 0-59 15,0 0 18-15,0 0-65 0,0 0 31 0,0 0-41 0,0 0 43 16,0 0-38-16,7 6 29 0,-7-6-68 0,11 5 28 16,-4 1-74-16,0-1 26 0,0 0-63 0,1 3 32 15,0 0-60-15,0-1 35 0,-2 4-55 0,3-1 42 16,-4-1-56-16,0 0 42 0,-1 0-47 0,0 1 3 16,-1-2 6-16,-2-1 3 0,-1 1 3 0,0-8 3 15,-2 9 0-15,2-9 9 0,-6 9 3 0,6-9 7 16,-7 2-1-16,7-2 0 0,-8-4-6 0,8 4-3 0,-10-7 1 15,7 1 0-15,1-2-2 0,-1-1-10 16,2-1-2-16,1 0-7 0,2-2 0 0,1 3-4 16,0-3 2-16,0 2-5 0,4 0 0 0,0-1 3 15,0 3-5-15,-1 0 5 0,4 1-6 0,-2 3 2 16,1-1 0-16,0 1 1 0,1 2 2 0,-10 2-1 0,17 1-1 16,-7 0 2-16,-1 4-5 0,0 0 5 15,-1-1-11-15,0 4-17 0,0-1-30 0,1 3-59 16,-1-1-16-16,-2 0-99 0,1 0-5 0,-2-1-101 15,1 1-3-15,-2-1-69 0,2-2-64 0,-2 0-52 16,1-1-288-16,-5-5-341 0</inkml:trace>
  <inkml:trace contextRef="#ctx0" brushRef="#br2" timeOffset="-125142.83">26505 7918 122 0,'3'-5'517'0,"-3"5"-113"0,0-10-11 15,0 10-70-15,2-8 27 0,-2 8-83 0,0-7-6 0,0 7-78 16,0 0 19-16,0 0-52 0,0 0 25 0,0 0-68 15,0 0 19-15,0 0-56 0,6 7 21 0,-6-7-52 16,3 11 31-16,1-4-53 0,0 0 33 16,2 0-41-16,1 0 39 0,-1 2-52 0,1-2 37 0,-1-1-45 15,3 0 37-15,-1-1-38 0,-1-1 42 0,0-1-44 16,-7-3 39-16,14 3-43 0,-14-3 48 0,13-2-46 16,-13 2 40-16,10-5-39 0,-5 0 40 0,-3 0-40 15,1-3 43-15,-2 2-35 0,2-2 50 16,-3 1-28-16,0 0 60 0,1-2-37 0,-1 9 57 15,0-12-51-15,0 12 36 0,-1-11-59 0,1 11 34 16,1-10-53-16,-1 10 42 0,1-4-46 0,-1 4 37 0,0 0-48 16,0 0 46-16,0 0-51 0,16 0 43 15,-16 0-58-15,10 6 7 0,-10-6-84 0,14 7-8 16,-5-3-54-16,-1-1-43 0,1 2-52 0,1-1-8 0,-1 0-22 16,1 0-11-16,0-2-8 0,-1 1-16 0,-9-3-3 15,14 2 10-15,-14-2-140 0,14 0 53 0</inkml:trace>
  <inkml:trace contextRef="#ctx0" brushRef="#br2" timeOffset="-124677.05">26812 7913 513 0,'0'0'187'0,"1"-9"-7"16,-1 9 16-16,-2-7 18 0,2 7-2 0,-3-9 19 0,3 9-22 16,-2-9 46-16,2 9-52 0,-3-6 25 0,3 6-78 15,0-8 14-15,0 8-72 0,0 0 31 0,1-7-44 16,-1 7 45-16,0 0-46 0,10-2 23 0,-10 2-56 16,0 0 34-16,15 1-56 0,-15-1 37 0,10 3-42 15,-10-3 40-15,11 5-51 0,-11-5 36 0,9 7-44 16,-9-7 38-16,8 6-39 0,-8-6 43 15,6 7-41-15,-6-7 41 0,3 6-43 0,-3-6 44 16,0 0-47-16,0 0 45 0,-3 6-39 0,3-6 40 16,0 0-41-16,0 0 42 0,-8-6-46 0,8 6 40 0,-4-9-42 15,4 9 35-15,-2-10-43 0,2 3 41 0,2 0-45 16,0-1 41-16,0 2-38 0,1-1 36 0,4 0-43 16,-2 1 43-16,0 1-39 0,1-1 37 0,1 3-39 15,1-1 44-15,-8 4-34 0,15-4 46 0,-15 4-37 16,16 0 40-16,-16 0-44 0,14 2 49 0,-14-2-46 15,14 7 51-15,-7-4-55 0,-1 2 45 0,-1-2-46 16,-1 2 47-16,-4-5-42 0,9 10 47 0,-9-10-43 16,5 7 47-16,-5-7-37 0,3 8 43 0,-3-8-49 15,0 0 53-15,0 0-53 0,0 0 47 0,0 0-53 16,0 0 44-16,0 0-53 0,-3-8 42 16,3 8-43-16,3-11 38 0,-2 3-48 0,0 2 49 0,2-2-52 15,1-1 49-15,0 2-49 0,-2-3 1 0,3 4 4 16,0 1 1-16,0-1 10 0,-1 2-6 15,-4 4 2-15,11-6 1 0,-11 6 3 0,11-2 43 16,-11 2-47-16,11 1 42 0,-11-1-49 0,12 4 51 0,-4 0-56 16,-3 1 26-16,0 1-74 0,1 1-5 0,-2-2-86 15,1 2-15-15,0 0-96 0,0-2 5 0,-1 1-35 16,0-1-28-16,-4-5-11 0,8 7-17 0,-8-7-43 16,9 2-223-16,-9-2-137 0</inkml:trace>
  <inkml:trace contextRef="#ctx0" brushRef="#br2" timeOffset="-124278.14">27197 7678 139 0,'-4'-15'382'16,"0"2"-74"-16,0-2 0 0,0 2 29 0,-1 2-11 16,2-1 1-16,-1 3-15 0,-2-2 17 0,3 3-51 15,0-1 22-15,-1 2-82 0,2-1-5 0,-2 4-84 16,4 4 17-16,-4-7-64 0,4 7-4 0,0 0-7 16,0 0 0-16,0 0-9 0,0 0-5 0,0 0-7 15,9 8-8-15,-5-2-5 0,2 2-7 0,1 1 2 16,3 1-13-16,-1-1-1 0,-2 2-7 0,2-1 0 15,1 0-4-15,0 1 1 0,-3-1-4 0,0 1 46 16,0-3-54-16,-2 3 50 0,-1-4-56 16,-1 1 48-16,-1-1-49 0,-2-1 46 0,0 1-50 0,0-7 6 15,-5 9 3-15,5-9 2 0,-5 6-1 0,5-6 9 16,0 0-6-16,-15 0 2 0,15 0 0 0,-9-3-2 16,9 3 2-16,-7-4-1 0,7 4-1 0,-5-4-2 15,5 4 1-15,0 0 4 0,0 0-6 16,1-8 1-16,-1 8-1 0,0 0 1 0,15 0-1 0,-15 0 3 15,12 4-8-15,-12-4-9 0,16 5-10 0,-8-1 35 16,0-1-64-16,-1 4 31 0,-1-1-54 0,-1-2 26 16,0 4-54-16,-1-2 33 0,1 0-51 0,-3 1 18 15,-2-7-37-15,2 11 22 0,-2-11-66 0,-1 11 35 16,1-11-38-16,-3 7 11 0,3-7-7 0,-2 5-26 16,2-5-9-16,0 0-8 0,0 0-13 0,0 0 1 15,0 0-1-15,0 0 5 0,1-8-171 0</inkml:trace>
  <inkml:trace contextRef="#ctx0" brushRef="#br2" timeOffset="-123576.7">27357 7740 590 0,'8'-7'107'16,"0"3"17"-16,-3-1 15 0,3 1 28 0,-2-1 7 0,-6 5 21 16,9-5 24-16,-9 5-16 0,8-5 1 0,-8 5 7 15,6-3-21-15,-6 3-13 0,7-6 24 0,-7 6-67 16,6-4 21-16,-6 4-65 0,5-4 27 0,-5 4-53 16,5-5 27-16,-5 5-50 0,8-7 26 0,-8 7-51 15,9-8-3-15,-3 3 0 0,-1 1-3 0,-1-1 2 16,1 1 0-16,-1-1 15 0,0 0 6 0,-4 5 9 15,6-8-2-15,-6 8-2 0,4-9-6 0,-4 9-7 16,1-6-8-16,-1 6-4 0,0 0-3 0,-2-4-1 16,2 4-2-16,0 0-3 0,0 0-2 0,-13 2 3 15,13-2-2-15,-6 6 37 0,6-6-47 0,-7 10 41 16,7-10-46-16,-2 10 43 0,0-4-45 0,1 0 38 16,4 0-17-16,-2 2 14 0,2-3-50 0,-1 1 37 15,2 1-70-15,1-3 13 0,3 1-60 0,-2-1 35 16,2 1-72-16,1-3 36 0,-9-2-65 0,18 2 15 15,-18-2-35-15,18 1-7 0,-18-1 7 0,17-1 0 16,-17 1 11-16,18-2 4 0,-18 2 20 0,16-2 9 16,-16 2 15-16,11-4 26 0,-11 4 17 0,12-4 25 15,-12 4 13-15,9-3 10 0,-9 3 10 0,6-4 3 16,-6 4 13-16,6-3 2 0,-6 3 7 0,5-7 1 16,-5 7 2-16,6-4 42 0,-6 4-39 0,5-6 47 15,-5 6-30-15,6-6 46 0,-6 6-27 0,4-8 46 16,-4 8-17-16,6-4 32 0,-6 4-7 0,5-7 15 15,-5 7 11-15,6-5-3 0,-6 5 19 0,3-6-24 16,-3 6-7-16,6-6-13 0,-6 6-7 0,2-6-6 16,-2 6 2-16,5-5 3 0,-5 5 6 0,5-8 3 15,-5 8 3-15,4-8-2 0,-4 8 5 0,7-8 1 16,-5 2-5-16,-2 6 33 0,5-11-48 0,-5 5 37 16,0 6-55-16,4-11 34 0,-4 11-47 0,0-12 33 15,0 12-47-15,-2-8 33 0,2 8-49 0,-4-9 31 16,4 9-47-16,-5-6 42 0,5 6-51 0,-8-3 42 15,8 3-44-15,0 0 41 0,-13-1-42 0,13 1 41 16,0 0-39-16,-9 4 38 0,9-4-41 0,-2 6 4 16,2-6 4-16,0 10 1 0,0-10 1 0,2 9 4 15,3-2-2-15,-1-1 38 0,0 1-42 0,2 0 37 16,1 0-43-16,-2 1 40 0,1-1-45 0,-1-1 40 16,3 2-45-16,-3-2 40 0,0 0-42 0,-1 1 40 15,0-2-37-15,-1 1 39 0,-1 0-39 0,-2-6 42 16,6 8-41-16,-6-8 42 0,4 10-41 0,-4-10 40 15,4 7-41-15,-4-7 33 0,5 6-52 0,-5-6 16 16,5 6-74-16,-5-6-11 0,12 4-87 0,-12-4-21 16,15-1-34-16,-5-2-52 0,6 0 9 0,-1-2-79 15,7-1-269-15,-2-2-156 0</inkml:trace>
  <inkml:trace contextRef="#ctx0" brushRef="#br2" timeOffset="-123093.06">28301 7440 613 0,'10'-8'471'0,"-1"5"-76"15,-3-2-49-15,0 2-23 0,-6 3-27 16,7-8-46-16,-7 8-32 0,7-5-29 0,-7 5-27 0,0 0-33 16,0 0-24-16,0 0-21 0,0 0-13 0,0 0-17 15,0 0-6-15,0 0-12 0,0 0-5 0,0 0-3 16,0 0-2-16,-5 4-4 0,5-4 1 0,0 0 5 16,0 0 1-16,0 0-4 0,-13-1-1 0,13 1-4 15,-5-6-4-15,5 6-2 0,-7-10-3 0,7 10 3 16,-5-12-7-16,5 5-1 0,-2 0-2 0,2-3 0 15,0 3-1-15,1-4 1 0,0 3-4 0,2-2-3 16,-1 2 1-16,3-1 2 0,-2 2-5 0,1 1 5 16,1 0-4-16,-5 6-1 0,10-6-1 0,-10 6 4 15,11-1-2-15,-11 1 1 0,13 3 6 0,-7 2 6 16,2 3-2-16,-3 0 7 0,3 3 5 0,-1 3 17 16,-1 0 4-16,3 4-26 0,-1 2 51 15,-1 3-50-15,0-2 48 0,3 4-51 0,-4-1 37 0,3 3-48 16,-2-4 46-16,0-2-51 0,1 1 50 0,-2-1-50 15,2-2 47-15,0-4-45 0,-3-1 52 0,1 0-56 16,2-3 50-16,-2-2-41 0,1-3 26 0,0 1-53 16,-2-2 31-16,-5-5-71 0,14 4 23 0,-14-4-54 15,0 0 23-15,12-2-54 0,-12 2 52 0,0 0-39 16,-3-9 52-16,-2 4-22 0,-1 0 59 0,-2 2-31 0,-1-3 53 16,-2 1-37-16,-2-1 54 0,0 1-5 15,-1-1 88-15,4 1-22 0,0 1 15 0,0-2 0 16,1 1-9-16,2 0-18 0,2 0-14 0,0-1-17 15,5 6-21-15,-1-9-18 0,3 2-109 0,6-1-42 16,1 1-123-16,4-3-62 0,6 1-89 0,1-3-119 16,7-2-260-16,2 1-342 0</inkml:trace>
  <inkml:trace contextRef="#ctx0" brushRef="#br2" timeOffset="-122593.27">29092 7359 82 0,'0'0'500'0,"2"-8"-81"0,1 2-31 0,-3 6 7 16,5-11 9-16,-5 11-5 0,4-12 2 0,-1 7 7 16,-3 5-12-16,4-11-63 0,-4 11-25 0,3-7-85 15,-3 7 2-15,7-3-20 0,-7 3 20 0,0 0-10 16,14 2-17-16,-8 3 12 0,4 2-13 0,-1 0-12 15,0 7-27-15,5-3-18 0,-2 5-20 0,1 1-22 0,3 4-18 16,-2 1-14-16,0 3-44 0,-1-1 30 16,2 5-8-16,-3-3-12 0,1 2-32 0,-3 0-41 15,0-3-58-15,-2-3-28 0,-2-1-43 0,1-2-13 16,-4-4-55-16,1-2-9 0,-2-1-117 0,-2-5-35 16,-2-1-70-16,2-6-39 0,-9 7-20 0,9-7 38 15,-14-3 49-15,5-5 57 0,-2 0 47 0,-3-5 54 16,2-3 57-16,-4-4 85 0,0-4-10 0,0-2 21 15,2-6 18-15,-2-1 44 0,5 4 73 0,2 1 50 16,2 1 80-16,0 2-2 0,2 3 26 0,1 0 45 16,3 4-25-16,-1 0 16 0,2 4 15 0,2 0-11 15,0 3-12-15,1 0 0 0,1 1-10 0,2 2 0 16,0 1-9-16,2 2-13 0,0 1-14 0,-8 4-16 16,16-2-6-16,-16 2-16 0,18 2-24 0,-8 3-12 15,-2 0-12-15,-2 1-11 0,2 4-7 0,-3-2-6 16,0 3-8-16,-1-1-9 0,-3 4-7 0,1-1-31 15,-2 0-83-15,-2 0-1 0,0 0-90 0,-1 1 1 0,-2-4-58 16,0 1-34-16,3-1-43 0,-2 0-45 16,0-3-408-16,1 0-304 0</inkml:trace>
  <inkml:trace contextRef="#ctx0" brushRef="#br2" timeOffset="-122024.75">29552 7376 37 0,'6'-6'577'0,"-2"-1"-152"0,-1 1-42 16,-3 6-21-16,4-8-5 0,-4 8-25 0,0-10-45 16,0 10-29-16,-4-7-22 0,4 7-28 0,-9-4-21 0,9 4-25 15,-14-3-22-15,14 3-13 0,-18 4-6 16,7 0-4-16,0-1-13 0,-2 3-16 0,1 2-15 0,-1-2-13 16,1 2-11-16,2 0-49 0,1 2 47 0,2 0-54 15,0-2 50-15,3 2-55 0,-1-1 48 16,5 0-51-16,0-1 43 0,0 1-51 0,1-4 45 0,3 3-54 15,2-1 28-15,1-4-68 0,-1 2 36 16,2-2-54-16,1 0 36 0,-9-3-46 0,19 0 38 0,-10-1-11 16,3-3 2-16,-2 1 1 0,0-2 8 0,0 0 13 15,-2-2 11-15,1-1 6 0,-1-2 7 0,1 1 6 16,-4-1 4-16,0 1 2 0,0 0 6 0,0 0 5 16,-2 2 5-16,-1 0 33 0,3 1-1 0,-5 6 4 15,5-11-13-15,-5 11-7 0,4-7-3 16,-4 7 8-16,0 0 10 0,7-3-2 0,-7 3-3 0,0 0-4 15,9 4-7-15,-9-4 4 0,8 8-7 16,-1-1-3-16,-1-1-1 0,-2-1-3 0,5 4-5 0,-3-3-9 16,2 2-55-16,0-3 1 0,-2 1-71 15,3-1 16-15,-1 0-69 0,-2-1 28 0,-6-4-47 0,14 3 13 16,-14-3 9-16,14 0 26 0,-14 0 25 0,11-3 25 16,-11 3 21-16,8-9 17 0,-4 4 18 0,0-1 11 15,-1-1 47-15,-1-1 44 0,1-1 36 0,-2 0 18 16,-1 2 33-16,3-3 30 0,-3 3 13 0,2-2 3 15,-2 2 1-15,3 1-9 0,-1-1-12 0,-2 7-31 16,0-10-29-16,0 10-21 0,3-8-3 0,-3 8-5 16,0 0-8-16,6-5-13 0,-6 5-10 0,0 0-8 15,8 5-6-15,-8-5-7 0,5 10-2 0,1-6-8 16,-2 1-3-16,-1 2-22 0,1-2-29 0,-2 1-44 16,3 1-46-16,-5-7-54 0,4 10-47 0,-4-10-35 15,3 10-59-15,-3-10-60 0,0 0-60 0,-3 4-363 16,3-4-338-16</inkml:trace>
  <inkml:trace contextRef="#ctx0" brushRef="#br2" timeOffset="-121901.39">29741 7322 371 0,'-7'-9'284'0,"-1"-1"-92"0,0 2 13 16,4-2-20-16,-2 2 28 0,0-2-45 0,1 1 42 15,1 1-60-15,1 0-14 0,1 1-23 0,0 0-23 16,2 7-24-16,0-11-11 0,0 11-6 0,5-10-20 16,-5 10-7-16,8-5-11 0,-8 5-52 0,15-2-83 15,-15 2-62-15,15 1-104 0,-15-1-308 0,17 1-111 16</inkml:trace>
  <inkml:trace contextRef="#ctx0" brushRef="#br2" timeOffset="-121493.54">29900 7250 16 0,'0'0'478'0,"10"4"-104"0,-10-4 45 0,0 0-58 15,13 2 7-15,-13-2-9 0,0 0-21 0,0 0-29 16,11 1-30-16,-11-1-40 0,0 0-40 0,0 0-41 16,9 1-33-16,-9-1-22 0,0 0-16 0,0 0-16 15,10 4-11-15,-10-4-19 0,5 5-5 0,-5-5-6 0,4 7-9 16,-4-7-14-16,3 8-12 0,-3-8-11 15,1 9-6-15,-1-9-7 0,0 7 7 0,0-7-3 16,0 0 2-16,0 11 2 0,0-11-8 0,0 0-23 16,0 0-2-16,0 6-3 0,0-6-15 0,0 0-2 15,0 0 12-15,10-4 13 0,-10 4 7 0,14-6 6 16,-5 1 26-16,2 1-37 0,3-2 22 0,-1-2-18 16,2 1 25-16,0-1-20 0,2-1 32 0,-2 0-22 15,3-2 26-15,-3 0-23 0,-1 3 32 0,-2-3-25 16,-1 0 28-16,-2 0-23 0,-2 0 24 0,-3 3-22 15,-1-2 25-15,1 2-19 0,-4 1 41 0,3 0 2 0,-6 0 33 16,3 7 8-16,-2-11 31 0,2 11-12 16,-4-7 2-16,4 7-3 0,-7-3 1 0,7 3 9 15,0 0-2-15,-7 2-6 0,7-2-2 0,-4 6-2 0,4-6-3 16,1 13-9-16,0-6-7 0,3 3-14 0,0-2-16 16,3 3-6-16,3-1-7 0,-3 2-6 0,4 2-5 15,1-1-8-15,-3 1-19 0,0-1-42 16,-1 2-50-16,-2-1-71 0,-4 0-70 0,-4 2-80 15,-5 0-109-15,-4 2-86 0,-6 1-104 0,-5 0-274 16,-9 3-453-16</inkml:trace>
  <inkml:trace contextRef="#ctx0" brushRef="#br2" timeOffset="-120979.92">24802 9094 142 0,'0'0'711'0,"1"-9"-158"16,-1 9-87-16,3-6-42 0,-3 6-47 0,0 0-18 0,3-7-17 15,-3 7-26-15,0 0-12 0,0 0-50 0,0 0 11 16,5-5-75-16,-5 5 24 0,8 4-77 0,-8-4-20 16,9 6-25-16,-1-2-13 0,-2 1-16 15,2 2-6-15,0-1-20 0,-1 1 44 0,3 1-77 16,-2-1 20-16,0 2-97 0,-1-2-18 0,0 0-57 0,-1 0-62 15,-1-1-48-15,-1 3-57 0,-1-3-55 0,-3-6-41 16,0 8-73-16,0-8-31 0,-7 8-346 16,7-8-410-16</inkml:trace>
  <inkml:trace contextRef="#ctx0" brushRef="#br2" timeOffset="-120859.68">24724 9117 80 0,'-10'-9'390'0,"3"1"-108"0,1 1-63 0,2-1-70 15,1 2-5-15,1 1-30 0,2 5 10 0,2-13-42 16,2 9 3-16,1-1-34 0,3 0 5 0,2 0-28 15,2 3 8-15,2-2-31 0,0 2-52 0,4-2-110 16,-3 3-43-16,4 0-254 0,-1-1 68 0</inkml:trace>
  <inkml:trace contextRef="#ctx0" brushRef="#br2" timeOffset="-120576.35">25061 9074 160 0,'0'0'293'0,"9"4"2"0,-9-4-18 15,10 7-11-15,-3-2-43 0,-7-5-16 0,9 7-15 16,-9-7-32-16,9 6-24 0,-4-1-22 0,2-1-33 15,-3-1-15-15,-4-3-11 0,9 9-11 0,-9-9-6 16,12 6-10-16,-12-6-2 0,9 7 4 0,-9-7 13 16,5 5 13-16,-5-5 2 0,0 0 6 0,6 4-5 15,-6-4 15-15,0 0-3 0,0 0-4 0,3-8 17 16,-3 8-1-16,2-9-14 0,-2 9-9 0,2-12-4 16,-2 12-3-16,2-13 6 0,-2 6-8 0,4 3-8 15,0-3-10-15,-4 7-4 0,7-9-2 0,-7 9 13 16,8-6 6-16,-8 6 1 0,12-5-3 0,-12 5-6 15,14 0-5-15,-14 0-7 0,15 6-4 0,-6-2-6 16,0-1-4-16,-1 3-16 0,2 2-36 0,-3-1-78 16,1 1-78-16,1-1-65 0,1 3-67 0,-5-3-144 15,2 0-390-15,-1 1-410 0</inkml:trace>
  <inkml:trace contextRef="#ctx0" brushRef="#br2" timeOffset="-120228.42">25806 8982 207 0,'0'0'578'0,"4"-7"-108"0,-4 7 6 0,0-7-34 16,0 7 41-16,1-7-50 0,-1 7 52 0,2-9-42 16,-2 9-36-16,-2-6-54 0,2 6-53 0,0 0-58 15,0-10-49-15,0 10-37 0,0 0-31 0,0 0-17 16,0 0-15-16,4-4-12 0,-4 4-10 0,0 0-11 16,12 7-12-16,-12-7-9 0,9 6-6 0,-2-2-8 15,-2 0-5-15,4 3-16 0,-2-2-68 0,-1 0-11 16,1 1-110-16,0 1-24 0,-2-2-71 0,2 0-66 15,-3 0-64-15,-4-5-47 0,5 8-68 0,-5-8-127 16,0 0-340-16,-3 8-587 0</inkml:trace>
  <inkml:trace contextRef="#ctx0" brushRef="#br2" timeOffset="-120125.46">25689 8843 64 0,'4'-5'206'0,"1"2"-56"0,2-2-76 15,2 1-102-15,0 0-120 0,1 1 39 0</inkml:trace>
  <inkml:trace contextRef="#ctx0" brushRef="#br2" timeOffset="-119026.64">26082 8868 163 0,'0'0'226'15,"0"0"-46"-15,0 0-18 0,4-6-15 0,-4 6 3 16,0 0 3-16,0 0-8 0,5-6-2 0,-5 6-9 16,0 0-4-16,0 0-10 0,3-6-12 15,-3 6-3-15,0 0-19 0,0 0 20 0,4-7-36 16,-4 7 17-16,0 0-34 0,0 0 25 0,6-5-35 0,-6 5 38 16,0 0-35-16,0 0 48 0,0 0-41 0,2-5 48 15,-2 5-47-15,0 0 43 0,0 0-50 0,0 0 38 16,0 0-45-16,0 0 35 0,0 0-41 0,0 0 29 15,0 0-44-15,0 0 39 0,0 0-47 0,0 0 38 16,0 0-45-16,0 0 37 0,0 0-37 0,0 0 30 16,0 0-38-16,3-6 41 0,-3 6-45 0,0 0 43 15,0 0-35-15,0 0 45 0,0 0-44 0,0 0 41 16,0 0-47-16,0 0 40 0,0 0-40 0,0 0 44 16,0 0-47-16,-4-5 41 0,4 5-38 0,0 0 38 15,0 0-38-15,0 0 39 0,0 0-38 0,-7-3 33 16,7 3-36-16,0 0 39 0,0 0-43 0,-12-1 40 15,12 1-43-15,0 0 41 0,-15 1-41 16,15-1 38-16,-13 3-35 0,13-3 48 0,-14 5-40 16,14-5 48-16,-15 4-38 0,15-4 43 0,-13 5-43 0,13-5 38 15,-13 6-47-15,8-2 42 0,5-4-43 0,-9 8 56 16,9-8-47-16,-8 8 46 0,8-8-45 0,-1 10 42 16,1-10-46-16,1 10 44 0,2-3-49 0,1-3 45 15,1 2-48-15,3 2 40 0,0-2-49 0,3 0 3 16,0 2 2-16,3-1 4 0,0-1 1 0,0 1-4 15,-1 2-7-15,1-1-6 0,-1-1-10 0,-1 2-4 16,-1-3 0-16,-2 2 1 0,-1-1 5 0,-3 0-1 16,1 1 6-16,-3-2 5 0,-3-6 2 0,1 12-9 15,-1-12-6-15,-3 9-26 0,-2-4-17 0,0 0-14 16,5-5-35-16,-11 6-23 0,11-6-35 0,-14 4-18 16,14-4-16-16,-14 0-24 0,14 0-64 0,-16-4-13 15,9 1-385-15,0-5-208 0</inkml:trace>
  <inkml:trace contextRef="#ctx0" brushRef="#br2" timeOffset="-118790.34">26127 8776 281 0,'5'-12'576'15,"-2"2"-149"-15,-1 2-12 0,1 1-61 0,-3-2 48 16,1 3-43-16,-1 6 51 0,1-12-67 0,-1 12 9 16,0-9-99-16,0 9-43 0,2-9-53 0,-2 9 9 15,0 0-36-15,5-5 14 0,-5 5-2 0,0 0-5 16,6 6-5-16,-6-6 4 0,10 9-11 0,-3-2-26 15,-1 0-3-15,1 1-16 0,3 4-19 0,-1-2-6 16,2 1-15-16,1 3-3 0,-1 1-5 0,1 0-12 16,0 1-9-16,1 0-61 0,-1 0 27 0,-1 2-99 15,-2-1 3-15,1-2-82 0,-1-1-15 0,-1-1-44 16,-1 1-48-16,1-4-49 0,-4 0-22 0,3-2-14 16,-2 2-9-16,-1-3-33 0,1-2 11 0,-5-5-366 15,10 6-312-15</inkml:trace>
  <inkml:trace contextRef="#ctx0" brushRef="#br2" timeOffset="-118143.83">26526 8914 164 0,'9'-8'327'16,"-4"-1"-76"-16,1 2-12 0,-2-3 7 0,-1 2 1 15,1-1-4-15,-2 0 35 0,-1-2-66 0,1 3 54 16,-2-2-57-16,-2 2 32 0,1-1-64 0,-1 1 25 16,-1 1-63-16,-1-1 16 0,0 4-40 0,-2 1 38 15,6 3-49-15,-15-3 44 0,15 3-53 0,-17 2 36 16,4 0-64-16,4 3 35 0,-2 2-63 0,-1 1 38 0,2 1-53 15,1 0-7-15,-1 0 1 0,3 0 2 16,4 0 10-16,-1 1-27 0,2-1 6 0,1 0-3 16,1-2-5-16,1 0-3 0,3 1-6 0,1-1-22 15,1-2-22-15,2-2-14 0,1 1 28 0,0-3-58 16,3 0 32-16,-12-1-42 0,22-1 41 0,-10 0-34 16,-1-2 52-16,0 1-32 0,2 0 50 0,-4-3-29 15,0 2 54-15,0 1-36 0,-9 2 47 0,11-5-41 0,-11 5 43 16,12-3-36-16,-12 3 41 0,8-3-39 15,-8 3 39-15,0 0-43 0,10-5 43 16,-10 5-39-16,0 0 41 0,0 0-39 0,9-2 43 0,-9 2-34 16,0 0 31-16,0 0-34 0,0 0 39 0,8-3-44 15,-8 3 39-15,0 0-44 0,0 0 43 0,4-6-42 16,-4 6 45-16,1-7-45 0,-1 7 42 0,4-8-30 16,-4 8 33-16,2-10-45 0,-2 10 42 0,3-9-39 0,-3 9 43 15,6-10-42-15,-6 10 47 0,6-8-8 16,-6 8-4-16,8-8 5 0,-8 8 16 0,9-5 2 0,-9 5-35 15,0 0 37-15,14-1-43 0,-14 1 41 0,10 3-35 16,-10-3 31-16,10 4-39 0,-10-4 46 0,9 5-46 16,-9-5 40-16,8 9-40 0,-8-9 42 0,2 7-39 15,-2-7 41-15,1 6-40 0,-1-6 41 0,-1 6-40 16,1-6 39-16,0 0-35 0,-7 5 54 0,7-5-34 16,0 0 45-16,0 0-55 0,-11-5 41 15,11 5-53-15,-2-8 45 0,2 8-52 0,0-13 41 0,1 8-46 16,2-3 41-16,1 0-44 0,1 0 41 0,2-1-46 15,-2 2 45-15,2 0-49 0,2 0 47 16,0 1-45-16,0 0 44 0,0 1-45 0,1 1 46 16,-1 3-44-16,-9 1 49 0,15-2-42 0,-15 2 38 15,18 2-43-15,-18-2 44 0,14 5-47 0,-5-2 46 0,-3 2-46 16,1 0 28-16,-2 1-58 0,0 1 5 0,1-1-81 16,-2-1-10-16,-1 1-101 0,1 0 2 0,-1-2-27 15,-3-4-19-15,9 7-18 0,-9-7-27 0,14 4-37 16,-14-4-307-16,16-1-181 0</inkml:trace>
  <inkml:trace contextRef="#ctx0" brushRef="#br2" timeOffset="-117759.46">27087 8711 156 0,'4'-7'306'0,"-1"0"-50"15,1 2-17-15,-4 5-11 0,2-7-10 0,-2 7-19 16,0 0-17-16,-2-8-5 0,2 8-44 0,0 0 22 16,-11 0-59-16,11 0 22 0,-12 6-56 0,6-2 28 15,-2 1-54-15,1 2 31 0,2-2-54 0,-1 2 32 16,1 2-42-16,0-4 35 0,1 3-43 0,3 0 32 15,0-2-39-15,1-6 45 0,2 12-49 0,-2-12 45 16,5 8-53-16,-5-8 25 0,9 6-40 0,-9-6 26 16,14 2-30-16,-14-2 23 0,13-4-18 0,-5-1 23 15,-2 0-13-15,3 0 29 0,-4-3-26 0,0 0 25 16,1-3-20-16,-4 2 27 0,1-3-18 0,-2-1 45 16,-2 0 3-16,1 0 85 0,-3-4-33 0,-1-1 79 15,-3-1-21-15,0 0 28 0,-2-1-27 0,0 1 16 16,0 1 30-16,0-1 22 0,-1 5 15 0,1 1-50 15,3 1 52-15,-2 1-50 0,3 1 42 0,-1 3-82 16,1-1 18-16,1 1-78 0,0 2 36 0,4 5-36 16,-8-4 47-16,8 4-36 0,0 0 36 0,-5 4-5 15,5-4-10-15,0 10-13 0,3-2-18 0,2 1-10 16,-1 3-15-16,2 0-10 0,2 3-7 0,1 1-19 16,2 4 7-16,-1-2-9 0,4 3-16 0,-1 2-50 15,1 0-54-15,0-1-56 0,-1 0-83 0,-3-1-106 16,3-1-77-16,-1-1-151 0,-1-2-118 0,-2 1-663 15,-1-4-954-15</inkml:trace>
  <inkml:trace contextRef="#ctx0" brushRef="#br2" timeOffset="-116709.42">28121 8490 358 0,'0'0'382'0,"-3"-8"-60"0,3 8-1 0,-4-9-33 0,4 9 11 16,-6-9 8-16,2 4-21 0,4 5-14 0,-10-8-44 15,5 4-31-15,5 4-27 0,-12-5-21 0,12 5-15 16,-16-3-6-16,16 3-12 0,-21 3 37 16,8 1-67-16,1-1 31 0,-2 3-65 0,1 2 32 15,-1-1-58-15,2 1 37 0,2 0-55 0,-1 1 38 0,3 0-50 16,1 1 45-16,2-2-50 0,0 1 40 0,1-1-50 16,3 0 40-16,1-8-42 0,1 13 19 15,-1-13-60-15,8 8 29 0,-8-8-46 0,12 4 31 16,-12-4-40-16,17-1 40 0,-8-2-37 0,3-1 46 15,2-2-30-15,-1 1 52 0,1-2-37 0,-1-1 50 16,-2 1-35-16,3-2 46 0,-2 2-38 0,-2 0 47 0,0 1-38 16,-2 1 45-16,-2 0-33 0,3 1 49 15,-9 4-39-15,12-5 46 0,-12 5-43 0,0 0 40 16,14 0-45-16,-14 0 42 0,11 3-46 0,-11-3 38 16,10 7-40-16,-3-3 46 0,0 0-49 0,1-1 41 15,0 2-44-15,-2-1 44 0,-6-4-46 0,14 5 39 0,-14-5-47 16,14 3 39-16,-14-3-55 0,14 0 34 0,-14 0-53 15,11-4 37-15,-11 4-40 0,7-8 48 0,-4 1-40 16,-2 2 52-16,-1-2-35 0,0-1 41 16,-2-2-33-16,-2-1 40 0,0-2-39 0,-3 1 7 15,2-2 5-15,-2-1 39 0,0 0-42 0,1 0 42 0,-2-1-38 16,4 1 36-16,-1-2-34 0,0 3 38 0,3-1-39 16,0 3 42-16,0 0-6 0,2 3-5 0,2 0 0 15,-2 2 10-15,4 1 18 0,-1 0 1 0,-3 6 14 16,11-5-35-16,-11 5 54 0,14 0-43 15,-5 3 48-15,1 0-48 0,1 3 49 0,1 1-44 16,1 4 10-16,0 1 6 0,2 4 5 0,-2 0-5 16,4 7 40-16,-2-1-50 0,2 3 35 0,-1 5-51 15,2 1 40-15,1 2-46 0,-5-1 40 0,4 2-40 16,-2 0 39-16,0-2-44 0,-2-1 27 0,0-2-33 16,-2-4 34-16,-1 1-40 0,3-1 0 0,-1-2 3 0,-1-4 0 15,-2-1-2-15,0-1 10 0,0-4-8 0,-1-3 4 16,0 1-7-16,0-4 2 0,1-1-3 15,-1-1-2-15,0-3-6 0,-9-2-14 0,20-2-24 16,-13-3 17-16,1-2-68 0,-2 0 24 0,-1-4-41 16,-1-3 23-16,-4-1-57 0,-2-2 43 0,-4-5-5 0,-4-6 6 15,-2 3-15-15,-4-3 54 0,-4 1-22 0,-3 0 50 16,-3 2-27-16,4 6 47 0,-1 2-31 16,-1 2 48-16,0 1-29 0,3 4 61 0,2 0-21 15,0 1 53-15,6 2-48 0,-1 0 49 0,4 1-49 0,1 1 35 16,3 1-52-16,-1-1 41 0,7 5-51 0,-2-6 44 15,2 6-55-15,7-6 15 0,-3 1-86 16,5 3-15-16,3-2-100 0,2 0-19 0,1-1-78 16,0 0-41-16,1 0-12 0,0-1-64 0,0 0-7 15,0-1-266-15,-3-1-197 0</inkml:trace>
  <inkml:trace contextRef="#ctx0" brushRef="#br2" timeOffset="-116511.35">28599 8307 449 0,'-5'-8'416'0,"1"-1"-37"0,0 2-23 16,-1 0-9-16,1 1 7 0,-1 1-28 0,2 0-16 15,-1 0-24-15,4 5-43 0,-8-9-48 0,8 9-39 0,-4-7-70 16,4 7 34-16,0 0-49 0,0 0 46 0,0 0-48 16,0 0 40-16,0 0-62 0,0 0 34 0,2 11-55 15,2-8 40-15,2 5-57 0,-1-1 43 0,3 0-54 16,0 4 0-16,-2-1-2 0,3 1 35 0,0 0-78 16,-2 3-5-16,-1-1-98 0,2-1-21 0,-3 0-113 15,0 1 7-15,-1-3-85 0,-2 0-52 0,0-1-65 16,-1-2-300-16,-1-7-298 0</inkml:trace>
  <inkml:trace contextRef="#ctx0" brushRef="#br2" timeOffset="-116384.77">28578 8404 15 0,'-6'-8'444'0,"3"0"-135"0,1 1-39 16,0-2-35-16,2 2-29 0,0 0-24 0,3-1-39 0,-1-1-17 16,4 1-33-16,-1 0-10 0,1 0-19 0,4-1-15 15,-1 2-3-15,4 1-22 0,0-2-47 0,-2 2-77 16,2 0-73-16,1 1-66 0,-2 2-309 0,0-2-57 15</inkml:trace>
  <inkml:trace contextRef="#ctx0" brushRef="#br2" timeOffset="-115928.24">28831 8286 191 0,'0'0'321'0,"0"0"-109"0,0 0-39 16,12 2-22-16,-12-2-19 0,0 0-18 15,9-3-24-15,-9 3-17 0,7-6-16 0,-7 6-10 16,8-6-9-16,-8 6 6 0,10-8 2 0,-10 8 6 0,7-8 15 15,-7 8-4-15,5-7 6 0,-5 7 0 16,4-8 11-16,-4 8-8 0,1-7 0 0,-1 7-25 16,0 0 10-16,0 0-26 0,-1-7 23 0,1 7-13 15,0 0 31-15,0 0-37 0,0 0 59 0,-7 6-53 16,7-6 37-16,0 0-43 0,0 10 38 0,0-10-52 0,0 9-6 16,0-9-3-16,1 11 6 0,-1-11 17 0,6 11-32 15,-2-6-2-15,1 1 4 0,1-2-4 0,0 1 6 16,1-2-4-16,-7-3-2 0,14 5-1 0,-14-5 1 15,15 3 6-15,-15-3 31 0,17-1-61 0,-17 1 52 16,11-5-59-16,-11 5 47 0,11-8-48 0,-11 8 45 16,8-9-45-16,-6 2 50 0,0 2-39 0,-2-2 42 15,0 0-25-15,0 7 21 0,0-14-4 0,0 14-5 16,0-12-4-16,0 5-1 0,0 7 2 0,-2-9-7 16,2 9 2-16,-3-8-3 0,3 8-4 0,0 0-39 15,-6-4 52-15,6 4-42 0,0 0 50 0,0 0-48 16,-5 7 51-16,5-7-42 0,0 0 52 0,1 10-52 15,-1-10 53-15,3 8-47 0,-3-8 40 16,8 7-30-16,-4 1 45 0,1-4-48 0,-1 1 46 0,3-1-50 16,0 1 46-16,0-1-38 0,0 0 32 15,0 0-48-15,-1 1 44 0,4-2-70 0,-2 1-62 0,0-1-79 16,-8-3-88-16,15 5-504 0,-15-5-302 0</inkml:trace>
  <inkml:trace contextRef="#ctx0" brushRef="#br2" timeOffset="-115510.33">29424 8161 361 0,'0'0'494'16,"0"-7"-68"-16,0 7-39 0,0-8-18 0,0 8-18 0,0 0-64 15,0-9-47-15,0 9-25 0,5-6-21 0,-5 6-22 16,7-2-30-16,-7 2-21 0,0 0-16 15,15 1-14-15,-15-1-15 0,13 3-11 0,-5 0-12 16,-1 0-6-16,0 0-7 0,1 2-2 0,0-2-11 16,-3 3-5-16,2-1-4 0,-1 0-2 0,-2 1-3 0,-4-6 0 15,5 9 1-15,-5-9-2 0,1 7-35 0,-1-7 48 16,0 0-3-16,-2 8 3 0,2-8 6 0,0 0 5 16,0 0 15-16,-12-4-1 0,12 4 4 0,-5-9 5 15,5 9 4-15,-2-12-10 0,0 4-12 16,2 0 2-16,2-1-8 0,0-1-4 0,0-1 0 0,1 1-2 15,1 1-3-15,0 2 3 0,1-3 3 0,0 4-2 16,0 0-3-16,0 0 9 0,4 1-33 0,-9 5 43 16,12-3-34-16,-12 3 34 0,13 0-36 0,-13 0 32 15,15 3-35-15,-9 2 27 0,2 0-41 0,0 1 34 16,-1 1-35-16,0 0 20 0,-1 0-67 0,2 2-7 16,-3 0-97-16,1-1-9 0,-1 1-77 0,2-1-17 15,-1 0-101-15,-1-2-51 0,2 0-29 16,-2 0-118-16,-5-6-301 0,10 7-412 0</inkml:trace>
  <inkml:trace contextRef="#ctx0" brushRef="#br2" timeOffset="-115344.7">29789 8103 544 0,'-4'-6'562'0,"4"6"-129"0,-4-5-54 16,4 5-31-16,0 0-32 0,-3-7-29 0,3 7-32 15,0 0-49-15,0 0-31 0,0 0-27 0,0-6-29 16,0 6-26-16,9-2-17 0,-9 2-20 0,14-5-27 15,-5 4-61-15,2-1-60 0,1-2-82 0,-2 2-93 16,2-2-84-16,2-1-64 0,-1-1-435 0,1 0-394 16</inkml:trace>
  <inkml:trace contextRef="#ctx0" brushRef="#br2" timeOffset="-115150.85">29985 7860 455 0,'-5'-5'513'0,"5"5"-77"16,-4-10-59-16,4 10-36 0,-2-7-25 15,2 7-27-15,0 0 12 0,-5-6 12 0,5 6-1 0,0 0-18 16,0 0-12-16,0 0-34 0,0 7-61 0,0-7 14 16,4 10-55-16,-2-4-4 0,2 0-43 0,2 3-1 15,-2-1-37-15,1-1 4 0,0 3-30 16,2 1 12-16,0-2-30 0,0 3 5 0,-1-3-73 0,2 4-18 16,-2-5-66-16,-1 3-81 0,0-2-67 15,-1 0-81-15,0-1-88 0,-1 1-79 0,-1-4-562 0,-2-5-709 16</inkml:trace>
  <inkml:trace contextRef="#ctx0" brushRef="#br2" timeOffset="-114628.39">29941 7954 535 0,'0'0'418'0,"-8"-5"-40"0,8 5-42 0,-8-6-18 15,8 6-31-15,-4-7-47 0,4 7-43 0,0-5-47 16,0 5-18-16,2-7-25 0,-2 7-25 0,9-8-17 15,-2 5-13-15,0-3-7 0,3-1-14 16,1 2-6-16,2-2-5 0,1-1-4 0,-1 1-4 0,4-1 1 16,-4 0-4-16,2-1-3 0,0-1-2 0,-1-1 3 15,-2 2-3-15,-2-2 1 0,0 1-1 0,-2-2-1 16,0 2-3-16,-3-1 8 0,1 0-6 0,-2 3 7 16,-2-2 7-16,0 3 14 0,0-1 11 0,-2 8 8 15,0-13-2-15,0 13 1 0,-1-9-4 0,1 9-5 16,-4-6 1-16,4 6-6 0,0 0 4 0,0 0 3 15,-13 1 6-15,13-1-2 0,-5 7 3 0,4-1-4 16,1-6 0-16,-3 14-5 0,2-6-3 0,1 2-9 16,0-1-1-16,1 3-7 0,1-1 1 0,0 2-5 15,1-2-3-15,1 2-4 0,1 1 1 0,0 0-3 16,0-2 0-16,0-1-3 0,0 2 1 0,0-4 0 16,0 1 2-16,-1-2-5 0,-1 1-4 15,-1-2 1-15,1-1 1 0,-1 1 0 0,-2-7 2 0,4 7-1 16,-4-7 3-16,4 5-1 0,-4-5 4 15,0 0-3-15,0 0-4 0,0 0 1 0,8-5 2 0,-8 5 2 16,5-7 8-16,-5 7 21 0,6-7 21 16,-6 7 11-16,5-7 3 0,-5 7-1 0,8-6-1 0,-8 6 8 15,9-4-14-15,-9 4 14 0,0 0-11 0,15 0-10 16,-15 0-9-16,13 4-2 0,-7-1-12 0,1 0-10 16,-1 2-1-16,3-1-7 0,-1 2-16 0,1-1-61 15,-1 0-69-15,0 0-69 0,1 1-48 0,0-3-92 16,0 2-102-16,0-1-33 0,1-1-583 0,2 1-679 15</inkml:trace>
  <inkml:trace contextRef="#ctx0" brushRef="#br2" timeOffset="-113506.9">30653 7778 571 0,'0'0'532'0,"0"-8"-96"16,0 8-58-16,0 0-30 0,0-9-54 0,0 9-36 15,0 0-20-15,0 0-17 0,1-7-25 0,-1 7-16 16,0 0-19-16,7 4-26 0,-7-4-23 0,7 6-22 16,-7-6-18-16,9 7-12 0,-3-3-9 0,2 2-12 15,-2-2-13-15,1 1-3 0,0 1 6 0,-2 0-15 16,4-1 6-16,-4 0-10 0,-1 0 3 0,-4-5-3 16,9 5 7-16,-9-5-7 0,5 7 0 0,-5-7-2 15,0 0 4-15,0 7-8 0,0-7-1 0,0 0 2 16,0 0-5-16,-9-3 3 0,9 3 4 0,-9-6-3 15,9 6 5-15,-7-7-7 0,7 7 1 0,-8-12-1 16,4 6-1-16,2-3-3 0,0 0 1 0,1 2-6 16,1-3 0-16,1 3 7 0,1-3-1 0,0 3-1 15,1-1-3-15,1 2 1 0,3 0 2 16,-2 1-1-16,-5 5 5 0,11-6 2 0,-11 6 14 0,15-2 11 16,-15 2-2-16,14 2 4 0,-14-2 5 15,15 5 2-15,-6 0 3 0,-1 0 2 0,0-2-5 0,-1 3-7 16,2 0-1-16,-4 0 7 0,2 2-9 0,-1-3-4 15,-2 0 2-15,-4-5 2 0,6 10-2 0,-6-10 2 16,2 8-4-16,-2-8-3 0,0 0-1 0,-2 8 5 16,2-8-1-16,0 0-5 0,0 0 11 15,0 0-2-15,-14-3-3 0,14 3 4 0,-5-7 1 0,5 7-6 16,-4-11-3-16,2 5-36 0,1-2 39 0,1-1-37 16,0 2 26-16,0-3-29 0,0 3 37 0,1-2-38 15,1 2 35-15,0 2-40 0,0-3 36 0,1 3-36 16,-3 5 36-16,7-9-36 0,-7 9 31 0,9-4-33 15,-9 4 42-15,12 1-3 0,-12-1-4 0,14 5-2 16,-6-1-2-16,1 1 0 0,1-1-6 0,-1 4-22 16,2-2-35-16,1 1-32 0,-1 0-33 0,0 0-26 15,1 0-28-15,-2 0 10 0,1-4-19 0,1 2 11 16,-1-1-37-16,1-1 27 0,-1-2-54 0,0-1 38 16,-11 0-35-16,24-1 71 0,-11 0-6 0,-1-4 72 15,-1 1-18-15,-2 0 57 0,1-2-16 0,-1-2 49 16,-1 3-30-16,0-5 52 0,-3 1-36 0,-1 0 72 0,-2 0-13 15,1 0 14-15,-2-1 16 0,-2 1 12 16,-2-1 14-16,2 2 12 0,-2 0 10 0,-2 3 13 16,1-3 6-16,-3 3-13 0,7 5 0 0,-12-5-10 15,12 5 4-15,-14-2-1 0,14 2-6 0,-11 4-5 16,4-2-13-16,1 3-5 0,-2 1-10 0,3 0-13 16,1 1 3-16,0 2-19 0,2-1 7 0,-1 2-20 0,3-2 10 15,0 1-15-15,2-2 5 0,0 1-14 0,1 0 8 16,2-1-12-16,0 1 7 0,3-3-21 0,-2-2-2 15,0 1-14-15,-6-4 13 0,12 5-18 0,-12-5 12 16,13 0-10-16,-13 0 14 0,10-5-8 0,-10 5 18 16,8-7-10-16,-5 1 19 0,0-1-15 0,-2 2 19 15,2-2-12-15,-2-2 0 0,0 2 3 0,-1-3 7 16,0 2-4-16,0-2 1 0,0 2 1 0,0 0 3 16,0-1-3-16,0 2 1 0,-1 0 2 0,1 7 1 15,1-11-5-15,-1 11-1 0,2-10 4 16,-2 10 1-16,3-4-3 0,-3 4 0 0,0 0 13 0,13 0 5 15,-13 0 6-15,12 4 2 0,-12-4-3 0,11 9 3 16,-3-3 8-16,-1-2-16 0,1 3 10 0,-1 0-15 16,-1-1 15-16,0 0-14 0,1 1 13 0,-3-1-13 15,-2 0 16-15,3-1-1 0,-5-5 7 0,4 8-10 16,-4-8 8-16,0 0-8 0,0 9 21 0,0-9 9 16,0 0 2-16,0 0 1 0,0 0-4 0,-4-7-9 15,4 7-3-15,0-8-3 0,0 8-4 0,-1-12-1 16,2 6-13-16,-1-2-1 0,0-1-3 0,3 0-7 15,-2 0 0-15,2 1-3 0,-1 1-5 0,0 1 7 16,1-1-8-16,-1 0-2 0,-2 7 0 0,5-9 0 16,-5 9 0-16,6-8 1 0,-6 8 1 0,0 0 0 15,10-2 0-15,-10 2-1 0,9 4 1 0,-9-4 2 0,11 7 0 16,-8-3 0-16,3 0-2 0,-1 4-16 0,2-2-44 16,-2 0-44-16,-1 1-46 0,3-1-14 15,-2 0-42-15,2-1-29 0,-2 1-92 0,-5-6-9 16,12 6-103-16,-12-6-62 0,13 2-271 0,-13-2-288 0</inkml:trace>
  <inkml:trace contextRef="#ctx0" brushRef="#br2" timeOffset="-113293.61">31478 7507 357 0,'-4'-13'469'0,"3"4"-40"0,-2 2 35 0,1 0-6 16,-1 1 2-16,2 0-17 0,-2-1-33 0,3 7-22 15,-5-9-51-15,5 9-61 0,-2-8-48 0,2 8-37 16,-3-6-18-16,3 6-15 0,0 0-18 0,0 0-16 15,0 0-2-15,0 0-16 0,-2 7-20 0,2-7-16 0,2 10-14 16,-2-10-14-16,4 10-9 0,-1-2 3 0,2-1-24 16,-3 1 14-16,3-1-24 0,-1 1-20 15,1 0-62-15,0 0-20 0,2 1-94 0,-2-2-6 0,-1 2-59 16,1-4-44-16,-1 2-47 0,0 0-47 0,-4-7-55 16,5 9 5-16,-5-9-48 0,7 7-385 0,-7-7-440 15</inkml:trace>
  <inkml:trace contextRef="#ctx0" brushRef="#br2" timeOffset="-112927.79">31557 7474 222 0,'0'0'589'0,"0"-11"-98"15,0 11-11-15,-1-10-56 0,1 10-40 0,-1-7-60 16,1 7-27-16,-2-7-27 0,2 7 6 0,0 0-13 16,0 0-40-16,0 0-21 0,0 0-40 0,-2 9-29 15,2-9-21-15,2 10-21 0,-2-3-18 0,2-1-13 0,0 1-12 16,-2 0-7-16,3 2-11 0,-1-1-2 0,2 0-5 15,-1 1-2-15,1-3-11 0,0 1-4 0,-1 1-45 16,1-3 42-16,-1 2-5 0,0-2-1 0,-3-5 0 16,4 7 6-16,-4-7-4 0,0 0-1 0,8 6-1 15,-8-6-1-15,0 0 1 0,6-5-1 0,-6 5 3 16,4-7-1-16,-4 7-2 0,5-9 2 0,-5 9 1 0,3-11 2 16,-1 5-5-16,-2 6 2 0,3-10-15 15,-3 10 15-15,3-8-14 0,-3 8 17 0,3-7-16 0,-3 7 17 16,0 0-13-16,8-5 14 0,-8 5-11 0,0 0 16 15,15 2-5-15,-15-2-3 0,12 6 2 0,-6-2 6 16,2 0-4-16,-2 0 3 0,1 2-1 0,-1 1-7 16,2-2-4-16,-1 1-22 0,-3 1-33 0,1-3-29 15,-1 0-14-15,0 0-31 0,-4-4-27 0,1 10-84 16,-1-10-84-16,0 0-175 0,-5 6-599 0,5-6-720 16</inkml:trace>
  <inkml:trace contextRef="#ctx0" brushRef="#br2" timeOffset="-112729.83">31355 7428 9 0,'-6'-4'612'0,"6"4"-95"16,-4-5-132-16,4 5-8 0,0 0-45 0,1-8-7 16,-1 8-30-16,4-5-5 0,-4 5-30 0,7-7-22 0,-7 7-48 15,12-9-32-15,-5 6-30 0,-1-2-21 0,3 0-26 16,1 0-12-16,1 2-22 0,0-3-9 0,-1 1-18 15,4 0-31-15,0 2-65 0,-1-4-62 0,1 4-56 16,0-2-73-16,-2 3-121 0,0-2-111 0,1 0-413 16,-2 1-480-16</inkml:trace>
  <inkml:trace contextRef="#ctx0" brushRef="#br2" timeOffset="-112550.54">31973 7536 600 0,'0'0'594'0,"0"0"-150"0,0 0-33 0,7 2-100 16,-7-2-51-16,0 0-78 0,0 0-16 0,0 0-117 0,0 0-190 16,0 0-762-16,0 0-469 0</inkml:trace>
  <inkml:trace contextRef="#ctx0" brushRef="#br2" timeOffset="-106845.77">22496 11358 30 0,'0'0'268'0,"0"0"-59"15,0 0-20-15,0-8-4 0,0 8 8 0,0 0 13 16,0 0-33-16,0 0-2 0,-1-6-2 0,1 6-22 16,0 0 37-16,0 0-46 0,0 0-10 0,-4-7 42 15,4 7-44-15,0 0 43 0,0 0-53 0,0 0 35 16,0 0-54-16,0 0 30 0,0 0-50 0,-2-5 27 16,2 5-42-16,0 0 54 0,0 0-7 0,0 0 67 15,1 7-28-15,-1-7 18 0,1 7 2 0,-1-7 8 16,5 11-32-16,0-4 46 0,-2 2-51 0,2 1 48 15,-1 4-48-15,2 1 38 0,-2 2-12 0,4 3-6 16,-1 3-19-16,0 3-16 0,1 2-15 0,2 0-16 0,-3 3-11 16,2-2-7-16,-1 1-13 0,2 1-9 15,-1-3-5-15,0 1-7 0,0-1 0 0,-1-2-3 16,-2-3-3-16,2-3-6 0,1 1-5 0,-4-5-5 16,0 0-2-16,0-2-1 0,-1-1-35 0,0-3 37 0,-2 0 2 15,3-2-2-15,-2-1-35 0,-2-1 34 0,-1-6-49 16,5 8-1-16,-5-8-63 0,0 0-51 0,0 0-55 15,0 0-94-15,0 0-90 0,0-10-33 0,0 10-120 16,-5-12-68-16,4 5-110 0,-2 0-396 0,-3-1-730 16</inkml:trace>
  <inkml:trace contextRef="#ctx0" brushRef="#br2" timeOffset="-106354.98">22537 11366 31 0,'0'0'369'0,"0"0"-105"0,-8-1 7 0,8 1-12 15,0 0-25-15,-10-3 9 0,10 3-35 0,0 0-17 16,-9-2-16-16,9 2-18 0,0 0-16 0,0 0-9 16,-9-3 28-16,9 3-56 0,0 0 46 0,0 0-60 15,0 0 24-15,-2-7-53 0,2 7 24 0,2-4-50 16,-2 4 32-16,11-7-47 0,-4 2 36 0,3 0-43 16,2-1 36-16,0-1-44 0,3-1 39 0,-1 3-48 15,1-3 38-15,1 1-42 0,0 1 41 0,0-1-48 16,0 1 41-16,1 0-41 0,-2 0 38 0,-1 2-45 15,0-1 26-15,-1 3-79 0,-2 0-17 0,0-2-103 16,-11 4-49-16,15-1-54 0,-15 1-140 0,11 1-337 0,-11-1-291 16</inkml:trace>
  <inkml:trace contextRef="#ctx0" brushRef="#br2" timeOffset="-105979.23">22579 11765 326 0,'0'0'292'0,"0"0"-34"15,0 0 0-15,-5 4-13 0,5-4-15 16,0 0-32-16,0 0 16 0,0 0-65 0,0 0 25 16,0 0-72-16,0 0 28 0,3-8-57 0,-3 8 46 0,6-4-59 15,-6 4 42-15,8-4-54 0,-8 4 47 0,9-6-47 16,-9 6 44-16,11-7-54 0,-4 5 38 0,-7 2-53 16,14-6 38-16,-14 6-47 0,11-6 37 0,-1 2-48 15,-2 2 49-15,-8 2-54 0,14-5 38 0,-14 5-49 16,15-5 41-16,-7 2-44 0,-8 3 45 0,17-4-51 15,-8 2 29-15,-9 2-111 0,15-5-39 0,-15 5-87 16,15-4-104-16,-15 4-113 0,16-5-291 0,-9 2-243 16</inkml:trace>
  <inkml:trace contextRef="#ctx0" brushRef="#br2" timeOffset="-105326.97">22942 11821 105 0,'0'0'279'0,"0"0"-53"15,-6 5-23-15,6-5-8 0,0 0 0 0,0 0-11 16,0 0-4-16,0 0-2 0,-7 3-32 0,7-3 9 16,0 0-31-16,0 0 17 0,0 0-51 0,0 0 44 15,0 0-48-15,0 0 48 0,0 0-55 0,0 0 49 16,0 0-50-16,0 0 43 0,13 0-44 0,-13 0 39 16,9 3-54-16,-9-3 34 0,12 4-46 0,-5-1 32 15,0 1-50-15,-1 0 41 0,2 1-55 0,-2 0 34 16,1 1-38-16,-1 1 42 0,-1-1-47 0,0 3 36 15,1-2-41-15,-2-1 42 0,0 2-39 0,-1-2 42 16,-2 0-42-16,2 0 2 0,-3-6 44 0,0 10-54 16,0-10 41-16,-2 10-43 0,2-10 45 0,-2 7-45 15,2-7 46-15,0 0-45 0,-8 2 41 0,8-2-48 0,0 0 45 16,-9-5-51-16,9 5 46 0,-7-9-47 0,4 2 49 16,-1 0-56-16,2-2 50 0,0 0-48 15,0 0 46-15,0-1-45 0,1 0 43 0,1 0-42 16,1-1 42-16,1 1-46 0,0 0 45 0,1 0-42 0,1 0 41 15,-2 1-44-15,2-1 50 0,4 2-50 0,-3 0 45 16,1 0-48-16,1 2 49 0,-1-1-46 16,2 3 47-16,-1 0-33 0,1 0 53 0,0 2-42 0,-8 2 50 15,16-1-39-15,-16 1 49 0,18 2-46 0,-9 1 59 16,0 1-48-16,0 1 50 0,4 2-19 0,-3 1 28 16,-1 1-39-16,2 1 7 0,0 0 4 0,-1 3-6 15,0-1 0-15,-1 0-1 0,0 2-8 0,0-1 1 16,-1 0-4-16,-2 0-8 0,2-1-6 0,1-2-3 15,-4 0-5-15,1-1 2 0,-1-1-8 0,-1 0-1 16,1 0-7-16,2-2-18 0,-5-1-58 0,3 0-72 16,-5-5-107-16,5 7-117 0,-5-7-168 0,0 0-746 15,0 0-889-15</inkml:trace>
  <inkml:trace contextRef="#ctx0" brushRef="#br2" timeOffset="-101943.54">23539 11421 212 0,'-11'0'189'0,"11"0"7"16,0 0-59-16,0 0 19 0,0 0-48 15,0 0 27-15,0 0-42 0,0 0 18 0,0 0-34 0,-8-2 18 16,8 2-27-16,0 0 13 0,0 0-8 0,0 0-2 15,0 0-4-15,0 0-2 0,0 0-3 0,0 0-5 16,0 0-9-16,0 0-4 0,0 0 1 0,0 0-6 16,0 0 3-16,0 0 1 0,0 0 1 0,0 0 0 15,0 0 1-15,0 0-1 0,9-2-1 0,-9 2-7 16,0 0-7-16,11-4-1 0,-11 4 6 0,13-2-6 16,-13 2-5-16,14-4-4 0,-14 4-2 0,14-5 0 15,-5 3-7-15,0-1 6 0,-9 3-4 0,19-3-5 0,-10-1-4 16,0 1-2-16,0 1 3 0,-1-1-3 15,1 0-2-15,-9 3 8 0,14-4-9 0,-8 1 1 16,-6 3 2-16,13-5-2 0,-13 5 0 0,10-2-6 16,-10 2 7-16,9-4-14 0,-9 4-27 0,9-2-37 15,-9 2-34-15,0 0-65 0,10-4-36 0,-10 4-122 16,0 0-241-16,4-4-91 0</inkml:trace>
  <inkml:trace contextRef="#ctx0" brushRef="#br2" timeOffset="-101595.81">23590 11545 124 0,'0'0'253'15,"0"0"-44"-15,-4 5-12 0,4-5-5 0,0 0 14 16,0 0-34-16,-4 4-7 0,4-4-29 0,0 0-10 16,0 0-15-16,0 0-17 0,0 0 9 0,0 0-24 15,0 0 28-15,0 0-27 0,0 0 7 0,13 0-33 16,-13 0-5-16,8-1-4 0,-8 1-9 0,14-3 1 16,-14 3 2-16,15-6-6 0,-5 4-5 0,1-2-1 15,-1 0-6-15,3 0 0 0,-2 1-7 0,1-2-3 16,-1 1 2-16,1 1-3 0,-1-1 0 0,1 1-3 0,-2-1 5 15,0 1-8-15,-1 0-4 0,-9 3 0 0,13-4-4 16,-13 4-4-16,13-2-12 0,-13 2-56 16,9-3-84-16,-9 3-123 0,6-4-467 0,-6 4-260 0</inkml:trace>
  <inkml:trace contextRef="#ctx0" brushRef="#br2" timeOffset="-91179.52">26931 10854 102 0,'0'0'273'16,"-13"0"-46"-16,13 0-5 0,0 0 4 16,0 0 5-16,0 0-21 0,-10-1-14 0,10 1-19 0,0 0-37 15,0 0 11-15,0 0-51 0,-8-6 20 0,8 6-51 16,0 0 31-16,0 0-47 0,0 0 47 0,0 0-45 16,3-7 49-16,-3 7-49 0,0 0 45 0,5-3-39 15,-5 3 45-15,8-4-42 0,-8 4 42 0,9-5-43 16,-9 5 34-16,12-6-40 0,-3 4 33 0,0-3-46 15,3 0 30-15,-1 0-45 0,1 1 34 0,4-3-47 16,-3 0 34-16,5 2-39 0,-3-2 0 0,6-1-3 16,-2 2-2-16,0-2-1 0,2 2 0 0,-2-2-4 15,-3 2 2-15,2 1 1 0,-2-1-1 0,1-1 2 16,-2 3-4-16,-2 0 0 0,0-1 2 0,0 0-1 16,-3 2 1-16,-1 1 9 0,0-2 17 0,-9 4 16 15,14-5 11-15,-14 5 13 0,11-5-1 0,-11 5 2 16,10-2-5-16,-10 2-14 0,7-4-9 0,-7 4-9 15,0 0-7-15,9-3-4 0,-9 3 15 0,0 0-26 16,8-2-3-16,-8 2-3 0,0 0 5 0,0 0-12 16,9-5-1-16,-9 5-4 0,0 0-14 0,0 0-39 15,0 0-38-15,6-4-73 0,-6 4-98 0,0 0-54 16,0 0-55-16,0 0-98 0,-7-4-420 0,7 4-461 16</inkml:trace>
  <inkml:trace contextRef="#ctx0" brushRef="#br2" timeOffset="-90797.14">27057 10629 201 0,'0'0'314'0,"-8"-4"-49"16,8 4 12-16,0 0-12 0,-6-4-25 0,6 4 12 15,0 0-40-15,-5-5 2 0,5 5 24 0,0 0-65 16,0 0 13-16,-6-4-62 0,6 4 25 0,0 0-49 15,0 0 27-15,0 0-46 0,0 0 33 0,0 0-31 16,-8-4 27-16,8 4-28 0,0 0 54 0,0 0-42 16,0 0 46-16,0 0-42 0,0 0 9 0,5 9 7 0,-5-9 15 15,3 8 14-15,-3-8-4 0,5 10-42 16,-3-4 53-16,4 2-53 0,-2-2 49 0,1 4-9 0,1 0-13 16,0 2-15-16,1-2-8 0,-1 3-10 15,2 0-7-15,-2-3-5 0,2 5-8 0,-2-3-3 0,1 0-7 16,0 1-6-16,2-1-2 0,-4 0-7 15,3 0 0-15,0-1-7 0,-1-1-5 0,-2 1-1 16,1-4-6-16,0 2-5 0,0-2-2 0,-2 0-4 16,1 1-3-16,-1-2-2 0,1-2 1 0,-2 3-4 15,-3-7-4-15,6 8-8 0,-6-8-14 0,5 8-32 0,-5-8-58 16,5 8-77-16,-5-8-122 0,2 9-129 0,-2-9-195 16,-4 10-266-16,1-6-410 0,-4 2-910 0</inkml:trace>
  <inkml:trace contextRef="#ctx0" brushRef="#br2" timeOffset="-69967.08">24354 11173 393 0,'0'0'376'0,"0"0"-55"16,-4-6-9-16,4 6-19 0,0 0 31 0,-3-5 2 16,3 5-21-16,0 0 26 0,-8-5-66 0,8 5-18 0,0 0-25 15,-4-4-18-15,4 4-9 0,0 0-25 0,0 0-13 16,-5-6-16-16,5 6-11 0,0 0-16 15,0 0-15-15,0 0 7 0,0 0 10 0,0 0-31 0,0 0 70 16,0 0-7-16,7 7-13 0,-7-7-18 0,7 7 17 16,-2-3-43-16,0 3 35 0,2 0-55 0,-1-1 25 15,1 2-50-15,0-1 26 0,2 3-45 0,0-1 31 16,0 2-46-16,-1-2 34 0,1 2-44 0,-2-3 34 16,4 3-38-16,-2-3 0 0,-2 3-2 0,3-2 2 15,-5-1-1-15,3-1-3 0,-3 2-7 0,2-1-21 16,-1-2-34-16,-2 2-41 0,1-3-51 0,-2 1-46 15,-1 0-37-15,-2-6-38 0,4 11-67 0,-4-11-89 16,0 9 4-16,0-9-127 0,-5 6-97 0,5-6-294 16,-9 3-533-16</inkml:trace>
  <inkml:trace contextRef="#ctx0" brushRef="#br2" timeOffset="-69508.54">24349 11199 242 0,'-10'-3'348'0,"2"-1"-71"0,1 1-82 0,0-3 29 16,-2 3-1-16,4-1-20 0,-2 0 10 0,1-1-56 15,6 5-5-15,-7-9-26 0,7 9-36 0,-4-12-44 16,7 8 15-16,2-5-41 0,0 2 32 0,1 0-30 16,3-3 5-16,4 2 6 0,0 0 2 0,2-1 6 15,2 1 10-15,-1-3-4 0,2 5 3 0,-1-2 6 16,-1 4-4-16,2 0-6 0,-2 1 1 0,0-1-2 15,-3 3-4-15,2-1-1 0,-3 4 2 0,-1-1 0 16,-2 3-5-16,0-1-6 0,-4 2-4 0,2 1-5 16,-5 1-4-16,-2 1-5 0,0 1-5 0,-2-1 1 15,-2 3-1-15,-1-1-3 0,-3 2 6 0,2-1-3 16,-2-1-5-16,-1 1-2 0,0-1 2 0,0 1-3 0,0-3 4 16,3 1 0-16,-1-2 0 0,2-3-4 15,0 4 4-15,5-8-1 0,-10 8 5 0,10-8 4 16,-4 7 19-16,4-7-3 0,-2 7 10 0,2-7 10 15,2 5 9-15,-2-5 8 0,10 5 3 0,-10-5 8 16,13 5-2-16,-13-5 5 0,16 3-1 0,-6 0-2 16,1 0-3-16,1-2-5 0,-1 4-22 0,2-2 10 15,1 2-27-15,0-2 21 0,0 1-33 0,-1 1 16 0,2 1-26 16,-2-2 19-16,0 1-25 0,0 1 20 0,0-1-29 16,-1 0 14-16,-3 1-34 0,2-1-24 15,-1-1-59-15,-3 1-57 0,0 0-58 0,-1 0-75 16,2-2-2-16,-8-3-113 0,7 6-97 0,-7-6-312 0,0 0-363 15</inkml:trace>
  <inkml:trace contextRef="#ctx0" brushRef="#br2" timeOffset="-69182.99">24771 11293 367 0,'0'0'459'0,"-4"-5"-106"0,4 5-74 0,0 0-6 0,-5-5 9 15,5 5-1-15,0 0-40 0,0 0-40 0,-2-6-38 16,2 6-26-16,0 0-30 0,2-6-25 0,-2 6-20 15,5-6-11-15,-1 2-11 0,2-2-9 0,-2 2-7 16,3-2-5-16,-1-2-1 0,-1 3-10 0,0-2 1 16,2-1-2-16,-4 2-4 0,1-1 1 0,-1 1-2 15,-2 1 5-15,-1 5 35 0,0-12-52 0,0 12 4 16,0-7 0-16,0 7 3 0,-4-5 4 0,4 5-2 16,0 0 8-16,-9-2-9 0,9 2-2 0,-10 5 5 0,10-5 1 15,-8 6-2-15,8-6 1 0,-5 8 2 0,5-8 1 16,-4 11 0-16,4-11-1 0,2 12-1 0,0-6 2 15,2-2-2-15,0 4-1 0,3-2 3 16,1-2-10-16,1 2-18 0,0-2-41 0,0 0-42 0,3-2-20 16,-1-1-21-16,3 0-24 0,-2-2-27 0,-1 1-73 15,3-2-13-15,-1-2-101 0,1-1-166 16,0-2-63-16</inkml:trace>
  <inkml:trace contextRef="#ctx0" brushRef="#br2" timeOffset="-68933.28">25025 11115 381 0,'-3'-6'395'15,"0"1"-39"-15,-1-1 13 0,4 6-31 0,-5-9 49 16,5 9-64-16,-5-9 25 0,5 9-61 0,-5-8 13 0,5 8-90 16,-3-6 3-16,3 6-87 0,0 0 37 0,-2-6-53 15,2 6 3-15,0 0 4 0,0 0 15 0,7 2-6 16,-7-2-11-16,9 6-3 0,-3 2-9 0,2-2-7 16,-1 1-11-16,2 1-8 0,0 2-52 0,2 0 47 15,-2 0-54-15,3 1 42 0,0 2-57 0,1-1 49 16,0 3-58-16,-2-2 52 0,2 0-60 0,-1-1 60 15,-1 1-64-15,1-2 54 0,-3 2-58 0,0-2 3 16,0 0 2-16,-1 0 0 0,0-2-2 0,0 2-11 16,-3-3-29-16,1 1-42 0,-2-1-22 0,1 0-65 15,-3-1-50-15,-2-7-65 0,1 11-98 0,-1-11-41 16,-1 7-138-16,1-7-403 0,0 0-576 0</inkml:trace>
  <inkml:trace contextRef="#ctx0" brushRef="#br2" timeOffset="-68677.01">25045 11090 335 0,'-7'-12'544'0,"-1"2"-159"0,3 3-32 15,-2 0-57-15,2 0 32 0,-2-1-91 0,5-1 20 16,-2 3-73-16,1-1 5 0,2 0-65 0,1 7 2 16,1-11-62-16,-1 11 26 0,7-10-50 0,-7 10 35 15,13-7-51-15,-3 3 37 0,-10 4-49 0,19-1 33 16,-8 2-45-16,0 3 37 0,0 0-42 0,-1 0 37 0,-1 1-43 15,3 4 40-15,-3-2-47 0,-3 1 39 0,-1 2-42 16,0 0 40-16,-2-1-41 0,-2 2 41 0,2-3-39 16,-3 3 37-16,-2-2-47 0,1 1 23 0,1-2-74 15,-1 1-35-15,-2-2-39 0,3-7-30 0,-2 12-43 16,2-12-29-16,-3 9-95 0,3-9-31 0,0 0-264 16,0 0-157-16</inkml:trace>
  <inkml:trace contextRef="#ctx0" brushRef="#br2" timeOffset="-68182.27">25181 11058 355 0,'1'-8'349'16,"3"2"-56"-16,-4 6-8 0,4-11-1 0,-4 11-41 16,3-7-15-16,-3 7-8 0,4-8 11 15,-4 8-69-15,6-6 35 0,-6 6-48 0,13-2 32 0,-13 2-58 16,14 0 16-16,-14 0-60 0,19 2 22 0,-9-1-60 16,2 1 29-16,-1 2-51 0,1 1 33 0,-1-1-45 15,1-1 35-15,-2 2-45 0,0 1 52 0,-1-1-59 16,0 1 3-16,-1 0 0 0,-3 0 6 0,-1-3-1 0,-2 4 42 15,-2-7-48-15,2 8 39 0,-2-8-39 16,-3 6 40-16,3-6-40 0,0 0 44 0,-9 4-42 16,9-4 39-16,-9-4-46 0,9 4 42 0,-9-7-44 0,5 1 41 15,2-2-45-15,-1 1 41 0,2-3-42 16,0 3 35-16,1-2-38 0,2 0 40 0,1-2-40 0,1 3 4 16,1 0 5-16,1 1 2 0,-1 0-2 15,3-1 9-15,0 3-7 0,-1 1-3 0,-7 4 1 0,13-5-1 16,-13 5 2-16,11 1 3 0,-11-1-1 15,11 4 7-15,-11-4-5 0,9 7 3 0,-7-3 0 16,2 3 8-16,-1-1-4 0,-1-1 38 0,1 3-45 16,-1-2 3-16,2 2-1 0,-1-2 3 0,2 0 4 0,-1 2 11 15,-2-3-10-15,3 0 42 0,-5-5-50 0,7 10 37 16,-7-10-42-16,7 6 39 0,-7-6-37 0,12 1 34 16,-12-1-43-16,9-1 47 0,-9 1-51 0,9-6 46 15,-3 0-44-15,-2 0 45 0,0-1-42 0,0-3 35 16,-2 2-38-16,-2-3 3 0,0 1 3 0,-1-1 4 15,-2 0 4-15,-1 3-2 0,-1 0 3 0,-1-1-3 16,2 2-3-16,-2 1 5 0,-1 1 0 0,0 3 0 16,7 2 2-16,-12-4-5 0,12 4 5 0,-14-1-90 15,14 1-48-15,-11 1-35 0,11-1-33 0,-7 4-49 16,7-4-16-16,0 0-65 0,-5 5-29 0,5-5-236 16,0 0-120-16</inkml:trace>
  <inkml:trace contextRef="#ctx0" brushRef="#br2" timeOffset="-67316.73">25574 10929 282 0,'7'-3'345'0,"-7"3"-58"0,9-7 11 0,-9 7 3 16,8-4-38-16,-8 4 12 0,5-5-3 0,-5 5-29 15,6-6-22-15,-6 6-28 0,0 0-31 0,4-6-21 16,-4 6 6-16,0 0-68 0,0 0-13 0,0 0 22 16,0 0-57-16,-7 3 33 0,7-3-49 0,-7 9 36 0,3-4-47 15,2-1 33-15,-2 4-42 0,1-2 36 0,-1 0-43 16,3 1 39-16,-1 0-42 0,2-7 43 15,0 14-43-15,0-14 39 0,2 11-41 0,1-4 41 0,-1-2-43 16,2 0 42-16,0 0-42 0,3-1 45 0,-7-4-46 16,12 6 41-16,-12-6-40 0,14 2 41 0,-14-2-44 15,16-1 45-15,-16 1-39 0,14-4 37 0,-8 1-42 16,4-2 46-16,-3-1-45 0,-1 0 42 0,-1-3-42 16,-1 2 41-16,2-3-37 0,-3 1 37 0,-2-3-42 15,0 1 6-15,-1-2 1 0,-1-2 5 16,-1 1 3-16,-3-1 1 0,0-2 1 0,-1 0 4 15,1-1 1-15,-4 1 21 0,0-1 6 0,2 1 12 0,-2 0 13 16,1 4 9-16,-1 0 2 0,0 0 5 0,0 3 12 16,-1 0 10-16,4 3-29 0,-1-2 13 0,-1 3-34 15,2 0 12-15,-1 1-28 0,7 5 13 0,-11-5-28 16,11 5 23-16,-11 0-31 0,11 0 24 0,-9 3-22 16,9-3 34-16,-7 10-30 0,7-10 28 0,-1 10-28 15,1-1 33-15,0 0-39 0,1 1 26 0,3-1-4 16,0 3-4-16,0 0-2 0,4 0-1 0,-1 3-7 15,2-2 6-15,0 0-9 0,1 1-1 0,2 2 0 16,-1 0-4-16,2-2 0 0,-2 0-2 0,1 1-3 16,2-1 4-16,-1 0-16 0,-3-4-45 0,2 2 16 15,-1-1-85-15,-2 0 3 0,3-3-66 0,-2 2 14 16,0-3-86-16,-3 1 22 0,0-3-34 0,1-1-4 0,-2-1 10 16,-6-3-38-16,11 6-6 0,-11-6-10 15,0 0 26-15,13-6 25 0,-13 6 50 0,8-5 37 16,-4-1 34-16,-1-1 66 0,-1 2 47 0,0-1 62 15,-1-1 54-15,0 0 26 0,-1 7 28 0,0-12 41 16,0 12-6-16,0-10 22 0,0 10 30 0,-1-13 8 16,1 13 15-16,-1-7-50 0,1 7 36 0,-2-7-60 15,2 7 18-15,0 0-69 0,-2-8 12 0,2 8-60 16,0 0 48-16,0 0-50 0,0 0 26 0,0 0-52 0,0 0 29 16,4 3-46-16,-4-3 34 0,3 8-46 0,-3-8 39 15,8 8-51-15,-4-3 39 0,1 0-43 16,0-1 39-16,0 0-42 0,3 1 36 0,-8-5-44 15,11 7 44-15,-11-7-48 0,9 5 44 0,-9-5-43 0,12 2 39 16,-12-2-36-16,11 0 37 0,-11 0-38 0,9-4 42 16,-9 4-44-16,7-9 39 0,-7 9-44 0,7-8 44 15,-7 8-29-15,1-11 26 0,-1 11-21 16,2-10 29-16,-2 10-51 0,0-11 42 0,0 11-40 0,0-6 40 16,0 6-43-16,0 0 42 0,0-9-40 0,0 9 41 15,0 0-38-15,0 0 40 0,0 0-40 0,0 0 44 16,9 2-47-16,-9-2 43 0,6 4-44 0,-6-4 45 15,9 5-79-15,-9-5 13 0,10 4-66 0,-10-4 20 16,12 4-67-16,-12-4 42 0,12 5-56 16,-12-5-4-16,13 1-12 0,-13-1-35 0,14 0 22 0,-14 0-41 15,13-2-12-15,-13 2 30 0,12-7-44 0,-12 7 64 16,11-5-193-16,-4 0 144 0</inkml:trace>
  <inkml:trace contextRef="#ctx0" brushRef="#br2" timeOffset="-66883.58">26080 10846 358 0,'0'0'148'0,"2"-10"61"0,-2 10-42 0,0-12 25 16,0 12-27-16,0-10 11 0,0 10 4 0,-4-9-14 15,4 9-8-15,-2-5-11 0,2 5-15 0,0 0-13 16,-8-7-22-16,8 7-10 0,0 0-11 0,0 0 12 16,-13 4-12-16,13-4-15 0,-5 7-9 0,5-7-10 15,-6 10-12-15,6-10 40 0,-1 12-49 0,-1-5 35 16,2-7-57-16,2 14 50 0,-2-6-58 0,2-1 47 16,-1 2-53-16,3-1 55 0,0-1-52 0,-1 0 40 15,1-1-50-15,-1 1 50 0,4-2-48 0,-2 0 45 16,-5-5-50-16,10 6 53 0,-10-6-56 0,12 2 20 15,-12-2-70-15,15-1-7 0,-15 1-9 0,14-5-1 16,-4 2-14-16,-1-2-20 0,-1-1 1 0,1 0-20 16,-2-1 17-16,2-3-23 0,0 2 54 0,0-5-18 15,-2 4 55-15,-1-2-18 0,1 0 52 0,-2 3-27 16,0-3 47-16,-2 3 24 0,1-3 22 0,-2 3 21 0,0-2 18 16,-2 3 16-16,0 0 13 0,0-2 31 15,0 3 61-15,0 6-53 0,-2-14 25 0,2 14-24 16,-2-10 9-16,2 10-10 0,-4-9-1 0,4 9-28 15,-2-7-19-15,2 7-18 0,-5-5-13 0,5 5-5 0,0 0-6 16,0 0-8-16,0 0-8 0,0 0-5 0,-5 5-5 16,5-5-2-16,0 0-5 0,1 9-1 0,-1-9-2 15,6 10-9-15,-6-10 0 0,8 9 1 16,-4-3-5-16,0-1-1 0,0 0-4 0,1 1-1 0,1 0-19 16,-2-1-35-16,1-1-38 0,-1 1-47 0,-4-5-36 15,6 8-22-15,-6-8-9 0,5 5-39 0,-5-5-10 16,0 0-95-16,4 5-12 0,-4-5-200 0,0 0-79 15</inkml:trace>
  <inkml:trace contextRef="#ctx0" brushRef="#br2" timeOffset="-66434.21">26217 10748 102 0,'-7'-6'297'0,"7"6"-121"0,-6-10-3 0,6 10-27 0,-7-8-27 16,7 8-23-16,-6-9-24 0,6 9-11 0,-3-7-16 16,3 7-10-16,0 0-11 0,3-7 0 0,-3 7-5 15,0 0-4-15,9-5-2 0,-9 5-4 0,0 0 1 16,14-1-4-16,-14 1-27 0,11 1-19 0,-11-1-9 0,13 4-39 15,-13-4 34-15,13 1-41 0,-13-1 62 16,15 0 3-16,-15 0 10 0,13 0 3 0,-13 0 4 16,13-1 6-16,-13 1 1 0,10-1 21 0,-10 1 28 15,10-2 16-15,-10 2 33 0,0 0 10 0,14-1 0 16,-14 1-3-16,0 0-12 0,9-1-8 0,-9 1-5 0,0 0 3 16,0 0 5-16,14 1 3 0,-14-1-12 15,0 0-8-15,11 3-10 0,-11-3-8 0,7 2-15 16,-7-2-3-16,12 4-5 0,-12-4-3 0,9 2-3 15,-9-2-6-15,9 3 1 0,-9-3 1 0,9 2 3 16,-9-2-8-16,0 0 7 0,12 1-5 0,-12-1-1 16,0 0 1-16,9-3 6 0,-9 3 4 0,6-4 39 15,-6 4-27-15,0 0 62 0,2-10-43 0,-2 10 41 0,0 0-36 16,0-8 38-16,0 8-11 0,-1-6 13 0,1 6-4 16,0 0-7-16,-1-8-23 0,1 8-9 0,0 0-17 15,0 0 0-15,0 0-14 0,0 0-2 0,0 0-7 16,0 0 1-16,0 0-5 0,8 5-3 0,-8-5 1 15,7 10-4-15,-3-4 0 0,-1 1 0 0,3 1 3 16,-4-1-4-16,3 2-7 0,0 1-1 0,-2 2 0 16,-1-1-4-16,1 1-21 0,-2 1-61 15,-2 0-47-15,0 2-47 0,-3 0-42 0,-4 1-30 16,1 2-77-16,-2 0-39 0,-3 0-249 0,-4 1-133 0</inkml:trace>
  <inkml:trace contextRef="#ctx0" brushRef="#br2" timeOffset="-66050.83">25693 11538 289 0,'-3'-10'485'0,"3"10"-105"16,-4-10-44-16,4 10 18 0,-4-8-43 0,4 8-2 0,-2-8-26 15,2 8-17-15,-3-6-35 0,3 6-42 0,0 0-39 16,-4-6-25-16,4 6-4 0,0 0 1 16,0 0 9-16,0 0-6 0,9 3-6 0,-9-3-21 15,7 6 0-15,-2-1-12 0,2 1-11 0,-2 0-14 0,3 3-9 16,0 0-8-16,0 1-3 0,2-1-7 0,-1 2-14 15,0 0-5-15,1 1-1 0,-2-1-3 16,1 1-1-16,3 0-3 0,-5 1-2 0,-1-1 3 16,2-2-9-16,-1-1-6 0,-2 2-14 0,2-3-34 0,-3 2-41 15,1-2-5-15,-3 0-91 0,2-2-12 0,-1-1-119 16,-3-5-29-16,0 9-50 0,0-9-9 0,0 0-69 16,0 0-270-16,0 0-259 0</inkml:trace>
  <inkml:trace contextRef="#ctx0" brushRef="#br2" timeOffset="-65837.14">25744 11598 219 0,'-8'-12'360'0,"2"1"-67"0,-1 3-53 16,2-4-12-16,0 4-23 0,-2 0-16 0,4-1-18 16,-2 0 40-16,2 2-93 0,1-3 28 0,0 4-64 15,1-1 29-15,1-1-57 0,0 8 37 0,4-11-53 16,-2 5 33-16,-2 6-34 0,10-6 30 16,-10 6-38-16,11-3 24 0,-11 3-38 0,11 0 27 0,-11 0-37 15,12 4 4-15,-6 0 4 0,-2 2-10 0,-4-6 0 16,5 10-4-16,-4-2 1 0,1-1-2 0,-2-1 3 15,0 2-1-15,0-1-4 0,-2 2 1 0,1-2-9 16,1-1-34-16,0-6-28 0,-1 13-34 0,1-13-45 16,-1 11-29-16,1-11-88 0,0 7-26 0,0-7-317 15,0 0-126-15</inkml:trace>
  <inkml:trace contextRef="#ctx0" brushRef="#br2" timeOffset="-65400.12">25961 11487 311 0,'6'-4'360'15,"-2"0"-87"-15,-4 4-23 0,8-7-23 0,-8 7-10 0,2-7-20 16,-2 7 35-16,0 0-77 0,0-7 4 0,0 7-64 16,0 0 12-16,-5-5-46 0,5 5 32 0,0 0-59 15,-13 1 25-15,13-1-28 0,-10 3-7 16,3 1 12-16,0 1 20 0,1 0-2 0,-2 0 7 0,0 2 1 16,1 1-12-16,-1-1-15 0,4 0-9 0,-2 2-2 15,1-2-5-15,0 1-3 0,2-1-1 0,-1 2-2 16,3-3 4-16,0 0 32 0,1 1-46 0,0-7-2 15,2 11-2-15,-2-11 2 0,4 8 4 0,-4-8 2 16,9 6-7-16,-9-6-3 0,10 3 4 0,-10-3-1 16,12-2 0-16,-12 2-2 0,12-3 1 0,-4 1 5 15,-1-2-9-15,-2-1 3 0,2 1-1 0,-3-1 0 16,3-1 4-16,-4-1 0 0,3 1 2 0,-6 6-4 16,5-12-2-16,-3 8 3 0,2-3-3 0,-4 7 6 15,1-10 0-15,-1 10 0 0,4-11 0 0,-4 11-1 16,1-7 3-16,-1 7 1 0,2-7-2 0,-2 7 6 15,0 0-4-15,4-6-6 0,-4 6 4 0,0 0 2 16,0 0 0-16,0 0-2 0,9 3-1 0,-9-3 4 16,6 4-8-16,-6-4 2 0,9 6 0 0,-9-6-2 0,7 5-2 15,-7-5-1-15,12 7-2 0,-12-7-44 16,10 6-42-16,-10-6-28 0,12 3-28 0,-12-3-19 16,9 3-16-16,-9-3-44 0,10 4 18 0,-10-4-46 0,0 0 42 15,13-4-60-15,-13 4 67 0,6-5-217 0</inkml:trace>
  <inkml:trace contextRef="#ctx0" brushRef="#br2" timeOffset="-65237.93">26108 11485 598 0,'-3'-12'150'16,"3"12"17"-16,-1-11 4 0,1 11-12 0,-4-9 3 0,4 9 6 16,-2-10-1-16,2 10-3 0,-3-7-17 0,3 7-19 15,-2-6-12-15,2 6-11 0,0 0 32 0,-2-7-44 16,2 7 27-16,0 0-43 0,0 0 10 0,0 0-31 16,0 0 11-16,0 0-34 0,14 2 15 0,-14-2-30 15,5 4 15-15,-5-4-27 0,8 4 16 0,-8-4-22 16,7 5-7-16,-7-5 25 0,8 5-49 0,-8-5-9 15,5 4-92-15,-5-4-43 0,6 4-44 0,-6-4-66 16,0 0-87-16,0 0-243 0,0 0-125 0</inkml:trace>
  <inkml:trace contextRef="#ctx0" brushRef="#br2" timeOffset="-65081.07">26041 11376 257 0,'0'0'303'0,"-6"-7"-111"0,6 7-12 0,-2-4-69 15,2 4 14-15,0 0-61 0,-2-7 17 0,2 7-49 16,0 0 27-16,4-8-45 0,-4 8 22 0,9-2-32 16,-9 2 27-16,10-4-75 0,-10 4 0 0,9-2-93 15,-9 2 15-15,13-2-240 0,-13 2 183 0</inkml:trace>
  <inkml:trace contextRef="#ctx0" brushRef="#br2" timeOffset="-64416.76">26178 11376 156 0,'0'0'305'0,"0"0"-86"0,0 0-6 16,0 0-25-16,0 0-17 0,0 0-19 0,0 0-12 16,0 0-14-16,-1-7-16 0,1 7-6 0,0 0-8 0,0 0-3 15,0 0-5-15,8-2-7 0,-8 2-4 16,0 0-6-16,11 1-10 0,-11-1-8 0,0 0 44 15,10 5-69-15,-10-5 41 0,9 5-59 0,-9-5 35 16,8 6-45-16,-8-6 50 0,7 3-55 0,-7-3 46 0,8 9-50 16,-8-9 46-16,4 7-56 0,-4-7 52 15,4 10-53-15,-4-10 48 0,3 6-53 0,-3-6 46 16,0 0-42-16,2 6 42 0,-2-6-43 0,0 0 47 0,0 0-55 16,0 0 51-16,0 0-58 0,0 0 43 0,10-5-64 15,-10 5 55-15,5-8-45 0,-5 8 5 0,4-10 10 16,1 5 7-16,-2-2 6 0,-2 1 5 15,4-1 3-15,-1 1 2 0,-3 0 2 0,3-1 3 0,-1-1 0 16,-1 4 5-16,-2 4-2 0,3-12 14 0,-3 12 15 16,0-9 21-16,0 9 9 0,2-8 14 0,-2 8-3 15,2-7-1-15,-2 7-17 0,0 0-12 0,2-6-7 16,-2 6-9-16,0 0 0 0,0 0-2 0,0 0 1 16,0 0-12-16,0 0-1 0,8 3 0 0,-8-3-3 15,7 6-1-15,-7-6 0 0,8 6 2 0,-8-6 3 16,12 7-9-16,-5-4 25 0,-7-3-30 0,13 8 25 15,-6-4-27-15,0 1 26 0,1-2-22 0,-2 1 16 16,-1 1-25-16,-5-5 24 0,11 7-26 0,-11-7 28 16,7 7-27-16,-7-7 23 0,5 11-24 0,-5-11 28 15,0 9-30-15,0-9 30 0,0 9-31 0,0-9 28 0,-2 7-33 16,2-7-14-16,-3 6-95 0,3-6-1 16,0 0-118-16,-2 6-77 0,2-6-411 0,0 0-243 15</inkml:trace>
  <inkml:trace contextRef="#ctx0" brushRef="#br2" timeOffset="-61367.06">27667 10399 105 0,'-6'-6'284'0,"6"6"-34"0,-7-7-21 16,7 7-17-16,-8-7-4 0,8 7 13 0,-7-7-30 15,7 7 19-15,-8-7-38 0,8 7 46 0,-6-8-62 16,6 8 40-16,-7-6-59 0,7 6 24 0,-5-5-73 15,5 5 24-15,0 0-38 0,-5-5 60 0,5 5-36 16,0 0 38-16,0 0-23 0,10 6 9 0,-10-6-64 16,11 7 30-16,-5-3-56 0,4 2 39 0,-2 0-50 15,2-1 31-15,2 3-47 0,-1-1 38 0,-1 0-44 16,3 1 37-16,1 0-47 0,-2 0 39 0,1 0-50 16,-2-2 3-16,2 2-25 0,-2-3-60 0,-2 1-50 15,1-2-50-15,-1 0-20 0,0 0-17 0,-9-4-32 16,16 2 2-16,-16-2-48 0,13 0 23 0,-13 0-37 15,12-2 76-15,-12 2-211 0</inkml:trace>
  <inkml:trace contextRef="#ctx0" brushRef="#br2" timeOffset="-61102.19">27882 10402 665 0,'0'-7'165'0,"0"7"16"0,0-13 6 15,-1 7 3-15,1 6 13 0,-2-10-11 0,2 10 24 16,-2-9-44-16,2 9 32 0,-2-6-78 0,2 6 28 16,0 0-59-16,0 0 34 0,-5-7-61 0,5 7 31 0,0 0-58 15,-5 7 32-15,5-7-47 0,-5 7 28 16,2-3-52-16,-2 2 45 0,3 0-55 0,-2 2 45 15,0-1-49-15,2-1 52 0,-2 2-57 0,2-1 46 16,0 0-49-16,-1 0 49 0,3-7-49 0,-1 12 5 0,1-5 3 16,0-7 8-16,1 12 3 0,2-5-6 0,-1 0 4 15,2 2 3-15,1-2 1 0,2 0 1 16,0 2 5-16,2-1 7 0,0 4 2 0,0-5-3 0,1 2 2 16,1-1-3-16,-1 0-1 0,1 0-4 15,-2-1 1-15,0 0 2 0,0-2-6 0,0 2 9 16,0 0-17-16,-2-2 10 0,0 1-24 0,1 1 12 15,-3-1-50-15,0 0-12 0,-2-1-77 0,-3-5-47 16,5 10-33-16,-5-10-49 0,2 8-61 0,-2-8-335 0,-2 6-180 16</inkml:trace>
  <inkml:trace contextRef="#ctx0" brushRef="#br2" timeOffset="-60713.67">28098 10379 442 0,'-2'-7'317'16,"1"0"-73"-16,-1-1 6 0,0 2-14 0,0-1 0 15,-1 2-48-15,-1 0 27 0,4 5-72 0,-7-9-23 16,7 9-28-16,-9-6-17 0,9 6-16 0,0 0 32 16,-14 0-60-16,14 0 34 0,-9 6-47 0,9-6 41 15,-8 9-59-15,8-9 22 0,-4 12 35 0,2-6-53 16,2-6 45-16,1 13-52 0,0-6 8 0,2-2 3 15,-1 2 4-15,2-1 40 0,2-1-55 0,0 1 45 16,1 0-54-16,-1-2 56 0,2-2-56 0,-8-2 56 16,13 5-59-16,-13-5 51 0,14 1-55 15,-14-1 47-15,13-1-48 0,-13 1 49 0,10-5-49 0,-10 5 55 16,9-6-53-16,-9 6 47 0,5-11-48 0,-5 11 46 16,1-12-52-16,-2 5 49 0,1 1-49 0,-2-1 47 15,-2 0-48-15,0-1 47 0,0 1-44 0,-1 1 40 16,3 1-48-16,2 5 43 0,-7-9-86 0,7 9-36 15,-4-7-9-15,4 7-15 0,-5-7-22 0,5 7-16 16,0 0-17-16,0 0-23 0,5-5-12 0,-5 5-9 16,0 0 0-16,13-4 10 0,-13 4-141 0,12-2 179 15</inkml:trace>
  <inkml:trace contextRef="#ctx0" brushRef="#br2" timeOffset="-59818.87">28174 10290 443 0,'0'0'92'0,"11"-1"21"0,-11 1 7 16,0 0 22-16,14 0 25 0,-14 0 42 0,0 0 16 15,11 3 7-15,-11-3-35 0,5 5 31 0,-5-5-60 16,4 6 19-16,-4-6-72 0,8 7 36 0,-8-7-58 15,5 8 21-15,-5-8-67 0,8 11 42 0,-8-11-60 16,9 10 42-16,-4-5-55 0,2 2 39 0,0-4-53 16,0 2 45-16,0-2-47 0,2 1 36 0,-9-4-48 15,12 4 44-15,-12-4-48 0,13 2 46 0,-13-2-50 16,14-1 44-16,-14 1-47 0,9-4 44 0,-9 4-3 16,5-8-2-16,-5 8-5 0,4-10-2 0,-4 10-4 15,0-9 2-15,0 9-1 0,0-10 3 0,0 10-6 16,-1-11 2-16,1 11-2 0,0-7-1 0,0 7-3 15,0-7 0-15,0 7 0 0,0 0 0 0,6-5 1 16,-6 5 5-16,0 0-7 0,12 0 2 0,-12 0-3 16,0 0 6-16,18 1-4 0,-18-1 1 0,11 3-2 15,-11-3 0-15,14 3 7 0,-14-3-7 0,14 3 0 0,-14-3 1 16,9 1-1-16,-9-1 3 0,0 0-2 16,13 0 0-16,-13 0 4 0,0 0 2 0,0 0-6 15,6-6-2-15,-6 6 2 0,0 0 1 0,4-8-2 0,-4 8 1 16,0-9 0-16,0 9 0 0,2-9-2 15,0 2 1-15,1 2-1 0,1 0 1 0,-4 5-1 16,8-10 2-16,-4 5-1 0,3 2 2 0,-7 3-1 16,11-2 1-16,-11 2 0 0,14-3-4 0,-14 3 4 15,16 0 6-15,-16 0-5 0,15 3 0 0,-7-1-1 16,-8-2 3-16,14 5-1 0,-7-3-5 0,1 1-1 0,-8-3 1 16,12 6-4-16,-12-6-1 0,12 5-8 15,-12-5-8-15,9 4-13 0,-9-4-3 0,10 2-66 0,-10-2 43 16,13 0-43-16,-13 0 34 0,13-3-18 0,-13 3 37 15,15-4-11-15,-4 2 36 0,-2 0-14 0,1-1 25 16,1-1-15-16,-2 1 27 0,3-2-19 0,-3 2 26 16,1 0-37-16,1-2 8 0,-2 0-12 0,-1 2 10 15,0-1-8-15,0-1 14 0,0-1 0 16,-3 2 9-16,-1 0-8 0,-4 4 19 0,7-11-10 16,-7 11 8-16,3-10-5 0,-3 10 7 0,-3-10-2 0,3 10 2 15,-5-8 0-15,5 8 3 0,-10-6 1 16,10 6 14-16,-9-4-14 0,9 4 2 0,-11-3-1 15,11 3 2-15,0 0-5 0,-10 0 4 0,10 0 0 16,0 0 1-16,-7 6-1 0,7-6 2 0,0 0-4 0,0 9 0 16,0-9-3-16,0 0 3 0,6 7-1 0,-6-7 2 15,7 3-2-15,-7-3 0 0,0 0 4 0,14 3-11 16,-14-3 14-16,0 0-9 0,12-5 4 0,-12 5-9 16,6-6 9-16,-6 6-7 0,5-10 10 0,-3 3-7 15,0 1 9-15,-1-2-9 0,-2 0 19 16,-1-3-17-16,0 0 34 0,-1-2-11 0,-1 0 23 0,-2-2-28 15,1 0 5-15,0 0-8 0,-1 0-3 0,0 0-4 16,0 1 10-16,1-1 13 0,0 1-11 0,1 2 8 16,-2 0-1-16,2 1-3 0,2 2-3 0,-2 0-6 15,1 2 0-15,1 1-8 0,0-1 3 0,2 7 7 16,-2-9 3-16,2 9 0 0,0 0 7 0,0 0 3 16,0 0 2-16,0 0 0 0,0 0 8 0,0 0 7 15,9 9 12-15,-7-2 7 0,2 0 31 16,1 3-54-16,0-1 38 0,2 3-48 0,0 0 34 15,0 1-51-15,0 2 41 0,2 2-55 0,2-2 41 0,-2 2-46 16,3 0 37-16,-1 0-43 0,1 1 44 16,0-1-56-16,-2 0-4 0,3-1-152 0,-3 0-106 0,-2-2-199 15,1-1-376-15,-2 2-404 0</inkml:trace>
  <inkml:trace contextRef="#ctx0" brushRef="#br2" timeOffset="-58019.11">28877 10131 60 0,'-4'-6'184'0,"4"6"-26"16,-6-7-23-16,6 7-1 0,-4-6-19 0,4 6-20 16,-6-5-1-16,6 5-12 0,-8-5-12 0,8 5-2 15,-9-3-4-15,9 3-6 0,-9-3-6 0,9 3 13 0,0 0-33 16,-14 3 2-16,14-3-13 0,-11 5-4 16,11-5 0-16,-11 7 0 0,8-3-7 0,-3 1-1 15,3 1 0-15,-2 0-2 0,2 1 24 0,1-1-27 16,0 0 23-16,0 1-29 0,2-7 25 0,0 11-23 15,0-11-1-15,4 11 2 0,-4-11 0 0,5 7 8 16,-5-7-11-16,10 6 7 0,-10-6-6 0,9 4-1 16,-9-4 1-16,11 1 5 0,-11-1 8 0,12-1-15 15,-12 1 2-15,9-3 2 0,-9 3-1 0,6-5 0 16,-6 5 1-16,8-7 1 0,-8 7-2 0,4-8 16 16,-4 8 39-16,1-8 7 0,-1 8 15 0,0-9-1 0,0 9 5 15,0-8 6-15,0 8 6 0,0 0 0 16,0-10-42-16,0 10 25 0,0 0-47 0,-1-8 27 15,1 8-44-15,0 0 21 0,0 0-29 0,0 0 24 16,0 0-27-16,0 0 31 0,0 0-25 0,11 4 46 16,-6 1-33-16,-1 2 56 0,4 0 7 0,-1 5-6 0,2 0-11 15,0 2 4-15,3 3-13 0,-1 2-8 16,2 5-10-16,-1 0-5 0,0 1-7 0,4 2-6 16,-2 0-4-16,2 4-44 0,0 0 49 0,2 0-46 15,-2-1 54-15,0-5-54 0,-2-1 47 0,0-1-46 16,-3-3 47-16,-1-2-44 0,-1-2 44 0,-1-4-29 15,-3 1 58-15,0-3-42 0,0 1 40 0,-5-4-52 16,0-7 42-16,-6 11-48 0,6-11 48 0,-13 4-52 16,13-4 43-16,-21-3-45 0,6-2 3 0,0-2 7 15,-2-3-5-15,-2-1 41 0,3-2-48 0,-5-4 48 16,2 0-52-16,5-2 38 0,0 2-7 0,2-1-17 0,3 2-41 16,2-2-38-16,0 2-41 0,4 0-68 15,1 1-27-15,0 1-42 0,2 0-50 0,2-1-76 0,2-1-234 16,0 3-132-16</inkml:trace>
  <inkml:trace contextRef="#ctx0" brushRef="#br2" timeOffset="-57702.65">29226 9974 15 0,'0'0'391'0,"-2"-10"-92"0,2 10-36 0,-2-6-16 16,2 6-28-16,0 0-15 0,-2-8-35 0,2 8-15 0,0 0-41 15,0 0 8-15,-3-6-19 0,3 6 37 0,0 0-42 16,0 0 47-16,5 7-45 0,-5-7 36 0,4 8-6 16,1 0-15-16,-1 0-5 0,1 0-10 15,2 2-16-15,0 1-12 0,-3 0-10 0,5 3-15 0,-4-1-9 16,3 2-6-16,0-1 0 0,-2 0-11 0,-1 2-4 15,3-3-2-15,-1 2-5 0,-3-1-2 0,1-1 0 16,-1-1 0-16,1-1-13 0,0-3 1 0,-3 2-11 16,0-1-60-16,-1-3-73 0,-1-6-82 0,0 12-86 15,0-12-57-15,-1 5-455 0,1-5-369 0</inkml:trace>
  <inkml:trace contextRef="#ctx0" brushRef="#br2" timeOffset="-57455.89">29183 9954 68 0,'-2'-10'247'0,"0"2"-67"16,2 0-39-16,2 2-38 0,-2-1-20 0,3 1-15 0,-1 1-8 15,-2 5-6-15,8-10 6 0,-3 7 3 0,-5 3-4 16,14-5-10-16,-14 5-3 0,14-1 1 0,-14 1-7 16,18 4-7-16,-9-1-6 0,-1 2-4 15,-2 1-8-15,3-1-3 0,-4 3 3 0,-1-1-7 16,-1 2-2-16,-2 0-3 0,-1-1 1 0,-1 1 0 0,0 1-4 15,-2-1 23-15,-1 0-26 0,-1 0 22 0,-1 0-22 16,1-1 20-16,-2-1-25 0,3 0 25 0,-1 0-23 16,1-1 6-16,-1-2-65 0,5-4-34 0,-5 8-76 15,5-8-217-15,0 0 150 0</inkml:trace>
  <inkml:trace contextRef="#ctx0" brushRef="#br2" timeOffset="-57019.22">29438 9969 80 0,'4'-5'291'0,"-4"5"-43"0,5-6-29 16,-5 6-8-16,4-7-3 0,-4 7-31 0,4-8-13 15,-4 8-22-15,1-7-12 0,-1 7-25 0,-2-7-6 0,2 7-23 16,0 0 0-16,-3-7-34 0,3 7 16 0,0 0-31 16,-9-3 4-16,9 3-17 0,0 0 9 15,-10 4-17-15,10-4 11 0,-10 6-5 0,10-6-1 16,-7 10-2-16,2-5 4 0,3 0-9 0,-2 0-1 0,1 1 0 15,2 1 2-15,-2 0-1 0,3-1-1 0,0-6 0 16,-2 13-1-16,2-13 4 0,2 11-5 0,0-5 11 16,-2-6-11-16,2 8-1 0,-2-8 0 0,8 6 2 15,-8-6-3-15,8 4 2 0,-8-4 1 16,0 0 0-16,15-3 8 0,-15 3-4 0,10-4 0 16,-10 4-11-16,9-8 2 0,-4 3-1 0,0 0 2 0,-1-2-14 15,1 1 17-15,-2 1-12 0,-1-2 22 0,2 3-17 16,-1-2 36-16,-3 6-17 0,5-9 36 15,-5 9-35-15,5-7 27 0,-5 7-34 0,2-7 37 16,-2 7-36-16,0 0 46 0,8-2-46 0,-8 2 38 16,0 0-51-16,0 0 40 0,9 2-49 0,-9-2 40 0,7 5-40 15,-7-5 41-15,10 6-43 0,-10-6 42 0,7 3-37 16,-7-3 32-16,11 6-41 0,-11-6 36 0,10 5-59 16,-10-5-19-16,10 4-57 0,-10-4-52 15,0 0-53-15,12 1-70 0,-12-1-56 0,0 0-167 16,8-4-16-16</inkml:trace>
  <inkml:trace contextRef="#ctx0" brushRef="#br2" timeOffset="-56843.87">29588 9872 153 0,'0'0'247'0,"2"-8"-68"0,-2 8-14 16,3-6 5-16,-3 6-1 0,4-4-8 0,-4 4-24 16,0 0-13-16,9-3-15 0,-9 3-18 0,0 0-13 0,11 0-15 15,-11 0-6-15,9 4-10 0,-9-4-1 16,9 6-9-16,-9-6-8 0,10 7-13 0,-10-7 2 0,8 8-10 15,-4-3-3-15,0 0 1 0,-4-5-5 16,6 10-1-16,-6-10-31 0,1 8-67 0,-1-8-73 16,-1 6-97-16,1-6-218 0,0 0 25 0</inkml:trace>
  <inkml:trace contextRef="#ctx0" brushRef="#br2" timeOffset="-56701.47">29518 9789 197 0,'0'0'156'0,"6"-5"-24"0,-6 5-42 16,0 0-17-16,6-5-20 0,-6 5-36 0,0 0-70 15,13-1-159-15,-13 1 67 0</inkml:trace>
  <inkml:trace contextRef="#ctx0" brushRef="#br2" timeOffset="-56117.88">29744 9827 76 0,'6'-5'239'0,"-6"5"-63"0,0 0-23 15,0 0-14-15,0 0-15 0,4-7-12 0,-4 7-13 16,0 0-14-16,0 0-14 0,5-4-14 0,-5 4-3 16,0 0 0-16,0 0 1 0,0 0 33 0,15 0-50 15,-15 0-4-15,9 3-3 0,-9-3-4 0,8 4-4 16,-8-4 1-16,9 7-8 0,-9-7-1 0,8 8-5 16,-6-2 0-16,2 0-2 0,-1-1-4 0,-3-5-3 15,4 11-1-15,-4-11 1 0,2 10 3 16,-2-10-1-16,1 8 0 0,-1-8-1 0,0 7-2 0,0-7 9 15,0 0-6-15,0 0-2 0,0 8 1 0,0-8-2 16,0 0-3-16,0 0 4 0,0 0 15 0,0 0-24 16,7-5 0-16,-7 5 3 0,3-7 7 0,-3 7-13 15,8-9-4-15,-5 4-10 0,2-1 0 0,-1-1-4 16,3-1 3-16,-3 3 1 0,1-5 6 0,-1 3 4 16,1-3 32-16,-1 2-31 0,0-2 22 0,0 2-23 15,-2-2 26-15,1 2-25 0,-2 1 28 0,0-1-24 16,1 2 20-16,-2-1-22 0,0 7 27 0,2-10-23 15,-2 10 19-15,0-7-26 0,0 7 28 0,0 0-26 16,2-7 27-16,-2 7-26 0,0 0 25 0,0 0-24 16,0 0 29-16,3 6-27 0,-3-6 30 0,4 8-30 15,-4-8 1-15,7 9 2 0,-2-3 2 0,0 0-2 16,1 0 7-16,-1 1-2 0,0-1 0 0,4 0 1 16,-4 2 0-16,2-2 0 0,-2 2 0 0,0-2 30 15,-1 0-37-15,0 1 0 0,-2-1 2 0,-2-6 3 16,0 11-2-16,0-11 0 0,0 10 3 15,0-10-11-15,-5 10-60 0,5-10-60 0,-5 8-79 0,5-8-179 16,-4 7 154-16</inkml:trace>
  <inkml:trace contextRef="#ctx0" brushRef="#br2" timeOffset="-55994.71">30233 9856 41 0,'0'0'145'0,"12"1"-23"15,-12-1-40-15,9 3-47 0,-9-3-174 0,9 2 40 16</inkml:trace>
  <inkml:trace contextRef="#ctx0" brushRef="#br2" timeOffset="-55425.65">30606 10150 91 0,'-5'-5'185'0,"5"5"-43"0,0 0 1 15,-12 2-27-15,12-2-1 0,-9 1-31 0,9-1 22 16,-12 2-26-16,12-2 31 0,-15 4-23 0,8-2 44 16,-2 0-51-16,-2 1 24 0,1 0-37 0,-2 0 46 15,-2 2-40-15,0-1 49 0,-4 1-47 0,2-1 29 16,-2 1-56-16,-4 2 39 0,-4 0-50 0,3 0 28 0,-5 3-50 15,-4 0 39-15,0 1-51 0,-6 0 46 16,0 3-41-16,-1-1 8 0,0 1 9 0,-2-1 19 16,1 2-4-16,-1-1 13 0,-1 2-5 0,1-1 3 15,0 1-5-15,-1 0-10 0,1-1-2 0,-1 2-2 16,-1 0-10-16,2 1-2 0,-4-1-50 0,4 0 55 16,-1-1-52-16,-3 0 50 0,2-1-48 0,-2 2 5 0,3-1 5 15,-2 0 5-15,-8 5 9 0,9-6 12 16,2-3 43-16,-2 2-53 0,1-1 41 0,3-1-44 15,0-2 49-15,5-2-39 0,1-1 50 0,3 0-41 16,3 1 30-16,3-3-49 0,1-1 41 0,5 0-47 0,0-1 44 16,4 1-46-16,0-1 49 0,5-1-55 15,9-2 45-15,-19 1-49 0,19-1 42 0,0 0-64 0,-11 0-7 16,11 0-89-16,0 0-51 0,0 0-41 16,2-6-117-16,-2 6-400 0,5-5-253 0</inkml:trace>
  <inkml:trace contextRef="#ctx0" brushRef="#br2" timeOffset="-54435.43">26964 11587 53 0,'0'0'200'0,"0"0"-33"0,0 0-21 16,-4-6-4-16,4 6-13 0,0 0-8 0,0 0-15 15,0 0-14-15,-5-3-5 0,5 3-7 0,0 0-6 16,0 0-6-16,-9-3-3 0,9 3-4 0,0 0-1 15,0 0 3-15,-10 1-4 0,10-1-9 0,-9 3-4 16,9-3 3-16,-11 4-6 0,3 0-11 0,-2 1-4 16,-3 0 2-16,1 3-11 0,-7-1 2 0,0 4 10 15,-2-1 8-15,-3 3 2 0,-4 0 4 0,1-1 3 16,-1 2 11-16,-6 2-19 0,-1 0 32 0,2-1-21 16,-3 0 20-16,2 0-27 0,-3 2 45 0,2-2-56 15,-1 0 55-15,-1 1-57 0,0-2 44 0,3 1-57 16,-3-3 48-16,2 3-51 0,3-4 34 0,2 1-49 0,0-2 39 15,1 1-47-15,1-1 42 0,3-1-46 0,2 0 44 16,2-2-52-16,1 1 47 0,5-3-52 0,2 0 49 16,1-1-57-16,1 0 6 0,4-2-79 15,7-2-36-15,-12 3-59 0,12-3-95 0,0 0-146 0,0 0-167 16,0 0-121-16</inkml:trace>
  <inkml:trace contextRef="#ctx0" brushRef="#br2" timeOffset="-19180.59">26330 12076 76 0,'0'0'180'0,"0"0"-84"16,0 0 24-16,0 0-63 0,0 0 35 0,0 0-61 15,0-7 35-15,0 7-50 0,0 0 27 0,0 0-36 0,0 0 52 16,0-7-45-16,0 7 43 0,0 0-39 0,0 0 44 15,0 0-44-15,0 0 47 0,3-7-38 0,-3 7 41 16,0 0-38-16,0 0 36 0,0 0-40 16,0 0 35-16,2-6-26 0,-2 6 25 0,0 0-32 15,0 0 35-15,0 0-25 0,6-5 31 0,-6 5-17 0,0 0 23 16,0 0-6-16,11 3 5 0,-11-3-3 16,6 2 4-16,-6-2 1 0,8 6-6 0,-8-6-4 15,6 6 2-15,-6-6 7 0,9 10-20 0,-5-5-3 0,1-2-9 16,-2 3 4-16,-1 0 40 0,2 0-50 15,0 0 24-15,-1 0-45 0,-1 0 38 0,2 1-45 0,-3-1 44 16,2 1-47-16,-1-2 39 0,-2-5-30 0,3 11 31 16,-3-11-32-16,1 9 29 0,-1-9-21 0,3 8 19 15,-3-8 3-15,1 6 10 0,-1-6-14 0,0 0 6 16,-1 6-14-16,1-6 2 0,0 0-18 0,0 0 9 16,0 0-15-16,0 0 1 0,-7-5-8 0,7 5 1 15,-2-7-2-15,2 7-2 0,-3-10 0 0,3 10 4 16,-2-10-4-16,-1 3-3 0,3 7 2 0,0-11-1 15,0 11 4-15,0-11-6 0,0 11 3 0,3-12-3 16,-3 12 1-16,2-11 2 0,-2 11-5 0,3-11 6 16,-3 11-2-16,5-8 0 0,-2 2-2 0,-3 6 4 15,5-7-1-15,-5 7-2 0,6-5 1 0,-6 5 0 16,0 0 2-16,11-3 1 0,-11 3 0 0,0 0 4 16,13 4-3-16,-13-4 3 0,9 5 2 0,-4-1 1 15,0 0 5-15,1 1-5 0,-4 0-1 0,3 1-1 16,-1 0 3-16,0 0-5 0,1 1 2 0,-3-1 0 15,2 0-2-15,0 1-3 0,-2 1 2 0,0-4-3 0,2 2 4 16,-1 2-2-16,-1-4 0 0,-1 2 0 16,2 2-6-16,1-4-3 0,-4-4-21 0,3 10-35 15,-3-10-35-15,6 7-33 0,-6-7-21 0,2 7-28 16,-2-7-30-16,5 5-42 0,-5-5-73 0,0 0-341 16,0 0-174-16</inkml:trace>
  <inkml:trace contextRef="#ctx0" brushRef="#br2" timeOffset="-18915.22">26647 12092 391 0,'0'0'341'0,"0"0"-76"0,0 0-7 15,4-7-20-15,-4 7-28 0,0 0-22 0,0 0-18 16,0 0-21-16,3-7-31 0,-3 7-29 0,0 0-17 15,5-5-15-15,-5 5-12 0,5-5-8 0,-5 5-12 16,6-6 4-16,-6 6 5 0,12-4-21 0,-5 0-3 16,-7 4-3-16,12-6-3 0,-12 6-2 0,15-6 0 15,-7 4 5-15,-1-2-8 0,1 1-1 0,2 0-6 16,-3-1-26-16,-7 4-19 0,11-4-44 0,-11 4-48 16,13-6-28-16,-13 6-82 0,9-4-54 0,-9 4-218 15,8-6-29-15</inkml:trace>
  <inkml:trace contextRef="#ctx0" brushRef="#br2" timeOffset="-18639.73">26822 11921 102 0,'0'0'341'0,"2"-10"-54"16,-2 10-25-16,0-6-4 0,0 6-22 16,-2-7 11-16,2 7-39 0,0 0 31 0,0-9-71 15,0 9 13-15,0 0-47 0,-2-6-3 0,2 6-69 16,0 0 30-16,0 0-53 0,0 0 53 0,0 0-40 15,0 0 48-15,0 0-33 0,0 0 30 0,5 8-51 0,-5-8 37 16,4 6-45-16,-2 0 32 0,-2-6-49 0,7 8 36 16,-2-1-44-16,-2-1 36 0,1 0-48 0,0 1 36 15,1 2-44-15,-1-3 39 0,1 2-42 0,0 0 37 16,-1-1-41-16,0 1 38 0,0-1-44 0,0 1 4 16,0 0-3-16,-1 0-26 0,1-1-40 0,1-2-51 15,-2 1-25-15,-3-6-39 0,4 10-41 0,-4-10-82 16,2 7-55-16,-2-7-333 0,0 0-215 0</inkml:trace>
  <inkml:trace contextRef="#ctx0" brushRef="#br2" timeOffset="-18374.7">26891 11848 89 0,'0'-7'441'0,"0"7"-125"16,0-13-63-16,0 13-33 0,2-11-26 0,-2 11-14 15,2-10 6-15,-2 10-29 0,4-9 19 0,-4 9-47 16,6-6 33-16,-6 6-63 0,9-3 49 0,-9 3-66 16,13 1 41-16,-3 1-64 0,-1 2 37 0,0 0-56 0,1 0 35 15,2 4-56-15,-2 0 42 0,2 2-51 16,-2 0 40-16,-1 2-53 0,1 1 43 0,-4 1-51 16,1 1-4-16,-2 2-12 0,-2-2-21 0,-1 3-26 15,-2-1-29-15,-2 0-28 0,-2 1-25 0,-3 1-30 0,-3 2-38 16,-5 1-99-16,-1-2-42 0,-3 0-178 0,-8 3-52 15</inkml:trace>
  <inkml:trace contextRef="#ctx0" brushRef="#br2" timeOffset="-17904.05">26229 12021 305 0,'0'0'196'16,"0"0"1"-16,0 0-54 0,0-8 32 0,0 8-44 15,0 0 25-15,0 0-11 0,0 0 22 0,0 0 14 16,0 0-18-16,0 10-11 0,0-10-16 16,0 14-15-16,1-7-22 0,2 3 1 0,0 1-21 0,-1 1 23 15,2 1-52-15,0 0 31 0,1 2-59 0,1-1 5 16,1 0-17-16,-1 2 2 0,3 0 0 0,1-1-5 16,1 1-8-16,-1-3-14 0,1 0-37 0,3 2-57 15,-1-2-70-15,-1-4-82 0,-1 2-486 0,2-4-257 16</inkml:trace>
  <inkml:trace contextRef="#ctx0" brushRef="#br2" timeOffset="6408.71">30488 9503 130 0,'-6'-7'223'16,"6"7"-47"-16,-5-6-8 0,5 6-17 0,-7-7-28 16,2 3 18-16,-1-1-46 0,1 2 8 0,-2-2-28 15,-3 0 31-15,0 1-42 0,0 0 43 0,-1 0-63 16,-1-2 30-16,-3 1-46 0,1 2 30 0,-3-2-36 16,1 1 32-16,-3-1-43 0,0 1 33 0,-2 0-44 15,-3-1 41-15,1 0-48 0,-2 2 35 0,0-1-41 16,-2 0 38-16,-1 0-39 0,-2 0 37 0,2 1-34 15,-6 0-2-15,-1 1 2 0,-1-2 5 0,1 3 7 16,-4-2 0-16,2 1 40 0,0 1-41 0,-3 0 35 16,1 0-37-16,-1 1 36 0,1 0-44 0,-3 0 40 15,1 0-43-15,0 0 38 0,-1 1-35 0,-1 0-3 16,1-1 3-16,0 1 1 0,-1 2 3 0,-1-2 4 16,-2 1-4-16,5 0 5 0,-2-1-1 0,1 1 2 15,1-1 6-15,-1 0-6 0,-1 2 3 16,1-1 2-16,3 1 0 0,-2-1-1 0,-1 1 2 0,2-1-1 15,0 0-1-15,-1-1-3 0,1 3 1 16,-1-2 8-16,1 1-8 0,-1 1-2 0,0-1 0 0,1-1-1 16,0 2 2-16,1-1-2 0,0 1 1 0,-1 1 2 15,-1-1 3-15,4-1-5 0,-3 1-1 0,2 2 1 16,-1-3-1-16,2 1 0 0,-2 1 0 0,2 0-1 16,-1-1 2-16,1 1 5 0,0 0-7 0,1 0 2 15,-1 0-2-15,0-1 4 0,0 2-5 0,1-2 5 16,0 2-2-16,0-1-1 0,-2 0 1 0,2 1 7 15,-1-2-7-15,3 3 2 0,-4 0-2 0,3-1 2 16,-2 0 2-16,-4 3-1 0,5-3-3 0,0 3 8 16,-1-3 5-16,-4 2-9 0,7 0 0 0,-2 0-1 15,0 0 1-15,2-1-1 0,-3 1 2 0,2 0-6 16,-1-1 1-16,2 0 2 0,-1 0 7 0,-2 2-9 16,3-1-1-16,-2 0 3 0,2 0 0 0,0-1 2 15,-2 3-1-15,3-3-1 0,-6 4 3 16,5-3 3-16,-6 3-5 0,1 0-2 0,1-1 0 0,1 2-1 15,-3-1 1-15,2 1-1 0,1 1-7 0,-2-1 9 16,1 2-1-16,-2 0 1 0,3-2 1 0,-2 2-4 16,-1 1 3-16,2-2-1 0,-1 2 1 0,2 0-2 15,-1 0-4-15,0-1 3 0,1 1 4 0,0-1-3 16,-2 1 0-16,2 0 2 0,0 0 3 0,1 0-3 16,0 0 8-16,2-2 2 0,-3 2 0 0,3-2-3 15,-2 3 0-15,1-2-1 0,-1 1-3 0,2-2 0 16,3-1 0-16,-6 1 0 0,3 0 3 0,-2 1-8 0,5-3 2 15,-6 2-2-15,3 0 2 0,2-1-2 0,0-3 0 16,1 4 1-16,0-2-8 0,-2 0 8 16,2 1-5-16,1-2 7 0,-1 2-5 0,2 0 5 15,-1-1-7-15,0 0 5 0,2 0-4 0,-2 2 10 0,3-2-13 16,1 0 8-16,-1 1-2 0,4-1 0 0,0-1-3 16,2 0 4-16,1 0-6 0,-1 1 7 15,1 0-8-15,1 0 10 0,0-2-5 0,1 2 4 16,1-2-7-16,-1 2 8 0,1 0-7 0,2-1 1 0,-2 1 5 15,2-1-6-15,1 2 7 0,0-3-4 16,4 0 4-16,-2 1-7 0,0 0 14 0,1-2-11 0,1 2 0 16,0-1-2-16,0 2 6 0,1-3-4 15,-1 3 3-15,1-1-8 0,0 1 19 0,-1-1-12 0,0 0 14 16,3 2-7-16,-3-1 10 0,1 1-13 0,0-1 15 16,0 0-13-16,-1 3 13 0,1-4-14 0,0 4 19 15,-1-1-20-15,2-1 16 0,0 1-25 0,0 0 29 16,-2 2-16-16,4-2 12 0,-2 0-22 0,2 3 20 15,-2-3-21-15,4 1 26 0,-2 1-29 0,2 0 37 16,0 1-32-16,0 0 27 0,2-1-31 0,-2 1 29 16,3-1-32-16,-1 3 39 0,1-2-37 0,1 1 55 15,0 0-51-15,3 0 8 0,-2-2 6 0,0 2 10 16,3-1 10-16,-1 1-6 0,-1 1-9 0,1 0 5 16,1-1 1-16,-1 0-3 0,3 2 25 0,-1 2-26 15,2-2 16-15,0 0 21 0,-1 0-48 0,1 0 43 16,1 1-45-16,0-1 48 0,0 1-46 0,0 0 41 0,2 0-43 15,-1-2 43-15,1 3-40 0,1-1 40 16,1 3-40-16,1-2 35 0,1 2-42 0,-1-2 41 16,-1-2-44-16,4 1 41 0,0 1-40 0,1-1 46 15,1-1-43-15,0-1 44 0,1-1-38 0,0 1 39 0,0-1-39 16,3 0 39-16,-2-2-35 0,2 1 34 16,0-2-37-16,-1 1 47 0,2-1-49 0,-1-1 6 0,1 0 2 15,1-1 3-15,1 1-3 0,-3-1-2 0,-1 1 1 16,2-2-3-16,3 0-1 0,-6 0 1 0,6 1 2 15,-1-1-5-15,-3 0 3 0,1-2 1 0,3 3-3 16,-1-1 0-16,1 1 0 0,-1-1 0 0,-3 0 0 16,5-1-1-16,-3 1 5 0,2 0-3 0,-1 1 1 15,-3-3 3-15,5 1 9 0,-3 1-4 0,4 0 5 16,-6-3 11-16,5 3-22 0,-3 0-1 0,-1-1-3 16,0-1-1-16,-1 1-1 0,2 0 1 0,2 2 5 15,-5-2-8-15,5 1-1 0,-2 0 2 16,1 1 6-16,0 0-5 0,-1-2 47 0,-1 0-57 0,2 1 48 15,0 0-54-15,1 0 46 0,1-2-49 0,-1 2 46 16,-3-4-47-16,4 4 50 0,-1-5-42 0,3 4 41 16,-1-3-49-16,2 1 45 0,-1 1-47 0,1-3 48 15,-4-1-48-15,1 2 48 0,1-4-30 0,0 2 27 16,-2 0-51-16,2 0 49 0,2-2-45 0,-1 0 49 16,-1-1-55-16,0 0 12 0,2 1-5 0,-1-2 6 15,0 0 1-15,-1 1 4 0,2-2 4 0,-1 1 46 16,0-1-58-16,2 0 47 0,-1-1-52 0,-2 1 47 0,1-2-50 15,-1 1 47-15,2 0-44 0,-1-2 44 16,1 1-41-16,-1 0 38 0,0-1-47 0,1 1 53 0,3-2-49 16,0-1 46-16,-1 1-44 0,0 0 45 15,4-2-46-15,-2 1 4 0,-2-2 3 0,1 2 3 0,1-1 5 16,-2-3 1-16,0 1-6 0,1 1 11 0,-1 1-8 16,1-2 2-16,0 0 0 0,1-1 1 0,6-1-1 15,-1-2 1-15,0 2 4 0,1-2-4 16,1 1 0-16,-2-2 0 0,1-1 1 0,2 1 1 15,-1 0-2-15,0 0-2 0,1-3 1 0,-1 3-28 16,0-3 36-16,1 1-29 0,0-2 33 0,-1 1-4 16,3 0 1-16,-2-4 6 0,1 2-12 0,-2 0 0 0,3 0-2 15,0 0 1-15,-1-1 44 0,0-1-52 0,-1 1 43 16,0-2-46-16,3 1 40 0,-3-2-50 0,2 1 46 16,-2 0-47-16,0-1 46 0,7-4-47 0,-10 5 48 15,3-3-44-15,-2 3 43 0,-2-3-50 0,2 1 49 16,0 1-50-16,-3 0 50 0,0-1-47 0,-1-1 6 15,1 1 0-15,0-1 3 0,0 1 5 0,-1 0-1 16,-1-1 4-16,1 0 3 0,-1 1-1 0,0-1 4 16,-1 1 43-16,1 0-56 0,-1-1 44 0,0 0-45 15,-1 1 43-15,2-1-48 0,-2 1 46 0,-1-2-49 16,0 2 47-16,0-1-43 0,-1-1 40 0,-3 1-39 16,1 0 41-16,2-1-47 0,-2 1 41 0,-1 0-42 15,-1-1 45-15,3-1-46 0,-4 2 52 0,1-1-50 16,0 0 44-16,-4 1-42 0,3 0 34 0,-1-1-35 15,-4 4 46-15,-1 1-43 0,1 0 44 0,-1-1-47 16,-1 2 43-16,3-1-40 0,-2-1 16 0,1 1 26 16,-1-1-47-16,2 0 45 0,-3 0-44 0,3 2 47 15,1-6-50-15,-3 6 53 0,1-3-9 0,0 1-6 16,-3 1-2-16,4-1-2 0,-3-1-1 0,0 2-4 16,2-2 2-16,-1 2-3 0,-2-2 1 0,1 1 2 15,-1 1-7-15,0-3 3 0,1 3 0 0,-2-2 0 16,1 2 2-16,-3 0-2 0,2-1-4 0,-2 1 1 15,0-1 2-15,-2 3 5 0,1 0-8 0,-2 0-34 16,1 0 46-16,-1 2-46 0,0-2 48 0,-1-1-44 16,0 1 51-16,0-2-47 0,-1 2 49 0,1 0-48 15,-2 1 49-15,2-1-39 0,-3 0 37 0,-1 5-45 16,2-5 49-16,-1 1-3 0,-2 1-9 0,1 4 1 16,-1-4-2-16,-1 1-3 0,0 1 2 0,2-1-6 15,-3 0-3-15,1 1-29 0,0 0 38 0,-1 0-4 0,3 0 1 16,-3 2-4-16,1-2 0 0,-1 1-2 15,0 0 5-15,0 4-5 0,-2-2 0 0,3 1 1 16,-2-1 3-16,1 0-1 0,-2 0 0 0,0 2 0 16,0-2-2-16,1 3-1 0,-1-3 5 0,-2 3-1 15,3-2-1-15,-2 0 1 0,-1 2 1 0,0 0 6 16,0-1-2-16,0 1 2 0,0-3-3 0,-2 3 3 16,0-2 8-16,0 0-3 0,-1 1-4 0,-2 0-6 15,0-1 10-15,1 2 1 0,-3-2-4 0,0 2-2 16,-1-2-5-16,-1 1 2 0,-1-1-5 0,1 2 5 15,-2-2-8-15,-3 2-2 0,1 0 2 0,-2 0 0 16,-3-1-8-16,-3-1-56 0,0 3-121 0,-9-3-148 0,1 2-225 16,-4-1-797-16,-8 1-956 0</inkml:trace>
  <inkml:trace contextRef="#ctx0" brushRef="#br2" timeOffset="7573.04">23400 13773 359 0,'0'0'363'0,"-8"4"-45"16,8-4-12-16,0 0-18 0,-9 4 3 0,9-4-10 16,0 0-18-16,0 0-32 0,-8 4-29 0,8-4-22 15,0 0-26-15,0 0-13 0,0 0-12 0,0 0-5 16,0 0-7-16,0 0-4 0,0 0-9 0,4 4-12 15,-4-4-13-15,0 0-14 0,14 0-13 0,-14 0-8 16,13-3-4-16,-13 3-13 0,19-2-2 0,-8 1-4 16,-1-2-6-16,1 0-4 0,2 1-41 0,-1-1 32 0,0-1-93 15,1 3-29-15,-1-2-68 0,-1 0-96 16,-1-1-57-16,2-1-58 0,-3 2-72 0,0 1-325 16,-9 2-320-16</inkml:trace>
  <inkml:trace contextRef="#ctx0" brushRef="#br2" timeOffset="7752.69">23402 13891 267 0,'-10'8'501'0,"1"-2"-151"0,1 0-22 0,3-1-66 0,0-2 34 15,5-3-42-15,-10 7 21 0,10-7-20 0,-4 6 3 16,4-6-49-16,0 0-29 0,0 0-34 0,10 4-15 16,-10-4-36-16,13-2-8 0,-1 0-30 0,-1-1 1 15,5-1-19-15,0 0-8 0,1-1-3 0,2 0-11 16,3 0-27-16,-2-2-78 0,2 2-85 0,-2-1-111 15,1 0-114-15,-3 1-145 0,-2 0-286 0,1-1-369 16</inkml:trace>
  <inkml:trace contextRef="#ctx0" brushRef="#br2" timeOffset="22956.12">19278 10095 101 0,'0'0'48'0,"0"0"59"15,0 0-73-15,0 0 60 0,0 0-78 0,0 0 56 16,-4-5-62-16,4 5 52 0,0 0-47 0,0 0 47 16,0 0-56-16,0 0 41 0,0 0-38 0,-5-5 42 15,5 5-52-15,0 0 54 0,0 0-47 0,0 0 45 16,0 0-11-16,0 0 3 0,-2-6-26 0,2 6 25 0,0 0-10 15,0 0 3-15,0 0-1 0,-8-4-4 16,8 4-2-16,0 0-9 0,0 0 4 0,0 0-1 16,0 0-5-16,-9-3-10 0,9 3 9 0,0 0-4 15,0 0-4-15,-12 3 5 0,12-3-4 0,0 0-35 16,-11 4 35-16,11-4-30 0,-6 4 37 0,6-4-38 16,-8 6 41-16,8-6-36 0,-8 5 46 0,2 0-33 15,6-5 36-15,-9 8-24 0,5-3 32 0,-1 0-36 0,-1 0 40 16,1 2-29-16,0 0 36 0,-2 0-33 0,3-1 24 15,-1 2-19-15,0-1 29 0,-1 1-27 16,2 0 21-16,0-1-29 0,-1 3 15 0,2-3-16 0,-2 3 18 16,3-2-25-16,-1 2 21 0,-2 0-22 0,4-1 18 15,-2 1-2-15,1 0-7 0,-1 1 2 0,2 1 0 16,-1-1-5-16,1 1 0 0,0 0-4 0,0-1 4 16,-1 1 8-16,2-2 4 0,-2 2 11 0,0-2-2 15,1 1 6-15,1-1-2 0,0 0 3 0,-1 1-4 16,1-1-4-16,-1-2-1 0,1 1-17 0,0-1 9 15,0-1 51-15,0 1-64 0,0 1 53 0,0-3-64 16,1 3 53-16,0-4-63 0,-1 4 55 0,3-3-58 16,-3-6 55-16,2 12-54 0,2-4 53 0,-1-2-58 15,-1 1 57-15,2 0-62 0,-1-2 47 0,2 4 6 16,-1-3-1-16,-1 1-11 0,3 0-1 0,-3-1-3 16,3 0 1-16,-1 0-5 0,0 0-1 0,0-1-2 15,-1 1 1-15,1-1-1 0,-1-2-40 0,1 2 55 0,-5-5-52 16,10 9 54-16,-10-9-48 0,9 6 50 15,-9-6-44-15,8 5 42 0,-8-5-36 0,10 7 50 16,-10-7-45-16,10 3 41 0,-10-3-44 0,9 4 36 16,-9-4 6-16,9 2-5 0,-9-2 0 0,11 1-3 0,-11-1-3 15,11 1-1-15,-11-1-10 0,12-1 1 0,-12 1 1 16,12-2-3-16,-12 2 2 0,10-3-11 0,-10 3 5 16,14-4 1-16,-14 4-5 0,13-5 2 0,-13 5 1 15,13-6 0-15,-7 4-1 0,-6 2-4 0,13-6-1 16,-7 1 4-16,2 1-1 0,-3 1-2 0,3-1-8 15,-2 1 6-15,1-3 6 0,0 1-25 0,0 0 25 16,-1 1-21-16,-1-1 29 0,0-1-29 0,2 2 16 16,-2-1-12-16,0-1 31 0,1 0-27 0,-2 0 27 15,2 0-26-15,-4 0 23 0,3 0-17 16,-1-1 19-16,-1 1-22 0,0 0 22 0,2-2-24 0,-2 3 21 16,1-1-15-16,-1-2 13 0,0 2-23 0,-1-1 23 15,2 0-21-15,-2 1 11 0,0-3-10 0,1 2 21 16,-2 0-21-16,2-1 11 0,-1 1-12 0,1-3 21 15,-2 3-13-15,3-1 10 0,-3 0-19 0,0 0 20 16,-1 2-21-16,2-1 20 0,-1-1-19 0,0 0 18 16,-1 2-19-16,0-3 18 0,0 1-15 0,0 1 20 0,0-2-21 15,0 3 3-15,-1-2 10 0,1 1-3 0,0 7 6 16,-1-13 1-16,-1 6 5 0,2 0 1 0,-1-1 0 16,0 2 1-16,-2-1-2 0,2 1 1 0,-3-2 8 15,4 3-13-15,-2-1 3 0,-1-1 5 0,2 0-5 16,-2 2 0-16,1-2-1 0,0 1-1 0,2 6-2 15,-5-11 0-15,3 5 4 0,-1-1-4 0,-2 1 4 16,3 0 3-16,0 0 5 0,-3 1 5 0,2-1-7 16,1 1-3-16,-2 0 3 0,0 0-7 0,2-1-1 15,2 6 9-15,-8-10 11 0,8 10-12 0,-8-10-4 16,8 10-2-16,-6-9 0 0,6 9 0 0,-8-9 0 16,8 9 1-16,-7-9 2 0,7 9-6 0,-8-7 8 15,8 7-4-15,-6-8 1 0,6 8-5 0,-7-7 5 16,7 7-7-16,-7-6 7 0,7 6-5 0,-7-5 4 15,7 5-6-15,-8-4 8 0,8 4-5 0,-6-4 6 16,6 4-8-16,0 0 3 0,-11-5-7 0,11 5 9 16,-7-3-9-16,7 3 3 0,0 0-7 0,-11-1 4 0,11 1-3 15,0 0 4-15,-13-3-2 0,13 3-1 0,0 0 1 16,-12 0-1-16,12 0-2 0,0 0 2 0,-11 0 2 16,11 0-3-16,0 0 0 0,-13 2-1 0,13-2 2 15,0 0-2-15,-13 2 2 0,13-2 1 0,-9 1-2 16,9-1 3-16,-8 4-4 0,8-4 2 0,-8 2-1 15,8-2 2-15,0 0-4 0,-12 2-2 0,12-2 5 16,0 0-3-16,-9 4 1 0,9-4-1 0,0 0 4 16,-7 3-5-16,7-3 2 0,0 0-2 0,0 0 1 15,0 0 1-15,-9 2 2 0,9-2-4 0,0 0 2 16,0 0 2-16,0 0-3 0,-7 3 0 0,7-3 0 16,0 0 4-16,0 0-5 0,0 0 1 0,0 0 1 15,0 0-1-15,-9 4-1 0,9-4 1 0,0 0-2 16,0 0 2-16,0 0 4 0,0 0-3 0,0 0-2 0,0 0 0 15,-6 3 2-15,6-3-2 0,0 0 1 16,0 0 12-16,0 0-15 0,0 0 2 0,0 0-3 16,0 0 15-16,-8 3-14 0,8-3 3 0,0 0-3 0,0 0 2 15,0 0-1-15,0 0 3 0,-5 4-4 0,5-4 3 16,0 0 0-16,0 0-1 0,-4 5-1 0,4-5 1 16,0 0 3-16,-6 4-4 0,6-4-1 0,0 0 2 15,-4 7-2-15,4-7 2 0,-4 4 1 0,4-4-1 16,-2 6 1-16,2-6 2 0,-3 8-4 0,3-8 1 15,-5 5 2-15,5-5 0 0,-3 7-3 16,3-7 1-16,-1 7 1 0,1-7-1 0,-4 6 2 0,4-6-1 16,-3 7 0-16,3-7 0 0,-3 6 3 0,3-6-3 15,0 7-1-15,0-7 1 0,-2 7 2 0,2-7-3 16,-2 6 1-16,2-6 3 0,-2 6-5 0,2-6 2 16,-3 6 0-16,3-6 3 0,0 0-3 0,-1 7-1 15,1-7 1-15,0 0 0 0,-3 9 0 0,3-9 10 16,0 0-11-16,-2 8-1 0,2-8 2 0,0 0-2 0,-3 8 1 15,3-8-2-15,-1 7 6 0,1-7-5 16,-1 7 2-16,1-7-1 0,-2 7 0 0,2-7 1 16,-2 7 0-16,2-7 0 0,-4 7 1 0,4-7 1 0,-1 9-4 15,1-9 2-15,-3 7 0 0,3-7 0 0,0 9-6 16,0-9-3-16,-1 11-51 0,0-5-81 0,1-6-89 16,-3 14-78-16,3-6-110 0,-1-1-532 0,-2 0-534 15</inkml:trace>
  <inkml:trace contextRef="#ctx0" brushRef="#br2" timeOffset="33435.75">19411 13269 171 0,'0'0'160'15,"-6"-6"5"-15,6 6-63 0,-7-4 36 16,7 4-57-16,-6-6 30 0,6 6-49 0,-9-5 24 0,9 5-47 15,-6-5 33-15,6 5-41 0,-7-3 28 0,7 3-33 16,-9-4 34-16,9 4-42 0,-10-3 28 0,10 3-12 16,-8-4 35-16,8 4-21 0,-9-2 25 0,9 2-23 15,-11-3 16-15,11 3-10 0,-8-1 9 0,8 1-5 16,-11-1 2-16,11 1-5 0,-13-1-4 0,13 1 8 16,-10-2-6-16,10 2 11 0,-12 0-18 0,12 0 21 15,-12-1-28-15,12 1 22 0,0 0-36 0,-17 0 24 16,17 0-32-16,0 0 29 0,-17 1-31 0,17-1 33 15,-9 2-38-15,9-2-1 0,-10 2-4 0,10-2-1 16,-10 1 5-16,10-1 5 0,-10 3 7 0,10-3 52 16,-8 5-54-16,8-5 46 0,-10 3-49 0,10-3 55 15,-9 5-50-15,9-5 44 0,-9 5-48 0,9-5 42 0,-9 6-45 16,9-6 47-16,-9 7-43 0,9-7 47 16,-10 6-46-16,10-6 37 0,-9 8-50 0,1-3 43 0,8-5-39 15,-9 7 42-15,5-1-39 0,-1-2 41 0,1 0-38 16,-3 3 41-16,2-1-41 0,1-2 45 0,-1 3-50 15,-1-1 35-15,3 0-43 0,-4 1 51 0,4-1-56 16,-1 1 42-16,0 0-39 0,1 0 45 0,-2 0-44 16,2 1 44-16,1-1-45 0,-3 0 37 0,4 0-44 15,-2 1 44-15,2-1-41 0,0 0 49 0,-1-1-41 16,2 1 34-16,-1 0-40 0,1 1 48 0,0-1-40 16,0 0 5-16,1 1 6 0,-1-1 7 0,2 2 2 15,0-1 1-15,-2 1 6 0,4-1 1 0,-3 1-3 16,4 0 6-16,-2-1-5 0,-1 1-2 0,2 0-4 15,0 0-2-15,0 0 2 0,0-1 3 0,1 0 10 16,1 1-31-16,-2-2 30 0,1 0-30 0,2 1 35 16,-2 1-36-16,2-1 51 0,-2 0-39 0,3 0 47 0,-3 0-46 15,2 0 43-15,0-1-43 0,0 0 52 16,-1-1-45-16,1 3 45 0,1-2-57 0,-3-2 51 16,3 2-51-16,-3 0 56 0,3-1-65 0,0-1 54 0,-2 1-58 15,-1-1 52-15,3 0-55 0,-3 2 45 0,4-4-51 16,-3 2 53-16,-1 0-60 0,3 1 55 0,-4-3-53 15,5 2 56-15,-4 0-51 0,0-2 44 0,-5-3-53 16,12 6 55-16,-5-2-54 0,-7-4 57 0,9 7-36 16,-9-7 28-16,12 6-51 0,-12-6 53 0,11 4-49 15,-11-4 48-15,9 6-49 0,-9-6 45 0,10 4-41 16,-10-4 45-16,12 4-47 0,-12-4 48 0,10 3-46 16,-10-3 40-16,12 3-44 0,-12-3 47 0,11 4-50 15,-11-4 48-15,10 1-47 0,-10-1 51 0,13 2-54 16,-13-2 47-16,10 1-49 0,-10-1 45 0,0 0-42 15,17 1 45-15,-17-1-42 0,0 0 41 0,17 0-46 16,-17 0 44-16,0 0-42 0,15-1 44 0,-15 1-44 16,10-1 40-16,-10 1-36 0,0 0 40 0,14-1-40 0,-14 1 43 15,0 0-41-15,14-2 42 0,-14 2-41 16,9-4 41-16,-9 4-40 0,9-2 38 0,-9 2-34 16,10-4 31-16,-10 4-37 0,9-4 39 0,-9 4-41 0,9-4 41 15,-9 4-43-15,8-5 37 0,-8 5-29 0,11-5 32 16,-11 5-47-16,11-6 43 0,-11 6-42 0,9-8 43 15,-9 8-42-15,12-5 42 0,-12 5-45 0,8-7 45 16,-8 7-45-16,9-7 43 0,-3 3-41 0,-6 4 41 16,9-9-24-16,-5 5-14 0,1-1 2 0,-1 2 3 15,-4 3 14-15,10-10-10 0,-6 5 40 0,-4 5-47 16,8-10 41-16,-4 5-43 0,-4 5 40 0,6-9-42 16,-3 4 43-16,0-1-44 0,1 1 42 0,-3-1-44 15,2 1 44-15,0 0-43 0,-1-2 31 0,1 1-26 16,-2-1 37-16,2 2-40 0,-1-2 38 0,-2 0-34 15,2 0 32-15,-1 0-39 0,0 1 42 0,0-2-41 16,1 0 40-16,0 2-36 0,-1-1 38 0,-1-1-44 16,0 0 44-16,2 1-7 0,-2 0 0 0,0 0-5 15,0 0-2-15,-2-1-2 0,2 1-33 0,0 1 40 16,0 6-1-16,0-14-3 0,-3 7 1 0,3 7-3 16,-3-12-1-16,2 6 2 0,1 6-3 0,-3-12 0 0,1 6-12 15,-1 0 8-15,0 0 2 0,3 6 4 16,-5-12-4-16,3 7-1 0,-1 0 1 0,-1-1-2 15,1 0 0-15,-1 0-1 0,1 1 5 0,-2-1-5 0,3 0 0 16,-2 1 0-16,0 0-1 0,0 1-2 0,-1-2-30 16,5 6 41-16,-8-10-1 0,4 5-1 0,2 1-2 15,2 4-37-15,-8-9 42 0,4 4-36 0,4 5 39 16,-10-8-39-16,10 8 45 0,-6-9-44 0,6 9 44 16,-7-8-25-16,7 8 23 0,-9-8-41 0,9 8 44 15,-7-9-40-15,3 4 38 0,4 5-39 0,-8-7 41 16,8 7-41-16,-6-6 41 0,6 6-33 0,-9-6 33 15,9 6-40-15,-6-6 45 0,6 6-43 0,-7-6 40 16,7 6-29-16,-6-5 27 0,6 5-41 16,-5-3 44-16,5 3-46 0,-8-6 45 0,8 6-40 0,-5-5 38 0,5 5-40 15,0 0 42-15,-8-4-32 0,8 4 30 0,-8-5-39 16,8 5 37-16,-5-3-38 0,5 3 42 16,-7-4-25-16,7 4 23 0,-8-3-41 0,8 3 41 15,-5-4-34-15,5 4 34 0,-8-4-36 0,8 4 38 0,-7-3-39 16,7 3 40-16,-8-2-38 0,8 2 43 15,-8-4-40-15,8 4 43 0,-9-2-42 0,9 2 40 0,-10-3-14 16,10 3 8-16,-9-1-6 0,9 1-36 0,-9-1 41 16,9 1-5-16,-12 0-4 0,12 0-3 0,-11 1-5 15,11-1-11-15,-15 1-58 0,5 2-114 0,1-1-200 16,-7 3-278-16,0 1-1096 0,-6 2-1444 0</inkml:trace>
  <inkml:trace contextRef="#ctx0" brushRef="#br2" timeOffset="66414.6">24192 13584 58 0,'0'0'360'0,"0"0"-81"0,0 0 11 0,-11 2-35 16,11-2-17-16,0 0-6 0,0 0-17 0,0 0-19 0,-9 2-31 16,9-2-25-16,0 0-14 0,0 0-2 0,0 0 8 15,0 0 16-15,0 0 4 0,0 0-1 0,0 0-12 16,0 0 3-16,0 0-10 0,18-1-17 0,-18 1-14 16,16-3-14-16,-7 2-19 0,4-1-12 0,0 1-10 15,-2 0-8-15,5-1-9 0,-4 0-5 0,6-1-2 16,-1 1-6-16,-2 0-2 0,2-2-6 15,-2 2-2-15,0 1-4 0,1-3-5 0,-3 1-42 0,1 1-46 16,-3 0-47-16,2-1-52 0,-3 1-61 0,-1 0-48 16,-9 2-44-16,15-3-47 0,-15 3-418 0,9-3-339 15</inkml:trace>
  <inkml:trace contextRef="#ctx0" brushRef="#br2" timeOffset="66612.89">24234 13684 178 0,'-7'5'323'0,"-2"-1"-80"0,9-4-46 0,-12 7 0 16,12-7 32-16,-5 3 0 0,5-3-34 0,0 0 1 16,0 0-54-16,0 0 13 0,0 0-63 0,17 2 17 0,-8-4-42 15,1 0 30-15,1-2-49 0,5 0 32 16,-1 0-7-16,3-1-19 0,-3-1-9 0,3 1-12 16,1-1-8-16,-3 1 1 0,0 0-11 0,0-1-7 15,-1 2-32-15,-2-1-42 0,-2-1-58 0,-1 2-62 0,-2-1-56 16,0 0-70-16,-1 0-70 0,-3-1-156 0,0 0-43 15</inkml:trace>
  <inkml:trace contextRef="#ctx0" brushRef="#br2" timeOffset="66849.11">24243 13451 265 0,'-7'-5'277'0,"7"5"-34"0,-11-5 32 15,11 5-35-15,-9-4 15 0,9 4-68 0,0 0 14 16,-7-4-48-16,7 4 13 0,0 0-5 0,0 0 3 15,0 0 23-15,5 5-20 0,-5-5 7 0,10 9-37 16,-5-1-6-16,2 0-15 0,0 2-17 0,0 1-16 16,0 3-13-16,1-1-15 0,0 4-6 0,-2 0-10 15,4 1-2-15,-3 0-45 0,0 0 42 0,0 0-45 0,0-3 35 16,0 0-8-16,-2-1-2 0,1 0-8 0,-1-2-14 16,3-1-76-16,-4-1-79 0,1-2-56 15,0-1-69-15,-1 0-80 0,-4-7-105 0,8 4-289 0,-8-4-278 16</inkml:trace>
  <inkml:trace contextRef="#ctx0" brushRef="#br2" timeOffset="67082.56">24371 13530 408 0,'-1'-5'440'16,"1"5"-90"-16,-5-9-6 0,2 3-67 0,3 6-23 0,-2-6-20 15,2 6-42-15,0 0-6 0,-4-6 4 0,4 6 6 16,0 0-22-16,0 0-5 0,0 0-27 0,6 6-9 15,-6-6-14-15,8 10-19 0,-4-6-16 0,2 4-12 16,-2 0-11-16,2 1-12 0,-1 0-8 0,-1 1-9 16,1 1-4-16,2 3-43 0,-2-2 42 0,1 1-31 15,-1 0 25-15,2 1-45 0,0 0 34 0,-3-1-83 16,3-1-35-16,-1 0-82 0,-1 0-72 0,3-2-72 16,-3-2-71-16,1-1-96 0,1-1-266 0,-2-1-282 15</inkml:trace>
  <inkml:trace contextRef="#ctx0" brushRef="#br2" timeOffset="67698.75">24719 13494 30 0,'0'0'494'0,"5"-4"-182"0,-5 4-28 0,0 0-71 16,6-4 35-16,-6 4-45 0,0 0-10 0,9 5-25 15,-9-5-14-15,5 6-24 0,-5-6-24 0,8 8-20 16,-4-2-16-16,0 0-7 0,-1 0-15 0,1 0-11 16,0 1-6-16,2-2-8 0,-2 0 0 0,-1 2-6 15,-3-7-2-15,6 9 8 0,-6-9-6 0,3 8-3 16,-3-8 1-16,-3 6-2 0,3-6 2 0,0 0-8 16,-10 1 4-16,10-1-5 0,-15-5 3 0,6 1 5 15,-3-3 17-15,1-2 4 0,-2 0-1 0,-1-4 0 16,0 1-7-16,0-2 0 0,2 0 4 15,-2-1 1-15,4 1 6 0,2 0-1 0,1 0-4 0,0 2-10 16,5 1 1-16,-1 1-6 0,3-1 2 0,0 4-8 16,4-2-4-16,1 2 1 0,0 2-5 0,3 1 0 15,2 1-1-15,-10 3 5 0,21 0-5 0,-10 1-2 0,4 5 1 16,-2 0 0-16,4 2 3 0,-2 3 1 0,0 1 13 16,1 3-12-16,0 2 2 0,-3-1 21 15,2 5-3-15,0-1 13 0,-1 1 17 0,-3-1 15 16,-2 0-24-16,4 1 61 0,-4-1-30 0,1 2 51 0,0-2-52 15,-1 0 34-15,0 1-10 0,1 0-6 0,-2-2-14 16,0-1-13-16,1 0-8 0,1-1-12 0,-2-3-7 16,-1-2-6-16,0 1-6 0,1-2 1 0,0-1-6 15,-1-2-1-15,-1-1-1 0,2-1-4 0,-3-1-2 16,-5-5-7-16,11 4-7 0,-11-4-46 16,0 0 35-16,9-3-58 0,-9 3 33 0,0-9-47 0,-2 1 41 15,-3-1-39-15,-4-1 55 0,-5-3-38 0,-2-1 54 16,-4-2-37-16,-1 0 48 0,0-1-36 0,-2 0 42 15,2 2-42-15,-1 0 50 0,5 0-6 0,-1 3 2 16,2-1 0-16,1 2-5 0,2 1 0 0,4 0-2 16,0 2-3-16,-1 0-2 0,6 1 3 0,0-1-7 15,3 1-32-15,4 0-55 0,1 0-54 0,4-1-60 16,1-1-85-16,3 1-73 0,2-1-66 0,4-1-139 0,0 0-252 16,0-1-351-16</inkml:trace>
  <inkml:trace contextRef="#ctx0" brushRef="#br2" timeOffset="68199.58">25346 13387 488 0,'0'0'406'16,"-11"-5"32"-16,11 5-70 0,-10-7-5 0,10 7-20 15,-11-7-18-15,11 7-16 0,-9-7-3 0,9 7-15 16,-10-6-37-16,10 6-43 0,-8-4-45 0,8 4-35 16,0 0-24-16,0 0-1 0,0 0 1 0,-9 2-1 15,9-2 0-15,-1 9-11 0,2-3-5 0,-1 3-14 16,3 1-12-16,0 3-45 0,-1 0 31 15,3 4-41-15,-1-2 26 0,4 4-31 0,-3-2 30 0,1 2-37 16,1 0 3-16,-1 1 5 0,3-2-6 0,-3 0-2 16,1 0-4-16,-1-3-2 0,2 0-16 0,-2-2-62 15,1 0-12-15,-2-1-102 0,0-2-20 0,0-2-83 16,1 0-9-16,-2-1-54 0,-1 1-65 0,-3-8-77 16,5 5-381-16,-5-5-450 0</inkml:trace>
  <inkml:trace contextRef="#ctx0" brushRef="#br2" timeOffset="68431.1">25274 13507 5 0,'-8'-13'429'0,"1"2"-97"0,2 2 18 0,-1-1-81 0,2 2 6 15,0-2-92-15,-1 2 12 0,4 0-69 0,-2-1-14 16,3 1-32-16,3 2-18 0,-2 0-11 16,5 0-9-16,-2 1-12 0,3 1-5 0,-7 4 4 0,14-3 24 15,-14 3-37-15,18-1 2 0,-8 3-4 0,0 0 4 16,0 2-8-16,-2 1 1 0,0 1-1 0,-1 0-5 15,0 0-1-15,-1 1 1 0,-1 0 0 16,-2 2-5-16,-1-2-1 0,-2-7 1 0,0 13-1 0,0-6-1 16,-1 1 1-16,0-2 0 0,-2 1-17 0,2 0-48 15,1-7-53-15,-3 10-57 0,3-10-62 0,-2 10-85 16,2-10-245-16,-2 6-81 0</inkml:trace>
  <inkml:trace contextRef="#ctx0" brushRef="#br2" timeOffset="68914.68">25684 13412 39 0,'0'0'391'0,"0"-10"-103"0,0 10 21 16,-4-9-53-16,0 3-9 0,4 6-64 0,-10-9 20 15,5 4-63-15,-2 1 23 0,1 0-71 0,-1 1-23 0,-3 0-15 16,10 3-11-16,-15-2-8 0,15 2-7 15,-22 1-7-15,13 1 1 0,-2 2-7 0,-1-1-4 16,2 2-2-16,0 0 0 0,-2 2-3 0,3 0 1 16,-1 2 6-16,4-1-5 0,-1-1 3 0,2 3 2 0,1-2 2 15,2 2-3-15,-1-3 0 0,3 1 3 16,0 1-3-16,4-1 16 0,0-1-23 0,0 1 3 0,2-1-4 16,1-2 2-16,1 1 4 0,1-2-3 0,0 0-6 15,3-1-1-15,-2-1 1 0,0-1-3 0,-10-1 1 16,22 0 4-16,-22 0-6 0,20-3 16 0,-11 0-16 15,0-1 0-15,-1 0 3 0,1-2-3 0,-3 1 1 16,-1-2 1-16,1-1 7 0,-1 1-9 0,-3-1 5 16,2-1 2-16,-3 2 6 0,2 0 22 0,-3 0 57 15,1 0-23-15,-1 7 40 0,0-11-26 0,0 11 14 16,3-11-36-16,-3 11 5 0,0-8-32 0,0 8 11 0,0 0-27 16,2-7 19-16,-2 7-28 0,0 0 19 15,0 0-13-15,0 0 2 0,7 8-17 0,-7-8 19 16,5 8-21-16,-1-3 19 0,2 2-21 15,-1 0 22-15,0-1-27 0,2 3 21 0,-1-2-41 0,3 1-57 0,-1-1-45 16,-1 1-26-16,0-1-44 0,2-1-8 16,-2 0-57-16,0-1-23 0,0-1-68 0,2-1-228 15,-9-3-103-15</inkml:trace>
  <inkml:trace contextRef="#ctx0" brushRef="#br2" timeOffset="69092.73">25865 13441 105 0,'0'0'392'0,"-1"-9"-39"0,1 9-60 0,-2-6 13 15,2 6-77-15,0 0 8 0,-1-8-77 0,1 8 4 16,0 0-64-16,0 0 30 0,0 0-52 0,0 0 30 16,0 0-50-16,0 0 17 0,0 0-46 0,0 0 32 15,7 7-47-15,-7-7 33 0,5 7-49 0,-3-1 37 16,2-1-39-16,0 1-7 0,0-1 0 0,-2 0-6 16,3 0-77-16,-5-5-23 0,6 10-97 0,-6-10-59 15,3 7-121-15,-3-7-180 0,0 0-88 16</inkml:trace>
  <inkml:trace contextRef="#ctx0" brushRef="#br2" timeOffset="69248.77">25740 13339 201 0,'0'0'231'0,"-5"-7"-62"0,5 7-39 15,-7-6-33-15,7 6-14 0,-2-5-19 0,2 5-14 16,0 0-3-16,0 0-16 0,4-5-39 0,-4 5-99 15,0 0-202-15,12-2 231 0</inkml:trace>
  <inkml:trace contextRef="#ctx0" brushRef="#br2" timeOffset="69798.81">25965 13342 395 0,'0'0'336'0,"0"0"-13"0,0 0-73 0,0 0 16 16,0 0-63-16,0 0 26 0,10 1-67 0,-10-1 26 15,0 0-67-15,14 4 23 0,-14-4-58 0,10 4 17 16,-10-4-46-16,12 7 26 0,-7-3-35 0,1 1 6 16,-1 1-36-16,-1-1 29 0,0 3-36 0,1-1 26 15,-4 1-38-15,2-1 34 0,-3-7-36 0,1 13 26 16,-2-6-29-16,1-7 28 0,-3 10-31 0,3-10 29 15,-6 9-24-15,6-9 23 0,-4 8-32 0,4-8 34 16,0 0-34-16,0 0 31 0,0 0-35 0,-6-4 33 16,6 4-29-16,1-7 23 0,-1 7-31 0,3-13 29 0,1 5-42 15,1-1 35-15,1 0-36 0,0-1 32 0,1-1-46 16,-1 0 42-16,4 0-35 0,-3-1 8 16,-1 1-4-16,3-2 7 0,-4 2 5 0,3 1 10 15,-3 0 4-15,-1-1-1 0,-2 3-1 0,2 0 1 16,-1-1 6-16,-2 2-1 0,2 0-4 0,-3 7 9 0,3-11-3 15,-3 11 2-15,0-8-4 0,0 8 6 16,0 0-2-16,0 0 1 0,0 0 1 0,0 0 5 16,0 0-5-16,0 0 40 0,4 4-44 0,0 2 42 0,-1-1-52 15,2 4 45-15,0-2-35 0,1 1 33 0,3 3-44 16,-1-1 3-16,0 0 5 0,-1 1-1 0,3-2 5 16,-2 4-1-16,0-3 5 0,1-1 1 0,-4 0-6 15,0 0-3-15,-1 0 7 0,-2-1 0 0,-2-1-4 16,0 0 8-16,-2 0-4 0,-2 1 2 0,-3 0-1 15,2-2-1-15,-5 0 3 0,3 0-3 0,-1-1 6 16,-2-1 24-16,3 1-39 0,-2 0-4 0,2-1-50 16,7-4-48-16,-12 4-119 0,12-4-120 0,-9 4-306 15,9-4-165-15</inkml:trace>
  <inkml:trace contextRef="#ctx0" brushRef="#br2" timeOffset="70040.16">26516 13247 384 0,'3'-5'544'0,"-3"5"-139"0,7-6-43 0,-7 6-22 16,4-6 7-16,-4 6-63 0,5-4-18 0,-5 4-51 0,0 0-4 16,6-4-18-16,-6 4-1 0,0 0-22 0,8 2-34 15,-8-2-15-15,8 6-24 0,-8-6-10 16,10 7-24-16,-5-2-9 0,1 1-12 0,1 0-4 0,-2 0-13 15,2 2-3-15,-2-3-13 0,1 1-5 0,-1 2-8 16,-1-2-31-16,-2-1-61 0,2 2-48 0,-4-7-106 16,2 9-63-16,-2-9-144 0,-3 8-94 0,3-8-318 15,-9 4-422-15</inkml:trace>
  <inkml:trace contextRef="#ctx0" brushRef="#br2" timeOffset="70182.5">26403 13166 165 0,'0'0'267'0,"-1"-7"-91"16,1 7-23-16,1-9-42 0,-1 9-4 0,8-7-36 16,-8 7-1-16,9-6-29 0,-9 6 6 0,14-5-25 15,-14 5-27-15,18-3-108 0,-7 3-238 0,-11 0 191 16</inkml:trace>
  <inkml:trace contextRef="#ctx0" brushRef="#br2" timeOffset="70514.75">26651 13148 322 0,'0'0'324'0,"10"3"32"16,-10-3-40-16,12 5 15 0,-12-5-55 0,10 5 10 0,-10-5-50 16,13 5-4-16,-13-5-46 0,13 8-3 0,-6-4-43 15,2 0-8-15,-3 0-44 0,2 1 1 16,-1 0-31-16,0-1 5 0,1 1-28 0,-2 2 9 0,-2-2-19 16,1 1 10-16,-5-6-17 0,8 9 16 0,-8-9-17 15,4 8 13-15,-4-8-17 0,1 6 14 0,-1-6-14 16,0 0 6-16,-6 5-16 0,6-5 20 15,0 0-11-15,-12-4 14 0,12 4-15 0,-6-7 7 16,3 1-9-16,-1-2 14 0,2 0-12 0,-1-1 11 0,2 0-12 16,1 0 6-16,1 1 4 0,0-1 3 0,3 0 3 15,0 1 2-15,0-1-5 0,1 2 3 0,3 2 5 16,-2-2 4-16,2 3 2 0,2 0-1 0,0 2-1 16,-1-1 0-16,-9 3-3 0,17 2-5 0,-6 0-6 15,-2 1 0-15,0 2-2 0,0 1-6 0,-1 1-4 16,-2 3-2-16,1 1-11 0,0 1-15 0,-2 0-66 15,-1 1-48-15,-1-1-110 0,-2 0-79 0,2 0-170 16,-1-1-543-16,-2 0-647 0</inkml:trace>
  <inkml:trace contextRef="#ctx0" brushRef="#br2" timeOffset="71248.89">27317 13120 93 0,'-3'-5'427'0,"3"5"-80"0,0 0-8 0,-6-6-17 16,6 6-15-16,0 0-10 0,-5-6-27 0,5 6-40 16,0 0-33-16,0 0-28 0,-7-3-33 0,7 3-26 15,0 0-19-15,0 0-11 0,0 0-11 0,0 0-7 16,9-4-6-16,-9 4-7 0,7 2-7 0,-7-2-11 15,9 5-3-15,-9-5-1 0,6 6-8 0,-6-6-4 16,10 9 12-16,-10-9-16 0,5 8 7 0,-5-8-15 0,4 8 15 16,-4-8-18-16,5 9 15 0,-5-9-16 0,2 7 15 15,-2-7-11-15,0 0 15 0,-2 7-14 16,2-7 11-16,0 0-17 0,0 0 4 0,-5-6 2 16,5 6 6-16,-1-8-6 0,1 8 5 0,-1-14-4 0,1 6 3 15,0-2-2-15,2 2 3 0,-2-3 3 0,4 3-3 16,-1-3 7-16,1 3-3 0,1-2-34 0,1 2 39 15,0-1-40-15,-1 2 44 0,3 0-7 16,1 1 0-16,-1 1-31 0,1 1 45 0,0 2 0 0,-9 2-2 16,19-2-1-16,-19 2-2 0,20 3-2 15,-11 0-1-15,0 1-1 0,3 1-8 0,-3 1-4 0,0 2-1 16,1 1 0-16,-3-1 1 0,1 2-5 0,0-2-1 16,-1 1 0-16,-2-1 6 0,2 0-17 0,-1 2-23 15,-2-3-64-15,0 2-45 0,4-2-85 0,-5-1-39 16,1 0-99-16,-4-6-56 0,9 7-455 0,-9-7-425 15</inkml:trace>
  <inkml:trace contextRef="#ctx0" brushRef="#br2" timeOffset="71439.12">27732 13100 87 0,'0'0'552'15,"0"0"-158"-15,6-6-58 0,-6 6-22 0,0 0 16 16,0 0 16-16,0 0-27 0,0 0-39 0,6-5-50 15,-6 5-45-15,0 0-35 0,9-5-26 0,-9 5-31 16,12-6-16-16,-3 2-15 0,0 2-12 0,3-2-9 16,1 0-14-16,-1-1-13 0,4 1-36 0,-1-1-53 15,2 1-58-15,-2-3-60 0,0 2-62 0,-2 1-42 16,2-2-40-16,-2 0-44 0,1 1-356 0,-5-2-243 0</inkml:trace>
  <inkml:trace contextRef="#ctx0" brushRef="#br2" timeOffset="71635.68">27990 12915 397 0,'0'0'334'0,"-6"-9"-36"0,6 9-15 0,-4-5-22 16,4 5-11-16,-6-4-19 0,6 4-24 0,0 0-46 16,0 0-16-16,-5-7 0 0,5 7-2 15,0 0-6-15,0 0-1 0,0 0-3 0,0 0-14 0,2 9-18 16,-2-9-13-16,3 6-15 0,1-2-44 0,1 3 28 16,-3-1-39-16,3 0 28 0,-1 2-10 0,3-1-7 15,-2 2-5-15,1 0-7 0,-1 0-6 16,0-1-7-16,0 1-1 0,1-1-50 0,-1-1-66 0,0 0-68 15,-2 0-69-15,1-1-61 0,0 1-39 0,-4-7-99 16,5 7-253-16,-5-7-210 0</inkml:trace>
  <inkml:trace contextRef="#ctx0" brushRef="#br2" timeOffset="71897.08">28089 12826 495 0,'0'0'350'0,"2"-11"-23"0,-2 11-74 15,4-6 52-15,-4 6-51 0,5-5-12 0,-5 5-12 16,0 0-28-16,14 0-6 0,-7 4-20 0,-1-1-19 16,4 1-17-16,1 4-9 0,-1 1-21 0,4 0-10 15,-1 3-16-15,1 3-10 0,0 0-11 0,0 2-9 16,-3 0-13-16,1 1-7 0,-1 1-7 0,-2 2 7 16,0-1-20-16,-4 0 4 0,0 1-17 0,-3-2 13 15,-2-1-21-15,-3 1 15 0,-4 0-18 0,-1 2-12 16,-6 1-77-16,-4-1-40 0,-4-2-84 0,-5 3-41 15,-6-3-79-15,-1-1-7 0,-5-1-27 0,-2-4-47 16,-1-2-164-16,1 0-99 0</inkml:trace>
  <inkml:trace contextRef="#ctx0" brushRef="#br2" timeOffset="72264.32">27235 13074 4 0,'-4'-7'344'0,"-1"-1"-38"0,1 3-22 16,0 0-14-16,4 5-30 0,-6-10-33 0,6 10-18 15,-9-5-19-15,9 5 11 0,0 0-25 0,-11-1 45 16,11 1-7-16,-7 8-5 0,3-1-14 0,-1 1-7 16,3 4-24-16,-1 0-10 0,3 0-5 0,0 4-29 15,0 1-6-15,3 2-22 0,2 2-6 0,1 0-21 16,2 2 1-16,2 1-19 0,3 0-1 0,2-2-16 15,2-1-19-15,2 0-79 0,3-2-36 0,3-2-105 16,1-3-89-16,2-1-89 0,3-3-533 0,0-2-515 16</inkml:trace>
  <inkml:trace contextRef="#ctx0" brushRef="#br2" timeOffset="72804.88">28268 12961 95 0,'0'0'369'0,"0"0"-75"0,-9-2-38 16,9 2-22-16,0 0-28 0,0 0-22 15,-9-4-27-15,9 4-24 0,0 0-32 0,0 0-24 0,0 0-12 16,7-5-11-16,-7 5-12 0,9-4-8 0,-9 4-9 16,15-3 11-16,-5 2-29 0,-1-1-26 0,2-2-68 15,1 2-80-15,-1 0-65 0,1-4-108 16,2 3-139-16,-1-3 35 0</inkml:trace>
  <inkml:trace contextRef="#ctx0" brushRef="#br2" timeOffset="73030.77">28497 12738 447 0,'0'0'398'16,"-2"-9"-26"-16,2 9-77 0,-2-8 17 15,2 8-77-15,-2-6-1 0,2 6-85 0,0 0 3 16,0 0-21-16,0 0 36 0,0 0-21 0,0 0-5 0,0 0-18 16,8 1 2-16,-8-1-32 0,9 13-4 0,-3-6-26 15,-2 3 0-15,3-2-23 0,0 3 4 0,0 0-21 16,0 3-3-16,0-2-3 0,-1 0-4 0,3 2-5 15,-3-2-3-15,-1 1-8 0,2-1-47 0,-2 1-53 16,0-4-66-16,-2 1-74 0,-1-2-77 0,-1-2-62 16,-1-6-450-16,2 10-370 0</inkml:trace>
  <inkml:trace contextRef="#ctx0" brushRef="#br2" timeOffset="73498.36">28422 12785 175 0,'-5'-9'379'0,"1"4"-52"0,-1 0-34 15,3-2-78-15,2 7 7 0,-3-8-72 16,3 8 20-16,-1-8-53 0,1 8 16 0,2-7-60 0,-2 7 27 16,11-6-60-16,-4 2 32 0,1 0-53 0,2 1 41 15,2 0-56-15,-1 0 40 0,6-2-50 0,-2 0 42 16,2 0-46-16,-2 1 40 0,4-1-44 0,-2-2 40 16,-1 1-42-16,2 0 47 0,-2-4-50 0,-1 3 45 0,-5-2-30 15,2 2 24-15,-1 0-46 0,-3-1 45 0,-2 1-45 16,0-2 47-16,-4 1-45 0,4-1 59 15,-6 3-52-15,2-1 43 0,-1 1-45 0,-1 6 60 16,-1-10-40-16,1 10 46 0,-4-10-40 0,4 10 35 0,-4-5-39 16,4 5 41-16,0 0-27 0,0 0 45 0,0 0-30 15,-6 6 32-15,6-6-37 0,0 10 24 16,2-3-33-16,1 1 22 0,1 2-36 0,2 3 30 0,0 0-33 16,-1 0 28-16,3 3-31 0,2 2 26 0,-2-1-31 15,1 1 2-15,-1 0 0 0,2 0 0 0,-1-1 2 16,1-2 7-16,-1-2-3 0,-3 1 0 0,1-3-2 15,-1-2 5-15,-1 0-1 0,0-2 0 16,-1-3-2-16,-4-4 4 0,7 9 3 0,-7-9-7 16,0 0 46-16,7 2 28 0,-7-2 14 0,0 0 16 0,8-6 15 15,-8 6 12-15,6-5-2 0,-6 5-11 0,5-4-13 16,-5 4-18-16,6-5-18 0,-6 5-18 0,7-2-10 16,-7 2-7-16,0 0-8 0,17 0-6 15,-17 0 1-15,14 7-8 0,-6-3-14 0,-1 1-51 0,2 4-81 16,0-1-89-16,1 3-101 0,-3 1-89 0,-1 0-134 15,-1 1-361-15,-2 3-472 0</inkml:trace>
  <inkml:trace contextRef="#ctx0" brushRef="#br2" timeOffset="74384.64">25425 14340 307 0,'0'0'370'0,"0"0"-6"15,0 0-66-15,-5-7 1 0,5 7-72 0,0 0-26 16,5-6-17-16,-5 6-15 0,4-4-28 0,-4 4-13 16,9-5-2-16,-9 5 13 0,14-4-39 0,-5 2 15 15,3 2-34-15,-12 0 12 0,23-1-38 0,-12 2 7 16,3-1-31-16,-2 2 11 0,2 2-24 0,-3-2 10 15,0 2-15-15,1 1 11 0,-3-2-20 0,0 2 16 16,-1 1-18-16,-2-1-3 0,1-1-1 0,-5 2 9 0,-2-6-6 16,4 8 0-16,-4-8 1 0,-4 7 4 0,4-7-4 15,-5 5 1-15,5-5 1 0,0 0 3 16,-18 0 1-16,18 0 3 0,-13-8 1 0,7 4-1 16,-3-2 18-16,3-2-24 0,1 0 21 0,-1 0-14 0,3-1 11 15,1 0-12-15,1 0 11 0,1 1-14 0,1 0 8 16,3 1-15-16,1-2 14 0,0 3-16 15,3 0 13-15,2 1-17 0,1 0 16 0,-1 3-16 0,4 0 17 16,-1 1-17-16,1 1 14 0,0 1-12 0,2 0 13 16,-3 1-14-16,5 2 15 0,-4 0-15 0,1 2 16 15,-2-1-16-15,-1 0 12 0,-1 1-7 0,-3 0 11 16,0-1-12-16,-2 1 19 0,0 0-11 0,-6-6 17 16,4 8-2-16,-4-8 29 0,1 7 6 0,-1-7 11 15,0 0-15-15,0 0 8 0,0 0-5 0,-10-2-4 0,10 2-7 16,-5-9-7-16,5 2-11 0,-2-1 0 15,2 0-11-15,-2-1 2 0,4-1-7 0,0-1 3 16,1 1-9-16,2 1 4 0,0 0-10 0,1-1 6 16,1 5-6-16,0-3-1 0,2 2-1 0,0 2 9 0,0 0-12 15,3 2 8-15,-12 2-8 0,20 0 8 16,-10 1-8-16,2 1 5 0,-2 2-13 0,3-1 6 16,-2 3-15-16,3 1-29 0,-2-3-34 0,-2 4-24 0,3-1-63 15,-3 0-11-15,2-1-70 0,-1 0-18 0,-1-1 12 16,-2-1-54-16,3 0 4 0,0-1-12 15,-2-1-30-15,2-1-254 0,-11-1-119 0</inkml:trace>
  <inkml:trace contextRef="#ctx0" brushRef="#br2" timeOffset="74913.92">26165 14162 168 0,'-2'-6'341'0,"-1"-2"-45"0,1 3-19 0,-1 0-13 16,-1 0-22-16,4 5-55 0,-9-8 33 0,9 8-66 15,-10-4 20-15,10 4-63 0,-14-1 13 0,14 1-50 16,-12 3 22-16,12-3-56 0,-11 7 33 0,7-3-45 15,-1 2 26-15,3-1-39 0,0 2 27 0,2-7-37 16,0 14 32-16,0-6-42 0,3-2 35 0,-1 1-32 16,4 0 15-16,-1-1-20 0,2-1 33 0,-2 0-40 15,3 0 37-15,-1-3-33 0,-7-2 29 0,13 3-36 0,-13-3 36 16,15 0-34-16,-15 0 32 0,12-1-34 16,-12 1 40-16,11-4-38 0,-11 4 31 0,7-8-37 15,-7 8 32-15,4-8-28 0,-4 8 39 0,3-11-41 16,-3 11 37-16,0-11-36 0,0 11 39 0,0-12-37 15,0 12 38-15,0-9-13 0,0 9 39 0,0-11-22 16,0 11 18-16,1-8-27 0,-1 8 16 0,4-7-30 16,-4 7 27-16,5-4-20 0,-5 4 18 0,0 0-21 0,13 1 25 15,-13-1-29-15,12 6 20 0,-5-1-23 0,-1 0 23 16,1-1-25-16,-1 4 20 0,3-2-24 0,-3 1 23 16,1 0-25-16,-1 0 27 0,-2 2-25 0,2-1 15 15,-3-1-9-15,-1-1 23 0,-2-6-26 0,2 11 25 16,-2-11-12-16,-2 10 18 0,2-10-22 0,0 0 37 15,-7 3-17-15,7-3 16 0,0 0-18 0,-10-6 15 16,6 1-14-16,1-1 15 0,-1-1-17 0,2 0 7 16,-1-3-20-16,2 2 13 0,1-2-17 0,0 2 7 15,0 0-11-15,1-1 19 0,2 1-18 0,-1 1 13 16,2 0-16-16,-3 0 12 0,5 4-15 0,-3-2 17 16,-3 5-14-16,13-7 11 0,-13 7-13 0,14-3 13 15,-14 3-9-15,14 2 6 0,-5 0-11 0,0 3 11 16,0-1-13-16,0 1 15 0,-1 0-18 15,3 3 6-15,-2-1-25 0,-1 0-27 0,0 0-79 0,-1 0-11 16,1 1-91-16,0-1-30 0,-3-2-75 0,1 2-25 16,2-3-64-16,-8-4-207 0,10 5-146 0</inkml:trace>
  <inkml:trace contextRef="#ctx0" brushRef="#br2" timeOffset="75123.19">26537 14049 355 0,'1'-9'441'0,"1"2"-72"0,-2 7 10 15,2-9-74-15,-2 9 7 0,0-9-85 16,0 9-21-16,0 0-53 0,3-8 20 0,-3 8-32 0,0 0 7 16,0 0-37-16,0 0-4 0,9 4-35 0,-9-4 4 15,5 8-31-15,1-2 9 0,-2 0-30 0,1 2 14 16,2 2-22-16,-1-2 6 0,2 2-11 0,-1 2 10 16,0-1-20-16,1 0 10 0,0-1-16 0,1 1 9 15,-2-1-44-15,1-3-39 0,0 0-62 0,-1 2 3 16,-1-3-89-16,-1-1-11 0,2 1-47 0,-7-6-52 15,10 7-95-15,-10-7-163 0,8 2-109 0</inkml:trace>
  <inkml:trace contextRef="#ctx0" brushRef="#br2" timeOffset="75496.55">26692 14075 318 0,'-3'-9'362'0,"3"0"-20"0,-2 2-2 0,-1 1-52 15,3 6 27-15,-1-13-54 0,1 13-5 0,-1-10-60 16,1 10-16-16,-2-8-47 0,2 8 9 0,4-5-27 15,-4 5 6-15,0 0-35 0,0 0 16 0,12 0-32 0,-12 0 2 16,9 6-25-16,-3 0 3 0,-1 0-21 0,3 0 10 16,-2 2-20-16,-1 1 7 0,2-1-19 0,0 1 14 15,-3 0-15-15,3 1 7 0,-2-2-15 0,0 1 15 16,-1-1-15-16,1 1 12 0,-1-3-13 0,-2-1 15 16,2 2-13-16,-4-7 17 0,4 7-4 0,-4-7-3 15,4 6-14-15,-4-6 10 0,0 0-10 0,0 0 14 16,6-4-12-16,-6 4 12 0,4-6-17 0,-4 6 13 15,6-8-10-15,-6 8 10 0,4-9-13 0,-4 9 13 16,5-8-14-16,-5 8 14 0,7-6-14 0,-7 6 12 16,7-4-12-16,-7 4 17 0,12-2-16 0,-12 2 15 15,11 2-16-15,-11-2 16 0,11 4-15 0,-4-1 13 16,0 1-8-16,-2 1 10 0,1 0-18 0,-1 1 16 16,3 0-17-16,-4-1 9 0,0 0-34 0,-2 1-16 0,-2-6-59 15,5 9-17-15,-5-9-112 0,0 10-48 16,0-10-90-16,-6 6-105 0,6-6-236 0,-12 3-225 15</inkml:trace>
  <inkml:trace contextRef="#ctx0" brushRef="#br2" timeOffset="75639.28">26558 14069 124 0,'-14'-8'370'0,"3"-2"-26"0,-1 3-31 0,3-1 30 0,1 1-74 16,-1-1-3-16,5 0-35 0,-1 2 2 0,3-1-68 15,0 0-4-15,4 1-51 0,0-2-3 0,2 1-42 16,1 1 10-16,3-1-36 0,1 1 12 15,1-1-29-15,3 0-15 0,-1 1-106 0,3-1-92 0,1 0-81 16,3 0-154-16,-1-1-308 0,3 1-238 0</inkml:trace>
  <inkml:trace contextRef="#ctx0" brushRef="#br2" timeOffset="76330.89">29123 13241 397 0,'0'0'360'0,"-12"2"-15"0,12-2-52 16,-9 3 42-16,9-3-51 0,0 0 21 0,-15 2-59 16,15-2-5-16,0 0-39 0,-10 2-5 0,10-2-29 15,0 0-3-15,0 0-24 0,0 0 10 0,0 0-18 16,0 0 2-16,0 0-15 0,0 0-7 0,12 0-24 15,-3-3-8-15,-9 3-20 0,23-1-9 0,-10-2-12 16,0 2-8-16,4 0-2 0,2 0-9 0,-3-2-1 16,3 1-4-16,-1 1-7 0,3-3-4 0,-1 2-13 0,-2-2-43 15,1 2-48-15,-1-1-34 0,-1 0-57 16,-2-1-13-16,1 1-91 0,-5-1-32 0,0 2-84 16,-2-3-94-16,-1 0-308 0,-3-1-344 0</inkml:trace>
  <inkml:trace contextRef="#ctx0" brushRef="#br2" timeOffset="76519.95">29235 13133 442 0,'0'0'355'0,"-13"-1"-35"0,13 1-76 0,-9-2 39 15,9 2-43-15,0 0 49 0,-12 0-30 16,12 0 17-16,0 0-28 0,-4 7-2 0,4-7-33 0,4 6-9 16,-4-6-27-16,7 11-20 0,1-4-31 15,-2 0-18-15,3 3-24 0,0-1-11 0,1 4-22 0,3 1-5 16,-1 0-14-16,-1 1-5 0,0 3-20 0,1-1-52 15,0 0-92-15,-1 1-80 0,1-1-119 0,-1-1-90 16,1-1-168-16,-5-3-272 0,2-1-419 0</inkml:trace>
  <inkml:trace contextRef="#ctx0" brushRef="#br2" timeOffset="77464.65">29716 12789 204 0,'0'0'254'0,"-6"-7"-15"0,6 7-16 16,-3-9-16-16,3 9-9 0,-4-7-13 0,4 7-23 15,-1-8-47-15,1 8 30 0,0 0-43 0,3-8 49 16,-3 8-41-16,0 0 46 0,9-4-50 0,-9 4 38 16,11 1-35-16,-11-1 23 0,14 6-36 0,-7-3 9 15,1 3-37-15,0 1 9 0,2-1-35 0,-2 3 12 16,-1-1-27-16,0 1-5 0,0-1-5 0,-2 1-1 15,2-2 2-15,-3 0 10 0,0 0 6 0,-1-1 7 16,1-1 15-16,-3 1 6 0,-1-6-9 0,2 7-7 0,-2-7-7 16,0 0 0-16,0 0-7 0,0 0 3 0,0 0-1 15,-12-1-5-15,12 1-3 0,-5-11 7 16,1 5-16-16,3-1 10 0,-2-3-18 0,3 1 7 0,-1-1-10 16,1-2-2-16,0 2-1 0,1-1 9 0,1 2-8 15,0-2 7-15,3 2-12 0,-1 0 9 0,1 2-13 16,2-1 13-16,-1 3-11 0,-1 0 9 0,4 3-11 15,-9 2 13-15,15-3-8 0,-15 3 9 16,17 3-10-16,-7-1 9 0,-1 1-11 0,2 3 9 0,0 2-9 16,-1 0 12-16,-1 2-12 0,3-2 10 0,-2 3-16 15,0-2 5-15,0 2-43 0,-1-2-31 16,0 2-68-16,-1-3-46 0,-1-1-35 0,1 0-40 0,1-2-15 16,-2 1-77-16,1-2-57 0,0-2-280 0,-8-2-205 15</inkml:trace>
  <inkml:trace contextRef="#ctx0" brushRef="#br2" timeOffset="77780.47">30158 12675 296 0,'0'0'288'0,"-5"-9"-35"16,5 9-25-16,-7-5-9 0,7 5-17 0,-12-2-20 16,12 2-20-16,-12 2-24 0,12-2-17 0,-13 5-1 15,6 0-22-15,0 0-25 0,2 1-36 0,0 2 35 16,0-1-52-16,2 3 37 0,1-2-19 0,-1 3 5 15,3-3-42-15,0 2 21 0,4 0-10 0,-2 0 29 16,4-2-41-16,-1 0 42 0,1-1-45 0,4-1 37 16,-2 1-41-16,0-3 43 0,2 0-47 0,0-2 43 15,-1-1-46-15,-9-1 41 0,21 0-44 16,-21 0 42-16,16-1-43 0,-8-2 42 0,-1-1-44 0,0-2 49 16,-2 1-52-16,-1-1 43 0,-3 0-42 0,1-1 44 15,-2 1-9-15,-2-2-1 0,-2 2 2 0,-1-1-13 16,-1-1 7-16,-2 1-2 0,1 1-3 0,-2 0-4 15,1 2 1-15,8 4-3 0,-13-7-40 0,13 7 23 16,-13-6-97-16,13 6-29 0,-9-1-66 0,9 1-60 16,0 0-80-16,0 0-201 0,0 0-63 0</inkml:trace>
  <inkml:trace contextRef="#ctx0" brushRef="#br2" timeOffset="77937.55">30401 12644 47 0,'0'0'426'0,"0"0"-91"0,5-3-32 16,-5 3-30-16,0 0-42 0,0 0-39 0,0 0-45 16,0 0-26-16,0-7-25 0,0 7-23 0,0 0-11 15,0 0-19-15,0 0-49 0,0 0-87 0,0 0-84 16,0 0-93-16,11-4-292 0,-11 4-78 0</inkml:trace>
  <inkml:trace contextRef="#ctx0" brushRef="#br2" timeOffset="78447.5">30608 12579 263 0,'0'0'322'0,"0"0"-39"16,0 0-21-16,0 0-13 0,-9-4-26 0,9 4-18 15,-10-3-29-15,10 3-27 0,-12-3-15 0,12 3-24 16,-17-3-17-16,10 1-6 0,-1-1 8 0,0-1-8 16,-2 0-7-16,3-1-15 0,0 2-9 0,1-3-8 15,-2-1-9-15,4 1-4 0,-1-2-7 0,1 1 1 16,2 0-12-16,0-1-3 0,0 2-2 0,2 6-2 15,0-15-31-15,0 15 35 0,2-12-39 16,0 6 36-16,-2 6-30 0,6-8 34 0,-6 8-35 0,9-6 37 16,-9 6-30-16,11-2 44 0,-11 2-17 0,15 6 40 15,-8-3 3-15,2 3 7 0,3 2-5 0,-3 1 8 16,3 3 0-16,-1 1-2 0,0 1-2 0,2 3-6 16,-1 2-8-16,0 1-7 0,0 1-9 0,1 4-1 15,-1 0 3-15,1-2-15 0,-2 3 13 0,1-2-13 16,-3 0 13-16,1-5-12 0,0 1 16 0,0-1-3 15,-2-1-5-15,-1-2 7 0,-1-1-12 0,1-3 5 16,-2-1 0-16,2-1 18 0,-3-2 3 0,0 0-1 0,0-2-15 16,1-1 0-16,-5-5-11 0,9 2-2 0,-9-2-8 15,0 0 2-15,13-4-15 0,-13 4 5 16,4-11-12-16,-4 11-4 0,-2-14 2 0,-2 4 0 0,-1 0-5 16,-5-2 10-16,1-2-8 0,-1 2 11 0,-3-2-9 15,0 1 11-15,-1-2-3 0,0 5 5 16,-1-2-10-16,3 1 11 0,1 2-6 0,-2 1 6 0,4-2-7 15,1 5 5-15,-2-2-3 0,5 1 9 0,-1 2-12 16,1-1 7-16,5 5-6 0,-6-9 5 0,6 9-17 16,2-5-18-16,-2 5-51 0,9-7-23 0,0 3-39 15,1 1-43-15,1 0-38 0,5-2-74 0,0 1-67 16,1-1-40-16,1 1-414 0,0-1-360 0</inkml:trace>
  <inkml:trace contextRef="#ctx0" brushRef="#br2" timeOffset="78864.56">31034 12552 87 0,'4'-6'377'16,"-4"6"-39"-16,0 0-54 0,4-6 2 0,-4 6-46 15,0 0 7-15,9-4-17 0,-9 4-18 0,0 0-28 0,14 1-14 16,-14-1-25-16,12 4-15 0,-12-4-12 0,11 6-15 15,-2-2-18-15,-2 0-16 0,0 3-12 16,-2-3-12-16,3 2-4 0,-3 2-3 0,-1-2-4 0,-2-1-4 16,2 2-3-16,-4-7 2 0,3 9-4 0,-3-9 6 15,-1 10-3-15,1-10 1 0,-3 6-1 0,3-6 2 16,0 0 9-16,0 0 3 0,-13-1-2 0,13 1-8 16,-6-7-3-16,2 0-6 0,3 2-5 0,-2-4 2 15,1 1-2-15,0-3-5 0,2 1-4 0,0-2 3 16,0 3-5-16,2-2-1 0,0 1-1 0,1-1 0 15,-1 3 0-15,5 0-3 0,-2 2 1 0,1 0-2 16,-1 0-1-16,1 2 2 0,-6 4 3 0,15-2-2 16,-15 2 2-16,14 0 0 0,-14 0-1 0,16 4-1 15,-8 2-1-15,1-1 1 0,0 1-2 0,-1 1 2 16,1 2-2-16,-2 0 0 0,2 1 2 0,0-1-5 16,0 1-8-16,1 0-35 0,-3-2-39 0,-1-1-28 15,2 2-29-15,-2-3-32 0,3 1-57 0,-2-1-44 0,0-1-26 16,0-3-82-16,1 2-19 0,-8-4-226 0,15 4-138 15</inkml:trace>
  <inkml:trace contextRef="#ctx0" brushRef="#br2" timeOffset="79530.25">31440 12568 16 0,'0'0'311'0,"1"-7"-17"0,-1 7-68 0,1-8 27 0,-1 8-56 16,0-7 9-16,0 7-55 0,0-7-14 0,0 7-28 15,0-9-16-15,0 9 7 0,3-7-47 0,-3 7-4 16,1-8-16-16,-1 8 1 0,1-8-14 0,-1 8-3 15,4-10 0-15,-4 10-5 0,2-8-4 0,-2 8-2 16,1-10 2-16,-1 10 6 0,0-7 0 0,0 7 19 16,0 0-5-16,0-8-1 0,0 8-6 0,0 0 11 15,0 0 6-15,0 0 10 0,0 0 6 0,0 0 3 16,-9 7-2-16,9-7-8 0,-3 8-7 0,3-1-5 16,0-7-4-16,-1 13-2 0,0-5-3 0,2-3-9 15,0 4-6-15,-1-2 2 0,3 1-2 0,-1 1 1 16,2-2-33-16,1 1 33 0,0-2-1 0,-1-1-4 0,3 2-4 15,0-3 5-15,-7-4-14 0,14 5-7 16,-14-5-14-16,16 1-9 0,-16-1 0 0,16 0 11 0,-16 0 3 16,14-3 5-16,-7-1 0 0,0-1 1 15,-3-1 13-15,3 0-6 0,-4 0 2 0,3-2 1 0,-4 1 2 16,1-2 3-16,-1 3-1 0,1-1 3 0,-1 0 9 16,0 1 16-16,-2 6 13 0,2-11-6 0,-2 11-2 15,3-8-8-15,-3 8-6 0,2-8-5 0,-2 8 0 16,0 0 0-16,4-5-5 0,-4 5-4 0,0 0 2 15,0 0-2-15,12 3 0 0,-12-3-10 0,7 5 12 16,-7-5-12-16,9 3 11 0,-9-3-10 0,9 4 14 0,-9-4-14 16,10 2 12-16,-10-2-12 0,9 3 8 0,-9-3-11 15,0 0 15-15,15 0-11 0,-15 0 11 0,11-4-11 16,-11 4 8-16,10-5-7 0,-2 2 10 0,-2-2-12 16,1 0 9-16,-1 2-10 0,0-2 12 15,0 0-8-15,-1 0 8 0,2 3-10 0,-7 2 1 0,9-7 8 16,-9 7-4-16,9-7 4 0,-9 7-9 0,10-3 15 15,-10 3-4-15,0 0 13 0,14-1-16 0,-14 1 13 16,11 2-15-16,-11-2 14 0,12 5-34 0,-12-5 21 16,11 5 3-16,-5-3 14 0,-6-2-19 0,15 5 28 15,-15-5-18-15,12 2 27 0,-12-2-25 0,14 1 14 16,-14-1-25-16,13-1 21 0,-13 1-18 0,11-4 22 16,-11 4-18-16,13-10 22 0,-9 4-32 0,-2 0 31 0,2-3-30 15,-2 2 22-15,-1-3-30 0,-1 2 27 0,-1-2-2 16,-1 1-3-16,0-1-5 0,-2 1-2 0,1-1-7 15,-2 2 2-15,1-1-3 0,-1 2-52 0,0 0-44 16,1 2-73-16,0 0-62 0,4 5-76 0,-7-5-61 16,7 5-320-16,0 0-197 0</inkml:trace>
  <inkml:trace contextRef="#ctx0" brushRef="#br2" timeOffset="80981.97">32146 12166 156 0,'2'-5'422'0,"-2"5"-91"0,2-8 21 15,-2 8-36-15,2-9-30 0,-2 9-32 0,2-6-37 16,-2 6-46-16,0 0-17 0,0 0 4 0,3-6-1 16,-3 6-10-16,0 0-10 0,0 0-3 0,5 7-10 15,-5-7-9-15,4 9-11 0,-1-2-12 0,1 0-7 0,-1 3-12 16,-1-1-11-16,2 1-8 0,-1 2-10 16,1 0-4-16,0 2-9 0,-1 1-19 0,2-1 12 15,-2-1-23-15,1 2 17 0,-2-1-23 0,1-2 22 16,-1-1-18-16,2 1 14 0,-2-4-14 0,0 2 15 15,-2-2-14-15,3-2 18 0,-2 2-15 0,-1-8 18 0,4 8-23 16,-4-8 20-16,2 6-18 0,-2-6 13 16,0 0-17-16,0 0 16 0,7-5-17 0,-7 5 22 0,7-6-5 15,-7 6 0-15,8-9-1 0,0 4-4 0,-2 1-3 16,-1-1 1-16,4 1-11 0,-2 0 10 0,-7 4 1 16,14-5-4-16,-14 5-1 0,15-1-1 0,-15 1-20 15,15 1 22-15,-15-1-17 0,13 2 18 0,-7 3-17 16,-6-5 19-16,11 8-17 0,-11-8 17 0,5 9-16 15,-5-9 21-15,2 11-19 0,-2-11 18 0,-4 10-18 0,3-3 17 16,-3-3-15-16,-1 1 17 0,5-5-20 0,-7 10 19 16,7-10-18-16,-8 7 14 0,8-7-21 0,-8 5-17 15,8-5-72-15,0 0-22 0,0 0-39 0,0 0 13 16,0 0-21-16,-7-4-20 0,7 4 6 0,3-8-56 16,-3 8 8-16,8-12-62 0,-3 6 7 0,3-3 8 15,1 1 34-15,1-3 25 0,0 2 51 0,2-2 27 16,-1 1 34-16,2-1 41 0,-3 2 31 0,1-1 50 15,1 0 54-15,-3 1 1 0,-2 2 74 0,0-1-1 0,0 1 58 16,-2 3-17-16,-1-1 16 0,-1-1-38 16,-3 6-15-16,6-6-21 0,-6 6 2 0,0 0 5 0,0 0-3 15,0 0 4-15,0 0-3 0,0 0-35 0,0 0 10 16,-9 6-37-16,7 0 20 0,2-6-31 0,-5 11 20 16,4-4-30-16,0 0 22 0,1-7-32 0,0 14 26 15,0-6-31-15,2-2 24 0,1 3-30 0,1-3 22 16,-2 1-29-16,5-2 21 0,-2 0-28 0,2 0 22 15,0-2-29-15,-7-3 25 0,14 5-31 0,-14-5 27 16,14 3-31-16,-14-3 23 0,13-1-28 0,-13 1 22 0,10-6-31 16,-10 6 26-16,6-8-38 0,-6 8 28 15,3-10-32-15,-6 3 24 0,2 2-26 0,-5-3 31 16,1 0-29-16,-2 0 36 0,-1 0 3 0,-2 1-1 0,1-2 1 16,-1 2 0-16,0 1 5 0,0 0-7 0,1 0 4 15,0 2 0-15,0-1 0 0,1 0 2 0,2 1 1 16,-1 2 4-16,7 2 1 0,-10-6 1 0,10 6-2 15,-8-7-1-15,8 7-3 0,-3-5 4 0,3 5-6 0,1-7 0 16,-1 7-3-16,4-7 5 0,-4 7-28 16,9-7 27-16,-2 3-24 0,0-2 29 0,0 1-27 15,0 2 27-15,0-4-24 0,1 1 26 0,-2 2-32 16,2-3 34-16,0 0-30 0,-3 2 31 0,1-2-32 16,-1 0 32-16,1 1-31 0,-3 0 28 0,1-2-29 0,1 3 28 15,-5 5-27-15,3-11 29 0,-3 11-44 0,2-7 34 16,-2 7-20-16,3-6 32 0,-3 6-25 0,0 0 27 15,0 0-30-15,0 0 31 0,0 0-29 0,0 0 30 16,0 0-33-16,0 0 34 0,-1 10-23 0,3-3 29 16,0-1-31-16,0 1 34 0,1 2-25 0,1 1 28 15,1-1-35-15,1 1 27 0,0 3-35 0,1-2 29 16,1 0-26-16,2 3 32 0,-3-3-32 0,2 0 27 16,3 1-28-16,-3-1 30 0,-2 0-39 0,1-1 31 0,2 0-40 15,-3-2-7-15,-2 1-46 0,1-2-12 0,-1 0-20 16,-1 0-40-16,-1-3 2 0,-1 2-40 0,-2-6-21 15,3 8-8-15,-3-8-4 0,0 0 19 0,2 4 19 16,-2-4 19-16,0 0 27 0,0 0 26 0,-1-6 19 16,1 6 14-16,-1-7 31 0,1 7 7 0,-2-11 15 15,1 4 38-15,1 7 60 0,0-12 19 0,0 5 27 16,0-2-14-16,1 3 48 0,1-1-28 0,0 1 47 0,-2-1-8 16,3 1 18-16,-2 0-13 0,-1 6-38 15,5-10-6-15,-5 10-20 0,7-8-6 0,-7 8-28 16,9-6 21-16,-9 6-21 0,7-4 14 0,-7 4-32 0,0 0 18 15,13 3-38-15,-13-3 23 0,13 6-28 0,-13-6 20 16,9 8-36-16,-5 0 24 0,0-3-26 0,-3 2 26 16,1 0-40-16,0 0 37 0,0 0-32 0,-1 0 37 15,-1-7-33-15,0 12 28 0,0-12-33 0,-1 9 31 16,1-9-23-16,-4 8 27 0,4-8-30 0,0 0 27 16,-5 5-32-16,5-5 35 0,0 0-32 0,-6-6 25 15,6 6-33-15,-3-10 29 0,1 4-22 0,2-1 27 0,-2 0-27 16,2-2 27-16,2-1-25 0,0 0 39 0,0 2-15 15,1-2 39-15,1 2-12 0,-1 0 29 0,3 0-19 16,-1 2 29-16,2-1-26 0,0 2 15 0,0 2-23 16,2-2 17-16,-9 5-26 0,14-3 18 15,-14 3-33-15,16 1 26 0,-7 1-14 0,0 1-2 0,1 2-6 16,-1 0-8-16,-2 2-32 0,1 0 28 0,0 3-36 16,0-1 24-16,-3 5-52 0,-2-4-23 0,-1 2-79 15,-2 3-54-15,-2 0-82 0,-2 2-112 0,-3 1-117 16,-3 0-464-16,-4 4-561 0</inkml:trace>
  <inkml:trace contextRef="#ctx0" brushRef="#br2" timeOffset="81587.02">31001 13355 307 0,'-1'-6'366'0,"1"6"-73"16,-8-10 32-16,8 10-40 0,-5-9 0 0,5 9-5 15,-6-9-13-15,6 9-17 0,-5-9-23 0,5 9-22 16,-4-6-28-16,4 6-30 0,-4-6-30 0,4 6-13 16,0 0 12-16,0 0 16 0,0 0 26 0,0 0 4 0,-2 6-14 15,5 0-18-15,1 1-15 0,1 3-13 16,-1-2-15-16,4 4-9 0,1 1-6 0,-2 1-8 15,2 1-24-15,2 2 5 0,1 0 10 0,-3 1-37 0,2 0 22 16,0 1-26-16,-1-1 20 0,-1 0-27 16,1 0 15-16,-1-1-22 0,-1 0 18 0,0-4-32 15,-1 1 20-15,-3-1-41 0,1-2-46 0,1 0-40 0,-3-2-20 16,2 0-26-16,-2-2-4 0,-2-1-38 0,-1-6-67 16,1 10-102-16,-1-10-34 0,0 0-50 0,0 0-428 15,0 0-450-15</inkml:trace>
  <inkml:trace contextRef="#ctx0" brushRef="#br2" timeOffset="81814.42">30976 13332 124 0,'-3'-11'347'0,"1"-1"-104"0,0 3 18 16,1 2-47-16,1-2 13 0,0 3-48 0,0 6 6 16,1-14-39-16,-1 14-18 0,5-10-12 0,-5 10-6 15,8-7-10-15,-8 7 1 0,12-4-15 0,-12 4-6 0,16 3-10 16,-8 2-11-16,0-2-18 0,2 3 5 15,-3 2-30-15,3 0 15 0,-2 0-18 0,-1 2 7 16,-1-1-8-16,-1 1 6 0,-1 0-14 0,0 0 3 16,0 0-7-16,-2 0 8 0,0-1-7 0,-1 1 1 0,-1-2-3 15,0-1-46-15,1 0-52 0,0 0-24 16,-1-7-79-16,0 9-30 0,0-9-131 0,3 8-242 16,-3-8-117-16</inkml:trace>
  <inkml:trace contextRef="#ctx0" brushRef="#br2" timeOffset="82280.05">31357 13326 207 0,'6'-7'371'15,"-1"1"-85"-15,-2 0 27 0,-1 0-65 0,-2 6-3 16,1-11-47-16,-2 4-13 0,1 7-26 0,-2-10-15 16,2 10-19-16,-8-9-7 0,8 9-8 0,-12-6-40 15,12 6 18-15,-14-5-15 0,14 5 5 0,-17-1-22 16,17 1 16-16,-20 3-35 0,11 0 13 0,2-1-20 15,-3 3 15-15,3 1-27 0,-2 0 21 0,5 1-28 16,-1-1 22-16,1 2-27 0,-1 1 20 0,3-1-22 16,1 2 18-16,1-3-23 0,0 2 25 0,1-1-28 15,3 1 12-15,-1-1-14 0,1-1 26 0,3-1-27 16,-1 0 22-16,1-1-30 0,1-1 33 0,-8-4-28 16,18 4 25-16,-9-1-27 0,-9-3 24 0,19-1-24 15,-10-1 23-15,3 0-26 0,-5 0 25 0,1-2-27 0,2-1 27 16,-5 0-27-16,1-2 29 0,-1 1-31 0,-1-1 29 15,-2 0-21-15,2 1 22 0,-3-1-22 16,2 0 27-16,-1 2-27 0,-2-2 26 0,0 7-27 16,3-10 29-16,-3 10-17 0,1-10 13 0,-1 10-29 0,1-6 27 15,-1 6-25-15,0 0 23 0,4-6-22 16,-4 6 32-16,0 0-22 0,0 0 25 0,8 4-30 0,-8-4 31 16,5 7-28-16,0-2 25 0,0-1-28 0,0 2 26 15,-1 1-25-15,3 0 24 0,-2-2-28 0,1 2 25 16,-1 1-34-16,2-2 28 0,-2 0-39 0,0 0-14 15,0 0-48-15,1-2-28 0,-1-1-27 0,-5-3-85 16,8 6-29-16,-8-6-97 0,9 3-31 0,-9-3-205 16,10-2-107-16</inkml:trace>
  <inkml:trace contextRef="#ctx0" brushRef="#br2" timeOffset="82463.67">31565 13235 41 0,'0'-7'405'0,"0"7"-40"0,-1-9-81 16,1 9-1-16,-2-8-58 0,2 8-4 0,0-7-37 15,0 7-5-15,0 0-12 0,-2-6-24 0,2 6-23 16,0 0-12-16,0 0-26 0,0 0-2 0,0 0-25 16,2 7-1-16,-2-7-25 0,4 7 10 0,-4-7-21 15,5 10 1-15,-5-10-9 0,4 11 14 0,0-5-21 16,0-2 9-16,0 3-18 0,-1-2 17 0,1 0-42 16,-1 0-50-16,1 1-27 0,-4-6-104 0,6 8-48 15,-6-8-89-15,9 5-320 0,-9-5-175 0</inkml:trace>
  <inkml:trace contextRef="#ctx0" brushRef="#br2" timeOffset="82646.48">31513 13193 330 0,'-4'-6'315'0,"4"6"-1"16,-7-7-65-16,7 7-14 0,-4-9-64 0,4 9-9 15,-2-8-57-15,2 8-21 0,1-8-16 0,-1 8-13 0,5-7-9 16,-5 7 14-16,7-5-44 0,-7 5 22 0,11-6-35 15,-11 6-21-15,16-4-110 0,-16 4-32 0,17-3-94 16,-8 2-1-16,2-1-199 0,-1 1 73 0</inkml:trace>
  <inkml:trace contextRef="#ctx0" brushRef="#br2" timeOffset="83147.37">31718 13129 218 0,'0'0'276'0,"0"0"13"16,0 0-50-16,0 0 38 0,0 0-41 0,0 0 4 15,0 0-40-15,0 0-22 0,0 0-40 0,0 0-27 16,9-1 3-16,-9 1-9 0,0 0 12 0,14 1-18 0,-14-1 10 16,14 4-32-16,-5 1 16 0,0-2-28 0,1 1 6 15,1-1-33-15,-1 4 15 0,-1-1-34 0,0-2 25 16,0 3-31-16,-2 0 22 0,-1-2-29 0,-1 2 26 16,-1 0-30-16,-4-7 26 0,3 11-30 0,-3-11 28 15,-2 12-33-15,2-12 30 0,-4 9-28 0,4-9 25 16,-6 7-26-16,6-7 25 0,-8 4-25 0,8-4 23 15,0 0-24-15,0 0 23 0,-13-4-27 0,13 4 27 0,-1-9-25 16,1 9 23-16,1-11-27 0,2 4 27 16,-1-2-30-16,3 1 27 0,2-2-42 0,0 0 34 15,0-1 12-15,4-1-29 0,-2 1 27 0,0-1-4 0,1 0-6 16,-1 0 6-16,2 0-5 0,-1 1-1 0,-3-1-14 16,0 1 11-16,-1 2 3 0,-2-1 0 0,2 3-5 15,-4-2 2-15,0 2-7 0,-2 1 8 0,0 6-7 16,3-11 5-16,-3 11-1 0,-3-7-4 0,3 7 7 15,0 0-1-15,0 0 4 0,0 0 0 0,0 0 1 16,-6 4 6-16,6-4-3 0,0 11-22 0,2-5 27 16,1 1-26-16,-1 3 28 0,2-1-25 0,0 1 26 0,3 1-32 15,0 2 31-15,1 0-29 0,1-1 31 16,-1 1-28-16,2-1 27 0,-3 2-29 0,2-3 30 0,-1 1-32 16,1 0 27-16,-3-1-35 0,-2-2 30 15,1 0-23-15,-2 0 27 0,-2-1-28 0,-1-2 28 0,-2 1-29 16,-1 0 31-16,-1-1-28 0,-2 2 25 0,1-4-35 15,-3 1-13-15,4-1-60 0,-2 0-40 0,6-4-48 16,-9 5-104-16,9-5-47 0,-8 4-107 0,8-4-205 16,0 0-158-16</inkml:trace>
  <inkml:trace contextRef="#ctx0" brushRef="#br2" timeOffset="83268.89">32256 13259 285 0,'14'-2'352'0,"-5"0"-73"0,-9 2-40 0,17-2-29 16,-17 2-28-16,13-1-34 0,-13 1-30 0,0 0-28 15,11-2-15-15,-11 2-15 0,0 0-25 0,0 0-79 16,0 0-102-16,0 0-106 0,0 0-259 0,0 0-8 16</inkml:trace>
  <inkml:trace contextRef="#ctx0" brushRef="#br2" timeOffset="85562.76">23846 15943 143 0,'0'0'493'0,"0"0"-77"0,0 0-117 16,-7-5 13-16,7 5-47 0,0 0 32 0,0 0-39 0,0 0-2 16,-3-6-45-16,3 6-11 0,0 0-44 0,0 0-8 15,0 0-31-15,0 0-2 0,0 0-24 16,0 0 4-16,1-7-20 0,-1 7 0 0,0 0-21 0,0 0 2 15,11-2-20-15,-11 2 3 0,13-1-16 0,-13 1 1 16,14-3-10-16,-14 3 5 0,19-3-14 0,-8 0 7 16,1 2-18-16,0-2-5 0,-1 1-87 15,5 1-46-15,-5-1-86 0,3-1-32 0,-2 1-80 0,2-1-70 16,-3 0-68-16,1 0-258 0,-1 1-242 0</inkml:trace>
  <inkml:trace contextRef="#ctx0" brushRef="#br2" timeOffset="85727.88">23999 15991 609 0,'-9'7'463'0,"4"3"-74"16,-1-4-27-16,-2-1-70 0,6 1-2 0,-2-1-82 0,0-1 19 15,4-4-42-15,-3 9-10 0,3-9-45 0,0 7-5 16,0-7-42-16,7 5 0 0,-7-5-32 0,16 1 2 16,-16-1-25-16,27 0 6 0,-10-2-28 0,2-1-37 0,4 0-107 15,1-2-61-15,2 1-146 0,-1-1-110 0,3 0-374 16,-2-2-366-16</inkml:trace>
  <inkml:trace contextRef="#ctx0" brushRef="#br2" timeOffset="100860.74">20549 16571 191 0,'0'0'188'0,"0"0"-17"0,0 0-7 16,0 0-20-16,0 0-1 0,0 0-3 0,0 0-20 15,0 0-11-15,0 0-2 0,0 0-5 0,-3-6-6 16,3 6-2-16,0 0 5 0,0 0-13 0,0 0-6 0,0 0-12 16,0 0-4-16,-6-4 12 0,6 4 2 0,0 0 5 15,0 0 7-15,-11-2-8 0,11 2 2 0,0 0 5 16,-16-1-1-16,16 1 6 0,-12 1-2 0,12-1 2 16,-16 2-3-16,7 0-5 0,0 3-10 0,-3-1 2 15,3 1-10-15,-2 1 23 0,-2 1-20 0,3 1 13 16,-2 1-15-16,2 2 11 0,1 0-14 0,1 1 8 15,0 1-18-15,1 0 5 0,2 3-14 0,0 0 7 16,2 1-15-16,1 0 7 0,2 2-15 0,1 1 6 16,2 1-12-16,2 1 5 0,1 0-14 0,3 0 5 15,1-2-2-15,3 2-1 0,2-1-5 0,-1-5-1 16,3 0-9-16,0-2 11 0,0-3-1 0,3-2-4 16,0-1 9-16,-1-3-10 0,1-4-1 0,1-1 0 15,-2-3 2-15,3-1-4 0,1-4 2 0,-1-1-7 16,0-3 8-16,-1-3-8 0,1-2 4 0,-5 5-1 0,1-8 3 15,-4 0-4-15,-3 2 7 0,-1-2-7 0,-2 0 4 16,-2-2-5-16,-4 2 2 0,-4 0-7 0,-1-4 8 16,-4 1-3-16,-2-2-3 0,-5 1 2 0,0 1-1 15,-4 3 1-15,0 2-4 0,-1 2 1 0,-3 1-7 16,1 6 5-16,0 0-9 0,-3 4 5 0,3 1-18 16,1 1-44-16,0 2-62 0,-1 2-43 0,2 3-55 15,2 0-67-15,-2 0-92 0,3 1-73 0,2 0-442 16,1 2-472-16</inkml:trace>
  <inkml:trace contextRef="#ctx0" brushRef="#br2" timeOffset="101593.68">19976 16597 113 0,'0'0'263'0,"-6"-7"-92"0,6 7 31 0,-3-6-53 16,3 6 38-16,0 0-47 0,0-8 28 0,0 8-37 15,0 0 24-15,10-5-21 0,-10 5-25 0,0 0-8 16,14 2-1-16,-14-2-13 0,16 6-12 0,-9-4-15 15,1 5-7-15,0-2-8 0,1 0-13 0,-2 2 2 16,1-1-2-16,-2-1 1 0,3 3 10 0,-5-2-1 16,1 0-29-16,-1-1 73 0,-4-5-38 0,5 8 43 15,-5-8-9-15,3 6-29 0,-3-6-17 0,0 0 22 16,0 0-4-16,0 0-7 0,-12-4-4 0,12 4-7 16,-9-10-4-16,5 1 10 0,-2 0-4 0,0-3-7 15,2-2-6-15,1 1 8 0,-2-1-2 0,3-2 5 16,0 2 5-16,1-1 6 0,0 3 10 0,3-1 4 15,-2 1-9-15,3 3 6 0,1-1 3 0,0 2 1 16,2 1-1-16,-1 1-6 0,5 3-7 0,-10 3-5 16,14-2-7-16,-14 2-10 0,22 3-2 0,-12 0-5 0,4 3 0 15,-1 1-9-15,1 0-1 0,0 3-10 0,2-2 3 16,-2 3-9-16,-2-3 2 0,1 3-56 16,1-4-29-16,-1 3-72 0,-3-1-29 0,1 0-102 0,0-2-49 15,-3-1-88-15,-2-1-445 0,1-2-432 0</inkml:trace>
  <inkml:trace contextRef="#ctx0" brushRef="#br2" timeOffset="101757.2">20331 16501 489 0,'0'-8'465'0,"0"8"-92"0,0-7-89 0,0 7-37 0,0 0-11 16,0-7-21-16,0 7-42 0,0 0-33 0,3-10-30 15,-3 10-21-15,2-6-17 0,-2 6-13 0,9-11-12 16,-5 5-44-16,4-2 39 0,0-1-41 0,2-1-102 15,-1 0-49-15,0-2-88 0,0 1-96 0,-2-1-372 16,2 1-209-16</inkml:trace>
  <inkml:trace contextRef="#ctx0" brushRef="#br2" timeOffset="101927.05">20399 16207 63 0,'0'0'535'0,"-8"-7"-200"0,8 7-30 0,-5-5-109 15,5 5 36-15,0 0-44 0,0 0 34 0,0 0-62 0,0 0 14 16,0 9-71-16,4-5 17 0,3 3-54 0,0 0 13 15,1 0-48-15,1 2 29 0,1 1-12 0,5 0-11 16,-2 3-8-16,2-1-10 0,1 1-11 16,0-1-77-16,-3-1-86 0,1 0-96 0,0-3-74 15,-2-1-376-15,-1 2-207 0</inkml:trace>
  <inkml:trace contextRef="#ctx0" brushRef="#br2" timeOffset="102110.08">20596 16170 511 0,'0'0'534'16,"4"-6"-86"-16,-4 6-136 0,5-3-32 0,-5 3-88 15,0 0-8-15,9-3-66 0,-9 3 15 0,9 3-51 16,-9-3 7-16,11 4-45 0,-4 0 22 0,3 2-49 16,-1 0 33-16,2 1-28 0,1 3 5 0,-1-1-20 15,0 3-81-15,1 3-118 0,1-2-117 0,-3 1-142 16,0 0-208-16,-2-1-171 0</inkml:trace>
  <inkml:trace contextRef="#ctx0" brushRef="#br2" timeOffset="102938.69">20681 16187 216 0,'0'0'278'0,"0"0"-23"16,0 0-25-16,-3-7-20 0,3 7-32 0,0 0-39 15,0 0-28-15,-3-7-18 0,3 7-20 0,0 0-16 16,6-7-11-16,-6 7-4 0,4-5-13 0,-4 5-5 16,5-9-6-16,-5 9-25 0,7-8 29 0,-7 8-36 15,6-10 38-15,-3 5-9 0,-3 5-4 0,4-8-30 16,-4 8 35-16,3-10-33 0,-3 10 36 0,0-7 5 15,0 7-13-15,-5-7-31 0,5 7 35 0,-5-5-29 16,5 5 29-16,-6-4-33 0,6 4 34 0,0 0-33 0,-12-2 32 16,12 2-29-16,0 0 30 0,-10 4-33 0,10-4 31 15,-4 3-31-15,4-3 32 0,0 0-30 0,-1 10 31 16,1-10-1-16,3 7-1 0,-3-7 2 0,5 6-10 16,-5-6 1-16,10 5-2 0,-10-5-4 0,9 2 6 15,-9-2 0-15,0 0-30 0,13-2 36 0,-13 2-35 16,7-4 35-16,-7 4-32 0,4-6 30 0,-4 6-27 15,-4-6 42-15,4 6-41 0,-7-7 33 0,7 7-31 16,-12-7 38-16,12 7-36 0,-13-5 46 0,13 5-47 16,-14-3 29-16,14 3-35 0,-13-2 29 0,13 2-31 15,0 0 29-15,-11 3-32 0,11-3 3 0,0 0-121 16,-1 8-64-16,1-8-97 0,8 7-161 0,0-3 57 16</inkml:trace>
  <inkml:trace contextRef="#ctx0" brushRef="#br2" timeOffset="103478.49">20938 16549 154 0,'0'0'173'0,"-6"5"33"0,6-5-51 15,-9 5 33-15,9-5-50 0,0 0 30 0,-6 6-45 16,6-6 43-16,0 0-26 0,-7 4 9 0,7-4 15 16,0 0 8-16,0 0-2 0,-5 4-12 0,5-4-44 15,0 0 50-15,0 0-3 0,0 0-5 0,0 0-7 16,0 0-9-16,-8 4-8 0,8-4-12 0,0 0-12 16,0 0-4-16,0 0-9 0,0 0-11 0,9-6-13 15,-9 6-4-15,13-8-12 0,-4 5-10 0,0-2-8 16,3-2-5-16,1 0-7 0,2 0-12 0,4-4 6 15,-1 1-5-15,2-1 1 0,4-3-1 0,3 1-3 16,-4-1-2-16,4-1-3 0,1-1 0 0,2-2-1 16,2 0 0-16,-2 1-3 0,2-1-7 0,-6 3 9 15,1 0-8-15,-1 0 11 0,1 1-8 0,-5-1 8 16,1 2-9-16,-3 2 10 0,-3 1-11 0,1 0 10 16,-5 2-8-16,-1-1 15 0,0 3-2 0,-3 0 20 15,0 0 3-15,-1 1 7 0,-1 1 2 0,-3 0-7 0,4-1-3 16,-8 5-2-16,9-6-8 0,-9 6-1 0,6-6-7 15,-6 6-3-15,7-6 0 0,-7 6-6 16,6-4-2-16,-6 4 1 0,0 0-5 0,7-5 2 16,-7 5-1-16,0 0-5 0,7-6 2 0,-7 6 4 0,0 0-6 15,4-4-1-15,-4 4 1 0,0 0-2 0,0 0 0 16,6-4 1-16,-6 4-8 0,0 0-21 16,0 0-37-16,0 0-15 0,0 0-52 0,4-6-32 0,-4 6-73 15,0 0-14-15,0 0-100 0,0 0-25 0,-4-7-51 16,4 7-394-16,-5-5-363 0</inkml:trace>
  <inkml:trace contextRef="#ctx0" brushRef="#br2" timeOffset="103744.04">21517 16050 282 0,'0'0'417'0,"-12"-3"-12"0,12 3-75 0,-11-4-16 16,11 4-12-16,-10-4-2 0,10 4-35 0,-11-2-32 15,11 2-34-15,-8-3-40 0,8 3-33 0,0 0-20 16,0 0-13-16,0 0-12 0,0 0-11 0,0 0-9 0,0 0-4 15,6 3-7-15,3 0 5 0,4 1-21 0,0 1 4 16,3 1-12-16,0 0 1 0,3 2-16 0,0 2 12 16,-1 2-18-16,0 0 11 0,-3 2-14 0,2 0 13 15,-4 3-2-15,-1 1-2 0,-3 2-5 0,-1-1-5 16,-3 1 2-16,-2-2-4 0,-1 1 1 16,-2 0 0-16,-2 1-4 0,-1-2-4 0,-3 2-37 15,1-1-55-15,-3-1-58 0,0-2-76 0,2-2-104 0,-2-1-73 16,0-3-481-16,0-1-452 0</inkml:trace>
  <inkml:trace contextRef="#ctx0" brushRef="#br2" timeOffset="104576.13">22228 15706 137 0,'0'0'221'0,"-17"-3"-30"0,8 1 4 0,9 2-7 16,-20 0 9-16,8 0-15 0,0 2 2 0,-1-1 6 15,1 1-12-15,-2 2-32 0,-1 1 19 0,1 0-41 16,0 3 29-16,-3 0-42 0,2 2 28 16,-2 1-37-16,2 4 30 0,-2-1-42 0,2 1 16 0,-2 4-28 15,2 2 18-15,0 2-32 0,2 0 4 0,0 1-19 16,3 0 22-16,1 2-25 0,4-3 11 0,-2 2-23 16,5 0 3-16,1 0 9 0,1 1-8 0,2 0-3 15,3 3-3-15,3 0-5 0,1-1 1 0,1-1-1 16,3 2-1-16,1-3-5 0,1 0 0 0,3 1 0 15,4 0-4-15,-2-5 3 0,0 0 0 0,1-3-2 0,2 0-13 16,3-2 13-16,-2-1 2 0,3-2-9 16,0-1 11-16,1-2-4 0,0-1-1 0,1-3-1 15,-3-2 1-15,1-1-1 0,0-2-1 0,1-1-3 0,0-2-2 16,0-2 1-16,0 0-2 0,4-3 0 0,-1-2-4 16,-2 0 1-16,2-2 0 0,-2 0 0 15,-1-1-3-15,2-1 1 0,-5-1-9 0,3-2 8 0,-3 1-6 16,0-2 9-16,-2 2 0 0,1-3-1 0,-1 0-10 15,-1 1 12-15,-1-1-11 0,-1-1 9 0,-3 0-9 16,0 0 8-16,-2 1-9 0,-1 0 1 0,-3-1 1 16,1 0 3-16,-1-1-1 0,-3 1 3 0,0-3-6 15,-2 2 3-15,0-1-1 0,-3 1 3 0,-2-1-3 16,-1 1 9-16,0-1-10 0,-1 0 8 0,-2-3-11 16,-3 1 12-16,0-1-12 0,-2 2 10 15,-2-3-9-15,-3-1 8 0,-1 3-11 0,-1 0 11 0,-4 1-10 16,0 1 11-16,-2 1-12 0,-1 1 12 0,-4 1-12 15,0 2 9-15,-6-2-9 0,2 5 8 0,0 0-9 16,-4 1 13-16,2 3-9 0,-4 0 8 0,3 1-13 0,-5 3 11 16,4 0-12-16,0 1 10 0,2 2-14 15,3 0-21-15,-2 1-73 0,3 1-33 0,0 0-93 16,1 0-31-16,2 2-100 0,0 1-54 0,6-3-444 0,0 2-412 16</inkml:trace>
  <inkml:trace contextRef="#ctx0" brushRef="#br2" timeOffset="105529.17">21378 15600 30 0,'0'0'341'0,"-6"-7"-56"0,6 7-30 15,-7-9-3-15,7 9-58 0,-4-8 17 0,3 2-60 16,1 6 24-16,-1-11-63 0,1 11 32 16,2-11-50-16,-2 11 37 0,4-11-49 0,1 6 1 0,-1 0 1 15,3 0 23-15,0 1-37 0,2 2 22 0,0-2-36 16,-9 4 12-16,19 0-35 0,-9 0 23 0,1 3-39 15,0 0 23-15,-1 1-34 0,1 1 32 0,0 0-34 16,-2 0 23-16,0 3-29 0,1-2 33 0,-2 1-31 16,-3-1 30-16,2 0-26 0,-5 1 23 0,4-1-26 15,-6-6 27-15,3 10-31 0,-3-10 28 0,-1 8-20 16,1-8 19-16,-5 5-25 0,5-5 28 0,0 0-27 16,-12 1 21-16,12-1-19 0,-10-3 27 0,5-3-25 15,-2 2 22-15,2-3-23 0,0-1 21 0,0-1-25 16,0 0 22-16,2 0-11 0,-2-1 8 0,3 0-18 0,-1 0 17 15,3-1-20-15,0 0 1 0,0 2 3 0,3-2-1 16,-1 1-2-16,3 1-11 0,-1 0 18 16,3 2 1-16,0-1 8 0,0 1 2 0,1 3 3 15,3-1 1-15,-2 3 4 0,2-1-8 0,1-1 0 16,-2 4 13-16,-10 0-17 0,24 1 8 0,-11 1-17 16,-3 1 16-16,3-1-19 0,-2 3 17 0,2-1-19 15,-4 1 16-15,5 0-20 0,-5 1 20 0,0 0-20 0,0-1 11 16,0 2-17-16,-1 0 13 0,-1-1-23 0,0 4-12 15,-1-3-58-15,-2 0-14 0,1-1-82 0,-1 0-26 16,0 1-55-16,-2 0-60 0,-2-7-76 0,3 9-283 16,-3-9-197-16</inkml:trace>
  <inkml:trace contextRef="#ctx0" brushRef="#br2" timeOffset="130056.96">23847 15931 150 0,'-6'3'151'0,"6"-3"4"15,0 0-13-15,-11 3 22 0,11-3-12 0,0 0 38 16,-10 5-31-16,10-5 26 0,0 0-31 0,-6 2 3 15,6-2-2-15,0 0 4 0,0 0-11 0,-8 4-21 16,8-4-13-16,0 0-11 0,0 0-1 0,0 0-11 0,0 0-1 16,-6 3-7-16,6-3 0 0,0 0 11 15,0 0 17-15,0 0 13 0,0 0 5 0,0 0 9 0,0 0-5 16,11-2-11-16,-11 2-11 0,12-2-8 0,-12 2-10 16,14-5-9-16,-4 3-13 0,0-2-16 0,3 0-12 15,-1 1-7-15,2-2-5 0,0 0-8 16,2 0 3-16,-2-1-8 0,4 2-2 0,-5-1-9 0,5-1 5 15,-4 1-9-15,1 0 3 0,-2 1-12 16,-2 1-3-16,0-1-45 0,-2 1-20 0,1 0-31 16,-10 3 0-16,13-2-47 0,-13 2-31 0,0 0-90 0,11 0-56 15,-11 0-95-15,0 0-67 0,5 7-271 0,-5-7-273 16</inkml:trace>
  <inkml:trace contextRef="#ctx0" brushRef="#br2" timeOffset="130272.58">23961 16081 135 0,'0'0'534'15,"-9"5"-144"-15,9-5-85 0,-9 5-28 0,9-5 5 16,0 0 1-16,-9 4-15 0,9-4-28 0,0 0-35 0,0 0-42 16,0 0-30-16,0 0-26 0,0 0-18 0,0 0-21 15,8-2-13-15,2 0-7 0,-1-2-13 16,1 0-6-16,5 0-7 0,1-1-2 0,2 0-12 0,3-1-59 15,-1-1-74-15,1 1-76 0,2-1-96 0,0-2-86 16,3 0-450-16,-6 0-372 0</inkml:trace>
  <inkml:trace contextRef="#ctx0" brushRef="#br2" timeOffset="130656.5">24705 15598 142 0,'-4'-5'584'0,"1"-1"-123"15,-2-1-58-15,1 3-4 0,-2 0 2 0,1 0-25 16,5 4-8-16,-9-9-12 0,9 9-31 0,-9-6-30 15,9 6-44-15,-8-6-52 0,8 6-39 0,0 0-9 16,-7-2-3-16,7 2 3 0,0 0-7 0,-3 5 15 16,3-5-12-16,1 10-13 0,2-2-9 0,-1 1-1 15,2 1-13-15,2 1-13 0,1 3-7 0,-2-1-19 0,3 3-6 16,-1-2-11-16,2 3-4 0,0 1-11 0,-1 0-4 16,2 0-6-16,0-1-6 0,-1 1-9 0,2-2 2 15,-2 1-6-15,0 0 3 0,-1-2-7 0,-1-1 0 16,-1-1-2-16,1 0-3 0,-2 1-12 0,2-3-15 15,-3 2-51-15,1-3-30 0,-1 0-64 0,-1-2-24 16,1 1-104-16,-2-3-45 0,-2-6-103 0,3 11-116 16,-3-11-143-16,0 0-498 0,0 0-813 0</inkml:trace>
  <inkml:trace contextRef="#ctx0" brushRef="#br2" timeOffset="130922.71">24689 15619 322 0,'-7'-6'426'0,"0"0"-92"0,7 6 29 0,-9-9-63 16,4 5-18-16,1-1-23 0,4 5-7 0,-7-10-66 0,7 10-10 16,-5-10-44-16,5 10-14 0,-2-10-42 0,2 10-11 15,4-12-5-15,-1 7-13 0,2-2-8 0,0 1-7 16,1 0-4-16,1 0-5 0,0 0-5 0,3 1-2 15,-1 0-5-15,1-1 1 0,1 2-5 0,-1 0-2 16,2 0-2-16,-1 1 3 0,1-1-10 0,0 2-14 16,-1 1-53-16,0 0-62 0,-11 1-58 0,22 0-27 15,-22 0-102-15,19 2-81 0,-11 0-311 0,-2 3-217 16</inkml:trace>
  <inkml:trace contextRef="#ctx0" brushRef="#br2" timeOffset="131117.2">24714 15763 502 0,'-5'7'330'0,"-1"-2"-35"16,4 1-66-16,2-6 40 0,-5 9-54 0,5-9-2 0,-3 5-6 15,3-5-31-15,0 0-3 0,5 7-57 0,-5-7-1 16,0 0-48-16,14 0 17 0,-14 0-49 16,18-3 25-16,-6 2-43 0,-1-3 28 0,5 1-47 0,-1-1 33 15,0-1-56-15,2 0-24 0,-2 1-113 0,3 0-52 16,-4-1-81-16,3 3-94 0,-3-3-255 0,0 4-154 15</inkml:trace>
  <inkml:trace contextRef="#ctx0" brushRef="#br2" timeOffset="131572.29">25036 15837 590 0,'0'0'373'0,"-14"1"-19"16,14-1-85-16,0 0 28 0,0 0-71 0,0 0 5 16,0 0-83-16,0 0 17 0,0 0-41 0,0 0 17 15,0 0-38-15,0 0 0 0,0 0-31 0,8 8 5 16,-8-8-32-16,13 6 15 0,-5-2-31 0,-1 2 19 0,1-2-25 16,0 2 17-16,-3 1-31 0,5-2 23 15,-5 1-22-15,-1 2 21 0,1-2-17 0,-1-1 5 0,0 2 12 16,-4-7 1-16,5 9 7 0,-5-9 12 0,1 9 7 15,-1-9 4-15,0 0 2 0,-3 8 2 0,3-8-9 16,0 0-1-16,0 0 2 0,-7-7-12 16,7 7-1-16,-4-11-10 0,3 5 7 0,1-1-18 0,-1-2 3 15,1 1-15-15,1-2 6 0,0 1-11 0,2-1 5 16,0 0-9-16,-1 2 8 0,4-1-12 16,-2 1 6-16,3 3-3 0,-1-3 16 0,0 3 0 0,3 1 12 15,-1 0-2-15,-8 4 8 0,14-4-7 16,-14 4 0-16,19 1-13 0,-10 2 1 0,1-1 1 0,-1 2 0 15,0-1-5-15,0 3-2 0,0 1 1 0,0-2-21 16,-1 4 18-16,-2-1-2 0,3 0 0 0,-4 2-4 16,2 0-6-16,-2 0-4 0,0-1-26 0,1 1-50 15,-3-1-57-15,1 0-70 0,-2 0-80 0,2 0-85 16,-3-2-68-16,2-1-97 0,-3-6-305 0,3 11-390 16</inkml:trace>
  <inkml:trace contextRef="#ctx0" brushRef="#br2" timeOffset="131822.9">25489 15904 183 0,'0'0'723'0,"0"0"-194"0,0 0-92 16,0 0-103-16,-10-2-12 0,10 2-33 0,0 0-3 15,0 0-28-15,0 0-25 0,0 0-34 0,0 0-24 16,0 0-26-16,0 0-24 0,0 0-23 0,0 0-21 15,9-7-14-15,-9 7-16 0,12-2-9 16,-12 2-10-16,14-5-5 0,-4 4-6 0,0-2-3 0,-1 1-3 16,2 0-10-16,0-1-6 0,-1 1-51 0,1-2-45 15,-3 2-69-15,1-1-44 0,2 1-103 0,-3 0-42 16,1-2-85-16,0 0-100 0,-4 1-260 0,3-1-328 16</inkml:trace>
  <inkml:trace contextRef="#ctx0" brushRef="#br2" timeOffset="135890.21">26730 15486 196 0,'0'0'572'0,"0"0"-137"16,-18 0-79-16,18 0-25 0,-10 1 2 0,10-1 2 15,-11-1 8-15,11 1-9 0,0 0-10 0,-14-2-21 16,14 2-30-16,0 0-34 0,-11 0-45 0,11 0-29 16,0 0-31-16,0 0-16 0,-6-5-12 0,6 5-30 15,0 0 33-15,6-6-23 0,-6 6 9 0,9-7-35 0,0 3 9 16,0-1-25-16,1 2 8 0,2-3-7 15,2 2 6-15,-1-2-18 0,3 0 7 0,-2 0-16 16,4 0 9-16,-2 1-16 0,2 0 7 0,1-1-14 16,1 2 8-16,-1-3-13 0,-2 4 11 0,1-2-15 15,1 0 12-15,-2 1-11 0,2 1 11 0,-4-1-18 16,0 2-1-16,-2-2 6 0,1 2-2 0,-4 0 0 0,2 0 0 16,-2 0-8-16,-10 2-8 0,16-3-4 0,-16 3-21 15,15-2-21-15,-15 2-23 0,10-2-28 0,-10 2 7 16,9-4-105-16,-9 4-36 0,0 0-76 0,10-1-87 15,-10 1-102-15,0 0-70 0,0 0-429 0,-7-5-619 16</inkml:trace>
  <inkml:trace contextRef="#ctx0" brushRef="#br2" timeOffset="136156.21">26848 15288 448 0,'-10'-5'583'0,"10"5"-177"0,-9-3-41 15,9 3-92-15,0 0 46 0,-11-3-47 0,11 3 50 16,0 0-48-16,-7-2 29 0,7 2-74 0,0 0 13 16,0 0-82-16,0 0 42 0,-10-3-46 0,10 3 53 0,0 0-25 15,2 6 3-15,-2-6-14 0,5 9 14 0,1-3-19 16,1 2 3-16,-1 2-28 0,2 1-9 0,2 0-18 16,-1 5-8-16,2-2-14 0,0 5-15 0,-1-1-15 15,0 1-13-15,2-1-10 0,-2 2-5 16,-1 0-8-16,2 1-7 0,0-1-6 0,-2-1-11 0,1 1-20 15,0-2-53-15,-1-2-92 0,3 0-77 0,-5-3-81 16,2-1-139-16,-1-1-105 0,-1-3-241 0,1-1-507 16,0-3-916-16</inkml:trace>
  <inkml:trace contextRef="#ctx0" brushRef="#br2" timeOffset="163447.99">25903 15763 122 0,'0'0'207'0,"0"0"-44"0,-5 4 9 16,5-4-41-16,0 0 20 0,0 0-25 0,0 0 24 16,0 0-40-16,0 0 25 0,0 0-37 0,0 0 39 15,0 0-44-15,0 0 40 0,0 0-46 0,0 0 42 16,0 0-57-16,0 0 14 0,0 0-9 0,0 0 3 15,0 0 6-15,0 0 9 0,0 0 12 0,-14-2 2 16,14 2 6-16,0 0 3 0,0 0 6 0,0 0-1 0,-9-2 9 16,9 2-8-16,0 0 2 0,0 0-9 15,0 0-8-15,-9-4-2 0,9 4-4 0,0 0 1 0,0 0 7 16,-6-3-10-16,6 3-2 0,0 0 4 0,0 0 2 16,-8-4 4-16,8 4 7 0,0 0-10 0,0 0-26 15,-5-5 20-15,5 5-32 0,0 0 23 16,0 0-25-16,0 0 0 0,0 0-16 0,-6-3 6 0,6 3-15 15,0 0 4-15,0 0-11 0,0 0 10 0,0 0-9 16,0 0 22-16,1 10-15 0,-1-10 9 0,5 8-7 16,-5-8 10-16,5 13-8 0,0-5 9 0,-1 1-14 15,3 0 6-15,-2 1-13 0,1 2 2 16,-1 0-5-16,4 0 3 0,-2 0-4 0,0 0-1 0,0 0-8 16,0 1-1-16,2-2 1 0,-2 2 4 0,-1-1 4 15,3-1-8-15,-3 2-1 0,1-2-3 0,-1 0 3 16,2-1 2-16,-2-1-17 0,-1 0 10 0,-1-1 0 15,1-1-4-15,-1 1-1 0,2-3-3 0,-6-5 2 0,4 11-5 16,-4-11 4-16,7 9 1 0,-7-9-1 16,5 7-2-16,-5-7 0 0,2 6-4 0,-2-6 0 15,0 0-8-15,6 7-38 0,-6-7-40 0,0 0-75 16,0 0-56-16,0 0-144 0,0 0-67 0,0 0-126 0,-2 6-147 16,2-6-668-16,0 0-969 0</inkml:trace>
  <inkml:trace contextRef="#ctx0" brushRef="#br2" timeOffset="185667.05">32819 11888 74 0,'0'0'196'0,"0"0"-41"0,0 0-30 0,0 0-21 0,0 0-23 15,0 0-20-15,0 0-2 0,0 0 2 16,0 0 2-16,0 0-6 0,0 0-4 0,0 0 8 16,0 0-12-16,0 0 5 0,0 0 3 0,0 0-13 15,0 0 23-15,0 0 4 0,0 0-1 0,0 0-9 0,0 0 7 16,0 0 4-16,0 0-9 0,0 0-7 0,0 0-6 16,0 0-9-16,-7-5 0 0,7 5 1 15,0 0 4-15,-7-2-10 0,7 2-3 0,0 0 10 0,-9-3 14 16,9 3-5-16,-9-4-9 0,9 4-10 0,-12-5-6 15,12 5-2-15,-14-4-6 0,5 2-11 0,0-1 3 16,-1 0 1-16,0 1-12 0,-2 1 26 16,-1-2-26-16,1 0 22 0,0 1-20 0,-1 0 17 0,-1-2-21 15,2 2 21-15,-2 0-21 0,-1-1 15 0,0 0-15 16,1 0 8-16,-2 1-12 0,1-2 20 0,0 1-19 16,0 0 26-16,-2-1-4 0,3 1 3 0,-2-1-9 15,0 1 6-15,-2 0-13 0,2 1 11 0,-1-1 4 16,0 0 5-16,-2 0 3 0,0 1-15 0,2 0 1 15,-2-1-2-15,0 2-6 0,-1-2 3 0,-1 2 0 16,3 0-6-16,-3 0 3 0,0 0 2 0,1 1-6 16,-2-1 5-16,0 1-3 0,2 0-2 0,-1 0 6 15,1 1-9-15,-1-1 4 0,0 1-4 0,0-2 4 16,0 2-2-16,1 0 1 0,0 1 3 0,1 0-4 16,-2-1 6-16,2 0-5 0,0 2-6 0,-1-2 6 15,-1 0-2-15,4 1 13 0,-2 0-13 0,1 0 3 16,-1-1-2-16,-1 0-4 0,2 0 3 0,-1 2 3 15,0-2-2-15,1 1 1 0,-1-1-3 0,0 0 2 16,2 1-1-16,-1 1 1 0,0-1 5 0,-1 0-4 16,3 1-1-16,-3-2-1 0,3 2 1 0,-2-1-2 15,-1 0 3-15,3 1 5 0,-3 0-8 0,2-1 0 0,0 1 1 16,0 0 2-16,-1-2-3 0,1 1 2 0,-2-1 5 16,0 3-4-16,1-3 1 0,-1 1-1 15,-1 1-6-15,2-2 6 0,-1 2 4 0,1-2-6 0,-3 0 2 16,3 1-2-16,0 0-2 0,-1 0 5 0,1-1-2 15,-2 1 0-15,1-1 0 0,1 1 1 0,1-1 3 16,-1 0-2-16,-1 2-4 0,3-2 5 0,-1 0-4 16,-1 2 2-16,1-2-2 0,0 2-1 0,1 0 2 15,0-3 1-15,-1 2-39 0,0 2 45 0,1-2-41 16,-2 2 48-16,0 2-44 0,1-3 48 16,-2 1-47-16,1 0 48 0,0 0-41 0,2 1 42 0,-3-2-45 15,0 3 47-15,2-3-45 0,-1 3 43 0,1-1-46 16,-2-1 44-16,1 1-39 0,0 0 42 0,-1 1-41 15,1 0 40-15,0-1-42 0,3 1 50 0,-3-1-51 16,0 1 43-16,2 0-43 0,-2-1 43 0,2 1-43 16,-1-1 47-16,0 2-47 0,0-2 45 0,1 0-44 15,0 2 50-15,0-1-51 0,-1-1 44 0,2 2-44 16,-2-1 6-16,1-1 3 0,0 3 2 0,0-2 5 16,2 1 1-16,-3 0 0 0,2-1 4 0,-1 1-2 15,1-1 25-15,0 1-27 0,-1 2 3 0,2-2-2 16,0 1 0-16,-2 0 0 0,1 0 5 0,3 1 2 15,-4-1-6-15,2 1 10 0,2-1-6 0,-1 0-4 16,-1 2 4-16,2 0 0 0,-1-1 18 0,-1 1 14 16,3-1 7-16,-2 2-12 0,2-2 5 0,0 1-12 15,0 0-7-15,-1 1 1 0,3-2-1 0,-1 1-2 16,1 0 34-16,0 0-43 0,-1 1 34 0,2 0-37 16,1 0 26-16,-1-1-34 0,-1 1 36 0,3 2-39 0,-1-3 39 15,1 2-37-15,-2 0 37 0,3-1-39 16,-1 1 37-16,1 0-32 0,1 0 38 0,-1-2-31 15,-2 3 30-15,4-2-29 0,-1-1 34 0,-1 3-37 16,1-1 32-16,0-2-34 0,0 3 30 0,-2-2-24 16,3 0 22-16,-3 1-24 0,2-1 27 0,0 0-30 15,-1-1 30-15,1 1-20 0,-2 0 21 0,2-2-24 16,-1 2 20-16,1-1-23 0,-1 0 23 0,1-1-28 16,1 2 25-16,-3-3-26 0,4 3 23 0,-2-3-20 15,2 2 19-15,-1 0-23 0,1 1 1 0,0-2 3 0,0 1-2 16,2 1 2-16,-2-1 4 0,2 1 2 15,0 0-1-15,1 0 13 0,0 1-17 0,-1-2 5 16,3 2-2-16,-2-2-1 0,2 2 1 0,1 0 0 16,-2-1 21-16,2 0-24 0,2 1 23 0,-2 2-28 0,1-1 16 15,-1 0-10-15,3-1 24 0,-2 2-27 16,2-1 21-16,-2-1-21 0,1 1 18 0,1-1-15 16,-3 0 16-16,4 1-17 0,-1 0 27 0,-1-2-22 0,1 1 19 15,-2 0-16-15,4-1 18 0,-2 1-19 16,0-1 20-16,0 2-17 0,2-2 18 0,-2 1-22 15,2-1 19-15,0 0-23 0,0-1 16 0,-1 1-18 16,2-1 17-16,0 1-16 0,-1-1 14 0,0 0-2 16,1-1-14-16,1 3 23 0,0-3-4 0,1 2-1 15,-2-1 1-15,1-1-3 0,3 2 0 0,-2-2 0 16,2 2 0-16,0 0 0 0,1-1-15 0,1 1 16 0,0-1-14 16,-3 0 14-16,4 1-15 0,-1-1 15 0,2 1-13 15,-2-1 11-15,1 0-11 0,0 0 15 0,2 1-12 16,-1-1 11-16,-1 0-12 0,1 0 11 15,-2-1-14-15,3 1 9 0,-1 0-5 0,0-1 15 0,1 1-15 16,-2 1 12-16,2-2-15 0,-2 1 1 0,3 0 1 16,-1 0 2-16,-2 0-3 0,2 1 0 0,-2-1 6 15,3-1 7-15,-2 2-13 0,-1-1 14 16,2-1-9-16,-1 1 10 0,1-1-10 0,-2 0 13 0,2 1-10 16,-1-2 6-16,0 1-6 0,-1-1 9 15,0 0-6-15,2-1 6 0,-3-1-9 0,0 1 8 16,3-2-13-16,-3 1 9 0,0 1-2 0,2-1-3 15,-1 1-2-15,-2-3 0 0,3 2-5 0,-3 0 4 16,3-1-4-16,0 1-7 0,-3 0 14 0,3-1-3 0,-1 0-1 16,-1-1 1-16,1 2-1 0,2-3 1 0,-3 2 1 15,2-1-4-15,1 0 9 0,-3 0-1 0,2-2-4 16,2 3 2-16,-1-3-1 0,0 0 1 0,0 3-1 16,1-3-4-16,-2 0 1 0,3-1 1 0,-2 2-6 15,0-1 3-15,3-1 3 0,-2 0-3 0,-2 2-3 16,3-2 2-16,-1 1-2 0,-1-1 2 0,3 0 1 15,-2 0-2-15,2-1-2 0,0 1-4 0,-1-1 6 16,1 1-1-16,1-1-4 0,2 0 7 0,-4 0-9 16,2-1 7-16,0 1 2 0,0 0-8 0,0-1 9 0,-1 0-8 15,2 0 4-15,1-2-2 0,-1 1 1 0,1-1 2 16,-1 0-5-16,0 0 5 0,0 0 1 16,0-1-6-16,-2 0 5 0,2 1-4 0,-1-2 3 15,0 2 2-15,-1-1 0 0,2-1-1 0,-1 0-5 0,0 1 5 16,-1-2-1-16,1 3-2 0,0-3 3 0,1 1-4 15,-2 0 3-15,1-1 0 0,1 2-2 0,-1-3 3 16,0 2-4-16,2-1 4 0,-1 1 1 0,-1-1-6 16,0 0 5-16,0 0-6 0,-1 0 6 0,1-1 1 15,-3 2-5-15,2-2 2 0,-2 0-3 0,0 1 8 16,0-2-3-16,0 1 0 0,0 0-3 0,-1-2 1 0,-1 4 2 16,1-4-30-16,0 1 31 0,-1 0-24 0,1-1 29 15,-2 1-26-15,2-2 26 0,-1 1-25 16,0-1 33-16,-1 0-35 0,0-1 28 0,2 0-26 0,0-1 27 15,-2 1-27-15,1-1 29 0,-1-2-31 0,0 1 29 16,1 1-26-16,0-1 29 0,0-1-30 0,-1-1 30 16,-1 1-30-16,1-1 30 0,-2 0-27 0,1 0 25 15,0 0-26-15,-2-1 26 0,2 0-26 0,-4-1 27 16,1 1-27-16,3-2 26 0,-4 0-26 0,2 1 27 16,0-4-25-16,2 1 27 0,-3 2-30 0,-1 0 32 15,2 0-33-15,-2-1 33 0,1 1-31 0,1-4 31 16,-2 4-32-16,1 0 32 0,-1-1-31 0,-1 1 26 15,0 0-24-15,1-1 31 0,-3 0-35 0,3 0 34 0,-1 0-32 16,-2 1 29-16,0-1-31 0,1 1 30 0,-1 0-27 16,0 0-3-16,-2 1-4 0,0 3 15 0,0-1 0 15,-2-1 1-15,1 0 1 0,-1 0-4 0,0 1 6 16,-1 1 0-16,1-2 1 0,-1 2 0 0,0-2-4 16,-1 1 4-16,0 1 2 0,1-1-1 0,0 0 1 0,-1 1-6 15,0-2 4-15,-1 3 1 0,0-3-2 16,-2 3 2-16,3-2-5 0,-3 4 5 0,2-4 1 15,-2 1-2-15,2 0 2 0,-2 2-5 0,1-3 7 0,-1 1-2 16,0 0 0-16,-1 0-2 0,1 0-3 0,-2-3 30 16,1 2-30-16,0 0 25 0,-2 0-27 15,1-1 21-15,0 1-25 0,-1-2 29 0,-1 3-27 0,0-1 24 16,0 0-33-16,2 1 34 0,-1-1-29 0,-1 1 26 16,2-1-27-16,-2 1 28 0,1 0-28 0,-1 0 26 15,1 1-27-15,-1 0 28 0,1-1-29 0,1 2 5 16,-2-1 0-16,1 0 1 0,-1 2 2 0,0 0 1 0,2 0 2 15,-2 0 0-15,-1 0 0 0,3 2 2 16,-2-2 0-16,-1 2 0 0,1-1 0 0,0 1 3 16,-1 0-2-16,0 0 0 0,0 0-1 0,-1 0-1 0,1 1 4 15,1 0 1-15,-2 0-4 0,0 0 4 0,-1-1-2 16,2 2-1-16,-3 0-1 0,3-2 2 0,-3 2 0 16,1 0-1-16,-1 0 2 0,1 1-4 0,-1 0 3 15,0-1-6-15,1 1 6 0,0 0 1 0,-1 0-2 0,0 1 2 16,1 0-7-16,-2 0 8 0,1-1-1 15,-1 3-1-15,-1-2 1 0,2 1-6 0,-1-1 7 16,0 1 0-16,0 3-5 0,-3-3 3 0,3 0-4 0,0 1 5 16,-2-1 2-16,1 1-3 0,-2 0 0 15,3 0-4-15,-2 0 6 0,-1 1-2 0,-1-1 0 0,2 1 0 16,-2 0-6-16,0 0 10 0,1 0-1 0,-2-1-2 16,1 1 18-16,-3 1-27 0,2-2 26 0,-2 1-22 15,2 1 19-15,-4 0-22 0,1-2 18 0,1 2-18 16,-1 0 16-16,2-1-15 0,-1 1 17 0,2 0-16 15,0 0 17-15,1-1-21 0,-1 0 17 0,0 1-19 16,3 0 14-16,-3 0-37 0,2 0-21 0,1-2-75 16,-1 2-28-16,2 0-70 0,0-1-95 0,0 0-97 15,10 2-554-15,-18-3-565 0</inkml:trace>
  <inkml:trace contextRef="#ctx0" brushRef="#br2" timeOffset="202214.08">31548 14093 93 0,'0'0'378'15,"-1"-7"-66"-15,1 7-87 0,0 0 33 0,-1-9-39 0,1 9 22 16,0 0-14-16,-3-9-17 0,3 9-11 0,0 0-23 16,-1-6-13-16,1 6-19 0,0 0-22 0,0 0-11 15,-1-7-16-15,1 7-14 0,0 0 0 0,0 0-9 16,0 0-9-16,0 0 27 0,0 0 5 0,0 0-9 16,0 0 3-16,7 2 9 0,-7-2 3 0,8 8-1 15,-8-8-8-15,8 8-4 0,-5-2 10 0,3 1-18 16,-2-1-30-16,2 2 15 15,-1-1-8-15,0 1-2 0,0-1-17 0,0 1-1 0,0 0-7 0,2 0-8 16,-2 1-5-16,0-2 0 0,-1 0-3 0,2 0-4 16,-2 0 0-16,2 1-3 0,-2-1-6 0,0-1-1 15,0 0-2-15,0-1-25 0,-4-5-63 0,6 9-59 16,-6-9-78-16,7 6-33 0,-7-6-53 0,8 5-138 16,-8-5-71-16,0 0-381 0,11-3-469 0</inkml:trace>
  <inkml:trace contextRef="#ctx0" brushRef="#br2" timeOffset="202547.76">31713 13998 164 0,'-1'-9'316'0,"1"9"-73"0,-1-6-31 0,1 6-38 15,0 0 30-15,0-10-43 0,0 10 30 0,0 0-27 16,0 0 25-16,0 0-8 0,0 0-34 0,0 0 3 15,0 0-17-15,0 0 17 0,7 4-25 16,-7-4 25-16,5 7-26 0,-5-7 24 0,6 11-19 0,-4-5 23 16,4 1-16-16,-2 1 10 0,0 1-27 0,1-1 13 15,-1 2-23-15,0-2 21 0,0 3-46 0,0-1 21 16,2 1-34-16,-2-1 16 0,0 1-36 0,-2-1 15 16,3-1-35-16,-1 2 21 0,-1-1-36 0,-1 0 21 15,3-2-5-15,-2 2-32 0,-1-2 26 0,1 0-6 16,-2-1-3-16,2-2-2 0,-2 2-5 0,-1-7-4 15,4 10-7-15,-3-4 5 0,-1-6-4 0,4 7-7 16,-4-7-49-16,3 7-59 0,-3-7-31 0,2 6-73 16,-2-6-24-16,0 0-70 0,3 9-95 0,-3-9-25 15,-4 6-65-15,4-6-344 0,-5 7-385 0</inkml:trace>
  <inkml:trace contextRef="#ctx0" brushRef="#br2" timeOffset="203310.13">31143 14770 514 0,'0'0'352'0,"0"0"-50"16,-10-2-91-16,10 2 4 0,0 0-9 0,0 0 9 16,0 0-8-16,0 0-25 0,0 0-48 0,0 0-2 0,-3-5-33 15,3 5 7-15,0 0-29 0,9-6 13 0,-9 6-28 16,9-6 4-16,-9 6-36 0,16-8 24 15,-9 5-39-15,2-1 21 0,3-1-29 0,-3 0 21 16,1 1-6-16,1 0-6 0,0-1-1 0,1 0-9 0,-3 2-13 16,2-1-40-16,-2 0-55 0,-1 2-57 0,-8 2-14 15,15-4-68-15,-15 4 3 0,12-2-83 0,-12 2-10 16,0 0-225-16,9 4-67 0</inkml:trace>
  <inkml:trace contextRef="#ctx0" brushRef="#br2" timeOffset="203499.48">31210 14832 205 0,'-5'4'334'0,"-2"3"-88"0,7-7 21 0,-6 7-42 16,6-7 19-16,-5 5-34 0,5-5 3 0,-7 6-13 0,7-6-18 15,0 0 1-15,-2 5-26 0,2-5 9 0,0 0-41 16,0 0 5-16,10 2-37 0,-10-2 5 0,0 0-39 16,15-3 11-16,-15 3-34 0,17-4 11 0,-8 0-44 15,0 1 38-15,2 0-39 0,-2-1 27 0,3 0-31 16,-1 0-22-16,-2 0-85 0,1 1-71 0,2-1-74 15,-3-1-144-15,0 0-423 0,2 2-355 0</inkml:trace>
  <inkml:trace contextRef="#ctx0" brushRef="#br2" timeOffset="203981.01">31686 14641 47 0,'0'0'455'0,"0"0"-90"0,-10-4-91 0,10 4-5 16,0 0-10-16,-9-3-3 0,9 3-7 0,0 0-43 15,0 0-2-15,-9-2-44 0,9 2 4 0,0 0-38 16,0 0 17-16,0 0-34 0,0 0 27 0,0 0-22 15,0 0 10-15,5-6-28 0,-5 6 6 0,7-3-17 16,-7 3-13-16,11-4-11 0,-11 4-15 0,12-5-10 16,-6 3-16-16,4-1 6 0,-3 0-15 0,2 1 10 15,0-2-17-15,-1 0 12 0,3 1-3 0,-2-1-7 16,2 1 0-16,-1 0-6 0,2 0-24 0,1-1-52 16,-2 0-67-16,1 2-16 0,-1 0-44 0,-2-1-47 15,3 1-7-15,-12 2-62 0,15-1 5 0,-15 1-54 16,14 0-319-16,-14 0-193 0</inkml:trace>
  <inkml:trace contextRef="#ctx0" brushRef="#br2" timeOffset="204180.45">31787 14707 50 0,'-9'7'284'0,"3"-1"-61"16,-2-3-24-16,5 3-18 0,-3-3-9 0,6-3-11 16,-7 7-25-16,7-7-14 0,-7 5-7 0,7-5 3 0,0 0-19 15,-4 6 22-15,4-6-38 0,0 0 10 0,0 0-36 16,0 0 8-16,13-1-27 0,-13 1 1 15,12-5-24-15,-3 1 17 0,0 1-31 0,0-2 22 16,1-1-26-16,0 2 23 0,0-2-24 0,-1 2 15 16,1-3-57-16,-1 3-24 0,-2-2-58 0,0 0-51 0,-2 1-40 15,-1 0-22-15,-4 5-23 0,5-11-149 0,-5 11 123 16</inkml:trace>
  <inkml:trace contextRef="#ctx0" brushRef="#br2" timeOffset="204397.12">31838 14604 43 0,'-5'-4'268'0,"-1"-1"-88"0,1 1 34 16,5 4-44-16,-10-7 54 0,10 7-32 0,-9-4 35 15,9 4-21-15,-9-7 4 0,9 7-20 0,-7-3-23 16,7 3-30-16,-6-4-19 0,6 4 5 0,0 0 1 16,0 0 16-16,0 0-19 0,0 0 17 0,-7 4-32 15,7-4 22-15,4 7-23 0,-2-1 12 0,0 0-37 16,2 2 7-16,0 1-28 0,0 0 2 0,1 2-28 16,0 2 13-16,1-2-26 0,-2 4 10 0,1-2-18 15,2 2 14-15,-1-3-24 0,0 3 12 0,0-1-18 0,-1 0 14 16,1-1-28-16,0-2-36 0,-1-1-94 0,1 1-38 15,-1-3-42-15,0 0-79 0,0-1-92 16,1-4-78-16,-6-3-257 0,8 7-238 0</inkml:trace>
  <inkml:trace contextRef="#ctx0" brushRef="#br2" timeOffset="204617.7">31918 14589 429 0,'0'0'375'0,"-3"-8"-114"0,3 8-8 15,0-8-20-15,0 8 27 0,0 0-3 0,0 0-22 16,0 0-7-16,0 0-51 0,0 0 2 0,0 0-45 16,-2 7 10-16,2-7-45 0,2 9 15 0,-1-4-42 15,2 2 10-15,1 0-41 0,-2 0 24 0,2 3-40 16,1-2 17-16,-2 2-31 0,3-1 23 0,-2 1-31 16,2 1 23-16,2-1-32 0,-3 1 22 0,2-2-32 15,-1 0-7-15,2-1-85 0,-2 1-37 0,-1-1-44 16,4-1-76-16,-1 0-89 0,-1-1-89 0,0-1-270 15,2 0-219-15</inkml:trace>
  <inkml:trace contextRef="#ctx0" brushRef="#br2" timeOffset="205115.91">32261 14649 293 0,'0'0'290'0,"-3"-9"-67"0,3 9-22 15,-4-11-8-15,4 11-29 0,-7-10-22 0,2 3-34 16,1 2 25-16,-2-2-33 0,-2 0 16 0,3 1-38 16,-1-1 14-16,-1-1-32 0,1 1 14 0,-1-1-39 15,1-1 7-15,1 0-20 0,1 2 12 0,-1-3-24 16,3 2 12-16,-2-1-17 0,3 2 14 0,-1 0-18 16,2-2 15-16,0 9-26 0,0-10 24 0,0 10-6 15,5-10 4-15,-5 10-15 0,4-5 34 0,-4 5 8 16,0 0 21-16,12 1 17 0,-12-1-4 0,10 10 32 15,-4-2-11-15,1 0 21 0,-1 5-30 16,2-1 24-16,-2 1-26 0,4 4 23 0,-1-1-22 0,-1 2 19 16,2 2-27-16,-1-1 7 0,0 0-26 0,1-1 9 15,1 1-23-15,-2-1-6 0,2 1-13 0,-1-2 4 16,1 0 0-16,1-1-5 0,-3-1-3 0,2-4-1 16,0 1 0-16,-1-1-8 0,-1-1 6 0,1-3 0 0,-1 0-3 15,0-2 0-15,-1-1 0 0,1 0-4 16,-9-4-7-16,14 2 3 0,-14-2-4 0,11-3-3 15,-11 3-8-15,7-7-2 0,-7 7-3 0,2-14-17 0,-6 7 5 16,1-1 5-16,-4-1 21 0,-2-1-21 0,0 0 25 16,-3-1-16-16,1 3 21 0,-3-1-18 0,0 0 18 15,3 1-18-15,-3 0 16 0,2 1-10 0,3-1 17 16,-1 3-29-16,2-1 34 0,1 0-21 0,0 1 14 16,2 0-22-16,1 0 13 0,3-2-29 0,1 7-14 15,0-11-58-15,3 4-15 0,3 0-58 0,0 0-32 16,2 0-64-16,1-2-121 0,4 1-35 0,0 0-352 15,-1-1-292-15</inkml:trace>
  <inkml:trace contextRef="#ctx0" brushRef="#br2" timeOffset="205780.74">32563 14342 215 0,'0'0'460'0,"-6"-5"-92"0,6 5-47 16,-7-6-37-16,7 6-23 0,0 0-30 15,-6-4-27-15,6 4-35 0,0 0-25 0,0 0-2 0,0 0 19 16,0 0 18-16,0 0 17 0,0 0 16 16,2 9-20-16,2-3 8 0,1 0-48 0,1 1 3 0,2 2-40 15,-1 1 15-15,2 0-47 0,-1 1 17 16,2-1-36-16,-3 3 12 0,2-2-38 0,-1 0 19 0,1 1-34 16,-1-1 20-16,-1 0-33 0,0-1 20 0,0 0-26 15,-2 0 18-15,-1-2-21 0,3-1 22 0,-3 2-31 16,1-2 22-16,-2-2-32 0,1 1 3 0,-4-6-67 15,7 9-13-15,-7-9-58 0,5 8-63 0,-5-8-65 16,0 0-51-16,0 0-77 0,0 0-69 0,0 0-57 16,4-6-244-16,-4 6-298 0</inkml:trace>
  <inkml:trace contextRef="#ctx0" brushRef="#br2" timeOffset="206029.87">32554 14322 120 0,'-6'-8'345'0,"-1"2"-58"15,7 6-61-15,-7-8-12 0,7 8-36 0,-5-9-28 0,5 9-20 16,-4-8-16-16,4 8-9 0,0-8-15 16,0 8 2-16,4-5-8 0,-4 5-3 0,7-5 0 15,-7 5-12-15,13-3 1 0,-13 3-5 0,13 2-8 0,-13-2-4 16,16 2-5-16,-8 2-8 0,0-1-1 0,-1 1-12 16,0 3-6-16,-1-2-7 0,-1 1 5 0,-1 1-1 15,-4-7-9-15,5 14 3 0,-2-6-3 0,-2-1-3 16,-1 2-11-16,-1-1 13 0,-2 0-4 0,2 1 1 15,0-2-5-15,-2 1-15 0,3-2-37 0,-2 1-77 16,2-7-25-16,-2 12-69 0,2-12-79 0,0 11-49 16,0-11-169-16,4 7-18 0</inkml:trace>
  <inkml:trace contextRef="#ctx0" brushRef="#br2" timeOffset="206448.08">32807 14343 12 0,'3'-11'367'0,"-3"11"-102"0,2-8-16 0,-2 8-39 16,0-8 10-16,0 8-52 0,0-5 12 0,0 5-46 16,0 0 21-16,-5-7-30 0,5 7-18 0,0 0-13 15,-9-2-9-15,9 2-11 0,0 0 3 0,-11 4-14 16,11-4-11-16,-8 7-11 0,4-1-3 0,2-1-9 16,2-5-1-16,-4 12-25 0,3-5 16 0,-1-1 1 15,2 3 1-15,0-9-9 0,2 12 0 0,-1-4-5 0,1-2-6 16,0-1 13-16,0 1-6 0,2 0 0 15,1-2-4-15,-5-4 4 0,12 9-2 0,-12-9-9 0,11 2 8 16,-11-2-1-16,15 0 1 0,-15 0 4 0,13-2-4 16,-13 2-1-16,13-6-14 0,-8 2 10 0,0 0 0 15,0-3 0-15,-1 0-2 0,1 1 1 16,-2-1 2-16,1 1-6 0,-2 0 10 0,-2 6 2 0,3-12 1 16,-3 12 1-16,2-10 2 0,-2 10 7 0,2-9-24 15,-2 9 25-15,1-10-5 0,-1 10-2 0,0 0-2 16,1-7-9-16,-1 7 6 0,0 0-1 0,0 0 0 15,0 0-1-15,0 0-2 0,14 3 4 16,-14-3-7-16,9 6 1 0,-9-6 0 0,9 7-1 0,-2-5 2 16,0 3-3-16,1-1-2 0,0-1-4 0,-1 1-19 15,-7-4-27-15,17 7-49 0,-17-7-37 0,15 6-73 16,-15-6-48-16,15 4-61 0,-15-4-291 0,15 1-125 16</inkml:trace>
  <inkml:trace contextRef="#ctx0" brushRef="#br2" timeOffset="206621.12">33053 14290 193 0,'0'0'397'0,"-2"-7"-102"0,2 7-25 16,-2-6-64-16,2 6-1 0,0 0-68 0,-2-7 12 0,2 7-60 15,0 0 20-15,0 0-60 0,0-8 23 0,0 8-47 16,0 0 33-16,0 0-49 0,0 0 35 16,0 0-41-16,0 0 26 0,11 2-43 0,-11-2 41 0,6 5-49 15,-6-5 45-15,4 4-42 0,-4-4-40 0,4 6-82 16,-4-6-45-16,0 0-41 0,2 7-53 0,-2-7-174 15,0 0 68-15</inkml:trace>
  <inkml:trace contextRef="#ctx0" brushRef="#br2" timeOffset="206749.76">32985 14220 193 0,'-3'-4'165'16,"3"4"-46"-16,-4-11-34 0,4 11-4 0,-2-10-25 15,2 10-15-15,2-9-5 0,-2 9-4 0,4-10-7 16,-4 10-2-16,9-8-47 0,-9 8-35 0,10-6-44 15,-10 6-111-15,11-5 69 0</inkml:trace>
  <inkml:trace contextRef="#ctx0" brushRef="#br2" timeOffset="207162.8">33130 14177 15 0,'0'0'204'0,"8"6"-11"15,-8-6-30-15,9 8-21 0,-9-8-27 0,10 8-23 16,-10-8-11-16,9 7-12 0,-9-7-8 0,7 10-15 0,-7-10-1 15,5 8-10-15,-5-8-5 0,4 9-10 16,-4-9 6-16,3 9-8 0,-3-9-8 0,2 8 3 16,-2-8 4-16,1 5-9 0,-1-5 8 0,0 0-5 15,0 9 4-15,0-9-7 0,0 0 24 0,0 0-14 0,0 0 6 16,0 0-13-16,0 0 2 0,0 0-7 16,0 0 3-16,13-2-9 0,-9-2 11 0,2 0-9 15,2 0 10-15,-1-2-17 0,0 1 11 0,2-1-15 0,0-2 17 16,-2 1-8-16,1 0 4 0,-2-2-14 0,2 2 8 15,-2-1 12-15,-2 0-14 0,0 1 44 0,-1-3 3 16,-1 4 40-16,-2-2-18 0,0 1 42 0,0 7-33 16,0-12 41-16,0 12-37 0,-1-10 43 0,1 10-61 15,-3-8 34-15,3 8-65 0,-1-7 35 0,1 7-44 16,0 0 39-16,0 0-39 0,0 0 42 0,0 0-54 16,0 0 46-16,7 5-58 0,-4 1 40 0,4 0-38 15,-2 0 43-15,1 3-48 0,2 0 45 0,1 1-58 16,-2 0 47-16,0 1-47 0,1 1 54 0,-2 0-56 15,0 2 54-15,-1-2-55 0,-1 2 52 0,-2 0-51 16,-2 0 35-16,-2 1 12 0,-2 2-33 0,-1-1-114 16,-2 2-175-16,-4 3-499 0,-1 1-320 0</inkml:trace>
  <inkml:trace contextRef="#ctx0" brushRef="#br2" timeOffset="207946.93">31888 15318 244 0,'0'0'279'0,"-6"-4"-61"0,6 4-18 0,-10-3 5 16,10 3-28-16,-14-4-55 0,14 4 38 0,-16-3-51 15,5 0 6-15,-1-1-35 0,3 2 22 0,-2-3-40 16,-1 2 14-16,2-4-37 0,-3 2 22 0,3-1-42 16,-2-3 24-16,1 1-36 0,3-2 22 0,-1 1-25 15,-1-2 17-15,3 0-19 0,0 0 19 0,3 0-29 16,0 2 28-16,1-1-25 0,1 2 22 0,2-1-27 15,0 2 29-15,0 0-28 0,0 7 45 0,4-9-9 16,-4 9 23-16,8-4 4 0,-8 4 11 0,10 2 7 16,-5 2-11-16,4 1 28 0,-1 2-23 0,2 1 31 15,0 3-25-15,-1 1 19 0,5 2-31 0,0 2 27 16,-1-1-29-16,2 2 27 0,0-1-30 0,2 3 20 16,0-1-30-16,1 0 0 0,0 0-8 0,0 0 5 15,1 0 0-15,-2-4 1 0,0 1-8 0,-1-2 0 16,2 1-3-16,-2-3-10 0,2 1 2 0,-3-1-4 15,-2-2-2-15,0-1-5 0,0-2 3 0,-4 1 2 16,0-2-5-16,0 0 3 0,-2-2 3 0,-7-3-5 16,11 6-12-16,-11-6 9 0,0 0-4 0,0 0-8 0,0 0 3 15,5-3 0-15,-5 3-4 0,-9-10 2 0,1 4 0 16,-2-2 14-16,-2-1-29 0,-2 0 31 16,-1-2-20-16,-2 2 16 0,1-2-17 0,0 1 17 0,1 2-13 15,1-1 11-15,0 2-12 0,2 0 12 0,-2 1-16 16,5 0 15-16,0 1-12 0,2 0 13 0,-1 2-12 15,2-2 11-15,1 1-13 0,5 4 13 16,-6-8-16-16,6 8 16 0,-1-9-19 0,1 9 17 0,5-9-11 16,-1 1 8-16,3 3-35 0,0-1-18 15,3-1-71-15,-1 0-27 0,2 2-70 0,1-3-88 0,-3 2-83 16,2 2-148-16,-1-2-245 0,-4 2-301 0</inkml:trace>
  <inkml:trace contextRef="#ctx0" brushRef="#br2" timeOffset="208639.28">31762 15243 63 0,'-8'4'296'16,"0"0"-75"-16,-1 2 26 0,-1-1-58 0,3 2 19 16,-1 1-59-16,-2-1 24 0,3 2-48 0,2-1 16 15,-1 0-43-15,1 2 8 0,0 0-36 0,3-2 23 16,0-1-28-16,2 3 9 0,1-3-18 0,0-1 2 16,4 0-12-16,-2 0 1 0,3-2-16 0,-2-1 3 15,-4-3-18-15,14 4 9 0,-14-4-11 0,16 1 5 16,-16-1-13-16,14-3 10 0,-14 3-12 0,12-3 7 15,-12 3-19-15,9-5-60 0,-9 5-119 0,0 0-57 16,-2-8-101-16,2 8-233 0,-9-4-92 0</inkml:trace>
  <inkml:trace contextRef="#ctx0" brushRef="#br2" timeOffset="209166.05">30957 16255 364 0,'-11'-7'332'0,"2"0"-14"0,1 1-48 0,0-2-8 0,1 1-38 16,2 2-48-16,0-4 23 0,0 3-21 0,4 0-13 15,0-1-31-15,1 7 0 0,2-11 6 0,3 6-32 16,3 2 12-16,0-1-40 0,-8 4 5 0,19 0-39 0,-8 1 17 15,2 0-38-15,2 3 21 0,-2 1-28 16,4 1 18-16,-3 0-30 0,1 0 26 0,-1 1-27 16,-1 0 24-16,-3 2-27 0,2-3 28 0,-3 1-23 15,-2-2 41-15,0 1-10 0,-3-3 29 0,-4-3-20 16,5 9 15-16,-5-9-25 0,0 0 11 0,-3 7-19 16,3-7 11-16,-6-4-17 0,6 4 11 0,-11-8-20 0,5 1 12 15,-3-4-15-15,3 0 4 0,-1-2-11 16,2-2 11-16,1 0-7 0,-1 1-6 0,5-2-32 0,-1 2-70 15,2 1-25-15,3 1-37 0,-1 1-9 16,3 1-16-16,-1-1-40 0,4 2 13 0,3 0-48 16,-3 2 20-16,2 1-28 0,2 1-18 0,-2 3-9 15,2-1-213-15,0 2-6 0</inkml:trace>
  <inkml:trace contextRef="#ctx0" brushRef="#br2" timeOffset="209545.49">31349 16047 282 0,'0'0'333'0,"0"0"-81"15,0 0 16-15,0 0-50 0,-3-7 9 0,3 7-29 0,-5-3-10 16,5 3-27-16,-9-3-9 0,9 3-28 0,-7-2-26 16,7 2-7-16,0 0-20 0,-15-1-4 0,15 1-21 15,0 0-1-15,-13 2-4 0,13-2-14 0,-7 4-18 16,7-4 14-16,-5 7-10 0,5-7 4 0,-3 10-14 16,3-10 9-16,-1 12-21 0,1-12 22 0,3 13-7 15,-1-6 3-15,1 0-8 0,1 0 8 0,0 1-8 16,1-3 5-16,1 3-12 0,-1-2 10 0,0-2-4 15,0 1 6-15,-5-5-8 0,8 8 8 0,-8-8-12 16,10 3 8-16,-10-3 0 0,0 0 4 0,12-1-7 16,-12 1 5-16,4-6-8 0,-4 6 9 0,4-10-9 15,-4 10 13-15,1-8-18 0,-1 8 16 0,2-11-9 16,-2 11 10-16,2-9-10 0,-2 9 5 0,2-9-10 16,-2 9 11-16,1-6-8 0,-1 6 14 0,0 0-20 15,7-6 15-15,-7 6-6 0,0 0 5 0,13-2-14 16,-13 2 15-16,12 1-19 0,-12-1 18 0,14 3-9 15,-5-1 8-15,1-1-21 0,1 0-18 0,-1 0-28 16,0 1-36-16,0-1 3 0,-10-1-62 0,20 1 1 0,-20-1-36 16,16 0-26-16,-16 0-7 0,14-1-3 15,-14 1-14-15,12-5-158 0,-12 5 140 0</inkml:trace>
  <inkml:trace contextRef="#ctx0" brushRef="#br2" timeOffset="209913.98">31478 15940 194 0,'-6'-10'265'0,"-2"0"-9"0,4 2 2 0,-2 1-7 15,3 0-25-15,-1 2-23 0,2-1-26 0,2 6-51 16,-5-10 17-16,5 10-5 0,-2-7-7 0,2 7-6 16,0 0-11-16,0 0 8 0,0 0-20 0,11 1 4 15,-11-1-35-15,11 10 17 0,-6-4-30 0,2 1 22 16,0 1-35-16,0 1 15 0,2 0-34 0,-2 1 24 16,2 0-31-16,-2 0 18 0,0 0-30 0,2-1 22 0,-2 0-26 15,-1-1 25-15,0 0-30 0,-1-2 26 0,1 0-30 16,-4 1 28-16,3-2-21 0,-1-2 32 15,-4-3-19-15,8 8 28 0,-8-8-31 0,7 3 17 0,-7-3-22 16,0 0 18-16,15 0-27 0,-15 0 25 0,12-2-26 16,-12 2 20-16,16-3-29 0,-16 3 24 0,16-1-25 15,-16 1 29-15,18-1-26 0,-18 1 25 0,17 2-28 16,-17-2 33-16,15 4-26 0,-15-4 18 0,13 6-24 16,-8-2 26-16,-1 2-23 0,-4-6 28 0,4 9-24 15,-3-3 19-15,-1-6-21 0,-3 12 27 0,1-5-32 16,-1-1 26-16,-3 0-29 0,1 1 30 0,-3-1-26 0,4-1 27 15,-2 0-30-15,6-5 21 0,-10 7-46 16,10-7-26-16,-10 5-72 0,10-5-46 0,0 0-35 0,0 0-50 16,0 0-50-16,-10-3-31 0,10 3-32 0,6-8-188 15,-2 3-87-15</inkml:trace>
  <inkml:trace contextRef="#ctx0" brushRef="#br2" timeOffset="210091.13">31757 16015 160 0,'4'-6'449'0,"-4"6"-62"0,5-9-30 0,-5 9-31 0,3-7-7 16,-3 7-40-16,4-7-7 0,-4 7-58 0,3-6-10 15,-3 6-65-15,0 0 2 0,2-5-57 16,-2 5 9-16,0 0-46 0,0 0 16 0,8-4-35 0,-8 4 21 16,0 0-31-16,9 2 18 0,-9-2-29 0,9 4 23 15,-9-4-31-15,10 4 28 0,-10-4-31 0,9 6 21 16,-1-2-30-16,-8-4 20 0,9 7-68 0,-5-2-13 16,-4-5-58-16,7 8-54 0,-7-8-62 0,4 7-90 15,-4-7-83-15,0 0-303 0,-2 5-226 0</inkml:trace>
  <inkml:trace contextRef="#ctx0" brushRef="#br2" timeOffset="210231.03">31626 15848 137 0,'2'-11'198'0,"1"5"-57"0,-3 6-27 16,8-6-26-16,1 1-23 0,-1 3-13 0,1 0-8 15,0-1-45-15,3 2-72 0,-3 0-49 0,3 0-83 16,-1 0 64-16</inkml:trace>
  <inkml:trace contextRef="#ctx0" brushRef="#br2" timeOffset="210462.81">31813 15782 313 0,'0'0'353'0,"-4"-7"-65"0,4 7 31 16,-5-3-28-16,5 3-24 0,0 0-32 0,-5-8-24 0,5 8-44 16,0 0-28-16,-5-5-23 0,5 5-9 0,0 0 3 15,0 0-20-15,0 0 2 0,11 2-16 16,-11-2-12-16,9 6-10 0,-1-3-7 0,-2 2-6 0,4 0-10 15,-3 1-5-15,2 0-5 0,0 1-9 0,0-1 3 16,-2 1-8-16,2 1 2 0,0 1-2 0,-2-2 4 16,2 3-2-16,-3-5 0 0,0 3-5 0,1 1-2 15,-2-2-8-15,-1 1-3 0,0-1-14 0,-2 1-24 16,-1-2-26-16,1-1-27 0,-2-5-64 0,1 13-35 16,-1-13-66-16,-4 10-39 0,4-10-49 0,-4 8-276 0,4-8-141 15</inkml:trace>
  <inkml:trace contextRef="#ctx0" brushRef="#br2" timeOffset="210780.77">31874 15905 24 0,'0'0'237'0,"-1"-10"-45"0,1 10-27 0,1-12-26 15,-1 12-16-15,5-11-18 0,-3 5-12 0,2 2-14 16,-1-4-11-16,4 2-20 0,-2 1-9 0,0-2-11 16,0 1 5-16,0 2-16 0,0-2 2 0,-5 6-11 15,10-9 8-15,-10 9-14 0,8-6 13 0,-8 6-5 16,7-5 14-16,-7 5 3 0,0 0 27 0,0 0-4 15,0 0 34-15,10-2-14 0,-10 2 33 0,0 0-30 0,2 6 36 16,-2-6-1-16,4 7-12 0,-4-7-6 0,4 8-6 16,-4-8-7-16,6 9-13 0,-2-4-7 0,1 2-7 15,3 0-13-15,-2 0-5 0,1 1-8 0,0-1-4 16,4 1-3-16,-2 1-10 0,1-1-2 0,0 0 0 16,-2-1 6-16,-1 1-2 0,0-2-11 0,0 1 1 15,-3-1 11-15,1 1 3 0,-2-1-8 0,-3-6-17 16,1 13 26-16,-1-13-3 0,-2 13-3 0,-1-8-5 15,-1 1-10-15,0 1 16 0,-3-2-11 0,2 1 2 16,1-1-2-16,4-5-25 0,-11 7-60 0,11-7-65 0,-8 7-91 16,8-7-118-16,0 0-276 0,-7 4-149 0</inkml:trace>
  <inkml:trace contextRef="#ctx0" brushRef="#br2" timeOffset="211021.68">32281 15802 207 0,'4'-9'626'0,"-1"2"-159"0,2 1-109 16,-2 0-69-16,-3 6-60 0,6-9-36 15,-6 9-30-15,8-8-21 0,-8 8-7 0,8-6-17 0,-8 6-16 16,10-4-15-16,-10 4-24 0,9-2-10 0,-9 2-11 16,10 1-4-16,-10-1-4 0,13 1-15 0,-13-1 0 15,11 5-3-15,-11-5 0 0,9 6-7 0,-4-1-12 16,-5-5-13-16,8 9-19 0,-8-9-24 0,4 9-23 15,-4-9-33-15,0 10-42 0,0-10-76 0,-5 9-28 16,5-9-39-16,-10 8-24 0,10-8-5 0,-15 3-146 16,15-3 40-16</inkml:trace>
  <inkml:trace contextRef="#ctx0" brushRef="#br2" timeOffset="211285.49">32228 15757 259 0,'-10'-8'107'0,"0"-2"5"0,2 2-22 16,-1-2-12-16,3 2-20 0,1-1-14 0,1 0 0 0,1 0-10 15,3 1-14-15,0-1 2 0,0 0-9 0,4 0 3 16,0 1-5-16,1 2 3 0,2-1-4 0,0 1-40 15,1 0-72-15,-2 1-150 0,3 0 80 0</inkml:trace>
  <inkml:trace contextRef="#ctx0" brushRef="#br2" timeOffset="211430.86">32384 15629 94 0,'0'0'342'0,"9"4"-56"0,-9-4-29 0,10 7-30 15,-10-7 1-15,12 5-60 0,-5-1 10 0,1-1-52 16,0 1 21-16,1 0-63 0,0-2 17 0,0 2-49 15,0-1 24-15,1 0-58 0,-3 1 32 0,-7-4-48 16,13 3 46-16,-13-3-21 0,13 4 49 0,-13-4-42 16,8 3 38-16,-8-3-49 0,0 0 30 0,0 0-39 15,0 0 55-15,0 0-32 0,0 0 35 0,-4-5-8 16,4 5 38-16,-7-8-22 0,5 2 10 0,-1-1-11 16,-2-2 6-16,4 0-6 0,0 0-15 0,-1 0-4 15,4 1-6-15,-1-1-7 0,3 0-12 0,-2 1-5 0,3 1-7 16,1 1-4-16,1-1-2 0,1 3-13 0,1 2 10 15,-9 2-11-15,17-3 8 0,-17 3-14 0,19 5 13 16,-9 0-26-16,1 3 13 0,-2 2-42 0,-1 2-32 16,-3 2-109-16,3 2-8 0,-4 2-97 15,-3 1-60-15,0 3-90 0,-2 2-298 0,-2 1-245 0</inkml:trace>
  <inkml:trace contextRef="#ctx0" brushRef="#br2" timeOffset="212295.27">31412 16876 102 0,'-6'-5'458'0,"6"5"-131"0,-6-8-42 0,2 3-38 15,2-1-46-15,2-1 9 0,0 7-20 0,2-15-5 16,1 8-15-16,2-1-44 0,0 1 0 0,1-1-31 16,1 3 1-16,2 1-33 0,-2-1 10 0,2 2-25 15,2 1 9-15,-11 2-24 0,19-1 14 0,-9 2-28 16,1 1 19-16,-3 1-23 0,1 1 19 0,1 0-26 16,-5 1 17-16,2 0-20 0,-2 1-2 0,-1-1 5 15,-4-5 2-15,5 11-1 0,-5-11 1 0,2 8 1 16,-2-8-7-16,0 8 8 0,0-8-5 15,-5 5 1-15,5-5 5 0,0 0 23 0,0 0-24 0,0 0 18 0,-12-3-34 16,12 3 25-16,-6-10-19 16,6 3 30-16,-1-1-26 0,2-1 19 0,-1-1-29 0,4 0 6 0,-1-1 3 15,1 1 7-15,3-2 2 0,2 1 16 16,0 1-5-16,0 0 6 0,1 3 0 0,2-2 1 0,-2 4 2 16,0 1-6-16,2 1-3 0,-2 2-2 0,-10 1-9 15,24 1 4-15,-11 2-7 0,-3 0 1 0,1 2-1 16,0 0-5-16,-1 2 1 0,1-1-3 0,0 3 2 15,-1-1 1-15,-2 2-16 0,0-3-6 0,-1 1-30 16,0 0-38-16,-1-1-33 0,-1 2-41 0,0-2-43 0,0 1-77 16,-2-3-80-16,1 1-84 0,-4-6-265 0,5 9-209 15</inkml:trace>
  <inkml:trace contextRef="#ctx0" brushRef="#br2" timeOffset="212474.66">31833 16769 455 0,'0'0'488'0,"0"-7"-112"16,0 7-82-16,0 0-49 0,3-10-25 0,-3 10-23 16,4-6-29-16,-4 6-20 0,5-6-30 0,-5 6-19 15,9-8-6-15,-2 3-32 0,2 0-10 0,-1 1-14 0,1-3-12 16,1 1 2-16,-1 2-7 0,4-4-4 16,0 3-72-16,-2 0 18 0,1 0-41 0,-2 0-54 0,0 0-16 15,0 0-77-15,-1 1-50 0,0-1-57 0,0-1-245 16,-1 0-91-16</inkml:trace>
  <inkml:trace contextRef="#ctx0" brushRef="#br2" timeOffset="212765.02">31994 16537 191 0,'0'0'298'16,"0"-8"-90"-16,0 8-20 0,3-7-23 0,-3 7 9 0,6-7-40 15,-6 7 6-15,12-8-36 0,-5 6 29 0,0-1-40 16,-7 3 4-16,18-3-41 0,-18 3 16 0,15 0-17 15,-15 0 35-15,15 3-42 0,-7 1 29 0,-3 1-47 16,2 1 37-16,-4 0-43 0,1 2 34 0,-1-1-49 16,-1 3 29-16,-2-2-17 0,-1 1 45 0,0 0-47 15,-2-2 49-15,1 2-42 0,-1-2 37 0,3 1-56 16,-1-2 44-16,1-6-51 0,-1 12 50 0,1-12-45 16,0 8 36-16,0-8-43 0,5 6 36 0,-5-6-49 0,12 3 46 15,-12-3-66-15,16-3 13 0,-5 0-64 16,3-1 26-16,0-2-62 0,0-2-34 0,3 1-40 15,-4-3-13-15,6 0-20 0,-7 0-27 0,-2 0-38 0,1-3-133 16,-6 1 106-16</inkml:trace>
  <inkml:trace contextRef="#ctx0" brushRef="#br2" timeOffset="212947.11">32270 16455 264 0,'-5'-10'189'15,"-5"2"18"-15,4 0 8 0,-1 2 0 0,-2 1-11 16,-1-1-13-16,4 0 20 0,-1 3-69 0,1 0 13 16,6 3-46-16,-9-6 52 0,9 6-37 0,0 0 35 15,0 0-42-15,0 0 22 0,8 4-32 0,-1 0 6 16,2-1-24-16,4 1 15 0,0 0-33 0,3 4 7 0,-2-2-33 15,4 4 14-15,0-1-28 0,-1 2 7 0,-2 0-20 16,-1 2 11-16,-1 1-22 0,-3 2 18 16,-2 2-23-16,-3-1 14 0,-4 2-29 0,-1 0 15 15,-5 4-12-15,-2 0-35 0,-4 3-40 0,-4 5-18 16,-5 1-71-16,-3-1-25 0,-4-4-81 0,-1 2-65 0,-6 0-411 16,-1-2-269-16</inkml:trace>
  <inkml:trace contextRef="#ctx0" brushRef="#br2" timeOffset="213280.43">31107 16950 383 0,'0'0'309'16,"-11"-3"-43"-16,11 3 1 0,-12 1-24 16,12-1-20-16,-9 8-3 0,6-2-32 0,0 1-11 15,0 3-30-15,2 1-24 0,2 1-16 0,3-1-14 0,0 3-13 16,4 0-15-16,3 2-11 0,1 0-4 0,3-2-15 15,6 2-1-15,2-2-9 0,1-1-2 0,5 0-8 16,-1-3-28-16,4-1-51 0,0-2-64 0,5-3-95 16,-1 0-95-16,1-4-438 0,0-1-268 0</inkml:trace>
  <inkml:trace contextRef="#ctx0" brushRef="#br2" timeOffset="213812.11">32470 16487 138 0,'0'0'391'15,"0"0"-71"-15,-5-5-30 0,5 5-2 0,0 0-81 16,-5-5 4-16,5 5-67 0,0 0 8 0,-4-7-60 0,4 7 26 15,0 0-65-15,0-8 32 0,0 8-61 16,4-7 22-16,-1 1-37 0,1 3 25 0,1-3-34 16,4 2 22-16,-2-3-44 0,0 1-8 0,2 2-63 0,0-3-76 15,0 1-77-15,0 0-50 0,1-2-256 0,1 1-63 16</inkml:trace>
  <inkml:trace contextRef="#ctx0" brushRef="#br2" timeOffset="214480.95">32589 16233 176 0,'-3'-7'363'0,"3"7"-38"16,-6-7-60-16,6 7-8 0,-7-8-72 0,7 8 10 16,-2-6-57-16,2 6 39 0,0 0-47 0,0 0 27 15,0 0-45-15,0 0 18 0,0 0-28 0,6 4 18 16,-6-4-44-16,9 10 7 0,-4-4-23 0,2 2 13 0,1-1-32 16,-1 0 12-16,1 2-34 0,3 1 18 15,-3 0-25-15,-1-1-2 0,1 2-3 0,1-1-7 0,-3-2 6 16,-1 0-10-16,2 1 4 0,-2-2-8 0,0 2-25 15,-1-2-20-15,-2-2-29 0,1 2-20 0,-3-7-54 16,-1 11-32-16,1-11-34 0,-7 9-31 0,7-9-14 16,-14 7 4-16,5-6 15 0,-3-1 31 0,-1 0 26 15,0-1 47-15,-5-4 31 0,2 1 25 0,-2-5 47 16,-1 2 38-16,-1-2 34 0,2 0 28 0,3-1 20 0,0 3 30 16,2-1 10-16,0 1 14 0,3 0-20 0,2-1-6 15,-2 2-32-15,6-1 7 0,0 2-20 0,2 0 21 16,2 5-16-16,1-10 12 15,2 3-26-15,1 4 10 0,2-3-29 0,1 2 22 0,3-3-27 0,-1 2 24 16,3 1-26-16,0-3 26 0,2 2-38 16,0-1 31-16,-1-1-37 0,1 0 24 0,0 2-35 15,0-3 36-15,-3 1-24 0,3 0 37 0,-3 0-34 0,0-2 27 16,-1 1-35-16,-1 2 43 0,-2-1-48 0,-1-1 41 16,0 1-42-16,-2-1 44 0,1 1-26 0,-2 1 45 0,-2-1-46 15,-1 7 36-15,3-10-36 0,-3 10 28 16,2-9-47-16,-2 9 40 0,0 0-45 0,-2-7 42 15,2 7-6-15,0 0-42 0,0 0 39 0,0 0-41 0,-3 6 39 16,3-6-38-16,3 10 48 0,-1-4-42 0,2 1 33 16,-1 1-38-16,1 1 48 0,3 1-47 0,0 0 22 15,-1 1-24-15,2 0 42 0,1 2-46 0,-2-2 47 16,1-1-55-16,0 0 24 0,-1 0-10 0,0-2 44 16,-1-1-48-16,-1 1 20 0,0-1-17 0,0-3 13 15,-1 3-7-15,1-3 50 0,-5-4-55 0,5 6 45 16,-5-6-37-16,0 0-2 0,8 4 39 0,-8-4-47 0,0 0 25 15,5-6-15-15,-5 6 42 0,5-7-34 0,-5 7 42 16,5-9-33-16,-5 9 43 0,4-7-38 0,-4 7 32 16,4-7-25-16,-4 7 27 0,5-6-24 0,-5 6 31 15,9-4-18-15,-9 4 10 0,0 0-27 0,16 0 1 16,-16 0-8-16,12 4 0 0,-4-1-1 16,-2 3-8-16,2-1-3 0,0 1-9 0,-1 3-44 0,2-1-75 15,0 3-61-15,-2-2-84 0,0 4-130 0,-2-1-402 16,-1 0-324-16</inkml:trace>
  <inkml:trace contextRef="#ctx0" brushRef="#br2" timeOffset="-213617.65">31837 17614 357 0,'-5'-3'313'16,"5"3"-23"-16,-10-7-53 0,10 7-25 15,-8-8-71-15,8 8 28 0,-4-8-48 0,4 8 28 0,0-8-53 16,0 8 33-16,3-7-52 0,-3 7 28 0,9-6-60 16,-9 6 30-16,11-4-47 0,-11 4 29 0,12-1-46 15,-12 1 40-15,13 0-62 0,-13 0 40 0,14 3-9 16,-14-3-26-16,11 4 43 0,-11-4-47 0,10 5 40 15,-10-5-43-15,5 7 33 0,-5-7-29 0,4 9 35 0,-4-9-48 16,-2 8 50-16,2-8-37 0,-4 7 24 0,4-7-36 16,-8 4 35-16,8-4-30 0,0 0 38 0,-14 3-36 15,14-3 34-15,-8-5-37 0,8 5 33 0,-7-8 5 16,4 3-43-16,1 0 41 0,1-3-42 0,1 1 18 16,1 0-5-16,1 0 29 0,3-1-35 0,-1 0 42 15,4 1-36-15,-2 1 25 0,3 1-27 0,1 1 48 16,1-1-44-16,0 3 26 0,1-1-32 0,-1 2 50 15,1 1-41-15,-1 0 26 0,0 1-37 0,0 2 48 0,-1-1-44 16,-1 1 38-16,0 1-34 0,-3-1 41 16,1 3-45-16,-2-2 40 0,-2 1-33 0,-3-5 26 15,3 10-31-15,-3-10 43 0,-1 8-45 0,1-8 34 16,-5 7-32-16,5-7 38 0,-8 4-2 0,8-4 8 16,0 0-33-16,-14-1 24 0,14 1-19 0,-7-7 21 0,3 2-33 15,1-1 35-15,2-2-47 0,0 0 40 0,1-1-34 16,2 0 24-16,1-1-34 0,1 1 37 0,1-1-19 15,2 2 10-15,2 1-25 0,-1 0 40 0,1 3-37 16,2-1 37-16,-2 1-44 0,2 3 28 0,1 0-16 16,-1 1 30-16,1 2-34 0,0 1 33 0,-2 1-29 0,3-1 26 15,-2 2-42-15,0 1 30 0,1 0-43 0,-1 0 25 16,-1-1-52-16,0 1 21 0,-1-2-58 0,0 2-1 16,0-2-36-16,0 1 4 0,-1-3-31 0,-8-2-17 15,12 4 2-15,-12-4 11 0,14 0-6 0,-14 0 18 16,9-4 17-16,-4 0 11 0,-5 4 26 0,5-10 18 15,-3 3 20-15,-2-1 12 0,0 0 6 16,-2-2 14-16,2 1 7 0,-2-2 18 0,-1 1 60 0,0 1 31 16,-1-1 3-16,1 2 36 0,-1-1-2 0,0 2-15 15,2 1-19-15,-1 0-11 0,3 6-14 0,-7-7 0 16,7 7-15-16,-8-5-4 0,8 5 2 0,0 0-7 0,0 0 2 16,-8 2-9-16,8-2-5 0,0 0 3 0,-1 9-5 15,1-9 7-15,1 7-3 0,-1-7-4 0,6 10-4 16,-6-10 2-16,8 8-5 0,-8-8 1 0,8 9-4 15,-8-9-8-15,10 7 2 0,-10-7-3 0,9 4 6 16,-9-4-2-16,10 4-6 0,-10-4 1 0,0 0-17 16,11 2 28-16,-11-2-6 0,0 0 2 0,6-6-2 15,-6 6-12-15,3-8 13 0,-3 8-3 0,0-10-2 0,0 10 1 16,0-12-9-16,-2 4 6 0,2 1 7 16,0 0-7-16,0-2 5 0,2 2-1 0,-2 0 1 15,2-1 13-15,-2 0 6 0,4 1 6 0,-1 1 2 0,-3 6 3 16,6-11 11-16,-2 7-4 0,-4 4-4 0,10-7-3 15,-10 7 11-15,11-2-4 0,-11 2-9 0,13 1-5 16,-13-1-6-16,14 4-1 0,-6-1 3 16,-2 0-9-16,2 2-1 0,-3-1-6 0,3 2 0 0,-3-2 3 15,-1 1 1-15,0 1-3 0,-4-6 2 0,6 10 4 16,-6-10-1-16,0 9-4 0,0-9-1 0,0 9-5 16,0-9 7-16,-2 5-1 0,2-5-5 0,0 0 7 15,-8 3 0-15,8-3-15 0,-7-4 12 0,7 4-3 16,-6-7 5-16,6 7-7 0,-8-11-4 0,8 11 4 15,-3-11 4-15,3 11 2 0,-2-14-4 0,2 14-4 0,2-11 7 16,0 5-1-16,-2 6 8 0,5-8 1 0,-5 8 2 16,10-7 6-16,-10 7-4 0,12-4-4 0,-12 4-8 15,15-2 4-15,-15 2-5 0,14 2 1 0,-14-2 3 16,18 4-12-16,-10-2 11 0,0 2-9 0,2 1-1 16,-3-2-4-16,0 2-3 0,1-2-2 0,-1 3-27 15,-1-2-31-15,2 0-21 0,-8-4-54 0,9 5-21 16,-9-5-66-16,10 6 5 0,-10-6-66 0,0 0 3 15,11 1-143-15,-11-1 100 0</inkml:trace>
  <inkml:trace contextRef="#ctx0" brushRef="#br2" timeOffset="-213149.78">32577 17217 275 0,'0'0'329'0,"0"-9"-40"16,0 9-27-16,1-8-25 0,-1 8-24 0,3-6-18 15,-3 6-22-15,0 0-26 0,6-5-22 0,-6 5-11 16,0 0-25-16,14 0-18 0,-14 0-15 0,9 4-1 15,-9-4-16-15,12 4-2 0,-12-4-18 0,11 5-2 16,-4-1-5-16,0 1 5 0,0-1-1 0,0 0-4 16,-2 1 4-16,3 0-17 0,-3 0 4 0,-1-2 5 0,1 1-13 15,2 0 1-15,-7-4 9 0,7 7-1 0,-7-7-23 16,8 4 15-16,-8-4-4 0,5 4-27 0,-5-4-11 16,0 0-2-16,0 0 1 0,8-5 6 0,-8 5-6 15,2-8-1-15,-3 1 4 0,0 0 2 0,-2-3 16 16,3 0-6-16,-2 1 11 0,0-1 6 0,1 0 2 15,1 3 4-15,-2 0 8 0,2 0 0 0,0 7-2 16,-2-11 3-16,2 11-2 0,0-8 12 16,0 8 0-16,0 0 10 0,0 0-5 0,0 0-9 0,12 2 9 15,-12-2-11-15,7 7 3 0,-3-4 4 0,1 4-8 16,1-1-8-16,0-1 23 0,0 2-21 0,1-1-3 0,-1 0 5 16,-1-1 3-16,0-1 0 0,0 1 4 0,-5-5 6 15,9 6 8-15,-9-6 3 0,8 5-2 16,-8-5-8-16,0 0-7 0,13 1 9 0,-13-1-4 0,9-1-12 15,-9 1 6-15,0 0 7 0,11-3 5 0,-11 3 0 16,9-3 1-16,-9 3 0 0,0 0-2 0,14-1-5 16,-14 1 4-16,11 1 11 0,-11-1-22 0,10 4 4 15,-10-4 5-15,9 6-10 0,-9-6-1 0,7 7 18 16,-7-7-4-16,6 8-23 0,-6-8 6 0,3 10 6 0,-3-10-5 16,0 9-32-16,-2-3-17 0,-1 0-68 15,-3-1-54-15,-1 1-135 0,-2-1-53 0,-5 1-170 0,0-2-32 16</inkml:trace>
  <inkml:trace contextRef="#ctx0" brushRef="#br2" timeOffset="-212968.28">32388 17195 119 0,'-3'-7'317'0,"3"7"-60"0,2-11-35 16,0 6-15-16,3-1-20 0,-1 1-34 0,5-2-4 15,0 0-11-15,1 0-11 0,3-2-16 0,0 1-10 0,1 0 6 16,1-2-28-16,3 0-19 0,0 1-9 15,-1-1-8-15,1 2-13 0,-3 1-5 0,0 1-4 16,-1 0-9-16,2 0-31 0,-5 2-34 0,2 1-65 0,-3-1-119 16,-1 3-422-16,-9 1-170 0</inkml:trace>
  <inkml:trace contextRef="#ctx0" brushRef="#br2" timeOffset="-194451.79">27478 15037 61 0,'-5'-6'338'15,"1"0"-51"-15,0 2-23 0,0-1 6 0,-2 1-5 16,2-1-40-16,4 5 36 0,-9-7-51 0,9 7 10 15,-6-6-67-15,6 6-1 0,-7-6-60 0,7 6 10 0,0 0 0 16,0 0 58-16,0 0 5 0,0 0 23 16,0 0 2-16,3 9 17 0,2-2 7 0,0 2-6 15,2 3-10-15,1 1-9 0,1 0-18 0,0 5-39 16,3 0 15-16,-1 3-33 0,1 3 1 0,2 0-22 16,0 1-1-16,-1-1-12 0,-1 1-17 0,0 0-13 15,3-1-12-15,-2 1-1 0,-1-4-6 0,-1-1-6 16,-2 0-6-16,2-2-3 0,0-1-3 0,-2 1-8 0,0-6 2 15,-2 1-1-15,-2-1-4 0,3-2-6 0,-3-1-3 16,0 0-8-16,-1-1-35 0,1-4-80 0,-5-4-57 16,4 7-127-16,-4-7-81 0,0 0-111 0,0 0-156 15,-2-9-502-15,-2 3-778 0</inkml:trace>
  <inkml:trace contextRef="#ctx0" brushRef="#br2" timeOffset="-194190.75">27415 15087 49 0,'-6'-8'419'0,"1"1"-103"0,1 1-33 0,-1-1-9 16,0 2-56-16,2-1 19 0,-1-2-60 0,2 1 24 16,-1 1-68-16,3 6 7 0,0-13-53 0,0 6 15 15,3 1-42-15,-1-1 30 0,2-1-40 0,4 0 25 16,-2 0-40-16,2 0 20 0,0 3-38 0,3-3 24 15,-1 1-36-15,2 1 28 0,0-1-36 0,1 0 30 16,1 1-32-16,-2 1 23 0,-1 1-32 0,3 1 30 0,-3 0-34 16,1 1 11-16,-1 0-67 0,0-1-31 0,-11 3-95 15,17-1-44-15,-17 1-98 0,15 0-336 16,-15 0-189-16</inkml:trace>
  <inkml:trace contextRef="#ctx0" brushRef="#br2" timeOffset="-194018.91">27514 15145 391 0,'-3'7'279'0,"1"-1"-18"16,0 1-53-16,2-7 23 0,0 10-46 0,0-10-11 15,3 9-5-15,-3-9-10 0,6 8-22 0,-6-8-23 16,14 3-27-16,-5 0-12 0,-9-3-19 0,23 0-12 16,-9-1 22-16,4-2-42 0,1-1-7 0,3 0-1 15,0-2-10-15,2-2-56 0,-1 2-142 0,-2-2-115 16,2 1-373-16,-4 0-189 0</inkml:trace>
  <inkml:trace contextRef="#ctx0" brushRef="#br2" timeOffset="-193184.83">27938 15553 105 0,'0'0'252'0,"-8"-5"-11"15,8 5-10-15,-9-6 13 0,9 6 0 0,-7-5-16 0,7 5-6 16,-5-7-27-16,5 7-33 0,-4-6-64 0,4 6 29 15,-3-7-54-15,3 7 38 0,0-7-33 0,0 7 36 16,5-5-34-16,-5 5 30 0,0 0-26 0,12-3 21 16,-12 3-31-16,0 0 16 0,14 0-25 0,-14 0 17 15,10 4-36-15,-10-4 13 0,14 6-10 0,-9-1-12 16,2 0 2-16,-2 1-4 0,2-1-3 0,-3 2-1 16,1-1-5-16,-2 0 3 0,-2 0 0 0,-1-6 3 0,5 11 6 15,-3-5 6-15,-2-6 3 0,2 8 1 16,-2-8-2-16,0 0-4 0,0 8-5 0,0-8-13 15,0 0 6-15,0 0-19 0,-6-3 8 0,6 3-14 16,-3-9 0-16,1 3 0 0,0-1 8 16,2 0-11-16,-1-2 7 0,1 1-11 0,0-1 12 0,1 2-11 15,-1-2 7-15,4 1-9 0,-3-1 8 0,3 2-11 16,0 1 13-16,-1 1-12 0,2-1 5 0,-5 6-2 0,11-6 11 16,-11 6-7-16,13-4 8 0,-13 4-11 15,17 2 13-15,-17-2-10 0,18 6 5 0,-8-3-6 16,-1 3 8-16,0 1-9 0,2 1 7 0,-2 0 0 15,0 2-5-15,1 0 0 0,-1 0 5 0,0 1-9 0,-2 0 4 16,0-1-5-16,-2-1-1 0,-1 1-10 0,1-2-26 16,1 1-49-16,-4-1-44 0,1-1-55 15,0-1-69-15,0 0-89 0,-3-6-66 0,4 10-72 0,-4-10-278 16,4 4-274-16</inkml:trace>
  <inkml:trace contextRef="#ctx0" brushRef="#br2" timeOffset="-192887.53">28390 15528 402 0,'0'0'367'0,"0"0"-25"16,0 0-8-16,0 0 2 0,0 0-4 0,0 0-22 15,-11 1-37-15,11-1-30 0,0 0-39 0,0 0-19 16,0 0-24-16,0 0-18 0,0 0-17 0,0 0-19 15,0 0-14-15,0 0-12 0,4-6-8 0,-4 6-12 16,7-4-8-16,-7 4-9 0,9-4-22 0,-9 4 10 0,14-5-15 16,-7 1 7-16,0 0-14 0,1 0 8 0,2 0-13 15,-1 1 9-15,-1-1-10 0,0-1 2 16,2 2-6-16,-4-2 9 0,3 3-10 0,0-2 7 16,-3 0-11-16,2 1 1 0,-8 3-36 0,10-6-29 0,-10 6-61 15,12-5-19-15,-12 5-47 0,8-4-108 0,-8 4-51 16,7-6-86-16,-7 6-423 0,5-6-414 0</inkml:trace>
  <inkml:trace contextRef="#ctx0" brushRef="#br2" timeOffset="-192470.43">28583 15350 67 0,'-2'-7'418'0,"2"7"-82"0,0 0-73 16,-2-7 18-16,2 7-66 0,0 0 21 0,-1-10-70 15,1 10 10-15,0 0-59 0,5-6 21 0,-5 6-48 16,7-4-5-16,-7 4-2 0,10-1-12 0,-10 1 23 16,13 0-41-16,-13 0 23 0,16 1-38 0,-16-1 26 15,14 7-34-15,-6-4 19 0,2 2-27 0,-1 1 26 16,-2 0-30-16,-1 1 26 0,0 2-6 0,1 0 0 0,-3 1-4 16,-2-1-1-16,2 2 5 0,-3 0 2 15,1 0 7-15,-2-1 12 0,-2 1 11 0,2 0 4 16,-2 0 6-16,0-1 7 0,1-1 0 0,-1 0-3 0,0-2-4 15,0 1-6-15,-1-1-3 0,3-1-6 16,-2 2-9-16,2-8-3 0,-4 10-3 0,4-10-3 0,-3 9-1 16,3-9 3-16,-1 8-1 0,1-8-1 0,0 0 12 15,1 9-9-15,-1-9 13 0,0 0-19 0,7 6 14 16,-7-6-19-16,0 0 15 0,0 0-24 16,14 0 16-16,-14 0-28 0,11-4 21 0,-11 4-34 0,17-6 24 15,-9 2-32-15,2 0 27 0,-1 0-28 0,0-1 23 16,1 0-24-16,1 1 15 0,-2 0-36 15,0 1-44-15,0-3-76 0,0 3-99 0,0-1-63 0,-1 1-168 16,-8 3-205-16,10-6-378 0,-10 6-677 0</inkml:trace>
  <inkml:trace contextRef="#ctx0" brushRef="#br2" timeOffset="-189402.7">22234 17430 253 0,'-2'-4'277'15,"2"4"20"-15,-7-10-52 0,7 10 35 0,-9-8-35 16,9 8 2-16,-5-9-2 0,5 9-28 0,-7-6-1 15,7 6-38-15,-6-6 19 0,6 6-38 0,0 0 11 16,-5-6-40-16,5 6 4 0,0 0-35 0,-7-5 5 16,7 5-12-16,0 0 40 0,0 0 24 0,0 0 12 15,0 0-8-15,0 10-13 0,2-4-4 0,3 1-10 16,-1 2-10-16,1 2 28 0,-1 0-47 0,4 3 30 16,-1 0-54-16,2 3 30 0,-1 0-36 0,2 2 23 15,2 0-48-15,-3 0 2 0,1 1-8 0,1 0-11 16,0 0 2-16,0 0-9 0,-1-1-6 0,1 0-6 15,0-1 1-15,-1-1-6 0,-1 0-2 0,-1-3 1 16,1-1 0-16,-3 0-5 0,1-2 2 0,-1 0-1 16,-1-1 0-16,0-2-12 0,0 1 0 0,-1-4-8 0,-1 1-10 15,1 0-23-15,-4-6-39 0,4 8-78 16,-4-8-46-16,0 0-101 0,0 0-23 0,0 0-35 16,0 0-66-16,-6-5-5 0,6 5-45 0,-5-15-57 0,3 7-247 15,-1-3-314-15</inkml:trace>
  <inkml:trace contextRef="#ctx0" brushRef="#br2" timeOffset="-189137.25">22266 17462 124 0,'-6'-6'424'15,"-1"1"-46"-15,1 0-66 0,1 1-14 0,5 4-27 16,-10-8-27-16,10 8-29 0,-8-7-15 0,8 7-43 0,-9-7-3 15,9 7-45-15,-2-7-6 0,2 7-40 0,-2-8 12 16,2 8-33-16,2-8 14 0,0 3-41 0,4 0 28 16,-2-1-36-16,5 0 31 0,-2 0-35 0,2 2 23 15,1-3-29-15,0 3 29 0,0-1-33 0,4-2 23 16,-2 3-22-16,-1-1 21 0,1 2-25 0,-2-1 20 16,3 1-35-16,-3 1-12 0,-1 0-39 0,-9 2-33 15,18-2-41-15,-18 2-119 0,11 3-65 0,-11-3-428 0,10 6-273 16</inkml:trace>
  <inkml:trace contextRef="#ctx0" brushRef="#br2" timeOffset="-188946.98">22283 17641 111 0,'-5'8'515'0,"2"-1"-174"0,-1-1-47 0,4-6-85 16,-2 10 18-16,2-10-19 0,-3 8-11 0,3-8-4 15,3 7-46-15,-3-7-6 0,6 5-37 0,-6-5-6 16,10 2-31-16,-10-2 6 0,13 0-33 0,-13 0 4 15,19-2-21-15,-7 1 14 0,-2-3-25 0,5 2 11 16,-2-2-25-16,2 1 16 0,2-2-13 0,-2 1 7 16,1 0-52-16,0-1-60 0,0 1-47 0,-1 0-123 15,-1 1-52-15,-1 1-380 0,0-2-213 0</inkml:trace>
  <inkml:trace contextRef="#ctx0" brushRef="#br2" timeOffset="-188351.54">22641 17824 371 0,'0'0'373'0,"0"0"-36"0,0 0-25 0,-11-2-17 15,11 2-19-15,0 0-35 0,-7-3-11 0,7 3-57 16,0 0-3-16,0 0-59 0,0 0 10 0,-8-3-41 16,8 3 26-16,0 0-32 0,0 0 29 0,10-5-33 15,-10 5 21-15,0 0-29 0,13 1 21 0,-13-1-20 16,14 3 14-16,-6 0-24 0,-1 1 11 0,1 1-24 15,4 1 12-15,-5-1-18 0,2 3 11 0,0 0-20 16,-1 0 16-16,-2 1-14 0,1-1 19 0,-2 1-13 16,0-1 30-16,0 0-12 0,-3 0 41 0,1-3-27 15,-3-5 33-15,1 12-32 0,-1-12 30 0,-2 8-34 16,2-8 19-16,-4 5-36 0,4-5 11 16,0 0-22-16,-13-2 12 0,13 2-29 0,-10-10 10 0,5 2-18 0,0-1 16 15,-3 0-24-15,6-3 18 0,-2 2-19 16,1-1 19-16,1-1-14 0,2 0 7 0,-2 0-2 15,4 1-3-15,-1 0 2 0,1 0-8 0,2 2 3 0,0-1-2 16,1 2 0-16,1 0-1 0,1 2 0 16,-2 1-2-16,3 0-1 0,2 2-4 0,-10 3 6 15,14-2 4-15,-14 2-5 0,19 1 4 0,-6 3-1 0,-5 2 1 16,3 1-4-16,-2 2-5 0,1 0-5 0,0 2 18 16,-2 1-17-16,1 0 22 0,0 1-26 0,-1-1 18 15,-2 1-13-15,-1-1 25 0,2 0-25 0,-2-1 20 16,0-1-20-16,-1-1 17 0,0 1-29 0,-2-2-9 15,3-1-79-15,-3 1-36 0,0-2-99 0,2-2-32 16,-4-4-68-16,6 9-164 0,-6-9-108 16,0 0-324-16,0 0-522 0</inkml:trace>
  <inkml:trace contextRef="#ctx0" brushRef="#br2" timeOffset="-188040.9">23029 17614 608 0,'0'0'431'0,"0"0"-72"0,0 0-36 0,-3-5-15 16,3 5 0-16,0 0-26 0,0 0-21 0,0 0-31 15,-2-5-32-15,2 5-38 0,0 0-26 0,0 0-27 16,2-6-21-16,-2 6-16 0,8-4-12 0,-8 4-17 16,9-4-4-16,-9 4-4 0,14-7-12 0,-5 4-1 15,0 0-7-15,1-1-6 0,1 1-34 0,0-2-48 16,-1 1-38-16,1-1-48 0,0 3-57 0,-1-1-75 16,0 0-25-16,1 0-94 0,-1 1-373 0,-10 2-307 15</inkml:trace>
  <inkml:trace contextRef="#ctx0" brushRef="#br2" timeOffset="-187870.34">23142 17661 378 0,'-5'5'536'15,"5"-5"-129"-15,-8 4-100 0,8-4-43 0,-5 6-38 16,5-6-7-16,0 0-49 0,-4 5-3 0,4-5-45 16,0 0 1-16,9-3-51 0,-9 3 7 0,11-5-35 15,-1 1 11-15,2 1-43 0,3-3 12 0,2-2-49 0,3 0-54 16,3 0-79-16,2-3-84 0,2-1-59 15,-1 1-461-15,3-2-275 0</inkml:trace>
  <inkml:trace contextRef="#ctx0" brushRef="#br2" timeOffset="-187465.72">23678 17250 57 0,'-4'-7'598'0,"2"1"-127"0,-1 0-65 0,3 6-58 15,-6-12 10-15,6 12-59 0,-6-10 8 0,6 10-37 16,-4-7-17-16,4 7-59 0,-3-5-20 0,3 5-35 0,0 0-51 15,-4-8 53-15,4 8 20 0,0 0 2 16,0 0-5-16,6 8-3 0,-6-8-15 0,7 11-13 16,-2-2-16-16,3 0 31 0,-2 2-51 0,3 2 33 0,-2 2-41 15,3 1 30-15,-1 1-35 0,1 1 25 0,0 0-36 16,-1 0 10-16,0 2-32 0,1-2 15 0,-1 1-34 16,-1-1 22-16,1-1-31 0,1 1 18 0,-3-3-36 15,0-2 25-15,1 2-22 0,0-2 24 0,-1-1-32 16,-2-1 23-16,1-1-31 0,-1-2 14 0,2 0-61 15,-3-1-24-15,0 0-40 0,0-1-7 0,0-2-62 16,-4-4-67-16,5 7-77 0,-5-7-70 0,0 0-86 16,0 0-71-16,0 0-567 0,0 0-747 0</inkml:trace>
  <inkml:trace contextRef="#ctx0" brushRef="#br2" timeOffset="-187201.41">23728 17325 207 0,'0'0'456'0,"-5"-10"-115"0,5 10-12 15,-6-7-51-15,6 7-28 0,-5-6-21 0,5 6-43 0,-3-8-24 16,3 8-41-16,-1-9-10 0,1 9-32 0,1-11-3 16,2 7-31-16,-1-3 10 0,3 0-29 0,-1 1 8 15,4-1-13-15,-2 1 6 0,3-1-16 16,-1 0 14-16,3 0-21 0,-1-1 9 0,0 2-12 0,2-1 9 15,0 1-12-15,-1-1 15 0,2 2-24 16,-3 0 16-16,2 2-15 0,-2-1-23 0,0 2-30 0,0 0-56 16,-1-1-5-16,-9 3-77 0,14-2-6 0,-14 2-66 15,13 3-57-15,-13-3-214 0,9 4-53 0</inkml:trace>
  <inkml:trace contextRef="#ctx0" brushRef="#br2" timeOffset="-187019.61">23818 17327 220 0,'-8'6'363'0,"2"0"-54"0,-1-1-94 0,7-5 5 16,-9 7-66-16,9-7 24 0,-6 7-41 0,6-7 27 0,-4 7-24 16,4-7-7-16,0 0-39 0,8 5-7 15,-8-5-30-15,11 2 0 0,-11-2-16 0,18-3-10 16,-6 2-9-16,-1-1 3 0,1-1-13 0,4-1 2 16,-2 1-21-16,3-3-26 0,-3 3-103 0,3-2-54 15,-3 1-112-15,2-1-329 0,-3 1-142 0</inkml:trace>
  <inkml:trace contextRef="#ctx0" brushRef="#br2" timeOffset="-186402.03">24113 17613 373 0,'0'0'379'16,"0"0"-19"-16,0 0-58 0,-3-5-9 0,3 5-35 16,0 0-1-16,0 0-46 0,0 0-37 0,-4-6-33 0,4 6-30 15,0 0-20-15,0 0-7 0,0 0-18 16,0 0 28-16,0 0-22 0,13 2 19 0,-13-2-33 16,12 3 17-16,-6-1-41 0,2 2 26 0,-2-1-34 0,2 2 20 15,-1 0-32-15,1 0 22 0,-1 1-26 0,-2 0 23 16,2-1-18-16,-3-1 30 0,0 1-24 0,-4-5 39 15,5 10-15-15,-5-10 24 0,5 7-19 0,-5-7 12 16,2 6-24-16,-2-6 17 0,0 0-28 0,0 0 20 16,0 0-27-16,0 0 16 0,0 0-23 0,-8-4 15 15,5-2-23-15,1 2 18 0,-1-4-4 0,3 0-4 16,-1 1-3-16,1-2-1 0,0 0-3 0,1-1 0 16,2 1-3-16,-1-1 1 0,2 1-5 0,0 0 2 15,1 1-4-15,0 0 0 0,3 2 2 0,0 1 2 16,-1 1-2-16,1 0-1 0,3 2 5 0,-11 2 1 15,17-3-4-15,-6 5 1 0,0 0 3 0,-1 0 2 16,3 2-5-16,-3 1 4 0,0 2-3 0,3 0-5 16,-3 2 6-16,2-1-2 0,-3 2-2 0,0 0-23 15,0-1 25-15,1 3-22 0,-4-3 23 0,3 2-27 0,-4-2 3 16,3-1-63-16,-4 0-31 0,1 1-68 0,1-2-11 16,-2 0-30-16,2-1-84 0,-2 0-49 15,1-1-86-15,-5-5-372 0,7 7-345 0</inkml:trace>
  <inkml:trace contextRef="#ctx0" brushRef="#br2" timeOffset="-186187.84">24583 17652 514 0,'0'0'480'0,"2"-5"-96"15,-2 5-63-15,0 0-34 0,2-9-22 0,-2 9-34 16,5-5-34-16,-5 5-28 0,3-4-31 0,-3 4-29 15,9-8-20-15,-9 8-9 0,14-6-24 0,-5 2-14 16,0 0-5-16,0-1-7 0,2 0-7 0,-1 2-6 16,3-3-3-16,1 1-11 0,-1-1-55 0,1 1-51 15,-1-1-67-15,1 0-46 0,-1-1-112 0,-2 1-34 16,2 0-354-16,-3-1-222 0</inkml:trace>
  <inkml:trace contextRef="#ctx0" brushRef="#br2" timeOffset="-185986.8">24855 17435 304 0,'0'0'520'16,"0"0"-94"-16,0 0-94 0,-1-6-55 0,1 6 0 16,0 0-14-16,0 0 23 0,0 0-17 0,0 0 11 0,0 0-26 15,9 8-27-15,-9-8-32 0,10 9-20 0,-5-3-29 16,2 1-22-16,-1 0-26 0,1 2-19 16,1 2-11-16,0 1-23 0,1-2 0 0,1 1-9 15,-3 1-7-15,0 0-9 0,1 0-8 0,2 2-8 0,-3-2-37 16,-1 1-74-16,2-2-40 0,-1 0-79 0,0 2-21 15,-1-4-56-15,-6 1-159 0,7-2-77 16,-3-2-320-16,1 0-408 0</inkml:trace>
  <inkml:trace contextRef="#ctx0" brushRef="#br2" timeOffset="-185620.44">25120 17265 311 0,'0'0'486'0,"0"0"-72"0,0 0-49 15,0 0-9-15,0 0-42 0,0 0-10 0,0 0-62 0,0 0-9 16,0 0-48-16,0 0 1 0,0 0-25 0,0 0 6 16,0 0-46-16,11-2 4 0,-11 2-37 0,13-1 1 15,-13 1-38-15,19-1 15 0,-7 0-35 0,1 0 14 16,-2-2-30-16,3 1 14 0,0 0-6 0,2-2-14 16,-2 1-2-16,2 0-46 0,-3-2-70 0,4 3-23 15,-3-3-57-15,1 1-22 0,-2 0-59 0,-3 0-31 16,1 1-95-16,0-3-19 0,-2 2-335 0,-2-1-260 15</inkml:trace>
  <inkml:trace contextRef="#ctx0" brushRef="#br2" timeOffset="-185404.19">25209 17138 448 0,'0'0'432'0,"-11"-4"-62"0,11 4-97 15,-8-4-30-15,8 4-20 0,-8-2-6 0,8 2 17 16,0 0-31-16,0 0 19 0,0 0-34 15,0 0 21-15,2 7-37 0,2-2-13 0,0 2-38 16,2 0-2-16,-1 1-33 0,5 2 0 0,-2 0-32 0,1 3 4 16,1-1-28-16,0 3 11 0,1 0-24 0,0 1 12 15,-1-1-10-15,1 2-10 0,1-1-25 16,-3-1-68-16,3 0-51 0,-1 1-47 0,1-2-52 0,-2-2-76 16,0-1-38-16,0-1-112 0,2-1-330 0,-1-1-312 15</inkml:trace>
  <inkml:trace contextRef="#ctx0" brushRef="#br2" timeOffset="-185070.28">25733 17038 500 0,'-3'-8'558'0,"1"1"-87"0,1 0-55 0,0 2-35 16,1 5-37-16,-3-12-18 0,3 12-25 0,-2-8-29 16,2 8-35-16,-2-6-40 0,2 6-7 0,0 0-6 15,0 0-4-15,0 0 14 0,0 0-55 0,6 3 28 16,-4 3-50-16,4 1 18 0,-2 1-55 0,3 2 25 0,0 1-42 16,0-1-11-16,2 4-15 0,-2-1 2 0,2 0-3 15,0 1-7-15,1 2-8 0,-3-2-1 0,2 2-4 16,0-2-10-16,-2 1 2 0,1-2 3 0,-3 2-7 15,4-3-6-15,-5 1 0 0,2-1-23 16,-2-3 2-16,3 1-72 0,-5-2-43 0,3-1-40 0,0 1-65 16,-2-3-27-16,-3-5-75 0,5 9-111 0,-5-9-111 15,0 0-524-15,0 0-709 0</inkml:trace>
  <inkml:trace contextRef="#ctx0" brushRef="#br2" timeOffset="-184875.41">25737 17033 268 0,'-4'-6'441'0,"-2"0"-134"16,6 6-12-16,-4-9-74 0,4 9-14 0,-4-10-53 15,4 10-25-15,-2-11-17 0,2 11 0 0,2-12-27 0,2 6-17 16,0-1-16-16,4 1-7 0,-2-2-11 0,2 1-7 16,1 0 3-16,1 1-11 0,0-1-7 15,3 0-3-15,0 1-4 0,-2 0-2 0,3 0-2 0,-4 2-38 16,2 1-79-16,-2 0-79 0,0 1-57 0,1 1-12 15,-11 1-288-15,16-1-67 0</inkml:trace>
  <inkml:trace contextRef="#ctx0" brushRef="#br2" timeOffset="-184670.98">25847 17127 425 0,'-4'9'350'0,"-1"-1"-41"15,1-1-66-15,-1-3 2 0,5-4-18 0,-4 10-5 16,4-10-5-16,-6 7-41 0,6-7 4 0,0 0-35 15,0 8 6-15,0-8-53 0,0 0 3 0,0 0-48 16,15 1 19-16,-15-1-42 0,13-5 22 0,-13 5-35 16,15-5 18-16,-7 2-27 0,1-2 18 0,1 3-51 15,1-3 33-15,-1 3-61 0,0 0-43 0,0-1-57 16,-10 3-105-16,14-3-29 0,-14 3-73 0,18-1-323 16,-18 1-191-16</inkml:trace>
  <inkml:trace contextRef="#ctx0" brushRef="#br2" timeOffset="-184203.75">26142 17339 168 0,'0'0'446'15,"0"0"-110"-15,-12-1 12 0,12 1-30 0,0 0-23 16,-12-4-3-16,12 4-59 0,-6-4-25 0,6 4-33 15,-7-5 9-15,7 5-48 0,-5-5 5 0,5 5-55 0,0 0 13 16,0-7-32-16,0 7 24 0,0 0-28 0,9-5 16 16,-9 5-22-16,0 0 8 0,14 1-24 0,-14-1 8 15,12 4-26-15,-12-4 13 0,11 4-18 0,-11-4 13 16,9 9-20-16,-9-9 18 0,12 7-16 0,-12-7 17 16,7 7-13-16,-7-7 27 0,4 8-13 0,-4-8 23 15,5 6-10-15,-5-6 22 0,0 0 2 0,2 5-2 16,-2-5-9-16,0 0-10 0,0 0-7 0,-7-3-4 15,7 3-15-15,-2-8 0 0,0 1-30 0,0 0 30 16,-1 0-5-16,3-1-29 0,0 0 31 0,0-1-34 16,1-1 34-16,3 1-5 0,-2-1-1 0,0 2-4 15,3-1-2-15,-1 2-2 0,1 0-4 0,3 1 3 16,-2 1 3-16,1 1 0 0,-1 1 0 0,-6 3 4 16,17-2-1-16,-17 2 2 0,18 2-1 0,-8 0-1 15,-1 1 4-15,-2 1-10 0,3 0 6 0,0 2-9 16,-3 0 5-16,3 1-1 0,-2 3 0 0,-2-3-1 0,2 1-1 15,-4 0-2-15,4 0-7 0,-2 0 0 0,-1 0-32 16,0 0-55-16,-1 0-64 0,0-1-79 0,1-1-38 16,-2 0-47-16,-1 1-125 0,-2-7-41 15,8 8-422-15,-8-8-476 0</inkml:trace>
  <inkml:trace contextRef="#ctx0" brushRef="#br2" timeOffset="-183936.43">26500 17298 608 0,'0'0'512'16,"0"0"-113"-16,0 0-30 0,0 0-43 0,0 0 2 16,-13 1-53-16,13-1-6 0,0 0-52 0,0 0-27 0,0 0-32 15,0 0-10-15,0 0-44 0,0 0-1 16,0 0-35-16,2-7 1 0,-2 7-29 0,9-4 9 15,-9 4-30-15,11-5 17 0,-11 5-24 0,13-7 18 16,-7 3-30-16,3 0 16 0,0-1-26 0,0 2-15 0,0-2-58 16,0-1-13-16,-1 1-64 0,1 2-8 15,-1-2-44-15,2 0-101 0,-3 0-34 0,3 1-38 16,-1-1-76-16,-1-1-198 0,-1 0-166 0</inkml:trace>
  <inkml:trace contextRef="#ctx0" brushRef="#br2" timeOffset="-183586.59">26675 17105 223 0,'-4'-5'555'0,"4"5"-127"0,-7-8-76 16,7 8-36-16,-7-7-37 0,7 7-13 0,-6-8-61 15,6 8-5-15,-4-8-61 0,4 8-1 0,-2-6-57 16,2 6 11-16,2-6-44 0,-2 6 19 0,4-5-40 16,-4 5 20-16,10-2-32 0,-10 2 20 0,12 0-26 15,-12 0 34-15,14 2-26 0,-7 1 26 0,1 1-36 16,1 1 36-16,1 0-26 0,-3 2 28 0,0 2-25 15,0-1 27-15,0 3-21 0,-3 0 22 0,1 0-17 16,-2-1 23-16,-2 2-16 0,2-1 29 0,-2 1-6 16,0-2 23-16,-1 2-24 0,0-3 32 0,0 0-29 0,0-1 32 15,0-1-31-15,2 1 32 0,-2-8-2 16,0 10-8-16,0-10-8 0,0 11-4 0,0-11-10 0,2 6-5 16,-2-6-10-16,0 0-9 0,10 5-7 0,-10-5-9 15,0 0-6-15,18-3 3 0,-18 3-5 0,14-4-6 16,-5 1-24-16,2 0 26 0,-1-2-10 0,0 0-1 15,0 2 3-15,0-2-30 0,-1 0-43 16,0 1-71-16,0 0-71 0,0 0-36 0,-2 1-58 0,-7 3-79 16,10-7-76-16,-10 7-107 0,7-6-357 0,-7 6-496 15</inkml:trace>
  <inkml:trace contextRef="#ctx0" brushRef="#br2" timeOffset="-182505.29">26013 17926 175 0,'0'0'281'0,"-10"5"-12"0,10-5-27 0,-9 2 48 16,9-2-25-16,0 0-5 0,-10 4 3 0,10-4-30 15,0 0-26-15,-10 1-12 0,10-1 1 0,0 0-6 16,0 0-8-16,0 0-3 0,0 0-22 16,-12 0-29-16,12 0-25 0,0 0-14 0,5-5-13 0,-5 5-18 15,9-7-5-15,0 4-11 0,0-3 10 16,3 1-28-16,3-1 13 0,-1-2-23 0,5 0 13 0,2-2-19 15,-1 1 13-15,2-1-19 0,-1 1 15 0,5-3-18 16,-3 1 19-16,3 0-22 0,-3 1 18 0,2-1-16 16,1 0 13-16,-2 0-19 0,0 2 22 0,1-1-23 15,-1 1 18-15,-2 1-17 0,1-1 16 0,0 1-22 16,0 1 15-16,-3 0-50 0,1 1-12 0,-2 0-52 16,-3 1 0-16,1 0-49 0,-3 0 0 0,1 2-30 15,-4 0-65-15,-1 1-12 0,-10 2-69 16,16-4-85-16,-16 4-283 0,0 0-212 0</inkml:trace>
  <inkml:trace contextRef="#ctx0" brushRef="#br2" timeOffset="-182237.12">26229 17944 489 0,'-14'6'456'0,"4"0"-91"0,0-2-77 0,0 1-35 0,1-2-32 16,1 2-20-16,0-1-30 0,8-4-29 0,-11 6-12 15,11-6-17-15,-7 3 10 0,7-3-2 16,0 0-5-16,0 0 3 0,8 4-6 0,-8-4-13 0,17-3-7 16,-7 0-4-16,4-1-3 0,3 0 8 0,0-3-25 15,3 1 10-15,3-2-31 0,-1 0 7 16,7-3-23-16,-4 0 15 0,5-1-19 0,-2 0 22 16,1 0-20-16,1-1 21 0,0 1-24 0,-3-1 19 0,4-1-29 15,-3 1 21-15,-1 0-31 0,-1 1 22 0,1-1-31 16,-7 3 25-16,1 0-32 0,-3 1 13 15,0-1-70-15,-3 3-65 0,-2 0-116 0,-3 0-137 0,1 1-202 16,-4-1-395-16,-4 2-575 0</inkml:trace>
  <inkml:trace contextRef="#ctx0" brushRef="#br2" timeOffset="-179356.58">27670 17240 64 0,'0'0'170'0,"-5"-5"-21"0,5 5-17 0,-6-6-2 15,6 6 8-15,-6-9 16 0,3 5 21 0,3 4 6 0,-6-10-24 16,3 4 52-16,-2 0-4 0,4 0 15 16,-3-1 13-16,3 2-26 0,-3-2 28 0,3 1-17 15,1 6 27-15,-3-12-21 0,3 12 7 0,-4-11-17 16,4 11-25-16,0-10-28 0,0 10-17 0,0-9-32 0,0 9-5 15,3-6-4-15,-3 6-12 0,5-5-8 0,-5 5-1 16,0 0-22-16,17-1-4 0,-17 1-2 16,16 6-11-16,-7-3-7 0,3 3-11 0,-1 0-1 0,3 2-9 15,-1 1-6-15,0-1 5 0,5 3-3 0,-2 0-3 16,-3 0 1-16,4 1-26 0,-3-1 26 0,-1 1-10 16,1-4 8-16,-3 2 2 0,3-1-4 0,-5 0-1 15,2-1-4-15,-1-2 6 0,-3 0-2 16,0-1 0-16,-1 0 0 0,-1 0 3 0,2-2 2 0,-7-3-4 15,7 6-8-15,-7-6 11 0,0 0-6 0,0 0 6 16,2-8-5-16,-4 2 2 0,-2-3 0 0,1-4-11 16,-5-1 9-16,0-5-4 0,1-3 5 0,-4-6-3 15,-1-1-2-15,1-5 34 0,2 3-43 0,-3-5 34 16,3 6-30-16,0 2 27 0,1 1-31 0,2 5 35 0,-1 1-36 16,2 3 29-16,1 3-37 0,-1 0 28 15,0 2-30-15,3 3-8 0,-2 0-70 0,1 2-69 16,1 2-51-16,-1 1-39 0,3 5-33 0,-5-6-43 15,5 6-48-15,0 0-22 0,0 0-11 0,-10 4 21 0,10-4-389 16,-1 9-303-16</inkml:trace>
  <inkml:trace contextRef="#ctx0" brushRef="#br2" timeOffset="-179176.15">27716 17081 383 0,'-3'11'347'0,"-1"-3"-35"15,3-2-25-15,0 1-41 0,1-7 5 0,-3 10-20 16,3-10-17-16,-4 10-5 0,4-10-29 0,0 0 11 15,5 7-40-15,-5-7 10 0,0 0-47 0,11-2 3 16,-4-1-48-16,2-2 13 0,4-1-37 0,-1-2 11 0,3 1-30 16,2-3 15-16,0-2-29 0,1 1 13 15,0 1-44-15,1-1-37 0,-1 0-61 0,1-1-59 16,-1 1-64-16,0 1-28 0,1-2-73 0,1 3-5 0,-1-1-347 16,0 0-200-16</inkml:trace>
  <inkml:trace contextRef="#ctx0" brushRef="#br2" timeOffset="-178754.6">28240 16922 459 0,'2'4'378'16,"-2"-4"-18"-16,0 0-49 0,0 0-27 0,0 0-6 0,0 0-42 16,0 0-28-16,0 0-60 0,0 0-11 0,0 0-41 15,0 0 3-15,0 0-36 0,0 0 22 0,0 0-14 16,5 7 28-16,-5-7-31 0,10 7 17 0,-10-7-25 15,12 9 19-15,-6-2-31 0,1 0 12 0,0 0-33 16,0 2 20-16,-1-1-27 0,1 1 24 0,0 0-19 16,0 0 14-16,-2-1-12 0,0 1 19 0,1-1-16 15,-2-1 22-15,-1-1-5 0,2 0 43 0,-5-6-12 16,5 10 37-16,-5-10-47 0,4 6 13 0,-4-6-41 0,0 0 19 16,0 0-34-16,0 0 22 0,5-8-35 0,-5 8 26 15,1-15-9-15,0 5-9 0,-1 0-1 0,2-2-2 16,0 1-4-16,0-1-3 0,0 0 0 0,4 1-2 15,-2-2-2-15,0 3 0 0,1 1-5 0,-1 1 2 16,1 1-3-16,3 3 7 0,-3-1 0 0,-5 5 0 16,10-3 4-16,-10 3 2 0,14 1-2 0,-6 3-1 15,0 1-6-15,-1 1 2 0,1 0 1 0,1 1-7 16,-2 2 3-16,3 1-26 0,-2 0 30 0,1 1-28 16,0-1 26-16,-1 0-30 0,2 0 26 15,-2 0-72-15,0-1-42 0,2 0-76 0,-3 0-24 0,0-2-73 16,-1-1-75-16,3 0-53 0,-3-1-88 0,2-3-376 0,-8-2-435 15</inkml:trace>
  <inkml:trace contextRef="#ctx0" brushRef="#br2" timeOffset="-178388.81">28715 16897 39 0,'0'0'649'0,"0"0"-185"16,-4-6-120-16,4 6-72 0,0 0-52 0,0 0-37 16,0 0-19-16,0 0-36 0,3-5-9 0,-3 5-14 0,0 0-13 15,11-4-19-15,-11 4-9 0,12-1-7 0,-12 1-5 16,16-5-2-16,-5 2-6 0,-1 1 2 0,1 0-2 16,1-2-2-16,-1 1 0 0,1-1-6 0,-2 1-3 15,0 0-6-15,3-1-1 0,-3 1-3 0,0 0-6 16,-10 3 9-16,14-4 2 0,-14 4 4 0,13-3 4 0,-13 3-5 15,12-1 6-15,-12 1-9 0,0 0-1 16,0 0-7-16,13 1-5 0,-13-1 2 0,0 0-3 0,0 9-3 16,0-9-7-16,-4 9-5 0,1-3 6 0,-2 1-7 15,0 1-24-15,-1 1 26 0,1 1-26 0,-2 1 30 16,-1-1-29-16,2 1 15 0,-3 0-77 0,3 1-2 16,1-1-38-16,-1-2-56 0,1 1-22 0,0-1-65 15,0 0-67-15,3-1-101 0,0-1-179 0,0 0-129 16</inkml:trace>
  <inkml:trace contextRef="#ctx0" brushRef="#br2" timeOffset="-178105.2">29142 16970 366 0,'6'-2'519'16,"-6"2"-112"-16,13-5-101 0,-13 5-28 15,0 0 2-15,10-3-27 0,-10 3 13 0,0 0-33 0,7-2 3 16,-7 2-33-16,0 0-3 0,0 0-31 0,0 0 6 16,0 0-33-16,7 3 27 0,-7-3-8 0,0 0-21 0,-1 7-13 15,1-7-18-15,-3 8-19 0,-3-4-14 0,4 2-16 16,-2 1-12-16,-1-1-10 0,-1 3-5 0,0-1-5 16,-3 0-10-16,1 5-2 0,1-4-4 0,-3 2-1 15,1 0-2-15,1-2-5 0,0 1-1 0,-2 2-12 16,2-2-23-16,1-1-76 0,0-1-43 0,0 1-94 15,0-1-22-15,2-2-74 0,1 0-128 0,0 0-54 16,4-6-429-16,-5 7-535 0</inkml:trace>
  <inkml:trace contextRef="#ctx0" brushRef="#br2" timeOffset="-177487.8">29213 16793 244 0,'0'0'356'0,"0"0"-3"0,-5-6-27 0,5 6-19 16,-3-6-16-16,3 6-34 0,-2-6-36 0,2 6-38 0,-4-6-24 15,4 6-45-15,0-10 14 0,0 10-46 0,4-9 18 16,-4 9-36-16,5-9 14 0,0 5-28 16,-1-1 21-16,1 1-19 0,2 0 27 0,-1 1-28 15,-6 3 17-15,14-5-25 0,-14 5 15 0,14-3-19 0,-14 3 19 16,14 1-22-16,-14-1 16 0,13 5 5 0,-8-2-5 16,2 1 2-16,-1-1 0 0,-1 4-5 0,0-2 6 15,-1 1 4-15,-1 2 0 0,-1-2-1 0,1 1-5 16,-1 0 5-16,-2 1-29 0,3 0 30 15,-3-1 7-15,0 0-5 0,0 1 2 0,-3-1-1 16,3 0-6-16,-1 0-8 0,1-7-5 0,-4 13 2 0,4-13 3 16,-1 12-1-16,1-12-7 0,-3 10-5 0,3-10 6 15,-2 8-3-15,2-8-1 0,-3 7-4 0,3-7 6 16,-2 7 7-16,2-7 5 0,-2 6 40 0,2-6-28 16,0 0 10-16,-2 7-3 0,2-7 9 0,0 0-6 0,0 0 5 15,-3 5-18-15,3-5-4 0,0 0 7 0,0 0-4 16,0 0 2-16,0 0-15 0,0 0-3 0,-1 8-5 15,1-8-5-15,0 0 4 0,0 0-7 0,0 0 6 16,0 0-6-16,0 0-2 0,0 0-1 0,0 0-7 16,2 5 0-16,-2-5-1 0,0 0-1 0,8-3-4 15,-8 3-4-15,10-4 4 0,-10 4-8 0,16-7 10 16,-7 4-10-16,0-2 4 0,3-1-7 0,1 0 11 16,1-1-15-16,-1-1 13 0,2 3-16 0,-2-3 14 15,0 1-16-15,0 0 4 0,-2 1-37 0,-1 1-21 16,-1-1-65-16,0 1-16 0,-1 1-79 0,0 0-107 15,-3-1-141-15,-5 5-183 0,5-9-882 0,-5 9-1170 0</inkml:trace>
  <inkml:trace contextRef="#ctx0" brushRef="#br2" timeOffset="-174220.52">29235 16833 150 0,'0'0'184'0,"0"0"24"16,-10-3-40-16,10 3-3 0,0 0-2 0,-8-4-16 0,8 4-15 16,-4-6-19-16,4 6-22 0,-3-5-10 0,3 5-1 15,3-9 5-15,-3 9 7 0,3-8 6 0,1 3 2 16,1-1 13-16,1-1-22 0,1 1-11 0,0 0-12 16,2-1-14-16,-1 1-9 0,0-1-6 0,2 3-11 15,-1-2-2-15,0 1 2 0,0 1 0 0,0 2 5 16,-9 2 6-16,14-5 1 0,-14 5-5 0,14-1 9 15,-14 1 2-15,14 1 2 0,-14-1 6 0,12 4-4 16,-12-4 4-16,12 4 3 0,-7 3-4 0,-1-3 3 16,-1 1 0-16,2 0-1 0,-3 2-4 0,1 0-3 15,-1 1 3-15,0-2 1 0,-1 2-1 0,0-1-10 16,-1 1 0-16,0 0-2 0,0-1-7 16,0 2-5-16,-2-1-5 0,2 0-23 0,-2 1 19 0,1-1-19 15,-2 2 18-15,2-3-18 0,1 0 20 0,-2 0-18 16,0 0 26-16,0 1-18 0,1-1 18 0,-2-1-23 15,3-6 14-15,-1 12-14 0,1-12 23 0,-1 11-16 0,1-11 19 16,0 8-10-16,0-8 21 0,0 0-14 0,1 10 20 16,-1-10-12-16,0 0 22 0,7 4-23 0,-7-4 16 15,0 0-9-15,13-2-8 0,-13 2-2 0,14-6-2 16,-5 2-2-16,0 0 1 0,0-1-1 0,1 0-2 16,-1-1-9-16,3-1 8 0,-1 1-4 0,1 0-5 0,-1 0-1 15,-1 1-6-15,1 0 0 0,-1 2 1 0,1-1 0 16,-3 1 1-16,1 0 1 0,-9 3 3 0,18-2-3 15,-18 2 1-15,14 1 1 0,-14-1 2 16,18 5 1-16,-10-3-1 0,-1 3 3 0,0 0 2 16,0 1 5-16,-3 0 1 0,1 0 6 0,-1 1-4 0,1 0 12 15,0 2-2-15,-4-1 0 0,1 0-1 0,-1 1 4 16,-1-1-7-16,-1 2 2 0,-2 0-1 0,-2-1-3 16,0 2-3-16,0-3-4 0,-3 2-3 0,-1 2-4 0,-2-3-1 15,-1 2-6-15,-2-1-3 0,2-1 0 0,-6 1 1 16,2-2-9-16,-2-2 5 0,3 1-5 15,-3-2 0-15,3-1 0 0,-2 0-7 0,4-2-40 0,1-1-83 16,0 0-118-16,2 0-91 0,10-1-120 16,-18 2-247-16,18-2-398 0,-12-3-720 0</inkml:trace>
  <inkml:trace contextRef="#ctx0" brushRef="#br2" timeOffset="-163957.62">19327 9982 30 0,'0'0'135'0,"0"0"9"0,-4-7-33 15,4 7 26-15,0 0-52 0,0 0 29 0,-1-7-49 0,1 7 31 16,0 0-47-16,0 0 42 0,-3-6-45 15,3 6 36-15,0 0-40 0,0 0 28 0,-6-5-29 16,6 5 19-16,0 0-31 0,0 0 30 0,-8-3 14 16,8 3-14-16,0 0-9 0,-10-1-8 0,10 1-9 0,0 0 8 15,-14 0-5-15,14 0-8 0,-12 3-11 16,12-3 26-16,-12 2-18 0,12-2-6 0,-16 4-3 16,6-2 10-16,2 4-18 0,-1-2 13 0,0-1-17 0,-1 2 4 15,0 1-6-15,0-1 12 0,-2 1-16 0,1 2 16 16,0 0-8-16,-1 0 26 0,3 1 21 0,-4 1-9 15,4 1 8-15,1 0-8 0,-1 0 3 0,1 1-11 16,0 2 17-16,1 0-18 0,2 1 27 0,-2 2-35 16,3-1 21-16,0 2-36 0,0 1 28 0,2 3-37 15,0-2 26-15,1 0 2 0,0 1-13 0,1 0-28 16,1 0 1-16,0 1 1 0,1-3 12 0,0 1 0 16,1-2 6-16,1 2 12 0,-1-4 3 0,4 1 39 15,-2-1-23-15,1 0-22 0,1-1 34 0,-1-1-41 16,4 0 32-16,-1-2-33 0,-1 1 25 0,2-1-30 15,0-2 27-15,-1 0-30 0,3-1-5 0,-1 1 7 16,1-2 2-16,0-1 6 0,0 0-7 0,3-2 20 16,-2-1-22-16,-1-1 24 0,2-1-28 0,0 0 21 15,1-2-20-15,-1-2 19 0,0 0-19 0,3 0 18 16,-1-2-24-16,0 0 21 0,2-2-17 0,-3 1-6 0,2-1 5 16,-2-1-2-16,0 0 4 0,-2 0 0 0,1-1 1 15,0 1 0-15,-2-3 1 0,-1 2 1 0,-2-1-1 16,3 0-1-16,-3-1 7 0,-2-3 3 0,1 2-11 15,-2 0 6-15,1-1-4 0,-2 0 8 0,-1 0 4 16,0-1-1-16,-2 2 35 0,-2-2-35 0,1-1 49 16,-1-1-46-16,-1 2 35 0,1-3-40 0,-2 0 4 15,-1-1 29-15,-2 0-44 0,0-2 2 0,-2 0-2 16,0-2 2-16,-2 2-1 0,1-1 4 0,-2 0-4 16,-2 1-3-16,1 0 2 0,-2 1 0 15,0 0 4-15,0 1-4 0,-2 1-3 0,1 1 2 16,-3 3-1-16,3-2 1 0,-2 4 0 0,2 2 2 0,-3 1-1 15,4 2-8-15,-2-1 2 0,2 4 0 16,-1 1 0-16,3 0-6 0,11 1-69 0,-23 1-47 0,12 0-67 16,1 1-60-16,10-2-35 0,-13 4-125 0,13-4-275 15,-7 6-198-15</inkml:trace>
  <inkml:trace contextRef="#ctx0" brushRef="#br2" timeOffset="-163499.15">19745 10138 307 0,'0'0'309'0,"2"-7"-82"0,-2 7 14 16,0 0-9-16,2-9-8 0,-2 9 27 0,0 0-45 15,0-7-7-15,0 7-12 0,0 0-21 0,0 0-17 16,-2-7-13-16,2 7-20 0,0 0-11 0,0 0-14 16,0 0-13-16,0 0-13 0,0 0 7 0,0 0 12 15,0 0 52-15,0 0-38 0,0 0 51 0,7 4-42 16,-7-4 42-16,7 10-52 0,-3-3 41 0,0-1-48 15,0 2 9-15,2 2 0 0,-2-1-7 0,4 2-11 0,-2 2-4 16,-1 0-7-16,2 0-18 0,-1 2-10 16,3 0-5-16,-3-3-8 0,1 2-2 0,-1-1-8 0,2 0 4 15,-2-1-11-15,2 0-3 0,-3-2 2 0,0-1-5 16,1 0 2-16,-2-1 2 0,1-1-7 0,-1 0 0 16,-1-1-1-16,-3-6-2 0,6 10-4 0,-6-10 0 15,3 8 2-15,-3-8-49 0,6 4-67 0,-6-4-65 16,0 0-29-16,0 0-109 0,0 0-49 0,0 0-48 15,0 0-25-15,-1-6-525 0,1 6-557 0</inkml:trace>
  <inkml:trace contextRef="#ctx0" brushRef="#br2" timeOffset="-163216.63">19793 10154 83 0,'0'0'296'15,"-7"-7"-45"-15,7 7-67 0,-8-9 15 0,8 9-21 16,-8-9 16-16,8 9-13 0,-5-9-13 16,1 4-10-16,4 5-41 0,-4-9-24 0,4 9-8 15,0-12-9-15,0 12-16 0,0-11-1 0,0 5-6 16,3 0-10-16,-2 0-5 0,3-1-8 0,1-1-4 16,-1 2-11-16,3-2 4 0,-2 2-6 0,2-1-3 15,0 1-1-15,-1 0 0 0,0 0-5 0,3 0-4 0,-1 0 7 16,-2 1-2-16,2-1-9 0,2 1 7 15,-3 0-2-15,-1 1-5 0,2-1 0 0,1 1 2 0,-9 4-29 16,11-5-41-16,-11 5-47 0,9-3-57 0,-9 3-97 16,10-2-22-16,-10 2-232 0,0 0-32 0</inkml:trace>
  <inkml:trace contextRef="#ctx0" brushRef="#br2" timeOffset="-162969.28">19862 10187 119 0,'-2'7'233'0,"2"-7"-55"0,-3 10-15 0,3-10-9 16,0 10 9-16,0-10 6 0,-1 7-4 0,1-7 6 15,0 0-7-15,-3 7-2 0,3-7-21 0,0 0 9 0,0 0-43 16,0 0 14-16,0 0-52 0,0 0 13 0,13-2-44 16,-13 2 26-16,7-5-44 0,-7 5 30 15,10-6-43-15,-7 1 41 0,4 1-52 0,-1-2 26 0,1 2-32 16,2-2 27-16,0 1-34 0,-2 0 29 0,2-1-34 15,1 0-29-15,-1 1-47 0,2 0-62 16,-1 0-22-16,-1 0-93 0,1 1-16 0,0-1-234 16,-1 1-28-16</inkml:trace>
  <inkml:trace contextRef="#ctx0" brushRef="#br2" timeOffset="-162669.78">20132 10131 165 0,'0'0'397'16,"0"0"-96"-16,0 0-13 0,0 0-9 0,0 0-30 15,1 6 30-15,-1-6-56 0,0 0 35 0,0 0-65 16,0 0 26-16,0 0-56 0,0 0 17 0,0 0-62 0,-2 5 25 16,2-5-59-16,0 0 28 0,0 0-54 15,0 0 36-15,0 0-31 0,0 0 56 0,0 8-46 16,0-8 50-16,1 6-40 0,-1-6 49 0,1 10-52 0,-1-10 44 16,3 12-31-16,-1-5-2 0,-2-1 2 0,3 3-4 15,-2 0-12-15,2-1-4 0,-1 1-5 16,2 1-19-16,-3-1-1 0,3 0-6 0,0 0-5 0,-2-1-10 15,1 1 0-15,1-1-2 0,-1 0-7 0,-1-1-4 16,1-2 1-16,-1 2-5 0,0-1 2 0,-2-6-7 16,2 9 0-16,-2-9-5 0,6 7-2 0,-6-7-2 15,3 7-11-15,-3-7-40 0,0 0-41 0,2 8-63 16,-2-8-75-16,0 0-49 0,0 0-125 0,0 0-72 16,0 0-30-16,6-4-511 0,-6 4-629 0</inkml:trace>
  <inkml:trace contextRef="#ctx0" brushRef="#br2" timeOffset="-162363.9">20316 10111 127 0,'0'-8'329'0,"0"8"-50"0,0 0-47 0,0 0 18 16,-3-6-6-16,3 6-21 0,0 0-9 0,0 0-11 16,-5-4-15-16,5 4-35 0,0 0-9 0,0 0-27 0,0 0-16 15,-2-6-7-15,2 6-12 0,0 0-6 0,0 0-10 16,0 0-5-16,4-8-19 0,-4 8-9 0,0 0-6 16,6-5-4-16,-6 5-3 0,8-7-5 0,-8 7 0 15,9-7-9-15,-9 7-1 0,12-7-1 0,-5 2-3 16,-1 1-5-16,2 0-19 0,1-1-82 0,-3 1-49 15,2 1-45-15,0-2-60 0,0 1-113 0,-1-1-345 16,-7 5-223-16</inkml:trace>
  <inkml:trace contextRef="#ctx0" brushRef="#br2" timeOffset="-162190.65">20422 10122 54 0,'0'0'317'16,"0"9"-61"-16,0-9-51 0,1 9 30 0,-1-9-2 15,2 8-17-15,-2-8 21 0,2 6-49 0,-2-6-27 16,0 0-26-16,8 3-31 0,-8-3-29 0,0 0-21 0,13-2 3 16,-13 2-16-16,11-6-11 0,-3 4-6 0,-1-3-6 15,2 1-37-15,-1-2-67 0,2 1-114 16,-1-1-112-16,0 0-325 0,1 1-148 0</inkml:trace>
  <inkml:trace contextRef="#ctx0" brushRef="#br2" timeOffset="-160590.78">20656 9915 219 0,'0'0'156'0,"0"0"6"0,0 0-27 0,0 0-14 16,0-7-14-16,0 7-5 0,0 0-5 0,0 0-5 15,0 0-10-15,0-8-14 0,0 8-1 0,0 0-1 16,0 0 2-16,0 0 4 0,0-7 1 0,0 7-1 15,0 0-2-15,0 0-5 0,0 0-2 0,-3-7 6 16,3 7 1-16,0 0-4 0,0 0 0 0,0 0 2 16,0 0-6-16,0 0 8 0,0-6-1 0,0 6 40 0,0 0-45 15,0 0 31-15,0 0-25 0,0 0 15 16,0 0-3-16,0 0 4 0,0-8 1 0,0 8-1 16,0 0 4-16,0 0-1 0,0 0-12 0,0 0 2 15,0 0-3-15,0 0-3 0,0 0-5 0,0 0-3 16,0 0-4-16,-1-7-2 0,1 7-8 0,0 0-9 15,0 0-2-15,0 0-4 0,0 0-8 0,0 0-4 0,0 0 7 16,0 0 15-16,0 0 6 0,0 0 27 16,2 8-8-16,-2-8 38 0,4 7-28 0,-4-7 32 0,7 10-44 15,-5-3 43-15,2-1-47 0,0 1 39 0,2 2-49 16,-2-1 45-16,1 2-63 0,0-1 43 0,1 2-64 16,0 0 46-16,0-1-53 0,1 2 42 0,-1-2-59 15,-1 2 48-15,0-2-6 0,2 0-1 0,-2 0-15 16,-1 1 0-16,1 0-4 0,0-3-7 0,-1 3-3 15,0-1-11-15,1-1-71 0,-3 0-79 0,2 1-70 16,-1-1-54-16,-1 0-135 0,-2 0-77 0,2-1-151 16,-4 0-423-16,2 0-683 0</inkml:trace>
  <inkml:trace contextRef="#ctx0" brushRef="#br2" timeOffset="-159290.32">19637 11502 87 0,'0'0'228'16,"0"0"-7"-16,0 0-64 0,0 0 23 0,0 0-52 15,0 0 21-15,0 0-42 0,0 0 9 0,0 0-5 16,0 0-17-16,0 0-1 0,-6-5-1 0,6 5-3 16,0 0-2-16,0 0-10 0,0 0 3 0,0 0-6 15,0 0-5-15,0 0-6 0,0 0-7 0,-1-6-7 16,1 6-9-16,0 0 4 0,0 0-5 0,0 0-3 16,1-7 2-16,-1 7 40 0,0 0-55 0,0 0 44 15,0-9-58-15,0 9 46 0,0 0-50 0,6-8 39 16,-6 8-47-16,4-6 33 0,-4 6-39 0,5-6 26 0,-5 6-28 15,9-12 44-15,-9 12-48 0,7-7 45 0,0 2-42 16,-3-1-3-16,4 1 4 0,-2-1 3 0,1-1-2 16,0 2-1-16,2-1 2 0,-2-1-3 0,0 1-4 15,2 0-46-15,-1-2-38 0,0 4-53 0,-2-2-22 16,0 0-74-16,1 2 14 0,-7 4-62 0,9-7 55 16,-9 7-182-16,5-5 109 0</inkml:trace>
  <inkml:trace contextRef="#ctx0" brushRef="#br2" timeOffset="-159133.89">19747 11373 82 0,'-5'5'255'16,"1"1"-77"-16,4-6-33 0,-7 8-32 0,7-8-22 0,-7 8-9 16,7-8-12-16,-5 5-15 0,5-5-14 0,0 0 2 15,-2 9-3-15,2-9-11 0,0 0 3 0,0 0-7 16,0 0-4-16,0 0-7 0,10 3-1 0,-10-3-3 16,7-6-33-16,1 2 37 0,-1 0-35 0,1-1 40 15,0 1-31-15,1-3 30 0,0 2-39 0,4-2 14 16,-3-1-86-16,-1 1-23 0,4-2-230 0,-3 2 196 0</inkml:trace>
  <inkml:trace contextRef="#ctx0" brushRef="#br2" timeOffset="-158857.88">19862 11258 49 0,'0'0'260'0,"0"0"-52"0,0 0-24 16,-6-4-13-16,6 4 14 0,0 0-27 0,0 0 1 15,0 0-48-15,-8-3-8 0,8 3-40 0,0 0 8 0,0 0-29 16,0 0 13-16,0 0-9 0,0 0 22 0,0 0 5 16,0 0-10-16,9 6 6 0,-9-6-3 0,9 8 9 15,-4-2-25-15,2 0-11 0,0 2-7 0,0-1-13 16,2 4 6-16,-3-2-4 0,4 2-5 0,-2 0-3 16,0 1-2-16,-2 0-3 0,3-2-13 0,-1 2 16 15,-3-2-8-15,0 1 2 0,0-1-4 0,-1 0-3 16,-2 1 1-16,-1-1-1 0,1 1-13 0,-2-3-52 15,-3-1-79-15,3 3-34 0,-4-3-107 0,1 1-33 0,-1 0-155 16,0-2 43-16</inkml:trace>
  <inkml:trace contextRef="#ctx0" brushRef="#br2" timeOffset="-158551.04">20142 11210 102 0,'5'-9'393'0,"-5"9"-112"0,3-5-61 0,-3 5-28 15,0 0-24-15,1-7-10 0,-1 7-9 0,0 0 16 16,0 0 4-16,0 0 44 0,0 0-55 0,10 4 12 16,-10-4-64-16,4 7 44 0,0 0-39 0,-1-2 2 0,2 1-11 15,-1 3-3-15,1-2-17 0,1 1-8 16,-1 1-10-16,0-2-9 0,2 3-4 0,-2-3-15 15,2 3-6-15,-3-3-5 0,3 1-5 0,-2-1-5 16,1-1-2-16,-2 2 1 0,2-1-1 0,-2-3-8 0,1 4-1 16,-5-8-3-16,7 8-1 0,-7-8-1 15,6 10-6-15,-6-10-14 0,8 7-71 0,-8-7-15 16,3 4-96-16,-3-4-70 0,0 0-75 0,3 7-91 0,-3-7-268 16,0 0-215-16</inkml:trace>
  <inkml:trace contextRef="#ctx0" brushRef="#br2" timeOffset="-158357.97">20184 11260 113 0,'-2'-7'311'15,"2"7"-90"-15,-3-11-39 0,3 11-24 0,-5-12-9 16,5 12-16-16,0-12-16 0,0 12-18 0,0-11-17 16,0 3-21-16,0 8-2 0,3-12-8 0,-1 5-24 15,2 0-6-15,2-1-2 0,-2 1-6 0,3 0-3 16,-1 0-5-16,3 0 4 0,0 0-10 0,1-1-18 15,-1 1-101-15,4 0-59 0,-2 1-38 0,3-1-196 16,-3 2 123-16</inkml:trace>
  <inkml:trace contextRef="#ctx0" brushRef="#br2" timeOffset="-158217.56">20377 11233 39 0,'0'0'187'0,"0"7"-86"0,0-7 20 15,4 6-71-15,-4-6 37 0,0 0-62 16,9 1 42-16,-9-1-61 0,12-2 8 0,-12 2-110 0,15-8 9 16,-6 4-74-16,2-2 41 0</inkml:trace>
  <inkml:trace contextRef="#ctx0" brushRef="#br2" timeOffset="-157512.12">20653 11095 245 0,'5'-4'286'0,"-5"4"-47"0,0 0-19 0,0 0-5 15,0 0-12-15,0 0 0 0,0 0-29 0,0 0 4 16,0 0-35-16,0 0 22 0,0 0-56 0,0 0 43 16,0 0-48-16,0 0 44 0,0 0-48 0,0 0 36 15,0 0-50-15,0 0 30 0,0 0-52 0,0 0 34 16,0 0-46-16,0 0 33 0,0 0-42 0,0 0 34 16,0 0-37-16,0 0 37 0,0 0-39 0,0 0 43 15,0 0-39-15,0 0 42 0,0 0-42 0,0 0 38 16,0 0-48-16,0 0 44 0,0 0-50 0,0 0 43 0,0 0-45 15,0 0 33-15,0 0-49 16,0 0 38-16,0 0-50 0,0 0 41 0,0 0-42 0,0 0 37 0,0 0-44 16,0 0 46-16,0 0-51 0,0 0 47 15,0 0-45-15,0 0 43 0,0 0-41 0,0 0 48 16,0 0-49-16,0 0 48 0,0 0-48 0,0 0 47 0,0 0-47 16,0 0 48-16,0 0-44 0,0-6 38 0,0 6-49 15,0 0 51-15,0 0-48 0,0 0 43 0,0 0-47 16,0 0 48-16,-1-7-48 0,1 7 46 0,0 0-46 15,0 0 48-15,0 0-48 0,0 0 47 0,0-7-49 16,0 7 50-16,0 0-49 0,0 0 48 0,0 0-48 16,0 0 49-16,0 0-46 0,0-7 42 0,0 7-47 15,0 0 47-15,0 0-44 0,0 0 44 0,0 0-45 16,0 0 49-16,0 0-52 0,0 0 51 0,0 0-50 16,0 0 47-16,0 0-45 0,0 0 44 0,1-6-45 15,-1 6 49-15,0 0-49 0,0 0 46 0,0 0-46 16,0 0 51-16,0 0-46 0,0 0 42 0,0 0-46 15,0 0 48-15,0 0-40 0,0 0 53 0,0 0-46 16,0 0 54-16,0 0-51 0,0 0 48 0,0 0-50 16,0 0 45-16,0 0-36 0,0 0 30 0,0 0-50 15,0 0 46-15,-1-8-49 0,1 8 48 0,0 0-49 16,0 0 55-16,0 0-52 0,0 0 43 0,0 0-49 16,0 0 50-16,0 0-50 0,0 0 53 0,0 0-55 0,0 0 45 15,0 0-43-15,0 0 60 0,0 0-60 0,0 0 46 16,0 0-45-16,0 0 50 0,0 0-51 0,0 0 49 15,0 0-50-15,0 0 50 0,0 0-50 0,0 0 49 16,0 0-41-16,0 0 41 0,0 0-49 0,0 0 51 16,-4-3-50-16,4 3 53 0,0 0-55 0,0 0 50 15,0 0-51-15,0 0 52 0,0 0-52 0,0 0 49 16,0 0-49-16,0 0 48 0,0 0-50 0,0 0 45 16,0 0-51-16,0 0 5 0,0 0-95 0,0 0-17 15,0 0-90-15,1-8-20 0,-1 8-65 0,0 0-50 16,3-8-49-16,-3 8-78 0,3-5-283 0,-3 5-294 15</inkml:trace>
  <inkml:trace contextRef="#ctx0" brushRef="#br2" timeOffset="-156702.37">20502 11282 241 0,'0'0'247'0,"0"0"-75"0,-3-5 5 16,3 5-39-16,0 0 33 0,0 0-36 0,0 0 14 15,0 0-17-15,-3-5 1 0,3 5 3 0,0 0-22 16,0 0 9-16,0 0-27 0,0 0-1 0,-5-4-14 16,5 4-4-16,0 0 13 0,0 0-25 0,0 0-2 15,0 0-9-15,0 0-1 0,0 0-8 0,0 0 2 16,0 0 1-16,0 0 4 0,0 0-1 0,0 0-4 0,0 0 3 15,0 0-4-15,0 0-9 0,0 0-3 0,-5-5-3 16,5 5 2-16,0 0 1 0,0 0 2 16,0 0 10-16,0 0 2 0,0 0 12 0,0 0 9 15,0 0 5-15,1 8 16 0,-1-8 4 0,4 6 1 0,-4-6-1 16,5 10-1-16,-2-5-8 0,-1 1-9 0,2 2-15 16,0-1-10-16,0 2-5 0,0-2-12 0,1 1-16 15,1 1 10-15,-2-4-18 0,1 5 13 0,-1-4-20 16,0 3 13-16,1-3-3 0,-1-1-2 0,1 2-3 15,-3-1-2-15,2-2-4 0,-4-4 1 0,5 11-7 16,-5-11-6-16,4 8-61 0,-4-8-57 0,5 8-67 16,-5-8-70-16,4 5 6 0,-4-5-101 0,0 0-65 15,0 0-478-15,6 4-466 0</inkml:trace>
  <inkml:trace contextRef="#ctx0" brushRef="#br2" timeOffset="-156073.32">20482 11344 334 0,'-6'4'275'0,"6"-4"-49"0,0 0-25 0,0 0-17 16,-12 1-22-16,12-1-9 0,0 0-9 0,0 0-4 15,-10-1-13-15,10 1-14 0,0 0-16 0,0 0-5 16,-8-2-19-16,8 2-19 0,0 0-8 0,0 0-5 0,0 0-11 16,-2-6-10-16,2 6 2 0,0 0-9 15,6-5 0-15,-6 5 7 0,9-1 4 0,-9 1-4 0,13-2 11 16,-13 2 14-16,13 3-25 0,-7-1-3 15,-6-2 2-15,17 6-3 0,-11-2-5 0,2 0 1 0,-1 3 44 16,-2-1-54-16,1 1 40 0,-4 2-51 0,2 0 44 16,-3 0-44-16,-1 1 7 0,0 1-7 15,-2-1 17-15,-1-1 32 0,1 0 19 0,-1 0 28 0,-1-1 4 16,2 0-2-16,-2-1-6 0,-1-2-4 0,2 1 4 16,3-6-1-16,-5 8-6 0,5-8-11 0,-4 7-10 15,4-7-7-15,-4 6-6 0,4-6-6 0,0 0-15 16,0 0 2-16,0 0-4 0,0 0-7 0,8-3-3 15,-8 3-7-15,14-7-4 0,-6 2-28 0,-1 0-36 16,1-2-39-16,5-1-20 0,-3 0-77 0,2 0-36 0,-1-1-35 16,-1 0-52-16,1-1-120 0,0 0-251 15,-2 1-206-15</inkml:trace>
  <inkml:trace contextRef="#ctx0" brushRef="#br2" timeOffset="-155842.62">20674 11123 437 0,'0'0'315'0,"0"0"-56"0,-3-5-15 0,3 5-24 16,0 0-20-16,-5-9 3 0,5 9-44 0,0 0 8 15,-1-7-71-15,1 7 10 0,0 0-50 0,1-9 17 16,-1 9-44-16,5-8 23 0,-5 8-36 0,10-8 28 15,-3 2-42-15,-1 1 24 0,5-1-35 0,-1-1 28 16,1 1-37-16,1-1-47 0,-1-1-60 0,2 2-97 16,0 1-81-16,-2-3-320 0,1 3-134 0</inkml:trace>
  <inkml:trace contextRef="#ctx0" brushRef="#br2" timeOffset="-155698.8">20809 11108 268 0,'-4'7'312'0,"1"-2"-78"0,3-5-52 15,-5 8-30-15,5-8-31 0,-2 9-19 16,2-9-8-16,0 0-29 0,0 0-13 0,0 6-10 0,0-6-7 16,0 0-11-16,14-5-4 0,-7 0-30 0,0-1-67 15,5-1-67-15,-2-3-81 0,0 1-172 0,3-3 148 16</inkml:trace>
  <inkml:trace contextRef="#ctx0" brushRef="#br2" timeOffset="-155514.62">21043 10820 575 0,'3'-12'442'0,"-3"12"-77"0,1-7-63 16,-1 7-10-16,0-9-26 0,0 9-13 0,0 0 2 16,4-6 20-16,-4 6 14 0,0 0 0 0,0 0-15 15,6 5-22-15,-6-5-23 0,7 10-46 0,-4-4-29 16,3 2-25-16,1-1-22 0,1 6-27 0,0-3-15 16,1 5-11-16,2 3-11 0,-1-2-15 0,3 2-12 15,2 2-77-15,-1 0-113 0,2 0-76 0,-2 2-164 16,0 1-196-16,-5-3-554 0,1 2-779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05T13:16:06.941"/>
    </inkml:context>
    <inkml:brush xml:id="br0">
      <inkml:brushProperty name="width" value="0.05292" units="cm"/>
      <inkml:brushProperty name="height" value="0.05292" units="cm"/>
      <inkml:brushProperty name="color" value="#FF0000"/>
    </inkml:brush>
  </inkml:definitions>
  <inkml:trace contextRef="#ctx0" brushRef="#br0">24722 18254 523 0,'-13'-5'454'0,"13"5"-123"0,-15-4-58 16,15 4-46-16,-19-1-2 0,19 1 21 0,-18 0-19 15,18 0 31-15,-20-1-44 0,20 1 37 16,-19 0-14-16,19 0-27 0,-17 0-11 0,17 0-6 15,-18 0-4-15,18 0-11 0,-13 0-18 0,13 0-6 0,0 0-23 16,-17 0 33-16,17 0-53 0,0 0 35 0,-11 0-45 16,11 0 48-16,0 0-25 0,0 0 35 0,0 0-24 15,3-6 22-15,-3 6-29 0,13-6 21 0,-1 4-22 16,3-4-4-16,2 1-18 0,6-1 8 0,0-1-21 16,8 0-3-16,6-2-20 0,5 1 2 15,2-1-19-15,4 1-7 0,3 0-12 0,-1 0 3 0,5 1-13 16,0-1 1-16,3-1-9 0,7 0 4 0,-8 0-9 15,10-2 4-15,-2 0-2 0,-1 1-2 0,-9-1-13 16,9-1 6-16,-9 1 3 0,-3-1-9 0,-1 0 9 16,4 0-12-16,-5 0 9 0,1 0-10 0,0 0 9 15,-1-1-10-15,-3 1 7 0,-1-1-14 0,0 2 1 16,-3-1-29-16,-4 1-4 0,1 2-25 0,-7 0-9 16,-2 2-45-16,-6 1-3 0,0 0-64 0,-4 1 6 0,-3 2-55 15,0-1-34-15,-5 2-57 0,-2 0-81 0,-11 2-82 16,13 2-171-16,-13-2-645 0,0 0-917 15</inkml:trace>
  <inkml:trace contextRef="#ctx0" brushRef="#br0" timeOffset="350.82">24803 18502 595 0,'-29'7'667'0,"4"0"-105"0,2-4-129 0,4 2-83 16,1-2-102-16,3 1-19 0,2-1-66 0,0-1 5 15,3 0-24-15,10-2 63 0,-10 0-17 0,10 0 46 16,0 0-19-16,4-8-36 0,3 1-9 0,6-1-19 16,6-5-17-16,8 0 26 0,8-5-54 0,3-1 23 15,7-2-55-15,7-4 26 0,6 0-50 0,2 0 10 0,1 0-28 16,3 0 33-16,4-1-50 0,-2 2 33 15,3 0-49-15,0 1 11 0,3 1-12 0,-3 0 12 16,0 1 16-16,1-1 12 0,-3 1 11 0,0 1 7 0,-2-1 6 16,-1 2-14-16,-4 0 22 0,-2 1-39 0,-12 2 21 15,-1 2-35-15,-3 1 21 0,-2 1-32 16,-10 4 20-16,0-2-31 0,-7 4 16 0,-2 0-50 0,-4 1 1 16,-3 2-72-16,-3 0-13 0,0 0-127 0,-11 3-162 15,11-4-183-15,-11 4-972 0,0 0-1208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54FC0-AEB7-407F-BF7F-68EB928D237E}" type="datetimeFigureOut">
              <a:rPr lang="en-IN" smtClean="0"/>
              <a:t>11-10-2021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8D134-D86A-471B-9C75-31685AF12469}" type="slidenum">
              <a:rPr lang="en-IN" smtClean="0"/>
              <a:t>‹#›</a:t>
            </a:fld>
            <a:endParaRPr lang="en-IN"/>
          </a:p>
        </p:txBody>
      </p:sp>
    </p:spTree>
    <p:extLst>
      <p:ext uri="{BB962C8B-B14F-4D97-AF65-F5344CB8AC3E}">
        <p14:creationId xmlns:p14="http://schemas.microsoft.com/office/powerpoint/2010/main" val="290984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31E4FA9-8ED7-48EF-93E1-83DD0F1FC664}"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126378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1E4FA9-8ED7-48EF-93E1-83DD0F1FC664}"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194726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1E4FA9-8ED7-48EF-93E1-83DD0F1FC664}"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863655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203200" y="5667376"/>
            <a:ext cx="2540000" cy="276225"/>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200">
                <a:solidFill>
                  <a:srgbClr val="FFFFFF"/>
                </a:solidFill>
                <a:cs typeface="Arial" pitchFamily="34" charset="0"/>
              </a:rPr>
              <a:t>Hyderabad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4591338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93472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8" name="Group 10"/>
          <p:cNvGrpSpPr>
            <a:grpSpLocks/>
          </p:cNvGrpSpPr>
          <p:nvPr userDrawn="1"/>
        </p:nvGrpSpPr>
        <p:grpSpPr bwMode="auto">
          <a:xfrm>
            <a:off x="2844800" y="6553200"/>
            <a:ext cx="93472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4368800" y="6596064"/>
            <a:ext cx="78232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cs typeface="Arial" pitchFamily="34" charset="0"/>
              </a:rPr>
              <a:t>BITS </a:t>
            </a:r>
            <a:r>
              <a:rPr lang="en-US" sz="1100">
                <a:solidFill>
                  <a:srgbClr val="101141"/>
                </a:solidFill>
                <a:cs typeface="Arial" pitchFamily="34" charset="0"/>
              </a:rPr>
              <a:t>Pilani, Hyderabad Campus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9823828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4_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93472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8" name="Group 10"/>
          <p:cNvGrpSpPr>
            <a:grpSpLocks/>
          </p:cNvGrpSpPr>
          <p:nvPr userDrawn="1"/>
        </p:nvGrpSpPr>
        <p:grpSpPr bwMode="auto">
          <a:xfrm>
            <a:off x="2844800" y="6553200"/>
            <a:ext cx="93472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4368800" y="6596064"/>
            <a:ext cx="78232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cs typeface="Arial" pitchFamily="34" charset="0"/>
              </a:rPr>
              <a:t>BITS </a:t>
            </a:r>
            <a:r>
              <a:rPr lang="en-US" sz="1100">
                <a:solidFill>
                  <a:srgbClr val="101141"/>
                </a:solidFill>
                <a:cs typeface="Arial" pitchFamily="34" charset="0"/>
              </a:rPr>
              <a:t>Pilani, Hyderabad Campus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836983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1E4FA9-8ED7-48EF-93E1-83DD0F1FC664}"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180001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1E4FA9-8ED7-48EF-93E1-83DD0F1FC664}"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175125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31E4FA9-8ED7-48EF-93E1-83DD0F1FC664}"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3429684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31E4FA9-8ED7-48EF-93E1-83DD0F1FC664}" type="datetimeFigureOut">
              <a:rPr lang="en-IN" smtClean="0"/>
              <a:t>11-10-2021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26466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31E4FA9-8ED7-48EF-93E1-83DD0F1FC664}" type="datetimeFigureOut">
              <a:rPr lang="en-IN" smtClean="0"/>
              <a:t>11-10-2021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314378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E4FA9-8ED7-48EF-93E1-83DD0F1FC664}" type="datetimeFigureOut">
              <a:rPr lang="en-IN" smtClean="0"/>
              <a:t>11-10-2021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331665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1E4FA9-8ED7-48EF-93E1-83DD0F1FC664}"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80810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1E4FA9-8ED7-48EF-93E1-83DD0F1FC664}"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F1A37-E63B-4AB1-8F76-2BC7634223FB}" type="slidenum">
              <a:rPr lang="en-IN" smtClean="0"/>
              <a:t>‹#›</a:t>
            </a:fld>
            <a:endParaRPr lang="en-IN"/>
          </a:p>
        </p:txBody>
      </p:sp>
    </p:spTree>
    <p:extLst>
      <p:ext uri="{BB962C8B-B14F-4D97-AF65-F5344CB8AC3E}">
        <p14:creationId xmlns:p14="http://schemas.microsoft.com/office/powerpoint/2010/main" val="415086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E4FA9-8ED7-48EF-93E1-83DD0F1FC664}" type="datetimeFigureOut">
              <a:rPr lang="en-IN" smtClean="0"/>
              <a:t>11-10-2021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F1A37-E63B-4AB1-8F76-2BC7634223FB}" type="slidenum">
              <a:rPr lang="en-IN" smtClean="0"/>
              <a:t>‹#›</a:t>
            </a:fld>
            <a:endParaRPr lang="en-IN"/>
          </a:p>
        </p:txBody>
      </p:sp>
    </p:spTree>
    <p:extLst>
      <p:ext uri="{BB962C8B-B14F-4D97-AF65-F5344CB8AC3E}">
        <p14:creationId xmlns:p14="http://schemas.microsoft.com/office/powerpoint/2010/main" val="1604014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8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emf"/><Relationship Id="rId7" Type="http://schemas.openxmlformats.org/officeDocument/2006/relationships/customXml" Target="../ink/ink13.xml"/><Relationship Id="rId12"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8.emf"/><Relationship Id="rId11" Type="http://schemas.openxmlformats.org/officeDocument/2006/relationships/customXml" Target="../ink/ink15.xml"/><Relationship Id="rId5" Type="http://schemas.openxmlformats.org/officeDocument/2006/relationships/image" Target="../media/image7.emf"/><Relationship Id="rId10" Type="http://schemas.openxmlformats.org/officeDocument/2006/relationships/image" Target="../media/image26.png"/><Relationship Id="rId4" Type="http://schemas.openxmlformats.org/officeDocument/2006/relationships/image" Target="../media/image6.emf"/><Relationship Id="rId9" Type="http://schemas.openxmlformats.org/officeDocument/2006/relationships/customXml" Target="../ink/ink14.xml"/></Relationships>
</file>

<file path=ppt/slides/_rels/slide11.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customXml" Target="../ink/ink1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customXml" Target="../ink/ink21.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customXml" Target="../ink/ink23.xml"/><Relationship Id="rId5" Type="http://schemas.openxmlformats.org/officeDocument/2006/relationships/image" Target="../media/image40.png"/><Relationship Id="rId4" Type="http://schemas.openxmlformats.org/officeDocument/2006/relationships/customXml" Target="../ink/ink22.xml"/></Relationships>
</file>

<file path=ppt/slides/_rels/slide17.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42.png"/><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4.png"/><Relationship Id="rId1" Type="http://schemas.openxmlformats.org/officeDocument/2006/relationships/slideLayout" Target="../slideLayouts/slideLayout13.xml"/><Relationship Id="rId5" Type="http://schemas.openxmlformats.org/officeDocument/2006/relationships/image" Target="../media/image46.png"/><Relationship Id="rId4" Type="http://schemas.openxmlformats.org/officeDocument/2006/relationships/customXml" Target="../ink/ink25.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47.png"/><Relationship Id="rId1" Type="http://schemas.openxmlformats.org/officeDocument/2006/relationships/slideLayout" Target="../slideLayouts/slideLayout13.xml"/><Relationship Id="rId5" Type="http://schemas.openxmlformats.org/officeDocument/2006/relationships/image" Target="../media/image49.png"/><Relationship Id="rId4" Type="http://schemas.openxmlformats.org/officeDocument/2006/relationships/customXml" Target="../ink/ink26.xml"/></Relationships>
</file>

<file path=ppt/slides/_rels/slide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39.png"/><Relationship Id="rId2"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customXml" Target="../ink/ink28.xml"/><Relationship Id="rId5" Type="http://schemas.openxmlformats.org/officeDocument/2006/relationships/image" Target="../media/image52.png"/><Relationship Id="rId4" Type="http://schemas.openxmlformats.org/officeDocument/2006/relationships/customXml" Target="../ink/ink27.xml"/></Relationships>
</file>

<file path=ppt/slides/_rels/slide21.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53.pn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13.emf"/><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55.png"/><Relationship Id="rId1" Type="http://schemas.openxmlformats.org/officeDocument/2006/relationships/slideLayout" Target="../slideLayouts/slideLayout13.xml"/><Relationship Id="rId5" Type="http://schemas.openxmlformats.org/officeDocument/2006/relationships/image" Target="../media/image51.png"/><Relationship Id="rId4" Type="http://schemas.openxmlformats.org/officeDocument/2006/relationships/customXml" Target="../ink/ink31.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ustomXml" Target="../ink/ink3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390.png"/><Relationship Id="rId1" Type="http://schemas.openxmlformats.org/officeDocument/2006/relationships/slideLayout" Target="../slideLayouts/slideLayout13.xml"/><Relationship Id="rId6" Type="http://schemas.openxmlformats.org/officeDocument/2006/relationships/image" Target="../media/image57.png"/><Relationship Id="rId5" Type="http://schemas.openxmlformats.org/officeDocument/2006/relationships/customXml" Target="../ink/ink34.xml"/><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0.png"/><Relationship Id="rId2" Type="http://schemas.openxmlformats.org/officeDocument/2006/relationships/customXml" Target="../ink/ink35.xml"/><Relationship Id="rId1" Type="http://schemas.openxmlformats.org/officeDocument/2006/relationships/slideLayout" Target="../slideLayouts/slideLayout13.xml"/><Relationship Id="rId6" Type="http://schemas.openxmlformats.org/officeDocument/2006/relationships/customXml" Target="../ink/ink37.xml"/><Relationship Id="rId5" Type="http://schemas.openxmlformats.org/officeDocument/2006/relationships/image" Target="../media/image59.png"/><Relationship Id="rId4" Type="http://schemas.openxmlformats.org/officeDocument/2006/relationships/customXml" Target="../ink/ink36.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customXml" Target="../ink/ink38.xml"/><Relationship Id="rId1" Type="http://schemas.openxmlformats.org/officeDocument/2006/relationships/slideLayout" Target="../slideLayouts/slideLayout13.xml"/><Relationship Id="rId5" Type="http://schemas.openxmlformats.org/officeDocument/2006/relationships/image" Target="../media/image62.png"/><Relationship Id="rId4" Type="http://schemas.openxmlformats.org/officeDocument/2006/relationships/customXml" Target="../ink/ink39.xml"/></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customXml" Target="../ink/ink40.xml"/><Relationship Id="rId1" Type="http://schemas.openxmlformats.org/officeDocument/2006/relationships/slideLayout" Target="../slideLayouts/slideLayout13.xml"/><Relationship Id="rId6" Type="http://schemas.openxmlformats.org/officeDocument/2006/relationships/customXml" Target="../ink/ink42.xml"/><Relationship Id="rId5" Type="http://schemas.openxmlformats.org/officeDocument/2006/relationships/image" Target="../media/image64.png"/><Relationship Id="rId4" Type="http://schemas.openxmlformats.org/officeDocument/2006/relationships/customXml" Target="../ink/ink41.xml"/></Relationships>
</file>

<file path=ppt/slides/_rels/slide29.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450.png"/><Relationship Id="rId1" Type="http://schemas.openxmlformats.org/officeDocument/2006/relationships/slideLayout" Target="../slideLayouts/slideLayout13.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480.png"/><Relationship Id="rId1" Type="http://schemas.openxmlformats.org/officeDocument/2006/relationships/slideLayout" Target="../slideLayouts/slideLayout13.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510.png"/><Relationship Id="rId1" Type="http://schemas.openxmlformats.org/officeDocument/2006/relationships/slideLayout" Target="../slideLayouts/slideLayout13.xml"/><Relationship Id="rId5" Type="http://schemas.openxmlformats.org/officeDocument/2006/relationships/image" Target="../media/image69.png"/><Relationship Id="rId4" Type="http://schemas.openxmlformats.org/officeDocument/2006/relationships/customXml" Target="../ink/ink45.xml"/></Relationships>
</file>

<file path=ppt/slides/_rels/slide32.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image" Target="../media/image560.png"/><Relationship Id="rId1" Type="http://schemas.openxmlformats.org/officeDocument/2006/relationships/slideLayout" Target="../slideLayouts/slideLayout13.xml"/><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90.png"/><Relationship Id="rId1" Type="http://schemas.openxmlformats.org/officeDocument/2006/relationships/slideLayout" Target="../slideLayouts/slideLayout13.xml"/><Relationship Id="rId4" Type="http://schemas.openxmlformats.org/officeDocument/2006/relationships/image" Target="../media/image72.png"/></Relationships>
</file>

<file path=ppt/slides/_rels/slide34.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e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4.emf"/><Relationship Id="rId1" Type="http://schemas.openxmlformats.org/officeDocument/2006/relationships/slideLayout" Target="../slideLayouts/slideLayout13.xml"/><Relationship Id="rId4" Type="http://schemas.openxmlformats.org/officeDocument/2006/relationships/image" Target="../media/image77.png"/></Relationships>
</file>

<file path=ppt/slides/_rels/slide3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4.emf"/><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customXml" Target="../ink/ink9.xml"/><Relationship Id="rId5" Type="http://schemas.openxmlformats.org/officeDocument/2006/relationships/image" Target="../media/image19.png"/><Relationship Id="rId4" Type="http://schemas.openxmlformats.org/officeDocument/2006/relationships/customXml" Target="../ink/ink8.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customXml" Target="../ink/ink1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5"/>
          <p:cNvSpPr>
            <a:spLocks noGrp="1"/>
          </p:cNvSpPr>
          <p:nvPr>
            <p:ph sz="quarter" idx="13"/>
          </p:nvPr>
        </p:nvSpPr>
        <p:spPr>
          <a:xfrm>
            <a:off x="4114800" y="5334000"/>
            <a:ext cx="6019800" cy="457200"/>
          </a:xfrm>
        </p:spPr>
        <p:txBody>
          <a:bodyPr/>
          <a:lstStyle/>
          <a:p>
            <a:pPr eaLnBrk="1" hangingPunct="1">
              <a:spcBef>
                <a:spcPct val="0"/>
              </a:spcBef>
            </a:pPr>
            <a:r>
              <a:rPr lang="en-US" altLang="en-US" sz="2000">
                <a:solidFill>
                  <a:srgbClr val="00B050"/>
                </a:solidFill>
              </a:rPr>
              <a:t>Dr. Raghunath Reddy</a:t>
            </a:r>
          </a:p>
        </p:txBody>
      </p:sp>
      <p:sp>
        <p:nvSpPr>
          <p:cNvPr id="14339" name="TextBox 3"/>
          <p:cNvSpPr txBox="1">
            <a:spLocks noChangeArrowheads="1"/>
          </p:cNvSpPr>
          <p:nvPr/>
        </p:nvSpPr>
        <p:spPr bwMode="auto">
          <a:xfrm>
            <a:off x="3733800" y="3581400"/>
            <a:ext cx="56388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dirty="0">
                <a:solidFill>
                  <a:schemeClr val="bg1"/>
                </a:solidFill>
              </a:rPr>
              <a:t>     CS F222: 	Discrete Structures </a:t>
            </a:r>
          </a:p>
          <a:p>
            <a:pPr eaLnBrk="1" hangingPunct="1">
              <a:spcBef>
                <a:spcPct val="0"/>
              </a:spcBef>
              <a:buFontTx/>
              <a:buNone/>
            </a:pPr>
            <a:r>
              <a:rPr lang="en-US" altLang="en-US" sz="2400" dirty="0">
                <a:solidFill>
                  <a:schemeClr val="bg1"/>
                </a:solidFill>
              </a:rPr>
              <a:t>			for </a:t>
            </a:r>
          </a:p>
          <a:p>
            <a:pPr eaLnBrk="1" hangingPunct="1">
              <a:spcBef>
                <a:spcPct val="0"/>
              </a:spcBef>
              <a:buFontTx/>
              <a:buNone/>
            </a:pPr>
            <a:r>
              <a:rPr lang="en-US" altLang="en-US" sz="2400" dirty="0">
                <a:solidFill>
                  <a:schemeClr val="bg1"/>
                </a:solidFill>
              </a:rPr>
              <a:t>		Computer Science</a:t>
            </a:r>
          </a:p>
          <a:p>
            <a:pPr algn="ctr" eaLnBrk="1" hangingPunct="1">
              <a:spcBef>
                <a:spcPct val="0"/>
              </a:spcBef>
              <a:buFontTx/>
              <a:buNone/>
            </a:pPr>
            <a:r>
              <a:rPr lang="en-US" altLang="en-US" sz="2000" dirty="0">
                <a:solidFill>
                  <a:schemeClr val="bg1"/>
                </a:solidFill>
              </a:rPr>
              <a:t>				</a:t>
            </a:r>
          </a:p>
          <a:p>
            <a:pPr eaLnBrk="1" hangingPunct="1">
              <a:spcBef>
                <a:spcPct val="0"/>
              </a:spcBef>
              <a:buFontTx/>
              <a:buNone/>
            </a:pPr>
            <a:r>
              <a:rPr lang="en-US" altLang="en-US" sz="2000" dirty="0">
                <a:solidFill>
                  <a:schemeClr val="bg1"/>
                </a:solidFill>
              </a:rPr>
              <a:t>Topic: Recurrence relations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DE8210C-433F-4F56-938C-7459D147559E}"/>
                  </a:ext>
                </a:extLst>
              </p14:cNvPr>
              <p14:cNvContentPartPr/>
              <p14:nvPr/>
            </p14:nvContentPartPr>
            <p14:xfrm>
              <a:off x="4588200" y="3708000"/>
              <a:ext cx="4300200" cy="1651320"/>
            </p14:xfrm>
          </p:contentPart>
        </mc:Choice>
        <mc:Fallback xmlns="">
          <p:pic>
            <p:nvPicPr>
              <p:cNvPr id="3" name="Ink 2">
                <a:extLst>
                  <a:ext uri="{FF2B5EF4-FFF2-40B4-BE49-F238E27FC236}">
                    <a16:creationId xmlns:a16="http://schemas.microsoft.com/office/drawing/2014/main" id="{3DE8210C-433F-4F56-938C-7459D147559E}"/>
                  </a:ext>
                </a:extLst>
              </p:cNvPr>
              <p:cNvPicPr/>
              <p:nvPr/>
            </p:nvPicPr>
            <p:blipFill>
              <a:blip r:embed="rId3"/>
              <a:stretch>
                <a:fillRect/>
              </a:stretch>
            </p:blipFill>
            <p:spPr>
              <a:xfrm>
                <a:off x="4578840" y="3698640"/>
                <a:ext cx="4318920" cy="1670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FF1B865-4584-4ED8-A522-7058566D6ED6}"/>
                  </a:ext>
                </a:extLst>
              </p14:cNvPr>
              <p14:cNvContentPartPr/>
              <p14:nvPr/>
            </p14:nvContentPartPr>
            <p14:xfrm>
              <a:off x="8695080" y="3426480"/>
              <a:ext cx="2207160" cy="1917360"/>
            </p14:xfrm>
          </p:contentPart>
        </mc:Choice>
        <mc:Fallback xmlns="">
          <p:pic>
            <p:nvPicPr>
              <p:cNvPr id="4" name="Ink 3">
                <a:extLst>
                  <a:ext uri="{FF2B5EF4-FFF2-40B4-BE49-F238E27FC236}">
                    <a16:creationId xmlns:a16="http://schemas.microsoft.com/office/drawing/2014/main" id="{5FF1B865-4584-4ED8-A522-7058566D6ED6}"/>
                  </a:ext>
                </a:extLst>
              </p:cNvPr>
              <p:cNvPicPr/>
              <p:nvPr/>
            </p:nvPicPr>
            <p:blipFill>
              <a:blip r:embed="rId5"/>
              <a:stretch>
                <a:fillRect/>
              </a:stretch>
            </p:blipFill>
            <p:spPr>
              <a:xfrm>
                <a:off x="8685720" y="3417120"/>
                <a:ext cx="2225880" cy="1936080"/>
              </a:xfrm>
              <a:prstGeom prst="rect">
                <a:avLst/>
              </a:prstGeom>
            </p:spPr>
          </p:pic>
        </mc:Fallback>
      </mc:AlternateContent>
    </p:spTree>
    <p:extLst>
      <p:ext uri="{BB962C8B-B14F-4D97-AF65-F5344CB8AC3E}">
        <p14:creationId xmlns:p14="http://schemas.microsoft.com/office/powerpoint/2010/main" val="28511321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Modeling recurrence relations</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406401" y="1537853"/>
                <a:ext cx="11342254"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IN" sz="2000" b="1" dirty="0">
                    <a:solidFill>
                      <a:srgbClr val="00B050"/>
                    </a:solidFill>
                    <a:latin typeface="STIXGeneral-Bold"/>
                  </a:rPr>
                  <a:t> </a:t>
                </a:r>
                <a:r>
                  <a:rPr lang="en-IN" sz="2000" dirty="0">
                    <a:solidFill>
                      <a:srgbClr val="00B050"/>
                    </a:solidFill>
                  </a:rPr>
                  <a:t>Tower of Hanoi</a:t>
                </a:r>
                <a:r>
                  <a:rPr lang="en-IN" sz="2000" dirty="0"/>
                  <a:t>, consists of three pegs mounted on a board together with disks of different sizes. Initially these disks are placed on the first peg in order of size, with the largest on the bottom. The rules of the puzzle allow disks to be </a:t>
                </a:r>
                <a:r>
                  <a:rPr lang="en-IN" sz="2000" dirty="0">
                    <a:solidFill>
                      <a:srgbClr val="7030A0"/>
                    </a:solidFill>
                  </a:rPr>
                  <a:t>moved</a:t>
                </a:r>
                <a:r>
                  <a:rPr lang="en-IN" sz="2000" dirty="0"/>
                  <a:t> </a:t>
                </a:r>
                <a:r>
                  <a:rPr lang="en-IN" sz="2000" dirty="0">
                    <a:solidFill>
                      <a:srgbClr val="7030A0"/>
                    </a:solidFill>
                  </a:rPr>
                  <a:t>one at a time from one peg to another as long as a disk is never placed on top of a smaller disk</a:t>
                </a:r>
                <a:r>
                  <a:rPr lang="en-IN" sz="2000" dirty="0"/>
                  <a:t>. The goal of the puzzle is to have all the disks on the second peg in order of size, with the largest on the bottom.</a:t>
                </a:r>
              </a:p>
              <a:p>
                <a:pPr marL="0" indent="0" algn="just">
                  <a:buNone/>
                </a:pPr>
                <a:r>
                  <a:rPr lang="en-IN" sz="2000" dirty="0"/>
                  <a:t>  Let </a:t>
                </a:r>
                <a14:m>
                  <m:oMath xmlns:m="http://schemas.openxmlformats.org/officeDocument/2006/math">
                    <m:sSub>
                      <m:sSubPr>
                        <m:ctrlPr>
                          <a:rPr lang="en-US" sz="2000" b="0" i="1" dirty="0" smtClean="0">
                            <a:latin typeface="Cambria Math" panose="02040503050406030204" pitchFamily="18" charset="0"/>
                          </a:rPr>
                        </m:ctrlPr>
                      </m:sSubPr>
                      <m:e>
                        <m:r>
                          <a:rPr lang="en-IN" sz="2000" i="1" dirty="0" smtClean="0">
                            <a:latin typeface="Cambria Math" panose="02040503050406030204" pitchFamily="18" charset="0"/>
                          </a:rPr>
                          <m:t>𝐻</m:t>
                        </m:r>
                      </m:e>
                      <m:sub>
                        <m:r>
                          <a:rPr lang="en-IN" sz="2000" i="1" dirty="0" smtClean="0">
                            <a:latin typeface="Cambria Math" panose="02040503050406030204" pitchFamily="18" charset="0"/>
                          </a:rPr>
                          <m:t>𝑛</m:t>
                        </m:r>
                      </m:sub>
                    </m:sSub>
                  </m:oMath>
                </a14:m>
                <a:r>
                  <a:rPr lang="en-IN" sz="2000" i="1" dirty="0"/>
                  <a:t> </a:t>
                </a:r>
                <a:r>
                  <a:rPr lang="en-IN" sz="2000" dirty="0"/>
                  <a:t>denote the number of moves needed to solve the Tower of Hanoi puzzle with </a:t>
                </a:r>
                <a:r>
                  <a:rPr lang="en-IN" sz="2000" i="1" dirty="0"/>
                  <a:t>n </a:t>
                </a:r>
                <a:r>
                  <a:rPr lang="en-IN" sz="2000" dirty="0"/>
                  <a:t>disks.  Set up a recurrence relation for the sequence </a:t>
                </a:r>
                <a14:m>
                  <m:oMath xmlns:m="http://schemas.openxmlformats.org/officeDocument/2006/math">
                    <m:d>
                      <m:dPr>
                        <m:begChr m:val="{"/>
                        <m:endChr m:val="}"/>
                        <m:ctrlPr>
                          <a:rPr lang="en-IN" sz="2000" b="0" i="1" dirty="0" smtClean="0">
                            <a:latin typeface="Cambria Math" panose="02040503050406030204" pitchFamily="18" charset="0"/>
                          </a:rPr>
                        </m:ctrlPr>
                      </m:dPr>
                      <m:e>
                        <m:sSub>
                          <m:sSubPr>
                            <m:ctrlPr>
                              <a:rPr lang="en-US" sz="2000" b="0" i="1" dirty="0" smtClean="0">
                                <a:latin typeface="Cambria Math" panose="02040503050406030204" pitchFamily="18" charset="0"/>
                              </a:rPr>
                            </m:ctrlPr>
                          </m:sSubPr>
                          <m:e>
                            <m:r>
                              <a:rPr lang="en-IN" sz="2000" i="1" dirty="0" err="1">
                                <a:latin typeface="Cambria Math" panose="02040503050406030204" pitchFamily="18" charset="0"/>
                              </a:rPr>
                              <m:t>𝐻</m:t>
                            </m:r>
                          </m:e>
                          <m:sub>
                            <m:r>
                              <a:rPr lang="en-IN" sz="2000" i="1" dirty="0" err="1">
                                <a:latin typeface="Cambria Math" panose="02040503050406030204" pitchFamily="18" charset="0"/>
                              </a:rPr>
                              <m:t>𝑛</m:t>
                            </m:r>
                          </m:sub>
                        </m:sSub>
                      </m:e>
                    </m:d>
                  </m:oMath>
                </a14:m>
                <a:r>
                  <a:rPr lang="en-IN" sz="2000" dirty="0"/>
                  <a:t>.</a:t>
                </a:r>
                <a:endParaRPr lang="en-US" sz="2000" dirty="0"/>
              </a:p>
            </p:txBody>
          </p:sp>
        </mc:Choice>
        <mc:Fallback xmlns="">
          <p:sp>
            <p:nvSpPr>
              <p:cNvPr id="3" name="Rectangle 3"/>
              <p:cNvSpPr txBox="1">
                <a:spLocks noRot="1" noChangeAspect="1" noMove="1" noResize="1" noEditPoints="1" noAdjustHandles="1" noChangeArrowheads="1" noChangeShapeType="1" noTextEdit="1"/>
              </p:cNvSpPr>
              <p:nvPr/>
            </p:nvSpPr>
            <p:spPr>
              <a:xfrm>
                <a:off x="406401" y="1537853"/>
                <a:ext cx="11342254" cy="4849091"/>
              </a:xfrm>
              <a:prstGeom prst="rect">
                <a:avLst/>
              </a:prstGeom>
              <a:blipFill>
                <a:blip r:embed="rId2"/>
                <a:stretch>
                  <a:fillRect l="-591" t="-1256" r="-53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878A1918-CFF0-46AF-A0F0-EDCA82F8AF57}"/>
              </a:ext>
            </a:extLst>
          </p:cNvPr>
          <p:cNvPicPr>
            <a:picLocks noChangeAspect="1"/>
          </p:cNvPicPr>
          <p:nvPr/>
        </p:nvPicPr>
        <p:blipFill>
          <a:blip r:embed="rId3"/>
          <a:stretch>
            <a:fillRect/>
          </a:stretch>
        </p:blipFill>
        <p:spPr>
          <a:xfrm>
            <a:off x="443345" y="3921758"/>
            <a:ext cx="4657691" cy="2275842"/>
          </a:xfrm>
          <a:prstGeom prst="rect">
            <a:avLst/>
          </a:prstGeom>
        </p:spPr>
      </p:pic>
      <p:pic>
        <p:nvPicPr>
          <p:cNvPr id="7" name="Picture 6">
            <a:extLst>
              <a:ext uri="{FF2B5EF4-FFF2-40B4-BE49-F238E27FC236}">
                <a16:creationId xmlns:a16="http://schemas.microsoft.com/office/drawing/2014/main" id="{500B8727-8709-4142-ABA6-A58C7C68F99F}"/>
              </a:ext>
            </a:extLst>
          </p:cNvPr>
          <p:cNvPicPr>
            <a:picLocks noChangeAspect="1"/>
          </p:cNvPicPr>
          <p:nvPr/>
        </p:nvPicPr>
        <p:blipFill>
          <a:blip r:embed="rId4"/>
          <a:stretch>
            <a:fillRect/>
          </a:stretch>
        </p:blipFill>
        <p:spPr>
          <a:xfrm>
            <a:off x="1249680" y="6263079"/>
            <a:ext cx="2961190" cy="251841"/>
          </a:xfrm>
          <a:prstGeom prst="rect">
            <a:avLst/>
          </a:prstGeom>
        </p:spPr>
      </p:pic>
      <p:sp>
        <p:nvSpPr>
          <p:cNvPr id="8" name="Arrow: Right 7">
            <a:extLst>
              <a:ext uri="{FF2B5EF4-FFF2-40B4-BE49-F238E27FC236}">
                <a16:creationId xmlns:a16="http://schemas.microsoft.com/office/drawing/2014/main" id="{33418A5B-CB26-4A28-84C0-C0060396571E}"/>
              </a:ext>
            </a:extLst>
          </p:cNvPr>
          <p:cNvSpPr/>
          <p:nvPr/>
        </p:nvSpPr>
        <p:spPr>
          <a:xfrm>
            <a:off x="5283200" y="4683760"/>
            <a:ext cx="1270000" cy="426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8E6CEFBF-15FF-40E2-90A1-1195A423073D}"/>
              </a:ext>
            </a:extLst>
          </p:cNvPr>
          <p:cNvPicPr>
            <a:picLocks noChangeAspect="1"/>
          </p:cNvPicPr>
          <p:nvPr/>
        </p:nvPicPr>
        <p:blipFill>
          <a:blip r:embed="rId5"/>
          <a:stretch>
            <a:fillRect/>
          </a:stretch>
        </p:blipFill>
        <p:spPr>
          <a:xfrm>
            <a:off x="6735364" y="3647438"/>
            <a:ext cx="4929954" cy="2364784"/>
          </a:xfrm>
          <a:prstGeom prst="rect">
            <a:avLst/>
          </a:prstGeom>
        </p:spPr>
      </p:pic>
      <p:pic>
        <p:nvPicPr>
          <p:cNvPr id="12" name="Picture 11">
            <a:extLst>
              <a:ext uri="{FF2B5EF4-FFF2-40B4-BE49-F238E27FC236}">
                <a16:creationId xmlns:a16="http://schemas.microsoft.com/office/drawing/2014/main" id="{56D642C2-4616-4051-8BC6-9CCC77B90EFA}"/>
              </a:ext>
            </a:extLst>
          </p:cNvPr>
          <p:cNvPicPr>
            <a:picLocks noChangeAspect="1"/>
          </p:cNvPicPr>
          <p:nvPr/>
        </p:nvPicPr>
        <p:blipFill>
          <a:blip r:embed="rId6"/>
          <a:stretch>
            <a:fillRect/>
          </a:stretch>
        </p:blipFill>
        <p:spPr>
          <a:xfrm>
            <a:off x="7718781" y="6186989"/>
            <a:ext cx="3530314" cy="294627"/>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26818-A959-447F-BE15-E7F570F4B557}"/>
                  </a:ext>
                </a:extLst>
              </p14:cNvPr>
              <p14:cNvContentPartPr/>
              <p14:nvPr/>
            </p14:nvContentPartPr>
            <p14:xfrm>
              <a:off x="2062080" y="2379600"/>
              <a:ext cx="8834040" cy="2741760"/>
            </p14:xfrm>
          </p:contentPart>
        </mc:Choice>
        <mc:Fallback xmlns="">
          <p:pic>
            <p:nvPicPr>
              <p:cNvPr id="4" name="Ink 3">
                <a:extLst>
                  <a:ext uri="{FF2B5EF4-FFF2-40B4-BE49-F238E27FC236}">
                    <a16:creationId xmlns:a16="http://schemas.microsoft.com/office/drawing/2014/main" id="{99526818-A959-447F-BE15-E7F570F4B557}"/>
                  </a:ext>
                </a:extLst>
              </p:cNvPr>
              <p:cNvPicPr/>
              <p:nvPr/>
            </p:nvPicPr>
            <p:blipFill>
              <a:blip r:embed="rId8"/>
              <a:stretch>
                <a:fillRect/>
              </a:stretch>
            </p:blipFill>
            <p:spPr>
              <a:xfrm>
                <a:off x="2052720" y="2370240"/>
                <a:ext cx="8852760" cy="2760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AA6B16AC-34D3-4B40-BD8A-35399AF096DE}"/>
                  </a:ext>
                </a:extLst>
              </p14:cNvPr>
              <p14:cNvContentPartPr/>
              <p14:nvPr/>
            </p14:nvContentPartPr>
            <p14:xfrm>
              <a:off x="1017000" y="677880"/>
              <a:ext cx="10895040" cy="5657760"/>
            </p14:xfrm>
          </p:contentPart>
        </mc:Choice>
        <mc:Fallback xmlns="">
          <p:pic>
            <p:nvPicPr>
              <p:cNvPr id="6" name="Ink 5">
                <a:extLst>
                  <a:ext uri="{FF2B5EF4-FFF2-40B4-BE49-F238E27FC236}">
                    <a16:creationId xmlns:a16="http://schemas.microsoft.com/office/drawing/2014/main" id="{AA6B16AC-34D3-4B40-BD8A-35399AF096DE}"/>
                  </a:ext>
                </a:extLst>
              </p:cNvPr>
              <p:cNvPicPr/>
              <p:nvPr/>
            </p:nvPicPr>
            <p:blipFill>
              <a:blip r:embed="rId10"/>
              <a:stretch>
                <a:fillRect/>
              </a:stretch>
            </p:blipFill>
            <p:spPr>
              <a:xfrm>
                <a:off x="1007640" y="668520"/>
                <a:ext cx="10913760" cy="5676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36FE9C10-912B-43D4-85CC-8932413FC1CD}"/>
                  </a:ext>
                </a:extLst>
              </p14:cNvPr>
              <p14:cNvContentPartPr/>
              <p14:nvPr/>
            </p14:nvContentPartPr>
            <p14:xfrm>
              <a:off x="1691640" y="3751920"/>
              <a:ext cx="10355760" cy="2875680"/>
            </p14:xfrm>
          </p:contentPart>
        </mc:Choice>
        <mc:Fallback xmlns="">
          <p:pic>
            <p:nvPicPr>
              <p:cNvPr id="9" name="Ink 8">
                <a:extLst>
                  <a:ext uri="{FF2B5EF4-FFF2-40B4-BE49-F238E27FC236}">
                    <a16:creationId xmlns:a16="http://schemas.microsoft.com/office/drawing/2014/main" id="{36FE9C10-912B-43D4-85CC-8932413FC1CD}"/>
                  </a:ext>
                </a:extLst>
              </p:cNvPr>
              <p:cNvPicPr/>
              <p:nvPr/>
            </p:nvPicPr>
            <p:blipFill>
              <a:blip r:embed="rId12"/>
              <a:stretch>
                <a:fillRect/>
              </a:stretch>
            </p:blipFill>
            <p:spPr>
              <a:xfrm>
                <a:off x="1682280" y="3742560"/>
                <a:ext cx="10374480" cy="2894400"/>
              </a:xfrm>
              <a:prstGeom prst="rect">
                <a:avLst/>
              </a:prstGeom>
            </p:spPr>
          </p:pic>
        </mc:Fallback>
      </mc:AlternateContent>
    </p:spTree>
    <p:extLst>
      <p:ext uri="{BB962C8B-B14F-4D97-AF65-F5344CB8AC3E}">
        <p14:creationId xmlns:p14="http://schemas.microsoft.com/office/powerpoint/2010/main" val="9508293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Modeling recurrence relations (Tower of Hanoi)</a:t>
            </a:r>
            <a:endParaRPr lang="en-IN" sz="3200" b="0" dirty="0">
              <a:solidFill>
                <a:srgbClr val="C00000"/>
              </a:solidFill>
            </a:endParaRPr>
          </a:p>
        </p:txBody>
      </p:sp>
      <p:sp>
        <p:nvSpPr>
          <p:cNvPr id="3" name="Rectangle 3"/>
          <p:cNvSpPr txBox="1">
            <a:spLocks noChangeArrowheads="1"/>
          </p:cNvSpPr>
          <p:nvPr/>
        </p:nvSpPr>
        <p:spPr>
          <a:xfrm>
            <a:off x="406401" y="1537853"/>
            <a:ext cx="11342254"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endParaRPr lang="en-US" sz="20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77D0CC3-4E6F-4C2F-B079-41B23801FE9E}"/>
                  </a:ext>
                </a:extLst>
              </p:cNvPr>
              <p:cNvSpPr txBox="1"/>
              <p:nvPr/>
            </p:nvSpPr>
            <p:spPr>
              <a:xfrm>
                <a:off x="731520" y="1656080"/>
                <a:ext cx="10942320" cy="461665"/>
              </a:xfrm>
              <a:prstGeom prst="rect">
                <a:avLst/>
              </a:prstGeom>
              <a:noFill/>
            </p:spPr>
            <p:txBody>
              <a:bodyPr wrap="square">
                <a:spAutoFit/>
              </a:bodyPr>
              <a:lstStyle/>
              <a:p>
                <a:pPr>
                  <a:buFont typeface="Wingdings" panose="05000000000000000000" pitchFamily="2" charset="2"/>
                  <a:buChar char="q"/>
                </a:pPr>
                <a:r>
                  <a:rPr lang="en-IN" sz="2400" b="1" dirty="0">
                    <a:solidFill>
                      <a:srgbClr val="00B050"/>
                    </a:solidFill>
                    <a:latin typeface="STIXGeneral-Bold"/>
                  </a:rPr>
                  <a:t>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𝐻</m:t>
                        </m:r>
                      </m:e>
                      <m:sub>
                        <m:r>
                          <a:rPr lang="en-US" sz="2400" b="0" i="1" smtClean="0">
                            <a:solidFill>
                              <a:schemeClr val="tx1"/>
                            </a:solidFill>
                            <a:latin typeface="Cambria Math" panose="02040503050406030204" pitchFamily="18" charset="0"/>
                          </a:rPr>
                          <m:t>𝑛</m:t>
                        </m:r>
                      </m:sub>
                    </m:sSub>
                    <m:r>
                      <a:rPr lang="en-US" sz="2400" b="0" i="1" smtClean="0">
                        <a:solidFill>
                          <a:schemeClr val="tx1"/>
                        </a:solidFill>
                        <a:latin typeface="Cambria Math" panose="02040503050406030204" pitchFamily="18" charset="0"/>
                      </a:rPr>
                      <m:t>=2 </m:t>
                    </m:r>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𝐻</m:t>
                        </m:r>
                      </m:e>
                      <m:sub>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−1 </m:t>
                        </m:r>
                      </m:sub>
                    </m:sSub>
                    <m:r>
                      <a:rPr lang="en-US" sz="2400" b="0" i="1" smtClean="0">
                        <a:solidFill>
                          <a:schemeClr val="tx1"/>
                        </a:solidFill>
                        <a:latin typeface="Cambria Math" panose="02040503050406030204" pitchFamily="18" charset="0"/>
                      </a:rPr>
                      <m:t>+1</m:t>
                    </m:r>
                    <m:r>
                      <a:rPr lang="en-US" sz="2400" b="0" i="0" smtClean="0">
                        <a:solidFill>
                          <a:schemeClr val="tx1"/>
                        </a:solidFill>
                        <a:latin typeface="Cambria Math" panose="02040503050406030204" pitchFamily="18" charset="0"/>
                      </a:rPr>
                      <m:t> </m:t>
                    </m:r>
                  </m:oMath>
                </a14:m>
                <a:r>
                  <a:rPr lang="en-US" sz="2400" dirty="0"/>
                  <a:t>for all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≥2 </m:t>
                    </m:r>
                  </m:oMath>
                </a14:m>
                <a:r>
                  <a:rPr lang="en-US" sz="2400" dirty="0"/>
                  <a:t>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oMath>
                </a14:m>
                <a:endParaRPr lang="en-US" sz="2400" dirty="0"/>
              </a:p>
            </p:txBody>
          </p:sp>
        </mc:Choice>
        <mc:Fallback xmlns="">
          <p:sp>
            <p:nvSpPr>
              <p:cNvPr id="11" name="TextBox 10">
                <a:extLst>
                  <a:ext uri="{FF2B5EF4-FFF2-40B4-BE49-F238E27FC236}">
                    <a16:creationId xmlns:a16="http://schemas.microsoft.com/office/drawing/2014/main" id="{977D0CC3-4E6F-4C2F-B079-41B23801FE9E}"/>
                  </a:ext>
                </a:extLst>
              </p:cNvPr>
              <p:cNvSpPr txBox="1">
                <a:spLocks noRot="1" noChangeAspect="1" noMove="1" noResize="1" noEditPoints="1" noAdjustHandles="1" noChangeArrowheads="1" noChangeShapeType="1" noTextEdit="1"/>
              </p:cNvSpPr>
              <p:nvPr/>
            </p:nvSpPr>
            <p:spPr>
              <a:xfrm>
                <a:off x="731520" y="1656080"/>
                <a:ext cx="10942320" cy="461665"/>
              </a:xfrm>
              <a:prstGeom prst="rect">
                <a:avLst/>
              </a:prstGeom>
              <a:blipFill>
                <a:blip r:embed="rId2"/>
                <a:stretch>
                  <a:fillRect l="-724" t="-10667" b="-30667"/>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60BFF8B-65D0-4234-8072-73F5A6A02607}"/>
                  </a:ext>
                </a:extLst>
              </p14:cNvPr>
              <p14:cNvContentPartPr/>
              <p14:nvPr/>
            </p14:nvContentPartPr>
            <p14:xfrm>
              <a:off x="1896840" y="945000"/>
              <a:ext cx="9198720" cy="5478840"/>
            </p14:xfrm>
          </p:contentPart>
        </mc:Choice>
        <mc:Fallback xmlns="">
          <p:pic>
            <p:nvPicPr>
              <p:cNvPr id="4" name="Ink 3">
                <a:extLst>
                  <a:ext uri="{FF2B5EF4-FFF2-40B4-BE49-F238E27FC236}">
                    <a16:creationId xmlns:a16="http://schemas.microsoft.com/office/drawing/2014/main" id="{860BFF8B-65D0-4234-8072-73F5A6A02607}"/>
                  </a:ext>
                </a:extLst>
              </p:cNvPr>
              <p:cNvPicPr/>
              <p:nvPr/>
            </p:nvPicPr>
            <p:blipFill>
              <a:blip r:embed="rId4"/>
              <a:stretch>
                <a:fillRect/>
              </a:stretch>
            </p:blipFill>
            <p:spPr>
              <a:xfrm>
                <a:off x="1887480" y="935640"/>
                <a:ext cx="9217440" cy="5497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617409A-6E5E-4D80-959A-0FF28F08C3BD}"/>
                  </a:ext>
                </a:extLst>
              </p14:cNvPr>
              <p14:cNvContentPartPr/>
              <p14:nvPr/>
            </p14:nvContentPartPr>
            <p14:xfrm>
              <a:off x="4581360" y="4060800"/>
              <a:ext cx="874800" cy="341640"/>
            </p14:xfrm>
          </p:contentPart>
        </mc:Choice>
        <mc:Fallback xmlns="">
          <p:pic>
            <p:nvPicPr>
              <p:cNvPr id="5" name="Ink 4">
                <a:extLst>
                  <a:ext uri="{FF2B5EF4-FFF2-40B4-BE49-F238E27FC236}">
                    <a16:creationId xmlns:a16="http://schemas.microsoft.com/office/drawing/2014/main" id="{D617409A-6E5E-4D80-959A-0FF28F08C3BD}"/>
                  </a:ext>
                </a:extLst>
              </p:cNvPr>
              <p:cNvPicPr/>
              <p:nvPr/>
            </p:nvPicPr>
            <p:blipFill>
              <a:blip r:embed="rId6"/>
              <a:stretch>
                <a:fillRect/>
              </a:stretch>
            </p:blipFill>
            <p:spPr>
              <a:xfrm>
                <a:off x="4572000" y="4051440"/>
                <a:ext cx="893520" cy="360360"/>
              </a:xfrm>
              <a:prstGeom prst="rect">
                <a:avLst/>
              </a:prstGeom>
            </p:spPr>
          </p:pic>
        </mc:Fallback>
      </mc:AlternateContent>
    </p:spTree>
    <p:extLst>
      <p:ext uri="{BB962C8B-B14F-4D97-AF65-F5344CB8AC3E}">
        <p14:creationId xmlns:p14="http://schemas.microsoft.com/office/powerpoint/2010/main" val="423867433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61729317-C653-4ADD-AF1B-AA45FBF3ADF0}"/>
              </a:ext>
            </a:extLst>
          </p:cNvPr>
          <p:cNvSpPr txBox="1">
            <a:spLocks noChangeArrowheads="1"/>
          </p:cNvSpPr>
          <p:nvPr/>
        </p:nvSpPr>
        <p:spPr>
          <a:xfrm>
            <a:off x="406401" y="1537853"/>
            <a:ext cx="11342254"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endParaRPr lang="en-US" sz="2000" dirty="0"/>
          </a:p>
        </p:txBody>
      </p:sp>
      <p:sp>
        <p:nvSpPr>
          <p:cNvPr id="7" name="TextBox 6">
            <a:extLst>
              <a:ext uri="{FF2B5EF4-FFF2-40B4-BE49-F238E27FC236}">
                <a16:creationId xmlns:a16="http://schemas.microsoft.com/office/drawing/2014/main" id="{06D37973-0105-41BC-B77E-E2E64B866AFA}"/>
              </a:ext>
            </a:extLst>
          </p:cNvPr>
          <p:cNvSpPr txBox="1"/>
          <p:nvPr/>
        </p:nvSpPr>
        <p:spPr>
          <a:xfrm>
            <a:off x="2580640" y="2733375"/>
            <a:ext cx="7548880" cy="1015663"/>
          </a:xfrm>
          <a:prstGeom prst="rect">
            <a:avLst/>
          </a:prstGeom>
          <a:noFill/>
        </p:spPr>
        <p:txBody>
          <a:bodyPr wrap="square">
            <a:spAutoFit/>
          </a:bodyPr>
          <a:lstStyle/>
          <a:p>
            <a:r>
              <a:rPr lang="en-IN" sz="3600" b="1" dirty="0">
                <a:solidFill>
                  <a:srgbClr val="C00000"/>
                </a:solidFill>
                <a:latin typeface="STIXGeneral-Bold"/>
              </a:rPr>
              <a:t>Solving Linear recurrence relations</a:t>
            </a:r>
          </a:p>
          <a:p>
            <a:endParaRPr lang="en-US" sz="2400" dirty="0"/>
          </a:p>
        </p:txBody>
      </p:sp>
    </p:spTree>
    <p:extLst>
      <p:ext uri="{BB962C8B-B14F-4D97-AF65-F5344CB8AC3E}">
        <p14:creationId xmlns:p14="http://schemas.microsoft.com/office/powerpoint/2010/main" val="394647649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Linear Homogeneous Recurrence Relation</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406401" y="1537853"/>
                <a:ext cx="11342254"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IN" sz="2400" b="1" dirty="0">
                    <a:solidFill>
                      <a:srgbClr val="00B050"/>
                    </a:solidFill>
                    <a:latin typeface="STIXGeneral-Bold"/>
                  </a:rPr>
                  <a:t> </a:t>
                </a:r>
                <a:r>
                  <a:rPr lang="en-IN" sz="2400" b="0" i="0" u="none" strike="noStrike" baseline="0" dirty="0">
                    <a:latin typeface="STIXGeneral-Regular"/>
                  </a:rPr>
                  <a:t>A </a:t>
                </a:r>
                <a:r>
                  <a:rPr lang="en-IN" sz="2400" b="0" i="1" u="none" strike="noStrike" baseline="0" dirty="0">
                    <a:latin typeface="STIXGeneral-Italic"/>
                  </a:rPr>
                  <a:t>linear homogeneous recurrence relation of degree k with constant coefficients </a:t>
                </a:r>
                <a:r>
                  <a:rPr lang="en-IN" sz="2400" b="0" i="0" u="none" strike="noStrike" baseline="0" dirty="0">
                    <a:latin typeface="STIXGeneral-Regular"/>
                  </a:rPr>
                  <a:t>is a recurrence relation of the form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de-DE" sz="2400" b="0" i="1" u="none" strike="noStrike" baseline="0" dirty="0" smtClean="0">
                            <a:latin typeface="Cambria Math" panose="02040503050406030204" pitchFamily="18" charset="0"/>
                          </a:rPr>
                          <m:t>𝑎</m:t>
                        </m:r>
                      </m:e>
                      <m:sub>
                        <m:r>
                          <a:rPr lang="de-DE" sz="2400" b="0" i="1" u="none" strike="noStrike" baseline="0" dirty="0" smtClean="0">
                            <a:latin typeface="Cambria Math" panose="02040503050406030204" pitchFamily="18" charset="0"/>
                          </a:rPr>
                          <m:t>𝑛</m:t>
                        </m:r>
                      </m:sub>
                    </m:sSub>
                    <m:r>
                      <a:rPr lang="de-DE" sz="2400" b="0" i="1" u="none" strike="noStrike" baseline="0" dirty="0" smtClean="0">
                        <a:latin typeface="Cambria Math" panose="02040503050406030204" pitchFamily="18" charset="0"/>
                      </a:rPr>
                      <m:t> = </m:t>
                    </m:r>
                    <m:sSub>
                      <m:sSubPr>
                        <m:ctrlPr>
                          <a:rPr lang="en-US" sz="2400" b="0" i="1" u="none" strike="noStrike" baseline="0" dirty="0" smtClean="0">
                            <a:latin typeface="Cambria Math" panose="02040503050406030204" pitchFamily="18" charset="0"/>
                          </a:rPr>
                        </m:ctrlPr>
                      </m:sSubPr>
                      <m:e>
                        <m:r>
                          <a:rPr lang="de-DE" sz="2400" b="0" i="1" u="none" strike="noStrike" baseline="0" dirty="0" smtClean="0">
                            <a:latin typeface="Cambria Math" panose="02040503050406030204" pitchFamily="18" charset="0"/>
                          </a:rPr>
                          <m:t>𝑐</m:t>
                        </m:r>
                      </m:e>
                      <m:sub>
                        <m:r>
                          <a:rPr lang="de-DE" sz="2400" b="0" i="1" u="none" strike="noStrike" baseline="0" dirty="0" smtClean="0">
                            <a:latin typeface="Cambria Math" panose="02040503050406030204" pitchFamily="18" charset="0"/>
                          </a:rPr>
                          <m:t>1</m:t>
                        </m:r>
                      </m:sub>
                    </m:sSub>
                    <m:sSub>
                      <m:sSubPr>
                        <m:ctrlPr>
                          <a:rPr lang="en-US" sz="2400" b="0" i="1" u="none" strike="noStrike" baseline="0" dirty="0" smtClean="0">
                            <a:latin typeface="Cambria Math" panose="02040503050406030204" pitchFamily="18" charset="0"/>
                          </a:rPr>
                        </m:ctrlPr>
                      </m:sSubPr>
                      <m:e>
                        <m:r>
                          <a:rPr lang="en-US" sz="2400" b="0" i="1" u="none" strike="noStrike" baseline="0" dirty="0" smtClean="0">
                            <a:latin typeface="Cambria Math" panose="02040503050406030204" pitchFamily="18" charset="0"/>
                          </a:rPr>
                          <m:t>𝑎</m:t>
                        </m:r>
                      </m:e>
                      <m:sub>
                        <m:r>
                          <a:rPr lang="de-DE" sz="2400" b="0" i="1" u="none" strike="noStrike" baseline="0" dirty="0" smtClean="0">
                            <a:latin typeface="Cambria Math" panose="02040503050406030204" pitchFamily="18" charset="0"/>
                          </a:rPr>
                          <m:t>𝑛</m:t>
                        </m:r>
                        <m:r>
                          <a:rPr lang="en-US" sz="2400" b="0" i="1" u="none" strike="noStrike" baseline="0" dirty="0" smtClean="0">
                            <a:latin typeface="Cambria Math" panose="02040503050406030204" pitchFamily="18" charset="0"/>
                          </a:rPr>
                          <m:t>−1</m:t>
                        </m:r>
                      </m:sub>
                    </m:sSub>
                    <m:r>
                      <a:rPr lang="de-DE" sz="2400" b="0" i="1" u="none" strike="noStrike" baseline="0" dirty="0" smtClean="0">
                        <a:latin typeface="Cambria Math" panose="02040503050406030204" pitchFamily="18" charset="0"/>
                      </a:rPr>
                      <m:t> + </m:t>
                    </m:r>
                    <m:sSub>
                      <m:sSubPr>
                        <m:ctrlPr>
                          <a:rPr lang="en-US" sz="2400" b="0" i="1" u="none" strike="noStrike" baseline="0" dirty="0" smtClean="0">
                            <a:latin typeface="Cambria Math" panose="02040503050406030204" pitchFamily="18" charset="0"/>
                          </a:rPr>
                        </m:ctrlPr>
                      </m:sSubPr>
                      <m:e>
                        <m:r>
                          <a:rPr lang="de-DE" sz="2400" b="0" i="1" u="none" strike="noStrike" baseline="0" dirty="0" smtClean="0">
                            <a:latin typeface="Cambria Math" panose="02040503050406030204" pitchFamily="18" charset="0"/>
                          </a:rPr>
                          <m:t>𝑐</m:t>
                        </m:r>
                      </m:e>
                      <m:sub>
                        <m:r>
                          <a:rPr lang="de-DE" sz="2400" b="0" i="1" u="none" strike="noStrike" baseline="0" dirty="0" smtClean="0">
                            <a:latin typeface="Cambria Math" panose="02040503050406030204" pitchFamily="18" charset="0"/>
                          </a:rPr>
                          <m:t>2</m:t>
                        </m:r>
                      </m:sub>
                    </m:sSub>
                    <m:sSub>
                      <m:sSubPr>
                        <m:ctrlPr>
                          <a:rPr lang="en-US" sz="2400" b="0" i="1" u="none" strike="noStrike" baseline="0" dirty="0" smtClean="0">
                            <a:latin typeface="Cambria Math" panose="02040503050406030204" pitchFamily="18" charset="0"/>
                          </a:rPr>
                        </m:ctrlPr>
                      </m:sSubPr>
                      <m:e>
                        <m:r>
                          <a:rPr lang="de-DE" sz="2400" b="0" i="1" u="none" strike="noStrike" baseline="0" dirty="0" smtClean="0">
                            <a:latin typeface="Cambria Math" panose="02040503050406030204" pitchFamily="18" charset="0"/>
                          </a:rPr>
                          <m:t>𝑎</m:t>
                        </m:r>
                      </m:e>
                      <m:sub>
                        <m:r>
                          <a:rPr lang="de-DE" sz="2400" b="0" i="1" u="none" strike="noStrike" baseline="0" dirty="0" smtClean="0">
                            <a:latin typeface="Cambria Math" panose="02040503050406030204" pitchFamily="18" charset="0"/>
                          </a:rPr>
                          <m:t>𝑛</m:t>
                        </m:r>
                        <m:r>
                          <a:rPr lang="en-US" sz="2400" b="0" i="1" u="none" strike="noStrike" baseline="0" dirty="0" smtClean="0">
                            <a:latin typeface="Cambria Math" panose="02040503050406030204" pitchFamily="18" charset="0"/>
                          </a:rPr>
                          <m:t>−2</m:t>
                        </m:r>
                      </m:sub>
                    </m:sSub>
                    <m:r>
                      <a:rPr lang="de-DE" sz="2400" b="0" i="1" u="none" strike="noStrike" baseline="0" dirty="0" smtClean="0">
                        <a:latin typeface="Cambria Math" panose="02040503050406030204" pitchFamily="18" charset="0"/>
                      </a:rPr>
                      <m:t> +⋯+ </m:t>
                    </m:r>
                    <m:sSub>
                      <m:sSubPr>
                        <m:ctrlPr>
                          <a:rPr lang="en-US" sz="2400" b="0" i="1" u="none" strike="noStrike" baseline="0" dirty="0" smtClean="0">
                            <a:latin typeface="Cambria Math" panose="02040503050406030204" pitchFamily="18" charset="0"/>
                          </a:rPr>
                        </m:ctrlPr>
                      </m:sSubPr>
                      <m:e>
                        <m:r>
                          <a:rPr lang="de-DE" sz="2400" b="0" i="1" u="none" strike="noStrike" baseline="0" dirty="0" smtClean="0">
                            <a:latin typeface="Cambria Math" panose="02040503050406030204" pitchFamily="18" charset="0"/>
                          </a:rPr>
                          <m:t>𝑐</m:t>
                        </m:r>
                      </m:e>
                      <m:sub>
                        <m:r>
                          <a:rPr lang="de-DE" sz="2400" b="0" i="1" u="none" strike="noStrike" baseline="0" dirty="0" smtClean="0">
                            <a:latin typeface="Cambria Math" panose="02040503050406030204" pitchFamily="18" charset="0"/>
                          </a:rPr>
                          <m:t>𝑘</m:t>
                        </m:r>
                      </m:sub>
                    </m:sSub>
                    <m:sSub>
                      <m:sSubPr>
                        <m:ctrlPr>
                          <a:rPr lang="en-US" sz="2400" b="0" i="1" u="none" strike="noStrike" baseline="0" dirty="0" smtClean="0">
                            <a:latin typeface="Cambria Math" panose="02040503050406030204" pitchFamily="18" charset="0"/>
                          </a:rPr>
                        </m:ctrlPr>
                      </m:sSubPr>
                      <m:e>
                        <m:r>
                          <a:rPr lang="de-DE" sz="2400" b="0" i="1" u="none" strike="noStrike" baseline="0" dirty="0" smtClean="0">
                            <a:latin typeface="Cambria Math" panose="02040503050406030204" pitchFamily="18" charset="0"/>
                          </a:rPr>
                          <m:t>𝑎</m:t>
                        </m:r>
                      </m:e>
                      <m:sub>
                        <m:r>
                          <a:rPr lang="de-DE" sz="2400" b="0" i="1" u="none" strike="noStrike" baseline="0" dirty="0" smtClean="0">
                            <a:latin typeface="Cambria Math" panose="02040503050406030204" pitchFamily="18" charset="0"/>
                          </a:rPr>
                          <m:t>𝑛</m:t>
                        </m:r>
                        <m:r>
                          <a:rPr lang="en-US" sz="2400" b="0" i="1" u="none" strike="noStrike" baseline="0" dirty="0" smtClean="0">
                            <a:latin typeface="Cambria Math" panose="02040503050406030204" pitchFamily="18" charset="0"/>
                          </a:rPr>
                          <m:t>−</m:t>
                        </m:r>
                        <m:r>
                          <a:rPr lang="en-US" sz="2400" b="0" i="1" u="none" strike="noStrike" baseline="0" dirty="0" smtClean="0">
                            <a:latin typeface="Cambria Math" panose="02040503050406030204" pitchFamily="18" charset="0"/>
                          </a:rPr>
                          <m:t>𝑘</m:t>
                        </m:r>
                      </m:sub>
                    </m:sSub>
                  </m:oMath>
                </a14:m>
                <a:r>
                  <a:rPr lang="de-DE" sz="2400" b="0" i="1" u="none" strike="noStrike" baseline="0" dirty="0">
                    <a:latin typeface="STIXGeneral-Italic"/>
                  </a:rPr>
                  <a:t>, </a:t>
                </a:r>
                <a:r>
                  <a:rPr lang="en-IN" sz="2400" b="0" i="0" u="none" strike="noStrike" baseline="0" dirty="0">
                    <a:latin typeface="STIXGeneral-Regular"/>
                  </a:rPr>
                  <a:t>where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𝑐</m:t>
                        </m:r>
                      </m:e>
                      <m:sub>
                        <m:r>
                          <a:rPr lang="en-IN" sz="2400" b="0" i="1" u="none" strike="noStrike" baseline="0" dirty="0" smtClean="0">
                            <a:latin typeface="Cambria Math" panose="02040503050406030204" pitchFamily="18" charset="0"/>
                          </a:rPr>
                          <m:t>1</m:t>
                        </m:r>
                      </m:sub>
                    </m:sSub>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𝑐</m:t>
                        </m:r>
                      </m:e>
                      <m:sub>
                        <m:r>
                          <a:rPr lang="en-IN" sz="2400" b="0" i="1" u="none" strike="noStrike" baseline="0" dirty="0" smtClean="0">
                            <a:latin typeface="Cambria Math" panose="02040503050406030204" pitchFamily="18" charset="0"/>
                          </a:rPr>
                          <m:t>2</m:t>
                        </m:r>
                      </m:sub>
                    </m:sSub>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𝑐</m:t>
                        </m:r>
                      </m:e>
                      <m:sub>
                        <m:r>
                          <a:rPr lang="en-IN" sz="2400" b="0" i="1" u="none" strike="noStrike" baseline="0" dirty="0" smtClean="0">
                            <a:latin typeface="Cambria Math" panose="02040503050406030204" pitchFamily="18" charset="0"/>
                          </a:rPr>
                          <m:t>𝑘</m:t>
                        </m:r>
                      </m:sub>
                    </m:sSub>
                    <m:r>
                      <a:rPr lang="en-IN" sz="2400" b="0" i="1" u="none" strike="noStrike" baseline="0" dirty="0" smtClean="0">
                        <a:latin typeface="Cambria Math" panose="02040503050406030204" pitchFamily="18" charset="0"/>
                      </a:rPr>
                      <m:t> </m:t>
                    </m:r>
                  </m:oMath>
                </a14:m>
                <a:r>
                  <a:rPr lang="en-IN" sz="2400" b="0" i="0" u="none" strike="noStrike" baseline="0" dirty="0">
                    <a:latin typeface="STIXGeneral-Regular"/>
                  </a:rPr>
                  <a:t>are real numbers, and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𝑐</m:t>
                        </m:r>
                      </m:e>
                      <m:sub>
                        <m:r>
                          <a:rPr lang="en-IN" sz="2400" b="0" i="1" u="none" strike="noStrike" baseline="0" dirty="0" smtClean="0">
                            <a:latin typeface="Cambria Math" panose="02040503050406030204" pitchFamily="18" charset="0"/>
                          </a:rPr>
                          <m:t>𝑘</m:t>
                        </m:r>
                      </m:sub>
                    </m:sSub>
                    <m:r>
                      <a:rPr lang="en-IN" sz="2400" b="0" i="1" u="none" strike="noStrike" baseline="0" dirty="0" smtClean="0">
                        <a:latin typeface="Cambria Math" panose="02040503050406030204" pitchFamily="18" charset="0"/>
                      </a:rPr>
                      <m:t> ≠ 0</m:t>
                    </m:r>
                  </m:oMath>
                </a14:m>
                <a:r>
                  <a:rPr lang="en-IN" sz="2400" b="0" i="0" u="none" strike="noStrike" baseline="0" dirty="0">
                    <a:latin typeface="STIXGeneral-Regular"/>
                  </a:rPr>
                  <a:t>.</a:t>
                </a:r>
              </a:p>
              <a:p>
                <a:pPr algn="just">
                  <a:buFont typeface="Wingdings" panose="05000000000000000000" pitchFamily="2" charset="2"/>
                  <a:buChar char="Ø"/>
                </a:pPr>
                <a:endParaRPr lang="en-IN" sz="2400" dirty="0">
                  <a:latin typeface="STIXGeneral-Regular"/>
                </a:endParaRPr>
              </a:p>
              <a:p>
                <a:pPr algn="just">
                  <a:buFont typeface="Wingdings" panose="05000000000000000000" pitchFamily="2" charset="2"/>
                  <a:buChar char="Ø"/>
                </a:pPr>
                <a:r>
                  <a:rPr lang="en-US" sz="2400" dirty="0">
                    <a:solidFill>
                      <a:srgbClr val="00B050"/>
                    </a:solidFill>
                    <a:latin typeface="STIXGeneral-Regular"/>
                  </a:rPr>
                  <a:t>Examples</a:t>
                </a:r>
                <a:r>
                  <a:rPr lang="en-US" sz="2400" dirty="0">
                    <a:latin typeface="STIXGeneral-Regular"/>
                  </a:rPr>
                  <a:t>: </a:t>
                </a:r>
              </a:p>
              <a:p>
                <a:pPr marL="0" indent="0" algn="just">
                  <a:buNone/>
                </a:pPr>
                <a:endParaRPr lang="en-US" sz="2400" dirty="0">
                  <a:latin typeface="STIXGeneral-Regular"/>
                </a:endParaRPr>
              </a:p>
              <a:p>
                <a:pPr lvl="1" algn="just">
                  <a:buFont typeface="Wingdings" panose="05000000000000000000" pitchFamily="2" charset="2"/>
                  <a:buChar char="q"/>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1.11</m:t>
                        </m:r>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𝑛</m:t>
                        </m:r>
                        <m:r>
                          <a:rPr lang="en-US" sz="2000" b="0" i="1" smtClean="0">
                            <a:latin typeface="Cambria Math" panose="02040503050406030204" pitchFamily="18" charset="0"/>
                          </a:rPr>
                          <m:t>−1</m:t>
                        </m:r>
                      </m:sub>
                    </m:sSub>
                  </m:oMath>
                </a14:m>
                <a:r>
                  <a:rPr lang="en-IN" sz="2000" i="1" dirty="0">
                    <a:latin typeface="STIXGeneral-Regular"/>
                  </a:rPr>
                  <a:t> </a:t>
                </a:r>
                <a:r>
                  <a:rPr lang="en-IN" sz="2000" dirty="0">
                    <a:latin typeface="STIXGeneral-Regular"/>
                  </a:rPr>
                  <a:t>is </a:t>
                </a:r>
                <a:r>
                  <a:rPr lang="en-IN" sz="2000" dirty="0">
                    <a:latin typeface="STIXGeneral-Italic"/>
                  </a:rPr>
                  <a:t>linear homogeneous recurrence relation of degree 1</a:t>
                </a:r>
                <a:endParaRPr lang="en-IN" sz="2000" dirty="0">
                  <a:latin typeface="STIXGeneral-Regular"/>
                </a:endParaRPr>
              </a:p>
              <a:p>
                <a:pPr lvl="1" algn="just">
                  <a:buFont typeface="Wingdings" panose="05000000000000000000" pitchFamily="2" charset="2"/>
                  <a:buChar char="q"/>
                </a:pPr>
                <a:endParaRPr lang="en-IN" sz="2000" dirty="0">
                  <a:latin typeface="STIXGeneral-Regular"/>
                </a:endParaRPr>
              </a:p>
              <a:p>
                <a:pPr lvl="1" algn="just">
                  <a:buFont typeface="Wingdings" panose="05000000000000000000" pitchFamily="2" charset="2"/>
                  <a:buChar char="q"/>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𝑛</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𝑛</m:t>
                        </m:r>
                        <m:r>
                          <a:rPr lang="en-US" sz="2000" b="0" i="1" smtClean="0">
                            <a:latin typeface="Cambria Math" panose="02040503050406030204" pitchFamily="18" charset="0"/>
                          </a:rPr>
                          <m:t>−2</m:t>
                        </m:r>
                      </m:sub>
                    </m:sSub>
                    <m:r>
                      <a:rPr lang="en-US" sz="2000" b="0" i="1" smtClean="0">
                        <a:latin typeface="Cambria Math" panose="02040503050406030204" pitchFamily="18" charset="0"/>
                      </a:rPr>
                      <m:t> </m:t>
                    </m:r>
                  </m:oMath>
                </a14:m>
                <a:r>
                  <a:rPr lang="en-IN" sz="2000" dirty="0">
                    <a:latin typeface="STIXGeneral-Regular"/>
                  </a:rPr>
                  <a:t>is </a:t>
                </a:r>
                <a:r>
                  <a:rPr lang="en-IN" sz="2000" dirty="0">
                    <a:latin typeface="STIXGeneral-Italic"/>
                  </a:rPr>
                  <a:t>linear homogeneous recurrence relation of degree 2</a:t>
                </a:r>
                <a:endParaRPr lang="en-US" sz="2000" b="0" dirty="0">
                  <a:latin typeface="STIXGeneral-Regular"/>
                </a:endParaRPr>
              </a:p>
              <a:p>
                <a:pPr lvl="1" algn="just">
                  <a:buFont typeface="Wingdings" panose="05000000000000000000" pitchFamily="2" charset="2"/>
                  <a:buChar char="q"/>
                </a:pPr>
                <a:endParaRPr lang="en-US" sz="2000" b="0" dirty="0">
                  <a:latin typeface="STIXGeneral-Regular"/>
                </a:endParaRPr>
              </a:p>
              <a:p>
                <a:pPr lvl="1" algn="just">
                  <a:buFont typeface="Wingdings" panose="05000000000000000000" pitchFamily="2" charset="2"/>
                  <a:buChar char="q"/>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r>
                          <a:rPr lang="en-US" sz="2000" b="0" i="1" smtClean="0">
                            <a:latin typeface="Cambria Math" panose="02040503050406030204" pitchFamily="18" charset="0"/>
                          </a:rPr>
                          <m:t>−1 </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 </m:t>
                    </m:r>
                  </m:oMath>
                </a14:m>
                <a:r>
                  <a:rPr lang="en-IN" sz="2000" dirty="0">
                    <a:latin typeface="STIXGeneral-Regular"/>
                  </a:rPr>
                  <a:t>is not linear. </a:t>
                </a:r>
              </a:p>
              <a:p>
                <a:pPr lvl="1" algn="just">
                  <a:buFont typeface="Wingdings" panose="05000000000000000000" pitchFamily="2" charset="2"/>
                  <a:buChar char="q"/>
                </a:pPr>
                <a:endParaRPr lang="en-IN" sz="2000" dirty="0">
                  <a:latin typeface="STIXGeneral-Regular"/>
                </a:endParaRPr>
              </a:p>
              <a:p>
                <a:pPr lvl="1" algn="just">
                  <a:buFont typeface="Wingdings" panose="05000000000000000000" pitchFamily="2" charset="2"/>
                  <a:buChar char="q"/>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=2</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𝑛</m:t>
                        </m:r>
                        <m:r>
                          <a:rPr lang="en-US" sz="2000" b="0" i="1" smtClean="0">
                            <a:latin typeface="Cambria Math" panose="02040503050406030204" pitchFamily="18" charset="0"/>
                          </a:rPr>
                          <m:t>−1</m:t>
                        </m:r>
                      </m:sub>
                    </m:sSub>
                    <m:r>
                      <a:rPr lang="en-US" sz="2000" b="0" i="1" smtClean="0">
                        <a:latin typeface="Cambria Math" panose="02040503050406030204" pitchFamily="18" charset="0"/>
                      </a:rPr>
                      <m:t>+1</m:t>
                    </m:r>
                  </m:oMath>
                </a14:m>
                <a:r>
                  <a:rPr lang="en-IN" sz="2000" dirty="0">
                    <a:latin typeface="STIXGeneral-Regular"/>
                  </a:rPr>
                  <a:t> is not homogeneous </a:t>
                </a:r>
              </a:p>
              <a:p>
                <a:pPr lvl="1" algn="just">
                  <a:buFont typeface="Wingdings" panose="05000000000000000000" pitchFamily="2" charset="2"/>
                  <a:buChar char="q"/>
                </a:pPr>
                <a:endParaRPr lang="en-IN" sz="2000"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406401" y="1537853"/>
                <a:ext cx="11342254" cy="4849091"/>
              </a:xfrm>
              <a:prstGeom prst="rect">
                <a:avLst/>
              </a:prstGeom>
              <a:blipFill>
                <a:blip r:embed="rId2"/>
                <a:stretch>
                  <a:fillRect l="-753" t="-1759" r="-806" b="-1508"/>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DB9CD31-C61B-4C8B-A8DD-85904E4BE8E0}"/>
                  </a:ext>
                </a:extLst>
              </p14:cNvPr>
              <p14:cNvContentPartPr/>
              <p14:nvPr/>
            </p14:nvContentPartPr>
            <p14:xfrm>
              <a:off x="1100520" y="1501920"/>
              <a:ext cx="9889560" cy="4892760"/>
            </p14:xfrm>
          </p:contentPart>
        </mc:Choice>
        <mc:Fallback xmlns="">
          <p:pic>
            <p:nvPicPr>
              <p:cNvPr id="4" name="Ink 3">
                <a:extLst>
                  <a:ext uri="{FF2B5EF4-FFF2-40B4-BE49-F238E27FC236}">
                    <a16:creationId xmlns:a16="http://schemas.microsoft.com/office/drawing/2014/main" id="{CDB9CD31-C61B-4C8B-A8DD-85904E4BE8E0}"/>
                  </a:ext>
                </a:extLst>
              </p:cNvPr>
              <p:cNvPicPr/>
              <p:nvPr/>
            </p:nvPicPr>
            <p:blipFill>
              <a:blip r:embed="rId4"/>
              <a:stretch>
                <a:fillRect/>
              </a:stretch>
            </p:blipFill>
            <p:spPr>
              <a:xfrm>
                <a:off x="1091160" y="1492560"/>
                <a:ext cx="9908280" cy="4911480"/>
              </a:xfrm>
              <a:prstGeom prst="rect">
                <a:avLst/>
              </a:prstGeom>
            </p:spPr>
          </p:pic>
        </mc:Fallback>
      </mc:AlternateContent>
    </p:spTree>
    <p:extLst>
      <p:ext uri="{BB962C8B-B14F-4D97-AF65-F5344CB8AC3E}">
        <p14:creationId xmlns:p14="http://schemas.microsoft.com/office/powerpoint/2010/main" val="355265505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Solving Linear 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518160" y="1537853"/>
                <a:ext cx="1135887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IN" sz="2400" b="1" dirty="0">
                    <a:solidFill>
                      <a:srgbClr val="00B050"/>
                    </a:solidFill>
                    <a:latin typeface="STIXGeneral-Bold"/>
                  </a:rPr>
                  <a:t> </a:t>
                </a:r>
                <a:r>
                  <a:rPr lang="en-IN" sz="2400" b="0" i="0" u="none" strike="noStrike" baseline="0" dirty="0">
                    <a:latin typeface="STIXGeneral-Regular"/>
                  </a:rPr>
                  <a:t>First, these recurrence relations have solutions of the form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sub>
                    </m:sSub>
                    <m:r>
                      <a:rPr lang="en-IN" sz="2400" b="0" i="1" u="none" strike="noStrike" baseline="0" dirty="0" smtClean="0">
                        <a:latin typeface="Cambria Math" panose="02040503050406030204" pitchFamily="18" charset="0"/>
                      </a:rPr>
                      <m:t> = </m:t>
                    </m:r>
                    <m:sSup>
                      <m:sSupPr>
                        <m:ctrlPr>
                          <a:rPr lang="en-US" sz="2400" b="0" i="1" u="none" strike="noStrike" baseline="0" dirty="0" smtClean="0">
                            <a:latin typeface="Cambria Math" panose="02040503050406030204" pitchFamily="18" charset="0"/>
                          </a:rPr>
                        </m:ctrlPr>
                      </m:sSupPr>
                      <m:e>
                        <m:r>
                          <a:rPr lang="en-IN" sz="2400" b="0" i="1" u="none" strike="noStrike" baseline="0" dirty="0" err="1" smtClean="0">
                            <a:latin typeface="Cambria Math" panose="02040503050406030204" pitchFamily="18" charset="0"/>
                          </a:rPr>
                          <m:t>𝑟</m:t>
                        </m:r>
                      </m:e>
                      <m:sup>
                        <m:r>
                          <a:rPr lang="en-IN" sz="2400" b="0" i="1" u="none" strike="noStrike" baseline="0" dirty="0" err="1" smtClean="0">
                            <a:latin typeface="Cambria Math" panose="02040503050406030204" pitchFamily="18" charset="0"/>
                          </a:rPr>
                          <m:t>𝑛</m:t>
                        </m:r>
                      </m:sup>
                    </m:sSup>
                  </m:oMath>
                </a14:m>
                <a:r>
                  <a:rPr lang="en-IN" sz="2400" b="0" i="0" u="none" strike="noStrike" baseline="0" dirty="0">
                    <a:latin typeface="STIXGeneral-Regular"/>
                  </a:rPr>
                  <a:t>, where </a:t>
                </a:r>
                <a14:m>
                  <m:oMath xmlns:m="http://schemas.openxmlformats.org/officeDocument/2006/math">
                    <m:r>
                      <a:rPr lang="en-IN" sz="2400" b="0" i="1" u="none" strike="noStrike" baseline="0" dirty="0" smtClean="0">
                        <a:latin typeface="Cambria Math" panose="02040503050406030204" pitchFamily="18" charset="0"/>
                      </a:rPr>
                      <m:t>𝑟</m:t>
                    </m:r>
                  </m:oMath>
                </a14:m>
                <a:r>
                  <a:rPr lang="en-IN" sz="2400" b="0" i="1" u="none" strike="noStrike" baseline="0" dirty="0">
                    <a:latin typeface="STIXGeneral-Italic"/>
                  </a:rPr>
                  <a:t> </a:t>
                </a:r>
                <a:r>
                  <a:rPr lang="en-IN" sz="2400" b="0" i="0" u="none" strike="noStrike" baseline="0" dirty="0">
                    <a:latin typeface="STIXGeneral-Regular"/>
                  </a:rPr>
                  <a:t>is a constant.</a:t>
                </a:r>
              </a:p>
              <a:p>
                <a:pPr algn="l">
                  <a:buFont typeface="Wingdings" panose="05000000000000000000" pitchFamily="2" charset="2"/>
                  <a:buChar char="Ø"/>
                </a:pPr>
                <a:endParaRPr lang="en-IN" sz="2400" dirty="0">
                  <a:latin typeface="STIXGeneral-Regular"/>
                </a:endParaRPr>
              </a:p>
              <a:p>
                <a:pPr>
                  <a:buFont typeface="Wingdings" panose="05000000000000000000" pitchFamily="2" charset="2"/>
                  <a:buChar char="Ø"/>
                </a:pPr>
                <a:r>
                  <a:rPr lang="en-IN" sz="2400" dirty="0">
                    <a:latin typeface="STIXGeneral-Regular"/>
                  </a:rPr>
                  <a:t>Observe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𝑛</m:t>
                        </m:r>
                      </m:sup>
                    </m:sSup>
                    <m:r>
                      <a:rPr lang="en-US" sz="2400" b="0" i="0" smtClean="0">
                        <a:latin typeface="Cambria Math" panose="02040503050406030204" pitchFamily="18" charset="0"/>
                      </a:rPr>
                      <m:t> </m:t>
                    </m:r>
                  </m:oMath>
                </a14:m>
                <a:r>
                  <a:rPr lang="en-IN" sz="2400" dirty="0">
                    <a:latin typeface="STIXGeneral-Regular"/>
                  </a:rPr>
                  <a:t>is a solution of </a:t>
                </a:r>
                <a14:m>
                  <m:oMath xmlns:m="http://schemas.openxmlformats.org/officeDocument/2006/math">
                    <m:sSub>
                      <m:sSubPr>
                        <m:ctrlPr>
                          <a:rPr lang="en-US" sz="2400" i="1" dirty="0">
                            <a:latin typeface="Cambria Math" panose="02040503050406030204" pitchFamily="18" charset="0"/>
                          </a:rPr>
                        </m:ctrlPr>
                      </m:sSubPr>
                      <m:e>
                        <m:r>
                          <a:rPr lang="de-DE" sz="2400" i="1" dirty="0">
                            <a:latin typeface="Cambria Math" panose="02040503050406030204" pitchFamily="18" charset="0"/>
                          </a:rPr>
                          <m:t>𝑎</m:t>
                        </m:r>
                      </m:e>
                      <m:sub>
                        <m:r>
                          <a:rPr lang="de-DE" sz="2400" i="1" dirty="0">
                            <a:latin typeface="Cambria Math" panose="02040503050406030204" pitchFamily="18" charset="0"/>
                          </a:rPr>
                          <m:t>𝑛</m:t>
                        </m:r>
                      </m:sub>
                    </m:sSub>
                    <m:r>
                      <a:rPr lang="de-DE" sz="2400" i="1" dirty="0">
                        <a:latin typeface="Cambria Math" panose="02040503050406030204" pitchFamily="18" charset="0"/>
                      </a:rPr>
                      <m:t> =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1</m:t>
                        </m:r>
                      </m:sub>
                    </m:sSub>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de-DE" sz="2400" i="1" dirty="0">
                            <a:latin typeface="Cambria Math" panose="02040503050406030204" pitchFamily="18" charset="0"/>
                          </a:rPr>
                          <m:t>𝑛</m:t>
                        </m:r>
                        <m:r>
                          <a:rPr lang="en-US" sz="2400" i="1" dirty="0">
                            <a:latin typeface="Cambria Math" panose="02040503050406030204" pitchFamily="18" charset="0"/>
                          </a:rPr>
                          <m:t>−1</m:t>
                        </m:r>
                      </m:sub>
                    </m:sSub>
                    <m:r>
                      <a:rPr lang="de-DE" sz="2400" i="1" dirty="0">
                        <a:latin typeface="Cambria Math" panose="02040503050406030204" pitchFamily="18" charset="0"/>
                      </a:rPr>
                      <m:t> +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2</m:t>
                        </m:r>
                      </m:sub>
                    </m:sSub>
                    <m:sSub>
                      <m:sSubPr>
                        <m:ctrlPr>
                          <a:rPr lang="en-US" sz="2400" i="1" dirty="0">
                            <a:latin typeface="Cambria Math" panose="02040503050406030204" pitchFamily="18" charset="0"/>
                          </a:rPr>
                        </m:ctrlPr>
                      </m:sSubPr>
                      <m:e>
                        <m:r>
                          <a:rPr lang="de-DE" sz="2400" i="1" dirty="0">
                            <a:latin typeface="Cambria Math" panose="02040503050406030204" pitchFamily="18" charset="0"/>
                          </a:rPr>
                          <m:t>𝑎</m:t>
                        </m:r>
                      </m:e>
                      <m:sub>
                        <m:r>
                          <a:rPr lang="de-DE" sz="2400" i="1" dirty="0">
                            <a:latin typeface="Cambria Math" panose="02040503050406030204" pitchFamily="18" charset="0"/>
                          </a:rPr>
                          <m:t>𝑛</m:t>
                        </m:r>
                        <m:r>
                          <a:rPr lang="en-US" sz="2400" i="1" dirty="0">
                            <a:latin typeface="Cambria Math" panose="02040503050406030204" pitchFamily="18" charset="0"/>
                          </a:rPr>
                          <m:t>−2</m:t>
                        </m:r>
                      </m:sub>
                    </m:sSub>
                    <m:r>
                      <a:rPr lang="de-DE" sz="2400" i="1" dirty="0">
                        <a:latin typeface="Cambria Math" panose="02040503050406030204" pitchFamily="18" charset="0"/>
                      </a:rPr>
                      <m:t> +⋯+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𝑘</m:t>
                        </m:r>
                      </m:sub>
                    </m:sSub>
                    <m:sSub>
                      <m:sSubPr>
                        <m:ctrlPr>
                          <a:rPr lang="en-US" sz="2400" i="1" dirty="0">
                            <a:latin typeface="Cambria Math" panose="02040503050406030204" pitchFamily="18" charset="0"/>
                          </a:rPr>
                        </m:ctrlPr>
                      </m:sSubPr>
                      <m:e>
                        <m:r>
                          <a:rPr lang="de-DE" sz="2400" i="1" dirty="0">
                            <a:latin typeface="Cambria Math" panose="02040503050406030204" pitchFamily="18" charset="0"/>
                          </a:rPr>
                          <m:t>𝑎</m:t>
                        </m:r>
                      </m:e>
                      <m:sub>
                        <m:r>
                          <a:rPr lang="de-DE" sz="2400" i="1" dirty="0">
                            <a:latin typeface="Cambria Math" panose="02040503050406030204" pitchFamily="18" charset="0"/>
                          </a:rPr>
                          <m:t>𝑛</m:t>
                        </m:r>
                        <m:r>
                          <a:rPr lang="en-US" sz="2400" i="1" dirty="0">
                            <a:latin typeface="Cambria Math" panose="02040503050406030204" pitchFamily="18" charset="0"/>
                          </a:rPr>
                          <m:t>−</m:t>
                        </m:r>
                        <m:r>
                          <a:rPr lang="en-US" sz="2400" i="1" dirty="0">
                            <a:latin typeface="Cambria Math" panose="02040503050406030204" pitchFamily="18" charset="0"/>
                          </a:rPr>
                          <m:t>𝑘</m:t>
                        </m:r>
                      </m:sub>
                    </m:sSub>
                  </m:oMath>
                </a14:m>
                <a:r>
                  <a:rPr lang="en-IN" sz="2400" dirty="0">
                    <a:latin typeface="STIXGeneral-Regular"/>
                  </a:rPr>
                  <a:t>  if and only if </a:t>
                </a:r>
                <a14:m>
                  <m:oMath xmlns:m="http://schemas.openxmlformats.org/officeDocument/2006/math">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𝑟</m:t>
                        </m:r>
                      </m:e>
                      <m:sup>
                        <m:r>
                          <a:rPr lang="en-US" sz="2400" b="0" i="1" dirty="0" smtClean="0">
                            <a:latin typeface="Cambria Math" panose="02040503050406030204" pitchFamily="18" charset="0"/>
                          </a:rPr>
                          <m:t>𝑛</m:t>
                        </m:r>
                      </m:sup>
                    </m:sSup>
                    <m:r>
                      <a:rPr lang="de-DE" sz="2400" i="1" dirty="0">
                        <a:latin typeface="Cambria Math" panose="02040503050406030204" pitchFamily="18" charset="0"/>
                      </a:rPr>
                      <m:t> =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1</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i="1" dirty="0">
                            <a:latin typeface="Cambria Math" panose="02040503050406030204" pitchFamily="18" charset="0"/>
                          </a:rPr>
                          <m:t>𝑛</m:t>
                        </m:r>
                        <m:r>
                          <a:rPr lang="en-US" sz="2400" b="0" i="1" dirty="0" smtClean="0">
                            <a:latin typeface="Cambria Math" panose="02040503050406030204" pitchFamily="18" charset="0"/>
                          </a:rPr>
                          <m:t>−1</m:t>
                        </m:r>
                      </m:sup>
                    </m:sSup>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2</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i="1" dirty="0">
                            <a:latin typeface="Cambria Math" panose="02040503050406030204" pitchFamily="18" charset="0"/>
                          </a:rPr>
                          <m:t>𝑛</m:t>
                        </m:r>
                        <m:r>
                          <a:rPr lang="en-US" sz="2400" b="0" i="1" dirty="0" smtClean="0">
                            <a:latin typeface="Cambria Math" panose="02040503050406030204" pitchFamily="18" charset="0"/>
                          </a:rPr>
                          <m:t>−2</m:t>
                        </m:r>
                      </m:sup>
                    </m:sSup>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𝑘</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i="1" dirty="0">
                            <a:latin typeface="Cambria Math" panose="02040503050406030204" pitchFamily="18" charset="0"/>
                          </a:rPr>
                          <m:t>𝑛</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sup>
                    </m:sSup>
                  </m:oMath>
                </a14:m>
                <a:endParaRPr lang="en-IN" sz="2400" dirty="0">
                  <a:latin typeface="STIXGeneral-Regular"/>
                </a:endParaRPr>
              </a:p>
              <a:p>
                <a:pPr marL="0" indent="0">
                  <a:buNone/>
                </a:pPr>
                <a:endParaRPr lang="en-IN" sz="2400" dirty="0">
                  <a:latin typeface="STIXGeneral-Regular"/>
                </a:endParaRPr>
              </a:p>
              <a:p>
                <a:pPr>
                  <a:buFont typeface="Wingdings" panose="05000000000000000000" pitchFamily="2" charset="2"/>
                  <a:buChar char="Ø"/>
                </a:pPr>
                <a:r>
                  <a:rPr lang="en-IN" sz="2400" dirty="0">
                    <a:latin typeface="STIXGeneral-Regular"/>
                  </a:rPr>
                  <a:t>By dividing both sides with </a:t>
                </a:r>
                <a14:m>
                  <m:oMath xmlns:m="http://schemas.openxmlformats.org/officeDocument/2006/math">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𝑟</m:t>
                        </m:r>
                      </m:e>
                      <m:sup>
                        <m:r>
                          <a:rPr lang="en-US" sz="2400" b="0" i="1" dirty="0" smtClean="0">
                            <a:latin typeface="Cambria Math" panose="02040503050406030204" pitchFamily="18" charset="0"/>
                          </a:rPr>
                          <m:t>𝑛</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sup>
                    </m:sSup>
                    <m:r>
                      <a:rPr lang="de-DE" sz="2400" i="1" dirty="0">
                        <a:latin typeface="Cambria Math" panose="02040503050406030204" pitchFamily="18" charset="0"/>
                      </a:rPr>
                      <m:t> </m:t>
                    </m:r>
                  </m:oMath>
                </a14:m>
                <a:r>
                  <a:rPr lang="en-IN" sz="2400" dirty="0">
                    <a:latin typeface="STIXGeneral-Regular"/>
                  </a:rPr>
                  <a:t>, we have </a:t>
                </a:r>
                <a14:m>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b="0" i="1" dirty="0" smtClean="0">
                            <a:latin typeface="Cambria Math" panose="02040503050406030204" pitchFamily="18" charset="0"/>
                          </a:rPr>
                          <m:t>𝑘</m:t>
                        </m:r>
                      </m:sup>
                    </m:sSup>
                    <m:r>
                      <a:rPr lang="de-DE" sz="2400" i="1" dirty="0">
                        <a:latin typeface="Cambria Math" panose="02040503050406030204" pitchFamily="18" charset="0"/>
                      </a:rPr>
                      <m:t> </m:t>
                    </m:r>
                    <m:r>
                      <a:rPr lang="en-US" sz="2400" b="0" i="1" dirty="0" smtClean="0">
                        <a:latin typeface="Cambria Math" panose="02040503050406030204" pitchFamily="18" charset="0"/>
                      </a:rPr>
                      <m:t>−</m:t>
                    </m:r>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1</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b="0" i="1" dirty="0" smtClean="0">
                            <a:latin typeface="Cambria Math" panose="02040503050406030204" pitchFamily="18" charset="0"/>
                          </a:rPr>
                          <m:t>𝑘</m:t>
                        </m:r>
                        <m:r>
                          <a:rPr lang="en-US" sz="2400" i="1" dirty="0">
                            <a:latin typeface="Cambria Math" panose="02040503050406030204" pitchFamily="18" charset="0"/>
                          </a:rPr>
                          <m:t>−1</m:t>
                        </m:r>
                      </m:sup>
                    </m:sSup>
                    <m:r>
                      <a:rPr lang="en-US" sz="2400" b="0" i="1" dirty="0" smtClean="0">
                        <a:latin typeface="Cambria Math" panose="02040503050406030204" pitchFamily="18" charset="0"/>
                      </a:rPr>
                      <m:t>−</m:t>
                    </m:r>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2</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b="0" i="1" dirty="0" smtClean="0">
                            <a:latin typeface="Cambria Math" panose="02040503050406030204" pitchFamily="18" charset="0"/>
                          </a:rPr>
                          <m:t>𝑘</m:t>
                        </m:r>
                        <m:r>
                          <a:rPr lang="en-US" sz="2400" i="1" dirty="0">
                            <a:latin typeface="Cambria Math" panose="02040503050406030204" pitchFamily="18" charset="0"/>
                          </a:rPr>
                          <m:t>−2</m:t>
                        </m:r>
                      </m:sup>
                    </m:sSup>
                    <m:r>
                      <a:rPr lang="en-US" sz="2400" b="0" i="1" dirty="0" smtClean="0">
                        <a:latin typeface="Cambria Math" panose="02040503050406030204" pitchFamily="18" charset="0"/>
                      </a:rPr>
                      <m:t>−</m:t>
                    </m:r>
                    <m:r>
                      <a:rPr lang="de-DE" sz="2400" i="1" dirty="0">
                        <a:latin typeface="Cambria Math" panose="02040503050406030204" pitchFamily="18" charset="0"/>
                      </a:rPr>
                      <m:t>⋯</m:t>
                    </m:r>
                    <m:r>
                      <a:rPr lang="en-US" sz="2400" b="0" i="1" dirty="0" smtClean="0">
                        <a:latin typeface="Cambria Math" panose="02040503050406030204" pitchFamily="18" charset="0"/>
                      </a:rPr>
                      <m:t>−</m:t>
                    </m:r>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𝑘</m:t>
                        </m:r>
                      </m:sub>
                    </m:sSub>
                    <m:r>
                      <a:rPr lang="en-US" sz="2400" b="0" i="1" dirty="0" smtClean="0">
                        <a:latin typeface="Cambria Math" panose="02040503050406030204" pitchFamily="18" charset="0"/>
                      </a:rPr>
                      <m:t>=0</m:t>
                    </m:r>
                  </m:oMath>
                </a14:m>
                <a:endParaRPr lang="en-US" sz="2400" b="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Ø"/>
                </a:pPr>
                <a:r>
                  <a:rPr lang="en-IN" sz="2400" dirty="0">
                    <a:latin typeface="STIXGeneral-Regular"/>
                  </a:rPr>
                  <a:t>The sequence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r>
                  <a:rPr lang="en-IN" sz="2400" dirty="0">
                    <a:latin typeface="STIXGeneral-Regular"/>
                  </a:rPr>
                  <a:t> with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𝑛</m:t>
                        </m:r>
                      </m:sup>
                    </m:sSup>
                  </m:oMath>
                </a14:m>
                <a:r>
                  <a:rPr lang="en-IN" sz="2400" dirty="0">
                    <a:latin typeface="STIXGeneral-Regular"/>
                  </a:rPr>
                  <a:t> where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≠0</m:t>
                    </m:r>
                  </m:oMath>
                </a14:m>
                <a:r>
                  <a:rPr lang="en-IN" sz="2400" dirty="0">
                    <a:latin typeface="STIXGeneral-Regular"/>
                  </a:rPr>
                  <a:t> is a solution  if and only if </a:t>
                </a:r>
              </a:p>
              <a:p>
                <a:pPr marL="0" indent="0">
                  <a:buNone/>
                </a:pPr>
                <a:r>
                  <a:rPr lang="en-IN" sz="2400" b="0" dirty="0">
                    <a:latin typeface="STIXGeneral-Regular"/>
                  </a:rPr>
                  <a:t>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r>
                  <a:rPr lang="en-IN" sz="2400" dirty="0">
                    <a:latin typeface="STIXGeneral-Regular"/>
                  </a:rPr>
                  <a:t> is a solution of </a:t>
                </a:r>
                <a14:m>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i="1" dirty="0">
                            <a:latin typeface="Cambria Math" panose="02040503050406030204" pitchFamily="18" charset="0"/>
                          </a:rPr>
                          <m:t>𝑘</m:t>
                        </m:r>
                      </m:sup>
                    </m:sSup>
                    <m:r>
                      <a:rPr lang="de-DE" sz="2400" i="1" dirty="0">
                        <a:latin typeface="Cambria Math" panose="02040503050406030204" pitchFamily="18" charset="0"/>
                      </a:rPr>
                      <m:t> </m:t>
                    </m:r>
                    <m:r>
                      <a:rPr lang="en-US" sz="2400" i="1" dirty="0">
                        <a:latin typeface="Cambria Math" panose="02040503050406030204" pitchFamily="18" charset="0"/>
                      </a:rPr>
                      <m:t>−</m:t>
                    </m:r>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1</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i="1" dirty="0">
                            <a:latin typeface="Cambria Math" panose="02040503050406030204" pitchFamily="18" charset="0"/>
                          </a:rPr>
                          <m:t>𝑘</m:t>
                        </m:r>
                        <m:r>
                          <a:rPr lang="en-US" sz="2400" i="1" dirty="0">
                            <a:latin typeface="Cambria Math" panose="02040503050406030204" pitchFamily="18" charset="0"/>
                          </a:rPr>
                          <m:t>−1</m:t>
                        </m:r>
                      </m:sup>
                    </m:sSup>
                    <m:r>
                      <a:rPr lang="en-US" sz="2400" i="1" dirty="0">
                        <a:latin typeface="Cambria Math" panose="02040503050406030204" pitchFamily="18" charset="0"/>
                      </a:rPr>
                      <m:t>−</m:t>
                    </m:r>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2</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𝑟</m:t>
                        </m:r>
                      </m:e>
                      <m:sup>
                        <m:r>
                          <a:rPr lang="en-US" sz="2400" i="1" dirty="0">
                            <a:latin typeface="Cambria Math" panose="02040503050406030204" pitchFamily="18" charset="0"/>
                          </a:rPr>
                          <m:t>𝑘</m:t>
                        </m:r>
                        <m:r>
                          <a:rPr lang="en-US" sz="2400" i="1" dirty="0">
                            <a:latin typeface="Cambria Math" panose="02040503050406030204" pitchFamily="18" charset="0"/>
                          </a:rPr>
                          <m:t>−2</m:t>
                        </m:r>
                      </m:sup>
                    </m:sSup>
                    <m:r>
                      <a:rPr lang="en-US" sz="2400" i="1" dirty="0">
                        <a:latin typeface="Cambria Math" panose="02040503050406030204" pitchFamily="18" charset="0"/>
                      </a:rPr>
                      <m:t>−</m:t>
                    </m:r>
                    <m:r>
                      <a:rPr lang="de-DE" sz="2400" i="1" dirty="0">
                        <a:latin typeface="Cambria Math" panose="02040503050406030204" pitchFamily="18" charset="0"/>
                      </a:rPr>
                      <m:t>⋯</m:t>
                    </m:r>
                    <m:r>
                      <a:rPr lang="en-US" sz="2400" i="1" dirty="0">
                        <a:latin typeface="Cambria Math" panose="02040503050406030204" pitchFamily="18" charset="0"/>
                      </a:rPr>
                      <m:t>−</m:t>
                    </m:r>
                    <m:r>
                      <a:rPr lang="de-DE" sz="2400" i="1" dirty="0">
                        <a:latin typeface="Cambria Math" panose="02040503050406030204" pitchFamily="18" charset="0"/>
                      </a:rPr>
                      <m:t>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𝑘</m:t>
                        </m:r>
                      </m:sub>
                    </m:sSub>
                    <m:r>
                      <a:rPr lang="en-US" sz="2400" i="1" dirty="0">
                        <a:latin typeface="Cambria Math" panose="02040503050406030204" pitchFamily="18" charset="0"/>
                      </a:rPr>
                      <m:t>=0</m:t>
                    </m:r>
                  </m:oMath>
                </a14:m>
                <a:r>
                  <a:rPr lang="en-IN" sz="2400" dirty="0">
                    <a:latin typeface="STIXGeneral-Regular"/>
                  </a:rPr>
                  <a:t>     </a:t>
                </a:r>
              </a:p>
              <a:p>
                <a:pPr marL="0" indent="0">
                  <a:buNone/>
                </a:pPr>
                <a:r>
                  <a:rPr lang="en-IN" sz="2400" dirty="0">
                    <a:latin typeface="STIXGeneral-Regular"/>
                  </a:rPr>
                  <a:t> (the equation is called </a:t>
                </a:r>
                <a:r>
                  <a:rPr lang="en-IN" sz="2400" dirty="0">
                    <a:solidFill>
                      <a:srgbClr val="C00000"/>
                    </a:solidFill>
                    <a:latin typeface="STIXGeneral-Regular"/>
                  </a:rPr>
                  <a:t>characteristic equation</a:t>
                </a:r>
                <a:r>
                  <a:rPr lang="en-IN" sz="2400" dirty="0">
                    <a:latin typeface="STIXGeneral-Regular"/>
                  </a:rPr>
                  <a:t> and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r>
                  <a:rPr lang="en-IN" sz="2400" dirty="0">
                    <a:solidFill>
                      <a:srgbClr val="C00000"/>
                    </a:solidFill>
                    <a:latin typeface="STIXGeneral-Regular"/>
                  </a:rPr>
                  <a:t>characteristic root</a:t>
                </a:r>
                <a:r>
                  <a:rPr lang="en-IN" sz="2400" dirty="0">
                    <a:latin typeface="STIXGeneral-Regular"/>
                  </a:rPr>
                  <a:t>)</a:t>
                </a:r>
              </a:p>
            </p:txBody>
          </p:sp>
        </mc:Choice>
        <mc:Fallback xmlns="">
          <p:sp>
            <p:nvSpPr>
              <p:cNvPr id="3" name="Rectangle 3"/>
              <p:cNvSpPr txBox="1">
                <a:spLocks noRot="1" noChangeAspect="1" noMove="1" noResize="1" noEditPoints="1" noAdjustHandles="1" noChangeArrowheads="1" noChangeShapeType="1" noTextEdit="1"/>
              </p:cNvSpPr>
              <p:nvPr/>
            </p:nvSpPr>
            <p:spPr>
              <a:xfrm>
                <a:off x="518160" y="1537853"/>
                <a:ext cx="11358879" cy="4849091"/>
              </a:xfrm>
              <a:prstGeom prst="rect">
                <a:avLst/>
              </a:prstGeom>
              <a:blipFill>
                <a:blip r:embed="rId2"/>
                <a:stretch>
                  <a:fillRect l="-698" t="-1759" b="-754"/>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126F24A-1818-49A7-9032-64329D077743}"/>
                  </a:ext>
                </a:extLst>
              </p14:cNvPr>
              <p14:cNvContentPartPr/>
              <p14:nvPr/>
            </p14:nvContentPartPr>
            <p14:xfrm>
              <a:off x="866160" y="1474560"/>
              <a:ext cx="9516240" cy="4491000"/>
            </p14:xfrm>
          </p:contentPart>
        </mc:Choice>
        <mc:Fallback xmlns="">
          <p:pic>
            <p:nvPicPr>
              <p:cNvPr id="4" name="Ink 3">
                <a:extLst>
                  <a:ext uri="{FF2B5EF4-FFF2-40B4-BE49-F238E27FC236}">
                    <a16:creationId xmlns:a16="http://schemas.microsoft.com/office/drawing/2014/main" id="{3126F24A-1818-49A7-9032-64329D077743}"/>
                  </a:ext>
                </a:extLst>
              </p:cNvPr>
              <p:cNvPicPr/>
              <p:nvPr/>
            </p:nvPicPr>
            <p:blipFill>
              <a:blip r:embed="rId4"/>
              <a:stretch>
                <a:fillRect/>
              </a:stretch>
            </p:blipFill>
            <p:spPr>
              <a:xfrm>
                <a:off x="856800" y="1465200"/>
                <a:ext cx="9534960" cy="4509720"/>
              </a:xfrm>
              <a:prstGeom prst="rect">
                <a:avLst/>
              </a:prstGeom>
            </p:spPr>
          </p:pic>
        </mc:Fallback>
      </mc:AlternateContent>
    </p:spTree>
    <p:extLst>
      <p:ext uri="{BB962C8B-B14F-4D97-AF65-F5344CB8AC3E}">
        <p14:creationId xmlns:p14="http://schemas.microsoft.com/office/powerpoint/2010/main" val="421868043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Solving Linear 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518160" y="1537853"/>
                <a:ext cx="1135887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IN" sz="2400" b="1" dirty="0">
                    <a:solidFill>
                      <a:srgbClr val="00B050"/>
                    </a:solidFill>
                    <a:latin typeface="STIXGeneral-Bold"/>
                  </a:rPr>
                  <a:t> </a:t>
                </a:r>
                <a:r>
                  <a:rPr lang="en-US" sz="2400" b="0" i="0" u="none" strike="noStrike" baseline="0" dirty="0">
                    <a:latin typeface="STIXGeneral-Regular"/>
                  </a:rPr>
                  <a:t>Example: </a:t>
                </a:r>
              </a:p>
              <a:p>
                <a:pPr algn="l">
                  <a:buFont typeface="Wingdings" panose="05000000000000000000" pitchFamily="2" charset="2"/>
                  <a:buChar char="q"/>
                </a:pPr>
                <a:r>
                  <a:rPr lang="en-US" sz="2400" dirty="0">
                    <a:latin typeface="STIXGeneral-Regular"/>
                  </a:rPr>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a14:m>
                <a:endParaRPr lang="en-IN" sz="2400" b="0" i="0" u="none" strike="noStrike" baseline="0" dirty="0">
                  <a:latin typeface="STIXGeneral-Regular"/>
                </a:endParaRPr>
              </a:p>
              <a:p>
                <a:pPr lvl="1">
                  <a:buFont typeface="Wingdings" panose="05000000000000000000" pitchFamily="2" charset="2"/>
                  <a:buChar char="q"/>
                </a:pPr>
                <a:r>
                  <a:rPr lang="en-IN" dirty="0">
                    <a:solidFill>
                      <a:srgbClr val="C00000"/>
                    </a:solidFill>
                    <a:latin typeface="STIXGeneral-Regular"/>
                  </a:rPr>
                  <a:t>characteristic equation: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𝑟</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 −2=0</m:t>
                    </m:r>
                  </m:oMath>
                </a14:m>
                <a:endParaRPr lang="en-US" dirty="0">
                  <a:latin typeface="STIXGeneral-Regular"/>
                </a:endParaRPr>
              </a:p>
              <a:p>
                <a:pPr lvl="1">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 </m:t>
                    </m:r>
                  </m:oMath>
                </a14:m>
                <a:r>
                  <a:rPr lang="en-IN" dirty="0">
                    <a:solidFill>
                      <a:srgbClr val="C00000"/>
                    </a:solidFill>
                    <a:latin typeface="STIXGeneral-Regular"/>
                  </a:rPr>
                  <a:t>characteristic roots: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=2 </m:t>
                    </m:r>
                  </m:oMath>
                </a14:m>
                <a:r>
                  <a:rPr lang="en-IN" dirty="0">
                    <a:solidFill>
                      <a:schemeClr val="tx1"/>
                    </a:solidFill>
                    <a:latin typeface="STIXGeneral-Regular"/>
                  </a:rPr>
                  <a:t>and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=−1</m:t>
                    </m:r>
                  </m:oMath>
                </a14:m>
                <a:endParaRPr lang="en-IN" dirty="0">
                  <a:latin typeface="STIXGeneral-Regular"/>
                </a:endParaRPr>
              </a:p>
              <a:p>
                <a:pPr algn="l">
                  <a:buFont typeface="Wingdings" panose="05000000000000000000" pitchFamily="2" charset="2"/>
                  <a:buChar char="q"/>
                </a:pP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𝑓</m:t>
                        </m:r>
                      </m:e>
                      <m:sub>
                        <m:r>
                          <a:rPr lang="en-US" sz="2400" b="0" i="1" u="none" strike="noStrike" baseline="0" smtClean="0">
                            <a:latin typeface="Cambria Math" panose="02040503050406030204" pitchFamily="18" charset="0"/>
                          </a:rPr>
                          <m:t>𝑛</m:t>
                        </m:r>
                      </m:sub>
                    </m:sSub>
                    <m:r>
                      <a:rPr lang="en-US" sz="2400" b="0" i="1" u="none" strike="noStrike" baseline="0" smtClean="0">
                        <a:latin typeface="Cambria Math" panose="02040503050406030204" pitchFamily="18" charset="0"/>
                      </a:rPr>
                      <m:t>=</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𝑓</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−1 </m:t>
                        </m:r>
                      </m:sub>
                    </m:sSub>
                    <m:r>
                      <a:rPr lang="en-US" sz="2400" b="0" i="1" u="none" strike="noStrike" baseline="0" smtClean="0">
                        <a:latin typeface="Cambria Math" panose="02040503050406030204" pitchFamily="18" charset="0"/>
                      </a:rPr>
                      <m:t>+</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𝑓</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−2</m:t>
                        </m:r>
                      </m:sub>
                    </m:sSub>
                  </m:oMath>
                </a14:m>
                <a:endParaRPr lang="en-IN" sz="2400" b="0" i="0" u="none" strike="noStrike" baseline="0" dirty="0">
                  <a:latin typeface="STIXGeneral-Regular"/>
                </a:endParaRPr>
              </a:p>
              <a:p>
                <a:pPr lvl="1">
                  <a:buFont typeface="Wingdings" panose="05000000000000000000" pitchFamily="2" charset="2"/>
                  <a:buChar char="q"/>
                </a:pPr>
                <a:r>
                  <a:rPr lang="en-IN" dirty="0">
                    <a:solidFill>
                      <a:srgbClr val="C00000"/>
                    </a:solidFill>
                    <a:latin typeface="STIXGeneral-Regular"/>
                  </a:rPr>
                  <a:t>characteristic equation:</a:t>
                </a:r>
                <a:r>
                  <a:rPr lang="en-IN" dirty="0">
                    <a:solidFill>
                      <a:schemeClr val="tx1"/>
                    </a:solidFill>
                    <a:latin typeface="STIXGeneral-Regular"/>
                  </a:rPr>
                  <a:t>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𝑟</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 −1=0</m:t>
                    </m:r>
                  </m:oMath>
                </a14:m>
                <a:endParaRPr lang="en-US" dirty="0">
                  <a:latin typeface="STIXGeneral-Regular"/>
                </a:endParaRPr>
              </a:p>
              <a:p>
                <a:pPr lvl="1">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 </m:t>
                    </m:r>
                  </m:oMath>
                </a14:m>
                <a:r>
                  <a:rPr lang="en-IN" dirty="0">
                    <a:solidFill>
                      <a:srgbClr val="C00000"/>
                    </a:solidFill>
                    <a:latin typeface="STIXGeneral-Regular"/>
                  </a:rPr>
                  <a:t>characteristic roots: </a:t>
                </a:r>
                <a14:m>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rad>
                          <m:radPr>
                            <m:degHide m:val="on"/>
                            <m:ctrlPr>
                              <a:rPr lang="en-US" b="0"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5</m:t>
                            </m:r>
                          </m:e>
                        </m:rad>
                      </m:num>
                      <m:den>
                        <m:r>
                          <a:rPr lang="en-US" b="0" i="1" smtClean="0">
                            <a:solidFill>
                              <a:schemeClr val="tx1"/>
                            </a:solidFill>
                            <a:latin typeface="Cambria Math" panose="02040503050406030204" pitchFamily="18" charset="0"/>
                          </a:rPr>
                          <m:t>2</m:t>
                        </m:r>
                      </m:den>
                    </m:f>
                  </m:oMath>
                </a14:m>
                <a:r>
                  <a:rPr lang="en-IN" dirty="0">
                    <a:solidFill>
                      <a:schemeClr val="tx1"/>
                    </a:solidFill>
                    <a:latin typeface="STIXGeneral-Regular"/>
                  </a:rPr>
                  <a:t> and </a:t>
                </a:r>
                <a14:m>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rad>
                          <m:radPr>
                            <m:degHide m:val="on"/>
                            <m:ctrlPr>
                              <a:rPr lang="en-US" b="0"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5</m:t>
                            </m:r>
                          </m:e>
                        </m:rad>
                      </m:num>
                      <m:den>
                        <m:r>
                          <a:rPr lang="en-US" b="0" i="1" smtClean="0">
                            <a:solidFill>
                              <a:schemeClr val="tx1"/>
                            </a:solidFill>
                            <a:latin typeface="Cambria Math" panose="02040503050406030204" pitchFamily="18" charset="0"/>
                          </a:rPr>
                          <m:t>2</m:t>
                        </m:r>
                      </m:den>
                    </m:f>
                  </m:oMath>
                </a14:m>
                <a:endParaRPr lang="en-IN" dirty="0">
                  <a:latin typeface="STIXGeneral-Regular"/>
                </a:endParaRPr>
              </a:p>
              <a:p>
                <a:pPr algn="l">
                  <a:buFont typeface="Wingdings" panose="05000000000000000000" pitchFamily="2" charset="2"/>
                  <a:buChar char="Ø"/>
                </a:pPr>
                <a:endParaRPr lang="en-US" sz="2400" dirty="0">
                  <a:latin typeface="STIXGeneral-Regular"/>
                </a:endParaRPr>
              </a:p>
              <a:p>
                <a:pPr algn="l">
                  <a:buFont typeface="Wingdings" panose="05000000000000000000" pitchFamily="2" charset="2"/>
                  <a:buChar char="Ø"/>
                </a:pPr>
                <a:r>
                  <a:rPr lang="en-US" sz="2400" dirty="0">
                    <a:latin typeface="STIXGeneral-Regular"/>
                  </a:rPr>
                  <a:t>Another key observation is that a linear combination of two solutions of linear homogenous recurrence relation is also a solution. </a:t>
                </a:r>
              </a:p>
              <a:p>
                <a:pPr lvl="1">
                  <a:buFont typeface="Wingdings" panose="05000000000000000000" pitchFamily="2" charset="2"/>
                  <a:buChar char="Ø"/>
                </a:pPr>
                <a:r>
                  <a:rPr lang="en-US" dirty="0">
                    <a:latin typeface="STIXGeneral-Regular"/>
                  </a:rPr>
                  <a:t>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oMath>
                </a14:m>
                <a:r>
                  <a:rPr lang="en-IN" dirty="0">
                    <a:latin typeface="STIXGeneral-Regular"/>
                  </a:rPr>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a14:m>
                <a:r>
                  <a:rPr lang="en-IN" dirty="0">
                    <a:latin typeface="STIXGeneral-Regular"/>
                  </a:rPr>
                  <a:t> are solutions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a14:m>
                <a:r>
                  <a:rPr lang="en-IN" dirty="0">
                    <a:latin typeface="STIXGeneral-Regular"/>
                  </a:rPr>
                  <a:t> is also a solution</a:t>
                </a:r>
              </a:p>
              <a:p>
                <a:pPr lvl="1">
                  <a:buFont typeface="Wingdings" panose="05000000000000000000" pitchFamily="2" charset="2"/>
                  <a:buChar char="q"/>
                </a:pPr>
                <a:endParaRPr lang="en-IN" dirty="0">
                  <a:latin typeface="STIXGeneral-Regular"/>
                </a:endParaRPr>
              </a:p>
              <a:p>
                <a:pPr lvl="1"/>
                <a:endParaRPr lang="en-IN" dirty="0">
                  <a:latin typeface="STIXGeneral-Regular"/>
                </a:endParaRPr>
              </a:p>
              <a:p>
                <a:pPr lvl="1">
                  <a:buFont typeface="Wingdings" panose="05000000000000000000" pitchFamily="2" charset="2"/>
                  <a:buChar char="Ø"/>
                </a:pPr>
                <a:endParaRPr lang="en-IN"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518160" y="1537853"/>
                <a:ext cx="11358879" cy="4849091"/>
              </a:xfrm>
              <a:prstGeom prst="rect">
                <a:avLst/>
              </a:prstGeom>
              <a:blipFill>
                <a:blip r:embed="rId2"/>
                <a:stretch>
                  <a:fillRect l="-698" t="-1759" b="-503"/>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C896AE1-2FA8-4645-A22B-E9003B3ABFE0}"/>
                  </a:ext>
                </a:extLst>
              </p14:cNvPr>
              <p14:cNvContentPartPr/>
              <p14:nvPr/>
            </p14:nvContentPartPr>
            <p14:xfrm>
              <a:off x="3355920" y="1411560"/>
              <a:ext cx="4278240" cy="3394800"/>
            </p14:xfrm>
          </p:contentPart>
        </mc:Choice>
        <mc:Fallback xmlns="">
          <p:pic>
            <p:nvPicPr>
              <p:cNvPr id="4" name="Ink 3">
                <a:extLst>
                  <a:ext uri="{FF2B5EF4-FFF2-40B4-BE49-F238E27FC236}">
                    <a16:creationId xmlns:a16="http://schemas.microsoft.com/office/drawing/2014/main" id="{0C896AE1-2FA8-4645-A22B-E9003B3ABFE0}"/>
                  </a:ext>
                </a:extLst>
              </p:cNvPr>
              <p:cNvPicPr/>
              <p:nvPr/>
            </p:nvPicPr>
            <p:blipFill>
              <a:blip r:embed="rId4"/>
              <a:stretch>
                <a:fillRect/>
              </a:stretch>
            </p:blipFill>
            <p:spPr>
              <a:xfrm>
                <a:off x="3346560" y="1402200"/>
                <a:ext cx="4296960" cy="3413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A88682B-7815-4231-8054-0311F091A2E7}"/>
                  </a:ext>
                </a:extLst>
              </p14:cNvPr>
              <p14:cNvContentPartPr/>
              <p14:nvPr/>
            </p14:nvContentPartPr>
            <p14:xfrm>
              <a:off x="1897200" y="2118240"/>
              <a:ext cx="9364320" cy="4349520"/>
            </p14:xfrm>
          </p:contentPart>
        </mc:Choice>
        <mc:Fallback xmlns="">
          <p:pic>
            <p:nvPicPr>
              <p:cNvPr id="5" name="Ink 4">
                <a:extLst>
                  <a:ext uri="{FF2B5EF4-FFF2-40B4-BE49-F238E27FC236}">
                    <a16:creationId xmlns:a16="http://schemas.microsoft.com/office/drawing/2014/main" id="{3A88682B-7815-4231-8054-0311F091A2E7}"/>
                  </a:ext>
                </a:extLst>
              </p:cNvPr>
              <p:cNvPicPr/>
              <p:nvPr/>
            </p:nvPicPr>
            <p:blipFill>
              <a:blip r:embed="rId6"/>
              <a:stretch>
                <a:fillRect/>
              </a:stretch>
            </p:blipFill>
            <p:spPr>
              <a:xfrm>
                <a:off x="1887840" y="2108880"/>
                <a:ext cx="9383040" cy="4368240"/>
              </a:xfrm>
              <a:prstGeom prst="rect">
                <a:avLst/>
              </a:prstGeom>
            </p:spPr>
          </p:pic>
        </mc:Fallback>
      </mc:AlternateContent>
    </p:spTree>
    <p:extLst>
      <p:ext uri="{BB962C8B-B14F-4D97-AF65-F5344CB8AC3E}">
        <p14:creationId xmlns:p14="http://schemas.microsoft.com/office/powerpoint/2010/main" val="43617236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Solving Linear 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518160" y="1537853"/>
                <a:ext cx="1135887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IN" sz="2400" b="1" dirty="0">
                  <a:solidFill>
                    <a:srgbClr val="00B050"/>
                  </a:solidFill>
                  <a:latin typeface="STIXGeneral-Bold"/>
                </a:endParaRPr>
              </a:p>
              <a:p>
                <a:pPr algn="l"/>
                <a:endParaRPr lang="en-IN" sz="2400" b="1" dirty="0">
                  <a:solidFill>
                    <a:srgbClr val="00B050"/>
                  </a:solidFill>
                  <a:latin typeface="STIXGeneral-Bold"/>
                </a:endParaRPr>
              </a:p>
              <a:p>
                <a:pPr algn="l"/>
                <a:endParaRPr lang="en-IN" sz="2400" b="1" dirty="0">
                  <a:solidFill>
                    <a:srgbClr val="00B050"/>
                  </a:solidFill>
                  <a:latin typeface="STIXGeneral-Bold"/>
                </a:endParaRPr>
              </a:p>
              <a:p>
                <a:pPr algn="l"/>
                <a:endParaRPr lang="en-IN" sz="2400" b="1" dirty="0">
                  <a:solidFill>
                    <a:srgbClr val="00B050"/>
                  </a:solidFill>
                  <a:latin typeface="STIXGeneral-Bold"/>
                </a:endParaRPr>
              </a:p>
              <a:p>
                <a:pPr algn="l">
                  <a:buFont typeface="Wingdings" panose="05000000000000000000" pitchFamily="2" charset="2"/>
                  <a:buChar char="Ø"/>
                </a:pPr>
                <a:r>
                  <a:rPr lang="en-IN" sz="2400" b="1" dirty="0">
                    <a:solidFill>
                      <a:srgbClr val="00B050"/>
                    </a:solidFill>
                    <a:latin typeface="STIXGeneral-Bold"/>
                  </a:rPr>
                  <a:t> </a:t>
                </a:r>
                <a:r>
                  <a:rPr lang="en-US" sz="2400" b="0" i="0" u="none" strike="noStrike" baseline="0" dirty="0">
                    <a:latin typeface="STIXGeneral-Regular"/>
                  </a:rPr>
                  <a:t>Example:</a:t>
                </a:r>
              </a:p>
              <a:p>
                <a:pPr algn="l">
                  <a:buFont typeface="Wingdings" panose="05000000000000000000" pitchFamily="2" charset="2"/>
                  <a:buChar char="q"/>
                </a:pPr>
                <a:r>
                  <a:rPr lang="en-US" sz="2400" b="0" dirty="0"/>
                  <a:t>Solve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a14:m>
                <a:r>
                  <a:rPr lang="en-IN" sz="2400" b="0" i="0" u="none" strike="noStrike" baseline="0" dirty="0">
                    <a:latin typeface="STIXGeneral-Regular"/>
                  </a:rPr>
                  <a:t>with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0</m:t>
                        </m:r>
                      </m:sub>
                    </m:sSub>
                    <m:r>
                      <a:rPr lang="en-US" sz="2400" b="0" i="1" u="none" strike="noStrike" baseline="0" smtClean="0">
                        <a:latin typeface="Cambria Math" panose="02040503050406030204" pitchFamily="18" charset="0"/>
                      </a:rPr>
                      <m:t>=2</m:t>
                    </m:r>
                  </m:oMath>
                </a14:m>
                <a:r>
                  <a:rPr lang="en-IN" sz="2400" b="0" i="0" u="none" strike="noStrike" baseline="0" dirty="0">
                    <a:latin typeface="STIXGeneral-Regular"/>
                  </a:rPr>
                  <a:t> and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1</m:t>
                        </m:r>
                      </m:sub>
                    </m:sSub>
                    <m:r>
                      <a:rPr lang="en-US" sz="2400" b="0" i="1" u="none" strike="noStrike" baseline="0" smtClean="0">
                        <a:latin typeface="Cambria Math" panose="02040503050406030204" pitchFamily="18" charset="0"/>
                      </a:rPr>
                      <m:t>=7</m:t>
                    </m:r>
                  </m:oMath>
                </a14:m>
                <a:endParaRPr lang="en-IN" sz="2400" b="0" i="0" u="none" strike="noStrike" baseline="0" dirty="0">
                  <a:latin typeface="STIXGeneral-Regular"/>
                </a:endParaRPr>
              </a:p>
              <a:p>
                <a:pPr lvl="1">
                  <a:buFont typeface="Wingdings" panose="05000000000000000000" pitchFamily="2" charset="2"/>
                  <a:buChar char="q"/>
                </a:pPr>
                <a:r>
                  <a:rPr lang="en-IN" dirty="0">
                    <a:solidFill>
                      <a:srgbClr val="C00000"/>
                    </a:solidFill>
                    <a:latin typeface="STIXGeneral-Regular"/>
                  </a:rPr>
                  <a:t>characteristic equation: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𝑟</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 −2=0</m:t>
                    </m:r>
                  </m:oMath>
                </a14:m>
                <a:endParaRPr lang="en-US" dirty="0">
                  <a:latin typeface="STIXGeneral-Regular"/>
                </a:endParaRPr>
              </a:p>
              <a:p>
                <a:pPr lvl="1">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 </m:t>
                    </m:r>
                  </m:oMath>
                </a14:m>
                <a:r>
                  <a:rPr lang="en-IN" dirty="0">
                    <a:solidFill>
                      <a:srgbClr val="C00000"/>
                    </a:solidFill>
                    <a:latin typeface="STIXGeneral-Regular"/>
                  </a:rPr>
                  <a:t>characteristic roots: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=2 </m:t>
                    </m:r>
                  </m:oMath>
                </a14:m>
                <a:r>
                  <a:rPr lang="en-IN" dirty="0">
                    <a:solidFill>
                      <a:schemeClr val="tx1"/>
                    </a:solidFill>
                    <a:latin typeface="STIXGeneral-Regular"/>
                  </a:rPr>
                  <a:t>and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=−1</m:t>
                    </m:r>
                  </m:oMath>
                </a14:m>
                <a:endParaRPr lang="en-US" b="0" dirty="0">
                  <a:solidFill>
                    <a:schemeClr val="tx1"/>
                  </a:solidFill>
                  <a:latin typeface="STIXGeneral-Regular"/>
                </a:endParaRPr>
              </a:p>
              <a:p>
                <a:pPr lvl="1">
                  <a:buFont typeface="Wingdings" panose="05000000000000000000" pitchFamily="2" charset="2"/>
                  <a:buChar char="q"/>
                </a:pPr>
                <a:r>
                  <a:rPr lang="en-IN" dirty="0">
                    <a:latin typeface="STIXGeneral-Regular"/>
                  </a:rPr>
                  <a:t>Solution: </a:t>
                </a:r>
              </a:p>
              <a:p>
                <a:pPr marL="0" indent="0" algn="l">
                  <a:buNone/>
                </a:pPr>
                <a:endParaRPr lang="en-IN" sz="2400" dirty="0">
                  <a:latin typeface="STIXGeneral-Regular"/>
                </a:endParaRPr>
              </a:p>
              <a:p>
                <a:pPr lvl="1"/>
                <a:endParaRPr lang="en-IN" dirty="0">
                  <a:latin typeface="STIXGeneral-Regular"/>
                </a:endParaRPr>
              </a:p>
              <a:p>
                <a:pPr lvl="1">
                  <a:buFont typeface="Wingdings" panose="05000000000000000000" pitchFamily="2" charset="2"/>
                  <a:buChar char="Ø"/>
                </a:pPr>
                <a:endParaRPr lang="en-IN"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518160" y="1537853"/>
                <a:ext cx="11358879" cy="4849091"/>
              </a:xfrm>
              <a:prstGeom prst="rect">
                <a:avLst/>
              </a:prstGeom>
              <a:blipFill>
                <a:blip r:embed="rId2"/>
                <a:stretch>
                  <a:fillRect l="-69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9D410E38-B176-440E-B6CD-19FD09FAF39A}"/>
              </a:ext>
            </a:extLst>
          </p:cNvPr>
          <p:cNvPicPr>
            <a:picLocks noChangeAspect="1"/>
          </p:cNvPicPr>
          <p:nvPr/>
        </p:nvPicPr>
        <p:blipFill>
          <a:blip r:embed="rId3"/>
          <a:stretch>
            <a:fillRect/>
          </a:stretch>
        </p:blipFill>
        <p:spPr>
          <a:xfrm>
            <a:off x="727147" y="1437639"/>
            <a:ext cx="10077306" cy="171849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A23FAD5-080E-4D57-B6D5-484E54CA1147}"/>
                  </a:ext>
                </a:extLst>
              </p14:cNvPr>
              <p14:cNvContentPartPr/>
              <p14:nvPr/>
            </p14:nvContentPartPr>
            <p14:xfrm>
              <a:off x="1413360" y="1688760"/>
              <a:ext cx="9397800" cy="4417560"/>
            </p14:xfrm>
          </p:contentPart>
        </mc:Choice>
        <mc:Fallback xmlns="">
          <p:pic>
            <p:nvPicPr>
              <p:cNvPr id="6" name="Ink 5">
                <a:extLst>
                  <a:ext uri="{FF2B5EF4-FFF2-40B4-BE49-F238E27FC236}">
                    <a16:creationId xmlns:a16="http://schemas.microsoft.com/office/drawing/2014/main" id="{7A23FAD5-080E-4D57-B6D5-484E54CA1147}"/>
                  </a:ext>
                </a:extLst>
              </p:cNvPr>
              <p:cNvPicPr/>
              <p:nvPr/>
            </p:nvPicPr>
            <p:blipFill>
              <a:blip r:embed="rId5"/>
              <a:stretch>
                <a:fillRect/>
              </a:stretch>
            </p:blipFill>
            <p:spPr>
              <a:xfrm>
                <a:off x="1404000" y="1679400"/>
                <a:ext cx="9416520" cy="4436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84A7524-1747-47B1-A1E3-905DBDD7088A}"/>
                  </a:ext>
                </a:extLst>
              </p14:cNvPr>
              <p14:cNvContentPartPr/>
              <p14:nvPr/>
            </p14:nvContentPartPr>
            <p14:xfrm>
              <a:off x="8927640" y="2441520"/>
              <a:ext cx="612720" cy="73440"/>
            </p14:xfrm>
          </p:contentPart>
        </mc:Choice>
        <mc:Fallback xmlns="">
          <p:pic>
            <p:nvPicPr>
              <p:cNvPr id="7" name="Ink 6">
                <a:extLst>
                  <a:ext uri="{FF2B5EF4-FFF2-40B4-BE49-F238E27FC236}">
                    <a16:creationId xmlns:a16="http://schemas.microsoft.com/office/drawing/2014/main" id="{484A7524-1747-47B1-A1E3-905DBDD7088A}"/>
                  </a:ext>
                </a:extLst>
              </p:cNvPr>
              <p:cNvPicPr/>
              <p:nvPr/>
            </p:nvPicPr>
            <p:blipFill>
              <a:blip r:embed="rId7"/>
              <a:stretch>
                <a:fillRect/>
              </a:stretch>
            </p:blipFill>
            <p:spPr>
              <a:xfrm>
                <a:off x="8918280" y="2432160"/>
                <a:ext cx="631440" cy="92160"/>
              </a:xfrm>
              <a:prstGeom prst="rect">
                <a:avLst/>
              </a:prstGeom>
            </p:spPr>
          </p:pic>
        </mc:Fallback>
      </mc:AlternateContent>
    </p:spTree>
    <p:extLst>
      <p:ext uri="{BB962C8B-B14F-4D97-AF65-F5344CB8AC3E}">
        <p14:creationId xmlns:p14="http://schemas.microsoft.com/office/powerpoint/2010/main" val="12471897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Solving Linear 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518160" y="1537853"/>
                <a:ext cx="1135887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400" b="1" dirty="0">
                    <a:solidFill>
                      <a:srgbClr val="00B050"/>
                    </a:solidFill>
                    <a:latin typeface="STIXGeneral-Bold"/>
                  </a:rPr>
                  <a:t> </a:t>
                </a:r>
                <a:r>
                  <a:rPr lang="en-US" sz="2400" b="0" i="0" u="none" strike="noStrike" baseline="0" dirty="0">
                    <a:latin typeface="STIXGeneral-Regular"/>
                  </a:rPr>
                  <a:t>Example: Solve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𝑓</m:t>
                        </m:r>
                      </m:e>
                      <m:sub>
                        <m:r>
                          <a:rPr lang="en-US" sz="2400" b="0" i="1" u="none" strike="noStrike" baseline="0" smtClean="0">
                            <a:latin typeface="Cambria Math" panose="02040503050406030204" pitchFamily="18" charset="0"/>
                          </a:rPr>
                          <m:t>𝑛</m:t>
                        </m:r>
                      </m:sub>
                    </m:sSub>
                    <m:r>
                      <a:rPr lang="en-US" sz="2400" b="0" i="1" u="none" strike="noStrike" baseline="0" smtClean="0">
                        <a:latin typeface="Cambria Math" panose="02040503050406030204" pitchFamily="18" charset="0"/>
                      </a:rPr>
                      <m:t>=</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𝑓</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−1 </m:t>
                        </m:r>
                      </m:sub>
                    </m:sSub>
                    <m:r>
                      <a:rPr lang="en-US" sz="2400" b="0" i="1" u="none" strike="noStrike" baseline="0" smtClean="0">
                        <a:latin typeface="Cambria Math" panose="02040503050406030204" pitchFamily="18" charset="0"/>
                      </a:rPr>
                      <m:t>+</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𝑓</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−2</m:t>
                        </m:r>
                      </m:sub>
                    </m:sSub>
                  </m:oMath>
                </a14:m>
                <a:r>
                  <a:rPr lang="en-IN" sz="2400" dirty="0">
                    <a:latin typeface="STIXGeneral-Regular"/>
                  </a:rPr>
                  <a:t> with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=0</m:t>
                    </m:r>
                  </m:oMath>
                </a14:m>
                <a:r>
                  <a:rPr lang="en-US" sz="2400" b="0" i="0" u="none" strike="noStrike" baseline="0" dirty="0">
                    <a:latin typeface="STIXGeneral-Regular"/>
                  </a:rPr>
                  <a:t> and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𝑓</m:t>
                        </m:r>
                      </m:e>
                      <m:sub>
                        <m:r>
                          <a:rPr lang="en-US" sz="2400" b="0" i="1" u="none" strike="noStrike" baseline="0" smtClean="0">
                            <a:latin typeface="Cambria Math" panose="02040503050406030204" pitchFamily="18" charset="0"/>
                          </a:rPr>
                          <m:t>1</m:t>
                        </m:r>
                      </m:sub>
                    </m:sSub>
                    <m:r>
                      <a:rPr lang="en-US" sz="2400" b="0" i="1" u="none" strike="noStrike" baseline="0" smtClean="0">
                        <a:latin typeface="Cambria Math" panose="02040503050406030204" pitchFamily="18" charset="0"/>
                      </a:rPr>
                      <m:t>=1</m:t>
                    </m:r>
                  </m:oMath>
                </a14:m>
                <a:r>
                  <a:rPr lang="en-US" sz="2400" b="0" i="0" u="none" strike="noStrike" baseline="0" dirty="0">
                    <a:latin typeface="STIXGeneral-Regular"/>
                  </a:rPr>
                  <a:t>.   </a:t>
                </a:r>
              </a:p>
              <a:p>
                <a:pPr marL="0" indent="0" algn="l">
                  <a:buNone/>
                </a:pPr>
                <a:endParaRPr lang="en-IN" sz="2400" dirty="0">
                  <a:latin typeface="STIXGeneral-Regular"/>
                </a:endParaRPr>
              </a:p>
              <a:p>
                <a:pPr lvl="1"/>
                <a:endParaRPr lang="en-IN" dirty="0">
                  <a:latin typeface="STIXGeneral-Regular"/>
                </a:endParaRPr>
              </a:p>
              <a:p>
                <a:pPr lvl="1">
                  <a:buFont typeface="Wingdings" panose="05000000000000000000" pitchFamily="2" charset="2"/>
                  <a:buChar char="Ø"/>
                </a:pPr>
                <a:endParaRPr lang="en-IN"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518160" y="1537853"/>
                <a:ext cx="11358879" cy="4849091"/>
              </a:xfrm>
              <a:prstGeom prst="rect">
                <a:avLst/>
              </a:prstGeom>
              <a:blipFill>
                <a:blip r:embed="rId2"/>
                <a:stretch>
                  <a:fillRect l="-698" t="-1759"/>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6CDCB2C-D397-44A6-822E-12B53878F4D9}"/>
                  </a:ext>
                </a:extLst>
              </p14:cNvPr>
              <p14:cNvContentPartPr/>
              <p14:nvPr/>
            </p14:nvContentPartPr>
            <p14:xfrm>
              <a:off x="2873880" y="2035080"/>
              <a:ext cx="6853320" cy="3546000"/>
            </p14:xfrm>
          </p:contentPart>
        </mc:Choice>
        <mc:Fallback xmlns="">
          <p:pic>
            <p:nvPicPr>
              <p:cNvPr id="4" name="Ink 3">
                <a:extLst>
                  <a:ext uri="{FF2B5EF4-FFF2-40B4-BE49-F238E27FC236}">
                    <a16:creationId xmlns:a16="http://schemas.microsoft.com/office/drawing/2014/main" id="{16CDCB2C-D397-44A6-822E-12B53878F4D9}"/>
                  </a:ext>
                </a:extLst>
              </p:cNvPr>
              <p:cNvPicPr/>
              <p:nvPr/>
            </p:nvPicPr>
            <p:blipFill>
              <a:blip r:embed="rId4"/>
              <a:stretch>
                <a:fillRect/>
              </a:stretch>
            </p:blipFill>
            <p:spPr>
              <a:xfrm>
                <a:off x="2864520" y="2025720"/>
                <a:ext cx="6872040" cy="3564720"/>
              </a:xfrm>
              <a:prstGeom prst="rect">
                <a:avLst/>
              </a:prstGeom>
            </p:spPr>
          </p:pic>
        </mc:Fallback>
      </mc:AlternateContent>
    </p:spTree>
    <p:extLst>
      <p:ext uri="{BB962C8B-B14F-4D97-AF65-F5344CB8AC3E}">
        <p14:creationId xmlns:p14="http://schemas.microsoft.com/office/powerpoint/2010/main" val="333840762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Solving Linear 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518160" y="1537853"/>
                <a:ext cx="1135887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endParaRPr lang="en-IN" sz="2400" b="1" dirty="0">
                  <a:solidFill>
                    <a:srgbClr val="00B050"/>
                  </a:solidFill>
                  <a:latin typeface="STIXGeneral-Bold"/>
                </a:endParaRPr>
              </a:p>
              <a:p>
                <a:pPr algn="l">
                  <a:buFont typeface="Wingdings" panose="05000000000000000000" pitchFamily="2" charset="2"/>
                  <a:buChar char="Ø"/>
                </a:pPr>
                <a:endParaRPr lang="en-IN" sz="2400" b="1" dirty="0">
                  <a:solidFill>
                    <a:srgbClr val="00B050"/>
                  </a:solidFill>
                  <a:latin typeface="STIXGeneral-Bold"/>
                </a:endParaRPr>
              </a:p>
              <a:p>
                <a:pPr algn="l">
                  <a:buFont typeface="Wingdings" panose="05000000000000000000" pitchFamily="2" charset="2"/>
                  <a:buChar char="Ø"/>
                </a:pPr>
                <a:endParaRPr lang="en-IN" sz="2400" b="1" dirty="0">
                  <a:solidFill>
                    <a:srgbClr val="00B050"/>
                  </a:solidFill>
                  <a:latin typeface="STIXGeneral-Bold"/>
                </a:endParaRPr>
              </a:p>
              <a:p>
                <a:pPr algn="l">
                  <a:buFont typeface="Wingdings" panose="05000000000000000000" pitchFamily="2" charset="2"/>
                  <a:buChar char="Ø"/>
                </a:pPr>
                <a:r>
                  <a:rPr lang="en-IN" sz="2400" b="1" dirty="0">
                    <a:solidFill>
                      <a:srgbClr val="00B050"/>
                    </a:solidFill>
                    <a:latin typeface="STIXGeneral-Bold"/>
                  </a:rPr>
                  <a:t> </a:t>
                </a:r>
                <a:r>
                  <a:rPr lang="en-US" sz="2400" b="0" i="0" u="none" strike="noStrike" baseline="0" dirty="0">
                    <a:latin typeface="STIXGeneral-Regular"/>
                  </a:rPr>
                  <a:t>Example: Solve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sub>
                    </m:sSub>
                    <m:r>
                      <a:rPr lang="en-US" sz="2400" b="0" i="1" u="none" strike="noStrike" baseline="0" smtClean="0">
                        <a:latin typeface="Cambria Math" panose="02040503050406030204" pitchFamily="18" charset="0"/>
                      </a:rPr>
                      <m:t>=6 </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−1 </m:t>
                        </m:r>
                      </m:sub>
                    </m:sSub>
                    <m:r>
                      <a:rPr lang="en-US" sz="2400" b="0" i="1" u="none" strike="noStrike" baseline="0" smtClean="0">
                        <a:latin typeface="Cambria Math" panose="02040503050406030204" pitchFamily="18" charset="0"/>
                      </a:rPr>
                      <m:t>−9</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−2</m:t>
                        </m:r>
                      </m:sub>
                    </m:sSub>
                  </m:oMath>
                </a14:m>
                <a:r>
                  <a:rPr lang="en-US" sz="2400" b="0" i="0" u="none" strike="noStrike" baseline="0" dirty="0">
                    <a:latin typeface="STIXGeneral-Regular"/>
                  </a:rPr>
                  <a:t> with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0</m:t>
                        </m:r>
                      </m:sub>
                    </m:sSub>
                    <m:r>
                      <a:rPr lang="en-US" sz="2400" b="0" i="1" u="none" strike="noStrike" baseline="0" smtClean="0">
                        <a:latin typeface="Cambria Math" panose="02040503050406030204" pitchFamily="18" charset="0"/>
                      </a:rPr>
                      <m:t>=1</m:t>
                    </m:r>
                  </m:oMath>
                </a14:m>
                <a:r>
                  <a:rPr lang="en-US" sz="2400" b="0" i="0" u="none" strike="noStrike" baseline="0" dirty="0">
                    <a:latin typeface="STIXGeneral-Regular"/>
                  </a:rPr>
                  <a:t> and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1</m:t>
                        </m:r>
                      </m:sub>
                    </m:sSub>
                    <m:r>
                      <a:rPr lang="en-US" sz="2400" b="0" i="1" u="none" strike="noStrike" baseline="0" smtClean="0">
                        <a:latin typeface="Cambria Math" panose="02040503050406030204" pitchFamily="18" charset="0"/>
                      </a:rPr>
                      <m:t>=6</m:t>
                    </m:r>
                  </m:oMath>
                </a14:m>
                <a:endParaRPr lang="en-US" sz="2400" b="0" i="0" u="none" strike="noStrike" baseline="0" dirty="0">
                  <a:latin typeface="STIXGeneral-Regular"/>
                </a:endParaRPr>
              </a:p>
              <a:p>
                <a:pPr marL="0" indent="0" algn="l">
                  <a:buNone/>
                </a:pPr>
                <a:endParaRPr lang="en-IN" sz="2400" dirty="0">
                  <a:latin typeface="STIXGeneral-Regular"/>
                </a:endParaRPr>
              </a:p>
              <a:p>
                <a:pPr lvl="1"/>
                <a:endParaRPr lang="en-IN" dirty="0">
                  <a:latin typeface="STIXGeneral-Regular"/>
                </a:endParaRPr>
              </a:p>
              <a:p>
                <a:pPr lvl="1">
                  <a:buFont typeface="Wingdings" panose="05000000000000000000" pitchFamily="2" charset="2"/>
                  <a:buChar char="Ø"/>
                </a:pPr>
                <a:endParaRPr lang="en-IN"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518160" y="1537853"/>
                <a:ext cx="11358879" cy="4849091"/>
              </a:xfrm>
              <a:prstGeom prst="rect">
                <a:avLst/>
              </a:prstGeom>
              <a:blipFill>
                <a:blip r:embed="rId2"/>
                <a:stretch>
                  <a:fillRect l="-69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2C00F90F-DB7C-4728-B314-EDD61EAB49DD}"/>
              </a:ext>
            </a:extLst>
          </p:cNvPr>
          <p:cNvPicPr>
            <a:picLocks noChangeAspect="1"/>
          </p:cNvPicPr>
          <p:nvPr/>
        </p:nvPicPr>
        <p:blipFill>
          <a:blip r:embed="rId3"/>
          <a:stretch>
            <a:fillRect/>
          </a:stretch>
        </p:blipFill>
        <p:spPr>
          <a:xfrm>
            <a:off x="1190134" y="1385452"/>
            <a:ext cx="9772506" cy="1615077"/>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908DE53-C1D2-41AF-B6F6-71AC2A51443D}"/>
                  </a:ext>
                </a:extLst>
              </p14:cNvPr>
              <p14:cNvContentPartPr/>
              <p14:nvPr/>
            </p14:nvContentPartPr>
            <p14:xfrm>
              <a:off x="1357200" y="1982880"/>
              <a:ext cx="9177120" cy="2754720"/>
            </p14:xfrm>
          </p:contentPart>
        </mc:Choice>
        <mc:Fallback xmlns="">
          <p:pic>
            <p:nvPicPr>
              <p:cNvPr id="6" name="Ink 5">
                <a:extLst>
                  <a:ext uri="{FF2B5EF4-FFF2-40B4-BE49-F238E27FC236}">
                    <a16:creationId xmlns:a16="http://schemas.microsoft.com/office/drawing/2014/main" id="{3908DE53-C1D2-41AF-B6F6-71AC2A51443D}"/>
                  </a:ext>
                </a:extLst>
              </p:cNvPr>
              <p:cNvPicPr/>
              <p:nvPr/>
            </p:nvPicPr>
            <p:blipFill>
              <a:blip r:embed="rId5"/>
              <a:stretch>
                <a:fillRect/>
              </a:stretch>
            </p:blipFill>
            <p:spPr>
              <a:xfrm>
                <a:off x="1347840" y="1973520"/>
                <a:ext cx="9195840" cy="2773440"/>
              </a:xfrm>
              <a:prstGeom prst="rect">
                <a:avLst/>
              </a:prstGeom>
            </p:spPr>
          </p:pic>
        </mc:Fallback>
      </mc:AlternateContent>
    </p:spTree>
    <p:extLst>
      <p:ext uri="{BB962C8B-B14F-4D97-AF65-F5344CB8AC3E}">
        <p14:creationId xmlns:p14="http://schemas.microsoft.com/office/powerpoint/2010/main" val="31063069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Solving Linear 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203200" y="1537853"/>
                <a:ext cx="504951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sub>
                    </m:sSub>
                    <m:r>
                      <a:rPr lang="en-US" sz="2400" b="0" i="1" u="none" strike="noStrike" baseline="0" smtClean="0">
                        <a:latin typeface="Cambria Math" panose="02040503050406030204" pitchFamily="18" charset="0"/>
                      </a:rPr>
                      <m:t>=6 </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−1 </m:t>
                        </m:r>
                      </m:sub>
                    </m:sSub>
                    <m:r>
                      <a:rPr lang="en-US" sz="2400" b="0" i="1" u="none" strike="noStrike" baseline="0" smtClean="0">
                        <a:latin typeface="Cambria Math" panose="02040503050406030204" pitchFamily="18" charset="0"/>
                      </a:rPr>
                      <m:t>−11</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−2</m:t>
                        </m:r>
                      </m:sub>
                    </m:sSub>
                    <m:r>
                      <a:rPr lang="en-US" sz="2400" b="0" i="1" u="none" strike="noStrike" baseline="0" smtClean="0">
                        <a:latin typeface="Cambria Math" panose="02040503050406030204" pitchFamily="18" charset="0"/>
                      </a:rPr>
                      <m:t>+6</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−3</m:t>
                        </m:r>
                      </m:sub>
                    </m:sSub>
                  </m:oMath>
                </a14:m>
                <a:r>
                  <a:rPr lang="en-US" sz="2400" b="0" i="0" u="none" strike="noStrike" baseline="0" dirty="0">
                    <a:latin typeface="STIXGeneral-Regular"/>
                  </a:rPr>
                  <a:t> with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0</m:t>
                        </m:r>
                      </m:sub>
                    </m:sSub>
                    <m:r>
                      <a:rPr lang="en-US" sz="2400" b="0" i="1" u="none" strike="noStrike" baseline="0" smtClean="0">
                        <a:latin typeface="Cambria Math" panose="02040503050406030204" pitchFamily="18" charset="0"/>
                      </a:rPr>
                      <m:t>=2, </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1</m:t>
                        </m:r>
                      </m:sub>
                    </m:sSub>
                    <m:r>
                      <a:rPr lang="en-US" sz="2400" b="0" i="1" u="none" strike="noStrike" baseline="0" smtClean="0">
                        <a:latin typeface="Cambria Math" panose="02040503050406030204" pitchFamily="18" charset="0"/>
                      </a:rPr>
                      <m:t>=5</m:t>
                    </m:r>
                  </m:oMath>
                </a14:m>
                <a:r>
                  <a:rPr lang="en-US" sz="2400" b="0" i="0" u="none" strike="noStrike" baseline="0" dirty="0">
                    <a:latin typeface="STIXGeneral-Regular"/>
                  </a:rPr>
                  <a:t>,  and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2</m:t>
                        </m:r>
                      </m:sub>
                    </m:sSub>
                    <m:r>
                      <a:rPr lang="en-US" sz="2400" b="0" i="1" u="none" strike="noStrike" baseline="0" smtClean="0">
                        <a:latin typeface="Cambria Math" panose="02040503050406030204" pitchFamily="18" charset="0"/>
                      </a:rPr>
                      <m:t>=15</m:t>
                    </m:r>
                  </m:oMath>
                </a14:m>
                <a:endParaRPr lang="en-US" sz="2400" b="0" i="0" u="none" strike="noStrike" baseline="0" dirty="0">
                  <a:latin typeface="STIXGeneral-Regular"/>
                </a:endParaRPr>
              </a:p>
              <a:p>
                <a:pPr marL="0" indent="0" algn="l">
                  <a:buNone/>
                </a:pPr>
                <a:endParaRPr lang="en-IN" sz="2400" dirty="0">
                  <a:latin typeface="STIXGeneral-Regular"/>
                </a:endParaRPr>
              </a:p>
              <a:p>
                <a:pPr lvl="1"/>
                <a:endParaRPr lang="en-IN" dirty="0">
                  <a:latin typeface="STIXGeneral-Regular"/>
                </a:endParaRPr>
              </a:p>
              <a:p>
                <a:pPr lvl="1">
                  <a:buFont typeface="Wingdings" panose="05000000000000000000" pitchFamily="2" charset="2"/>
                  <a:buChar char="Ø"/>
                </a:pPr>
                <a:endParaRPr lang="en-IN"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203200" y="1537853"/>
                <a:ext cx="5049519" cy="4849091"/>
              </a:xfrm>
              <a:prstGeom prst="rect">
                <a:avLst/>
              </a:prstGeom>
              <a:blipFill>
                <a:blip r:embed="rId2"/>
                <a:stretch>
                  <a:fillRect l="-1568" t="-1382"/>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84D6A235-B91A-467C-9D9D-6BF20BAB3979}"/>
              </a:ext>
            </a:extLst>
          </p:cNvPr>
          <p:cNvPicPr>
            <a:picLocks noChangeAspect="1"/>
          </p:cNvPicPr>
          <p:nvPr/>
        </p:nvPicPr>
        <p:blipFill>
          <a:blip r:embed="rId3"/>
          <a:stretch>
            <a:fillRect/>
          </a:stretch>
        </p:blipFill>
        <p:spPr>
          <a:xfrm>
            <a:off x="5252720" y="1400419"/>
            <a:ext cx="6939280" cy="3557661"/>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36A5BDAA-3B98-4BED-B916-C8B55B70DC19}"/>
                  </a:ext>
                </a:extLst>
              </p14:cNvPr>
              <p14:cNvContentPartPr/>
              <p14:nvPr/>
            </p14:nvContentPartPr>
            <p14:xfrm>
              <a:off x="970560" y="1819080"/>
              <a:ext cx="7123320" cy="3704400"/>
            </p14:xfrm>
          </p:contentPart>
        </mc:Choice>
        <mc:Fallback xmlns="">
          <p:pic>
            <p:nvPicPr>
              <p:cNvPr id="7" name="Ink 6">
                <a:extLst>
                  <a:ext uri="{FF2B5EF4-FFF2-40B4-BE49-F238E27FC236}">
                    <a16:creationId xmlns:a16="http://schemas.microsoft.com/office/drawing/2014/main" id="{36A5BDAA-3B98-4BED-B916-C8B55B70DC19}"/>
                  </a:ext>
                </a:extLst>
              </p:cNvPr>
              <p:cNvPicPr/>
              <p:nvPr/>
            </p:nvPicPr>
            <p:blipFill>
              <a:blip r:embed="rId5"/>
              <a:stretch>
                <a:fillRect/>
              </a:stretch>
            </p:blipFill>
            <p:spPr>
              <a:xfrm>
                <a:off x="961200" y="1809720"/>
                <a:ext cx="7142040" cy="3723120"/>
              </a:xfrm>
              <a:prstGeom prst="rect">
                <a:avLst/>
              </a:prstGeom>
            </p:spPr>
          </p:pic>
        </mc:Fallback>
      </mc:AlternateContent>
    </p:spTree>
    <p:extLst>
      <p:ext uri="{BB962C8B-B14F-4D97-AF65-F5344CB8AC3E}">
        <p14:creationId xmlns:p14="http://schemas.microsoft.com/office/powerpoint/2010/main" val="31186678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Sequences</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727363" y="1537853"/>
                <a:ext cx="11021291"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IN" sz="2400" b="0" i="0" u="none" strike="noStrike" baseline="0" dirty="0">
                    <a:latin typeface="STIXGeneral-Regular"/>
                  </a:rPr>
                  <a:t>A </a:t>
                </a:r>
                <a:r>
                  <a:rPr lang="en-IN" sz="2400" b="0" i="1" u="none" strike="noStrike" baseline="0" dirty="0">
                    <a:solidFill>
                      <a:srgbClr val="C00000"/>
                    </a:solidFill>
                    <a:latin typeface="STIXGeneral-Italic"/>
                  </a:rPr>
                  <a:t>sequence</a:t>
                </a:r>
                <a:r>
                  <a:rPr lang="en-IN" sz="2400" b="0" i="1" u="none" strike="noStrike" baseline="0" dirty="0">
                    <a:latin typeface="STIXGeneral-Italic"/>
                  </a:rPr>
                  <a:t> </a:t>
                </a:r>
                <a:r>
                  <a:rPr lang="en-IN" sz="2400" b="0" i="0" u="none" strike="noStrike" baseline="0" dirty="0">
                    <a:latin typeface="STIXGeneral-Regular"/>
                  </a:rPr>
                  <a:t>is a function from a subset of the set of integers to a set </a:t>
                </a:r>
                <a:r>
                  <a:rPr lang="en-IN" sz="2400" b="0" i="1" u="none" strike="noStrike" baseline="0" dirty="0">
                    <a:latin typeface="STIXGeneral-Italic"/>
                  </a:rPr>
                  <a:t>S</a:t>
                </a:r>
                <a:r>
                  <a:rPr lang="en-IN" sz="2400" b="0" i="0" u="none" strike="noStrike" baseline="0" dirty="0">
                    <a:latin typeface="STIXGeneral-Regular"/>
                  </a:rPr>
                  <a:t>.</a:t>
                </a:r>
              </a:p>
              <a:p>
                <a:pPr lvl="1"/>
                <a:r>
                  <a:rPr lang="en-IN" b="0" i="0" u="none" strike="noStrike" baseline="0" dirty="0">
                    <a:latin typeface="STIXGeneral-Regular"/>
                  </a:rPr>
                  <a:t>usually either the set </a:t>
                </a:r>
                <a:r>
                  <a:rPr lang="en-IN" b="0" i="0" u="none" strike="noStrike" baseline="0" dirty="0">
                    <a:latin typeface="STIXMath-Regular"/>
                  </a:rPr>
                  <a:t>{</a:t>
                </a:r>
                <a:r>
                  <a:rPr lang="en-IN" b="0" i="0" u="none" strike="noStrike" baseline="0" dirty="0">
                    <a:latin typeface="STIXGeneral-Regular"/>
                  </a:rPr>
                  <a:t>0</a:t>
                </a:r>
                <a:r>
                  <a:rPr lang="en-IN" b="0" i="1" u="none" strike="noStrike" baseline="0" dirty="0">
                    <a:latin typeface="STIXGeneral-Italic"/>
                  </a:rPr>
                  <a:t>, </a:t>
                </a:r>
                <a:r>
                  <a:rPr lang="en-IN" b="0" i="0" u="none" strike="noStrike" baseline="0" dirty="0">
                    <a:latin typeface="STIXGeneral-Regular"/>
                  </a:rPr>
                  <a:t>1</a:t>
                </a:r>
                <a:r>
                  <a:rPr lang="en-IN" b="0" i="1" u="none" strike="noStrike" baseline="0" dirty="0">
                    <a:latin typeface="STIXGeneral-Italic"/>
                  </a:rPr>
                  <a:t>, </a:t>
                </a:r>
                <a:r>
                  <a:rPr lang="en-IN" b="0" i="0" u="none" strike="noStrike" baseline="0" dirty="0">
                    <a:latin typeface="STIXGeneral-Regular"/>
                  </a:rPr>
                  <a:t>2</a:t>
                </a:r>
                <a:r>
                  <a:rPr lang="en-IN" b="0" i="1" u="none" strike="noStrike" baseline="0" dirty="0">
                    <a:latin typeface="STIXGeneral-Italic"/>
                  </a:rPr>
                  <a:t>,</a:t>
                </a:r>
                <a:r>
                  <a:rPr lang="en-IN" b="0" i="0" u="none" strike="noStrike" baseline="0" dirty="0">
                    <a:latin typeface="STIXMath-Regular"/>
                  </a:rPr>
                  <a:t>…} </a:t>
                </a:r>
                <a:r>
                  <a:rPr lang="en-IN" b="0" i="0" u="none" strike="noStrike" baseline="0" dirty="0">
                    <a:latin typeface="STIXGeneral-Regular"/>
                  </a:rPr>
                  <a:t>or the set </a:t>
                </a:r>
                <a:r>
                  <a:rPr lang="en-IN" b="0" i="0" u="none" strike="noStrike" baseline="0" dirty="0">
                    <a:latin typeface="STIXMath-Regular"/>
                  </a:rPr>
                  <a:t>{</a:t>
                </a:r>
                <a:r>
                  <a:rPr lang="en-IN" b="0" i="0" u="none" strike="noStrike" baseline="0" dirty="0">
                    <a:latin typeface="STIXGeneral-Regular"/>
                  </a:rPr>
                  <a:t>1</a:t>
                </a:r>
                <a:r>
                  <a:rPr lang="en-IN" b="0" i="1" u="none" strike="noStrike" baseline="0" dirty="0">
                    <a:latin typeface="STIXGeneral-Italic"/>
                  </a:rPr>
                  <a:t>, </a:t>
                </a:r>
                <a:r>
                  <a:rPr lang="en-IN" b="0" i="0" u="none" strike="noStrike" baseline="0" dirty="0">
                    <a:latin typeface="STIXGeneral-Regular"/>
                  </a:rPr>
                  <a:t>2</a:t>
                </a:r>
                <a:r>
                  <a:rPr lang="en-IN" b="0" i="1" u="none" strike="noStrike" baseline="0" dirty="0">
                    <a:latin typeface="STIXGeneral-Italic"/>
                  </a:rPr>
                  <a:t>, </a:t>
                </a:r>
                <a:r>
                  <a:rPr lang="en-IN" b="0" i="0" u="none" strike="noStrike" baseline="0" dirty="0">
                    <a:latin typeface="STIXGeneral-Regular"/>
                  </a:rPr>
                  <a:t>3</a:t>
                </a:r>
                <a:r>
                  <a:rPr lang="en-IN" b="0" i="1" u="none" strike="noStrike" baseline="0" dirty="0">
                    <a:latin typeface="STIXGeneral-Italic"/>
                  </a:rPr>
                  <a:t>,</a:t>
                </a:r>
                <a:r>
                  <a:rPr lang="en-IN" b="0" i="0" u="none" strike="noStrike" baseline="0" dirty="0">
                    <a:latin typeface="STIXMath-Regular"/>
                  </a:rPr>
                  <a:t>…}</a:t>
                </a:r>
                <a:r>
                  <a:rPr lang="en-IN" b="0" i="0" u="none" strike="noStrike" baseline="0" dirty="0">
                    <a:latin typeface="STIXGeneral-Regular"/>
                  </a:rPr>
                  <a:t> to a set </a:t>
                </a:r>
                <a:r>
                  <a:rPr lang="en-IN" b="0" i="1" u="none" strike="noStrike" baseline="0" dirty="0">
                    <a:latin typeface="STIXGeneral-Italic"/>
                  </a:rPr>
                  <a:t>S</a:t>
                </a:r>
                <a:r>
                  <a:rPr lang="en-IN" b="0" i="0" u="none" strike="noStrike" baseline="0" dirty="0">
                    <a:latin typeface="STIXGeneral-Regular"/>
                  </a:rPr>
                  <a:t> </a:t>
                </a:r>
              </a:p>
              <a:p>
                <a:pPr algn="l">
                  <a:buFont typeface="Wingdings" panose="05000000000000000000" pitchFamily="2" charset="2"/>
                  <a:buChar char="Ø"/>
                </a:pPr>
                <a:r>
                  <a:rPr lang="en-IN" sz="2400" b="0" i="0" u="none" strike="noStrike" baseline="0" dirty="0">
                    <a:latin typeface="STIXGeneral-Regular"/>
                  </a:rPr>
                  <a:t>We use the notation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sub>
                    </m:sSub>
                  </m:oMath>
                </a14:m>
                <a:r>
                  <a:rPr lang="en-IN" sz="2400" b="0" i="1" u="none" strike="noStrike" baseline="0" dirty="0">
                    <a:latin typeface="STIXGeneral-Italic"/>
                  </a:rPr>
                  <a:t> </a:t>
                </a:r>
                <a:r>
                  <a:rPr lang="en-IN" sz="2400" b="0" i="0" u="none" strike="noStrike" baseline="0" dirty="0">
                    <a:latin typeface="STIXGeneral-Regular"/>
                  </a:rPr>
                  <a:t>to denote the image of the integer </a:t>
                </a:r>
                <a:r>
                  <a:rPr lang="en-IN" sz="2400" b="0" i="1" u="none" strike="noStrike" baseline="0" dirty="0">
                    <a:latin typeface="STIXGeneral-Italic"/>
                  </a:rPr>
                  <a:t>n</a:t>
                </a:r>
                <a:r>
                  <a:rPr lang="en-IN" sz="2400" b="0" i="0" u="none" strike="noStrike" baseline="0" dirty="0">
                    <a:latin typeface="STIXGeneral-Regular"/>
                  </a:rPr>
                  <a:t>.</a:t>
                </a:r>
              </a:p>
              <a:p>
                <a:pPr algn="l">
                  <a:buFont typeface="Wingdings" panose="05000000000000000000" pitchFamily="2" charset="2"/>
                  <a:buChar char="Ø"/>
                </a:pPr>
                <a:r>
                  <a:rPr lang="en-IN" sz="2400" b="0" i="0" u="none" strike="noStrike" baseline="0" dirty="0">
                    <a:latin typeface="STIXGeneral-Regular"/>
                  </a:rPr>
                  <a:t>We call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sub>
                    </m:sSub>
                  </m:oMath>
                </a14:m>
                <a:r>
                  <a:rPr lang="en-IN" sz="2400" b="0" i="1" u="none" strike="noStrike" baseline="0" dirty="0">
                    <a:latin typeface="STIXGeneral-Italic"/>
                  </a:rPr>
                  <a:t> </a:t>
                </a:r>
                <a:r>
                  <a:rPr lang="en-IN" sz="2400" b="0" i="0" u="none" strike="noStrike" baseline="0" dirty="0">
                    <a:latin typeface="STIXGeneral-Regular"/>
                  </a:rPr>
                  <a:t>a </a:t>
                </a:r>
                <a:r>
                  <a:rPr lang="en-IN" sz="2400" b="0" i="1" u="none" strike="noStrike" baseline="0" dirty="0">
                    <a:solidFill>
                      <a:srgbClr val="C00000"/>
                    </a:solidFill>
                    <a:latin typeface="STIXGeneral-Italic"/>
                  </a:rPr>
                  <a:t>term</a:t>
                </a:r>
                <a:r>
                  <a:rPr lang="en-IN" sz="2400" b="0" i="1" u="none" strike="noStrike" baseline="0" dirty="0">
                    <a:latin typeface="STIXGeneral-Italic"/>
                  </a:rPr>
                  <a:t> </a:t>
                </a:r>
                <a:r>
                  <a:rPr lang="en-IN" sz="2400" b="0" i="0" u="none" strike="noStrike" baseline="0" dirty="0">
                    <a:latin typeface="STIXGeneral-Regular"/>
                  </a:rPr>
                  <a:t>of the sequence.</a:t>
                </a:r>
              </a:p>
              <a:p>
                <a:pPr algn="l">
                  <a:buFont typeface="Wingdings" panose="05000000000000000000" pitchFamily="2" charset="2"/>
                  <a:buChar char="Ø"/>
                </a:pPr>
                <a:endParaRPr lang="en-IN" sz="2400" dirty="0">
                  <a:solidFill>
                    <a:srgbClr val="C00000"/>
                  </a:solidFill>
                  <a:latin typeface="STIXGeneral-Regular"/>
                </a:endParaRPr>
              </a:p>
              <a:p>
                <a:pPr algn="l">
                  <a:buFont typeface="Wingdings" panose="05000000000000000000" pitchFamily="2" charset="2"/>
                  <a:buChar char="Ø"/>
                </a:pPr>
                <a:endParaRPr lang="en-IN" sz="2400" dirty="0">
                  <a:solidFill>
                    <a:srgbClr val="C00000"/>
                  </a:solidFill>
                  <a:latin typeface="STIXGeneral-Regular"/>
                </a:endParaRPr>
              </a:p>
              <a:p>
                <a:pPr algn="l">
                  <a:buFont typeface="Wingdings" panose="05000000000000000000" pitchFamily="2" charset="2"/>
                  <a:buChar char="q"/>
                </a:pPr>
                <a:r>
                  <a:rPr lang="en-IN" sz="2400" dirty="0">
                    <a:solidFill>
                      <a:srgbClr val="C00000"/>
                    </a:solidFill>
                    <a:latin typeface="STIXGeneral-Regular"/>
                  </a:rPr>
                  <a:t>Example: </a:t>
                </a:r>
                <a:r>
                  <a:rPr lang="en-IN" sz="2400" dirty="0">
                    <a:latin typeface="STIXGeneral-Regular"/>
                  </a:rPr>
                  <a:t>Consider the sequence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e>
                    </m:d>
                    <m:r>
                      <a:rPr lang="en-US" sz="2400" b="0" i="1" smtClean="0">
                        <a:latin typeface="Cambria Math" panose="02040503050406030204" pitchFamily="18" charset="0"/>
                      </a:rPr>
                      <m:t> </m:t>
                    </m:r>
                  </m:oMath>
                </a14:m>
                <a:r>
                  <a:rPr lang="en-US" sz="2400" dirty="0"/>
                  <a:t>where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r>
                      <a:rPr lang="en-US" sz="2400" b="0" i="1" smtClean="0">
                        <a:latin typeface="Cambria Math" panose="02040503050406030204" pitchFamily="18" charset="0"/>
                      </a:rPr>
                      <m:t>. </m:t>
                    </m:r>
                  </m:oMath>
                </a14:m>
                <a:endParaRPr lang="en-US" sz="2400" dirty="0"/>
              </a:p>
              <a:p>
                <a:pPr marL="0" indent="0" algn="l">
                  <a:buNone/>
                </a:pPr>
                <a:r>
                  <a:rPr lang="en-US" sz="2400" dirty="0"/>
                  <a:t>		The list of elements of the sequence are: </a:t>
                </a:r>
                <a14:m>
                  <m:oMath xmlns:m="http://schemas.openxmlformats.org/officeDocument/2006/math">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4</m:t>
                        </m:r>
                      </m:den>
                    </m:f>
                    <m:r>
                      <a:rPr lang="en-US" sz="2400" b="0" i="1" smtClean="0">
                        <a:latin typeface="Cambria Math" panose="02040503050406030204" pitchFamily="18" charset="0"/>
                      </a:rPr>
                      <m:t>,…</m:t>
                    </m:r>
                  </m:oMath>
                </a14:m>
                <a:endParaRPr lang="en-US" sz="2400" dirty="0"/>
              </a:p>
            </p:txBody>
          </p:sp>
        </mc:Choice>
        <mc:Fallback xmlns="">
          <p:sp>
            <p:nvSpPr>
              <p:cNvPr id="3" name="Rectangle 3"/>
              <p:cNvSpPr txBox="1">
                <a:spLocks noRot="1" noChangeAspect="1" noMove="1" noResize="1" noEditPoints="1" noAdjustHandles="1" noChangeArrowheads="1" noChangeShapeType="1" noTextEdit="1"/>
              </p:cNvSpPr>
              <p:nvPr/>
            </p:nvSpPr>
            <p:spPr>
              <a:xfrm>
                <a:off x="727363" y="1537853"/>
                <a:ext cx="11021291" cy="4849091"/>
              </a:xfrm>
              <a:prstGeom prst="rect">
                <a:avLst/>
              </a:prstGeom>
              <a:blipFill>
                <a:blip r:embed="rId2"/>
                <a:stretch>
                  <a:fillRect l="-719" t="-1759"/>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DB48BC6-1ADA-481D-A6E7-061FCB39AA5F}"/>
                  </a:ext>
                </a:extLst>
              </p14:cNvPr>
              <p14:cNvContentPartPr/>
              <p14:nvPr/>
            </p14:nvContentPartPr>
            <p14:xfrm>
              <a:off x="2129040" y="1852920"/>
              <a:ext cx="7511760" cy="3601800"/>
            </p14:xfrm>
          </p:contentPart>
        </mc:Choice>
        <mc:Fallback xmlns="">
          <p:pic>
            <p:nvPicPr>
              <p:cNvPr id="4" name="Ink 3">
                <a:extLst>
                  <a:ext uri="{FF2B5EF4-FFF2-40B4-BE49-F238E27FC236}">
                    <a16:creationId xmlns:a16="http://schemas.microsoft.com/office/drawing/2014/main" id="{2DB48BC6-1ADA-481D-A6E7-061FCB39AA5F}"/>
                  </a:ext>
                </a:extLst>
              </p:cNvPr>
              <p:cNvPicPr/>
              <p:nvPr/>
            </p:nvPicPr>
            <p:blipFill>
              <a:blip r:embed="rId4"/>
              <a:stretch>
                <a:fillRect/>
              </a:stretch>
            </p:blipFill>
            <p:spPr>
              <a:xfrm>
                <a:off x="2119680" y="1843560"/>
                <a:ext cx="7530480" cy="3620520"/>
              </a:xfrm>
              <a:prstGeom prst="rect">
                <a:avLst/>
              </a:prstGeom>
            </p:spPr>
          </p:pic>
        </mc:Fallback>
      </mc:AlternateContent>
    </p:spTree>
    <p:extLst>
      <p:ext uri="{BB962C8B-B14F-4D97-AF65-F5344CB8AC3E}">
        <p14:creationId xmlns:p14="http://schemas.microsoft.com/office/powerpoint/2010/main" val="323964467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Solving Linear 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203200" y="1537853"/>
                <a:ext cx="504951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sub>
                    </m:sSub>
                    <m:r>
                      <a:rPr lang="en-US" sz="2400" b="0" i="1" u="none" strike="noStrike" baseline="0" smtClean="0">
                        <a:latin typeface="Cambria Math" panose="02040503050406030204" pitchFamily="18" charset="0"/>
                      </a:rPr>
                      <m:t>=−3 </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−1 </m:t>
                        </m:r>
                      </m:sub>
                    </m:sSub>
                    <m:r>
                      <a:rPr lang="en-US" sz="2400" b="0" i="1" u="none" strike="noStrike" baseline="0" smtClean="0">
                        <a:latin typeface="Cambria Math" panose="02040503050406030204" pitchFamily="18" charset="0"/>
                      </a:rPr>
                      <m:t>−3</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−2</m:t>
                        </m:r>
                      </m:sub>
                    </m:sSub>
                    <m:r>
                      <a:rPr lang="en-US" sz="2400" b="0" i="1" u="none" strike="noStrike" baseline="0" smtClean="0">
                        <a:latin typeface="Cambria Math" panose="02040503050406030204" pitchFamily="18" charset="0"/>
                      </a:rPr>
                      <m:t>−3</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𝑛</m:t>
                        </m:r>
                        <m:r>
                          <a:rPr lang="en-US" sz="2400" b="0" i="1" u="none" strike="noStrike" baseline="0" smtClean="0">
                            <a:latin typeface="Cambria Math" panose="02040503050406030204" pitchFamily="18" charset="0"/>
                          </a:rPr>
                          <m:t>−3</m:t>
                        </m:r>
                      </m:sub>
                    </m:sSub>
                  </m:oMath>
                </a14:m>
                <a:r>
                  <a:rPr lang="en-US" sz="2400" b="0" i="0" u="none" strike="noStrike" baseline="0" dirty="0">
                    <a:latin typeface="STIXGeneral-Regular"/>
                  </a:rPr>
                  <a:t> with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0</m:t>
                        </m:r>
                      </m:sub>
                    </m:sSub>
                    <m:r>
                      <a:rPr lang="en-US" sz="2400" b="0" i="1" u="none" strike="noStrike" baseline="0" smtClean="0">
                        <a:latin typeface="Cambria Math" panose="02040503050406030204" pitchFamily="18" charset="0"/>
                      </a:rPr>
                      <m:t>=1,  </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1</m:t>
                        </m:r>
                      </m:sub>
                    </m:sSub>
                    <m:r>
                      <a:rPr lang="en-US" sz="2400" b="0" i="1" u="none" strike="noStrike" baseline="0" smtClean="0">
                        <a:latin typeface="Cambria Math" panose="02040503050406030204" pitchFamily="18" charset="0"/>
                      </a:rPr>
                      <m:t>=−2</m:t>
                    </m:r>
                  </m:oMath>
                </a14:m>
                <a:r>
                  <a:rPr lang="en-US" sz="2400" b="0" i="0" u="none" strike="noStrike" baseline="0" dirty="0">
                    <a:latin typeface="STIXGeneral-Regular"/>
                  </a:rPr>
                  <a:t>,  and </a:t>
                </a:r>
                <a14:m>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𝑎</m:t>
                        </m:r>
                      </m:e>
                      <m:sub>
                        <m:r>
                          <a:rPr lang="en-US" sz="2400" b="0" i="1" u="none" strike="noStrike" baseline="0" smtClean="0">
                            <a:latin typeface="Cambria Math" panose="02040503050406030204" pitchFamily="18" charset="0"/>
                          </a:rPr>
                          <m:t>2</m:t>
                        </m:r>
                      </m:sub>
                    </m:sSub>
                    <m:r>
                      <a:rPr lang="en-US" sz="2400" b="0" i="1" u="none" strike="noStrike" baseline="0" smtClean="0">
                        <a:latin typeface="Cambria Math" panose="02040503050406030204" pitchFamily="18" charset="0"/>
                      </a:rPr>
                      <m:t>=−1</m:t>
                    </m:r>
                  </m:oMath>
                </a14:m>
                <a:endParaRPr lang="en-US" sz="2400" b="0" i="0" u="none" strike="noStrike" baseline="0" dirty="0">
                  <a:latin typeface="STIXGeneral-Regular"/>
                </a:endParaRPr>
              </a:p>
              <a:p>
                <a:pPr marL="0" indent="0" algn="l">
                  <a:buNone/>
                </a:pPr>
                <a:endParaRPr lang="en-IN" sz="2400" dirty="0">
                  <a:latin typeface="STIXGeneral-Regular"/>
                </a:endParaRPr>
              </a:p>
              <a:p>
                <a:pPr lvl="1"/>
                <a:endParaRPr lang="en-IN" dirty="0">
                  <a:latin typeface="STIXGeneral-Regular"/>
                </a:endParaRPr>
              </a:p>
              <a:p>
                <a:pPr lvl="1">
                  <a:buFont typeface="Wingdings" panose="05000000000000000000" pitchFamily="2" charset="2"/>
                  <a:buChar char="Ø"/>
                </a:pPr>
                <a:endParaRPr lang="en-IN"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203200" y="1537853"/>
                <a:ext cx="5049519" cy="4849091"/>
              </a:xfrm>
              <a:prstGeom prst="rect">
                <a:avLst/>
              </a:prstGeom>
              <a:blipFill>
                <a:blip r:embed="rId2"/>
                <a:stretch>
                  <a:fillRect l="-1568" t="-1382"/>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48E78FC6-35E4-4582-9FF2-8AD19FFECF15}"/>
              </a:ext>
            </a:extLst>
          </p:cNvPr>
          <p:cNvPicPr>
            <a:picLocks noChangeAspect="1"/>
          </p:cNvPicPr>
          <p:nvPr/>
        </p:nvPicPr>
        <p:blipFill>
          <a:blip r:embed="rId3"/>
          <a:stretch>
            <a:fillRect/>
          </a:stretch>
        </p:blipFill>
        <p:spPr>
          <a:xfrm>
            <a:off x="4987731" y="1424220"/>
            <a:ext cx="6876319" cy="4143459"/>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81C1BE0-38CD-454A-8718-CB12BDCF4B96}"/>
                  </a:ext>
                </a:extLst>
              </p14:cNvPr>
              <p14:cNvContentPartPr/>
              <p14:nvPr/>
            </p14:nvContentPartPr>
            <p14:xfrm>
              <a:off x="695880" y="1650240"/>
              <a:ext cx="10393560" cy="4666320"/>
            </p14:xfrm>
          </p:contentPart>
        </mc:Choice>
        <mc:Fallback xmlns="">
          <p:pic>
            <p:nvPicPr>
              <p:cNvPr id="7" name="Ink 6">
                <a:extLst>
                  <a:ext uri="{FF2B5EF4-FFF2-40B4-BE49-F238E27FC236}">
                    <a16:creationId xmlns:a16="http://schemas.microsoft.com/office/drawing/2014/main" id="{B81C1BE0-38CD-454A-8718-CB12BDCF4B96}"/>
                  </a:ext>
                </a:extLst>
              </p:cNvPr>
              <p:cNvPicPr/>
              <p:nvPr/>
            </p:nvPicPr>
            <p:blipFill>
              <a:blip r:embed="rId5"/>
              <a:stretch>
                <a:fillRect/>
              </a:stretch>
            </p:blipFill>
            <p:spPr>
              <a:xfrm>
                <a:off x="686520" y="1640880"/>
                <a:ext cx="10412280" cy="4685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993EF6ED-F45C-408C-9B36-743B3D5D16B8}"/>
                  </a:ext>
                </a:extLst>
              </p14:cNvPr>
              <p14:cNvContentPartPr/>
              <p14:nvPr/>
            </p14:nvContentPartPr>
            <p14:xfrm>
              <a:off x="8818200" y="3100680"/>
              <a:ext cx="1348560" cy="903960"/>
            </p14:xfrm>
          </p:contentPart>
        </mc:Choice>
        <mc:Fallback xmlns="">
          <p:pic>
            <p:nvPicPr>
              <p:cNvPr id="4" name="Ink 3">
                <a:extLst>
                  <a:ext uri="{FF2B5EF4-FFF2-40B4-BE49-F238E27FC236}">
                    <a16:creationId xmlns:a16="http://schemas.microsoft.com/office/drawing/2014/main" id="{993EF6ED-F45C-408C-9B36-743B3D5D16B8}"/>
                  </a:ext>
                </a:extLst>
              </p:cNvPr>
              <p:cNvPicPr/>
              <p:nvPr/>
            </p:nvPicPr>
            <p:blipFill>
              <a:blip r:embed="rId7"/>
              <a:stretch>
                <a:fillRect/>
              </a:stretch>
            </p:blipFill>
            <p:spPr>
              <a:xfrm>
                <a:off x="8808840" y="3091320"/>
                <a:ext cx="1367280" cy="922680"/>
              </a:xfrm>
              <a:prstGeom prst="rect">
                <a:avLst/>
              </a:prstGeom>
            </p:spPr>
          </p:pic>
        </mc:Fallback>
      </mc:AlternateContent>
    </p:spTree>
    <p:extLst>
      <p:ext uri="{BB962C8B-B14F-4D97-AF65-F5344CB8AC3E}">
        <p14:creationId xmlns:p14="http://schemas.microsoft.com/office/powerpoint/2010/main" val="284686504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Linear Nonhomogeneous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203200" y="1537853"/>
                <a:ext cx="11734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 </m:t>
                        </m:r>
                        <m:r>
                          <a:rPr lang="de-DE" sz="2400" i="1" dirty="0">
                            <a:latin typeface="Cambria Math" panose="02040503050406030204" pitchFamily="18" charset="0"/>
                          </a:rPr>
                          <m:t>𝑎</m:t>
                        </m:r>
                      </m:e>
                      <m:sub>
                        <m:r>
                          <a:rPr lang="de-DE" sz="2400" i="1" dirty="0">
                            <a:latin typeface="Cambria Math" panose="02040503050406030204" pitchFamily="18" charset="0"/>
                          </a:rPr>
                          <m:t>𝑛</m:t>
                        </m:r>
                      </m:sub>
                    </m:sSub>
                    <m:r>
                      <a:rPr lang="de-DE" sz="2400" i="1" dirty="0">
                        <a:latin typeface="Cambria Math" panose="02040503050406030204" pitchFamily="18" charset="0"/>
                      </a:rPr>
                      <m:t> =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1</m:t>
                        </m:r>
                      </m:sub>
                    </m:sSub>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de-DE" sz="2400" i="1" dirty="0">
                            <a:latin typeface="Cambria Math" panose="02040503050406030204" pitchFamily="18" charset="0"/>
                          </a:rPr>
                          <m:t>𝑛</m:t>
                        </m:r>
                        <m:r>
                          <a:rPr lang="en-US" sz="2400" i="1" dirty="0">
                            <a:latin typeface="Cambria Math" panose="02040503050406030204" pitchFamily="18" charset="0"/>
                          </a:rPr>
                          <m:t>−1</m:t>
                        </m:r>
                      </m:sub>
                    </m:sSub>
                    <m:r>
                      <a:rPr lang="de-DE" sz="2400" i="1" dirty="0">
                        <a:latin typeface="Cambria Math" panose="02040503050406030204" pitchFamily="18" charset="0"/>
                      </a:rPr>
                      <m:t> +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2</m:t>
                        </m:r>
                      </m:sub>
                    </m:sSub>
                    <m:sSub>
                      <m:sSubPr>
                        <m:ctrlPr>
                          <a:rPr lang="en-US" sz="2400" i="1" dirty="0">
                            <a:latin typeface="Cambria Math" panose="02040503050406030204" pitchFamily="18" charset="0"/>
                          </a:rPr>
                        </m:ctrlPr>
                      </m:sSubPr>
                      <m:e>
                        <m:r>
                          <a:rPr lang="de-DE" sz="2400" i="1" dirty="0">
                            <a:latin typeface="Cambria Math" panose="02040503050406030204" pitchFamily="18" charset="0"/>
                          </a:rPr>
                          <m:t>𝑎</m:t>
                        </m:r>
                      </m:e>
                      <m:sub>
                        <m:r>
                          <a:rPr lang="de-DE" sz="2400" i="1" dirty="0">
                            <a:latin typeface="Cambria Math" panose="02040503050406030204" pitchFamily="18" charset="0"/>
                          </a:rPr>
                          <m:t>𝑛</m:t>
                        </m:r>
                        <m:r>
                          <a:rPr lang="en-US" sz="2400" i="1" dirty="0">
                            <a:latin typeface="Cambria Math" panose="02040503050406030204" pitchFamily="18" charset="0"/>
                          </a:rPr>
                          <m:t>−2</m:t>
                        </m:r>
                      </m:sub>
                    </m:sSub>
                    <m:r>
                      <a:rPr lang="de-DE" sz="2400" i="1" dirty="0">
                        <a:latin typeface="Cambria Math" panose="02040503050406030204" pitchFamily="18" charset="0"/>
                      </a:rPr>
                      <m:t> +⋯+ </m:t>
                    </m:r>
                    <m:sSub>
                      <m:sSubPr>
                        <m:ctrlPr>
                          <a:rPr lang="en-US" sz="2400" i="1" dirty="0">
                            <a:latin typeface="Cambria Math" panose="02040503050406030204" pitchFamily="18" charset="0"/>
                          </a:rPr>
                        </m:ctrlPr>
                      </m:sSubPr>
                      <m:e>
                        <m:r>
                          <a:rPr lang="de-DE" sz="2400" i="1" dirty="0">
                            <a:latin typeface="Cambria Math" panose="02040503050406030204" pitchFamily="18" charset="0"/>
                          </a:rPr>
                          <m:t>𝑐</m:t>
                        </m:r>
                      </m:e>
                      <m:sub>
                        <m:r>
                          <a:rPr lang="de-DE" sz="2400" i="1" dirty="0">
                            <a:latin typeface="Cambria Math" panose="02040503050406030204" pitchFamily="18" charset="0"/>
                          </a:rPr>
                          <m:t>𝑘</m:t>
                        </m:r>
                      </m:sub>
                    </m:sSub>
                    <m:sSub>
                      <m:sSubPr>
                        <m:ctrlPr>
                          <a:rPr lang="en-US" sz="2400" i="1" dirty="0">
                            <a:latin typeface="Cambria Math" panose="02040503050406030204" pitchFamily="18" charset="0"/>
                          </a:rPr>
                        </m:ctrlPr>
                      </m:sSubPr>
                      <m:e>
                        <m:r>
                          <a:rPr lang="de-DE" sz="2400" i="1" dirty="0">
                            <a:latin typeface="Cambria Math" panose="02040503050406030204" pitchFamily="18" charset="0"/>
                          </a:rPr>
                          <m:t>𝑎</m:t>
                        </m:r>
                      </m:e>
                      <m:sub>
                        <m:r>
                          <a:rPr lang="de-DE" sz="2400" i="1" dirty="0">
                            <a:latin typeface="Cambria Math" panose="02040503050406030204" pitchFamily="18" charset="0"/>
                          </a:rPr>
                          <m:t>𝑛</m:t>
                        </m:r>
                        <m:r>
                          <a:rPr lang="en-US" sz="2400" i="1" dirty="0">
                            <a:latin typeface="Cambria Math" panose="02040503050406030204" pitchFamily="18" charset="0"/>
                          </a:rPr>
                          <m:t>−</m:t>
                        </m:r>
                        <m:r>
                          <a:rPr lang="en-US" sz="2400" i="1" dirty="0">
                            <a:latin typeface="Cambria Math" panose="02040503050406030204" pitchFamily="18" charset="0"/>
                          </a:rPr>
                          <m:t>𝑘</m:t>
                        </m:r>
                      </m:sub>
                    </m:sSub>
                    <m:r>
                      <a:rPr lang="en-US" sz="2400" b="0" i="1" dirty="0" smtClean="0">
                        <a:latin typeface="Cambria Math" panose="02040503050406030204" pitchFamily="18" charset="0"/>
                      </a:rPr>
                      <m:t>+</m:t>
                    </m:r>
                    <m:r>
                      <a:rPr lang="en-US" sz="2400" b="0" i="1" dirty="0" smtClean="0">
                        <a:latin typeface="Cambria Math" panose="02040503050406030204" pitchFamily="18" charset="0"/>
                      </a:rPr>
                      <m:t>𝐹</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oMath>
                </a14:m>
                <a:r>
                  <a:rPr lang="de-DE" sz="2400" i="1" dirty="0">
                    <a:latin typeface="STIXGeneral-Italic"/>
                  </a:rPr>
                  <a:t>, </a:t>
                </a:r>
                <a:r>
                  <a:rPr lang="en-IN" sz="2400" dirty="0">
                    <a:latin typeface="STIXGeneral-Regular"/>
                  </a:rPr>
                  <a:t>where </a:t>
                </a:r>
                <a14:m>
                  <m:oMath xmlns:m="http://schemas.openxmlformats.org/officeDocument/2006/math">
                    <m:sSub>
                      <m:sSubPr>
                        <m:ctrlPr>
                          <a:rPr lang="en-US" sz="2400" i="1" dirty="0">
                            <a:latin typeface="Cambria Math" panose="02040503050406030204" pitchFamily="18" charset="0"/>
                          </a:rPr>
                        </m:ctrlPr>
                      </m:sSubPr>
                      <m:e>
                        <m:r>
                          <a:rPr lang="en-IN" sz="2400" i="1" dirty="0">
                            <a:latin typeface="Cambria Math" panose="02040503050406030204" pitchFamily="18" charset="0"/>
                          </a:rPr>
                          <m:t>𝑐</m:t>
                        </m:r>
                      </m:e>
                      <m:sub>
                        <m:r>
                          <a:rPr lang="en-IN" sz="2400" i="1" dirty="0">
                            <a:latin typeface="Cambria Math" panose="02040503050406030204" pitchFamily="18" charset="0"/>
                          </a:rPr>
                          <m:t>1</m:t>
                        </m:r>
                      </m:sub>
                    </m:sSub>
                    <m:r>
                      <a:rPr lang="en-IN" sz="2400" i="1" dirty="0">
                        <a:latin typeface="Cambria Math" panose="02040503050406030204" pitchFamily="18" charset="0"/>
                      </a:rPr>
                      <m:t>, </m:t>
                    </m:r>
                    <m:sSub>
                      <m:sSubPr>
                        <m:ctrlPr>
                          <a:rPr lang="en-US" sz="2400" i="1" dirty="0">
                            <a:latin typeface="Cambria Math" panose="02040503050406030204" pitchFamily="18" charset="0"/>
                          </a:rPr>
                        </m:ctrlPr>
                      </m:sSubPr>
                      <m:e>
                        <m:r>
                          <a:rPr lang="en-IN" sz="2400" i="1" dirty="0">
                            <a:latin typeface="Cambria Math" panose="02040503050406030204" pitchFamily="18" charset="0"/>
                          </a:rPr>
                          <m:t>𝑐</m:t>
                        </m:r>
                      </m:e>
                      <m:sub>
                        <m:r>
                          <a:rPr lang="en-IN" sz="2400" i="1" dirty="0">
                            <a:latin typeface="Cambria Math" panose="02040503050406030204" pitchFamily="18" charset="0"/>
                          </a:rPr>
                          <m:t>2</m:t>
                        </m:r>
                      </m:sub>
                    </m:sSub>
                    <m:r>
                      <a:rPr lang="en-IN" sz="2400" i="1" dirty="0">
                        <a:latin typeface="Cambria Math" panose="02040503050406030204" pitchFamily="18" charset="0"/>
                      </a:rPr>
                      <m:t>,…, </m:t>
                    </m:r>
                    <m:sSub>
                      <m:sSubPr>
                        <m:ctrlPr>
                          <a:rPr lang="en-US" sz="2400" i="1" dirty="0">
                            <a:latin typeface="Cambria Math" panose="02040503050406030204" pitchFamily="18" charset="0"/>
                          </a:rPr>
                        </m:ctrlPr>
                      </m:sSubPr>
                      <m:e>
                        <m:r>
                          <a:rPr lang="en-IN" sz="2400" i="1" dirty="0">
                            <a:latin typeface="Cambria Math" panose="02040503050406030204" pitchFamily="18" charset="0"/>
                          </a:rPr>
                          <m:t>𝑐</m:t>
                        </m:r>
                      </m:e>
                      <m:sub>
                        <m:r>
                          <a:rPr lang="en-IN" sz="2400" i="1" dirty="0">
                            <a:latin typeface="Cambria Math" panose="02040503050406030204" pitchFamily="18" charset="0"/>
                          </a:rPr>
                          <m:t>𝑘</m:t>
                        </m:r>
                      </m:sub>
                    </m:sSub>
                    <m:r>
                      <a:rPr lang="en-IN" sz="2400" i="1" dirty="0">
                        <a:latin typeface="Cambria Math" panose="02040503050406030204" pitchFamily="18" charset="0"/>
                      </a:rPr>
                      <m:t> </m:t>
                    </m:r>
                  </m:oMath>
                </a14:m>
                <a:r>
                  <a:rPr lang="en-IN" sz="2400" dirty="0">
                    <a:latin typeface="STIXGeneral-Regular"/>
                  </a:rPr>
                  <a:t>are real numbers, and </a:t>
                </a: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en-IN" sz="2400" dirty="0">
                    <a:latin typeface="STIXGeneral-Regular"/>
                  </a:rPr>
                  <a:t> is a function not identically zero depending only on </a:t>
                </a:r>
                <a14:m>
                  <m:oMath xmlns:m="http://schemas.openxmlformats.org/officeDocument/2006/math">
                    <m:r>
                      <a:rPr lang="en-US" sz="2400" b="0" i="1" smtClean="0">
                        <a:latin typeface="Cambria Math" panose="02040503050406030204" pitchFamily="18" charset="0"/>
                      </a:rPr>
                      <m:t>𝑛</m:t>
                    </m:r>
                  </m:oMath>
                </a14:m>
                <a:r>
                  <a:rPr lang="en-IN" sz="2400" dirty="0">
                    <a:latin typeface="STIXGeneral-Regular"/>
                  </a:rPr>
                  <a:t>.</a:t>
                </a:r>
              </a:p>
              <a:p>
                <a:pPr>
                  <a:buFont typeface="Wingdings" panose="05000000000000000000" pitchFamily="2" charset="2"/>
                  <a:buChar char="Ø"/>
                </a:pPr>
                <a:endParaRPr lang="en-IN" sz="2400" dirty="0">
                  <a:latin typeface="STIXGeneral-Regular"/>
                </a:endParaRPr>
              </a:p>
              <a:p>
                <a:pPr lvl="1">
                  <a:buFont typeface="Wingdings" panose="05000000000000000000" pitchFamily="2" charset="2"/>
                  <a:buChar char="q"/>
                </a:pPr>
                <a14:m>
                  <m:oMath xmlns:m="http://schemas.openxmlformats.org/officeDocument/2006/math">
                    <m:sSub>
                      <m:sSubPr>
                        <m:ctrlPr>
                          <a:rPr lang="en-US" sz="2000" b="0" i="1" u="none" strike="noStrike" baseline="0" dirty="0" smtClean="0">
                            <a:latin typeface="Cambria Math" panose="02040503050406030204" pitchFamily="18" charset="0"/>
                          </a:rPr>
                        </m:ctrlPr>
                      </m:sSubPr>
                      <m:e>
                        <m:r>
                          <a:rPr lang="de-DE" sz="2000" b="0" i="1" u="none" strike="noStrike" baseline="0" dirty="0" smtClean="0">
                            <a:latin typeface="Cambria Math" panose="02040503050406030204" pitchFamily="18" charset="0"/>
                          </a:rPr>
                          <m:t>𝑎</m:t>
                        </m:r>
                      </m:e>
                      <m:sub>
                        <m:r>
                          <a:rPr lang="de-DE" sz="2000" b="0" i="1" u="none" strike="noStrike" baseline="0" dirty="0" smtClean="0">
                            <a:latin typeface="Cambria Math" panose="02040503050406030204" pitchFamily="18" charset="0"/>
                          </a:rPr>
                          <m:t>𝑛</m:t>
                        </m:r>
                      </m:sub>
                    </m:sSub>
                    <m:r>
                      <a:rPr lang="de-DE" sz="2000" b="0" i="1" u="none" strike="noStrike" baseline="0" dirty="0" smtClean="0">
                        <a:latin typeface="Cambria Math" panose="02040503050406030204" pitchFamily="18" charset="0"/>
                      </a:rPr>
                      <m:t> = </m:t>
                    </m:r>
                    <m:sSub>
                      <m:sSubPr>
                        <m:ctrlPr>
                          <a:rPr lang="en-US" sz="2000" b="0" i="1" u="none" strike="noStrike" baseline="0" dirty="0" smtClean="0">
                            <a:latin typeface="Cambria Math" panose="02040503050406030204" pitchFamily="18" charset="0"/>
                          </a:rPr>
                        </m:ctrlPr>
                      </m:sSubPr>
                      <m:e>
                        <m:r>
                          <a:rPr lang="de-DE" sz="2000" b="0" i="1" u="none" strike="noStrike" baseline="0" dirty="0" smtClean="0">
                            <a:latin typeface="Cambria Math" panose="02040503050406030204" pitchFamily="18" charset="0"/>
                          </a:rPr>
                          <m:t>𝑐</m:t>
                        </m:r>
                      </m:e>
                      <m:sub>
                        <m:r>
                          <a:rPr lang="de-DE" sz="2000" b="0" i="1" u="none" strike="noStrike" baseline="0" dirty="0" smtClean="0">
                            <a:latin typeface="Cambria Math" panose="02040503050406030204" pitchFamily="18" charset="0"/>
                          </a:rPr>
                          <m:t>1</m:t>
                        </m:r>
                      </m:sub>
                    </m:sSub>
                    <m:sSub>
                      <m:sSubPr>
                        <m:ctrlPr>
                          <a:rPr lang="en-US" sz="2000" b="0" i="1" u="none" strike="noStrike" baseline="0" dirty="0" smtClean="0">
                            <a:latin typeface="Cambria Math" panose="02040503050406030204" pitchFamily="18" charset="0"/>
                          </a:rPr>
                        </m:ctrlPr>
                      </m:sSubPr>
                      <m:e>
                        <m:r>
                          <a:rPr lang="en-US" sz="2000" b="0" i="1" u="none" strike="noStrike" baseline="0" dirty="0" smtClean="0">
                            <a:latin typeface="Cambria Math" panose="02040503050406030204" pitchFamily="18" charset="0"/>
                          </a:rPr>
                          <m:t>𝑎</m:t>
                        </m:r>
                      </m:e>
                      <m:sub>
                        <m:r>
                          <a:rPr lang="de-DE" sz="2000" b="0" i="1" u="none" strike="noStrike" baseline="0" dirty="0" smtClean="0">
                            <a:latin typeface="Cambria Math" panose="02040503050406030204" pitchFamily="18" charset="0"/>
                          </a:rPr>
                          <m:t>𝑛</m:t>
                        </m:r>
                        <m:r>
                          <a:rPr lang="en-US" sz="2000" b="0" i="1" u="none" strike="noStrike" baseline="0" dirty="0" smtClean="0">
                            <a:latin typeface="Cambria Math" panose="02040503050406030204" pitchFamily="18" charset="0"/>
                          </a:rPr>
                          <m:t>−1</m:t>
                        </m:r>
                      </m:sub>
                    </m:sSub>
                    <m:r>
                      <a:rPr lang="de-DE" sz="2000" b="0" i="1" u="none" strike="noStrike" baseline="0" dirty="0" smtClean="0">
                        <a:latin typeface="Cambria Math" panose="02040503050406030204" pitchFamily="18" charset="0"/>
                      </a:rPr>
                      <m:t> + </m:t>
                    </m:r>
                    <m:sSub>
                      <m:sSubPr>
                        <m:ctrlPr>
                          <a:rPr lang="en-US" sz="2000" b="0" i="1" u="none" strike="noStrike" baseline="0" dirty="0" smtClean="0">
                            <a:latin typeface="Cambria Math" panose="02040503050406030204" pitchFamily="18" charset="0"/>
                          </a:rPr>
                        </m:ctrlPr>
                      </m:sSubPr>
                      <m:e>
                        <m:r>
                          <a:rPr lang="de-DE" sz="2000" b="0" i="1" u="none" strike="noStrike" baseline="0" dirty="0" smtClean="0">
                            <a:latin typeface="Cambria Math" panose="02040503050406030204" pitchFamily="18" charset="0"/>
                          </a:rPr>
                          <m:t>𝑐</m:t>
                        </m:r>
                      </m:e>
                      <m:sub>
                        <m:r>
                          <a:rPr lang="de-DE" sz="2000" b="0" i="1" u="none" strike="noStrike" baseline="0" dirty="0" smtClean="0">
                            <a:latin typeface="Cambria Math" panose="02040503050406030204" pitchFamily="18" charset="0"/>
                          </a:rPr>
                          <m:t>2</m:t>
                        </m:r>
                      </m:sub>
                    </m:sSub>
                    <m:sSub>
                      <m:sSubPr>
                        <m:ctrlPr>
                          <a:rPr lang="en-US" sz="2000" b="0" i="1" u="none" strike="noStrike" baseline="0" dirty="0" smtClean="0">
                            <a:latin typeface="Cambria Math" panose="02040503050406030204" pitchFamily="18" charset="0"/>
                          </a:rPr>
                        </m:ctrlPr>
                      </m:sSubPr>
                      <m:e>
                        <m:r>
                          <a:rPr lang="de-DE" sz="2000" b="0" i="1" u="none" strike="noStrike" baseline="0" dirty="0" smtClean="0">
                            <a:latin typeface="Cambria Math" panose="02040503050406030204" pitchFamily="18" charset="0"/>
                          </a:rPr>
                          <m:t>𝑎</m:t>
                        </m:r>
                      </m:e>
                      <m:sub>
                        <m:r>
                          <a:rPr lang="de-DE" sz="2000" b="0" i="1" u="none" strike="noStrike" baseline="0" dirty="0" smtClean="0">
                            <a:latin typeface="Cambria Math" panose="02040503050406030204" pitchFamily="18" charset="0"/>
                          </a:rPr>
                          <m:t>𝑛</m:t>
                        </m:r>
                        <m:r>
                          <a:rPr lang="en-US" sz="2000" b="0" i="1" u="none" strike="noStrike" baseline="0" dirty="0" smtClean="0">
                            <a:latin typeface="Cambria Math" panose="02040503050406030204" pitchFamily="18" charset="0"/>
                          </a:rPr>
                          <m:t>−2</m:t>
                        </m:r>
                      </m:sub>
                    </m:sSub>
                    <m:r>
                      <a:rPr lang="de-DE" sz="2000" b="0" i="1" u="none" strike="noStrike" baseline="0" dirty="0" smtClean="0">
                        <a:latin typeface="Cambria Math" panose="02040503050406030204" pitchFamily="18" charset="0"/>
                      </a:rPr>
                      <m:t> +⋯+ </m:t>
                    </m:r>
                    <m:sSub>
                      <m:sSubPr>
                        <m:ctrlPr>
                          <a:rPr lang="en-US" sz="2000" b="0" i="1" u="none" strike="noStrike" baseline="0" dirty="0" smtClean="0">
                            <a:latin typeface="Cambria Math" panose="02040503050406030204" pitchFamily="18" charset="0"/>
                          </a:rPr>
                        </m:ctrlPr>
                      </m:sSubPr>
                      <m:e>
                        <m:r>
                          <a:rPr lang="de-DE" sz="2000" b="0" i="1" u="none" strike="noStrike" baseline="0" dirty="0" smtClean="0">
                            <a:latin typeface="Cambria Math" panose="02040503050406030204" pitchFamily="18" charset="0"/>
                          </a:rPr>
                          <m:t>𝑐</m:t>
                        </m:r>
                      </m:e>
                      <m:sub>
                        <m:r>
                          <a:rPr lang="de-DE" sz="2000" b="0" i="1" u="none" strike="noStrike" baseline="0" dirty="0" smtClean="0">
                            <a:latin typeface="Cambria Math" panose="02040503050406030204" pitchFamily="18" charset="0"/>
                          </a:rPr>
                          <m:t>𝑘</m:t>
                        </m:r>
                      </m:sub>
                    </m:sSub>
                    <m:sSub>
                      <m:sSubPr>
                        <m:ctrlPr>
                          <a:rPr lang="en-US" sz="2000" b="0" i="1" u="none" strike="noStrike" baseline="0" dirty="0" smtClean="0">
                            <a:latin typeface="Cambria Math" panose="02040503050406030204" pitchFamily="18" charset="0"/>
                          </a:rPr>
                        </m:ctrlPr>
                      </m:sSubPr>
                      <m:e>
                        <m:r>
                          <a:rPr lang="de-DE" sz="2000" b="0" i="1" u="none" strike="noStrike" baseline="0" dirty="0" smtClean="0">
                            <a:latin typeface="Cambria Math" panose="02040503050406030204" pitchFamily="18" charset="0"/>
                          </a:rPr>
                          <m:t>𝑎</m:t>
                        </m:r>
                      </m:e>
                      <m:sub>
                        <m:r>
                          <a:rPr lang="de-DE" sz="2000" b="0" i="1" u="none" strike="noStrike" baseline="0" dirty="0" smtClean="0">
                            <a:latin typeface="Cambria Math" panose="02040503050406030204" pitchFamily="18" charset="0"/>
                          </a:rPr>
                          <m:t>𝑛</m:t>
                        </m:r>
                        <m:r>
                          <a:rPr lang="en-US" sz="2000" b="0" i="1" u="none" strike="noStrike" baseline="0" dirty="0" smtClean="0">
                            <a:latin typeface="Cambria Math" panose="02040503050406030204" pitchFamily="18" charset="0"/>
                          </a:rPr>
                          <m:t>−</m:t>
                        </m:r>
                        <m:r>
                          <a:rPr lang="en-US" sz="2000" b="0" i="1" u="none" strike="noStrike" baseline="0" dirty="0" smtClean="0">
                            <a:latin typeface="Cambria Math" panose="02040503050406030204" pitchFamily="18" charset="0"/>
                          </a:rPr>
                          <m:t>𝑘</m:t>
                        </m:r>
                      </m:sub>
                    </m:sSub>
                  </m:oMath>
                </a14:m>
                <a:r>
                  <a:rPr lang="de-DE" sz="2000" b="0" i="1" u="none" strike="noStrike" baseline="0" dirty="0">
                    <a:latin typeface="STIXGeneral-Italic"/>
                  </a:rPr>
                  <a:t>,</a:t>
                </a:r>
                <a:r>
                  <a:rPr lang="de-DE" sz="2000" b="0" i="1" u="none" strike="noStrike" dirty="0">
                    <a:latin typeface="STIXGeneral-Italic"/>
                  </a:rPr>
                  <a:t> </a:t>
                </a:r>
                <a:r>
                  <a:rPr lang="de-DE" sz="2000" b="0" u="none" strike="noStrike" dirty="0">
                    <a:latin typeface="STIXGeneral-Italic"/>
                  </a:rPr>
                  <a:t>is an associated homogeneous recurrence relation. </a:t>
                </a:r>
              </a:p>
              <a:p>
                <a:pPr>
                  <a:buFont typeface="Wingdings" panose="05000000000000000000" pitchFamily="2" charset="2"/>
                  <a:buChar char="q"/>
                </a:pPr>
                <a:endParaRPr lang="de-DE" sz="2400" dirty="0">
                  <a:latin typeface="STIXGeneral-Italic"/>
                </a:endParaRPr>
              </a:p>
              <a:p>
                <a:pPr>
                  <a:buFont typeface="Wingdings" panose="05000000000000000000" pitchFamily="2" charset="2"/>
                  <a:buChar char="Ø"/>
                </a:pPr>
                <a:r>
                  <a:rPr lang="de-DE" sz="2400" b="0" u="none" strike="noStrike" dirty="0">
                    <a:latin typeface="STIXGeneral-Italic"/>
                  </a:rPr>
                  <a:t>The solution is the sum of particular solution </a:t>
                </a:r>
                <a14:m>
                  <m:oMath xmlns:m="http://schemas.openxmlformats.org/officeDocument/2006/math">
                    <m:d>
                      <m:dPr>
                        <m:ctrlPr>
                          <a:rPr lang="en-US" sz="2400" b="0" i="1" u="none" strike="noStrike" smtClean="0">
                            <a:latin typeface="Cambria Math" panose="02040503050406030204" pitchFamily="18" charset="0"/>
                          </a:rPr>
                        </m:ctrlPr>
                      </m:dPr>
                      <m:e>
                        <m:d>
                          <m:dPr>
                            <m:begChr m:val="{"/>
                            <m:endChr m:val="}"/>
                            <m:ctrlPr>
                              <a:rPr lang="en-US" sz="2400" b="0" i="1" u="none" strike="noStrike" smtClean="0">
                                <a:latin typeface="Cambria Math" panose="02040503050406030204" pitchFamily="18" charset="0"/>
                              </a:rPr>
                            </m:ctrlPr>
                          </m:dPr>
                          <m:e>
                            <m:sSubSup>
                              <m:sSubSupPr>
                                <m:ctrlPr>
                                  <a:rPr lang="en-US" sz="2400" b="0" i="1" u="none" strike="noStrike" smtClean="0">
                                    <a:latin typeface="Cambria Math" panose="02040503050406030204" pitchFamily="18" charset="0"/>
                                  </a:rPr>
                                </m:ctrlPr>
                              </m:sSubSupPr>
                              <m:e>
                                <m:r>
                                  <a:rPr lang="en-US" sz="2400" b="0" i="1" u="none" strike="noStrike" smtClean="0">
                                    <a:latin typeface="Cambria Math" panose="02040503050406030204" pitchFamily="18" charset="0"/>
                                  </a:rPr>
                                  <m:t>𝑎</m:t>
                                </m:r>
                              </m:e>
                              <m:sub>
                                <m:r>
                                  <a:rPr lang="en-US" sz="2400" b="0" i="1" u="none" strike="noStrike" smtClean="0">
                                    <a:latin typeface="Cambria Math" panose="02040503050406030204" pitchFamily="18" charset="0"/>
                                  </a:rPr>
                                  <m:t>𝑛</m:t>
                                </m:r>
                              </m:sub>
                              <m:sup>
                                <m:d>
                                  <m:dPr>
                                    <m:ctrlPr>
                                      <a:rPr lang="en-US" sz="2400" b="0" i="1" u="none" strike="noStrike" smtClean="0">
                                        <a:latin typeface="Cambria Math" panose="02040503050406030204" pitchFamily="18" charset="0"/>
                                      </a:rPr>
                                    </m:ctrlPr>
                                  </m:dPr>
                                  <m:e>
                                    <m:r>
                                      <a:rPr lang="en-US" sz="2400" b="0" i="1" u="none" strike="noStrike" smtClean="0">
                                        <a:latin typeface="Cambria Math" panose="02040503050406030204" pitchFamily="18" charset="0"/>
                                      </a:rPr>
                                      <m:t>𝑝</m:t>
                                    </m:r>
                                  </m:e>
                                </m:d>
                              </m:sup>
                            </m:sSubSup>
                          </m:e>
                        </m:d>
                      </m:e>
                    </m:d>
                  </m:oMath>
                </a14:m>
                <a:r>
                  <a:rPr lang="de-DE" sz="2400" b="0" u="none" strike="noStrike" dirty="0">
                    <a:latin typeface="STIXGeneral-Italic"/>
                  </a:rPr>
                  <a:t> of the nonhomogenous linear recurrence relation and the solution </a:t>
                </a:r>
                <a14:m>
                  <m:oMath xmlns:m="http://schemas.openxmlformats.org/officeDocument/2006/math">
                    <m:d>
                      <m:dPr>
                        <m:ctrlPr>
                          <a:rPr lang="en-US" sz="2400" b="0" i="1" u="none" strike="noStrike" smtClean="0">
                            <a:latin typeface="Cambria Math" panose="02040503050406030204" pitchFamily="18" charset="0"/>
                          </a:rPr>
                        </m:ctrlPr>
                      </m:dPr>
                      <m:e>
                        <m:d>
                          <m:dPr>
                            <m:begChr m:val="{"/>
                            <m:endChr m:val="}"/>
                            <m:ctrlPr>
                              <a:rPr lang="en-US" sz="2400" b="0" i="1" u="none" strike="noStrike" smtClean="0">
                                <a:latin typeface="Cambria Math" panose="02040503050406030204" pitchFamily="18" charset="0"/>
                              </a:rPr>
                            </m:ctrlPr>
                          </m:dPr>
                          <m:e>
                            <m:sSubSup>
                              <m:sSubSupPr>
                                <m:ctrlPr>
                                  <a:rPr lang="en-US" sz="2400" b="0" i="1" u="none" strike="noStrike" smtClean="0">
                                    <a:latin typeface="Cambria Math" panose="02040503050406030204" pitchFamily="18" charset="0"/>
                                  </a:rPr>
                                </m:ctrlPr>
                              </m:sSubSupPr>
                              <m:e>
                                <m:r>
                                  <a:rPr lang="en-US" sz="2400" b="0" i="1" u="none" strike="noStrike" smtClean="0">
                                    <a:latin typeface="Cambria Math" panose="02040503050406030204" pitchFamily="18" charset="0"/>
                                  </a:rPr>
                                  <m:t>𝑎</m:t>
                                </m:r>
                              </m:e>
                              <m:sub>
                                <m:r>
                                  <a:rPr lang="en-US" sz="2400" b="0" i="1" u="none" strike="noStrike" smtClean="0">
                                    <a:latin typeface="Cambria Math" panose="02040503050406030204" pitchFamily="18" charset="0"/>
                                  </a:rPr>
                                  <m:t>𝑛</m:t>
                                </m:r>
                              </m:sub>
                              <m:sup>
                                <m:d>
                                  <m:dPr>
                                    <m:ctrlPr>
                                      <a:rPr lang="en-US" sz="2400" b="0" i="1" u="none" strike="noStrike" smtClean="0">
                                        <a:latin typeface="Cambria Math" panose="02040503050406030204" pitchFamily="18" charset="0"/>
                                      </a:rPr>
                                    </m:ctrlPr>
                                  </m:dPr>
                                  <m:e>
                                    <m:r>
                                      <a:rPr lang="en-US" sz="2400" b="0" i="1" u="none" strike="noStrike" smtClean="0">
                                        <a:latin typeface="Cambria Math" panose="02040503050406030204" pitchFamily="18" charset="0"/>
                                      </a:rPr>
                                      <m:t>h</m:t>
                                    </m:r>
                                  </m:e>
                                </m:d>
                              </m:sup>
                            </m:sSubSup>
                          </m:e>
                        </m:d>
                      </m:e>
                    </m:d>
                  </m:oMath>
                </a14:m>
                <a:r>
                  <a:rPr lang="de-DE" sz="2400" b="0" u="none" strike="noStrike" dirty="0">
                    <a:latin typeface="STIXGeneral-Italic"/>
                  </a:rPr>
                  <a:t> of associated homogeneous recurrece relation. </a:t>
                </a:r>
              </a:p>
              <a:p>
                <a:pPr lvl="1">
                  <a:buFont typeface="Wingdings" panose="05000000000000000000" pitchFamily="2" charset="2"/>
                  <a:buChar char="Ø"/>
                </a:pPr>
                <a:r>
                  <a:rPr lang="de-DE" sz="2000" dirty="0">
                    <a:latin typeface="STIXGeneral-Italic"/>
                  </a:rPr>
                  <a:t>i.e., solution is </a:t>
                </a:r>
                <a14:m>
                  <m:oMath xmlns:m="http://schemas.openxmlformats.org/officeDocument/2006/math">
                    <m:sSubSup>
                      <m:sSubSupPr>
                        <m:ctrlPr>
                          <a:rPr lang="en-US" sz="2000" b="0" i="1" u="none" strike="noStrike" smtClean="0">
                            <a:latin typeface="Cambria Math" panose="02040503050406030204" pitchFamily="18" charset="0"/>
                          </a:rPr>
                        </m:ctrlPr>
                      </m:sSubSupPr>
                      <m:e>
                        <m:r>
                          <a:rPr lang="en-US" sz="2000" b="0" i="1" u="none" strike="noStrike" smtClean="0">
                            <a:latin typeface="Cambria Math" panose="02040503050406030204" pitchFamily="18" charset="0"/>
                          </a:rPr>
                          <m:t>𝑎</m:t>
                        </m:r>
                      </m:e>
                      <m:sub>
                        <m:r>
                          <a:rPr lang="en-US" sz="2000" b="0" i="1" u="none" strike="noStrike" smtClean="0">
                            <a:latin typeface="Cambria Math" panose="02040503050406030204" pitchFamily="18" charset="0"/>
                          </a:rPr>
                          <m:t>𝑛</m:t>
                        </m:r>
                      </m:sub>
                      <m:sup>
                        <m:d>
                          <m:dPr>
                            <m:ctrlPr>
                              <a:rPr lang="en-US" sz="2000" b="0" i="1" u="none" strike="noStrike" smtClean="0">
                                <a:latin typeface="Cambria Math" panose="02040503050406030204" pitchFamily="18" charset="0"/>
                              </a:rPr>
                            </m:ctrlPr>
                          </m:dPr>
                          <m:e>
                            <m:r>
                              <a:rPr lang="en-US" sz="2000" b="0" i="1" u="none" strike="noStrike" smtClean="0">
                                <a:latin typeface="Cambria Math" panose="02040503050406030204" pitchFamily="18" charset="0"/>
                              </a:rPr>
                              <m:t>𝑝</m:t>
                            </m:r>
                          </m:e>
                        </m:d>
                      </m:sup>
                    </m:sSubSup>
                    <m:r>
                      <a:rPr lang="en-US" sz="2000" b="0" i="1" u="none" strike="noStrike"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𝑎</m:t>
                        </m:r>
                      </m:e>
                      <m:sub>
                        <m:r>
                          <a:rPr lang="en-US" sz="2000" i="1">
                            <a:latin typeface="Cambria Math" panose="02040503050406030204" pitchFamily="18" charset="0"/>
                          </a:rPr>
                          <m:t>𝑛</m:t>
                        </m:r>
                      </m:sub>
                      <m:sup>
                        <m:d>
                          <m:dPr>
                            <m:ctrlPr>
                              <a:rPr lang="en-US" sz="2000" i="1">
                                <a:latin typeface="Cambria Math" panose="02040503050406030204" pitchFamily="18" charset="0"/>
                              </a:rPr>
                            </m:ctrlPr>
                          </m:dPr>
                          <m:e>
                            <m:r>
                              <a:rPr lang="en-US" sz="2000" i="1">
                                <a:latin typeface="Cambria Math" panose="02040503050406030204" pitchFamily="18" charset="0"/>
                              </a:rPr>
                              <m:t>h</m:t>
                            </m:r>
                          </m:e>
                        </m:d>
                      </m:sup>
                    </m:sSubSup>
                  </m:oMath>
                </a14:m>
                <a:endParaRPr lang="de-DE" sz="2000" dirty="0">
                  <a:latin typeface="STIXGeneral-Italic"/>
                </a:endParaRPr>
              </a:p>
              <a:p>
                <a:pPr>
                  <a:buFont typeface="Wingdings" panose="05000000000000000000" pitchFamily="2" charset="2"/>
                  <a:buChar char="Ø"/>
                </a:pPr>
                <a:endParaRPr lang="en-IN" sz="2400"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203200" y="1537853"/>
                <a:ext cx="11734800" cy="4849091"/>
              </a:xfrm>
              <a:prstGeom prst="rect">
                <a:avLst/>
              </a:prstGeom>
              <a:blipFill>
                <a:blip r:embed="rId2"/>
                <a:stretch>
                  <a:fillRect l="-675" t="-1759"/>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FE40EA7-CBBD-4A72-AEDB-5A5EF0802C2E}"/>
                  </a:ext>
                </a:extLst>
              </p14:cNvPr>
              <p14:cNvContentPartPr/>
              <p14:nvPr/>
            </p14:nvContentPartPr>
            <p14:xfrm>
              <a:off x="1041480" y="1478520"/>
              <a:ext cx="5938920" cy="4251960"/>
            </p14:xfrm>
          </p:contentPart>
        </mc:Choice>
        <mc:Fallback xmlns="">
          <p:pic>
            <p:nvPicPr>
              <p:cNvPr id="4" name="Ink 3">
                <a:extLst>
                  <a:ext uri="{FF2B5EF4-FFF2-40B4-BE49-F238E27FC236}">
                    <a16:creationId xmlns:a16="http://schemas.microsoft.com/office/drawing/2014/main" id="{7FE40EA7-CBBD-4A72-AEDB-5A5EF0802C2E}"/>
                  </a:ext>
                </a:extLst>
              </p:cNvPr>
              <p:cNvPicPr/>
              <p:nvPr/>
            </p:nvPicPr>
            <p:blipFill>
              <a:blip r:embed="rId4"/>
              <a:stretch>
                <a:fillRect/>
              </a:stretch>
            </p:blipFill>
            <p:spPr>
              <a:xfrm>
                <a:off x="1032120" y="1469160"/>
                <a:ext cx="5957640" cy="4270680"/>
              </a:xfrm>
              <a:prstGeom prst="rect">
                <a:avLst/>
              </a:prstGeom>
            </p:spPr>
          </p:pic>
        </mc:Fallback>
      </mc:AlternateContent>
    </p:spTree>
    <p:extLst>
      <p:ext uri="{BB962C8B-B14F-4D97-AF65-F5344CB8AC3E}">
        <p14:creationId xmlns:p14="http://schemas.microsoft.com/office/powerpoint/2010/main" val="351195063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Linear Nonhomogeneous Recurrence Relation with constant coefficients </a:t>
            </a:r>
            <a:endParaRPr lang="en-IN" sz="2400" b="0" dirty="0">
              <a:solidFill>
                <a:srgbClr val="C00000"/>
              </a:solidFill>
            </a:endParaRPr>
          </a:p>
        </p:txBody>
      </p:sp>
      <p:sp>
        <p:nvSpPr>
          <p:cNvPr id="3" name="Rectangle 3"/>
          <p:cNvSpPr txBox="1">
            <a:spLocks noChangeArrowheads="1"/>
          </p:cNvSpPr>
          <p:nvPr/>
        </p:nvSpPr>
        <p:spPr>
          <a:xfrm>
            <a:off x="203200" y="1537853"/>
            <a:ext cx="11734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IN" sz="2400" dirty="0">
              <a:latin typeface="STIXGeneral-Regular"/>
            </a:endParaRPr>
          </a:p>
        </p:txBody>
      </p:sp>
      <p:pic>
        <p:nvPicPr>
          <p:cNvPr id="5" name="Picture 4">
            <a:extLst>
              <a:ext uri="{FF2B5EF4-FFF2-40B4-BE49-F238E27FC236}">
                <a16:creationId xmlns:a16="http://schemas.microsoft.com/office/drawing/2014/main" id="{7E85C8E2-5C4C-4981-827C-864CDC19D81E}"/>
              </a:ext>
            </a:extLst>
          </p:cNvPr>
          <p:cNvPicPr>
            <a:picLocks noChangeAspect="1"/>
          </p:cNvPicPr>
          <p:nvPr/>
        </p:nvPicPr>
        <p:blipFill>
          <a:blip r:embed="rId2"/>
          <a:stretch>
            <a:fillRect/>
          </a:stretch>
        </p:blipFill>
        <p:spPr>
          <a:xfrm>
            <a:off x="1361440" y="1442657"/>
            <a:ext cx="8392160" cy="5068179"/>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D1AB073-31BA-4E33-90E1-232A42C81EC1}"/>
                  </a:ext>
                </a:extLst>
              </p14:cNvPr>
              <p14:cNvContentPartPr/>
              <p14:nvPr/>
            </p14:nvContentPartPr>
            <p14:xfrm>
              <a:off x="1764360" y="1686960"/>
              <a:ext cx="9933840" cy="4495320"/>
            </p14:xfrm>
          </p:contentPart>
        </mc:Choice>
        <mc:Fallback xmlns="">
          <p:pic>
            <p:nvPicPr>
              <p:cNvPr id="4" name="Ink 3">
                <a:extLst>
                  <a:ext uri="{FF2B5EF4-FFF2-40B4-BE49-F238E27FC236}">
                    <a16:creationId xmlns:a16="http://schemas.microsoft.com/office/drawing/2014/main" id="{8D1AB073-31BA-4E33-90E1-232A42C81EC1}"/>
                  </a:ext>
                </a:extLst>
              </p:cNvPr>
              <p:cNvPicPr/>
              <p:nvPr/>
            </p:nvPicPr>
            <p:blipFill>
              <a:blip r:embed="rId4"/>
              <a:stretch>
                <a:fillRect/>
              </a:stretch>
            </p:blipFill>
            <p:spPr>
              <a:xfrm>
                <a:off x="1755000" y="1677600"/>
                <a:ext cx="9952560" cy="4514040"/>
              </a:xfrm>
              <a:prstGeom prst="rect">
                <a:avLst/>
              </a:prstGeom>
            </p:spPr>
          </p:pic>
        </mc:Fallback>
      </mc:AlternateContent>
    </p:spTree>
    <p:extLst>
      <p:ext uri="{BB962C8B-B14F-4D97-AF65-F5344CB8AC3E}">
        <p14:creationId xmlns:p14="http://schemas.microsoft.com/office/powerpoint/2010/main" val="227950534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Linear Nonhomogeneous Recurrence Relation with constant coefficients </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203200" y="1537853"/>
                <a:ext cx="11734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400" dirty="0">
                    <a:latin typeface="STIXGeneral-Regular"/>
                  </a:rPr>
                  <a:t>Example: Find the particular solution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=6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 −9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𝑛</m:t>
                        </m:r>
                      </m:sup>
                    </m:sSup>
                  </m:oMath>
                </a14:m>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r>
                          <a:rPr lang="en-US" sz="2400" b="0" i="1" smtClean="0">
                            <a:latin typeface="Cambria Math" panose="02040503050406030204" pitchFamily="18" charset="0"/>
                          </a:rPr>
                          <m:t>3</m:t>
                        </m:r>
                      </m:e>
                      <m:sup>
                        <m:r>
                          <a:rPr lang="en-US" sz="2400" b="0" i="1" smtClean="0">
                            <a:latin typeface="Cambria Math" panose="02040503050406030204" pitchFamily="18" charset="0"/>
                          </a:rPr>
                          <m:t>𝑛</m:t>
                        </m:r>
                      </m:sup>
                    </m:sSup>
                  </m:oMath>
                </a14:m>
                <a:endParaRPr lang="en-US" sz="2400" b="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2</m:t>
                        </m:r>
                      </m:e>
                      <m:sup>
                        <m:r>
                          <a:rPr lang="en-US" sz="2400" b="0" i="1" smtClean="0">
                            <a:latin typeface="Cambria Math" panose="02040503050406030204" pitchFamily="18" charset="0"/>
                          </a:rPr>
                          <m:t>𝑛</m:t>
                        </m:r>
                      </m:sup>
                    </m:sSup>
                  </m:oMath>
                </a14:m>
                <a:endParaRPr lang="en-US" sz="2400" b="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m:t>
                            </m:r>
                          </m:e>
                        </m:d>
                        <m:r>
                          <a:rPr lang="en-US" sz="2400" b="0" i="1" smtClean="0">
                            <a:latin typeface="Cambria Math" panose="02040503050406030204" pitchFamily="18" charset="0"/>
                          </a:rPr>
                          <m:t>3</m:t>
                        </m:r>
                      </m:e>
                      <m:sup>
                        <m:r>
                          <a:rPr lang="en-US" sz="2400" b="0" i="1" smtClean="0">
                            <a:latin typeface="Cambria Math" panose="02040503050406030204" pitchFamily="18" charset="0"/>
                          </a:rPr>
                          <m:t>𝑛</m:t>
                        </m:r>
                      </m:sup>
                    </m:sSup>
                  </m:oMath>
                </a14:m>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endParaRPr lang="en-IN" sz="2400"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203200" y="1537853"/>
                <a:ext cx="11734800" cy="4849091"/>
              </a:xfrm>
              <a:prstGeom prst="rect">
                <a:avLst/>
              </a:prstGeom>
              <a:blipFill>
                <a:blip r:embed="rId2"/>
                <a:stretch>
                  <a:fillRect l="-675" t="-1759"/>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C5FA590F-94AD-43BB-8392-068368D8111B}"/>
              </a:ext>
            </a:extLst>
          </p:cNvPr>
          <p:cNvPicPr>
            <a:picLocks noChangeAspect="1"/>
          </p:cNvPicPr>
          <p:nvPr/>
        </p:nvPicPr>
        <p:blipFill>
          <a:blip r:embed="rId3"/>
          <a:stretch>
            <a:fillRect/>
          </a:stretch>
        </p:blipFill>
        <p:spPr>
          <a:xfrm>
            <a:off x="7325360" y="1920240"/>
            <a:ext cx="4489011" cy="2710996"/>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A895C17-0C05-45EE-94B4-63317FDF12F0}"/>
                  </a:ext>
                </a:extLst>
              </p14:cNvPr>
              <p14:cNvContentPartPr/>
              <p14:nvPr/>
            </p14:nvContentPartPr>
            <p14:xfrm>
              <a:off x="1540080" y="929880"/>
              <a:ext cx="9648720" cy="5078880"/>
            </p14:xfrm>
          </p:contentPart>
        </mc:Choice>
        <mc:Fallback xmlns="">
          <p:pic>
            <p:nvPicPr>
              <p:cNvPr id="5" name="Ink 4">
                <a:extLst>
                  <a:ext uri="{FF2B5EF4-FFF2-40B4-BE49-F238E27FC236}">
                    <a16:creationId xmlns:a16="http://schemas.microsoft.com/office/drawing/2014/main" id="{9A895C17-0C05-45EE-94B4-63317FDF12F0}"/>
                  </a:ext>
                </a:extLst>
              </p:cNvPr>
              <p:cNvPicPr/>
              <p:nvPr/>
            </p:nvPicPr>
            <p:blipFill>
              <a:blip r:embed="rId5"/>
              <a:stretch>
                <a:fillRect/>
              </a:stretch>
            </p:blipFill>
            <p:spPr>
              <a:xfrm>
                <a:off x="1530720" y="920520"/>
                <a:ext cx="9667440" cy="5097600"/>
              </a:xfrm>
              <a:prstGeom prst="rect">
                <a:avLst/>
              </a:prstGeom>
            </p:spPr>
          </p:pic>
        </mc:Fallback>
      </mc:AlternateContent>
    </p:spTree>
    <p:extLst>
      <p:ext uri="{BB962C8B-B14F-4D97-AF65-F5344CB8AC3E}">
        <p14:creationId xmlns:p14="http://schemas.microsoft.com/office/powerpoint/2010/main" val="372987297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61729317-C653-4ADD-AF1B-AA45FBF3ADF0}"/>
              </a:ext>
            </a:extLst>
          </p:cNvPr>
          <p:cNvSpPr txBox="1">
            <a:spLocks noChangeArrowheads="1"/>
          </p:cNvSpPr>
          <p:nvPr/>
        </p:nvSpPr>
        <p:spPr>
          <a:xfrm>
            <a:off x="406401" y="1537853"/>
            <a:ext cx="11342254"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endParaRPr lang="en-US" sz="2000" dirty="0"/>
          </a:p>
        </p:txBody>
      </p:sp>
      <p:sp>
        <p:nvSpPr>
          <p:cNvPr id="7" name="TextBox 6">
            <a:extLst>
              <a:ext uri="{FF2B5EF4-FFF2-40B4-BE49-F238E27FC236}">
                <a16:creationId xmlns:a16="http://schemas.microsoft.com/office/drawing/2014/main" id="{06D37973-0105-41BC-B77E-E2E64B866AFA}"/>
              </a:ext>
            </a:extLst>
          </p:cNvPr>
          <p:cNvSpPr txBox="1"/>
          <p:nvPr/>
        </p:nvSpPr>
        <p:spPr>
          <a:xfrm>
            <a:off x="1950720" y="2367171"/>
            <a:ext cx="7548880" cy="2123658"/>
          </a:xfrm>
          <a:prstGeom prst="rect">
            <a:avLst/>
          </a:prstGeom>
          <a:noFill/>
        </p:spPr>
        <p:txBody>
          <a:bodyPr wrap="square">
            <a:spAutoFit/>
          </a:bodyPr>
          <a:lstStyle/>
          <a:p>
            <a:pPr algn="ctr"/>
            <a:r>
              <a:rPr lang="en-IN" sz="3600" b="1" dirty="0">
                <a:solidFill>
                  <a:srgbClr val="C00000"/>
                </a:solidFill>
                <a:latin typeface="STIXGeneral-Bold"/>
              </a:rPr>
              <a:t>Divide-and-Conquer Algorithms </a:t>
            </a:r>
          </a:p>
          <a:p>
            <a:pPr algn="ctr"/>
            <a:r>
              <a:rPr lang="en-IN" sz="3600" b="1" dirty="0">
                <a:solidFill>
                  <a:srgbClr val="C00000"/>
                </a:solidFill>
                <a:latin typeface="STIXGeneral-Bold"/>
              </a:rPr>
              <a:t>and </a:t>
            </a:r>
          </a:p>
          <a:p>
            <a:pPr algn="ctr"/>
            <a:r>
              <a:rPr lang="en-IN" sz="3600" b="1" dirty="0">
                <a:solidFill>
                  <a:srgbClr val="C00000"/>
                </a:solidFill>
                <a:latin typeface="STIXGeneral-Bold"/>
              </a:rPr>
              <a:t>Recurrence Relations</a:t>
            </a:r>
          </a:p>
          <a:p>
            <a:pPr algn="ctr"/>
            <a:endParaRPr lang="en-US" sz="24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0291FD9-9935-44A2-B7CA-EBDDBBC6C97C}"/>
                  </a:ext>
                </a:extLst>
              </p14:cNvPr>
              <p14:cNvContentPartPr/>
              <p14:nvPr/>
            </p14:nvContentPartPr>
            <p14:xfrm>
              <a:off x="2483280" y="1756800"/>
              <a:ext cx="9098640" cy="4696200"/>
            </p14:xfrm>
          </p:contentPart>
        </mc:Choice>
        <mc:Fallback xmlns="">
          <p:pic>
            <p:nvPicPr>
              <p:cNvPr id="2" name="Ink 1">
                <a:extLst>
                  <a:ext uri="{FF2B5EF4-FFF2-40B4-BE49-F238E27FC236}">
                    <a16:creationId xmlns:a16="http://schemas.microsoft.com/office/drawing/2014/main" id="{70291FD9-9935-44A2-B7CA-EBDDBBC6C97C}"/>
                  </a:ext>
                </a:extLst>
              </p:cNvPr>
              <p:cNvPicPr/>
              <p:nvPr/>
            </p:nvPicPr>
            <p:blipFill>
              <a:blip r:embed="rId3"/>
              <a:stretch>
                <a:fillRect/>
              </a:stretch>
            </p:blipFill>
            <p:spPr>
              <a:xfrm>
                <a:off x="2473920" y="1747440"/>
                <a:ext cx="9117360" cy="4714920"/>
              </a:xfrm>
              <a:prstGeom prst="rect">
                <a:avLst/>
              </a:prstGeom>
            </p:spPr>
          </p:pic>
        </mc:Fallback>
      </mc:AlternateContent>
    </p:spTree>
    <p:extLst>
      <p:ext uri="{BB962C8B-B14F-4D97-AF65-F5344CB8AC3E}">
        <p14:creationId xmlns:p14="http://schemas.microsoft.com/office/powerpoint/2010/main" val="141547034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Divide-and-Conquer Recurrence Relations</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203200" y="1537853"/>
                <a:ext cx="11734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IN" sz="2400" b="0" i="0" u="none" strike="noStrike" baseline="0" dirty="0">
                    <a:latin typeface="STIXGeneral-Regular"/>
                  </a:rPr>
                  <a:t> Suppose that a recursive algorithm divides a problem of size </a:t>
                </a:r>
                <a:r>
                  <a:rPr lang="en-IN" sz="2400" b="0" i="1" u="none" strike="noStrike" baseline="0" dirty="0">
                    <a:latin typeface="STIXGeneral-Italic"/>
                  </a:rPr>
                  <a:t>n </a:t>
                </a:r>
                <a:r>
                  <a:rPr lang="en-IN" sz="2400" b="0" i="0" u="none" strike="noStrike" baseline="0" dirty="0">
                    <a:latin typeface="STIXGeneral-Regular"/>
                  </a:rPr>
                  <a:t>into </a:t>
                </a:r>
                <a:r>
                  <a:rPr lang="en-IN" sz="2400" b="0" i="1" u="none" strike="noStrike" baseline="0" dirty="0">
                    <a:latin typeface="STIXGeneral-Italic"/>
                  </a:rPr>
                  <a:t>a </a:t>
                </a:r>
                <a:r>
                  <a:rPr lang="en-IN" sz="2400" b="0" i="0" u="none" strike="noStrike" baseline="0" dirty="0">
                    <a:latin typeface="STIXGeneral-Regular"/>
                  </a:rPr>
                  <a:t>subproblems, where each subproblem is of size </a:t>
                </a:r>
                <a14:m>
                  <m:oMath xmlns:m="http://schemas.openxmlformats.org/officeDocument/2006/math">
                    <m:f>
                      <m:fPr>
                        <m:type m:val="lin"/>
                        <m:ctrlPr>
                          <a:rPr lang="en-IN" sz="2400" b="0" i="1" u="none" strike="noStrike" baseline="0" dirty="0" smtClean="0">
                            <a:latin typeface="Cambria Math" panose="02040503050406030204" pitchFamily="18" charset="0"/>
                          </a:rPr>
                        </m:ctrlPr>
                      </m:fPr>
                      <m:num>
                        <m:r>
                          <a:rPr lang="en-IN" sz="2400" b="0" i="1" u="none" strike="noStrike" baseline="0" dirty="0" smtClean="0">
                            <a:latin typeface="Cambria Math" panose="02040503050406030204" pitchFamily="18" charset="0"/>
                          </a:rPr>
                          <m:t>𝑛</m:t>
                        </m:r>
                      </m:num>
                      <m:den>
                        <m:r>
                          <a:rPr lang="en-IN" sz="2400" b="0" i="1" u="none" strike="noStrike" baseline="0" dirty="0" smtClean="0">
                            <a:latin typeface="Cambria Math" panose="02040503050406030204" pitchFamily="18" charset="0"/>
                          </a:rPr>
                          <m:t>𝑏</m:t>
                        </m:r>
                      </m:den>
                    </m:f>
                    <m:r>
                      <a:rPr lang="en-US" sz="2400" b="0" i="1" u="none" strike="noStrike" baseline="0" dirty="0" smtClean="0">
                        <a:latin typeface="Cambria Math" panose="02040503050406030204" pitchFamily="18" charset="0"/>
                      </a:rPr>
                      <m:t>. </m:t>
                    </m:r>
                  </m:oMath>
                </a14:m>
                <a:endParaRPr lang="en-IN" sz="2400" b="0" i="0" u="none" strike="noStrike" baseline="0" dirty="0">
                  <a:latin typeface="STIXGeneral-Regular"/>
                </a:endParaRPr>
              </a:p>
              <a:p>
                <a:pPr marL="0" indent="0" algn="l">
                  <a:buNone/>
                </a:pPr>
                <a:endParaRPr lang="en-IN" sz="2400" b="0" i="0" u="none" strike="noStrike" baseline="0" dirty="0">
                  <a:latin typeface="STIXGeneral-Regular"/>
                </a:endParaRPr>
              </a:p>
              <a:p>
                <a:pPr algn="l">
                  <a:buFont typeface="Wingdings" panose="05000000000000000000" pitchFamily="2" charset="2"/>
                  <a:buChar char="Ø"/>
                </a:pPr>
                <a:r>
                  <a:rPr lang="en-IN" sz="2400" b="0" i="0" u="none" strike="noStrike" baseline="0" dirty="0">
                    <a:latin typeface="STIXGeneral-Regular"/>
                  </a:rPr>
                  <a:t>Also, suppose that a total of </a:t>
                </a:r>
                <a14:m>
                  <m:oMath xmlns:m="http://schemas.openxmlformats.org/officeDocument/2006/math">
                    <m:r>
                      <a:rPr lang="en-IN" sz="2400" b="0" i="1" u="none" strike="noStrike" baseline="0" dirty="0" smtClean="0">
                        <a:latin typeface="Cambria Math" panose="02040503050406030204" pitchFamily="18" charset="0"/>
                      </a:rPr>
                      <m:t>𝑔</m:t>
                    </m:r>
                    <m:r>
                      <a:rPr lang="en-IN" sz="2400" b="0" i="1" u="none" strike="noStrike" baseline="0" dirty="0" smtClean="0">
                        <a:latin typeface="Cambria Math" panose="02040503050406030204" pitchFamily="18" charset="0"/>
                      </a:rPr>
                      <m:t>(</m:t>
                    </m:r>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m:t>
                    </m:r>
                  </m:oMath>
                </a14:m>
                <a:r>
                  <a:rPr lang="en-IN" sz="2400" b="0" i="0" u="none" strike="noStrike" baseline="0" dirty="0">
                    <a:latin typeface="STIXGeneral-Regular"/>
                  </a:rPr>
                  <a:t> extra operations are required in the conquer step of the algorithm to combine the solutions of the subproblems into a solution of the original problem. </a:t>
                </a:r>
              </a:p>
              <a:p>
                <a:pPr algn="l">
                  <a:buFont typeface="Wingdings" panose="05000000000000000000" pitchFamily="2" charset="2"/>
                  <a:buChar char="Ø"/>
                </a:pPr>
                <a:endParaRPr lang="en-IN" sz="2400" b="0" i="0" u="none" strike="noStrike" baseline="0" dirty="0">
                  <a:latin typeface="STIXGeneral-Regular"/>
                </a:endParaRPr>
              </a:p>
              <a:p>
                <a:pPr algn="l">
                  <a:buFont typeface="Wingdings" panose="05000000000000000000" pitchFamily="2" charset="2"/>
                  <a:buChar char="Ø"/>
                </a:pPr>
                <a:r>
                  <a:rPr lang="en-IN" sz="2400" b="0" i="0" u="none" strike="noStrike" baseline="0" dirty="0">
                    <a:latin typeface="STIXGeneral-Regular"/>
                  </a:rPr>
                  <a:t>Then, if </a:t>
                </a:r>
                <a14:m>
                  <m:oMath xmlns:m="http://schemas.openxmlformats.org/officeDocument/2006/math">
                    <m:r>
                      <a:rPr lang="en-IN" sz="2400" b="0" i="1" u="none" strike="noStrike" baseline="0" dirty="0" smtClean="0">
                        <a:latin typeface="Cambria Math" panose="02040503050406030204" pitchFamily="18" charset="0"/>
                      </a:rPr>
                      <m:t>𝑓</m:t>
                    </m:r>
                    <m:r>
                      <a:rPr lang="en-IN" sz="2400" b="0" i="1" u="none" strike="noStrike" baseline="0" dirty="0" smtClean="0">
                        <a:latin typeface="Cambria Math" panose="02040503050406030204" pitchFamily="18" charset="0"/>
                      </a:rPr>
                      <m:t> (</m:t>
                    </m:r>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m:t>
                    </m:r>
                  </m:oMath>
                </a14:m>
                <a:r>
                  <a:rPr lang="en-IN" sz="2400" b="0" i="0" u="none" strike="noStrike" baseline="0" dirty="0">
                    <a:latin typeface="STIXGeneral-Regular"/>
                  </a:rPr>
                  <a:t> represents the number of operations required to solve the problem of size </a:t>
                </a:r>
                <a14:m>
                  <m:oMath xmlns:m="http://schemas.openxmlformats.org/officeDocument/2006/math">
                    <m:r>
                      <a:rPr lang="en-IN" sz="2400" b="0" i="1" u="none" strike="noStrike" baseline="0" dirty="0" smtClean="0">
                        <a:latin typeface="Cambria Math" panose="02040503050406030204" pitchFamily="18" charset="0"/>
                      </a:rPr>
                      <m:t>𝑛</m:t>
                    </m:r>
                  </m:oMath>
                </a14:m>
                <a:r>
                  <a:rPr lang="en-IN" sz="2400" b="0" i="0" u="none" strike="noStrike" baseline="0" dirty="0">
                    <a:latin typeface="STIXGeneral-Regular"/>
                  </a:rPr>
                  <a:t>, it follows that </a:t>
                </a:r>
                <a14:m>
                  <m:oMath xmlns:m="http://schemas.openxmlformats.org/officeDocument/2006/math">
                    <m:r>
                      <a:rPr lang="en-IN" sz="2400" b="0" i="1" u="none" strike="noStrike" baseline="0" dirty="0" smtClean="0">
                        <a:latin typeface="Cambria Math" panose="02040503050406030204" pitchFamily="18" charset="0"/>
                      </a:rPr>
                      <m:t>𝑓</m:t>
                    </m:r>
                  </m:oMath>
                </a14:m>
                <a:r>
                  <a:rPr lang="en-IN" sz="2400" b="0" i="1" u="none" strike="noStrike" baseline="0" dirty="0">
                    <a:latin typeface="STIXGeneral-Italic"/>
                  </a:rPr>
                  <a:t> </a:t>
                </a:r>
                <a:r>
                  <a:rPr lang="en-IN" sz="2400" b="0" i="0" u="none" strike="noStrike" baseline="0" dirty="0">
                    <a:latin typeface="STIXGeneral-Regular"/>
                  </a:rPr>
                  <a:t>satisfies the recurrence relation</a:t>
                </a:r>
                <a14:m>
                  <m:oMath xmlns:m="http://schemas.openxmlformats.org/officeDocument/2006/math">
                    <m:r>
                      <a:rPr lang="en-IN" sz="2400" b="0" i="1" u="none" strike="noStrike" baseline="0" dirty="0" smtClean="0">
                        <a:latin typeface="Cambria Math" panose="02040503050406030204" pitchFamily="18" charset="0"/>
                      </a:rPr>
                      <m:t> </m:t>
                    </m:r>
                  </m:oMath>
                </a14:m>
                <a:endParaRPr lang="en-US" sz="2400" b="0" i="1" u="none" strike="noStrike" baseline="0" dirty="0">
                  <a:latin typeface="Cambria Math" panose="02040503050406030204" pitchFamily="18" charset="0"/>
                </a:endParaRPr>
              </a:p>
              <a:p>
                <a:pPr marL="0" indent="0" algn="l">
                  <a:buNone/>
                </a:pPr>
                <a:endParaRPr lang="en-IN" sz="2400" b="0" i="1" u="none" strike="noStrike" baseline="0" dirty="0">
                  <a:latin typeface="Cambria Math" panose="02040503050406030204" pitchFamily="18" charset="0"/>
                </a:endParaRPr>
              </a:p>
              <a:p>
                <a:pPr marL="0" indent="0" algn="l">
                  <a:buNone/>
                </a:pPr>
                <a14:m>
                  <m:oMathPara xmlns:m="http://schemas.openxmlformats.org/officeDocument/2006/math">
                    <m:oMathParaPr>
                      <m:jc m:val="centerGroup"/>
                    </m:oMathParaPr>
                    <m:oMath xmlns:m="http://schemas.openxmlformats.org/officeDocument/2006/math">
                      <m:r>
                        <a:rPr lang="en-IN" sz="2400" b="0" i="1" u="none" strike="noStrike" baseline="0" dirty="0" smtClean="0">
                          <a:latin typeface="Cambria Math" panose="02040503050406030204" pitchFamily="18" charset="0"/>
                        </a:rPr>
                        <m:t>𝑓</m:t>
                      </m:r>
                      <m:r>
                        <a:rPr lang="en-IN" sz="2400" b="0" i="1" u="none" strike="noStrike" baseline="0" dirty="0" smtClean="0">
                          <a:latin typeface="Cambria Math" panose="02040503050406030204" pitchFamily="18" charset="0"/>
                        </a:rPr>
                        <m:t> (</m:t>
                      </m:r>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 = </m:t>
                      </m:r>
                      <m:r>
                        <a:rPr lang="en-IN" sz="2400" b="0" i="1" u="none" strike="noStrike" baseline="0" dirty="0" err="1" smtClean="0">
                          <a:latin typeface="Cambria Math" panose="02040503050406030204" pitchFamily="18" charset="0"/>
                        </a:rPr>
                        <m:t>𝑎𝑓</m:t>
                      </m:r>
                      <m:r>
                        <a:rPr lang="en-IN" sz="2400" b="0" i="1" u="none" strike="noStrike" baseline="0" dirty="0" smtClean="0">
                          <a:latin typeface="Cambria Math" panose="02040503050406030204" pitchFamily="18" charset="0"/>
                        </a:rPr>
                        <m:t> (</m:t>
                      </m:r>
                      <m:r>
                        <a:rPr lang="en-IN" sz="2400" b="0" i="1" u="none" strike="noStrike" baseline="0" dirty="0" err="1" smtClean="0">
                          <a:latin typeface="Cambria Math" panose="02040503050406030204" pitchFamily="18" charset="0"/>
                        </a:rPr>
                        <m:t>𝑛</m:t>
                      </m:r>
                      <m:r>
                        <a:rPr lang="en-IN" sz="2400" b="0" i="1" u="none" strike="noStrike" baseline="0" dirty="0" err="1" smtClean="0">
                          <a:latin typeface="Cambria Math" panose="02040503050406030204" pitchFamily="18" charset="0"/>
                        </a:rPr>
                        <m:t>∕</m:t>
                      </m:r>
                      <m:r>
                        <a:rPr lang="en-IN" sz="2400" b="0" i="1" u="none" strike="noStrike" baseline="0" dirty="0" err="1" smtClean="0">
                          <a:latin typeface="Cambria Math" panose="02040503050406030204" pitchFamily="18" charset="0"/>
                        </a:rPr>
                        <m:t>𝑏</m:t>
                      </m:r>
                      <m:r>
                        <a:rPr lang="en-IN" sz="2400" b="0" i="1" u="none" strike="noStrike" baseline="0" dirty="0" smtClean="0">
                          <a:latin typeface="Cambria Math" panose="02040503050406030204" pitchFamily="18" charset="0"/>
                        </a:rPr>
                        <m:t>) + </m:t>
                      </m:r>
                      <m:r>
                        <a:rPr lang="en-IN" sz="2400" b="0" i="1" u="none" strike="noStrike" baseline="0" dirty="0" smtClean="0">
                          <a:latin typeface="Cambria Math" panose="02040503050406030204" pitchFamily="18" charset="0"/>
                        </a:rPr>
                        <m:t>𝑔</m:t>
                      </m:r>
                      <m:r>
                        <a:rPr lang="en-IN" sz="2400" b="0" i="1" u="none" strike="noStrike" baseline="0" dirty="0" smtClean="0">
                          <a:latin typeface="Cambria Math" panose="02040503050406030204" pitchFamily="18" charset="0"/>
                        </a:rPr>
                        <m:t>(</m:t>
                      </m:r>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m:t>
                      </m:r>
                    </m:oMath>
                  </m:oMathPara>
                </a14:m>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endParaRPr lang="en-IN" sz="2400"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203200" y="1537853"/>
                <a:ext cx="11734800" cy="4849091"/>
              </a:xfrm>
              <a:prstGeom prst="rect">
                <a:avLst/>
              </a:prstGeom>
              <a:blipFill>
                <a:blip r:embed="rId2"/>
                <a:stretch>
                  <a:fillRect l="-675" t="-5905" r="-883"/>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8187516-5A55-4071-A8CD-C3122D6BD1F6}"/>
                  </a:ext>
                </a:extLst>
              </p14:cNvPr>
              <p14:cNvContentPartPr/>
              <p14:nvPr/>
            </p14:nvContentPartPr>
            <p14:xfrm>
              <a:off x="813240" y="1883160"/>
              <a:ext cx="9884160" cy="4203720"/>
            </p14:xfrm>
          </p:contentPart>
        </mc:Choice>
        <mc:Fallback xmlns="">
          <p:pic>
            <p:nvPicPr>
              <p:cNvPr id="4" name="Ink 3">
                <a:extLst>
                  <a:ext uri="{FF2B5EF4-FFF2-40B4-BE49-F238E27FC236}">
                    <a16:creationId xmlns:a16="http://schemas.microsoft.com/office/drawing/2014/main" id="{88187516-5A55-4071-A8CD-C3122D6BD1F6}"/>
                  </a:ext>
                </a:extLst>
              </p:cNvPr>
              <p:cNvPicPr/>
              <p:nvPr/>
            </p:nvPicPr>
            <p:blipFill>
              <a:blip r:embed="rId4"/>
              <a:stretch>
                <a:fillRect/>
              </a:stretch>
            </p:blipFill>
            <p:spPr>
              <a:xfrm>
                <a:off x="803880" y="1873800"/>
                <a:ext cx="9902880" cy="4222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9A88EA9-54F2-4521-869F-4F7FAB19B754}"/>
                  </a:ext>
                </a:extLst>
              </p14:cNvPr>
              <p14:cNvContentPartPr/>
              <p14:nvPr/>
            </p14:nvContentPartPr>
            <p14:xfrm>
              <a:off x="7683480" y="2126520"/>
              <a:ext cx="2921040" cy="1964880"/>
            </p14:xfrm>
          </p:contentPart>
        </mc:Choice>
        <mc:Fallback xmlns="">
          <p:pic>
            <p:nvPicPr>
              <p:cNvPr id="5" name="Ink 4">
                <a:extLst>
                  <a:ext uri="{FF2B5EF4-FFF2-40B4-BE49-F238E27FC236}">
                    <a16:creationId xmlns:a16="http://schemas.microsoft.com/office/drawing/2014/main" id="{09A88EA9-54F2-4521-869F-4F7FAB19B754}"/>
                  </a:ext>
                </a:extLst>
              </p:cNvPr>
              <p:cNvPicPr/>
              <p:nvPr/>
            </p:nvPicPr>
            <p:blipFill>
              <a:blip r:embed="rId6"/>
              <a:stretch>
                <a:fillRect/>
              </a:stretch>
            </p:blipFill>
            <p:spPr>
              <a:xfrm>
                <a:off x="7674120" y="2117160"/>
                <a:ext cx="2939760" cy="1983600"/>
              </a:xfrm>
              <a:prstGeom prst="rect">
                <a:avLst/>
              </a:prstGeom>
            </p:spPr>
          </p:pic>
        </mc:Fallback>
      </mc:AlternateContent>
    </p:spTree>
    <p:extLst>
      <p:ext uri="{BB962C8B-B14F-4D97-AF65-F5344CB8AC3E}">
        <p14:creationId xmlns:p14="http://schemas.microsoft.com/office/powerpoint/2010/main" val="167296874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Divide-and-Conquer Recurrence Relations</a:t>
            </a:r>
            <a:endParaRPr lang="en-IN" sz="2400" b="0" dirty="0">
              <a:solidFill>
                <a:srgbClr val="C00000"/>
              </a:solidFill>
            </a:endParaRPr>
          </a:p>
        </p:txBody>
      </p:sp>
      <p:sp>
        <p:nvSpPr>
          <p:cNvPr id="3" name="Rectangle 3"/>
          <p:cNvSpPr txBox="1">
            <a:spLocks noChangeArrowheads="1"/>
          </p:cNvSpPr>
          <p:nvPr/>
        </p:nvSpPr>
        <p:spPr>
          <a:xfrm>
            <a:off x="203200" y="1537853"/>
            <a:ext cx="11734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US" sz="2400" dirty="0">
                <a:latin typeface="STIXGeneral-Regular"/>
              </a:rPr>
              <a:t>Binary Search</a:t>
            </a:r>
          </a:p>
          <a:p>
            <a:pPr algn="l">
              <a:buFont typeface="Wingdings" panose="05000000000000000000" pitchFamily="2" charset="2"/>
              <a:buChar char="Ø"/>
            </a:pPr>
            <a:endParaRPr lang="en-US" sz="2400" dirty="0">
              <a:latin typeface="STIXGeneral-Regular"/>
            </a:endParaRPr>
          </a:p>
          <a:p>
            <a:pPr algn="l">
              <a:buFont typeface="Wingdings" panose="05000000000000000000" pitchFamily="2" charset="2"/>
              <a:buChar char="Ø"/>
            </a:pPr>
            <a:endParaRPr lang="en-US" sz="2400" dirty="0">
              <a:latin typeface="STIXGeneral-Regular"/>
            </a:endParaRPr>
          </a:p>
          <a:p>
            <a:pPr marL="0" indent="0">
              <a:buNone/>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endParaRPr lang="en-IN" sz="2400" dirty="0">
              <a:latin typeface="STIXGeneral-Regular"/>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C84440B-227A-490B-8DE5-5448BC53188A}"/>
                  </a:ext>
                </a:extLst>
              </p14:cNvPr>
              <p14:cNvContentPartPr/>
              <p14:nvPr/>
            </p14:nvContentPartPr>
            <p14:xfrm>
              <a:off x="596160" y="1339200"/>
              <a:ext cx="10956600" cy="4701600"/>
            </p14:xfrm>
          </p:contentPart>
        </mc:Choice>
        <mc:Fallback xmlns="">
          <p:pic>
            <p:nvPicPr>
              <p:cNvPr id="4" name="Ink 3">
                <a:extLst>
                  <a:ext uri="{FF2B5EF4-FFF2-40B4-BE49-F238E27FC236}">
                    <a16:creationId xmlns:a16="http://schemas.microsoft.com/office/drawing/2014/main" id="{FC84440B-227A-490B-8DE5-5448BC53188A}"/>
                  </a:ext>
                </a:extLst>
              </p:cNvPr>
              <p:cNvPicPr/>
              <p:nvPr/>
            </p:nvPicPr>
            <p:blipFill>
              <a:blip r:embed="rId3"/>
              <a:stretch>
                <a:fillRect/>
              </a:stretch>
            </p:blipFill>
            <p:spPr>
              <a:xfrm>
                <a:off x="586800" y="1329840"/>
                <a:ext cx="10975320" cy="4720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DB66CAC-6E16-4769-AB14-F18B577041EE}"/>
                  </a:ext>
                </a:extLst>
              </p14:cNvPr>
              <p14:cNvContentPartPr/>
              <p14:nvPr/>
            </p14:nvContentPartPr>
            <p14:xfrm>
              <a:off x="2231640" y="1456200"/>
              <a:ext cx="4825800" cy="5005800"/>
            </p14:xfrm>
          </p:contentPart>
        </mc:Choice>
        <mc:Fallback xmlns="">
          <p:pic>
            <p:nvPicPr>
              <p:cNvPr id="5" name="Ink 4">
                <a:extLst>
                  <a:ext uri="{FF2B5EF4-FFF2-40B4-BE49-F238E27FC236}">
                    <a16:creationId xmlns:a16="http://schemas.microsoft.com/office/drawing/2014/main" id="{9DB66CAC-6E16-4769-AB14-F18B577041EE}"/>
                  </a:ext>
                </a:extLst>
              </p:cNvPr>
              <p:cNvPicPr/>
              <p:nvPr/>
            </p:nvPicPr>
            <p:blipFill>
              <a:blip r:embed="rId5"/>
              <a:stretch>
                <a:fillRect/>
              </a:stretch>
            </p:blipFill>
            <p:spPr>
              <a:xfrm>
                <a:off x="2222280" y="1446840"/>
                <a:ext cx="4844520" cy="5024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0BEDFCA-306E-4ECB-87C4-4952D1FA8D9D}"/>
                  </a:ext>
                </a:extLst>
              </p14:cNvPr>
              <p14:cNvContentPartPr/>
              <p14:nvPr/>
            </p14:nvContentPartPr>
            <p14:xfrm>
              <a:off x="5625720" y="5184000"/>
              <a:ext cx="77040" cy="69120"/>
            </p14:xfrm>
          </p:contentPart>
        </mc:Choice>
        <mc:Fallback xmlns="">
          <p:pic>
            <p:nvPicPr>
              <p:cNvPr id="6" name="Ink 5">
                <a:extLst>
                  <a:ext uri="{FF2B5EF4-FFF2-40B4-BE49-F238E27FC236}">
                    <a16:creationId xmlns:a16="http://schemas.microsoft.com/office/drawing/2014/main" id="{D0BEDFCA-306E-4ECB-87C4-4952D1FA8D9D}"/>
                  </a:ext>
                </a:extLst>
              </p:cNvPr>
              <p:cNvPicPr/>
              <p:nvPr/>
            </p:nvPicPr>
            <p:blipFill>
              <a:blip r:embed="rId7"/>
              <a:stretch>
                <a:fillRect/>
              </a:stretch>
            </p:blipFill>
            <p:spPr>
              <a:xfrm>
                <a:off x="5616360" y="5174640"/>
                <a:ext cx="95760" cy="87840"/>
              </a:xfrm>
              <a:prstGeom prst="rect">
                <a:avLst/>
              </a:prstGeom>
            </p:spPr>
          </p:pic>
        </mc:Fallback>
      </mc:AlternateContent>
    </p:spTree>
    <p:extLst>
      <p:ext uri="{BB962C8B-B14F-4D97-AF65-F5344CB8AC3E}">
        <p14:creationId xmlns:p14="http://schemas.microsoft.com/office/powerpoint/2010/main" val="202156194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Divide-and-Conquer Recurrence Relations</a:t>
            </a:r>
            <a:endParaRPr lang="en-IN" sz="2400" b="0" dirty="0">
              <a:solidFill>
                <a:srgbClr val="C00000"/>
              </a:solidFill>
            </a:endParaRPr>
          </a:p>
        </p:txBody>
      </p:sp>
      <p:sp>
        <p:nvSpPr>
          <p:cNvPr id="3" name="Rectangle 3"/>
          <p:cNvSpPr txBox="1">
            <a:spLocks noChangeArrowheads="1"/>
          </p:cNvSpPr>
          <p:nvPr/>
        </p:nvSpPr>
        <p:spPr>
          <a:xfrm>
            <a:off x="203200" y="1537853"/>
            <a:ext cx="11734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US" sz="2400" dirty="0">
                <a:latin typeface="STIXGeneral-Regular"/>
              </a:rPr>
              <a:t>Finding the maximum of a sequence</a:t>
            </a:r>
          </a:p>
          <a:p>
            <a:pPr algn="l">
              <a:buFont typeface="Wingdings" panose="05000000000000000000" pitchFamily="2" charset="2"/>
              <a:buChar char="Ø"/>
            </a:pPr>
            <a:endParaRPr lang="en-US" sz="2400" dirty="0">
              <a:latin typeface="STIXGeneral-Regular"/>
            </a:endParaRPr>
          </a:p>
          <a:p>
            <a:pPr algn="l">
              <a:buFont typeface="Wingdings" panose="05000000000000000000" pitchFamily="2" charset="2"/>
              <a:buChar char="Ø"/>
            </a:pPr>
            <a:endParaRPr lang="en-US" sz="2400" dirty="0">
              <a:latin typeface="STIXGeneral-Regular"/>
            </a:endParaRPr>
          </a:p>
          <a:p>
            <a:pPr algn="l">
              <a:buFont typeface="Wingdings" panose="05000000000000000000" pitchFamily="2" charset="2"/>
              <a:buChar char="Ø"/>
            </a:pPr>
            <a:endParaRPr lang="en-US"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endParaRPr lang="en-IN" sz="2400" dirty="0">
              <a:latin typeface="STIXGeneral-Regular"/>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FCA1C0D-C487-46F8-8F6F-59FAB5EC65C5}"/>
                  </a:ext>
                </a:extLst>
              </p14:cNvPr>
              <p14:cNvContentPartPr/>
              <p14:nvPr/>
            </p14:nvContentPartPr>
            <p14:xfrm>
              <a:off x="2337480" y="1466280"/>
              <a:ext cx="9286200" cy="3859200"/>
            </p14:xfrm>
          </p:contentPart>
        </mc:Choice>
        <mc:Fallback xmlns="">
          <p:pic>
            <p:nvPicPr>
              <p:cNvPr id="4" name="Ink 3">
                <a:extLst>
                  <a:ext uri="{FF2B5EF4-FFF2-40B4-BE49-F238E27FC236}">
                    <a16:creationId xmlns:a16="http://schemas.microsoft.com/office/drawing/2014/main" id="{CFCA1C0D-C487-46F8-8F6F-59FAB5EC65C5}"/>
                  </a:ext>
                </a:extLst>
              </p:cNvPr>
              <p:cNvPicPr/>
              <p:nvPr/>
            </p:nvPicPr>
            <p:blipFill>
              <a:blip r:embed="rId3"/>
              <a:stretch>
                <a:fillRect/>
              </a:stretch>
            </p:blipFill>
            <p:spPr>
              <a:xfrm>
                <a:off x="2328120" y="1456920"/>
                <a:ext cx="9304920" cy="3877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8ACC4E7-8D92-46AE-84BF-C7378AF8AE8B}"/>
                  </a:ext>
                </a:extLst>
              </p14:cNvPr>
              <p14:cNvContentPartPr/>
              <p14:nvPr/>
            </p14:nvContentPartPr>
            <p14:xfrm>
              <a:off x="5008680" y="2724120"/>
              <a:ext cx="69480" cy="56880"/>
            </p14:xfrm>
          </p:contentPart>
        </mc:Choice>
        <mc:Fallback xmlns="">
          <p:pic>
            <p:nvPicPr>
              <p:cNvPr id="5" name="Ink 4">
                <a:extLst>
                  <a:ext uri="{FF2B5EF4-FFF2-40B4-BE49-F238E27FC236}">
                    <a16:creationId xmlns:a16="http://schemas.microsoft.com/office/drawing/2014/main" id="{38ACC4E7-8D92-46AE-84BF-C7378AF8AE8B}"/>
                  </a:ext>
                </a:extLst>
              </p:cNvPr>
              <p:cNvPicPr/>
              <p:nvPr/>
            </p:nvPicPr>
            <p:blipFill>
              <a:blip r:embed="rId5"/>
              <a:stretch>
                <a:fillRect/>
              </a:stretch>
            </p:blipFill>
            <p:spPr>
              <a:xfrm>
                <a:off x="4999320" y="2714760"/>
                <a:ext cx="88200" cy="75600"/>
              </a:xfrm>
              <a:prstGeom prst="rect">
                <a:avLst/>
              </a:prstGeom>
            </p:spPr>
          </p:pic>
        </mc:Fallback>
      </mc:AlternateContent>
    </p:spTree>
    <p:extLst>
      <p:ext uri="{BB962C8B-B14F-4D97-AF65-F5344CB8AC3E}">
        <p14:creationId xmlns:p14="http://schemas.microsoft.com/office/powerpoint/2010/main" val="386489146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Divide-and-Conquer Recurrence Relations</a:t>
            </a:r>
            <a:endParaRPr lang="en-IN" sz="2400" b="0" dirty="0">
              <a:solidFill>
                <a:srgbClr val="C00000"/>
              </a:solidFill>
            </a:endParaRPr>
          </a:p>
        </p:txBody>
      </p:sp>
      <p:sp>
        <p:nvSpPr>
          <p:cNvPr id="3" name="Rectangle 3"/>
          <p:cNvSpPr txBox="1">
            <a:spLocks noChangeArrowheads="1"/>
          </p:cNvSpPr>
          <p:nvPr/>
        </p:nvSpPr>
        <p:spPr>
          <a:xfrm>
            <a:off x="203200" y="1537853"/>
            <a:ext cx="11734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US" sz="2400" dirty="0">
                <a:latin typeface="STIXGeneral-Regular"/>
              </a:rPr>
              <a:t>Merge Sort</a:t>
            </a: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endParaRPr lang="en-IN" sz="2400" dirty="0">
              <a:latin typeface="STIXGeneral-Regular"/>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640918C-A860-47CC-9A05-4B1B12BB70CC}"/>
                  </a:ext>
                </a:extLst>
              </p14:cNvPr>
              <p14:cNvContentPartPr/>
              <p14:nvPr/>
            </p14:nvContentPartPr>
            <p14:xfrm>
              <a:off x="3833640" y="1524960"/>
              <a:ext cx="6310800" cy="1289880"/>
            </p14:xfrm>
          </p:contentPart>
        </mc:Choice>
        <mc:Fallback xmlns="">
          <p:pic>
            <p:nvPicPr>
              <p:cNvPr id="4" name="Ink 3">
                <a:extLst>
                  <a:ext uri="{FF2B5EF4-FFF2-40B4-BE49-F238E27FC236}">
                    <a16:creationId xmlns:a16="http://schemas.microsoft.com/office/drawing/2014/main" id="{6640918C-A860-47CC-9A05-4B1B12BB70CC}"/>
                  </a:ext>
                </a:extLst>
              </p:cNvPr>
              <p:cNvPicPr/>
              <p:nvPr/>
            </p:nvPicPr>
            <p:blipFill>
              <a:blip r:embed="rId3"/>
              <a:stretch>
                <a:fillRect/>
              </a:stretch>
            </p:blipFill>
            <p:spPr>
              <a:xfrm>
                <a:off x="3824280" y="1515600"/>
                <a:ext cx="6329520" cy="1308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5C02110-EF7F-48A1-87DD-2DB603CF88B8}"/>
                  </a:ext>
                </a:extLst>
              </p14:cNvPr>
              <p14:cNvContentPartPr/>
              <p14:nvPr/>
            </p14:nvContentPartPr>
            <p14:xfrm>
              <a:off x="7858800" y="1560600"/>
              <a:ext cx="3116520" cy="2818440"/>
            </p14:xfrm>
          </p:contentPart>
        </mc:Choice>
        <mc:Fallback xmlns="">
          <p:pic>
            <p:nvPicPr>
              <p:cNvPr id="5" name="Ink 4">
                <a:extLst>
                  <a:ext uri="{FF2B5EF4-FFF2-40B4-BE49-F238E27FC236}">
                    <a16:creationId xmlns:a16="http://schemas.microsoft.com/office/drawing/2014/main" id="{F5C02110-EF7F-48A1-87DD-2DB603CF88B8}"/>
                  </a:ext>
                </a:extLst>
              </p:cNvPr>
              <p:cNvPicPr/>
              <p:nvPr/>
            </p:nvPicPr>
            <p:blipFill>
              <a:blip r:embed="rId5"/>
              <a:stretch>
                <a:fillRect/>
              </a:stretch>
            </p:blipFill>
            <p:spPr>
              <a:xfrm>
                <a:off x="7849440" y="1551240"/>
                <a:ext cx="3135240" cy="2837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1252ECA-D9D6-4D11-88A5-BB510F14E314}"/>
                  </a:ext>
                </a:extLst>
              </p14:cNvPr>
              <p14:cNvContentPartPr/>
              <p14:nvPr/>
            </p14:nvContentPartPr>
            <p14:xfrm>
              <a:off x="4168080" y="1612080"/>
              <a:ext cx="2780640" cy="594720"/>
            </p14:xfrm>
          </p:contentPart>
        </mc:Choice>
        <mc:Fallback xmlns="">
          <p:pic>
            <p:nvPicPr>
              <p:cNvPr id="6" name="Ink 5">
                <a:extLst>
                  <a:ext uri="{FF2B5EF4-FFF2-40B4-BE49-F238E27FC236}">
                    <a16:creationId xmlns:a16="http://schemas.microsoft.com/office/drawing/2014/main" id="{51252ECA-D9D6-4D11-88A5-BB510F14E314}"/>
                  </a:ext>
                </a:extLst>
              </p:cNvPr>
              <p:cNvPicPr/>
              <p:nvPr/>
            </p:nvPicPr>
            <p:blipFill>
              <a:blip r:embed="rId7"/>
              <a:stretch>
                <a:fillRect/>
              </a:stretch>
            </p:blipFill>
            <p:spPr>
              <a:xfrm>
                <a:off x="4158720" y="1602720"/>
                <a:ext cx="2799360" cy="613440"/>
              </a:xfrm>
              <a:prstGeom prst="rect">
                <a:avLst/>
              </a:prstGeom>
            </p:spPr>
          </p:pic>
        </mc:Fallback>
      </mc:AlternateContent>
    </p:spTree>
    <p:extLst>
      <p:ext uri="{BB962C8B-B14F-4D97-AF65-F5344CB8AC3E}">
        <p14:creationId xmlns:p14="http://schemas.microsoft.com/office/powerpoint/2010/main" val="11163156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Divide-and-Conquer Recurrence Relations</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1219200" y="1537853"/>
                <a:ext cx="1071880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Ø"/>
                </a:pPr>
                <a:r>
                  <a:rPr lang="en-IN" sz="2400" b="0" i="0" u="none" strike="noStrike" baseline="0" dirty="0">
                    <a:latin typeface="STIXGeneral-Regular"/>
                  </a:rPr>
                  <a:t>Let </a:t>
                </a:r>
                <a14:m>
                  <m:oMath xmlns:m="http://schemas.openxmlformats.org/officeDocument/2006/math">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 = </m:t>
                    </m:r>
                    <m:sSup>
                      <m:sSupPr>
                        <m:ctrlPr>
                          <a:rPr lang="en-US" sz="2400" b="0" i="1" u="none" strike="noStrike" baseline="0" dirty="0" smtClean="0">
                            <a:latin typeface="Cambria Math" panose="02040503050406030204" pitchFamily="18" charset="0"/>
                          </a:rPr>
                        </m:ctrlPr>
                      </m:sSupPr>
                      <m:e>
                        <m:r>
                          <a:rPr lang="en-IN" sz="2400" b="0" i="1" u="none" strike="noStrike" baseline="0" dirty="0" smtClean="0">
                            <a:latin typeface="Cambria Math" panose="02040503050406030204" pitchFamily="18" charset="0"/>
                          </a:rPr>
                          <m:t>𝑏</m:t>
                        </m:r>
                      </m:e>
                      <m:sup>
                        <m:r>
                          <a:rPr lang="en-IN" sz="2400" b="0" i="1" u="none" strike="noStrike" baseline="0" dirty="0" smtClean="0">
                            <a:latin typeface="Cambria Math" panose="02040503050406030204" pitchFamily="18" charset="0"/>
                          </a:rPr>
                          <m:t>𝑘</m:t>
                        </m:r>
                      </m:sup>
                    </m:sSup>
                  </m:oMath>
                </a14:m>
                <a:r>
                  <a:rPr lang="en-IN" sz="2400" b="0" i="0" u="none" strike="noStrike" baseline="0" dirty="0">
                    <a:latin typeface="STIXGeneral-Regular"/>
                  </a:rPr>
                  <a:t>, where </a:t>
                </a:r>
                <a14:m>
                  <m:oMath xmlns:m="http://schemas.openxmlformats.org/officeDocument/2006/math">
                    <m:r>
                      <a:rPr lang="en-IN" sz="2400" b="0" i="1" u="none" strike="noStrike" baseline="0" dirty="0" smtClean="0">
                        <a:latin typeface="Cambria Math" panose="02040503050406030204" pitchFamily="18" charset="0"/>
                      </a:rPr>
                      <m:t>𝑘</m:t>
                    </m:r>
                  </m:oMath>
                </a14:m>
                <a:r>
                  <a:rPr lang="en-IN" sz="2400" b="0" i="1" u="none" strike="noStrike" baseline="0" dirty="0">
                    <a:latin typeface="STIXGeneral-Italic"/>
                  </a:rPr>
                  <a:t> </a:t>
                </a:r>
                <a:r>
                  <a:rPr lang="en-IN" sz="2400" b="0" i="0" u="none" strike="noStrike" baseline="0" dirty="0">
                    <a:latin typeface="STIXGeneral-Regular"/>
                  </a:rPr>
                  <a:t>is a positive integer. Then</a:t>
                </a:r>
              </a:p>
              <a:p>
                <a:pPr marL="0" indent="0" algn="l">
                  <a:buNone/>
                </a:pPr>
                <a:endParaRPr lang="en-IN" sz="2400" i="1" dirty="0">
                  <a:latin typeface="Cambria Math" panose="02040503050406030204" pitchFamily="18" charset="0"/>
                </a:endParaRPr>
              </a:p>
              <a:p>
                <a:pPr marL="0" indent="0" algn="l">
                  <a:buNone/>
                </a:pPr>
                <a14:m>
                  <m:oMathPara xmlns:m="http://schemas.openxmlformats.org/officeDocument/2006/math">
                    <m:oMathParaPr>
                      <m:jc m:val="left"/>
                    </m:oMathParaPr>
                    <m:oMath xmlns:m="http://schemas.openxmlformats.org/officeDocument/2006/math">
                      <m:r>
                        <a:rPr lang="en-IN" sz="2400" b="0" i="1" u="none" strike="noStrike" baseline="0" dirty="0" smtClean="0">
                          <a:latin typeface="Cambria Math" panose="02040503050406030204" pitchFamily="18" charset="0"/>
                        </a:rPr>
                        <m:t>𝑓</m:t>
                      </m:r>
                      <m:r>
                        <a:rPr lang="en-IN" sz="2400" b="0" i="1" u="none" strike="noStrike" baseline="0" dirty="0" smtClean="0">
                          <a:latin typeface="Cambria Math" panose="02040503050406030204" pitchFamily="18" charset="0"/>
                        </a:rPr>
                        <m:t> (</m:t>
                      </m:r>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 = </m:t>
                      </m:r>
                      <m:r>
                        <a:rPr lang="en-IN" sz="2400" b="0" i="1" u="none" strike="noStrike" baseline="0" dirty="0" err="1" smtClean="0">
                          <a:latin typeface="Cambria Math" panose="02040503050406030204" pitchFamily="18" charset="0"/>
                        </a:rPr>
                        <m:t>𝑎𝑓</m:t>
                      </m:r>
                      <m:r>
                        <a:rPr lang="en-IN" sz="2400" b="0" i="1" u="none" strike="noStrike" baseline="0" dirty="0" smtClean="0">
                          <a:latin typeface="Cambria Math" panose="02040503050406030204" pitchFamily="18" charset="0"/>
                        </a:rPr>
                        <m:t> (</m:t>
                      </m:r>
                      <m:r>
                        <a:rPr lang="en-IN" sz="2400" b="0" i="1" u="none" strike="noStrike" baseline="0" dirty="0" err="1" smtClean="0">
                          <a:latin typeface="Cambria Math" panose="02040503050406030204" pitchFamily="18" charset="0"/>
                        </a:rPr>
                        <m:t>𝑛</m:t>
                      </m:r>
                      <m:r>
                        <a:rPr lang="en-IN" sz="2400" b="0" i="1" u="none" strike="noStrike" baseline="0" dirty="0" err="1" smtClean="0">
                          <a:latin typeface="Cambria Math" panose="02040503050406030204" pitchFamily="18" charset="0"/>
                        </a:rPr>
                        <m:t>∕</m:t>
                      </m:r>
                      <m:r>
                        <a:rPr lang="en-IN" sz="2400" b="0" i="1" u="none" strike="noStrike" baseline="0" dirty="0" err="1" smtClean="0">
                          <a:latin typeface="Cambria Math" panose="02040503050406030204" pitchFamily="18" charset="0"/>
                        </a:rPr>
                        <m:t>𝑏</m:t>
                      </m:r>
                      <m:r>
                        <a:rPr lang="en-IN" sz="2400" b="0" i="1" u="none" strike="noStrike" baseline="0" dirty="0" smtClean="0">
                          <a:latin typeface="Cambria Math" panose="02040503050406030204" pitchFamily="18" charset="0"/>
                        </a:rPr>
                        <m:t>) + </m:t>
                      </m:r>
                      <m:r>
                        <a:rPr lang="en-IN" sz="2400" b="0" i="1" u="none" strike="noStrike" baseline="0" dirty="0" smtClean="0">
                          <a:latin typeface="Cambria Math" panose="02040503050406030204" pitchFamily="18" charset="0"/>
                        </a:rPr>
                        <m:t>𝑔</m:t>
                      </m:r>
                      <m:r>
                        <a:rPr lang="en-IN" sz="2400" b="0" i="1" u="none" strike="noStrike" baseline="0" dirty="0" smtClean="0">
                          <a:latin typeface="Cambria Math" panose="02040503050406030204" pitchFamily="18" charset="0"/>
                        </a:rPr>
                        <m:t>(</m:t>
                      </m:r>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m:t>
                      </m:r>
                    </m:oMath>
                  </m:oMathPara>
                </a14:m>
                <a:endParaRPr lang="en-IN" sz="2400" b="0" i="0" u="none" strike="noStrike" baseline="0" dirty="0">
                  <a:latin typeface="STIXGeneral-Regular"/>
                </a:endParaRPr>
              </a:p>
              <a:p>
                <a:pPr marL="0" indent="0" algn="l">
                  <a:buNone/>
                </a:pPr>
                <a:endParaRPr lang="pt-BR" sz="2400" b="0" i="1" u="none" strike="noStrike" baseline="0" dirty="0">
                  <a:latin typeface="Cambria Math" panose="02040503050406030204" pitchFamily="18" charset="0"/>
                </a:endParaRPr>
              </a:p>
              <a:p>
                <a:pPr marL="0" indent="0" algn="l">
                  <a:buNone/>
                </a:pPr>
                <a14:m>
                  <m:oMathPara xmlns:m="http://schemas.openxmlformats.org/officeDocument/2006/math">
                    <m:oMathParaPr>
                      <m:jc m:val="left"/>
                    </m:oMathParaPr>
                    <m:oMath xmlns:m="http://schemas.openxmlformats.org/officeDocument/2006/math">
                      <m:r>
                        <a:rPr lang="pt-BR" sz="2400" b="0" i="1" u="none" strike="noStrike" baseline="0" dirty="0" smtClean="0">
                          <a:latin typeface="Cambria Math" panose="02040503050406030204" pitchFamily="18" charset="0"/>
                        </a:rPr>
                        <m:t>= </m:t>
                      </m:r>
                      <m:sSup>
                        <m:sSupPr>
                          <m:ctrlPr>
                            <a:rPr lang="en-US" sz="2400" b="0" i="1" u="none" strike="noStrike" baseline="0" dirty="0" smtClean="0">
                              <a:latin typeface="Cambria Math" panose="02040503050406030204" pitchFamily="18" charset="0"/>
                            </a:rPr>
                          </m:ctrlPr>
                        </m:sSupPr>
                        <m:e>
                          <m:r>
                            <a:rPr lang="pt-BR" sz="2400" b="0" i="1" u="none" strike="noStrike" baseline="0" dirty="0" smtClean="0">
                              <a:latin typeface="Cambria Math" panose="02040503050406030204" pitchFamily="18" charset="0"/>
                            </a:rPr>
                            <m:t>𝑎</m:t>
                          </m:r>
                        </m:e>
                        <m:sup>
                          <m:r>
                            <a:rPr lang="pt-BR" sz="2400" b="0" i="1" u="none" strike="noStrike" baseline="0" dirty="0" smtClean="0">
                              <a:latin typeface="Cambria Math" panose="02040503050406030204" pitchFamily="18" charset="0"/>
                            </a:rPr>
                            <m:t>2</m:t>
                          </m:r>
                        </m:sup>
                      </m:sSup>
                      <m:r>
                        <a:rPr lang="pt-BR" sz="2400" b="0" i="1" u="none" strike="noStrike" baseline="0" dirty="0" smtClean="0">
                          <a:latin typeface="Cambria Math" panose="02040503050406030204" pitchFamily="18" charset="0"/>
                        </a:rPr>
                        <m:t>𝑓</m:t>
                      </m:r>
                      <m:r>
                        <a:rPr lang="pt-BR" sz="2400" b="0" i="1" u="none" strike="noStrike" baseline="0" dirty="0" smtClean="0">
                          <a:latin typeface="Cambria Math" panose="02040503050406030204" pitchFamily="18" charset="0"/>
                        </a:rPr>
                        <m:t> (</m:t>
                      </m:r>
                      <m:r>
                        <a:rPr lang="pt-BR" sz="2400" b="0" i="1" u="none" strike="noStrike" baseline="0" dirty="0" smtClean="0">
                          <a:latin typeface="Cambria Math" panose="02040503050406030204" pitchFamily="18" charset="0"/>
                        </a:rPr>
                        <m:t>𝑛</m:t>
                      </m:r>
                      <m:r>
                        <a:rPr lang="pt-BR" sz="2400" b="0" i="1" u="none" strike="noStrike" baseline="0" dirty="0" smtClean="0">
                          <a:latin typeface="Cambria Math" panose="02040503050406030204" pitchFamily="18" charset="0"/>
                        </a:rPr>
                        <m:t>∕</m:t>
                      </m:r>
                      <m:sSup>
                        <m:sSupPr>
                          <m:ctrlPr>
                            <a:rPr lang="en-US" sz="2400" b="0" i="1" u="none" strike="noStrike" baseline="0" dirty="0" smtClean="0">
                              <a:latin typeface="Cambria Math" panose="02040503050406030204" pitchFamily="18" charset="0"/>
                            </a:rPr>
                          </m:ctrlPr>
                        </m:sSupPr>
                        <m:e>
                          <m:r>
                            <a:rPr lang="pt-BR" sz="2400" b="0" i="1" u="none" strike="noStrike" baseline="0" dirty="0" smtClean="0">
                              <a:latin typeface="Cambria Math" panose="02040503050406030204" pitchFamily="18" charset="0"/>
                            </a:rPr>
                            <m:t>𝑏</m:t>
                          </m:r>
                        </m:e>
                        <m:sup>
                          <m:r>
                            <a:rPr lang="pt-BR" sz="2400" b="0" i="1" u="none" strike="noStrike" baseline="0" dirty="0" smtClean="0">
                              <a:latin typeface="Cambria Math" panose="02040503050406030204" pitchFamily="18" charset="0"/>
                            </a:rPr>
                            <m:t>2</m:t>
                          </m:r>
                        </m:sup>
                      </m:sSup>
                      <m:r>
                        <a:rPr lang="pt-BR" sz="2400" b="0" i="1" u="none" strike="noStrike" baseline="0" dirty="0" smtClean="0">
                          <a:latin typeface="Cambria Math" panose="02040503050406030204" pitchFamily="18" charset="0"/>
                        </a:rPr>
                        <m:t>) + </m:t>
                      </m:r>
                      <m:r>
                        <a:rPr lang="pt-BR" sz="2400" b="0" i="1" u="none" strike="noStrike" baseline="0" dirty="0" smtClean="0">
                          <a:latin typeface="Cambria Math" panose="02040503050406030204" pitchFamily="18" charset="0"/>
                        </a:rPr>
                        <m:t>𝑎𝑔</m:t>
                      </m:r>
                      <m:r>
                        <a:rPr lang="pt-BR" sz="2400" b="0" i="1" u="none" strike="noStrike" baseline="0" dirty="0" smtClean="0">
                          <a:latin typeface="Cambria Math" panose="02040503050406030204" pitchFamily="18" charset="0"/>
                        </a:rPr>
                        <m:t>(</m:t>
                      </m:r>
                      <m:r>
                        <a:rPr lang="pt-BR" sz="2400" b="0" i="1" u="none" strike="noStrike" baseline="0" dirty="0" smtClean="0">
                          <a:latin typeface="Cambria Math" panose="02040503050406030204" pitchFamily="18" charset="0"/>
                        </a:rPr>
                        <m:t>𝑛</m:t>
                      </m:r>
                      <m:r>
                        <a:rPr lang="pt-BR" sz="2400" b="0" i="1" u="none" strike="noStrike" baseline="0" dirty="0" smtClean="0">
                          <a:latin typeface="Cambria Math" panose="02040503050406030204" pitchFamily="18" charset="0"/>
                        </a:rPr>
                        <m:t>∕</m:t>
                      </m:r>
                      <m:r>
                        <a:rPr lang="pt-BR" sz="2400" b="0" i="1" u="none" strike="noStrike" baseline="0" dirty="0" smtClean="0">
                          <a:latin typeface="Cambria Math" panose="02040503050406030204" pitchFamily="18" charset="0"/>
                        </a:rPr>
                        <m:t>𝑏</m:t>
                      </m:r>
                      <m:r>
                        <a:rPr lang="pt-BR" sz="2400" b="0" i="1" u="none" strike="noStrike" baseline="0" dirty="0" smtClean="0">
                          <a:latin typeface="Cambria Math" panose="02040503050406030204" pitchFamily="18" charset="0"/>
                        </a:rPr>
                        <m:t>) + </m:t>
                      </m:r>
                      <m:r>
                        <a:rPr lang="pt-BR" sz="2400" b="0" i="1" u="none" strike="noStrike" baseline="0" dirty="0" smtClean="0">
                          <a:latin typeface="Cambria Math" panose="02040503050406030204" pitchFamily="18" charset="0"/>
                        </a:rPr>
                        <m:t>𝑔</m:t>
                      </m:r>
                      <m:r>
                        <a:rPr lang="pt-BR" sz="2400" b="0" i="1" u="none" strike="noStrike" baseline="0" dirty="0" smtClean="0">
                          <a:latin typeface="Cambria Math" panose="02040503050406030204" pitchFamily="18" charset="0"/>
                        </a:rPr>
                        <m:t>(</m:t>
                      </m:r>
                      <m:r>
                        <a:rPr lang="pt-BR" sz="2400" b="0" i="1" u="none" strike="noStrike" baseline="0" dirty="0" smtClean="0">
                          <a:latin typeface="Cambria Math" panose="02040503050406030204" pitchFamily="18" charset="0"/>
                        </a:rPr>
                        <m:t>𝑛</m:t>
                      </m:r>
                      <m:r>
                        <a:rPr lang="pt-BR" sz="2400" b="0" i="1" u="none" strike="noStrike" baseline="0" dirty="0" smtClean="0">
                          <a:latin typeface="Cambria Math" panose="02040503050406030204" pitchFamily="18" charset="0"/>
                        </a:rPr>
                        <m:t>)</m:t>
                      </m:r>
                    </m:oMath>
                  </m:oMathPara>
                </a14:m>
                <a:endParaRPr lang="pt-BR" sz="2400" b="0" i="0" u="none" strike="noStrike" baseline="0" dirty="0">
                  <a:latin typeface="STIXGeneral-Regular"/>
                </a:endParaRPr>
              </a:p>
              <a:p>
                <a:pPr>
                  <a:buFont typeface="Wingdings" panose="05000000000000000000" pitchFamily="2" charset="2"/>
                  <a:buChar char="q"/>
                </a:pPr>
                <a:endParaRPr lang="en-IN" sz="2400" dirty="0">
                  <a:latin typeface="STIXGeneral-Regular"/>
                </a:endParaRPr>
              </a:p>
              <a:p>
                <a:pPr marL="0" indent="0">
                  <a:buNone/>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endParaRPr lang="en-IN" sz="2400"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1219200" y="1537853"/>
                <a:ext cx="10718800" cy="4849091"/>
              </a:xfrm>
              <a:prstGeom prst="rect">
                <a:avLst/>
              </a:prstGeom>
              <a:blipFill>
                <a:blip r:embed="rId2"/>
                <a:stretch>
                  <a:fillRect l="-739" t="-1633"/>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F618FDF-310A-478C-99D7-DE4843F772B0}"/>
                  </a:ext>
                </a:extLst>
              </p14:cNvPr>
              <p14:cNvContentPartPr/>
              <p14:nvPr/>
            </p14:nvContentPartPr>
            <p14:xfrm>
              <a:off x="2093040" y="3781080"/>
              <a:ext cx="5109120" cy="1770120"/>
            </p14:xfrm>
          </p:contentPart>
        </mc:Choice>
        <mc:Fallback xmlns="">
          <p:pic>
            <p:nvPicPr>
              <p:cNvPr id="4" name="Ink 3">
                <a:extLst>
                  <a:ext uri="{FF2B5EF4-FFF2-40B4-BE49-F238E27FC236}">
                    <a16:creationId xmlns:a16="http://schemas.microsoft.com/office/drawing/2014/main" id="{EF618FDF-310A-478C-99D7-DE4843F772B0}"/>
                  </a:ext>
                </a:extLst>
              </p:cNvPr>
              <p:cNvPicPr/>
              <p:nvPr/>
            </p:nvPicPr>
            <p:blipFill>
              <a:blip r:embed="rId4"/>
              <a:stretch>
                <a:fillRect/>
              </a:stretch>
            </p:blipFill>
            <p:spPr>
              <a:xfrm>
                <a:off x="2083680" y="3771720"/>
                <a:ext cx="5127840" cy="1788840"/>
              </a:xfrm>
              <a:prstGeom prst="rect">
                <a:avLst/>
              </a:prstGeom>
            </p:spPr>
          </p:pic>
        </mc:Fallback>
      </mc:AlternateContent>
    </p:spTree>
    <p:extLst>
      <p:ext uri="{BB962C8B-B14F-4D97-AF65-F5344CB8AC3E}">
        <p14:creationId xmlns:p14="http://schemas.microsoft.com/office/powerpoint/2010/main" val="8541395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Recurrence relation</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727363" y="1537853"/>
                <a:ext cx="11021291"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IN" sz="2400" b="0" i="0" u="none" strike="noStrike" baseline="0" dirty="0">
                    <a:latin typeface="STIXGeneral-Regular"/>
                  </a:rPr>
                  <a:t>A </a:t>
                </a:r>
                <a:r>
                  <a:rPr lang="en-IN" sz="2400" b="0" i="1" u="none" strike="noStrike" baseline="0" dirty="0">
                    <a:solidFill>
                      <a:srgbClr val="C00000"/>
                    </a:solidFill>
                    <a:latin typeface="STIXGeneral-Italic"/>
                  </a:rPr>
                  <a:t>recurrence relation</a:t>
                </a:r>
                <a:r>
                  <a:rPr lang="en-IN" sz="2400" b="0" i="1" u="none" strike="noStrike" baseline="0" dirty="0">
                    <a:latin typeface="STIXGeneral-Italic"/>
                  </a:rPr>
                  <a:t> </a:t>
                </a:r>
                <a:r>
                  <a:rPr lang="en-IN" sz="2400" b="0" i="0" u="none" strike="noStrike" baseline="0" dirty="0">
                    <a:latin typeface="STIXGeneral-Regular"/>
                  </a:rPr>
                  <a:t>for the sequence </a:t>
                </a:r>
                <a14:m>
                  <m:oMath xmlns:m="http://schemas.openxmlformats.org/officeDocument/2006/math">
                    <m:r>
                      <a:rPr lang="en-IN" sz="2400" b="0" i="1" u="none" strike="noStrike" baseline="0" dirty="0" smtClean="0">
                        <a:latin typeface="Cambria Math" panose="02040503050406030204" pitchFamily="18" charset="0"/>
                      </a:rPr>
                      <m:t>{</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sub>
                    </m:sSub>
                    <m:r>
                      <a:rPr lang="en-IN" sz="2400" b="0" i="1" u="none" strike="noStrike" baseline="0" dirty="0" smtClean="0">
                        <a:latin typeface="Cambria Math" panose="02040503050406030204" pitchFamily="18" charset="0"/>
                      </a:rPr>
                      <m:t>}</m:t>
                    </m:r>
                  </m:oMath>
                </a14:m>
                <a:r>
                  <a:rPr lang="en-IN" sz="2400" b="0" i="0" u="none" strike="noStrike" baseline="0" dirty="0">
                    <a:latin typeface="STIXMath-Regular"/>
                  </a:rPr>
                  <a:t> </a:t>
                </a:r>
                <a:r>
                  <a:rPr lang="en-IN" sz="2400" b="0" i="0" u="none" strike="noStrike" baseline="0" dirty="0">
                    <a:latin typeface="STIXGeneral-Regular"/>
                  </a:rPr>
                  <a:t>is an equation that expresses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sub>
                    </m:sSub>
                  </m:oMath>
                </a14:m>
                <a:r>
                  <a:rPr lang="en-IN" sz="2400" b="0" i="1" u="none" strike="noStrike" baseline="0" dirty="0">
                    <a:latin typeface="STIXGeneral-Italic"/>
                  </a:rPr>
                  <a:t> </a:t>
                </a:r>
                <a:r>
                  <a:rPr lang="en-IN" sz="2400" b="0" i="0" u="none" strike="noStrike" baseline="0" dirty="0">
                    <a:latin typeface="STIXGeneral-Regular"/>
                  </a:rPr>
                  <a:t>in terms of one or more of the previous terms of the sequence, namely,</a:t>
                </a:r>
                <a14:m>
                  <m:oMath xmlns:m="http://schemas.openxmlformats.org/officeDocument/2006/math">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0</m:t>
                        </m:r>
                      </m:sub>
                    </m:sSub>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US"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1</m:t>
                        </m:r>
                      </m:sub>
                    </m:sSub>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r>
                          <a:rPr lang="en-US" sz="2400" b="0" i="1" u="none" strike="noStrike" baseline="0" dirty="0" smtClean="0">
                            <a:latin typeface="Cambria Math" panose="02040503050406030204" pitchFamily="18" charset="0"/>
                          </a:rPr>
                          <m:t>−1</m:t>
                        </m:r>
                      </m:sub>
                    </m:sSub>
                  </m:oMath>
                </a14:m>
                <a:r>
                  <a:rPr lang="en-IN" sz="2400" b="0" i="0" u="none" strike="noStrike" baseline="0" dirty="0">
                    <a:latin typeface="STIXGeneral-Regular"/>
                  </a:rPr>
                  <a:t>, for all integers </a:t>
                </a:r>
                <a14:m>
                  <m:oMath xmlns:m="http://schemas.openxmlformats.org/officeDocument/2006/math">
                    <m:r>
                      <a:rPr lang="en-IN" sz="2400" b="0" i="1" u="none" strike="noStrike" baseline="0" dirty="0" smtClean="0">
                        <a:latin typeface="Cambria Math" panose="02040503050406030204" pitchFamily="18" charset="0"/>
                      </a:rPr>
                      <m:t>𝑛</m:t>
                    </m:r>
                  </m:oMath>
                </a14:m>
                <a:r>
                  <a:rPr lang="en-IN" sz="2400" b="0" i="1" u="none" strike="noStrike" baseline="0" dirty="0">
                    <a:latin typeface="STIXGeneral-Italic"/>
                  </a:rPr>
                  <a:t> </a:t>
                </a:r>
                <a:r>
                  <a:rPr lang="en-IN" sz="2400" b="0" i="0" u="none" strike="noStrike" baseline="0" dirty="0">
                    <a:latin typeface="STIXGeneral-Regular"/>
                  </a:rPr>
                  <a:t>with </a:t>
                </a:r>
                <a14:m>
                  <m:oMath xmlns:m="http://schemas.openxmlformats.org/officeDocument/2006/math">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 ≥ </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𝑛</m:t>
                        </m:r>
                      </m:e>
                      <m:sub>
                        <m:r>
                          <a:rPr lang="en-IN" sz="2400" b="0" i="1" u="none" strike="noStrike" baseline="0" dirty="0" smtClean="0">
                            <a:latin typeface="Cambria Math" panose="02040503050406030204" pitchFamily="18" charset="0"/>
                          </a:rPr>
                          <m:t>0</m:t>
                        </m:r>
                      </m:sub>
                    </m:sSub>
                  </m:oMath>
                </a14:m>
                <a:r>
                  <a:rPr lang="en-IN" sz="2400" b="0" i="0" u="none" strike="noStrike" baseline="0" dirty="0">
                    <a:latin typeface="STIXGeneral-Regular"/>
                  </a:rPr>
                  <a:t>, where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𝑛</m:t>
                        </m:r>
                      </m:e>
                      <m:sub>
                        <m:r>
                          <a:rPr lang="en-IN" sz="2400" b="0" i="1" u="none" strike="noStrike" baseline="0" dirty="0" smtClean="0">
                            <a:latin typeface="Cambria Math" panose="02040503050406030204" pitchFamily="18" charset="0"/>
                          </a:rPr>
                          <m:t>0</m:t>
                        </m:r>
                      </m:sub>
                    </m:sSub>
                  </m:oMath>
                </a14:m>
                <a:r>
                  <a:rPr lang="en-IN" sz="2400" b="0" i="0" u="none" strike="noStrike" baseline="0" dirty="0">
                    <a:latin typeface="STIXGeneral-Regular"/>
                  </a:rPr>
                  <a:t> is a nonnegative integer. </a:t>
                </a:r>
              </a:p>
              <a:p>
                <a:pPr algn="just">
                  <a:buFont typeface="Wingdings" panose="05000000000000000000" pitchFamily="2" charset="2"/>
                  <a:buChar char="q"/>
                </a:pPr>
                <a:endParaRPr lang="en-IN" sz="2400" dirty="0">
                  <a:latin typeface="STIXGeneral-Regular"/>
                </a:endParaRPr>
              </a:p>
              <a:p>
                <a:pPr algn="just">
                  <a:buFont typeface="Wingdings" panose="05000000000000000000" pitchFamily="2" charset="2"/>
                  <a:buChar char="q"/>
                </a:pPr>
                <a:r>
                  <a:rPr lang="en-IN" sz="2400" dirty="0">
                    <a:latin typeface="STIXGeneral-Regular"/>
                  </a:rPr>
                  <a:t>Example 1: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b="0" dirty="0">
                    <a:latin typeface="STIXGeneral-Regular"/>
                  </a:rPr>
                  <a:t> for all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b="0" dirty="0">
                    <a:latin typeface="STIXGeneral-Regular"/>
                  </a:rPr>
                  <a:t>(assume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=0)</m:t>
                    </m:r>
                  </m:oMath>
                </a14:m>
                <a:endParaRPr lang="en-US" sz="2400" b="0" dirty="0">
                  <a:latin typeface="STIXGeneral-Regular"/>
                </a:endParaRPr>
              </a:p>
              <a:p>
                <a:pPr algn="just">
                  <a:buFont typeface="Wingdings" panose="05000000000000000000" pitchFamily="2" charset="2"/>
                  <a:buChar char="q"/>
                </a:pPr>
                <a:endParaRPr lang="en-US" sz="2400" b="0" dirty="0">
                  <a:latin typeface="STIXGeneral-Regular"/>
                </a:endParaRPr>
              </a:p>
              <a:p>
                <a:pPr algn="just">
                  <a:buFont typeface="Wingdings" panose="05000000000000000000" pitchFamily="2" charset="2"/>
                  <a:buChar char="q"/>
                </a:pPr>
                <a:endParaRPr lang="en-IN" sz="2400" dirty="0">
                  <a:latin typeface="STIXGeneral-Regular"/>
                </a:endParaRPr>
              </a:p>
              <a:p>
                <a:pPr algn="just">
                  <a:buFont typeface="Wingdings" panose="05000000000000000000" pitchFamily="2" charset="2"/>
                  <a:buChar char="q"/>
                </a:pPr>
                <a:r>
                  <a:rPr lang="en-IN" sz="2400" dirty="0">
                    <a:latin typeface="STIXGeneral-Regular"/>
                  </a:rPr>
                  <a:t>Example 2: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−1 </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a14:m>
                <a:r>
                  <a:rPr lang="en-IN" sz="2400" dirty="0">
                    <a:latin typeface="STIXGeneral-Regular"/>
                  </a:rPr>
                  <a:t>for all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≥2</m:t>
                    </m:r>
                  </m:oMath>
                </a14:m>
                <a:r>
                  <a:rPr lang="en-IN" sz="2400" dirty="0">
                    <a:latin typeface="STIXGeneral-Regular"/>
                  </a:rPr>
                  <a:t> and assume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=3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m:t>
                    </m:r>
                  </m:oMath>
                </a14:m>
                <a:r>
                  <a:rPr lang="en-IN" sz="2400" dirty="0">
                    <a:latin typeface="STIXGeneral-Regular"/>
                  </a:rPr>
                  <a:t>. </a:t>
                </a:r>
              </a:p>
              <a:p>
                <a:pPr algn="just">
                  <a:buFont typeface="Wingdings" panose="05000000000000000000" pitchFamily="2" charset="2"/>
                  <a:buChar char="Ø"/>
                </a:pPr>
                <a:endParaRPr lang="en-IN" sz="2400" b="0" i="0" u="none" strike="noStrike" baseline="0" dirty="0">
                  <a:latin typeface="STIXGeneral-Regular"/>
                </a:endParaRPr>
              </a:p>
              <a:p>
                <a:pPr algn="just">
                  <a:buFont typeface="Wingdings" panose="05000000000000000000" pitchFamily="2" charset="2"/>
                  <a:buChar char="Ø"/>
                </a:pPr>
                <a:endParaRPr lang="en-IN" sz="2400" b="0" i="0" u="none" strike="noStrike" baseline="0" dirty="0">
                  <a:latin typeface="STIXGeneral-Regular"/>
                </a:endParaRPr>
              </a:p>
              <a:p>
                <a:pPr algn="just">
                  <a:buFont typeface="Wingdings" panose="05000000000000000000" pitchFamily="2" charset="2"/>
                  <a:buChar char="Ø"/>
                </a:pPr>
                <a:r>
                  <a:rPr lang="en-IN" sz="2400" b="0" i="0" u="none" strike="noStrike" baseline="0" dirty="0">
                    <a:latin typeface="STIXGeneral-Regular"/>
                  </a:rPr>
                  <a:t>A sequence is called a </a:t>
                </a:r>
                <a:r>
                  <a:rPr lang="en-IN" sz="2400" b="0" i="1" u="none" strike="noStrike" baseline="0" dirty="0">
                    <a:solidFill>
                      <a:srgbClr val="C00000"/>
                    </a:solidFill>
                    <a:latin typeface="STIXGeneral-Italic"/>
                  </a:rPr>
                  <a:t>solution</a:t>
                </a:r>
                <a:r>
                  <a:rPr lang="en-IN" sz="2400" b="0" i="1" u="none" strike="noStrike" baseline="0" dirty="0">
                    <a:latin typeface="STIXGeneral-Italic"/>
                  </a:rPr>
                  <a:t> </a:t>
                </a:r>
                <a:r>
                  <a:rPr lang="en-IN" sz="2400" b="0" i="0" u="none" strike="noStrike" baseline="0" dirty="0">
                    <a:latin typeface="STIXGeneral-Regular"/>
                  </a:rPr>
                  <a:t>of a recurrence relation if its terms satisfy the recurrence relation.</a:t>
                </a:r>
                <a:endParaRPr lang="en-US" sz="2400" dirty="0"/>
              </a:p>
            </p:txBody>
          </p:sp>
        </mc:Choice>
        <mc:Fallback xmlns="">
          <p:sp>
            <p:nvSpPr>
              <p:cNvPr id="3" name="Rectangle 3"/>
              <p:cNvSpPr txBox="1">
                <a:spLocks noRot="1" noChangeAspect="1" noMove="1" noResize="1" noEditPoints="1" noAdjustHandles="1" noChangeArrowheads="1" noChangeShapeType="1" noTextEdit="1"/>
              </p:cNvSpPr>
              <p:nvPr/>
            </p:nvSpPr>
            <p:spPr>
              <a:xfrm>
                <a:off x="727363" y="1537853"/>
                <a:ext cx="11021291" cy="4849091"/>
              </a:xfrm>
              <a:prstGeom prst="rect">
                <a:avLst/>
              </a:prstGeom>
              <a:blipFill>
                <a:blip r:embed="rId2"/>
                <a:stretch>
                  <a:fillRect l="-719" t="-1759" r="-885" b="-7035"/>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B50EBBA-CA69-4B7D-B64F-F326DC12FCBD}"/>
                  </a:ext>
                </a:extLst>
              </p14:cNvPr>
              <p14:cNvContentPartPr/>
              <p14:nvPr/>
            </p14:nvContentPartPr>
            <p14:xfrm>
              <a:off x="1414080" y="680760"/>
              <a:ext cx="10466640" cy="5536800"/>
            </p14:xfrm>
          </p:contentPart>
        </mc:Choice>
        <mc:Fallback xmlns="">
          <p:pic>
            <p:nvPicPr>
              <p:cNvPr id="4" name="Ink 3">
                <a:extLst>
                  <a:ext uri="{FF2B5EF4-FFF2-40B4-BE49-F238E27FC236}">
                    <a16:creationId xmlns:a16="http://schemas.microsoft.com/office/drawing/2014/main" id="{7B50EBBA-CA69-4B7D-B64F-F326DC12FCBD}"/>
                  </a:ext>
                </a:extLst>
              </p:cNvPr>
              <p:cNvPicPr/>
              <p:nvPr/>
            </p:nvPicPr>
            <p:blipFill>
              <a:blip r:embed="rId4"/>
              <a:stretch>
                <a:fillRect/>
              </a:stretch>
            </p:blipFill>
            <p:spPr>
              <a:xfrm>
                <a:off x="1404720" y="671400"/>
                <a:ext cx="10485360" cy="5555520"/>
              </a:xfrm>
              <a:prstGeom prst="rect">
                <a:avLst/>
              </a:prstGeom>
            </p:spPr>
          </p:pic>
        </mc:Fallback>
      </mc:AlternateContent>
    </p:spTree>
    <p:extLst>
      <p:ext uri="{BB962C8B-B14F-4D97-AF65-F5344CB8AC3E}">
        <p14:creationId xmlns:p14="http://schemas.microsoft.com/office/powerpoint/2010/main" val="241108860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Asymptotic Complexity and Notations</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680720" y="1537853"/>
                <a:ext cx="1125728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Running time of an algorithm as a function of input size </a:t>
                </a:r>
                <a:r>
                  <a:rPr lang="en-US" altLang="en-US" i="1" dirty="0"/>
                  <a:t>n</a:t>
                </a:r>
                <a:r>
                  <a:rPr lang="en-US" altLang="en-US" b="1" dirty="0">
                    <a:solidFill>
                      <a:srgbClr val="CC0000"/>
                    </a:solidFill>
                  </a:rPr>
                  <a:t> for large </a:t>
                </a:r>
                <a:r>
                  <a:rPr lang="en-US" altLang="en-US" b="1" i="1" dirty="0">
                    <a:solidFill>
                      <a:srgbClr val="CC0000"/>
                    </a:solidFill>
                  </a:rPr>
                  <a:t>n</a:t>
                </a:r>
                <a:r>
                  <a:rPr lang="en-US" altLang="en-US" dirty="0"/>
                  <a:t>.</a:t>
                </a:r>
              </a:p>
              <a:p>
                <a:endParaRPr lang="en-US" altLang="en-US" dirty="0"/>
              </a:p>
              <a:p>
                <a:r>
                  <a:rPr lang="en-US" altLang="en-US" dirty="0"/>
                  <a:t>Expressed using only the </a:t>
                </a:r>
                <a:r>
                  <a:rPr lang="en-US" altLang="en-US" b="1" dirty="0">
                    <a:solidFill>
                      <a:srgbClr val="CC0000"/>
                    </a:solidFill>
                  </a:rPr>
                  <a:t>highest-order term</a:t>
                </a:r>
                <a:r>
                  <a:rPr lang="en-US" altLang="en-US" dirty="0"/>
                  <a:t> in the expression for the exact running time.</a:t>
                </a:r>
              </a:p>
              <a:p>
                <a:pPr lvl="1"/>
                <a:r>
                  <a:rPr lang="en-US" altLang="en-US" sz="3000" dirty="0"/>
                  <a:t>Instead of exact running time, say </a:t>
                </a:r>
                <a14:m>
                  <m:oMath xmlns:m="http://schemas.openxmlformats.org/officeDocument/2006/math">
                    <m:r>
                      <m:rPr>
                        <m:sty m:val="p"/>
                      </m:rPr>
                      <a:rPr lang="en-US" altLang="en-US" sz="3000" b="0" i="0" dirty="0" smtClean="0">
                        <a:latin typeface="Cambria Math" panose="02040503050406030204" pitchFamily="18" charset="0"/>
                      </a:rPr>
                      <m:t>O</m:t>
                    </m:r>
                    <m:r>
                      <a:rPr lang="en-US" altLang="en-US" sz="3000" i="1" dirty="0" smtClean="0">
                        <a:latin typeface="Cambria Math" panose="02040503050406030204" pitchFamily="18" charset="0"/>
                      </a:rPr>
                      <m:t>(</m:t>
                    </m:r>
                    <m:r>
                      <a:rPr lang="en-US" altLang="en-US" sz="3000" i="1" dirty="0" smtClean="0">
                        <a:latin typeface="Cambria Math" panose="02040503050406030204" pitchFamily="18" charset="0"/>
                      </a:rPr>
                      <m:t>𝑛</m:t>
                    </m:r>
                    <m:r>
                      <a:rPr lang="en-US" altLang="en-US" sz="3000" i="1" baseline="30000" dirty="0">
                        <a:latin typeface="Cambria Math" panose="02040503050406030204" pitchFamily="18" charset="0"/>
                      </a:rPr>
                      <m:t>2</m:t>
                    </m:r>
                    <m:r>
                      <a:rPr lang="en-US" altLang="en-US" sz="3000" i="1" dirty="0">
                        <a:latin typeface="Cambria Math" panose="02040503050406030204" pitchFamily="18" charset="0"/>
                      </a:rPr>
                      <m:t>)</m:t>
                    </m:r>
                  </m:oMath>
                </a14:m>
                <a:r>
                  <a:rPr lang="en-US" altLang="en-US" sz="3000" dirty="0"/>
                  <a:t>.</a:t>
                </a:r>
              </a:p>
              <a:p>
                <a:pPr lvl="1"/>
                <a:endParaRPr lang="en-US" altLang="en-US" dirty="0"/>
              </a:p>
              <a:p>
                <a:r>
                  <a:rPr lang="en-US" altLang="en-US" dirty="0"/>
                  <a:t>Describes behavior of function in the limit.</a:t>
                </a:r>
              </a:p>
              <a:p>
                <a:endParaRPr lang="en-US" altLang="en-US" dirty="0"/>
              </a:p>
              <a:p>
                <a:r>
                  <a:rPr lang="en-US" altLang="en-US" b="1" i="1" dirty="0">
                    <a:solidFill>
                      <a:srgbClr val="002060"/>
                    </a:solidFill>
                  </a:rPr>
                  <a:t>Asymptotic Notation</a:t>
                </a:r>
                <a:r>
                  <a:rPr lang="en-US" altLang="en-US" b="1" i="1" dirty="0">
                    <a:solidFill>
                      <a:srgbClr val="CC0000"/>
                    </a:solidFill>
                  </a:rPr>
                  <a:t>: </a:t>
                </a:r>
                <a14:m>
                  <m:oMath xmlns:m="http://schemas.openxmlformats.org/officeDocument/2006/math">
                    <m:r>
                      <a:rPr lang="en-US" altLang="en-US" b="1" i="1" smtClean="0">
                        <a:solidFill>
                          <a:srgbClr val="CC0000"/>
                        </a:solidFill>
                        <a:latin typeface="Cambria Math" panose="02040503050406030204" pitchFamily="18" charset="0"/>
                      </a:rPr>
                      <m:t>𝑶</m:t>
                    </m:r>
                    <m:r>
                      <a:rPr lang="en-US" altLang="en-US" b="1" i="1" smtClean="0">
                        <a:solidFill>
                          <a:srgbClr val="CC0000"/>
                        </a:solidFill>
                        <a:latin typeface="Cambria Math" panose="02040503050406030204" pitchFamily="18" charset="0"/>
                      </a:rPr>
                      <m:t>, </m:t>
                    </m:r>
                    <m:r>
                      <a:rPr lang="en-US" altLang="en-US" b="1" i="1" smtClean="0">
                        <a:solidFill>
                          <a:srgbClr val="CC0000"/>
                        </a:solidFill>
                        <a:latin typeface="Cambria Math" panose="02040503050406030204" pitchFamily="18" charset="0"/>
                        <a:ea typeface="Cambria Math" panose="02040503050406030204" pitchFamily="18" charset="0"/>
                      </a:rPr>
                      <m:t>𝜽</m:t>
                    </m:r>
                    <m:r>
                      <a:rPr lang="en-US" altLang="en-US" b="1" i="1" smtClean="0">
                        <a:solidFill>
                          <a:srgbClr val="CC0000"/>
                        </a:solidFill>
                        <a:latin typeface="Cambria Math" panose="02040503050406030204" pitchFamily="18" charset="0"/>
                        <a:ea typeface="Cambria Math" panose="02040503050406030204" pitchFamily="18" charset="0"/>
                      </a:rPr>
                      <m:t>, </m:t>
                    </m:r>
                    <m:r>
                      <a:rPr lang="en-US" altLang="en-US" b="1" i="0" smtClean="0">
                        <a:solidFill>
                          <a:srgbClr val="CC0000"/>
                        </a:solidFill>
                        <a:latin typeface="Cambria Math" panose="02040503050406030204" pitchFamily="18" charset="0"/>
                        <a:ea typeface="Cambria Math" panose="02040503050406030204" pitchFamily="18" charset="0"/>
                      </a:rPr>
                      <m:t>𝛀</m:t>
                    </m:r>
                    <m:r>
                      <a:rPr lang="en-US" altLang="en-US" b="1" i="0" smtClean="0">
                        <a:solidFill>
                          <a:srgbClr val="CC0000"/>
                        </a:solidFill>
                        <a:latin typeface="Cambria Math" panose="02040503050406030204" pitchFamily="18" charset="0"/>
                        <a:ea typeface="Cambria Math" panose="02040503050406030204" pitchFamily="18" charset="0"/>
                      </a:rPr>
                      <m:t> </m:t>
                    </m:r>
                  </m:oMath>
                </a14:m>
                <a:endParaRPr lang="en-US" altLang="en-US" i="1" dirty="0">
                  <a:solidFill>
                    <a:srgbClr val="CC0000"/>
                  </a:solidFill>
                </a:endParaRPr>
              </a:p>
              <a:p>
                <a:endParaRPr lang="en-US" altLang="en-US" dirty="0"/>
              </a:p>
              <a:p>
                <a:endParaRPr lang="en-US" altLang="en-US" dirty="0"/>
              </a:p>
              <a:p>
                <a:pPr>
                  <a:buFont typeface="Wingdings" panose="05000000000000000000" pitchFamily="2" charset="2"/>
                  <a:buChar char="q"/>
                </a:pPr>
                <a:endParaRPr lang="en-IN" sz="2400" dirty="0">
                  <a:latin typeface="STIXGeneral-Regular"/>
                </a:endParaRPr>
              </a:p>
              <a:p>
                <a:pPr marL="0" indent="0">
                  <a:buNone/>
                </a:pPr>
                <a:endParaRPr lang="en-IN" sz="2400" dirty="0">
                  <a:latin typeface="STIXGeneral-Regular"/>
                </a:endParaRPr>
              </a:p>
              <a:p>
                <a:pPr>
                  <a:buFont typeface="Wingdings" panose="05000000000000000000" pitchFamily="2" charset="2"/>
                  <a:buChar char="q"/>
                </a:pPr>
                <a:endParaRPr lang="en-IN" sz="2400" dirty="0">
                  <a:latin typeface="STIXGeneral-Regular"/>
                </a:endParaRPr>
              </a:p>
              <a:p>
                <a:pPr>
                  <a:buFont typeface="Wingdings" panose="05000000000000000000" pitchFamily="2" charset="2"/>
                  <a:buChar char="Ø"/>
                </a:pPr>
                <a:endParaRPr lang="en-IN" sz="2400" dirty="0">
                  <a:latin typeface="STIXGeneral-Regular"/>
                </a:endParaRPr>
              </a:p>
              <a:p>
                <a:pPr>
                  <a:buFont typeface="Wingdings" panose="05000000000000000000" pitchFamily="2" charset="2"/>
                  <a:buChar char="q"/>
                </a:pPr>
                <a:endParaRPr lang="en-IN" sz="2400" dirty="0">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680720" y="1537853"/>
                <a:ext cx="11257280" cy="4849091"/>
              </a:xfrm>
              <a:prstGeom prst="rect">
                <a:avLst/>
              </a:prstGeom>
              <a:blipFill>
                <a:blip r:embed="rId2"/>
                <a:stretch>
                  <a:fillRect l="-975" t="-201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2B7453E-ECEE-4B17-BA54-9743845BB95B}"/>
                  </a:ext>
                </a:extLst>
              </p14:cNvPr>
              <p14:cNvContentPartPr/>
              <p14:nvPr/>
            </p14:nvContentPartPr>
            <p14:xfrm>
              <a:off x="4271760" y="1985040"/>
              <a:ext cx="6537960" cy="3842640"/>
            </p14:xfrm>
          </p:contentPart>
        </mc:Choice>
        <mc:Fallback xmlns="">
          <p:pic>
            <p:nvPicPr>
              <p:cNvPr id="4" name="Ink 3">
                <a:extLst>
                  <a:ext uri="{FF2B5EF4-FFF2-40B4-BE49-F238E27FC236}">
                    <a16:creationId xmlns:a16="http://schemas.microsoft.com/office/drawing/2014/main" id="{B2B7453E-ECEE-4B17-BA54-9743845BB95B}"/>
                  </a:ext>
                </a:extLst>
              </p:cNvPr>
              <p:cNvPicPr/>
              <p:nvPr/>
            </p:nvPicPr>
            <p:blipFill>
              <a:blip r:embed="rId4"/>
              <a:stretch>
                <a:fillRect/>
              </a:stretch>
            </p:blipFill>
            <p:spPr>
              <a:xfrm>
                <a:off x="4262400" y="1975680"/>
                <a:ext cx="6556680" cy="3861360"/>
              </a:xfrm>
              <a:prstGeom prst="rect">
                <a:avLst/>
              </a:prstGeom>
            </p:spPr>
          </p:pic>
        </mc:Fallback>
      </mc:AlternateContent>
    </p:spTree>
    <p:extLst>
      <p:ext uri="{BB962C8B-B14F-4D97-AF65-F5344CB8AC3E}">
        <p14:creationId xmlns:p14="http://schemas.microsoft.com/office/powerpoint/2010/main" val="388099462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Big-O Notation</a:t>
            </a:r>
            <a:endParaRPr lang="en-IN" sz="24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680720" y="1537853"/>
                <a:ext cx="7927975"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ct val="20000"/>
                  </a:spcAft>
                  <a:buClr>
                    <a:srgbClr val="FF6600"/>
                  </a:buClr>
                  <a:buSzPct val="80000"/>
                  <a:buFont typeface="Wingdings" panose="05000000000000000000" pitchFamily="2" charset="2"/>
                  <a:buChar char="Ø"/>
                </a:pPr>
                <a:r>
                  <a:rPr kumimoji="1" lang="en-US" altLang="en-US" sz="2800" dirty="0">
                    <a:solidFill>
                      <a:schemeClr val="tx1"/>
                    </a:solidFill>
                  </a:rPr>
                  <a:t> For function </a:t>
                </a:r>
                <a14:m>
                  <m:oMath xmlns:m="http://schemas.openxmlformats.org/officeDocument/2006/math">
                    <m:r>
                      <a:rPr kumimoji="1" lang="en-US" altLang="en-US" sz="2800" b="0" i="1" dirty="0" smtClean="0">
                        <a:solidFill>
                          <a:schemeClr val="tx1"/>
                        </a:solidFill>
                        <a:latin typeface="Cambria Math" panose="02040503050406030204" pitchFamily="18" charset="0"/>
                      </a:rPr>
                      <m:t>𝑔</m:t>
                    </m:r>
                    <m:r>
                      <a:rPr kumimoji="1" lang="en-US" altLang="en-US" sz="2800" b="0" i="1" dirty="0" smtClean="0">
                        <a:solidFill>
                          <a:schemeClr val="tx1"/>
                        </a:solidFill>
                        <a:latin typeface="Cambria Math" panose="02040503050406030204" pitchFamily="18" charset="0"/>
                      </a:rPr>
                      <m:t>(</m:t>
                    </m:r>
                    <m:r>
                      <a:rPr kumimoji="1" lang="en-US" altLang="en-US" sz="2800" b="0" i="1" dirty="0" smtClean="0">
                        <a:solidFill>
                          <a:schemeClr val="tx1"/>
                        </a:solidFill>
                        <a:latin typeface="Cambria Math" panose="02040503050406030204" pitchFamily="18" charset="0"/>
                      </a:rPr>
                      <m:t>𝑛</m:t>
                    </m:r>
                    <m:r>
                      <a:rPr kumimoji="1" lang="en-US" altLang="en-US" sz="2800" b="0" i="1" dirty="0" smtClean="0">
                        <a:solidFill>
                          <a:schemeClr val="tx1"/>
                        </a:solidFill>
                        <a:latin typeface="Cambria Math" panose="02040503050406030204" pitchFamily="18" charset="0"/>
                      </a:rPr>
                      <m:t>)</m:t>
                    </m:r>
                  </m:oMath>
                </a14:m>
                <a:r>
                  <a:rPr kumimoji="1" lang="en-US" altLang="en-US" sz="2800" dirty="0">
                    <a:solidFill>
                      <a:schemeClr val="tx1"/>
                    </a:solidFill>
                  </a:rPr>
                  <a:t>, we define </a:t>
                </a:r>
                <a14:m>
                  <m:oMath xmlns:m="http://schemas.openxmlformats.org/officeDocument/2006/math">
                    <m:r>
                      <a:rPr kumimoji="1" lang="en-US" altLang="en-US" sz="2800" b="0" i="1" dirty="0" smtClean="0">
                        <a:solidFill>
                          <a:schemeClr val="tx1"/>
                        </a:solidFill>
                        <a:latin typeface="Cambria Math" panose="02040503050406030204" pitchFamily="18" charset="0"/>
                        <a:sym typeface="Symbol" panose="05050102010706020507" pitchFamily="18" charset="2"/>
                      </a:rPr>
                      <m:t>𝑂</m:t>
                    </m:r>
                    <m:r>
                      <a:rPr kumimoji="1" lang="en-US" altLang="en-US" sz="2800" b="0" i="1" dirty="0" smtClean="0">
                        <a:solidFill>
                          <a:schemeClr val="tx1"/>
                        </a:solidFill>
                        <a:latin typeface="Cambria Math" panose="02040503050406030204" pitchFamily="18" charset="0"/>
                      </a:rPr>
                      <m:t>(</m:t>
                    </m:r>
                    <m:r>
                      <a:rPr kumimoji="1" lang="en-US" altLang="en-US" sz="2800" b="0" i="1" dirty="0" smtClean="0">
                        <a:solidFill>
                          <a:schemeClr val="tx1"/>
                        </a:solidFill>
                        <a:latin typeface="Cambria Math" panose="02040503050406030204" pitchFamily="18" charset="0"/>
                      </a:rPr>
                      <m:t>𝑔</m:t>
                    </m:r>
                    <m:r>
                      <a:rPr kumimoji="1" lang="en-US" altLang="en-US" sz="2800" b="0" i="1" dirty="0" smtClean="0">
                        <a:solidFill>
                          <a:schemeClr val="tx1"/>
                        </a:solidFill>
                        <a:latin typeface="Cambria Math" panose="02040503050406030204" pitchFamily="18" charset="0"/>
                      </a:rPr>
                      <m:t>(</m:t>
                    </m:r>
                    <m:r>
                      <a:rPr kumimoji="1" lang="en-US" altLang="en-US" sz="2800" b="0" i="1" dirty="0" smtClean="0">
                        <a:solidFill>
                          <a:schemeClr val="tx1"/>
                        </a:solidFill>
                        <a:latin typeface="Cambria Math" panose="02040503050406030204" pitchFamily="18" charset="0"/>
                      </a:rPr>
                      <m:t>𝑛</m:t>
                    </m:r>
                    <m:r>
                      <a:rPr kumimoji="1" lang="en-US" altLang="en-US" sz="2800" b="0" i="1" dirty="0" smtClean="0">
                        <a:solidFill>
                          <a:schemeClr val="tx1"/>
                        </a:solidFill>
                        <a:latin typeface="Cambria Math" panose="02040503050406030204" pitchFamily="18" charset="0"/>
                      </a:rPr>
                      <m:t>))</m:t>
                    </m:r>
                  </m:oMath>
                </a14:m>
                <a:r>
                  <a:rPr kumimoji="1" lang="en-US" altLang="en-US" sz="2800" dirty="0">
                    <a:solidFill>
                      <a:schemeClr val="tx1"/>
                    </a:solidFill>
                  </a:rPr>
                  <a:t>, as the set:</a:t>
                </a:r>
              </a:p>
              <a:p>
                <a:pPr>
                  <a:spcAft>
                    <a:spcPct val="20000"/>
                  </a:spcAft>
                  <a:buClr>
                    <a:srgbClr val="FF6600"/>
                  </a:buClr>
                  <a:buSzPct val="80000"/>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kumimoji="1" lang="en-US" altLang="en-US" sz="2800" i="1" dirty="0" smtClean="0">
                          <a:solidFill>
                            <a:schemeClr val="tx1"/>
                          </a:solidFill>
                          <a:latin typeface="Cambria Math" panose="02040503050406030204" pitchFamily="18" charset="0"/>
                          <a:sym typeface="Symbol" panose="05050102010706020507" pitchFamily="18" charset="2"/>
                        </a:rPr>
                        <m:t>𝑂</m:t>
                      </m:r>
                      <m:r>
                        <a:rPr kumimoji="1" lang="en-US" altLang="en-US" sz="2800" i="1" dirty="0" smtClean="0">
                          <a:solidFill>
                            <a:schemeClr val="tx1"/>
                          </a:solidFill>
                          <a:latin typeface="Cambria Math" panose="02040503050406030204" pitchFamily="18" charset="0"/>
                        </a:rPr>
                        <m:t>(</m:t>
                      </m:r>
                      <m:r>
                        <a:rPr kumimoji="1" lang="en-US" altLang="en-US" sz="2800" i="1" dirty="0" smtClean="0">
                          <a:solidFill>
                            <a:schemeClr val="tx1"/>
                          </a:solidFill>
                          <a:latin typeface="Cambria Math" panose="02040503050406030204" pitchFamily="18" charset="0"/>
                        </a:rPr>
                        <m:t>𝑔</m:t>
                      </m:r>
                      <m:r>
                        <a:rPr kumimoji="1" lang="en-US" altLang="en-US" sz="2800" i="1" dirty="0" smtClean="0">
                          <a:solidFill>
                            <a:schemeClr val="tx1"/>
                          </a:solidFill>
                          <a:latin typeface="Cambria Math" panose="02040503050406030204" pitchFamily="18" charset="0"/>
                        </a:rPr>
                        <m:t>(</m:t>
                      </m:r>
                      <m:r>
                        <a:rPr kumimoji="1" lang="en-US" altLang="en-US" sz="2800" i="1" dirty="0" smtClean="0">
                          <a:solidFill>
                            <a:schemeClr val="tx1"/>
                          </a:solidFill>
                          <a:latin typeface="Cambria Math" panose="02040503050406030204" pitchFamily="18" charset="0"/>
                        </a:rPr>
                        <m:t>𝑛</m:t>
                      </m:r>
                      <m:r>
                        <a:rPr kumimoji="1" lang="en-US" altLang="en-US" sz="2800" i="1" dirty="0" smtClean="0">
                          <a:solidFill>
                            <a:schemeClr val="tx1"/>
                          </a:solidFill>
                          <a:latin typeface="Cambria Math" panose="02040503050406030204" pitchFamily="18" charset="0"/>
                        </a:rPr>
                        <m:t>)) = </m:t>
                      </m:r>
                      <m:r>
                        <a:rPr kumimoji="1" lang="en-US" altLang="en-US" sz="3200" i="1" dirty="0" smtClean="0">
                          <a:solidFill>
                            <a:schemeClr val="tx1"/>
                          </a:solidFill>
                          <a:latin typeface="Cambria Math" panose="02040503050406030204" pitchFamily="18" charset="0"/>
                        </a:rPr>
                        <m:t>{</m:t>
                      </m:r>
                      <m:r>
                        <a:rPr kumimoji="1" lang="en-US" altLang="en-US" sz="2800" i="1" dirty="0" smtClean="0">
                          <a:solidFill>
                            <a:schemeClr val="tx1"/>
                          </a:solidFill>
                          <a:latin typeface="Cambria Math" panose="02040503050406030204" pitchFamily="18" charset="0"/>
                        </a:rPr>
                        <m:t>𝑓</m:t>
                      </m:r>
                      <m:r>
                        <a:rPr kumimoji="1" lang="en-US" altLang="en-US" sz="2800" i="1" dirty="0" smtClean="0">
                          <a:solidFill>
                            <a:schemeClr val="tx1"/>
                          </a:solidFill>
                          <a:latin typeface="Cambria Math" panose="02040503050406030204" pitchFamily="18" charset="0"/>
                        </a:rPr>
                        <m:t>(</m:t>
                      </m:r>
                      <m:r>
                        <a:rPr kumimoji="1" lang="en-US" altLang="en-US" sz="2800" i="1" dirty="0" smtClean="0">
                          <a:solidFill>
                            <a:schemeClr val="tx1"/>
                          </a:solidFill>
                          <a:latin typeface="Cambria Math" panose="02040503050406030204" pitchFamily="18" charset="0"/>
                        </a:rPr>
                        <m:t>𝑛</m:t>
                      </m:r>
                      <m:r>
                        <a:rPr kumimoji="1" lang="en-US" altLang="en-US" sz="2800" i="1" dirty="0" smtClean="0">
                          <a:solidFill>
                            <a:schemeClr val="tx1"/>
                          </a:solidFill>
                          <a:latin typeface="Cambria Math" panose="02040503050406030204" pitchFamily="18" charset="0"/>
                        </a:rPr>
                        <m:t>) :  </m:t>
                      </m:r>
                      <m:r>
                        <m:rPr>
                          <m:sty m:val="p"/>
                        </m:rPr>
                        <a:rPr kumimoji="1" lang="en-US" altLang="en-US" sz="2800" i="0" dirty="0" smtClean="0">
                          <a:solidFill>
                            <a:schemeClr val="tx1"/>
                          </a:solidFill>
                          <a:latin typeface="Cambria Math" panose="02040503050406030204" pitchFamily="18" charset="0"/>
                        </a:rPr>
                        <m:t>positive</m:t>
                      </m:r>
                      <m:r>
                        <a:rPr kumimoji="1" lang="en-US" altLang="en-US" sz="2800" i="0" dirty="0" smtClean="0">
                          <a:solidFill>
                            <a:schemeClr val="tx1"/>
                          </a:solidFill>
                          <a:latin typeface="Cambria Math" panose="02040503050406030204" pitchFamily="18" charset="0"/>
                        </a:rPr>
                        <m:t> </m:t>
                      </m:r>
                      <m:r>
                        <m:rPr>
                          <m:sty m:val="p"/>
                        </m:rPr>
                        <a:rPr kumimoji="1" lang="en-US" altLang="en-US" sz="2800" i="0" dirty="0" smtClean="0">
                          <a:solidFill>
                            <a:schemeClr val="tx1"/>
                          </a:solidFill>
                          <a:latin typeface="Cambria Math" panose="02040503050406030204" pitchFamily="18" charset="0"/>
                        </a:rPr>
                        <m:t>constants</m:t>
                      </m:r>
                      <m:r>
                        <a:rPr kumimoji="1" lang="en-US" altLang="en-US" sz="2800" i="1" dirty="0" smtClean="0">
                          <a:solidFill>
                            <a:schemeClr val="tx1"/>
                          </a:solidFill>
                          <a:latin typeface="Cambria Math" panose="02040503050406030204" pitchFamily="18" charset="0"/>
                        </a:rPr>
                        <m:t> </m:t>
                      </m:r>
                      <m:r>
                        <a:rPr kumimoji="1" lang="en-US" altLang="en-US" sz="2800" i="1" dirty="0" smtClean="0">
                          <a:solidFill>
                            <a:schemeClr val="tx1"/>
                          </a:solidFill>
                          <a:latin typeface="Cambria Math" panose="02040503050406030204" pitchFamily="18" charset="0"/>
                        </a:rPr>
                        <m:t>𝑐</m:t>
                      </m:r>
                      <m:r>
                        <a:rPr kumimoji="1" lang="en-US" altLang="en-US" sz="2800" i="1" dirty="0" smtClean="0">
                          <a:solidFill>
                            <a:schemeClr val="tx1"/>
                          </a:solidFill>
                          <a:latin typeface="Cambria Math" panose="02040503050406030204" pitchFamily="18" charset="0"/>
                        </a:rPr>
                        <m:t> </m:t>
                      </m:r>
                      <m:r>
                        <m:rPr>
                          <m:sty m:val="p"/>
                        </m:rPr>
                        <a:rPr kumimoji="1" lang="en-US" altLang="en-US" sz="2800" i="0" dirty="0" smtClean="0">
                          <a:solidFill>
                            <a:schemeClr val="tx1"/>
                          </a:solidFill>
                          <a:latin typeface="Cambria Math" panose="02040503050406030204" pitchFamily="18" charset="0"/>
                        </a:rPr>
                        <m:t>and</m:t>
                      </m:r>
                      <m:r>
                        <a:rPr kumimoji="1" lang="en-US" altLang="en-US" sz="2800" i="1" dirty="0" smtClean="0">
                          <a:solidFill>
                            <a:schemeClr val="tx1"/>
                          </a:solidFill>
                          <a:latin typeface="Cambria Math" panose="02040503050406030204" pitchFamily="18" charset="0"/>
                        </a:rPr>
                        <m:t> </m:t>
                      </m:r>
                      <m:r>
                        <a:rPr kumimoji="1" lang="en-US" altLang="en-US" sz="2800" i="1" dirty="0" smtClean="0">
                          <a:solidFill>
                            <a:schemeClr val="tx1"/>
                          </a:solidFill>
                          <a:latin typeface="Cambria Math" panose="02040503050406030204" pitchFamily="18" charset="0"/>
                        </a:rPr>
                        <m:t>𝑛</m:t>
                      </m:r>
                      <m:r>
                        <a:rPr kumimoji="1" lang="en-US" altLang="en-US" sz="2800" i="1" baseline="-25000" dirty="0" smtClean="0">
                          <a:solidFill>
                            <a:schemeClr val="tx1"/>
                          </a:solidFill>
                          <a:latin typeface="Cambria Math" panose="02040503050406030204" pitchFamily="18" charset="0"/>
                        </a:rPr>
                        <m:t>0</m:t>
                      </m:r>
                      <m:r>
                        <a:rPr kumimoji="1" lang="en-US" altLang="en-US" sz="2800" b="0" i="1" baseline="-25000" dirty="0" smtClean="0">
                          <a:solidFill>
                            <a:schemeClr val="tx1"/>
                          </a:solidFill>
                          <a:latin typeface="Cambria Math" panose="02040503050406030204" pitchFamily="18" charset="0"/>
                        </a:rPr>
                        <m:t>  </m:t>
                      </m:r>
                      <m:r>
                        <m:rPr>
                          <m:sty m:val="p"/>
                        </m:rPr>
                        <a:rPr kumimoji="1" lang="en-US" altLang="en-US" sz="2800" i="0" dirty="0" smtClean="0">
                          <a:solidFill>
                            <a:schemeClr val="tx1"/>
                          </a:solidFill>
                          <a:latin typeface="Cambria Math" panose="02040503050406030204" pitchFamily="18" charset="0"/>
                        </a:rPr>
                        <m:t>such</m:t>
                      </m:r>
                      <m:r>
                        <a:rPr kumimoji="1" lang="en-US" altLang="en-US" sz="2800" i="0" dirty="0" smtClean="0">
                          <a:solidFill>
                            <a:schemeClr val="tx1"/>
                          </a:solidFill>
                          <a:latin typeface="Cambria Math" panose="02040503050406030204" pitchFamily="18" charset="0"/>
                        </a:rPr>
                        <m:t> </m:t>
                      </m:r>
                      <m:r>
                        <m:rPr>
                          <m:sty m:val="p"/>
                        </m:rPr>
                        <a:rPr kumimoji="1" lang="en-US" altLang="en-US" sz="2800" i="0" dirty="0" smtClean="0">
                          <a:solidFill>
                            <a:schemeClr val="tx1"/>
                          </a:solidFill>
                          <a:latin typeface="Cambria Math" panose="02040503050406030204" pitchFamily="18" charset="0"/>
                        </a:rPr>
                        <m:t>that</m:t>
                      </m:r>
                      <m:r>
                        <a:rPr kumimoji="1" lang="en-US" altLang="en-US" sz="2800" i="1" dirty="0" smtClean="0">
                          <a:solidFill>
                            <a:schemeClr val="tx1"/>
                          </a:solidFill>
                          <a:latin typeface="Cambria Math" panose="02040503050406030204" pitchFamily="18" charset="0"/>
                        </a:rPr>
                        <m:t> </m:t>
                      </m:r>
                      <m:r>
                        <a:rPr kumimoji="1" lang="en-US" altLang="en-US" i="1" dirty="0" smtClean="0">
                          <a:solidFill>
                            <a:schemeClr val="tx1"/>
                          </a:solidFill>
                          <a:latin typeface="Cambria Math" panose="02040503050406030204" pitchFamily="18" charset="0"/>
                          <a:sym typeface="Symbol" panose="05050102010706020507" pitchFamily="18" charset="2"/>
                        </a:rPr>
                        <m:t></m:t>
                      </m:r>
                      <m:r>
                        <a:rPr kumimoji="1" lang="en-US" altLang="en-US" i="1" dirty="0" smtClean="0">
                          <a:solidFill>
                            <a:schemeClr val="tx1"/>
                          </a:solidFill>
                          <a:latin typeface="Cambria Math" panose="02040503050406030204" pitchFamily="18" charset="0"/>
                        </a:rPr>
                        <m:t>𝑛</m:t>
                      </m:r>
                      <m:r>
                        <a:rPr kumimoji="1" lang="en-US" altLang="en-US" i="1" dirty="0" smtClean="0">
                          <a:solidFill>
                            <a:schemeClr val="tx1"/>
                          </a:solidFill>
                          <a:latin typeface="Cambria Math" panose="02040503050406030204" pitchFamily="18" charset="0"/>
                        </a:rPr>
                        <m:t>   </m:t>
                      </m:r>
                      <m:r>
                        <a:rPr kumimoji="1" lang="en-US" altLang="en-US" i="1" dirty="0" smtClean="0">
                          <a:solidFill>
                            <a:schemeClr val="tx1"/>
                          </a:solidFill>
                          <a:latin typeface="Cambria Math" panose="02040503050406030204" pitchFamily="18" charset="0"/>
                        </a:rPr>
                        <m:t>𝑛</m:t>
                      </m:r>
                      <m:r>
                        <a:rPr kumimoji="1" lang="en-US" altLang="en-US" i="1" baseline="-25000" dirty="0" smtClean="0">
                          <a:solidFill>
                            <a:schemeClr val="tx1"/>
                          </a:solidFill>
                          <a:latin typeface="Cambria Math" panose="02040503050406030204" pitchFamily="18" charset="0"/>
                        </a:rPr>
                        <m:t>0</m:t>
                      </m:r>
                      <m:r>
                        <a:rPr kumimoji="1" lang="en-US" altLang="en-US" i="1" dirty="0" smtClean="0">
                          <a:solidFill>
                            <a:schemeClr val="tx1"/>
                          </a:solidFill>
                          <a:latin typeface="Cambria Math" panose="02040503050406030204" pitchFamily="18" charset="0"/>
                        </a:rPr>
                        <m:t>,</m:t>
                      </m:r>
                    </m:oMath>
                  </m:oMathPara>
                </a14:m>
                <a:endParaRPr kumimoji="1" lang="en-US" altLang="en-US" sz="2800" dirty="0">
                  <a:solidFill>
                    <a:schemeClr val="tx1"/>
                  </a:solidFill>
                </a:endParaRPr>
              </a:p>
              <a:p>
                <a:pPr>
                  <a:spcAft>
                    <a:spcPct val="20000"/>
                  </a:spcAft>
                  <a:buClr>
                    <a:srgbClr val="FF6600"/>
                  </a:buClr>
                  <a:buSzPct val="80000"/>
                  <a:buFont typeface="Wingdings" panose="05000000000000000000" pitchFamily="2" charset="2"/>
                  <a:buNone/>
                </a:pPr>
                <a14:m>
                  <m:oMathPara xmlns:m="http://schemas.openxmlformats.org/officeDocument/2006/math">
                    <m:oMathParaPr>
                      <m:jc m:val="centerGroup"/>
                    </m:oMathParaPr>
                    <m:oMath xmlns:m="http://schemas.openxmlformats.org/officeDocument/2006/math">
                      <m:r>
                        <m:rPr>
                          <m:sty m:val="p"/>
                        </m:rPr>
                        <a:rPr kumimoji="1" lang="en-US" altLang="en-US" sz="2400" i="0" dirty="0" smtClean="0">
                          <a:solidFill>
                            <a:schemeClr val="tx1"/>
                          </a:solidFill>
                          <a:latin typeface="Cambria Math" panose="02040503050406030204" pitchFamily="18" charset="0"/>
                        </a:rPr>
                        <m:t>we</m:t>
                      </m:r>
                      <m:r>
                        <a:rPr kumimoji="1" lang="en-US" altLang="en-US" sz="2400" i="0" dirty="0" smtClean="0">
                          <a:solidFill>
                            <a:schemeClr val="tx1"/>
                          </a:solidFill>
                          <a:latin typeface="Cambria Math" panose="02040503050406030204" pitchFamily="18" charset="0"/>
                        </a:rPr>
                        <m:t> </m:t>
                      </m:r>
                      <m:r>
                        <m:rPr>
                          <m:sty m:val="p"/>
                        </m:rPr>
                        <a:rPr kumimoji="1" lang="en-US" altLang="en-US" sz="2400" i="0" dirty="0" smtClean="0">
                          <a:solidFill>
                            <a:schemeClr val="tx1"/>
                          </a:solidFill>
                          <a:latin typeface="Cambria Math" panose="02040503050406030204" pitchFamily="18" charset="0"/>
                        </a:rPr>
                        <m:t>have</m:t>
                      </m:r>
                      <m:r>
                        <a:rPr kumimoji="1" lang="en-US" altLang="en-US" sz="2800" i="1" dirty="0" smtClean="0">
                          <a:solidFill>
                            <a:schemeClr val="tx1"/>
                          </a:solidFill>
                          <a:latin typeface="Cambria Math" panose="02040503050406030204" pitchFamily="18" charset="0"/>
                        </a:rPr>
                        <m:t> 0 </m:t>
                      </m:r>
                      <m:r>
                        <a:rPr kumimoji="1" lang="en-US" altLang="en-US" sz="2800" i="1" dirty="0" smtClean="0">
                          <a:solidFill>
                            <a:schemeClr val="tx1"/>
                          </a:solidFill>
                          <a:latin typeface="Cambria Math" panose="02040503050406030204" pitchFamily="18" charset="0"/>
                          <a:sym typeface="Symbol" panose="05050102010706020507" pitchFamily="18" charset="2"/>
                        </a:rPr>
                        <m:t></m:t>
                      </m:r>
                      <m:r>
                        <a:rPr kumimoji="1" lang="en-US" altLang="en-US" sz="2800" i="1" dirty="0" smtClean="0">
                          <a:solidFill>
                            <a:schemeClr val="tx1"/>
                          </a:solidFill>
                          <a:latin typeface="Cambria Math" panose="02040503050406030204" pitchFamily="18" charset="0"/>
                        </a:rPr>
                        <m:t>  </m:t>
                      </m:r>
                      <m:r>
                        <a:rPr kumimoji="1" lang="en-US" altLang="en-US" sz="2800" i="1" dirty="0" smtClean="0">
                          <a:solidFill>
                            <a:schemeClr val="tx1"/>
                          </a:solidFill>
                          <a:latin typeface="Cambria Math" panose="02040503050406030204" pitchFamily="18" charset="0"/>
                        </a:rPr>
                        <m:t>𝑓</m:t>
                      </m:r>
                      <m:r>
                        <a:rPr kumimoji="1" lang="en-US" altLang="en-US" sz="2800" i="1" dirty="0" smtClean="0">
                          <a:solidFill>
                            <a:schemeClr val="tx1"/>
                          </a:solidFill>
                          <a:latin typeface="Cambria Math" panose="02040503050406030204" pitchFamily="18" charset="0"/>
                        </a:rPr>
                        <m:t>(</m:t>
                      </m:r>
                      <m:r>
                        <a:rPr kumimoji="1" lang="en-US" altLang="en-US" sz="2800" i="1" dirty="0" smtClean="0">
                          <a:solidFill>
                            <a:schemeClr val="tx1"/>
                          </a:solidFill>
                          <a:latin typeface="Cambria Math" panose="02040503050406030204" pitchFamily="18" charset="0"/>
                        </a:rPr>
                        <m:t>𝑛</m:t>
                      </m:r>
                      <m:r>
                        <a:rPr kumimoji="1" lang="en-US" altLang="en-US" sz="2800" i="1" dirty="0" smtClean="0">
                          <a:solidFill>
                            <a:schemeClr val="tx1"/>
                          </a:solidFill>
                          <a:latin typeface="Cambria Math" panose="02040503050406030204" pitchFamily="18" charset="0"/>
                        </a:rPr>
                        <m:t>)  </m:t>
                      </m:r>
                      <m:r>
                        <a:rPr kumimoji="1" lang="en-US" altLang="en-US" sz="2800" i="1" dirty="0" smtClean="0">
                          <a:solidFill>
                            <a:schemeClr val="tx1"/>
                          </a:solidFill>
                          <a:latin typeface="Cambria Math" panose="02040503050406030204" pitchFamily="18" charset="0"/>
                        </a:rPr>
                        <m:t>𝑐𝑔</m:t>
                      </m:r>
                      <m:r>
                        <a:rPr kumimoji="1" lang="en-US" altLang="en-US" sz="2800" i="1" dirty="0" smtClean="0">
                          <a:solidFill>
                            <a:schemeClr val="tx1"/>
                          </a:solidFill>
                          <a:latin typeface="Cambria Math" panose="02040503050406030204" pitchFamily="18" charset="0"/>
                        </a:rPr>
                        <m:t>(</m:t>
                      </m:r>
                      <m:r>
                        <a:rPr kumimoji="1" lang="en-US" altLang="en-US" sz="2800" i="1" dirty="0" smtClean="0">
                          <a:solidFill>
                            <a:schemeClr val="tx1"/>
                          </a:solidFill>
                          <a:latin typeface="Cambria Math" panose="02040503050406030204" pitchFamily="18" charset="0"/>
                        </a:rPr>
                        <m:t>𝑛</m:t>
                      </m:r>
                      <m:r>
                        <a:rPr kumimoji="1" lang="en-US" altLang="en-US" sz="2800" i="1" dirty="0" smtClean="0">
                          <a:solidFill>
                            <a:schemeClr val="tx1"/>
                          </a:solidFill>
                          <a:latin typeface="Cambria Math" panose="02040503050406030204" pitchFamily="18" charset="0"/>
                        </a:rPr>
                        <m:t>) </m:t>
                      </m:r>
                      <m:r>
                        <a:rPr kumimoji="1" lang="en-US" altLang="en-US" sz="3200" i="1" dirty="0" smtClean="0">
                          <a:solidFill>
                            <a:schemeClr val="tx1"/>
                          </a:solidFill>
                          <a:latin typeface="Cambria Math" panose="02040503050406030204" pitchFamily="18" charset="0"/>
                        </a:rPr>
                        <m:t>}</m:t>
                      </m:r>
                    </m:oMath>
                  </m:oMathPara>
                </a14:m>
                <a:endParaRPr kumimoji="1" lang="en-US" altLang="en-US" sz="2800" dirty="0">
                  <a:solidFill>
                    <a:schemeClr val="tx1"/>
                  </a:solidFill>
                </a:endParaRPr>
              </a:p>
              <a:p>
                <a:pPr>
                  <a:buFont typeface="Wingdings" panose="05000000000000000000" pitchFamily="2" charset="2"/>
                  <a:buChar char="q"/>
                </a:pPr>
                <a:r>
                  <a:rPr lang="en-US" altLang="en-US" sz="2400" b="1" i="1" dirty="0"/>
                  <a:t>Intuitively</a:t>
                </a:r>
                <a:r>
                  <a:rPr lang="en-US" altLang="en-US" sz="2400" dirty="0"/>
                  <a:t>: Set of all functions whose </a:t>
                </a:r>
                <a:r>
                  <a:rPr lang="en-US" altLang="en-US" sz="2400" i="1" dirty="0"/>
                  <a:t>rate of growth</a:t>
                </a:r>
                <a:r>
                  <a:rPr lang="en-US" altLang="en-US" sz="2400" dirty="0"/>
                  <a:t> is the same as or lower than that of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𝑛</m:t>
                    </m:r>
                    <m:r>
                      <a:rPr lang="en-US" altLang="en-US" sz="2400" i="1" dirty="0" smtClean="0">
                        <a:latin typeface="Cambria Math" panose="02040503050406030204" pitchFamily="18" charset="0"/>
                      </a:rPr>
                      <m:t>)</m:t>
                    </m:r>
                  </m:oMath>
                </a14:m>
                <a:r>
                  <a:rPr lang="en-US" altLang="en-US" sz="2400" dirty="0"/>
                  <a:t>.</a:t>
                </a:r>
              </a:p>
              <a:p>
                <a:pPr marL="0" indent="0">
                  <a:buNone/>
                </a:pPr>
                <a:r>
                  <a:rPr lang="en-IN" sz="2400" dirty="0">
                    <a:solidFill>
                      <a:schemeClr val="tx1"/>
                    </a:solidFill>
                    <a:latin typeface="STIXGeneral-Regular"/>
                  </a:rPr>
                  <a:t>Examples: </a:t>
                </a:r>
              </a:p>
              <a:p>
                <a:pPr marL="457200" indent="-457200">
                  <a:buAutoNum type="arabicParenBoth"/>
                </a:pP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rPr>
                      <m:t>𝑛</m:t>
                    </m:r>
                    <m:r>
                      <a:rPr lang="en-US" sz="2400" b="0" i="1" smtClean="0">
                        <a:latin typeface="Cambria Math" panose="02040503050406030204" pitchFamily="18" charset="0"/>
                      </a:rPr>
                      <m:t>+100∈</m:t>
                    </m:r>
                    <m:r>
                      <a:rPr lang="en-US" sz="2400" b="0" i="1" smtClean="0">
                        <a:latin typeface="Cambria Math" panose="02040503050406030204" pitchFamily="18" charset="0"/>
                      </a:rPr>
                      <m:t>𝑂</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e>
                    </m:d>
                  </m:oMath>
                </a14:m>
                <a:endParaRPr lang="en-US" sz="2400" b="0" dirty="0">
                  <a:latin typeface="STIXGeneral-Regular"/>
                </a:endParaRPr>
              </a:p>
              <a:p>
                <a:pPr marL="457200" indent="-457200">
                  <a:buAutoNum type="arabicParenBoth"/>
                </a:pPr>
                <a14:m>
                  <m:oMath xmlns:m="http://schemas.openxmlformats.org/officeDocument/2006/math">
                    <m:r>
                      <a:rPr lang="en-US" sz="2400" b="0" i="1" smtClean="0">
                        <a:solidFill>
                          <a:schemeClr val="tx1"/>
                        </a:solidFill>
                        <a:latin typeface="Cambria Math" panose="02040503050406030204" pitchFamily="18" charset="0"/>
                      </a:rPr>
                      <m:t>10</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+15∈</m:t>
                    </m:r>
                    <m:r>
                      <a:rPr lang="en-US" sz="2400" b="0" i="1" smtClean="0">
                        <a:solidFill>
                          <a:schemeClr val="tx1"/>
                        </a:solidFill>
                        <a:latin typeface="Cambria Math" panose="02040503050406030204" pitchFamily="18" charset="0"/>
                      </a:rPr>
                      <m:t>𝑂</m:t>
                    </m:r>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e>
                    </m:d>
                  </m:oMath>
                </a14:m>
                <a:endParaRPr lang="en-US" sz="2400" b="0" dirty="0">
                  <a:solidFill>
                    <a:schemeClr val="tx1"/>
                  </a:solidFill>
                  <a:latin typeface="STIXGeneral-Regular"/>
                </a:endParaRPr>
              </a:p>
              <a:p>
                <a:pPr marL="457200" indent="-457200">
                  <a:buFont typeface="Arial" panose="020B0604020202020204" pitchFamily="34" charset="0"/>
                  <a:buAutoNum type="arabicParenBoth"/>
                </a:pPr>
                <a14:m>
                  <m:oMath xmlns:m="http://schemas.openxmlformats.org/officeDocument/2006/math">
                    <m:r>
                      <a:rPr lang="en-US" sz="2400" b="0" i="1" smtClean="0">
                        <a:solidFill>
                          <a:schemeClr val="tx1"/>
                        </a:solidFill>
                        <a:latin typeface="Cambria Math" panose="02040503050406030204" pitchFamily="18" charset="0"/>
                      </a:rPr>
                      <m:t>10</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+15∈</m:t>
                    </m:r>
                    <m:r>
                      <a:rPr lang="en-US" sz="2400" b="0" i="1" smtClean="0">
                        <a:solidFill>
                          <a:schemeClr val="tx1"/>
                        </a:solidFill>
                        <a:latin typeface="Cambria Math" panose="02040503050406030204" pitchFamily="18" charset="0"/>
                      </a:rPr>
                      <m:t>𝑂</m:t>
                    </m:r>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3</m:t>
                            </m:r>
                          </m:sup>
                        </m:sSup>
                      </m:e>
                    </m:d>
                  </m:oMath>
                </a14:m>
                <a:endParaRPr lang="en-US" sz="2400" b="0" dirty="0">
                  <a:solidFill>
                    <a:schemeClr val="tx1"/>
                  </a:solidFill>
                  <a:latin typeface="STIXGeneral-Regular"/>
                </a:endParaRPr>
              </a:p>
              <a:p>
                <a:pPr marL="457200" indent="-457200">
                  <a:buAutoNum type="arabicParenBoth"/>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a:p>
                <a:pPr>
                  <a:buFont typeface="Wingdings" panose="05000000000000000000" pitchFamily="2" charset="2"/>
                  <a:buChar char="Ø"/>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680720" y="1537853"/>
                <a:ext cx="7927975" cy="4849091"/>
              </a:xfrm>
              <a:prstGeom prst="rect">
                <a:avLst/>
              </a:prstGeom>
              <a:blipFill>
                <a:blip r:embed="rId2"/>
                <a:stretch>
                  <a:fillRect l="-1231" t="-2010"/>
                </a:stretch>
              </a:blipFill>
            </p:spPr>
            <p:txBody>
              <a:bodyPr/>
              <a:lstStyle/>
              <a:p>
                <a:r>
                  <a:rPr lang="en-IN">
                    <a:noFill/>
                  </a:rPr>
                  <a:t> </a:t>
                </a:r>
              </a:p>
            </p:txBody>
          </p:sp>
        </mc:Fallback>
      </mc:AlternateContent>
      <p:pic>
        <p:nvPicPr>
          <p:cNvPr id="4" name="Picture 8">
            <a:extLst>
              <a:ext uri="{FF2B5EF4-FFF2-40B4-BE49-F238E27FC236}">
                <a16:creationId xmlns:a16="http://schemas.microsoft.com/office/drawing/2014/main" id="{23232479-E7BD-4ECA-A3BE-852017695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608695" y="2698116"/>
            <a:ext cx="3329305" cy="334729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6A093D6-2168-40B9-987A-10439E3426CF}"/>
                  </a:ext>
                </a:extLst>
              </p14:cNvPr>
              <p14:cNvContentPartPr/>
              <p14:nvPr/>
            </p14:nvContentPartPr>
            <p14:xfrm>
              <a:off x="1187280" y="1333080"/>
              <a:ext cx="9998280" cy="4788360"/>
            </p14:xfrm>
          </p:contentPart>
        </mc:Choice>
        <mc:Fallback xmlns="">
          <p:pic>
            <p:nvPicPr>
              <p:cNvPr id="5" name="Ink 4">
                <a:extLst>
                  <a:ext uri="{FF2B5EF4-FFF2-40B4-BE49-F238E27FC236}">
                    <a16:creationId xmlns:a16="http://schemas.microsoft.com/office/drawing/2014/main" id="{86A093D6-2168-40B9-987A-10439E3426CF}"/>
                  </a:ext>
                </a:extLst>
              </p:cNvPr>
              <p:cNvPicPr/>
              <p:nvPr/>
            </p:nvPicPr>
            <p:blipFill>
              <a:blip r:embed="rId5"/>
              <a:stretch>
                <a:fillRect/>
              </a:stretch>
            </p:blipFill>
            <p:spPr>
              <a:xfrm>
                <a:off x="1177920" y="1323720"/>
                <a:ext cx="10017000" cy="4807080"/>
              </a:xfrm>
              <a:prstGeom prst="rect">
                <a:avLst/>
              </a:prstGeom>
            </p:spPr>
          </p:pic>
        </mc:Fallback>
      </mc:AlternateContent>
    </p:spTree>
    <p:extLst>
      <p:ext uri="{BB962C8B-B14F-4D97-AF65-F5344CB8AC3E}">
        <p14:creationId xmlns:p14="http://schemas.microsoft.com/office/powerpoint/2010/main" val="103845314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0"/>
              </p:nvPr>
            </p:nvSpPr>
            <p:spPr>
              <a:xfrm>
                <a:off x="406400" y="734290"/>
                <a:ext cx="10718800" cy="561109"/>
              </a:xfrm>
            </p:spPr>
            <p:txBody>
              <a:bodyPr>
                <a:normAutofit/>
              </a:bodyPr>
              <a:lstStyle/>
              <a:p>
                <a:r>
                  <a:rPr lang="en-US" sz="2800" b="0" dirty="0">
                    <a:solidFill>
                      <a:srgbClr val="C00000"/>
                    </a:solidFill>
                  </a:rPr>
                  <a:t>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1" smtClean="0">
                        <a:solidFill>
                          <a:srgbClr val="C00000"/>
                        </a:solidFill>
                        <a:latin typeface="Cambria Math" panose="02040503050406030204" pitchFamily="18" charset="0"/>
                      </a:rPr>
                      <m:t>−</m:t>
                    </m:r>
                  </m:oMath>
                </a14:m>
                <a:r>
                  <a:rPr lang="en-US" sz="2400" b="0" dirty="0">
                    <a:solidFill>
                      <a:srgbClr val="C00000"/>
                    </a:solidFill>
                  </a:rPr>
                  <a:t> Notation</a:t>
                </a:r>
                <a:endParaRPr lang="en-IN" sz="2400" b="0" dirty="0">
                  <a:solidFill>
                    <a:srgbClr val="C00000"/>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sz="quarter" idx="10"/>
              </p:nvPr>
            </p:nvSpPr>
            <p:spPr>
              <a:xfrm>
                <a:off x="406400" y="734290"/>
                <a:ext cx="10718800" cy="561109"/>
              </a:xfrm>
              <a:blipFill>
                <a:blip r:embed="rId2"/>
                <a:stretch>
                  <a:fillRect b="-195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3"/>
              <p:cNvSpPr txBox="1">
                <a:spLocks noChangeArrowheads="1"/>
              </p:cNvSpPr>
              <p:nvPr/>
            </p:nvSpPr>
            <p:spPr>
              <a:xfrm>
                <a:off x="680720" y="1537853"/>
                <a:ext cx="7927975"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ct val="20000"/>
                  </a:spcAft>
                  <a:buClr>
                    <a:srgbClr val="FF6600"/>
                  </a:buClr>
                  <a:buSzPct val="80000"/>
                  <a:buFont typeface="Wingdings" panose="05000000000000000000" pitchFamily="2" charset="2"/>
                  <a:buChar char="Ø"/>
                </a:pPr>
                <a:r>
                  <a:rPr kumimoji="1" lang="en-US" altLang="en-US" sz="2800" dirty="0">
                    <a:solidFill>
                      <a:schemeClr val="tx1"/>
                    </a:solidFill>
                  </a:rPr>
                  <a:t> </a:t>
                </a:r>
                <a:r>
                  <a:rPr kumimoji="1" lang="en-US" altLang="en-US" dirty="0"/>
                  <a:t>For function </a:t>
                </a:r>
                <a14:m>
                  <m:oMath xmlns:m="http://schemas.openxmlformats.org/officeDocument/2006/math">
                    <m:r>
                      <a:rPr kumimoji="1" lang="en-US" altLang="en-US" i="1" dirty="0">
                        <a:latin typeface="Cambria Math" panose="02040503050406030204" pitchFamily="18" charset="0"/>
                      </a:rPr>
                      <m:t>𝑔</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m:t>
                    </m:r>
                  </m:oMath>
                </a14:m>
                <a:r>
                  <a:rPr kumimoji="1" lang="en-US" altLang="en-US" dirty="0"/>
                  <a:t>, we define </a:t>
                </a:r>
                <a14:m>
                  <m:oMath xmlns:m="http://schemas.openxmlformats.org/officeDocument/2006/math">
                    <m:r>
                      <m:rPr>
                        <m:sty m:val="p"/>
                      </m:rPr>
                      <a:rPr kumimoji="1" lang="en-US" altLang="en-US" b="0" i="0" dirty="0" smtClean="0">
                        <a:latin typeface="Cambria Math" panose="02040503050406030204" pitchFamily="18" charset="0"/>
                      </a:rPr>
                      <m:t>Ω</m:t>
                    </m:r>
                    <m:r>
                      <a:rPr kumimoji="1" lang="en-US" altLang="en-US" i="1" dirty="0" smtClean="0">
                        <a:latin typeface="Cambria Math" panose="02040503050406030204" pitchFamily="18" charset="0"/>
                      </a:rPr>
                      <m:t>(</m:t>
                    </m:r>
                    <m:r>
                      <a:rPr kumimoji="1" lang="en-US" altLang="en-US" i="1" dirty="0" smtClean="0">
                        <a:latin typeface="Cambria Math" panose="02040503050406030204" pitchFamily="18" charset="0"/>
                      </a:rPr>
                      <m:t>𝑔</m:t>
                    </m:r>
                    <m:r>
                      <a:rPr kumimoji="1" lang="en-US" altLang="en-US" i="1" dirty="0" smtClean="0">
                        <a:latin typeface="Cambria Math" panose="02040503050406030204" pitchFamily="18" charset="0"/>
                      </a:rPr>
                      <m:t>(</m:t>
                    </m:r>
                    <m:r>
                      <a:rPr kumimoji="1" lang="en-US" altLang="en-US" i="1" dirty="0" smtClean="0">
                        <a:latin typeface="Cambria Math" panose="02040503050406030204" pitchFamily="18" charset="0"/>
                      </a:rPr>
                      <m:t>𝑛</m:t>
                    </m:r>
                    <m:r>
                      <a:rPr kumimoji="1" lang="en-US" altLang="en-US" i="1" dirty="0" smtClean="0">
                        <a:latin typeface="Cambria Math" panose="02040503050406030204" pitchFamily="18" charset="0"/>
                      </a:rPr>
                      <m:t>))</m:t>
                    </m:r>
                  </m:oMath>
                </a14:m>
                <a:r>
                  <a:rPr kumimoji="1" lang="en-US" altLang="en-US" dirty="0"/>
                  <a:t>, as the set:</a:t>
                </a:r>
              </a:p>
              <a:p>
                <a:pPr>
                  <a:spcAft>
                    <a:spcPct val="20000"/>
                  </a:spcAft>
                  <a:buClr>
                    <a:srgbClr val="FF6600"/>
                  </a:buClr>
                  <a:buSzPct val="80000"/>
                  <a:buFont typeface="Wingdings" panose="05000000000000000000" pitchFamily="2" charset="2"/>
                  <a:buNone/>
                </a:pPr>
                <a14:m>
                  <m:oMathPara xmlns:m="http://schemas.openxmlformats.org/officeDocument/2006/math">
                    <m:oMathParaPr>
                      <m:jc m:val="centerGroup"/>
                    </m:oMathParaPr>
                    <m:oMath xmlns:m="http://schemas.openxmlformats.org/officeDocument/2006/math">
                      <m:r>
                        <m:rPr>
                          <m:sty m:val="p"/>
                        </m:rPr>
                        <a:rPr kumimoji="1" lang="en-US" altLang="en-US" b="0" i="0" dirty="0" smtClean="0">
                          <a:latin typeface="Cambria Math" panose="02040503050406030204" pitchFamily="18" charset="0"/>
                        </a:rPr>
                        <m:t>Ω</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𝑔</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 = </m:t>
                      </m:r>
                      <m:r>
                        <a:rPr kumimoji="1" lang="en-US" altLang="en-US" sz="3200" i="1" dirty="0">
                          <a:latin typeface="Cambria Math" panose="02040503050406030204" pitchFamily="18" charset="0"/>
                        </a:rPr>
                        <m:t>{</m:t>
                      </m:r>
                      <m:r>
                        <a:rPr kumimoji="1" lang="en-US" altLang="en-US" i="1" dirty="0">
                          <a:latin typeface="Cambria Math" panose="02040503050406030204" pitchFamily="18" charset="0"/>
                        </a:rPr>
                        <m:t>𝑓</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 :  </m:t>
                      </m:r>
                      <m:r>
                        <m:rPr>
                          <m:sty m:val="p"/>
                        </m:rPr>
                        <a:rPr kumimoji="1" lang="en-US" altLang="en-US" b="0" i="0" dirty="0" smtClean="0">
                          <a:latin typeface="Cambria Math" panose="02040503050406030204" pitchFamily="18" charset="0"/>
                        </a:rPr>
                        <m:t>there</m:t>
                      </m:r>
                      <m:r>
                        <a:rPr kumimoji="1" lang="en-US" altLang="en-US" b="0" i="0" dirty="0" smtClean="0">
                          <a:latin typeface="Cambria Math" panose="02040503050406030204" pitchFamily="18" charset="0"/>
                        </a:rPr>
                        <m:t> </m:t>
                      </m:r>
                      <m:r>
                        <m:rPr>
                          <m:sty m:val="p"/>
                        </m:rPr>
                        <a:rPr kumimoji="1" lang="en-US" altLang="en-US" b="0" i="0" dirty="0" smtClean="0">
                          <a:latin typeface="Cambria Math" panose="02040503050406030204" pitchFamily="18" charset="0"/>
                        </a:rPr>
                        <m:t>eists</m:t>
                      </m:r>
                      <m:r>
                        <a:rPr kumimoji="1" lang="en-US" altLang="en-US" b="0" i="0" dirty="0" smtClean="0">
                          <a:latin typeface="Cambria Math" panose="02040503050406030204" pitchFamily="18" charset="0"/>
                        </a:rPr>
                        <m:t> </m:t>
                      </m:r>
                      <m:r>
                        <m:rPr>
                          <m:sty m:val="p"/>
                        </m:rPr>
                        <a:rPr kumimoji="1" lang="en-US" altLang="en-US" dirty="0">
                          <a:latin typeface="Cambria Math" panose="02040503050406030204" pitchFamily="18" charset="0"/>
                        </a:rPr>
                        <m:t>positive</m:t>
                      </m:r>
                      <m:r>
                        <a:rPr kumimoji="1" lang="en-US" altLang="en-US" dirty="0">
                          <a:latin typeface="Cambria Math" panose="02040503050406030204" pitchFamily="18" charset="0"/>
                        </a:rPr>
                        <m:t> </m:t>
                      </m:r>
                      <m:r>
                        <m:rPr>
                          <m:sty m:val="p"/>
                        </m:rPr>
                        <a:rPr kumimoji="1" lang="en-US" altLang="en-US" dirty="0">
                          <a:latin typeface="Cambria Math" panose="02040503050406030204" pitchFamily="18" charset="0"/>
                        </a:rPr>
                        <m:t>constants</m:t>
                      </m:r>
                      <m:r>
                        <a:rPr kumimoji="1" lang="en-US" altLang="en-US" i="1" dirty="0">
                          <a:latin typeface="Cambria Math" panose="02040503050406030204" pitchFamily="18" charset="0"/>
                        </a:rPr>
                        <m:t> </m:t>
                      </m:r>
                      <m:r>
                        <a:rPr kumimoji="1" lang="en-US" altLang="en-US" i="1" dirty="0">
                          <a:latin typeface="Cambria Math" panose="02040503050406030204" pitchFamily="18" charset="0"/>
                        </a:rPr>
                        <m:t>𝑐</m:t>
                      </m:r>
                      <m:r>
                        <a:rPr kumimoji="1" lang="en-US" altLang="en-US" i="1" dirty="0">
                          <a:latin typeface="Cambria Math" panose="02040503050406030204" pitchFamily="18" charset="0"/>
                        </a:rPr>
                        <m:t> </m:t>
                      </m:r>
                      <m:r>
                        <m:rPr>
                          <m:sty m:val="p"/>
                        </m:rPr>
                        <a:rPr kumimoji="1" lang="en-US" altLang="en-US" dirty="0">
                          <a:latin typeface="Cambria Math" panose="02040503050406030204" pitchFamily="18" charset="0"/>
                        </a:rPr>
                        <m:t>and</m:t>
                      </m:r>
                      <m:r>
                        <a:rPr kumimoji="1" lang="en-US" altLang="en-US" i="1" dirty="0">
                          <a:latin typeface="Cambria Math" panose="02040503050406030204" pitchFamily="18" charset="0"/>
                        </a:rPr>
                        <m:t> </m:t>
                      </m:r>
                      <m:r>
                        <a:rPr kumimoji="1" lang="en-US" altLang="en-US" i="1" dirty="0">
                          <a:latin typeface="Cambria Math" panose="02040503050406030204" pitchFamily="18" charset="0"/>
                        </a:rPr>
                        <m:t>𝑛</m:t>
                      </m:r>
                      <m:r>
                        <a:rPr kumimoji="1" lang="en-US" altLang="en-US" i="1" baseline="-25000" dirty="0">
                          <a:latin typeface="Cambria Math" panose="02040503050406030204" pitchFamily="18" charset="0"/>
                        </a:rPr>
                        <m:t>0  </m:t>
                      </m:r>
                      <m:r>
                        <m:rPr>
                          <m:sty m:val="p"/>
                        </m:rPr>
                        <a:rPr kumimoji="1" lang="en-US" altLang="en-US" dirty="0">
                          <a:latin typeface="Cambria Math" panose="02040503050406030204" pitchFamily="18" charset="0"/>
                        </a:rPr>
                        <m:t>such</m:t>
                      </m:r>
                      <m:r>
                        <a:rPr kumimoji="1" lang="en-US" altLang="en-US" dirty="0">
                          <a:latin typeface="Cambria Math" panose="02040503050406030204" pitchFamily="18" charset="0"/>
                        </a:rPr>
                        <m:t> </m:t>
                      </m:r>
                      <m:r>
                        <m:rPr>
                          <m:sty m:val="p"/>
                        </m:rPr>
                        <a:rPr kumimoji="1" lang="en-US" altLang="en-US" dirty="0">
                          <a:latin typeface="Cambria Math" panose="02040503050406030204" pitchFamily="18" charset="0"/>
                        </a:rPr>
                        <m:t>that</m:t>
                      </m:r>
                      <m:r>
                        <a:rPr kumimoji="1" lang="en-US" altLang="en-US" i="1" dirty="0">
                          <a:latin typeface="Cambria Math" panose="02040503050406030204" pitchFamily="18" charset="0"/>
                        </a:rPr>
                        <m:t> </m:t>
                      </m:r>
                      <m:r>
                        <a:rPr kumimoji="1" lang="en-US" altLang="en-US" i="1" dirty="0">
                          <a:latin typeface="Cambria Math" panose="02040503050406030204" pitchFamily="18" charset="0"/>
                          <a:sym typeface="Symbol" panose="05050102010706020507" pitchFamily="18" charset="2"/>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   </m:t>
                      </m:r>
                      <m:r>
                        <a:rPr kumimoji="1" lang="en-US" altLang="en-US" i="1" dirty="0">
                          <a:latin typeface="Cambria Math" panose="02040503050406030204" pitchFamily="18" charset="0"/>
                        </a:rPr>
                        <m:t>𝑛</m:t>
                      </m:r>
                      <m:r>
                        <a:rPr kumimoji="1" lang="en-US" altLang="en-US" i="1" baseline="-25000" dirty="0">
                          <a:latin typeface="Cambria Math" panose="02040503050406030204" pitchFamily="18" charset="0"/>
                        </a:rPr>
                        <m:t>0</m:t>
                      </m:r>
                      <m:r>
                        <a:rPr kumimoji="1" lang="en-US" altLang="en-US" i="1" dirty="0">
                          <a:latin typeface="Cambria Math" panose="02040503050406030204" pitchFamily="18" charset="0"/>
                        </a:rPr>
                        <m:t>,</m:t>
                      </m:r>
                    </m:oMath>
                  </m:oMathPara>
                </a14:m>
                <a:endParaRPr kumimoji="1" lang="en-US" altLang="en-US" dirty="0"/>
              </a:p>
              <a:p>
                <a:pPr>
                  <a:spcAft>
                    <a:spcPct val="20000"/>
                  </a:spcAft>
                  <a:buClr>
                    <a:srgbClr val="FF6600"/>
                  </a:buClr>
                  <a:buSzPct val="80000"/>
                  <a:buFont typeface="Wingdings" panose="05000000000000000000" pitchFamily="2" charset="2"/>
                  <a:buNone/>
                </a:pPr>
                <a14:m>
                  <m:oMathPara xmlns:m="http://schemas.openxmlformats.org/officeDocument/2006/math">
                    <m:oMathParaPr>
                      <m:jc m:val="centerGroup"/>
                    </m:oMathParaPr>
                    <m:oMath xmlns:m="http://schemas.openxmlformats.org/officeDocument/2006/math">
                      <m:r>
                        <m:rPr>
                          <m:sty m:val="p"/>
                        </m:rPr>
                        <a:rPr kumimoji="1" lang="en-US" altLang="en-US" sz="2400" dirty="0">
                          <a:latin typeface="Cambria Math" panose="02040503050406030204" pitchFamily="18" charset="0"/>
                        </a:rPr>
                        <m:t>we</m:t>
                      </m:r>
                      <m:r>
                        <a:rPr kumimoji="1" lang="en-US" altLang="en-US" sz="2400" dirty="0">
                          <a:latin typeface="Cambria Math" panose="02040503050406030204" pitchFamily="18" charset="0"/>
                        </a:rPr>
                        <m:t> </m:t>
                      </m:r>
                      <m:r>
                        <m:rPr>
                          <m:sty m:val="p"/>
                        </m:rPr>
                        <a:rPr kumimoji="1" lang="en-US" altLang="en-US" sz="2400" dirty="0">
                          <a:latin typeface="Cambria Math" panose="02040503050406030204" pitchFamily="18" charset="0"/>
                        </a:rPr>
                        <m:t>have</m:t>
                      </m:r>
                      <m:r>
                        <a:rPr kumimoji="1" lang="en-US" altLang="en-US" i="1" dirty="0">
                          <a:latin typeface="Cambria Math" panose="02040503050406030204" pitchFamily="18" charset="0"/>
                        </a:rPr>
                        <m:t> 0 </m:t>
                      </m:r>
                      <m:r>
                        <a:rPr kumimoji="1" lang="en-US" altLang="en-US" i="1" dirty="0">
                          <a:latin typeface="Cambria Math" panose="02040503050406030204" pitchFamily="18" charset="0"/>
                          <a:sym typeface="Symbol" panose="05050102010706020507" pitchFamily="18" charset="2"/>
                        </a:rPr>
                        <m:t></m:t>
                      </m:r>
                      <m:r>
                        <a:rPr kumimoji="1" lang="en-US" altLang="en-US" i="1" dirty="0">
                          <a:latin typeface="Cambria Math" panose="02040503050406030204" pitchFamily="18" charset="0"/>
                        </a:rPr>
                        <m:t>  </m:t>
                      </m:r>
                      <m:r>
                        <a:rPr kumimoji="1" lang="en-US" altLang="en-US" b="0" i="1" dirty="0" smtClean="0">
                          <a:latin typeface="Cambria Math" panose="02040503050406030204" pitchFamily="18" charset="0"/>
                        </a:rPr>
                        <m:t>𝑐𝑔</m:t>
                      </m:r>
                      <m:d>
                        <m:dPr>
                          <m:ctrlPr>
                            <a:rPr kumimoji="1" lang="en-US" altLang="en-US" i="1" dirty="0">
                              <a:latin typeface="Cambria Math" panose="02040503050406030204" pitchFamily="18" charset="0"/>
                            </a:rPr>
                          </m:ctrlPr>
                        </m:dPr>
                        <m:e>
                          <m:r>
                            <a:rPr kumimoji="1" lang="en-US" altLang="en-US" i="1" dirty="0">
                              <a:latin typeface="Cambria Math" panose="02040503050406030204" pitchFamily="18" charset="0"/>
                            </a:rPr>
                            <m:t>𝑛</m:t>
                          </m:r>
                        </m:e>
                      </m:d>
                      <m:r>
                        <a:rPr kumimoji="1" lang="en-US" altLang="en-US" b="0" i="1" dirty="0" smtClean="0">
                          <a:latin typeface="Cambria Math" panose="02040503050406030204" pitchFamily="18" charset="0"/>
                        </a:rPr>
                        <m:t>≤</m:t>
                      </m:r>
                      <m:r>
                        <a:rPr kumimoji="1" lang="en-US" altLang="en-US" b="0" i="1" dirty="0" smtClean="0">
                          <a:latin typeface="Cambria Math" panose="02040503050406030204" pitchFamily="18" charset="0"/>
                        </a:rPr>
                        <m:t>𝑓</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 </m:t>
                      </m:r>
                      <m:r>
                        <a:rPr kumimoji="1" lang="en-US" altLang="en-US" sz="3200" i="1" dirty="0">
                          <a:latin typeface="Cambria Math" panose="02040503050406030204" pitchFamily="18" charset="0"/>
                        </a:rPr>
                        <m:t>}</m:t>
                      </m:r>
                    </m:oMath>
                  </m:oMathPara>
                </a14:m>
                <a:endParaRPr kumimoji="1" lang="en-US" altLang="en-US" dirty="0"/>
              </a:p>
              <a:p>
                <a:pPr>
                  <a:buFont typeface="Wingdings" panose="05000000000000000000" pitchFamily="2" charset="2"/>
                  <a:buChar char="q"/>
                </a:pPr>
                <a:r>
                  <a:rPr lang="en-US" altLang="en-US" sz="2400" b="1" i="1" dirty="0"/>
                  <a:t>Intuitively</a:t>
                </a:r>
                <a:r>
                  <a:rPr lang="en-US" altLang="en-US" sz="2400" dirty="0"/>
                  <a:t>: Set of all functions whose </a:t>
                </a:r>
                <a:r>
                  <a:rPr lang="en-US" altLang="en-US" sz="2400" i="1" dirty="0"/>
                  <a:t>rate of growth</a:t>
                </a:r>
                <a:r>
                  <a:rPr lang="en-US" altLang="en-US" sz="2400" dirty="0"/>
                  <a:t> is the same as or higher than that of </a:t>
                </a:r>
                <a14:m>
                  <m:oMath xmlns:m="http://schemas.openxmlformats.org/officeDocument/2006/math">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𝑛</m:t>
                    </m:r>
                    <m:r>
                      <a:rPr lang="en-US" altLang="en-US" sz="2400" i="1" dirty="0" smtClean="0">
                        <a:latin typeface="Cambria Math" panose="02040503050406030204" pitchFamily="18" charset="0"/>
                      </a:rPr>
                      <m:t>)</m:t>
                    </m:r>
                  </m:oMath>
                </a14:m>
                <a:r>
                  <a:rPr lang="en-US" altLang="en-US" sz="2400" dirty="0"/>
                  <a:t>.</a:t>
                </a:r>
              </a:p>
              <a:p>
                <a:pPr marL="0" indent="0">
                  <a:buNone/>
                </a:pPr>
                <a:r>
                  <a:rPr lang="en-IN" sz="2400" dirty="0">
                    <a:solidFill>
                      <a:schemeClr val="tx1"/>
                    </a:solidFill>
                    <a:latin typeface="STIXGeneral-Regular"/>
                  </a:rPr>
                  <a:t>Examples: </a:t>
                </a:r>
              </a:p>
              <a:p>
                <a:pPr marL="457200" indent="-457200">
                  <a:buAutoNum type="arabicParenBoth"/>
                </a:pP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rPr>
                      <m:t>𝑛</m:t>
                    </m:r>
                    <m:r>
                      <a:rPr lang="en-US" sz="2400" b="0" i="1" smtClean="0">
                        <a:latin typeface="Cambria Math" panose="02040503050406030204" pitchFamily="18" charset="0"/>
                      </a:rPr>
                      <m:t>+100∈</m:t>
                    </m:r>
                    <m:r>
                      <m:rPr>
                        <m:sty m:val="p"/>
                      </m:rPr>
                      <a:rPr lang="en-US" sz="2400" b="0" i="0" smtClean="0">
                        <a:latin typeface="Cambria Math" panose="02040503050406030204" pitchFamily="18" charset="0"/>
                      </a:rPr>
                      <m:t>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endParaRPr lang="en-US" sz="2400" b="0" dirty="0">
                  <a:latin typeface="STIXGeneral-Regular"/>
                </a:endParaRPr>
              </a:p>
              <a:p>
                <a:pPr marL="457200" indent="-457200">
                  <a:buAutoNum type="arabicParenBoth"/>
                </a:pPr>
                <a14:m>
                  <m:oMath xmlns:m="http://schemas.openxmlformats.org/officeDocument/2006/math">
                    <m:r>
                      <a:rPr lang="en-US" sz="2400" b="0" i="1" smtClean="0">
                        <a:solidFill>
                          <a:schemeClr val="tx1"/>
                        </a:solidFill>
                        <a:latin typeface="Cambria Math" panose="02040503050406030204" pitchFamily="18" charset="0"/>
                      </a:rPr>
                      <m:t>10</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+15∈</m:t>
                    </m:r>
                    <m:r>
                      <m:rPr>
                        <m:sty m:val="p"/>
                      </m:rPr>
                      <a:rPr lang="en-US" sz="2400" b="0" i="0" smtClean="0">
                        <a:solidFill>
                          <a:schemeClr val="tx1"/>
                        </a:solidFill>
                        <a:latin typeface="Cambria Math" panose="02040503050406030204" pitchFamily="18" charset="0"/>
                      </a:rPr>
                      <m:t>Ω</m:t>
                    </m:r>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e>
                    </m:d>
                  </m:oMath>
                </a14:m>
                <a:endParaRPr lang="en-US" sz="2400" b="0" dirty="0">
                  <a:solidFill>
                    <a:schemeClr val="tx1"/>
                  </a:solidFill>
                  <a:latin typeface="STIXGeneral-Regular"/>
                </a:endParaRPr>
              </a:p>
              <a:p>
                <a:pPr marL="457200" indent="-457200">
                  <a:buFont typeface="Arial" panose="020B0604020202020204" pitchFamily="34" charset="0"/>
                  <a:buAutoNum type="arabicParenBoth"/>
                </a:pPr>
                <a14:m>
                  <m:oMath xmlns:m="http://schemas.openxmlformats.org/officeDocument/2006/math">
                    <m:r>
                      <a:rPr lang="en-US" sz="2400" b="0" i="1" smtClean="0">
                        <a:solidFill>
                          <a:schemeClr val="tx1"/>
                        </a:solidFill>
                        <a:latin typeface="Cambria Math" panose="02040503050406030204" pitchFamily="18" charset="0"/>
                      </a:rPr>
                      <m:t>10</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+15∈</m:t>
                    </m:r>
                    <m:r>
                      <m:rPr>
                        <m:sty m:val="p"/>
                      </m:rPr>
                      <a:rPr lang="en-US" sz="2400" b="0" i="0" smtClean="0">
                        <a:solidFill>
                          <a:schemeClr val="tx1"/>
                        </a:solidFill>
                        <a:latin typeface="Cambria Math" panose="02040503050406030204" pitchFamily="18" charset="0"/>
                      </a:rPr>
                      <m:t>Ω</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e>
                    </m:d>
                  </m:oMath>
                </a14:m>
                <a:endParaRPr lang="en-US" sz="2400" b="0" dirty="0">
                  <a:solidFill>
                    <a:schemeClr val="tx1"/>
                  </a:solidFill>
                  <a:latin typeface="STIXGeneral-Regular"/>
                </a:endParaRPr>
              </a:p>
              <a:p>
                <a:pPr marL="457200" indent="-457200">
                  <a:buAutoNum type="arabicParenBoth"/>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a:p>
                <a:pPr>
                  <a:buFont typeface="Wingdings" panose="05000000000000000000" pitchFamily="2" charset="2"/>
                  <a:buChar char="Ø"/>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p:txBody>
          </p:sp>
        </mc:Choice>
        <mc:Fallback xmlns="">
          <p:sp>
            <p:nvSpPr>
              <p:cNvPr id="3" name="Rectangle 3"/>
              <p:cNvSpPr txBox="1">
                <a:spLocks noRot="1" noChangeAspect="1" noMove="1" noResize="1" noEditPoints="1" noAdjustHandles="1" noChangeArrowheads="1" noChangeShapeType="1" noTextEdit="1"/>
              </p:cNvSpPr>
              <p:nvPr/>
            </p:nvSpPr>
            <p:spPr>
              <a:xfrm>
                <a:off x="680720" y="1537853"/>
                <a:ext cx="7927975" cy="4849091"/>
              </a:xfrm>
              <a:prstGeom prst="rect">
                <a:avLst/>
              </a:prstGeom>
              <a:blipFill>
                <a:blip r:embed="rId3"/>
                <a:stretch>
                  <a:fillRect l="-1231" t="-2010" r="-17462"/>
                </a:stretch>
              </a:blipFill>
            </p:spPr>
            <p:txBody>
              <a:bodyPr/>
              <a:lstStyle/>
              <a:p>
                <a:r>
                  <a:rPr lang="en-IN">
                    <a:noFill/>
                  </a:rPr>
                  <a:t> </a:t>
                </a:r>
              </a:p>
            </p:txBody>
          </p:sp>
        </mc:Fallback>
      </mc:AlternateContent>
      <p:pic>
        <p:nvPicPr>
          <p:cNvPr id="5" name="Picture 10">
            <a:extLst>
              <a:ext uri="{FF2B5EF4-FFF2-40B4-BE49-F238E27FC236}">
                <a16:creationId xmlns:a16="http://schemas.microsoft.com/office/drawing/2014/main" id="{9ED61DE3-1209-4649-B093-6F76B20AAF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2960" y="3017203"/>
            <a:ext cx="3300730" cy="348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13035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0"/>
              </p:nvPr>
            </p:nvSpPr>
            <p:spPr>
              <a:xfrm>
                <a:off x="406400" y="734290"/>
                <a:ext cx="10718800" cy="561109"/>
              </a:xfrm>
            </p:spPr>
            <p:txBody>
              <a:bodyPr>
                <a:normAutofit/>
              </a:bodyPr>
              <a:lstStyle/>
              <a:p>
                <a:r>
                  <a:rPr lang="en-US" sz="2800" b="0" dirty="0">
                    <a:solidFill>
                      <a:srgbClr val="C00000"/>
                    </a:solidFill>
                  </a:rPr>
                  <a:t> </a:t>
                </a:r>
                <a14:m>
                  <m:oMath xmlns:m="http://schemas.openxmlformats.org/officeDocument/2006/math">
                    <m:r>
                      <m:rPr>
                        <m:sty m:val="p"/>
                      </m:rPr>
                      <a:rPr lang="en-US" sz="2800" b="0" i="0" smtClean="0">
                        <a:solidFill>
                          <a:srgbClr val="C00000"/>
                        </a:solidFill>
                        <a:latin typeface="Cambria Math" panose="02040503050406030204" pitchFamily="18" charset="0"/>
                      </a:rPr>
                      <m:t>Θ</m:t>
                    </m:r>
                    <m:r>
                      <a:rPr lang="en-US" sz="2800" b="0" i="1" smtClean="0">
                        <a:solidFill>
                          <a:srgbClr val="C00000"/>
                        </a:solidFill>
                        <a:latin typeface="Cambria Math" panose="02040503050406030204" pitchFamily="18" charset="0"/>
                      </a:rPr>
                      <m:t>−</m:t>
                    </m:r>
                  </m:oMath>
                </a14:m>
                <a:r>
                  <a:rPr lang="en-US" sz="2400" b="0" dirty="0">
                    <a:solidFill>
                      <a:srgbClr val="C00000"/>
                    </a:solidFill>
                  </a:rPr>
                  <a:t> Notation</a:t>
                </a:r>
                <a:endParaRPr lang="en-IN" sz="2400" b="0" dirty="0">
                  <a:solidFill>
                    <a:srgbClr val="C00000"/>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sz="quarter" idx="10"/>
              </p:nvPr>
            </p:nvSpPr>
            <p:spPr>
              <a:xfrm>
                <a:off x="406400" y="734290"/>
                <a:ext cx="10718800" cy="561109"/>
              </a:xfrm>
              <a:blipFill>
                <a:blip r:embed="rId2"/>
                <a:stretch>
                  <a:fillRect b="-1956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 name="Rectangle 3"/>
              <p:cNvSpPr txBox="1">
                <a:spLocks noChangeArrowheads="1"/>
              </p:cNvSpPr>
              <p:nvPr/>
            </p:nvSpPr>
            <p:spPr>
              <a:xfrm>
                <a:off x="680720" y="1537853"/>
                <a:ext cx="9184640"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ct val="20000"/>
                  </a:spcAft>
                  <a:buClr>
                    <a:srgbClr val="FF6600"/>
                  </a:buClr>
                  <a:buSzPct val="80000"/>
                  <a:buFont typeface="Wingdings" panose="05000000000000000000" pitchFamily="2" charset="2"/>
                  <a:buChar char="Ø"/>
                </a:pPr>
                <a:r>
                  <a:rPr kumimoji="1" lang="en-US" altLang="en-US" sz="2800" dirty="0">
                    <a:solidFill>
                      <a:schemeClr val="tx1"/>
                    </a:solidFill>
                  </a:rPr>
                  <a:t> </a:t>
                </a:r>
                <a:r>
                  <a:rPr kumimoji="1" lang="en-US" altLang="en-US" dirty="0"/>
                  <a:t>For function </a:t>
                </a:r>
                <a14:m>
                  <m:oMath xmlns:m="http://schemas.openxmlformats.org/officeDocument/2006/math">
                    <m:r>
                      <a:rPr kumimoji="1" lang="en-US" altLang="en-US" i="1" dirty="0">
                        <a:latin typeface="Cambria Math" panose="02040503050406030204" pitchFamily="18" charset="0"/>
                      </a:rPr>
                      <m:t>𝑔</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m:t>
                    </m:r>
                  </m:oMath>
                </a14:m>
                <a:r>
                  <a:rPr kumimoji="1" lang="en-US" altLang="en-US" dirty="0"/>
                  <a:t>, we define </a:t>
                </a:r>
                <a14:m>
                  <m:oMath xmlns:m="http://schemas.openxmlformats.org/officeDocument/2006/math">
                    <m:r>
                      <m:rPr>
                        <m:sty m:val="p"/>
                      </m:rPr>
                      <a:rPr kumimoji="1" lang="en-US" altLang="en-US" b="0" i="0" dirty="0" smtClean="0">
                        <a:latin typeface="Cambria Math" panose="02040503050406030204" pitchFamily="18" charset="0"/>
                      </a:rPr>
                      <m:t>Θ</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𝑔</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m:t>
                    </m:r>
                  </m:oMath>
                </a14:m>
                <a:r>
                  <a:rPr kumimoji="1" lang="en-US" altLang="en-US" dirty="0"/>
                  <a:t>, as the set:</a:t>
                </a:r>
              </a:p>
              <a:p>
                <a:pPr>
                  <a:spcAft>
                    <a:spcPct val="20000"/>
                  </a:spcAft>
                  <a:buClr>
                    <a:srgbClr val="FF6600"/>
                  </a:buClr>
                  <a:buSzPct val="80000"/>
                  <a:buFont typeface="Wingdings" panose="05000000000000000000" pitchFamily="2" charset="2"/>
                  <a:buNone/>
                </a:pPr>
                <a14:m>
                  <m:oMathPara xmlns:m="http://schemas.openxmlformats.org/officeDocument/2006/math">
                    <m:oMathParaPr>
                      <m:jc m:val="centerGroup"/>
                    </m:oMathParaPr>
                    <m:oMath xmlns:m="http://schemas.openxmlformats.org/officeDocument/2006/math">
                      <m:r>
                        <m:rPr>
                          <m:sty m:val="p"/>
                        </m:rPr>
                        <a:rPr kumimoji="1" lang="en-US" altLang="en-US" b="0" i="0" dirty="0" smtClean="0">
                          <a:latin typeface="Cambria Math" panose="02040503050406030204" pitchFamily="18" charset="0"/>
                        </a:rPr>
                        <m:t>Θ</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𝑔</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 = </m:t>
                      </m:r>
                      <m:r>
                        <a:rPr kumimoji="1" lang="en-US" altLang="en-US" sz="3200" i="1" dirty="0">
                          <a:latin typeface="Cambria Math" panose="02040503050406030204" pitchFamily="18" charset="0"/>
                        </a:rPr>
                        <m:t>{</m:t>
                      </m:r>
                      <m:r>
                        <a:rPr kumimoji="1" lang="en-US" altLang="en-US" i="1" dirty="0">
                          <a:latin typeface="Cambria Math" panose="02040503050406030204" pitchFamily="18" charset="0"/>
                        </a:rPr>
                        <m:t>𝑓</m:t>
                      </m:r>
                      <m:r>
                        <a:rPr kumimoji="1" lang="en-US" altLang="en-US" i="1" dirty="0">
                          <a:latin typeface="Cambria Math" panose="02040503050406030204" pitchFamily="18" charset="0"/>
                        </a:rPr>
                        <m:t>(</m:t>
                      </m:r>
                      <m:r>
                        <a:rPr kumimoji="1" lang="en-US" altLang="en-US" i="1" dirty="0">
                          <a:latin typeface="Cambria Math" panose="02040503050406030204" pitchFamily="18" charset="0"/>
                        </a:rPr>
                        <m:t>𝑛</m:t>
                      </m:r>
                      <m:r>
                        <a:rPr kumimoji="1" lang="en-US" altLang="en-US" i="1" dirty="0">
                          <a:latin typeface="Cambria Math" panose="02040503050406030204" pitchFamily="18" charset="0"/>
                        </a:rPr>
                        <m:t>) :  </m:t>
                      </m:r>
                      <m:r>
                        <m:rPr>
                          <m:sty m:val="p"/>
                        </m:rPr>
                        <a:rPr kumimoji="1" lang="en-US" altLang="en-US" b="0" i="0" dirty="0" smtClean="0">
                          <a:latin typeface="Cambria Math" panose="02040503050406030204" pitchFamily="18" charset="0"/>
                        </a:rPr>
                        <m:t>there</m:t>
                      </m:r>
                      <m:r>
                        <a:rPr kumimoji="1" lang="en-US" altLang="en-US" b="0" i="0" dirty="0" smtClean="0">
                          <a:latin typeface="Cambria Math" panose="02040503050406030204" pitchFamily="18" charset="0"/>
                        </a:rPr>
                        <m:t> </m:t>
                      </m:r>
                      <m:r>
                        <m:rPr>
                          <m:sty m:val="p"/>
                        </m:rPr>
                        <a:rPr kumimoji="1" lang="en-US" altLang="en-US" b="0" i="0" dirty="0" smtClean="0">
                          <a:latin typeface="Cambria Math" panose="02040503050406030204" pitchFamily="18" charset="0"/>
                        </a:rPr>
                        <m:t>eists</m:t>
                      </m:r>
                      <m:r>
                        <a:rPr kumimoji="1" lang="en-US" altLang="en-US" b="0" i="0" dirty="0" smtClean="0">
                          <a:latin typeface="Cambria Math" panose="02040503050406030204" pitchFamily="18" charset="0"/>
                        </a:rPr>
                        <m:t> </m:t>
                      </m:r>
                      <m:r>
                        <m:rPr>
                          <m:sty m:val="p"/>
                        </m:rPr>
                        <a:rPr kumimoji="1" lang="en-US" altLang="en-US" dirty="0">
                          <a:latin typeface="Cambria Math" panose="02040503050406030204" pitchFamily="18" charset="0"/>
                        </a:rPr>
                        <m:t>positive</m:t>
                      </m:r>
                      <m:r>
                        <a:rPr kumimoji="1" lang="en-US" altLang="en-US" dirty="0">
                          <a:latin typeface="Cambria Math" panose="02040503050406030204" pitchFamily="18" charset="0"/>
                        </a:rPr>
                        <m:t> </m:t>
                      </m:r>
                      <m:r>
                        <m:rPr>
                          <m:sty m:val="p"/>
                        </m:rPr>
                        <a:rPr kumimoji="1" lang="en-US" altLang="en-US" dirty="0">
                          <a:latin typeface="Cambria Math" panose="02040503050406030204" pitchFamily="18" charset="0"/>
                        </a:rPr>
                        <m:t>constants</m:t>
                      </m:r>
                      <m:r>
                        <a:rPr kumimoji="1" lang="en-US" altLang="en-US" i="1" dirty="0">
                          <a:latin typeface="Cambria Math" panose="02040503050406030204" pitchFamily="18" charset="0"/>
                        </a:rPr>
                        <m:t> </m:t>
                      </m:r>
                      <m:sSub>
                        <m:sSubPr>
                          <m:ctrlPr>
                            <a:rPr kumimoji="1" lang="en-US" altLang="en-US" b="0" i="1" dirty="0" smtClean="0">
                              <a:latin typeface="Cambria Math" panose="02040503050406030204" pitchFamily="18" charset="0"/>
                            </a:rPr>
                          </m:ctrlPr>
                        </m:sSubPr>
                        <m:e>
                          <m:r>
                            <a:rPr kumimoji="1" lang="en-US" altLang="en-US" i="1" dirty="0">
                              <a:latin typeface="Cambria Math" panose="02040503050406030204" pitchFamily="18" charset="0"/>
                            </a:rPr>
                            <m:t>𝑐</m:t>
                          </m:r>
                        </m:e>
                        <m:sub>
                          <m:r>
                            <a:rPr kumimoji="1" lang="en-US" altLang="en-US" b="0" i="1" dirty="0" smtClean="0">
                              <a:latin typeface="Cambria Math" panose="02040503050406030204" pitchFamily="18" charset="0"/>
                            </a:rPr>
                            <m:t>1</m:t>
                          </m:r>
                        </m:sub>
                      </m:sSub>
                      <m:r>
                        <a:rPr kumimoji="1" lang="en-US" altLang="en-US" b="0" i="1" dirty="0" smtClean="0">
                          <a:latin typeface="Cambria Math" panose="02040503050406030204" pitchFamily="18" charset="0"/>
                        </a:rPr>
                        <m:t>, </m:t>
                      </m:r>
                      <m:sSub>
                        <m:sSubPr>
                          <m:ctrlPr>
                            <a:rPr kumimoji="1" lang="en-US" altLang="en-US" b="0" i="1" dirty="0" smtClean="0">
                              <a:latin typeface="Cambria Math" panose="02040503050406030204" pitchFamily="18" charset="0"/>
                            </a:rPr>
                          </m:ctrlPr>
                        </m:sSubPr>
                        <m:e>
                          <m:r>
                            <a:rPr kumimoji="1" lang="en-US" altLang="en-US" b="0" i="1" dirty="0" smtClean="0">
                              <a:latin typeface="Cambria Math" panose="02040503050406030204" pitchFamily="18" charset="0"/>
                            </a:rPr>
                            <m:t>𝑐</m:t>
                          </m:r>
                        </m:e>
                        <m:sub>
                          <m:r>
                            <a:rPr kumimoji="1" lang="en-US" altLang="en-US" b="0" i="1" dirty="0" smtClean="0">
                              <a:latin typeface="Cambria Math" panose="02040503050406030204" pitchFamily="18" charset="0"/>
                            </a:rPr>
                            <m:t>2</m:t>
                          </m:r>
                        </m:sub>
                      </m:sSub>
                      <m:r>
                        <a:rPr kumimoji="1" lang="en-US" altLang="en-US" b="0" i="1" dirty="0" smtClean="0">
                          <a:latin typeface="Cambria Math" panose="02040503050406030204" pitchFamily="18" charset="0"/>
                        </a:rPr>
                        <m:t>, </m:t>
                      </m:r>
                      <m:r>
                        <a:rPr kumimoji="1" lang="en-US" altLang="en-US" i="1" dirty="0">
                          <a:latin typeface="Cambria Math" panose="02040503050406030204" pitchFamily="18" charset="0"/>
                        </a:rPr>
                        <m:t> </m:t>
                      </m:r>
                      <m:r>
                        <m:rPr>
                          <m:sty m:val="p"/>
                        </m:rPr>
                        <a:rPr kumimoji="1" lang="en-US" altLang="en-US" dirty="0">
                          <a:latin typeface="Cambria Math" panose="02040503050406030204" pitchFamily="18" charset="0"/>
                        </a:rPr>
                        <m:t>and</m:t>
                      </m:r>
                      <m:r>
                        <a:rPr kumimoji="1" lang="en-US" altLang="en-US" i="1" dirty="0">
                          <a:latin typeface="Cambria Math" panose="02040503050406030204" pitchFamily="18" charset="0"/>
                        </a:rPr>
                        <m:t> </m:t>
                      </m:r>
                      <m:r>
                        <a:rPr kumimoji="1" lang="en-US" altLang="en-US" i="1" dirty="0">
                          <a:latin typeface="Cambria Math" panose="02040503050406030204" pitchFamily="18" charset="0"/>
                        </a:rPr>
                        <m:t>𝑛</m:t>
                      </m:r>
                      <m:r>
                        <a:rPr kumimoji="1" lang="en-US" altLang="en-US" i="1" baseline="-25000" dirty="0">
                          <a:latin typeface="Cambria Math" panose="02040503050406030204" pitchFamily="18" charset="0"/>
                        </a:rPr>
                        <m:t>0  </m:t>
                      </m:r>
                      <m:r>
                        <m:rPr>
                          <m:sty m:val="p"/>
                        </m:rPr>
                        <a:rPr kumimoji="1" lang="en-US" altLang="en-US" dirty="0">
                          <a:latin typeface="Cambria Math" panose="02040503050406030204" pitchFamily="18" charset="0"/>
                        </a:rPr>
                        <m:t>such</m:t>
                      </m:r>
                      <m:r>
                        <a:rPr kumimoji="1" lang="en-US" altLang="en-US" dirty="0">
                          <a:latin typeface="Cambria Math" panose="02040503050406030204" pitchFamily="18" charset="0"/>
                        </a:rPr>
                        <m:t> </m:t>
                      </m:r>
                      <m:r>
                        <m:rPr>
                          <m:sty m:val="p"/>
                        </m:rPr>
                        <a:rPr kumimoji="1" lang="en-US" altLang="en-US" dirty="0">
                          <a:latin typeface="Cambria Math" panose="02040503050406030204" pitchFamily="18" charset="0"/>
                        </a:rPr>
                        <m:t>that</m:t>
                      </m:r>
                      <m:r>
                        <a:rPr kumimoji="1" lang="en-US" altLang="en-US" i="1" dirty="0">
                          <a:latin typeface="Cambria Math" panose="02040503050406030204" pitchFamily="18" charset="0"/>
                        </a:rPr>
                        <m:t> </m:t>
                      </m:r>
                      <m:r>
                        <a:rPr kumimoji="1" lang="en-US" altLang="en-US" i="1" dirty="0">
                          <a:latin typeface="Cambria Math" panose="02040503050406030204" pitchFamily="18" charset="0"/>
                          <a:sym typeface="Symbol" panose="05050102010706020507" pitchFamily="18" charset="2"/>
                        </a:rPr>
                        <m:t></m:t>
                      </m:r>
                      <m:r>
                        <a:rPr kumimoji="1" lang="en-US" altLang="en-US" i="1" dirty="0">
                          <a:latin typeface="Cambria Math" panose="02040503050406030204" pitchFamily="18" charset="0"/>
                        </a:rPr>
                        <m:t>𝑛</m:t>
                      </m:r>
                      <m:r>
                        <a:rPr kumimoji="1" lang="en-US" altLang="en-US" b="0" i="1" dirty="0" smtClean="0">
                          <a:latin typeface="Cambria Math" panose="02040503050406030204" pitchFamily="18" charset="0"/>
                        </a:rPr>
                        <m:t>≥</m:t>
                      </m:r>
                      <m:r>
                        <a:rPr kumimoji="1" lang="en-US" altLang="en-US" i="1" dirty="0">
                          <a:latin typeface="Cambria Math" panose="02040503050406030204" pitchFamily="18" charset="0"/>
                        </a:rPr>
                        <m:t>  </m:t>
                      </m:r>
                      <m:r>
                        <a:rPr kumimoji="1" lang="en-US" altLang="en-US" i="1" dirty="0">
                          <a:latin typeface="Cambria Math" panose="02040503050406030204" pitchFamily="18" charset="0"/>
                        </a:rPr>
                        <m:t>𝑛</m:t>
                      </m:r>
                      <m:r>
                        <a:rPr kumimoji="1" lang="en-US" altLang="en-US" i="1" baseline="-25000" dirty="0">
                          <a:latin typeface="Cambria Math" panose="02040503050406030204" pitchFamily="18" charset="0"/>
                        </a:rPr>
                        <m:t>0</m:t>
                      </m:r>
                      <m:r>
                        <a:rPr kumimoji="1" lang="en-US" altLang="en-US" i="1" dirty="0">
                          <a:latin typeface="Cambria Math" panose="02040503050406030204" pitchFamily="18" charset="0"/>
                        </a:rPr>
                        <m:t>,</m:t>
                      </m:r>
                    </m:oMath>
                  </m:oMathPara>
                </a14:m>
                <a:endParaRPr kumimoji="1" lang="en-US" altLang="en-US" dirty="0"/>
              </a:p>
              <a:p>
                <a:pPr>
                  <a:spcAft>
                    <a:spcPct val="20000"/>
                  </a:spcAft>
                  <a:buClr>
                    <a:srgbClr val="FF6600"/>
                  </a:buClr>
                  <a:buSzPct val="80000"/>
                  <a:buNone/>
                </a:pPr>
                <a14:m>
                  <m:oMathPara xmlns:m="http://schemas.openxmlformats.org/officeDocument/2006/math">
                    <m:oMathParaPr>
                      <m:jc m:val="centerGroup"/>
                    </m:oMathParaPr>
                    <m:oMath xmlns:m="http://schemas.openxmlformats.org/officeDocument/2006/math">
                      <m:r>
                        <m:rPr>
                          <m:sty m:val="p"/>
                        </m:rPr>
                        <a:rPr kumimoji="1" lang="en-US" altLang="en-US" sz="2400" dirty="0">
                          <a:latin typeface="Cambria Math" panose="02040503050406030204" pitchFamily="18" charset="0"/>
                        </a:rPr>
                        <m:t>we</m:t>
                      </m:r>
                      <m:r>
                        <a:rPr kumimoji="1" lang="en-US" altLang="en-US" sz="2400" dirty="0">
                          <a:latin typeface="Cambria Math" panose="02040503050406030204" pitchFamily="18" charset="0"/>
                        </a:rPr>
                        <m:t> </m:t>
                      </m:r>
                      <m:r>
                        <m:rPr>
                          <m:sty m:val="p"/>
                        </m:rPr>
                        <a:rPr kumimoji="1" lang="en-US" altLang="en-US" sz="2400" dirty="0">
                          <a:latin typeface="Cambria Math" panose="02040503050406030204" pitchFamily="18" charset="0"/>
                        </a:rPr>
                        <m:t>have</m:t>
                      </m:r>
                      <m:r>
                        <a:rPr kumimoji="1" lang="en-US" altLang="en-US" sz="2400" b="0" i="0" dirty="0" smtClean="0">
                          <a:latin typeface="Cambria Math" panose="02040503050406030204" pitchFamily="18" charset="0"/>
                        </a:rPr>
                        <m:t> </m:t>
                      </m:r>
                      <m:r>
                        <a:rPr kumimoji="1" lang="en-US" altLang="en-US" sz="2400" b="0" i="1" dirty="0" smtClean="0">
                          <a:latin typeface="Cambria Math" panose="02040503050406030204" pitchFamily="18" charset="0"/>
                        </a:rPr>
                        <m:t>0≤</m:t>
                      </m:r>
                      <m:sSub>
                        <m:sSubPr>
                          <m:ctrlPr>
                            <a:rPr kumimoji="1" lang="en-US" altLang="en-US" sz="2400" b="0" i="1" dirty="0" smtClean="0">
                              <a:latin typeface="Cambria Math" panose="02040503050406030204" pitchFamily="18" charset="0"/>
                            </a:rPr>
                          </m:ctrlPr>
                        </m:sSubPr>
                        <m:e>
                          <m:r>
                            <a:rPr kumimoji="1" lang="en-US" altLang="en-US" sz="2400" b="0" i="1" dirty="0" smtClean="0">
                              <a:latin typeface="Cambria Math" panose="02040503050406030204" pitchFamily="18" charset="0"/>
                            </a:rPr>
                            <m:t>𝑐</m:t>
                          </m:r>
                        </m:e>
                        <m:sub>
                          <m:r>
                            <a:rPr kumimoji="1" lang="en-US" altLang="en-US" sz="2400" b="0" i="1" dirty="0" smtClean="0">
                              <a:latin typeface="Cambria Math" panose="02040503050406030204" pitchFamily="18" charset="0"/>
                            </a:rPr>
                            <m:t>1</m:t>
                          </m:r>
                        </m:sub>
                      </m:sSub>
                      <m:r>
                        <a:rPr kumimoji="1" lang="en-US" altLang="en-US" sz="2400" b="0" i="1" dirty="0" smtClean="0">
                          <a:latin typeface="Cambria Math" panose="02040503050406030204" pitchFamily="18" charset="0"/>
                        </a:rPr>
                        <m:t>𝑔</m:t>
                      </m:r>
                      <m:d>
                        <m:dPr>
                          <m:ctrlPr>
                            <a:rPr kumimoji="1" lang="en-US" altLang="en-US" sz="2400" b="0" i="1" dirty="0" smtClean="0">
                              <a:latin typeface="Cambria Math" panose="02040503050406030204" pitchFamily="18" charset="0"/>
                            </a:rPr>
                          </m:ctrlPr>
                        </m:dPr>
                        <m:e>
                          <m:r>
                            <a:rPr kumimoji="1" lang="en-US" altLang="en-US" sz="2400" b="0" i="1" dirty="0" smtClean="0">
                              <a:latin typeface="Cambria Math" panose="02040503050406030204" pitchFamily="18" charset="0"/>
                            </a:rPr>
                            <m:t>𝑛</m:t>
                          </m:r>
                        </m:e>
                      </m:d>
                      <m:r>
                        <a:rPr kumimoji="1" lang="en-US" altLang="en-US" sz="2400" b="0" i="1" dirty="0" smtClean="0">
                          <a:latin typeface="Cambria Math" panose="02040503050406030204" pitchFamily="18" charset="0"/>
                        </a:rPr>
                        <m:t>≤</m:t>
                      </m:r>
                      <m:r>
                        <a:rPr kumimoji="1" lang="en-US" altLang="en-US" sz="2400" b="0" i="1" dirty="0" smtClean="0">
                          <a:latin typeface="Cambria Math" panose="02040503050406030204" pitchFamily="18" charset="0"/>
                        </a:rPr>
                        <m:t>𝑓</m:t>
                      </m:r>
                      <m:d>
                        <m:dPr>
                          <m:ctrlPr>
                            <a:rPr kumimoji="1" lang="en-US" altLang="en-US" sz="2400" b="0" i="1" dirty="0" smtClean="0">
                              <a:latin typeface="Cambria Math" panose="02040503050406030204" pitchFamily="18" charset="0"/>
                            </a:rPr>
                          </m:ctrlPr>
                        </m:dPr>
                        <m:e>
                          <m:r>
                            <a:rPr kumimoji="1" lang="en-US" altLang="en-US" sz="2400" b="0" i="1" dirty="0" smtClean="0">
                              <a:latin typeface="Cambria Math" panose="02040503050406030204" pitchFamily="18" charset="0"/>
                            </a:rPr>
                            <m:t>𝑛</m:t>
                          </m:r>
                        </m:e>
                      </m:d>
                      <m:r>
                        <a:rPr kumimoji="1" lang="en-US" altLang="en-US" sz="2400" b="0" i="1" dirty="0" smtClean="0">
                          <a:latin typeface="Cambria Math" panose="02040503050406030204" pitchFamily="18" charset="0"/>
                        </a:rPr>
                        <m:t>≤</m:t>
                      </m:r>
                      <m:sSub>
                        <m:sSubPr>
                          <m:ctrlPr>
                            <a:rPr kumimoji="1" lang="en-US" altLang="en-US" sz="2400" b="0" i="1" dirty="0" smtClean="0">
                              <a:latin typeface="Cambria Math" panose="02040503050406030204" pitchFamily="18" charset="0"/>
                            </a:rPr>
                          </m:ctrlPr>
                        </m:sSubPr>
                        <m:e>
                          <m:r>
                            <a:rPr kumimoji="1" lang="en-US" altLang="en-US" sz="2400" b="0" i="1" dirty="0" smtClean="0">
                              <a:latin typeface="Cambria Math" panose="02040503050406030204" pitchFamily="18" charset="0"/>
                            </a:rPr>
                            <m:t>𝑐</m:t>
                          </m:r>
                        </m:e>
                        <m:sub>
                          <m:r>
                            <a:rPr kumimoji="1" lang="en-US" altLang="en-US" sz="2400" b="0" i="1" dirty="0" smtClean="0">
                              <a:latin typeface="Cambria Math" panose="02040503050406030204" pitchFamily="18" charset="0"/>
                            </a:rPr>
                            <m:t>2</m:t>
                          </m:r>
                        </m:sub>
                      </m:sSub>
                      <m:r>
                        <a:rPr kumimoji="1" lang="en-US" altLang="en-US" sz="2400" b="0" i="1" dirty="0" smtClean="0">
                          <a:latin typeface="Cambria Math" panose="02040503050406030204" pitchFamily="18" charset="0"/>
                        </a:rPr>
                        <m:t>𝑔</m:t>
                      </m:r>
                      <m:r>
                        <a:rPr kumimoji="1" lang="en-US" altLang="en-US" sz="2400" b="0" i="1" dirty="0" smtClean="0">
                          <a:latin typeface="Cambria Math" panose="02040503050406030204" pitchFamily="18" charset="0"/>
                        </a:rPr>
                        <m:t>(</m:t>
                      </m:r>
                      <m:r>
                        <a:rPr kumimoji="1" lang="en-US" altLang="en-US" sz="2400" b="0" i="1" dirty="0" smtClean="0">
                          <a:latin typeface="Cambria Math" panose="02040503050406030204" pitchFamily="18" charset="0"/>
                        </a:rPr>
                        <m:t>𝑛</m:t>
                      </m:r>
                      <m:r>
                        <a:rPr kumimoji="1" lang="en-US" altLang="en-US" sz="2400" b="0" i="1" dirty="0" smtClean="0">
                          <a:latin typeface="Cambria Math" panose="02040503050406030204" pitchFamily="18" charset="0"/>
                        </a:rPr>
                        <m:t>)</m:t>
                      </m:r>
                      <m:r>
                        <a:rPr kumimoji="1" lang="en-US" altLang="en-US" sz="3200" i="1" dirty="0">
                          <a:latin typeface="Cambria Math" panose="02040503050406030204" pitchFamily="18" charset="0"/>
                        </a:rPr>
                        <m:t>}</m:t>
                      </m:r>
                    </m:oMath>
                  </m:oMathPara>
                </a14:m>
                <a:endParaRPr kumimoji="1" lang="en-US" altLang="en-US" dirty="0"/>
              </a:p>
              <a:p>
                <a:pPr marL="0" indent="0">
                  <a:buNone/>
                </a:pPr>
                <a:r>
                  <a:rPr lang="en-IN" sz="2400" dirty="0">
                    <a:solidFill>
                      <a:schemeClr val="tx1"/>
                    </a:solidFill>
                    <a:latin typeface="STIXGeneral-Regular"/>
                  </a:rPr>
                  <a:t>Examples: </a:t>
                </a:r>
              </a:p>
              <a:p>
                <a:pPr marL="457200" indent="-457200">
                  <a:buAutoNum type="arabicParenBoth"/>
                </a:pPr>
                <a14:m>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rPr>
                      <m:t>𝑛</m:t>
                    </m:r>
                    <m:r>
                      <a:rPr lang="en-US" sz="2400" b="0" i="1" smtClean="0">
                        <a:latin typeface="Cambria Math" panose="02040503050406030204" pitchFamily="18" charset="0"/>
                      </a:rPr>
                      <m:t>+100∈</m:t>
                    </m:r>
                    <m:r>
                      <m:rPr>
                        <m:sty m:val="p"/>
                      </m:rPr>
                      <a:rPr lang="en-US" sz="2400" b="0" i="0" smtClean="0">
                        <a:latin typeface="Cambria Math" panose="02040503050406030204" pitchFamily="18" charset="0"/>
                      </a:rPr>
                      <m:t>Θ</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endParaRPr lang="en-US" sz="2400" b="0" dirty="0">
                  <a:latin typeface="STIXGeneral-Regular"/>
                </a:endParaRPr>
              </a:p>
              <a:p>
                <a:pPr marL="457200" indent="-457200">
                  <a:buAutoNum type="arabicParenBoth"/>
                </a:pPr>
                <a14:m>
                  <m:oMath xmlns:m="http://schemas.openxmlformats.org/officeDocument/2006/math">
                    <m:r>
                      <a:rPr lang="en-US" sz="2400" b="0" i="1" smtClean="0">
                        <a:solidFill>
                          <a:schemeClr val="tx1"/>
                        </a:solidFill>
                        <a:latin typeface="Cambria Math" panose="02040503050406030204" pitchFamily="18" charset="0"/>
                      </a:rPr>
                      <m:t>10</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+15∈</m:t>
                    </m:r>
                    <m:r>
                      <m:rPr>
                        <m:sty m:val="p"/>
                      </m:rPr>
                      <a:rPr lang="en-US" sz="2400" b="0" i="0" smtClean="0">
                        <a:solidFill>
                          <a:schemeClr val="tx1"/>
                        </a:solidFill>
                        <a:latin typeface="Cambria Math" panose="02040503050406030204" pitchFamily="18" charset="0"/>
                      </a:rPr>
                      <m:t>Θ</m:t>
                    </m:r>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e>
                    </m:d>
                  </m:oMath>
                </a14:m>
                <a:endParaRPr lang="en-US" sz="2400" b="0" dirty="0">
                  <a:solidFill>
                    <a:schemeClr val="tx1"/>
                  </a:solidFill>
                  <a:latin typeface="STIXGeneral-Regular"/>
                </a:endParaRPr>
              </a:p>
              <a:p>
                <a:pPr marL="457200" indent="-457200">
                  <a:buFont typeface="Arial" panose="020B0604020202020204" pitchFamily="34" charset="0"/>
                  <a:buAutoNum type="arabicParenBoth"/>
                </a:pPr>
                <a14:m>
                  <m:oMath xmlns:m="http://schemas.openxmlformats.org/officeDocument/2006/math">
                    <m:r>
                      <a:rPr lang="en-US" sz="2400" b="0" i="1" smtClean="0">
                        <a:solidFill>
                          <a:schemeClr val="tx1"/>
                        </a:solidFill>
                        <a:latin typeface="Cambria Math" panose="02040503050406030204" pitchFamily="18" charset="0"/>
                      </a:rPr>
                      <m:t>10</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+15∉</m:t>
                    </m:r>
                    <m:r>
                      <m:rPr>
                        <m:sty m:val="p"/>
                      </m:rPr>
                      <a:rPr lang="en-US" sz="2400" b="0" i="0" smtClean="0">
                        <a:solidFill>
                          <a:schemeClr val="tx1"/>
                        </a:solidFill>
                        <a:latin typeface="Cambria Math" panose="02040503050406030204" pitchFamily="18" charset="0"/>
                      </a:rPr>
                      <m:t>Ω</m:t>
                    </m:r>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3</m:t>
                            </m:r>
                          </m:sup>
                        </m:sSup>
                      </m:e>
                    </m:d>
                  </m:oMath>
                </a14:m>
                <a:endParaRPr lang="en-US" sz="2400" b="0" dirty="0">
                  <a:solidFill>
                    <a:schemeClr val="tx1"/>
                  </a:solidFill>
                  <a:latin typeface="STIXGeneral-Regular"/>
                </a:endParaRPr>
              </a:p>
              <a:p>
                <a:pPr marL="457200" indent="-457200">
                  <a:buAutoNum type="arabicParenBoth"/>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a:p>
                <a:pPr>
                  <a:buFont typeface="Wingdings" panose="05000000000000000000" pitchFamily="2" charset="2"/>
                  <a:buChar char="Ø"/>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p:txBody>
          </p:sp>
        </mc:Choice>
        <mc:Fallback>
          <p:sp>
            <p:nvSpPr>
              <p:cNvPr id="3" name="Rectangle 3"/>
              <p:cNvSpPr txBox="1">
                <a:spLocks noRot="1" noChangeAspect="1" noMove="1" noResize="1" noEditPoints="1" noAdjustHandles="1" noChangeArrowheads="1" noChangeShapeType="1" noTextEdit="1"/>
              </p:cNvSpPr>
              <p:nvPr/>
            </p:nvSpPr>
            <p:spPr>
              <a:xfrm>
                <a:off x="680720" y="1537853"/>
                <a:ext cx="9184640" cy="4849091"/>
              </a:xfrm>
              <a:prstGeom prst="rect">
                <a:avLst/>
              </a:prstGeom>
              <a:blipFill>
                <a:blip r:embed="rId3"/>
                <a:stretch>
                  <a:fillRect l="-1062" t="-2010"/>
                </a:stretch>
              </a:blipFill>
            </p:spPr>
            <p:txBody>
              <a:bodyPr/>
              <a:lstStyle/>
              <a:p>
                <a:r>
                  <a:rPr lang="en-IN">
                    <a:noFill/>
                  </a:rPr>
                  <a:t> </a:t>
                </a:r>
              </a:p>
            </p:txBody>
          </p:sp>
        </mc:Fallback>
      </mc:AlternateContent>
      <p:pic>
        <p:nvPicPr>
          <p:cNvPr id="6" name="Picture 3">
            <a:extLst>
              <a:ext uri="{FF2B5EF4-FFF2-40B4-BE49-F238E27FC236}">
                <a16:creationId xmlns:a16="http://schemas.microsoft.com/office/drawing/2014/main" id="{B9E39E21-C210-4681-B2B6-F4DB6E8DB3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1190" y="2775849"/>
            <a:ext cx="3228340" cy="3347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90748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Divide-and-Conquer Recurrence Relations</a:t>
            </a:r>
            <a:endParaRPr lang="en-IN" sz="2400" b="0" dirty="0">
              <a:solidFill>
                <a:srgbClr val="C00000"/>
              </a:solidFill>
            </a:endParaRPr>
          </a:p>
        </p:txBody>
      </p:sp>
      <p:pic>
        <p:nvPicPr>
          <p:cNvPr id="5" name="Picture 4">
            <a:extLst>
              <a:ext uri="{FF2B5EF4-FFF2-40B4-BE49-F238E27FC236}">
                <a16:creationId xmlns:a16="http://schemas.microsoft.com/office/drawing/2014/main" id="{935D07E6-4429-40BC-A091-080F8B8BE07A}"/>
              </a:ext>
            </a:extLst>
          </p:cNvPr>
          <p:cNvPicPr>
            <a:picLocks noChangeAspect="1"/>
          </p:cNvPicPr>
          <p:nvPr/>
        </p:nvPicPr>
        <p:blipFill>
          <a:blip r:embed="rId2"/>
          <a:stretch>
            <a:fillRect/>
          </a:stretch>
        </p:blipFill>
        <p:spPr>
          <a:xfrm>
            <a:off x="395147" y="1434189"/>
            <a:ext cx="7317966" cy="2335171"/>
          </a:xfrm>
          <a:prstGeom prst="rect">
            <a:avLst/>
          </a:prstGeom>
        </p:spPr>
      </p:pic>
    </p:spTree>
    <p:extLst>
      <p:ext uri="{BB962C8B-B14F-4D97-AF65-F5344CB8AC3E}">
        <p14:creationId xmlns:p14="http://schemas.microsoft.com/office/powerpoint/2010/main" val="5260555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256175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MASTER THEOREM</a:t>
            </a:r>
            <a:endParaRPr lang="en-IN" sz="2400" b="0" dirty="0">
              <a:solidFill>
                <a:srgbClr val="C00000"/>
              </a:solidFill>
            </a:endParaRPr>
          </a:p>
        </p:txBody>
      </p:sp>
      <p:pic>
        <p:nvPicPr>
          <p:cNvPr id="4" name="Picture 3">
            <a:extLst>
              <a:ext uri="{FF2B5EF4-FFF2-40B4-BE49-F238E27FC236}">
                <a16:creationId xmlns:a16="http://schemas.microsoft.com/office/drawing/2014/main" id="{417DA298-33CE-412D-A947-9BC4B7D1248D}"/>
              </a:ext>
            </a:extLst>
          </p:cNvPr>
          <p:cNvPicPr>
            <a:picLocks noChangeAspect="1"/>
          </p:cNvPicPr>
          <p:nvPr/>
        </p:nvPicPr>
        <p:blipFill>
          <a:blip r:embed="rId2"/>
          <a:stretch>
            <a:fillRect/>
          </a:stretch>
        </p:blipFill>
        <p:spPr>
          <a:xfrm>
            <a:off x="274320" y="1506148"/>
            <a:ext cx="7071360" cy="3079197"/>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098AFC8-0B5D-424E-9E15-B9214E3C0703}"/>
                  </a:ext>
                </a:extLst>
              </p:cNvPr>
              <p:cNvSpPr txBox="1"/>
              <p:nvPr/>
            </p:nvSpPr>
            <p:spPr>
              <a:xfrm>
                <a:off x="7091680" y="1434568"/>
                <a:ext cx="5100320" cy="5298630"/>
              </a:xfrm>
              <a:prstGeom prst="rect">
                <a:avLst/>
              </a:prstGeom>
              <a:noFill/>
            </p:spPr>
            <p:txBody>
              <a:bodyPr wrap="square">
                <a:spAutoFit/>
              </a:bodyPr>
              <a:lstStyle/>
              <a:p>
                <a:pPr>
                  <a:spcAft>
                    <a:spcPct val="20000"/>
                  </a:spcAft>
                  <a:buClr>
                    <a:srgbClr val="FF6600"/>
                  </a:buClr>
                  <a:buSzPct val="80000"/>
                  <a:buFont typeface="Wingdings" panose="05000000000000000000" pitchFamily="2" charset="2"/>
                  <a:buChar char="Ø"/>
                </a:pPr>
                <a:r>
                  <a:rPr kumimoji="1" lang="en-US" altLang="en-US" sz="2800" dirty="0">
                    <a:solidFill>
                      <a:schemeClr val="tx1"/>
                    </a:solidFill>
                  </a:rPr>
                  <a:t> </a:t>
                </a:r>
                <a:r>
                  <a:rPr kumimoji="1" lang="en-US" altLang="en-US" dirty="0"/>
                  <a:t>Complexity of Merge Sort: </a:t>
                </a:r>
              </a:p>
              <a:p>
                <a:pPr>
                  <a:spcAft>
                    <a:spcPct val="20000"/>
                  </a:spcAft>
                  <a:buClr>
                    <a:srgbClr val="FF6600"/>
                  </a:buClr>
                  <a:buSzPct val="80000"/>
                  <a:buFont typeface="Wingdings" panose="05000000000000000000" pitchFamily="2" charset="2"/>
                  <a:buChar char="Ø"/>
                </a:pPr>
                <a:endParaRPr kumimoji="1" lang="en-US" sz="2400" b="0" dirty="0">
                  <a:solidFill>
                    <a:schemeClr val="tx1"/>
                  </a:solidFill>
                  <a:latin typeface="STIXGeneral-Regular"/>
                </a:endParaRPr>
              </a:p>
              <a:p>
                <a:pPr>
                  <a:spcAft>
                    <a:spcPct val="20000"/>
                  </a:spcAft>
                  <a:buClr>
                    <a:srgbClr val="FF6600"/>
                  </a:buClr>
                  <a:buSzPct val="80000"/>
                  <a:buFont typeface="Wingdings" panose="05000000000000000000" pitchFamily="2" charset="2"/>
                  <a:buChar char="Ø"/>
                </a:pPr>
                <a:endParaRPr kumimoji="1" lang="en-US" sz="2400" dirty="0">
                  <a:latin typeface="STIXGeneral-Regular"/>
                </a:endParaRPr>
              </a:p>
              <a:p>
                <a:pPr>
                  <a:spcAft>
                    <a:spcPct val="20000"/>
                  </a:spcAft>
                  <a:buClr>
                    <a:srgbClr val="FF6600"/>
                  </a:buClr>
                  <a:buSzPct val="80000"/>
                  <a:buFont typeface="Wingdings" panose="05000000000000000000" pitchFamily="2" charset="2"/>
                  <a:buChar char="Ø"/>
                </a:pPr>
                <a:endParaRPr kumimoji="1" lang="en-US" sz="2400" b="0" dirty="0">
                  <a:solidFill>
                    <a:schemeClr val="tx1"/>
                  </a:solidFill>
                  <a:latin typeface="STIXGeneral-Regular"/>
                </a:endParaRPr>
              </a:p>
              <a:p>
                <a:pPr>
                  <a:spcAft>
                    <a:spcPct val="20000"/>
                  </a:spcAft>
                  <a:buClr>
                    <a:srgbClr val="FF6600"/>
                  </a:buClr>
                  <a:buSzPct val="80000"/>
                  <a:buFont typeface="Wingdings" panose="05000000000000000000" pitchFamily="2" charset="2"/>
                  <a:buChar char="Ø"/>
                </a:pPr>
                <a:endParaRPr kumimoji="1" lang="en-US" sz="2400" b="0" dirty="0">
                  <a:solidFill>
                    <a:schemeClr val="tx1"/>
                  </a:solidFill>
                  <a:latin typeface="STIXGeneral-Regular"/>
                </a:endParaRPr>
              </a:p>
              <a:p>
                <a:pPr>
                  <a:spcAft>
                    <a:spcPct val="20000"/>
                  </a:spcAft>
                  <a:buClr>
                    <a:srgbClr val="FF6600"/>
                  </a:buClr>
                  <a:buSzPct val="80000"/>
                  <a:buFont typeface="Wingdings" panose="05000000000000000000" pitchFamily="2" charset="2"/>
                  <a:buChar char="Ø"/>
                </a:pPr>
                <a:r>
                  <a:rPr kumimoji="1" lang="en-US" sz="2400" dirty="0">
                    <a:latin typeface="STIXGeneral-Regular"/>
                  </a:rPr>
                  <a:t>Other example: </a:t>
                </a:r>
              </a:p>
              <a:p>
                <a:pPr>
                  <a:spcAft>
                    <a:spcPct val="20000"/>
                  </a:spcAft>
                  <a:buClr>
                    <a:srgbClr val="FF6600"/>
                  </a:buClr>
                  <a:buSzPct val="80000"/>
                </a:pPr>
                <a:r>
                  <a:rPr kumimoji="1" lang="en-US" sz="2400" dirty="0">
                    <a:latin typeface="STIXGeneral-Regular"/>
                  </a:rPr>
                  <a:t> </a:t>
                </a:r>
                <a14:m>
                  <m:oMath xmlns:m="http://schemas.openxmlformats.org/officeDocument/2006/math">
                    <m:r>
                      <a:rPr kumimoji="1" lang="en-US" sz="2400" b="0" i="1" smtClean="0">
                        <a:latin typeface="Cambria Math" panose="02040503050406030204" pitchFamily="18" charset="0"/>
                      </a:rPr>
                      <m:t>𝑓</m:t>
                    </m:r>
                    <m:d>
                      <m:dPr>
                        <m:ctrlPr>
                          <a:rPr kumimoji="1" lang="en-US" sz="2400" b="0" i="1" smtClean="0">
                            <a:latin typeface="Cambria Math" panose="02040503050406030204" pitchFamily="18" charset="0"/>
                          </a:rPr>
                        </m:ctrlPr>
                      </m:dPr>
                      <m:e>
                        <m:r>
                          <a:rPr kumimoji="1" lang="en-US" sz="2400" b="0" i="1" smtClean="0">
                            <a:latin typeface="Cambria Math" panose="02040503050406030204" pitchFamily="18" charset="0"/>
                          </a:rPr>
                          <m:t>𝑛</m:t>
                        </m:r>
                      </m:e>
                    </m:d>
                    <m:r>
                      <a:rPr kumimoji="1" lang="en-US" sz="2400" b="0" i="1" smtClean="0">
                        <a:latin typeface="Cambria Math" panose="02040503050406030204" pitchFamily="18" charset="0"/>
                      </a:rPr>
                      <m:t>=3</m:t>
                    </m:r>
                    <m:r>
                      <a:rPr kumimoji="1" lang="en-US" sz="2400" b="0" i="1" smtClean="0">
                        <a:latin typeface="Cambria Math" panose="02040503050406030204" pitchFamily="18" charset="0"/>
                      </a:rPr>
                      <m:t>𝑓</m:t>
                    </m:r>
                    <m:d>
                      <m:dPr>
                        <m:ctrlPr>
                          <a:rPr kumimoji="1" lang="en-US" sz="2400" b="0" i="1" smtClean="0">
                            <a:latin typeface="Cambria Math" panose="02040503050406030204" pitchFamily="18" charset="0"/>
                          </a:rPr>
                        </m:ctrlPr>
                      </m:dPr>
                      <m:e>
                        <m:f>
                          <m:fPr>
                            <m:ctrlPr>
                              <a:rPr kumimoji="1" lang="en-US" sz="2400" b="0" i="1" smtClean="0">
                                <a:latin typeface="Cambria Math" panose="02040503050406030204" pitchFamily="18" charset="0"/>
                              </a:rPr>
                            </m:ctrlPr>
                          </m:fPr>
                          <m:num>
                            <m:r>
                              <a:rPr kumimoji="1" lang="en-US" sz="2400" b="0" i="1" smtClean="0">
                                <a:latin typeface="Cambria Math" panose="02040503050406030204" pitchFamily="18" charset="0"/>
                              </a:rPr>
                              <m:t>𝑛</m:t>
                            </m:r>
                          </m:num>
                          <m:den>
                            <m:r>
                              <a:rPr kumimoji="1" lang="en-US" sz="2400" b="0" i="1" smtClean="0">
                                <a:latin typeface="Cambria Math" panose="02040503050406030204" pitchFamily="18" charset="0"/>
                              </a:rPr>
                              <m:t>2</m:t>
                            </m:r>
                          </m:den>
                        </m:f>
                      </m:e>
                    </m:d>
                    <m:r>
                      <a:rPr kumimoji="1" lang="en-US" sz="2400" b="0" i="1" smtClean="0">
                        <a:latin typeface="Cambria Math" panose="02040503050406030204" pitchFamily="18" charset="0"/>
                      </a:rPr>
                      <m:t>+</m:t>
                    </m:r>
                    <m:r>
                      <a:rPr kumimoji="1" lang="en-US" sz="2400" b="0" i="1" smtClean="0">
                        <a:latin typeface="Cambria Math" panose="02040503050406030204" pitchFamily="18" charset="0"/>
                      </a:rPr>
                      <m:t>𝑐𝑛</m:t>
                    </m:r>
                    <m:r>
                      <a:rPr kumimoji="1" lang="en-US" sz="2400" b="0" i="1" smtClean="0">
                        <a:latin typeface="Cambria Math" panose="02040503050406030204" pitchFamily="18" charset="0"/>
                      </a:rPr>
                      <m:t> </m:t>
                    </m:r>
                  </m:oMath>
                </a14:m>
                <a:r>
                  <a:rPr lang="en-US" sz="2400" b="0" dirty="0">
                    <a:solidFill>
                      <a:schemeClr val="tx1"/>
                    </a:solidFill>
                    <a:latin typeface="STIXGeneral-Regular"/>
                  </a:rPr>
                  <a:t>where </a:t>
                </a:r>
                <a14:m>
                  <m:oMath xmlns:m="http://schemas.openxmlformats.org/officeDocument/2006/math">
                    <m:r>
                      <a:rPr lang="en-US" sz="2400" b="0" i="1" smtClean="0">
                        <a:solidFill>
                          <a:schemeClr val="tx1"/>
                        </a:solidFill>
                        <a:latin typeface="Cambria Math" panose="02040503050406030204" pitchFamily="18" charset="0"/>
                      </a:rPr>
                      <m:t>𝑐</m:t>
                    </m:r>
                    <m:r>
                      <a:rPr lang="en-US" sz="2400" b="0" i="1" smtClean="0">
                        <a:solidFill>
                          <a:schemeClr val="tx1"/>
                        </a:solidFill>
                        <a:latin typeface="Cambria Math" panose="02040503050406030204" pitchFamily="18" charset="0"/>
                      </a:rPr>
                      <m:t> </m:t>
                    </m:r>
                  </m:oMath>
                </a14:m>
                <a:r>
                  <a:rPr lang="en-US" sz="2400" b="0" dirty="0">
                    <a:solidFill>
                      <a:schemeClr val="tx1"/>
                    </a:solidFill>
                    <a:latin typeface="STIXGeneral-Regular"/>
                  </a:rPr>
                  <a:t>is a constant</a:t>
                </a:r>
              </a:p>
              <a:p>
                <a:pPr marL="457200" indent="-457200">
                  <a:buAutoNum type="arabicParenBoth"/>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a:p>
                <a:pPr>
                  <a:buFont typeface="Wingdings" panose="05000000000000000000" pitchFamily="2" charset="2"/>
                  <a:buChar char="Ø"/>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p:txBody>
          </p:sp>
        </mc:Choice>
        <mc:Fallback>
          <p:sp>
            <p:nvSpPr>
              <p:cNvPr id="9" name="TextBox 8">
                <a:extLst>
                  <a:ext uri="{FF2B5EF4-FFF2-40B4-BE49-F238E27FC236}">
                    <a16:creationId xmlns:a16="http://schemas.microsoft.com/office/drawing/2014/main" id="{D098AFC8-0B5D-424E-9E15-B9214E3C0703}"/>
                  </a:ext>
                </a:extLst>
              </p:cNvPr>
              <p:cNvSpPr txBox="1">
                <a:spLocks noRot="1" noChangeAspect="1" noMove="1" noResize="1" noEditPoints="1" noAdjustHandles="1" noChangeArrowheads="1" noChangeShapeType="1" noTextEdit="1"/>
              </p:cNvSpPr>
              <p:nvPr/>
            </p:nvSpPr>
            <p:spPr>
              <a:xfrm>
                <a:off x="7091680" y="1434568"/>
                <a:ext cx="5100320" cy="5298630"/>
              </a:xfrm>
              <a:prstGeom prst="rect">
                <a:avLst/>
              </a:prstGeom>
              <a:blipFill>
                <a:blip r:embed="rId3"/>
                <a:stretch>
                  <a:fillRect l="-1792"/>
                </a:stretch>
              </a:blipFill>
            </p:spPr>
            <p:txBody>
              <a:bodyPr/>
              <a:lstStyle/>
              <a:p>
                <a:r>
                  <a:rPr lang="en-IN">
                    <a:noFill/>
                  </a:rPr>
                  <a:t> </a:t>
                </a:r>
              </a:p>
            </p:txBody>
          </p:sp>
        </mc:Fallback>
      </mc:AlternateContent>
    </p:spTree>
    <p:extLst>
      <p:ext uri="{BB962C8B-B14F-4D97-AF65-F5344CB8AC3E}">
        <p14:creationId xmlns:p14="http://schemas.microsoft.com/office/powerpoint/2010/main" val="369966999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MASTER THEOREM (Examples)</a:t>
            </a:r>
            <a:endParaRPr lang="en-IN" sz="2400" b="0" dirty="0">
              <a:solidFill>
                <a:srgbClr val="C00000"/>
              </a:solidFill>
            </a:endParaRPr>
          </a:p>
        </p:txBody>
      </p:sp>
      <p:pic>
        <p:nvPicPr>
          <p:cNvPr id="4" name="Picture 3">
            <a:extLst>
              <a:ext uri="{FF2B5EF4-FFF2-40B4-BE49-F238E27FC236}">
                <a16:creationId xmlns:a16="http://schemas.microsoft.com/office/drawing/2014/main" id="{417DA298-33CE-412D-A947-9BC4B7D1248D}"/>
              </a:ext>
            </a:extLst>
          </p:cNvPr>
          <p:cNvPicPr>
            <a:picLocks noChangeAspect="1"/>
          </p:cNvPicPr>
          <p:nvPr/>
        </p:nvPicPr>
        <p:blipFill>
          <a:blip r:embed="rId2"/>
          <a:stretch>
            <a:fillRect/>
          </a:stretch>
        </p:blipFill>
        <p:spPr>
          <a:xfrm>
            <a:off x="7015480" y="1482237"/>
            <a:ext cx="4886960" cy="2128008"/>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098AFC8-0B5D-424E-9E15-B9214E3C0703}"/>
                  </a:ext>
                </a:extLst>
              </p:cNvPr>
              <p:cNvSpPr txBox="1"/>
              <p:nvPr/>
            </p:nvSpPr>
            <p:spPr>
              <a:xfrm>
                <a:off x="223520" y="1483360"/>
                <a:ext cx="6085840" cy="5849294"/>
              </a:xfrm>
              <a:prstGeom prst="rect">
                <a:avLst/>
              </a:prstGeom>
              <a:noFill/>
            </p:spPr>
            <p:txBody>
              <a:bodyPr wrap="square">
                <a:spAutoFit/>
              </a:bodyPr>
              <a:lstStyle/>
              <a:p>
                <a:pPr>
                  <a:spcAft>
                    <a:spcPct val="20000"/>
                  </a:spcAft>
                  <a:buClr>
                    <a:srgbClr val="FF6600"/>
                  </a:buClr>
                  <a:buSzPct val="80000"/>
                  <a:buFont typeface="Wingdings" panose="05000000000000000000" pitchFamily="2" charset="2"/>
                  <a:buChar char="Ø"/>
                </a:pPr>
                <a:r>
                  <a:rPr kumimoji="1" lang="en-US" altLang="en-US" sz="2800" dirty="0">
                    <a:solidFill>
                      <a:schemeClr val="tx1"/>
                    </a:solidFill>
                  </a:rPr>
                  <a:t> </a:t>
                </a:r>
                <a:r>
                  <a:rPr kumimoji="1" lang="en-US" sz="2400" dirty="0">
                    <a:latin typeface="STIXGeneral-Regular"/>
                  </a:rPr>
                  <a:t> </a:t>
                </a:r>
                <a14:m>
                  <m:oMath xmlns:m="http://schemas.openxmlformats.org/officeDocument/2006/math">
                    <m:r>
                      <a:rPr kumimoji="1" lang="en-US" sz="2400" b="0" i="1" smtClean="0">
                        <a:latin typeface="Cambria Math" panose="02040503050406030204" pitchFamily="18" charset="0"/>
                      </a:rPr>
                      <m:t>𝑓</m:t>
                    </m:r>
                    <m:d>
                      <m:dPr>
                        <m:ctrlPr>
                          <a:rPr kumimoji="1" lang="en-US" sz="2400" b="0" i="1" smtClean="0">
                            <a:latin typeface="Cambria Math" panose="02040503050406030204" pitchFamily="18" charset="0"/>
                          </a:rPr>
                        </m:ctrlPr>
                      </m:dPr>
                      <m:e>
                        <m:r>
                          <a:rPr kumimoji="1" lang="en-US" sz="2400" b="0" i="1" smtClean="0">
                            <a:latin typeface="Cambria Math" panose="02040503050406030204" pitchFamily="18" charset="0"/>
                          </a:rPr>
                          <m:t>𝑛</m:t>
                        </m:r>
                      </m:e>
                    </m:d>
                    <m:r>
                      <a:rPr kumimoji="1" lang="en-US" sz="2400" b="0" i="1" smtClean="0">
                        <a:latin typeface="Cambria Math" panose="02040503050406030204" pitchFamily="18" charset="0"/>
                      </a:rPr>
                      <m:t>=</m:t>
                    </m:r>
                    <m:r>
                      <a:rPr kumimoji="1" lang="en-US" sz="2400" b="0" i="1" smtClean="0">
                        <a:latin typeface="Cambria Math" panose="02040503050406030204" pitchFamily="18" charset="0"/>
                      </a:rPr>
                      <m:t>𝑓</m:t>
                    </m:r>
                    <m:d>
                      <m:dPr>
                        <m:ctrlPr>
                          <a:rPr kumimoji="1" lang="en-US" sz="2400" b="0" i="1" smtClean="0">
                            <a:latin typeface="Cambria Math" panose="02040503050406030204" pitchFamily="18" charset="0"/>
                          </a:rPr>
                        </m:ctrlPr>
                      </m:dPr>
                      <m:e>
                        <m:f>
                          <m:fPr>
                            <m:ctrlPr>
                              <a:rPr kumimoji="1" lang="en-US" sz="2400" b="0" i="1" smtClean="0">
                                <a:latin typeface="Cambria Math" panose="02040503050406030204" pitchFamily="18" charset="0"/>
                              </a:rPr>
                            </m:ctrlPr>
                          </m:fPr>
                          <m:num>
                            <m:r>
                              <a:rPr kumimoji="1" lang="en-US" sz="2400" b="0" i="1" smtClean="0">
                                <a:latin typeface="Cambria Math" panose="02040503050406030204" pitchFamily="18" charset="0"/>
                              </a:rPr>
                              <m:t>𝑛</m:t>
                            </m:r>
                          </m:num>
                          <m:den>
                            <m:r>
                              <a:rPr kumimoji="1" lang="en-US" sz="2400" b="0" i="1" smtClean="0">
                                <a:latin typeface="Cambria Math" panose="02040503050406030204" pitchFamily="18" charset="0"/>
                              </a:rPr>
                              <m:t>3</m:t>
                            </m:r>
                          </m:den>
                        </m:f>
                      </m:e>
                    </m:d>
                    <m:r>
                      <a:rPr kumimoji="1" lang="en-US" sz="2400" b="0" i="1" smtClean="0">
                        <a:latin typeface="Cambria Math" panose="02040503050406030204" pitchFamily="18" charset="0"/>
                      </a:rPr>
                      <m:t>+</m:t>
                    </m:r>
                    <m:r>
                      <a:rPr kumimoji="1" lang="en-US" sz="2400" b="0" i="1" smtClean="0">
                        <a:latin typeface="Cambria Math" panose="02040503050406030204" pitchFamily="18" charset="0"/>
                      </a:rPr>
                      <m:t>1</m:t>
                    </m:r>
                  </m:oMath>
                </a14:m>
                <a:endParaRPr kumimoji="1" lang="en-US" sz="2400" b="0" dirty="0">
                  <a:latin typeface="STIXGeneral-Regular"/>
                </a:endParaRPr>
              </a:p>
              <a:p>
                <a:pPr>
                  <a:spcAft>
                    <a:spcPct val="20000"/>
                  </a:spcAft>
                  <a:buClr>
                    <a:srgbClr val="FF6600"/>
                  </a:buClr>
                  <a:buSzPct val="80000"/>
                  <a:buFont typeface="Wingdings" panose="05000000000000000000" pitchFamily="2" charset="2"/>
                  <a:buChar char="Ø"/>
                </a:pPr>
                <a:endParaRPr lang="en-IN" sz="2400" dirty="0">
                  <a:solidFill>
                    <a:schemeClr val="tx1"/>
                  </a:solidFill>
                  <a:latin typeface="STIXGeneral-Regular"/>
                </a:endParaRPr>
              </a:p>
              <a:p>
                <a:pPr>
                  <a:spcAft>
                    <a:spcPct val="20000"/>
                  </a:spcAft>
                  <a:buClr>
                    <a:srgbClr val="FF6600"/>
                  </a:buClr>
                  <a:buSzPct val="80000"/>
                  <a:buFont typeface="Wingdings" panose="05000000000000000000" pitchFamily="2" charset="2"/>
                  <a:buChar char="Ø"/>
                </a:pPr>
                <a:endParaRPr lang="en-IN" sz="2400" dirty="0">
                  <a:latin typeface="STIXGeneral-Regular"/>
                </a:endParaRPr>
              </a:p>
              <a:p>
                <a:pPr>
                  <a:spcAft>
                    <a:spcPct val="20000"/>
                  </a:spcAft>
                  <a:buClr>
                    <a:srgbClr val="FF6600"/>
                  </a:buClr>
                  <a:buSzPct val="80000"/>
                  <a:buFont typeface="Wingdings" panose="05000000000000000000" pitchFamily="2" charset="2"/>
                  <a:buChar char="Ø"/>
                </a:pPr>
                <a:endParaRPr lang="en-IN" sz="2400" dirty="0">
                  <a:latin typeface="STIXGeneral-Regular"/>
                </a:endParaRPr>
              </a:p>
              <a:p>
                <a:pPr>
                  <a:spcAft>
                    <a:spcPct val="20000"/>
                  </a:spcAft>
                  <a:buClr>
                    <a:srgbClr val="FF6600"/>
                  </a:buClr>
                  <a:buSzPct val="80000"/>
                  <a:buFont typeface="Wingdings" panose="05000000000000000000" pitchFamily="2" charset="2"/>
                  <a:buChar char="Ø"/>
                </a:pPr>
                <a14:m>
                  <m:oMath xmlns:m="http://schemas.openxmlformats.org/officeDocument/2006/math">
                    <m:r>
                      <a:rPr lang="en-US" sz="2400" b="0" i="1" smtClean="0">
                        <a:solidFill>
                          <a:schemeClr val="tx1"/>
                        </a:solidFill>
                        <a:latin typeface="Cambria Math" panose="02040503050406030204" pitchFamily="18" charset="0"/>
                      </a:rPr>
                      <m:t>𝑓</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𝑓</m:t>
                    </m:r>
                    <m:d>
                      <m:dPr>
                        <m:ctrlPr>
                          <a:rPr lang="en-US" sz="2400" b="0" i="1" smtClean="0">
                            <a:solidFill>
                              <a:schemeClr val="tx1"/>
                            </a:solidFill>
                            <a:latin typeface="Cambria Math" panose="02040503050406030204" pitchFamily="18" charset="0"/>
                          </a:rPr>
                        </m:ctrlPr>
                      </m:dPr>
                      <m:e>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𝑛</m:t>
                            </m:r>
                          </m:num>
                          <m:den>
                            <m:r>
                              <a:rPr lang="en-US" sz="2400" b="0" i="1" smtClean="0">
                                <a:solidFill>
                                  <a:schemeClr val="tx1"/>
                                </a:solidFill>
                                <a:latin typeface="Cambria Math" panose="02040503050406030204" pitchFamily="18" charset="0"/>
                              </a:rPr>
                              <m:t>5</m:t>
                            </m:r>
                          </m:den>
                        </m:f>
                      </m:e>
                    </m:d>
                    <m:r>
                      <a:rPr lang="en-US" sz="2400" b="0" i="1" smtClean="0">
                        <a:solidFill>
                          <a:schemeClr val="tx1"/>
                        </a:solidFill>
                        <a:latin typeface="Cambria Math" panose="02040503050406030204" pitchFamily="18" charset="0"/>
                      </a:rPr>
                      <m:t>+3</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endParaRPr lang="en-IN" sz="2400" dirty="0">
                  <a:solidFill>
                    <a:schemeClr val="tx1"/>
                  </a:solidFill>
                  <a:latin typeface="STIXGeneral-Regular"/>
                </a:endParaRPr>
              </a:p>
              <a:p>
                <a:pPr>
                  <a:spcAft>
                    <a:spcPct val="20000"/>
                  </a:spcAft>
                  <a:buClr>
                    <a:srgbClr val="FF6600"/>
                  </a:buClr>
                  <a:buSzPct val="80000"/>
                  <a:buFont typeface="Wingdings" panose="05000000000000000000" pitchFamily="2" charset="2"/>
                  <a:buChar char="Ø"/>
                </a:pPr>
                <a:endParaRPr lang="en-IN" sz="2400" dirty="0">
                  <a:latin typeface="STIXGeneral-Regular"/>
                </a:endParaRPr>
              </a:p>
              <a:p>
                <a:pPr>
                  <a:spcAft>
                    <a:spcPct val="20000"/>
                  </a:spcAft>
                  <a:buClr>
                    <a:srgbClr val="FF6600"/>
                  </a:buClr>
                  <a:buSzPct val="80000"/>
                  <a:buFont typeface="Wingdings" panose="05000000000000000000" pitchFamily="2" charset="2"/>
                  <a:buChar char="Ø"/>
                </a:pPr>
                <a:endParaRPr lang="en-IN" sz="2400" dirty="0">
                  <a:solidFill>
                    <a:schemeClr val="tx1"/>
                  </a:solidFill>
                  <a:latin typeface="STIXGeneral-Regular"/>
                </a:endParaRPr>
              </a:p>
              <a:p>
                <a:pPr>
                  <a:spcAft>
                    <a:spcPct val="20000"/>
                  </a:spcAft>
                  <a:buClr>
                    <a:srgbClr val="FF6600"/>
                  </a:buClr>
                  <a:buSzPct val="80000"/>
                  <a:buFont typeface="Wingdings" panose="05000000000000000000" pitchFamily="2" charset="2"/>
                  <a:buChar char="Ø"/>
                </a:pPr>
                <a:endParaRPr lang="en-IN" sz="2400" dirty="0">
                  <a:latin typeface="STIXGeneral-Regular"/>
                </a:endParaRPr>
              </a:p>
              <a:p>
                <a:pPr>
                  <a:spcAft>
                    <a:spcPct val="20000"/>
                  </a:spcAft>
                  <a:buClr>
                    <a:srgbClr val="FF6600"/>
                  </a:buClr>
                  <a:buSzPct val="80000"/>
                  <a:buFont typeface="Wingdings" panose="05000000000000000000" pitchFamily="2" charset="2"/>
                  <a:buChar char="Ø"/>
                </a:pPr>
                <a14:m>
                  <m:oMath xmlns:m="http://schemas.openxmlformats.org/officeDocument/2006/math">
                    <m:r>
                      <a:rPr lang="en-US" sz="2400" b="0" i="1" smtClean="0">
                        <a:solidFill>
                          <a:schemeClr val="tx1"/>
                        </a:solidFill>
                        <a:latin typeface="Cambria Math" panose="02040503050406030204" pitchFamily="18" charset="0"/>
                      </a:rPr>
                      <m:t>𝑇</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e>
                    </m:d>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𝑇</m:t>
                    </m:r>
                    <m:d>
                      <m:dPr>
                        <m:ctrlPr>
                          <a:rPr lang="en-US" sz="2400" b="0" i="1" smtClean="0">
                            <a:solidFill>
                              <a:schemeClr val="tx1"/>
                            </a:solidFill>
                            <a:latin typeface="Cambria Math" panose="02040503050406030204" pitchFamily="18" charset="0"/>
                          </a:rPr>
                        </m:ctrlPr>
                      </m:dPr>
                      <m:e>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𝑛</m:t>
                            </m:r>
                          </m:num>
                          <m:den>
                            <m:r>
                              <a:rPr lang="en-US" sz="2400" b="0" i="1" smtClean="0">
                                <a:solidFill>
                                  <a:schemeClr val="tx1"/>
                                </a:solidFill>
                                <a:latin typeface="Cambria Math" panose="02040503050406030204" pitchFamily="18" charset="0"/>
                              </a:rPr>
                              <m:t>2</m:t>
                            </m:r>
                          </m:den>
                        </m:f>
                      </m:e>
                    </m:d>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4</m:t>
                        </m:r>
                      </m:sup>
                    </m:sSup>
                  </m:oMath>
                </a14:m>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a:p>
                <a:pPr>
                  <a:buFont typeface="Wingdings" panose="05000000000000000000" pitchFamily="2" charset="2"/>
                  <a:buChar char="Ø"/>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p:txBody>
          </p:sp>
        </mc:Choice>
        <mc:Fallback>
          <p:sp>
            <p:nvSpPr>
              <p:cNvPr id="9" name="TextBox 8">
                <a:extLst>
                  <a:ext uri="{FF2B5EF4-FFF2-40B4-BE49-F238E27FC236}">
                    <a16:creationId xmlns:a16="http://schemas.microsoft.com/office/drawing/2014/main" id="{D098AFC8-0B5D-424E-9E15-B9214E3C0703}"/>
                  </a:ext>
                </a:extLst>
              </p:cNvPr>
              <p:cNvSpPr txBox="1">
                <a:spLocks noRot="1" noChangeAspect="1" noMove="1" noResize="1" noEditPoints="1" noAdjustHandles="1" noChangeArrowheads="1" noChangeShapeType="1" noTextEdit="1"/>
              </p:cNvSpPr>
              <p:nvPr/>
            </p:nvSpPr>
            <p:spPr>
              <a:xfrm>
                <a:off x="223520" y="1483360"/>
                <a:ext cx="6085840" cy="5849294"/>
              </a:xfrm>
              <a:prstGeom prst="rect">
                <a:avLst/>
              </a:prstGeom>
              <a:blipFill>
                <a:blip r:embed="rId3"/>
                <a:stretch>
                  <a:fillRect l="-120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D975DB-6B5C-4E3A-8EF5-6EA97D191C09}"/>
                  </a:ext>
                </a:extLst>
              </p:cNvPr>
              <p:cNvSpPr txBox="1"/>
              <p:nvPr/>
            </p:nvSpPr>
            <p:spPr>
              <a:xfrm>
                <a:off x="7213600" y="3512176"/>
                <a:ext cx="4490720" cy="1863587"/>
              </a:xfrm>
              <a:prstGeom prst="rect">
                <a:avLst/>
              </a:prstGeom>
              <a:noFill/>
            </p:spPr>
            <p:txBody>
              <a:bodyPr wrap="square">
                <a:spAutoFit/>
              </a:bodyPr>
              <a:lstStyle/>
              <a:p>
                <a:pPr>
                  <a:spcAft>
                    <a:spcPct val="20000"/>
                  </a:spcAft>
                  <a:buClr>
                    <a:srgbClr val="FF6600"/>
                  </a:buClr>
                  <a:buSzPct val="80000"/>
                  <a:buFont typeface="Wingdings" panose="05000000000000000000" pitchFamily="2" charset="2"/>
                  <a:buChar char="Ø"/>
                </a:pPr>
                <a14:m>
                  <m:oMath xmlns:m="http://schemas.openxmlformats.org/officeDocument/2006/math">
                    <m:r>
                      <a:rPr lang="en-US" sz="2400" b="0" i="1" smtClean="0">
                        <a:solidFill>
                          <a:schemeClr val="tx1"/>
                        </a:solidFill>
                        <a:latin typeface="Cambria Math" panose="02040503050406030204" pitchFamily="18" charset="0"/>
                      </a:rPr>
                      <m:t>𝑇</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e>
                    </m:d>
                    <m:r>
                      <a:rPr lang="en-US" sz="2400" b="0" i="1" smtClean="0">
                        <a:solidFill>
                          <a:schemeClr val="tx1"/>
                        </a:solidFill>
                        <a:latin typeface="Cambria Math" panose="02040503050406030204" pitchFamily="18" charset="0"/>
                      </a:rPr>
                      <m:t>=16</m:t>
                    </m:r>
                    <m:r>
                      <a:rPr lang="en-US" sz="2400" b="0" i="1" smtClean="0">
                        <a:solidFill>
                          <a:schemeClr val="tx1"/>
                        </a:solidFill>
                        <a:latin typeface="Cambria Math" panose="02040503050406030204" pitchFamily="18" charset="0"/>
                      </a:rPr>
                      <m:t>𝑇</m:t>
                    </m:r>
                    <m:d>
                      <m:dPr>
                        <m:ctrlPr>
                          <a:rPr lang="en-US" sz="2400" b="0" i="1" smtClean="0">
                            <a:solidFill>
                              <a:schemeClr val="tx1"/>
                            </a:solidFill>
                            <a:latin typeface="Cambria Math" panose="02040503050406030204" pitchFamily="18" charset="0"/>
                          </a:rPr>
                        </m:ctrlPr>
                      </m:dPr>
                      <m:e>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𝑛</m:t>
                            </m:r>
                          </m:num>
                          <m:den>
                            <m:r>
                              <a:rPr lang="en-US" sz="2400" b="0" i="1" smtClean="0">
                                <a:solidFill>
                                  <a:schemeClr val="tx1"/>
                                </a:solidFill>
                                <a:latin typeface="Cambria Math" panose="02040503050406030204" pitchFamily="18" charset="0"/>
                              </a:rPr>
                              <m:t>4</m:t>
                            </m:r>
                          </m:den>
                        </m:f>
                      </m:e>
                    </m:d>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oMath>
                </a14:m>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a:p>
                <a:pPr>
                  <a:buFont typeface="Wingdings" panose="05000000000000000000" pitchFamily="2" charset="2"/>
                  <a:buChar char="Ø"/>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p:txBody>
          </p:sp>
        </mc:Choice>
        <mc:Fallback>
          <p:sp>
            <p:nvSpPr>
              <p:cNvPr id="5" name="TextBox 4">
                <a:extLst>
                  <a:ext uri="{FF2B5EF4-FFF2-40B4-BE49-F238E27FC236}">
                    <a16:creationId xmlns:a16="http://schemas.microsoft.com/office/drawing/2014/main" id="{89D975DB-6B5C-4E3A-8EF5-6EA97D191C09}"/>
                  </a:ext>
                </a:extLst>
              </p:cNvPr>
              <p:cNvSpPr txBox="1">
                <a:spLocks noRot="1" noChangeAspect="1" noMove="1" noResize="1" noEditPoints="1" noAdjustHandles="1" noChangeArrowheads="1" noChangeShapeType="1" noTextEdit="1"/>
              </p:cNvSpPr>
              <p:nvPr/>
            </p:nvSpPr>
            <p:spPr>
              <a:xfrm>
                <a:off x="7213600" y="3512176"/>
                <a:ext cx="4490720" cy="1863587"/>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19029573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10718800" cy="561109"/>
          </a:xfrm>
        </p:spPr>
        <p:txBody>
          <a:bodyPr>
            <a:normAutofit/>
          </a:bodyPr>
          <a:lstStyle/>
          <a:p>
            <a:r>
              <a:rPr lang="en-US" sz="2400" b="0" dirty="0">
                <a:solidFill>
                  <a:srgbClr val="C00000"/>
                </a:solidFill>
              </a:rPr>
              <a:t>MASTER THEOREM (Examples)</a:t>
            </a:r>
            <a:endParaRPr lang="en-IN" sz="2400" b="0" dirty="0">
              <a:solidFill>
                <a:srgbClr val="C00000"/>
              </a:solidFill>
            </a:endParaRPr>
          </a:p>
        </p:txBody>
      </p:sp>
      <p:pic>
        <p:nvPicPr>
          <p:cNvPr id="4" name="Picture 3">
            <a:extLst>
              <a:ext uri="{FF2B5EF4-FFF2-40B4-BE49-F238E27FC236}">
                <a16:creationId xmlns:a16="http://schemas.microsoft.com/office/drawing/2014/main" id="{417DA298-33CE-412D-A947-9BC4B7D1248D}"/>
              </a:ext>
            </a:extLst>
          </p:cNvPr>
          <p:cNvPicPr>
            <a:picLocks noChangeAspect="1"/>
          </p:cNvPicPr>
          <p:nvPr/>
        </p:nvPicPr>
        <p:blipFill>
          <a:blip r:embed="rId2"/>
          <a:stretch>
            <a:fillRect/>
          </a:stretch>
        </p:blipFill>
        <p:spPr>
          <a:xfrm>
            <a:off x="7081520" y="1483360"/>
            <a:ext cx="4886960" cy="2128008"/>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098AFC8-0B5D-424E-9E15-B9214E3C0703}"/>
                  </a:ext>
                </a:extLst>
              </p:cNvPr>
              <p:cNvSpPr txBox="1"/>
              <p:nvPr/>
            </p:nvSpPr>
            <p:spPr>
              <a:xfrm>
                <a:off x="223520" y="1483360"/>
                <a:ext cx="6085840" cy="4997778"/>
              </a:xfrm>
              <a:prstGeom prst="rect">
                <a:avLst/>
              </a:prstGeom>
              <a:noFill/>
            </p:spPr>
            <p:txBody>
              <a:bodyPr wrap="square">
                <a:spAutoFit/>
              </a:bodyPr>
              <a:lstStyle/>
              <a:p>
                <a:pPr>
                  <a:spcAft>
                    <a:spcPct val="20000"/>
                  </a:spcAft>
                  <a:buClr>
                    <a:srgbClr val="FF6600"/>
                  </a:buClr>
                  <a:buSzPct val="80000"/>
                  <a:buFont typeface="Wingdings" panose="05000000000000000000" pitchFamily="2" charset="2"/>
                  <a:buChar char="Ø"/>
                </a:pPr>
                <a:r>
                  <a:rPr kumimoji="1" lang="en-US" altLang="en-US" sz="2800" dirty="0">
                    <a:solidFill>
                      <a:schemeClr val="tx1"/>
                    </a:solidFill>
                  </a:rPr>
                  <a:t> </a:t>
                </a:r>
                <a:r>
                  <a:rPr kumimoji="1" lang="en-US" sz="2400" dirty="0">
                    <a:latin typeface="STIXGeneral-Regular"/>
                  </a:rPr>
                  <a:t> </a:t>
                </a:r>
                <a14:m>
                  <m:oMath xmlns:m="http://schemas.openxmlformats.org/officeDocument/2006/math">
                    <m:r>
                      <a:rPr kumimoji="1" lang="en-US" sz="2400" b="0" i="1" smtClean="0">
                        <a:latin typeface="Cambria Math" panose="02040503050406030204" pitchFamily="18" charset="0"/>
                      </a:rPr>
                      <m:t>𝑇</m:t>
                    </m:r>
                    <m:d>
                      <m:dPr>
                        <m:ctrlPr>
                          <a:rPr kumimoji="1" lang="en-US" sz="2400" b="0" i="1" smtClean="0">
                            <a:latin typeface="Cambria Math" panose="02040503050406030204" pitchFamily="18" charset="0"/>
                          </a:rPr>
                        </m:ctrlPr>
                      </m:dPr>
                      <m:e>
                        <m:r>
                          <a:rPr kumimoji="1" lang="en-US" sz="2400" b="0" i="1" smtClean="0">
                            <a:latin typeface="Cambria Math" panose="02040503050406030204" pitchFamily="18" charset="0"/>
                          </a:rPr>
                          <m:t>𝑛</m:t>
                        </m:r>
                      </m:e>
                    </m:d>
                    <m:r>
                      <a:rPr kumimoji="1" lang="en-US" sz="2400" b="0" i="1" smtClean="0">
                        <a:latin typeface="Cambria Math" panose="02040503050406030204" pitchFamily="18" charset="0"/>
                      </a:rPr>
                      <m:t>=7</m:t>
                    </m:r>
                    <m:r>
                      <a:rPr kumimoji="1" lang="en-US" sz="2400" b="0" i="1" smtClean="0">
                        <a:latin typeface="Cambria Math" panose="02040503050406030204" pitchFamily="18" charset="0"/>
                      </a:rPr>
                      <m:t>𝑇</m:t>
                    </m:r>
                    <m:d>
                      <m:dPr>
                        <m:ctrlPr>
                          <a:rPr kumimoji="1" lang="en-US" sz="2400" b="0" i="1" smtClean="0">
                            <a:latin typeface="Cambria Math" panose="02040503050406030204" pitchFamily="18" charset="0"/>
                          </a:rPr>
                        </m:ctrlPr>
                      </m:dPr>
                      <m:e>
                        <m:f>
                          <m:fPr>
                            <m:ctrlPr>
                              <a:rPr kumimoji="1" lang="en-US" sz="2400" b="0" i="1" smtClean="0">
                                <a:latin typeface="Cambria Math" panose="02040503050406030204" pitchFamily="18" charset="0"/>
                              </a:rPr>
                            </m:ctrlPr>
                          </m:fPr>
                          <m:num>
                            <m:r>
                              <a:rPr kumimoji="1" lang="en-US" sz="2400" b="0" i="1" smtClean="0">
                                <a:latin typeface="Cambria Math" panose="02040503050406030204" pitchFamily="18" charset="0"/>
                              </a:rPr>
                              <m:t>𝑛</m:t>
                            </m:r>
                          </m:num>
                          <m:den>
                            <m:r>
                              <a:rPr kumimoji="1" lang="en-US" sz="2400" b="0" i="1" smtClean="0">
                                <a:latin typeface="Cambria Math" panose="02040503050406030204" pitchFamily="18" charset="0"/>
                              </a:rPr>
                              <m:t>2</m:t>
                            </m:r>
                          </m:den>
                        </m:f>
                      </m:e>
                    </m:d>
                    <m:r>
                      <a:rPr kumimoji="1" lang="en-US" sz="2400" b="0" i="1" smtClean="0">
                        <a:latin typeface="Cambria Math" panose="02040503050406030204" pitchFamily="18" charset="0"/>
                      </a:rPr>
                      <m:t>+</m:t>
                    </m:r>
                    <m:sSup>
                      <m:sSupPr>
                        <m:ctrlPr>
                          <a:rPr kumimoji="1" lang="en-US" sz="2400" b="0" i="1" smtClean="0">
                            <a:latin typeface="Cambria Math" panose="02040503050406030204" pitchFamily="18" charset="0"/>
                          </a:rPr>
                        </m:ctrlPr>
                      </m:sSupPr>
                      <m:e>
                        <m:r>
                          <a:rPr kumimoji="1" lang="en-US" sz="2400" b="0" i="1" smtClean="0">
                            <a:latin typeface="Cambria Math" panose="02040503050406030204" pitchFamily="18" charset="0"/>
                          </a:rPr>
                          <m:t>𝑛</m:t>
                        </m:r>
                      </m:e>
                      <m:sup>
                        <m:r>
                          <a:rPr kumimoji="1" lang="en-US" sz="2400" b="0" i="1" smtClean="0">
                            <a:latin typeface="Cambria Math" panose="02040503050406030204" pitchFamily="18" charset="0"/>
                          </a:rPr>
                          <m:t>2</m:t>
                        </m:r>
                      </m:sup>
                    </m:sSup>
                  </m:oMath>
                </a14:m>
                <a:endParaRPr lang="en-IN" sz="2400" dirty="0">
                  <a:solidFill>
                    <a:schemeClr val="tx1"/>
                  </a:solidFill>
                  <a:latin typeface="STIXGeneral-Regular"/>
                </a:endParaRPr>
              </a:p>
              <a:p>
                <a:pPr>
                  <a:spcAft>
                    <a:spcPct val="20000"/>
                  </a:spcAft>
                  <a:buClr>
                    <a:srgbClr val="FF6600"/>
                  </a:buClr>
                  <a:buSzPct val="80000"/>
                  <a:buFont typeface="Wingdings" panose="05000000000000000000" pitchFamily="2" charset="2"/>
                  <a:buChar char="Ø"/>
                </a:pPr>
                <a:endParaRPr lang="en-IN" sz="2400" dirty="0">
                  <a:latin typeface="STIXGeneral-Regular"/>
                </a:endParaRPr>
              </a:p>
              <a:p>
                <a:pPr>
                  <a:spcAft>
                    <a:spcPct val="20000"/>
                  </a:spcAft>
                  <a:buClr>
                    <a:srgbClr val="FF6600"/>
                  </a:buClr>
                  <a:buSzPct val="80000"/>
                  <a:buFont typeface="Wingdings" panose="05000000000000000000" pitchFamily="2" charset="2"/>
                  <a:buChar char="Ø"/>
                </a:pPr>
                <a:endParaRPr lang="en-IN" sz="2400" dirty="0">
                  <a:latin typeface="STIXGeneral-Regular"/>
                </a:endParaRPr>
              </a:p>
              <a:p>
                <a:pPr>
                  <a:spcAft>
                    <a:spcPct val="20000"/>
                  </a:spcAft>
                  <a:buClr>
                    <a:srgbClr val="FF6600"/>
                  </a:buClr>
                  <a:buSzPct val="80000"/>
                  <a:buFont typeface="Wingdings" panose="05000000000000000000" pitchFamily="2" charset="2"/>
                  <a:buChar char="Ø"/>
                </a:pPr>
                <a14:m>
                  <m:oMath xmlns:m="http://schemas.openxmlformats.org/officeDocument/2006/math">
                    <m:r>
                      <a:rPr lang="en-US" sz="2400" b="0" i="1" smtClean="0">
                        <a:solidFill>
                          <a:schemeClr val="tx1"/>
                        </a:solidFill>
                        <a:latin typeface="Cambria Math" panose="02040503050406030204" pitchFamily="18" charset="0"/>
                      </a:rPr>
                      <m:t>𝑇</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e>
                    </m:d>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𝑇</m:t>
                    </m:r>
                    <m:d>
                      <m:dPr>
                        <m:ctrlPr>
                          <a:rPr lang="en-US" sz="2400" b="0" i="1" smtClean="0">
                            <a:solidFill>
                              <a:schemeClr val="tx1"/>
                            </a:solidFill>
                            <a:latin typeface="Cambria Math" panose="02040503050406030204" pitchFamily="18" charset="0"/>
                          </a:rPr>
                        </m:ctrlPr>
                      </m:dPr>
                      <m:e>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𝑛</m:t>
                            </m:r>
                          </m:num>
                          <m:den>
                            <m:r>
                              <a:rPr lang="en-US" sz="2400" b="0" i="1" smtClean="0">
                                <a:solidFill>
                                  <a:schemeClr val="tx1"/>
                                </a:solidFill>
                                <a:latin typeface="Cambria Math" panose="02040503050406030204" pitchFamily="18" charset="0"/>
                              </a:rPr>
                              <m:t>4</m:t>
                            </m:r>
                          </m:den>
                        </m:f>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oMath>
                </a14:m>
                <a:endParaRPr lang="en-IN" sz="2400" dirty="0">
                  <a:solidFill>
                    <a:schemeClr val="tx1"/>
                  </a:solidFill>
                  <a:latin typeface="STIXGeneral-Regular"/>
                </a:endParaRPr>
              </a:p>
              <a:p>
                <a:pPr>
                  <a:spcAft>
                    <a:spcPct val="20000"/>
                  </a:spcAft>
                  <a:buClr>
                    <a:srgbClr val="FF6600"/>
                  </a:buClr>
                  <a:buSzPct val="80000"/>
                  <a:buFont typeface="Wingdings" panose="05000000000000000000" pitchFamily="2" charset="2"/>
                  <a:buChar char="Ø"/>
                </a:pPr>
                <a:endParaRPr lang="en-IN" sz="2400" dirty="0">
                  <a:latin typeface="STIXGeneral-Regular"/>
                </a:endParaRPr>
              </a:p>
              <a:p>
                <a:pPr>
                  <a:spcAft>
                    <a:spcPct val="20000"/>
                  </a:spcAft>
                  <a:buClr>
                    <a:srgbClr val="FF6600"/>
                  </a:buClr>
                  <a:buSzPct val="80000"/>
                  <a:buFont typeface="Wingdings" panose="05000000000000000000" pitchFamily="2" charset="2"/>
                  <a:buChar char="Ø"/>
                </a:pPr>
                <a:endParaRPr lang="en-IN" sz="2400" dirty="0">
                  <a:solidFill>
                    <a:schemeClr val="tx1"/>
                  </a:solidFill>
                  <a:latin typeface="STIXGeneral-Regular"/>
                </a:endParaRPr>
              </a:p>
              <a:p>
                <a:pPr>
                  <a:spcAft>
                    <a:spcPct val="20000"/>
                  </a:spcAft>
                  <a:buClr>
                    <a:srgbClr val="FF6600"/>
                  </a:buClr>
                  <a:buSzPct val="80000"/>
                  <a:buFont typeface="Wingdings" panose="05000000000000000000" pitchFamily="2" charset="2"/>
                  <a:buChar char="Ø"/>
                </a:pPr>
                <a:endParaRPr lang="en-IN" sz="2400" dirty="0">
                  <a:latin typeface="STIXGeneral-Regular"/>
                </a:endParaRPr>
              </a:p>
              <a:p>
                <a:pPr>
                  <a:spcAft>
                    <a:spcPct val="20000"/>
                  </a:spcAft>
                  <a:buClr>
                    <a:srgbClr val="FF6600"/>
                  </a:buClr>
                  <a:buSzPct val="80000"/>
                  <a:buFont typeface="Wingdings" panose="05000000000000000000" pitchFamily="2" charset="2"/>
                  <a:buChar char="Ø"/>
                </a:pPr>
                <a14:m>
                  <m:oMath xmlns:m="http://schemas.openxmlformats.org/officeDocument/2006/math">
                    <m:r>
                      <a:rPr lang="en-US" sz="2400" b="0" i="1" smtClean="0">
                        <a:solidFill>
                          <a:schemeClr val="tx1"/>
                        </a:solidFill>
                        <a:latin typeface="Cambria Math" panose="02040503050406030204" pitchFamily="18" charset="0"/>
                      </a:rPr>
                      <m:t>𝑇</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𝑇</m:t>
                    </m:r>
                    <m:d>
                      <m:dPr>
                        <m:ctrlPr>
                          <a:rPr lang="en-US" sz="2400" b="0" i="1" smtClean="0">
                            <a:solidFill>
                              <a:schemeClr val="tx1"/>
                            </a:solidFill>
                            <a:latin typeface="Cambria Math" panose="02040503050406030204" pitchFamily="18" charset="0"/>
                          </a:rPr>
                        </m:ctrlPr>
                      </m:dPr>
                      <m:e>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7</m:t>
                            </m:r>
                            <m:r>
                              <a:rPr lang="en-US" sz="2400" b="0" i="1" smtClean="0">
                                <a:solidFill>
                                  <a:schemeClr val="tx1"/>
                                </a:solidFill>
                                <a:latin typeface="Cambria Math" panose="02040503050406030204" pitchFamily="18" charset="0"/>
                              </a:rPr>
                              <m:t>𝑛</m:t>
                            </m:r>
                          </m:num>
                          <m:den>
                            <m:r>
                              <a:rPr lang="en-US" sz="2400" b="0" i="1" smtClean="0">
                                <a:solidFill>
                                  <a:schemeClr val="tx1"/>
                                </a:solidFill>
                                <a:latin typeface="Cambria Math" panose="02040503050406030204" pitchFamily="18" charset="0"/>
                              </a:rPr>
                              <m:t>10</m:t>
                            </m:r>
                          </m:den>
                        </m:f>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𝑛</m:t>
                    </m:r>
                  </m:oMath>
                </a14:m>
                <a:endParaRPr lang="en-IN" sz="2400" dirty="0">
                  <a:solidFill>
                    <a:schemeClr val="tx1"/>
                  </a:solidFill>
                  <a:latin typeface="STIXGeneral-Regular"/>
                </a:endParaRPr>
              </a:p>
              <a:p>
                <a:pPr>
                  <a:buFont typeface="Wingdings" panose="05000000000000000000" pitchFamily="2" charset="2"/>
                  <a:buChar char="Ø"/>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p:txBody>
          </p:sp>
        </mc:Choice>
        <mc:Fallback>
          <p:sp>
            <p:nvSpPr>
              <p:cNvPr id="9" name="TextBox 8">
                <a:extLst>
                  <a:ext uri="{FF2B5EF4-FFF2-40B4-BE49-F238E27FC236}">
                    <a16:creationId xmlns:a16="http://schemas.microsoft.com/office/drawing/2014/main" id="{D098AFC8-0B5D-424E-9E15-B9214E3C0703}"/>
                  </a:ext>
                </a:extLst>
              </p:cNvPr>
              <p:cNvSpPr txBox="1">
                <a:spLocks noRot="1" noChangeAspect="1" noMove="1" noResize="1" noEditPoints="1" noAdjustHandles="1" noChangeArrowheads="1" noChangeShapeType="1" noTextEdit="1"/>
              </p:cNvSpPr>
              <p:nvPr/>
            </p:nvSpPr>
            <p:spPr>
              <a:xfrm>
                <a:off x="223520" y="1483360"/>
                <a:ext cx="6085840" cy="4997778"/>
              </a:xfrm>
              <a:prstGeom prst="rect">
                <a:avLst/>
              </a:prstGeom>
              <a:blipFill>
                <a:blip r:embed="rId3"/>
                <a:stretch>
                  <a:fillRect l="-1202"/>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89D975DB-6B5C-4E3A-8EF5-6EA97D191C09}"/>
              </a:ext>
            </a:extLst>
          </p:cNvPr>
          <p:cNvSpPr txBox="1"/>
          <p:nvPr/>
        </p:nvSpPr>
        <p:spPr>
          <a:xfrm>
            <a:off x="7172960" y="3512176"/>
            <a:ext cx="4490720" cy="1200329"/>
          </a:xfrm>
          <a:prstGeom prst="rect">
            <a:avLst/>
          </a:prstGeom>
          <a:noFill/>
        </p:spPr>
        <p:txBody>
          <a:bodyPr wrap="square">
            <a:spAutoFit/>
          </a:bodyPr>
          <a:lstStyle/>
          <a:p>
            <a:pPr>
              <a:buFont typeface="Wingdings" panose="05000000000000000000" pitchFamily="2" charset="2"/>
              <a:buChar char="q"/>
            </a:pPr>
            <a:endParaRPr lang="en-IN" sz="2400" dirty="0">
              <a:solidFill>
                <a:schemeClr val="tx1"/>
              </a:solidFill>
              <a:latin typeface="STIXGeneral-Regular"/>
            </a:endParaRPr>
          </a:p>
          <a:p>
            <a:pPr>
              <a:buFont typeface="Wingdings" panose="05000000000000000000" pitchFamily="2" charset="2"/>
              <a:buChar char="Ø"/>
            </a:pPr>
            <a:endParaRPr lang="en-IN" sz="2400" dirty="0">
              <a:solidFill>
                <a:schemeClr val="tx1"/>
              </a:solidFill>
              <a:latin typeface="STIXGeneral-Regular"/>
            </a:endParaRPr>
          </a:p>
          <a:p>
            <a:pPr>
              <a:buFont typeface="Wingdings" panose="05000000000000000000" pitchFamily="2" charset="2"/>
              <a:buChar char="q"/>
            </a:pPr>
            <a:endParaRPr lang="en-IN" sz="2400" dirty="0">
              <a:solidFill>
                <a:schemeClr val="tx1"/>
              </a:solidFill>
              <a:latin typeface="STIXGeneral-Regular"/>
            </a:endParaRPr>
          </a:p>
        </p:txBody>
      </p:sp>
    </p:spTree>
    <p:extLst>
      <p:ext uri="{BB962C8B-B14F-4D97-AF65-F5344CB8AC3E}">
        <p14:creationId xmlns:p14="http://schemas.microsoft.com/office/powerpoint/2010/main" val="113530457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1"/>
          <p:cNvSpPr txBox="1">
            <a:spLocks noChangeArrowheads="1"/>
          </p:cNvSpPr>
          <p:nvPr/>
        </p:nvSpPr>
        <p:spPr bwMode="auto">
          <a:xfrm>
            <a:off x="4762500" y="3106738"/>
            <a:ext cx="266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i="1">
                <a:solidFill>
                  <a:srgbClr val="0000FF"/>
                </a:solidFill>
              </a:rPr>
              <a:t>Thank You!!</a:t>
            </a:r>
          </a:p>
        </p:txBody>
      </p:sp>
    </p:spTree>
    <p:extLst>
      <p:ext uri="{BB962C8B-B14F-4D97-AF65-F5344CB8AC3E}">
        <p14:creationId xmlns:p14="http://schemas.microsoft.com/office/powerpoint/2010/main" val="408570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Recurrence relation</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727363" y="1537853"/>
                <a:ext cx="11021291"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IN" sz="2400" b="0" i="0" u="none" strike="noStrike" baseline="0" dirty="0">
                    <a:latin typeface="STIXGeneral-Regular"/>
                  </a:rPr>
                  <a:t>A </a:t>
                </a:r>
                <a:r>
                  <a:rPr lang="en-IN" sz="2400" b="0" i="1" u="none" strike="noStrike" baseline="0" dirty="0">
                    <a:solidFill>
                      <a:srgbClr val="C00000"/>
                    </a:solidFill>
                    <a:latin typeface="STIXGeneral-Italic"/>
                  </a:rPr>
                  <a:t>recurrence relation</a:t>
                </a:r>
                <a:r>
                  <a:rPr lang="en-IN" sz="2400" b="0" i="1" u="none" strike="noStrike" baseline="0" dirty="0">
                    <a:latin typeface="STIXGeneral-Italic"/>
                  </a:rPr>
                  <a:t> </a:t>
                </a:r>
                <a:r>
                  <a:rPr lang="en-IN" sz="2400" b="0" i="0" u="none" strike="noStrike" baseline="0" dirty="0">
                    <a:latin typeface="STIXGeneral-Regular"/>
                  </a:rPr>
                  <a:t>for the sequence </a:t>
                </a:r>
                <a14:m>
                  <m:oMath xmlns:m="http://schemas.openxmlformats.org/officeDocument/2006/math">
                    <m:r>
                      <a:rPr lang="en-IN" sz="2400" b="0" i="1" u="none" strike="noStrike" baseline="0" dirty="0" smtClean="0">
                        <a:latin typeface="Cambria Math" panose="02040503050406030204" pitchFamily="18" charset="0"/>
                      </a:rPr>
                      <m:t>{</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sub>
                    </m:sSub>
                    <m:r>
                      <a:rPr lang="en-IN" sz="2400" b="0" i="1" u="none" strike="noStrike" baseline="0" dirty="0" smtClean="0">
                        <a:latin typeface="Cambria Math" panose="02040503050406030204" pitchFamily="18" charset="0"/>
                      </a:rPr>
                      <m:t>}</m:t>
                    </m:r>
                  </m:oMath>
                </a14:m>
                <a:r>
                  <a:rPr lang="en-IN" sz="2400" b="0" i="0" u="none" strike="noStrike" baseline="0" dirty="0">
                    <a:latin typeface="STIXMath-Regular"/>
                  </a:rPr>
                  <a:t> </a:t>
                </a:r>
                <a:r>
                  <a:rPr lang="en-IN" sz="2400" b="0" i="0" u="none" strike="noStrike" baseline="0" dirty="0">
                    <a:latin typeface="STIXGeneral-Regular"/>
                  </a:rPr>
                  <a:t>is an equation that expresses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sub>
                    </m:sSub>
                  </m:oMath>
                </a14:m>
                <a:r>
                  <a:rPr lang="en-IN" sz="2400" b="0" i="1" u="none" strike="noStrike" baseline="0" dirty="0">
                    <a:latin typeface="STIXGeneral-Italic"/>
                  </a:rPr>
                  <a:t> </a:t>
                </a:r>
                <a:r>
                  <a:rPr lang="en-IN" sz="2400" b="0" i="0" u="none" strike="noStrike" baseline="0" dirty="0">
                    <a:latin typeface="STIXGeneral-Regular"/>
                  </a:rPr>
                  <a:t>in terms of one or more of the previous terms of the sequence, namely,</a:t>
                </a:r>
                <a14:m>
                  <m:oMath xmlns:m="http://schemas.openxmlformats.org/officeDocument/2006/math">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US" sz="2400" b="0" i="1" u="none" strike="noStrike" baseline="0" dirty="0" smtClean="0">
                            <a:latin typeface="Cambria Math" panose="02040503050406030204" pitchFamily="18" charset="0"/>
                          </a:rPr>
                          <m:t> </m:t>
                        </m:r>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0</m:t>
                        </m:r>
                      </m:sub>
                    </m:sSub>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US"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1</m:t>
                        </m:r>
                      </m:sub>
                    </m:sSub>
                    <m:r>
                      <a:rPr lang="en-IN" sz="2400" b="0" i="1" u="none" strike="noStrike" baseline="0" dirty="0" smtClean="0">
                        <a:latin typeface="Cambria Math" panose="02040503050406030204" pitchFamily="18" charset="0"/>
                      </a:rPr>
                      <m:t>,…, </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𝑎</m:t>
                        </m:r>
                      </m:e>
                      <m:sub>
                        <m:r>
                          <a:rPr lang="en-IN" sz="2400" b="0" i="1" u="none" strike="noStrike" baseline="0" dirty="0" smtClean="0">
                            <a:latin typeface="Cambria Math" panose="02040503050406030204" pitchFamily="18" charset="0"/>
                          </a:rPr>
                          <m:t>𝑛</m:t>
                        </m:r>
                        <m:r>
                          <a:rPr lang="en-US" sz="2400" b="0" i="1" u="none" strike="noStrike" baseline="0" dirty="0" smtClean="0">
                            <a:latin typeface="Cambria Math" panose="02040503050406030204" pitchFamily="18" charset="0"/>
                          </a:rPr>
                          <m:t>−1</m:t>
                        </m:r>
                      </m:sub>
                    </m:sSub>
                  </m:oMath>
                </a14:m>
                <a:r>
                  <a:rPr lang="en-IN" sz="2400" b="0" i="0" u="none" strike="noStrike" baseline="0" dirty="0">
                    <a:latin typeface="STIXGeneral-Regular"/>
                  </a:rPr>
                  <a:t>, for all integers </a:t>
                </a:r>
                <a14:m>
                  <m:oMath xmlns:m="http://schemas.openxmlformats.org/officeDocument/2006/math">
                    <m:r>
                      <a:rPr lang="en-IN" sz="2400" b="0" i="1" u="none" strike="noStrike" baseline="0" dirty="0" smtClean="0">
                        <a:latin typeface="Cambria Math" panose="02040503050406030204" pitchFamily="18" charset="0"/>
                      </a:rPr>
                      <m:t>𝑛</m:t>
                    </m:r>
                  </m:oMath>
                </a14:m>
                <a:r>
                  <a:rPr lang="en-IN" sz="2400" b="0" i="1" u="none" strike="noStrike" baseline="0" dirty="0">
                    <a:latin typeface="STIXGeneral-Italic"/>
                  </a:rPr>
                  <a:t> </a:t>
                </a:r>
                <a:r>
                  <a:rPr lang="en-IN" sz="2400" b="0" i="0" u="none" strike="noStrike" baseline="0" dirty="0">
                    <a:latin typeface="STIXGeneral-Regular"/>
                  </a:rPr>
                  <a:t>with </a:t>
                </a:r>
                <a14:m>
                  <m:oMath xmlns:m="http://schemas.openxmlformats.org/officeDocument/2006/math">
                    <m:r>
                      <a:rPr lang="en-IN" sz="2400" b="0" i="1" u="none" strike="noStrike" baseline="0" dirty="0" smtClean="0">
                        <a:latin typeface="Cambria Math" panose="02040503050406030204" pitchFamily="18" charset="0"/>
                      </a:rPr>
                      <m:t>𝑛</m:t>
                    </m:r>
                    <m:r>
                      <a:rPr lang="en-IN" sz="2400" b="0" i="1" u="none" strike="noStrike" baseline="0" dirty="0" smtClean="0">
                        <a:latin typeface="Cambria Math" panose="02040503050406030204" pitchFamily="18" charset="0"/>
                      </a:rPr>
                      <m:t> ≥ </m:t>
                    </m:r>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𝑛</m:t>
                        </m:r>
                      </m:e>
                      <m:sub>
                        <m:r>
                          <a:rPr lang="en-IN" sz="2400" b="0" i="1" u="none" strike="noStrike" baseline="0" dirty="0" smtClean="0">
                            <a:latin typeface="Cambria Math" panose="02040503050406030204" pitchFamily="18" charset="0"/>
                          </a:rPr>
                          <m:t>0</m:t>
                        </m:r>
                      </m:sub>
                    </m:sSub>
                  </m:oMath>
                </a14:m>
                <a:r>
                  <a:rPr lang="en-IN" sz="2400" b="0" i="0" u="none" strike="noStrike" baseline="0" dirty="0">
                    <a:latin typeface="STIXGeneral-Regular"/>
                  </a:rPr>
                  <a:t>, where </a:t>
                </a:r>
                <a14:m>
                  <m:oMath xmlns:m="http://schemas.openxmlformats.org/officeDocument/2006/math">
                    <m:sSub>
                      <m:sSubPr>
                        <m:ctrlPr>
                          <a:rPr lang="en-US" sz="2400" b="0" i="1" u="none" strike="noStrike" baseline="0" dirty="0" smtClean="0">
                            <a:latin typeface="Cambria Math" panose="02040503050406030204" pitchFamily="18" charset="0"/>
                          </a:rPr>
                        </m:ctrlPr>
                      </m:sSubPr>
                      <m:e>
                        <m:r>
                          <a:rPr lang="en-IN" sz="2400" b="0" i="1" u="none" strike="noStrike" baseline="0" dirty="0" smtClean="0">
                            <a:latin typeface="Cambria Math" panose="02040503050406030204" pitchFamily="18" charset="0"/>
                          </a:rPr>
                          <m:t>𝑛</m:t>
                        </m:r>
                      </m:e>
                      <m:sub>
                        <m:r>
                          <a:rPr lang="en-IN" sz="2400" b="0" i="1" u="none" strike="noStrike" baseline="0" dirty="0" smtClean="0">
                            <a:latin typeface="Cambria Math" panose="02040503050406030204" pitchFamily="18" charset="0"/>
                          </a:rPr>
                          <m:t>0</m:t>
                        </m:r>
                      </m:sub>
                    </m:sSub>
                  </m:oMath>
                </a14:m>
                <a:r>
                  <a:rPr lang="en-IN" sz="2400" b="0" i="0" u="none" strike="noStrike" baseline="0" dirty="0">
                    <a:latin typeface="STIXGeneral-Regular"/>
                  </a:rPr>
                  <a:t> is a nonnegative integer. </a:t>
                </a:r>
              </a:p>
              <a:p>
                <a:pPr algn="just">
                  <a:buFont typeface="Wingdings" panose="05000000000000000000" pitchFamily="2" charset="2"/>
                  <a:buChar char="q"/>
                </a:pPr>
                <a:endParaRPr lang="en-IN" sz="2400" dirty="0">
                  <a:latin typeface="STIXGeneral-Regular"/>
                </a:endParaRPr>
              </a:p>
              <a:p>
                <a:pPr algn="just">
                  <a:buFont typeface="Wingdings" panose="05000000000000000000" pitchFamily="2" charset="2"/>
                  <a:buChar char="q"/>
                </a:pPr>
                <a:r>
                  <a:rPr lang="en-IN" sz="2400" dirty="0">
                    <a:latin typeface="STIXGeneral-Regular"/>
                  </a:rPr>
                  <a:t>Example 1: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b="0" dirty="0">
                    <a:latin typeface="STIXGeneral-Regular"/>
                  </a:rPr>
                  <a:t> for all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b="0" dirty="0">
                    <a:latin typeface="STIXGeneral-Regular"/>
                  </a:rPr>
                  <a:t>(assume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=0)</m:t>
                    </m:r>
                  </m:oMath>
                </a14:m>
                <a:endParaRPr lang="en-US" sz="2400" b="0" dirty="0">
                  <a:latin typeface="STIXGeneral-Regular"/>
                </a:endParaRPr>
              </a:p>
              <a:p>
                <a:pPr algn="just">
                  <a:buFont typeface="Wingdings" panose="05000000000000000000" pitchFamily="2" charset="2"/>
                  <a:buChar char="q"/>
                </a:pPr>
                <a:endParaRPr lang="en-US" sz="2400" b="0" dirty="0">
                  <a:latin typeface="STIXGeneral-Regular"/>
                </a:endParaRPr>
              </a:p>
              <a:p>
                <a:pPr algn="just">
                  <a:buFont typeface="Wingdings" panose="05000000000000000000" pitchFamily="2" charset="2"/>
                  <a:buChar char="q"/>
                </a:pPr>
                <a:endParaRPr lang="en-IN" sz="2400" dirty="0">
                  <a:latin typeface="STIXGeneral-Regular"/>
                </a:endParaRPr>
              </a:p>
              <a:p>
                <a:pPr algn="just">
                  <a:buFont typeface="Wingdings" panose="05000000000000000000" pitchFamily="2" charset="2"/>
                  <a:buChar char="q"/>
                </a:pPr>
                <a:r>
                  <a:rPr lang="en-IN" sz="2400" dirty="0">
                    <a:latin typeface="STIXGeneral-Regular"/>
                  </a:rPr>
                  <a:t>Example 2: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−1 </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 </m:t>
                    </m:r>
                  </m:oMath>
                </a14:m>
                <a:r>
                  <a:rPr lang="en-IN" sz="2400" dirty="0">
                    <a:latin typeface="STIXGeneral-Regular"/>
                  </a:rPr>
                  <a:t>for all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≥2</m:t>
                    </m:r>
                  </m:oMath>
                </a14:m>
                <a:r>
                  <a:rPr lang="en-IN" sz="2400" dirty="0">
                    <a:latin typeface="STIXGeneral-Regular"/>
                  </a:rPr>
                  <a:t> and assume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=3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m:t>
                    </m:r>
                  </m:oMath>
                </a14:m>
                <a:r>
                  <a:rPr lang="en-IN" sz="2400" dirty="0">
                    <a:latin typeface="STIXGeneral-Regular"/>
                  </a:rPr>
                  <a:t>. </a:t>
                </a:r>
              </a:p>
              <a:p>
                <a:pPr algn="just">
                  <a:buFont typeface="Wingdings" panose="05000000000000000000" pitchFamily="2" charset="2"/>
                  <a:buChar char="Ø"/>
                </a:pPr>
                <a:endParaRPr lang="en-IN" sz="2400" b="0" i="0" u="none" strike="noStrike" baseline="0" dirty="0">
                  <a:latin typeface="STIXGeneral-Regular"/>
                </a:endParaRPr>
              </a:p>
              <a:p>
                <a:pPr algn="just">
                  <a:buFont typeface="Wingdings" panose="05000000000000000000" pitchFamily="2" charset="2"/>
                  <a:buChar char="Ø"/>
                </a:pPr>
                <a:endParaRPr lang="en-IN" sz="2400" b="0" i="0" u="none" strike="noStrike" baseline="0" dirty="0">
                  <a:latin typeface="STIXGeneral-Regular"/>
                </a:endParaRPr>
              </a:p>
              <a:p>
                <a:pPr algn="just">
                  <a:buFont typeface="Wingdings" panose="05000000000000000000" pitchFamily="2" charset="2"/>
                  <a:buChar char="Ø"/>
                </a:pPr>
                <a:r>
                  <a:rPr lang="en-IN" sz="2400" b="0" i="0" u="none" strike="noStrike" baseline="0" dirty="0">
                    <a:latin typeface="STIXGeneral-Regular"/>
                  </a:rPr>
                  <a:t>A sequence is called a </a:t>
                </a:r>
                <a:r>
                  <a:rPr lang="en-IN" sz="2400" b="0" i="1" u="none" strike="noStrike" baseline="0" dirty="0">
                    <a:solidFill>
                      <a:srgbClr val="C00000"/>
                    </a:solidFill>
                    <a:latin typeface="STIXGeneral-Italic"/>
                  </a:rPr>
                  <a:t>solution</a:t>
                </a:r>
                <a:r>
                  <a:rPr lang="en-IN" sz="2400" b="0" i="1" u="none" strike="noStrike" baseline="0" dirty="0">
                    <a:latin typeface="STIXGeneral-Italic"/>
                  </a:rPr>
                  <a:t> </a:t>
                </a:r>
                <a:r>
                  <a:rPr lang="en-IN" sz="2400" b="0" i="0" u="none" strike="noStrike" baseline="0" dirty="0">
                    <a:latin typeface="STIXGeneral-Regular"/>
                  </a:rPr>
                  <a:t>of a recurrence relation if its terms satisfy the recurrence relation.</a:t>
                </a:r>
                <a:endParaRPr lang="en-US" sz="2400" dirty="0"/>
              </a:p>
            </p:txBody>
          </p:sp>
        </mc:Choice>
        <mc:Fallback xmlns="">
          <p:sp>
            <p:nvSpPr>
              <p:cNvPr id="3" name="Rectangle 3"/>
              <p:cNvSpPr txBox="1">
                <a:spLocks noRot="1" noChangeAspect="1" noMove="1" noResize="1" noEditPoints="1" noAdjustHandles="1" noChangeArrowheads="1" noChangeShapeType="1" noTextEdit="1"/>
              </p:cNvSpPr>
              <p:nvPr/>
            </p:nvSpPr>
            <p:spPr>
              <a:xfrm>
                <a:off x="727363" y="1537853"/>
                <a:ext cx="11021291" cy="4849091"/>
              </a:xfrm>
              <a:prstGeom prst="rect">
                <a:avLst/>
              </a:prstGeom>
              <a:blipFill>
                <a:blip r:embed="rId2"/>
                <a:stretch>
                  <a:fillRect l="-719" t="-1759" r="-885" b="-7035"/>
                </a:stretch>
              </a:blipFill>
            </p:spPr>
            <p:txBody>
              <a:bodyPr/>
              <a:lstStyle/>
              <a:p>
                <a:r>
                  <a:rPr lang="en-IN">
                    <a:noFill/>
                  </a:rPr>
                  <a:t> </a:t>
                </a:r>
              </a:p>
            </p:txBody>
          </p:sp>
        </mc:Fallback>
      </mc:AlternateContent>
    </p:spTree>
    <p:extLst>
      <p:ext uri="{BB962C8B-B14F-4D97-AF65-F5344CB8AC3E}">
        <p14:creationId xmlns:p14="http://schemas.microsoft.com/office/powerpoint/2010/main" val="61356913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Iterative method</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727363" y="1537853"/>
                <a:ext cx="11021291"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400" dirty="0"/>
                  <a:t>Solve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r>
                      <a:rPr lang="en-US" sz="2400" b="0" i="1" smtClean="0">
                        <a:latin typeface="Cambria Math" panose="02040503050406030204" pitchFamily="18" charset="0"/>
                      </a:rPr>
                      <m:t>+3 </m:t>
                    </m:r>
                  </m:oMath>
                </a14:m>
                <a:r>
                  <a:rPr lang="en-US" sz="2400" dirty="0"/>
                  <a:t>for all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=2</m:t>
                    </m:r>
                  </m:oMath>
                </a14:m>
                <a:r>
                  <a:rPr lang="en-US" sz="2400" dirty="0"/>
                  <a:t>. </a:t>
                </a:r>
              </a:p>
            </p:txBody>
          </p:sp>
        </mc:Choice>
        <mc:Fallback xmlns="">
          <p:sp>
            <p:nvSpPr>
              <p:cNvPr id="3" name="Rectangle 3"/>
              <p:cNvSpPr txBox="1">
                <a:spLocks noRot="1" noChangeAspect="1" noMove="1" noResize="1" noEditPoints="1" noAdjustHandles="1" noChangeArrowheads="1" noChangeShapeType="1" noTextEdit="1"/>
              </p:cNvSpPr>
              <p:nvPr/>
            </p:nvSpPr>
            <p:spPr>
              <a:xfrm>
                <a:off x="727363" y="1537853"/>
                <a:ext cx="11021291" cy="4849091"/>
              </a:xfrm>
              <a:prstGeom prst="rect">
                <a:avLst/>
              </a:prstGeom>
              <a:blipFill>
                <a:blip r:embed="rId2"/>
                <a:stretch>
                  <a:fillRect l="-719" t="-1759"/>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BE58DF0-B61B-4B9B-950C-C159C7F69ED7}"/>
                  </a:ext>
                </a:extLst>
              </p14:cNvPr>
              <p14:cNvContentPartPr/>
              <p14:nvPr/>
            </p14:nvContentPartPr>
            <p14:xfrm>
              <a:off x="1953360" y="1559880"/>
              <a:ext cx="6279840" cy="4530960"/>
            </p14:xfrm>
          </p:contentPart>
        </mc:Choice>
        <mc:Fallback xmlns="">
          <p:pic>
            <p:nvPicPr>
              <p:cNvPr id="4" name="Ink 3">
                <a:extLst>
                  <a:ext uri="{FF2B5EF4-FFF2-40B4-BE49-F238E27FC236}">
                    <a16:creationId xmlns:a16="http://schemas.microsoft.com/office/drawing/2014/main" id="{5BE58DF0-B61B-4B9B-950C-C159C7F69ED7}"/>
                  </a:ext>
                </a:extLst>
              </p:cNvPr>
              <p:cNvPicPr/>
              <p:nvPr/>
            </p:nvPicPr>
            <p:blipFill>
              <a:blip r:embed="rId4"/>
              <a:stretch>
                <a:fillRect/>
              </a:stretch>
            </p:blipFill>
            <p:spPr>
              <a:xfrm>
                <a:off x="1944000" y="1550520"/>
                <a:ext cx="6298560" cy="4549680"/>
              </a:xfrm>
              <a:prstGeom prst="rect">
                <a:avLst/>
              </a:prstGeom>
            </p:spPr>
          </p:pic>
        </mc:Fallback>
      </mc:AlternateContent>
    </p:spTree>
    <p:extLst>
      <p:ext uri="{BB962C8B-B14F-4D97-AF65-F5344CB8AC3E}">
        <p14:creationId xmlns:p14="http://schemas.microsoft.com/office/powerpoint/2010/main" val="40730519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Iterative method</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727363" y="1537853"/>
                <a:ext cx="11021291"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400" dirty="0"/>
                  <a:t>Solve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=2</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2</m:t>
                            </m:r>
                          </m:den>
                        </m:f>
                      </m:e>
                    </m:d>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 </m:t>
                    </m:r>
                  </m:oMath>
                </a14:m>
                <a:r>
                  <a:rPr lang="en-US" sz="2400" dirty="0"/>
                  <a:t>for all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≥2</m:t>
                    </m:r>
                  </m:oMath>
                </a14:m>
                <a:r>
                  <a:rPr lang="en-US" sz="2400" dirty="0"/>
                  <a:t> and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where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 </m:t>
                    </m:r>
                  </m:oMath>
                </a14:m>
                <a:r>
                  <a:rPr lang="en-US" sz="2400" dirty="0"/>
                  <a:t>is some constant. </a:t>
                </a:r>
              </a:p>
            </p:txBody>
          </p:sp>
        </mc:Choice>
        <mc:Fallback xmlns="">
          <p:sp>
            <p:nvSpPr>
              <p:cNvPr id="3" name="Rectangle 3"/>
              <p:cNvSpPr txBox="1">
                <a:spLocks noRot="1" noChangeAspect="1" noMove="1" noResize="1" noEditPoints="1" noAdjustHandles="1" noChangeArrowheads="1" noChangeShapeType="1" noTextEdit="1"/>
              </p:cNvSpPr>
              <p:nvPr/>
            </p:nvSpPr>
            <p:spPr>
              <a:xfrm>
                <a:off x="727363" y="1537853"/>
                <a:ext cx="11021291" cy="4849091"/>
              </a:xfrm>
              <a:prstGeom prst="rect">
                <a:avLst/>
              </a:prstGeom>
              <a:blipFill>
                <a:blip r:embed="rId2"/>
                <a:stretch>
                  <a:fillRect l="-719"/>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B01B2A2-7980-44A8-A15F-921075BA26C2}"/>
                  </a:ext>
                </a:extLst>
              </p14:cNvPr>
              <p14:cNvContentPartPr/>
              <p14:nvPr/>
            </p14:nvContentPartPr>
            <p14:xfrm>
              <a:off x="316800" y="933840"/>
              <a:ext cx="11451240" cy="5498280"/>
            </p14:xfrm>
          </p:contentPart>
        </mc:Choice>
        <mc:Fallback xmlns="">
          <p:pic>
            <p:nvPicPr>
              <p:cNvPr id="4" name="Ink 3">
                <a:extLst>
                  <a:ext uri="{FF2B5EF4-FFF2-40B4-BE49-F238E27FC236}">
                    <a16:creationId xmlns:a16="http://schemas.microsoft.com/office/drawing/2014/main" id="{5B01B2A2-7980-44A8-A15F-921075BA26C2}"/>
                  </a:ext>
                </a:extLst>
              </p:cNvPr>
              <p:cNvPicPr/>
              <p:nvPr/>
            </p:nvPicPr>
            <p:blipFill>
              <a:blip r:embed="rId4"/>
              <a:stretch>
                <a:fillRect/>
              </a:stretch>
            </p:blipFill>
            <p:spPr>
              <a:xfrm>
                <a:off x="307440" y="924480"/>
                <a:ext cx="11469960" cy="5517000"/>
              </a:xfrm>
              <a:prstGeom prst="rect">
                <a:avLst/>
              </a:prstGeom>
            </p:spPr>
          </p:pic>
        </mc:Fallback>
      </mc:AlternateContent>
    </p:spTree>
    <p:extLst>
      <p:ext uri="{BB962C8B-B14F-4D97-AF65-F5344CB8AC3E}">
        <p14:creationId xmlns:p14="http://schemas.microsoft.com/office/powerpoint/2010/main" val="285784144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Modeling recurrence relations</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727363" y="1537853"/>
                <a:ext cx="11021291"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q"/>
                </a:pPr>
                <a:r>
                  <a:rPr lang="en-IN" sz="2400" b="1" i="0" u="none" strike="noStrike" baseline="0" dirty="0">
                    <a:solidFill>
                      <a:srgbClr val="00B050"/>
                    </a:solidFill>
                    <a:latin typeface="STIXGeneral-Bold"/>
                  </a:rPr>
                  <a:t> Compound Interest</a:t>
                </a:r>
                <a:r>
                  <a:rPr lang="en-IN" sz="2400" b="1" i="0" u="none" strike="noStrike" baseline="0" dirty="0">
                    <a:latin typeface="STIXGeneral-Bold"/>
                  </a:rPr>
                  <a:t> </a:t>
                </a:r>
                <a:r>
                  <a:rPr lang="en-IN" sz="2400" b="0" i="0" u="none" strike="noStrike" baseline="0" dirty="0">
                    <a:latin typeface="STIXGeneral-Regular"/>
                  </a:rPr>
                  <a:t>Suppose that a person deposits $10,000 in a savings account at a bank yielding 11% per year with interest compounded annually. How much will be in the account after </a:t>
                </a:r>
                <a14:m>
                  <m:oMath xmlns:m="http://schemas.openxmlformats.org/officeDocument/2006/math">
                    <m:r>
                      <a:rPr lang="en-US" sz="2400" b="0" i="1" u="none" strike="noStrike" baseline="0" smtClean="0">
                        <a:latin typeface="Cambria Math" panose="02040503050406030204" pitchFamily="18" charset="0"/>
                      </a:rPr>
                      <m:t>𝑛</m:t>
                    </m:r>
                  </m:oMath>
                </a14:m>
                <a:r>
                  <a:rPr lang="en-IN" sz="2400" b="0" i="0" u="none" strike="noStrike" baseline="0" dirty="0">
                    <a:latin typeface="STIXGeneral-Regular"/>
                  </a:rPr>
                  <a:t> years?</a:t>
                </a:r>
                <a:endParaRPr lang="en-US" sz="2400" dirty="0"/>
              </a:p>
            </p:txBody>
          </p:sp>
        </mc:Choice>
        <mc:Fallback xmlns="">
          <p:sp>
            <p:nvSpPr>
              <p:cNvPr id="3" name="Rectangle 3"/>
              <p:cNvSpPr txBox="1">
                <a:spLocks noRot="1" noChangeAspect="1" noMove="1" noResize="1" noEditPoints="1" noAdjustHandles="1" noChangeArrowheads="1" noChangeShapeType="1" noTextEdit="1"/>
              </p:cNvSpPr>
              <p:nvPr/>
            </p:nvSpPr>
            <p:spPr>
              <a:xfrm>
                <a:off x="727363" y="1537853"/>
                <a:ext cx="11021291" cy="4849091"/>
              </a:xfrm>
              <a:prstGeom prst="rect">
                <a:avLst/>
              </a:prstGeom>
              <a:blipFill>
                <a:blip r:embed="rId2"/>
                <a:stretch>
                  <a:fillRect l="-719" t="-1759"/>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8048E09-0BE8-4F60-9523-7377E8ACA841}"/>
                  </a:ext>
                </a:extLst>
              </p14:cNvPr>
              <p14:cNvContentPartPr/>
              <p14:nvPr/>
            </p14:nvContentPartPr>
            <p14:xfrm>
              <a:off x="356760" y="1859400"/>
              <a:ext cx="9729000" cy="4425480"/>
            </p14:xfrm>
          </p:contentPart>
        </mc:Choice>
        <mc:Fallback xmlns="">
          <p:pic>
            <p:nvPicPr>
              <p:cNvPr id="4" name="Ink 3">
                <a:extLst>
                  <a:ext uri="{FF2B5EF4-FFF2-40B4-BE49-F238E27FC236}">
                    <a16:creationId xmlns:a16="http://schemas.microsoft.com/office/drawing/2014/main" id="{48048E09-0BE8-4F60-9523-7377E8ACA841}"/>
                  </a:ext>
                </a:extLst>
              </p:cNvPr>
              <p:cNvPicPr/>
              <p:nvPr/>
            </p:nvPicPr>
            <p:blipFill>
              <a:blip r:embed="rId4"/>
              <a:stretch>
                <a:fillRect/>
              </a:stretch>
            </p:blipFill>
            <p:spPr>
              <a:xfrm>
                <a:off x="347400" y="1850040"/>
                <a:ext cx="9747720" cy="4444200"/>
              </a:xfrm>
              <a:prstGeom prst="rect">
                <a:avLst/>
              </a:prstGeom>
            </p:spPr>
          </p:pic>
        </mc:Fallback>
      </mc:AlternateContent>
    </p:spTree>
    <p:extLst>
      <p:ext uri="{BB962C8B-B14F-4D97-AF65-F5344CB8AC3E}">
        <p14:creationId xmlns:p14="http://schemas.microsoft.com/office/powerpoint/2010/main" val="21036831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Modeling recurrence relations</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132080" y="1537853"/>
                <a:ext cx="11673839"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000" b="1" i="0" u="none" strike="noStrike" baseline="0" dirty="0">
                    <a:solidFill>
                      <a:srgbClr val="00B050"/>
                    </a:solidFill>
                    <a:latin typeface="STIXGeneral-Bold"/>
                  </a:rPr>
                  <a:t> </a:t>
                </a:r>
                <a:r>
                  <a:rPr lang="en-IN" sz="2000" b="1" dirty="0">
                    <a:solidFill>
                      <a:srgbClr val="00B050"/>
                    </a:solidFill>
                  </a:rPr>
                  <a:t>Rabbits and the Fibonacci Numbers</a:t>
                </a:r>
                <a:r>
                  <a:rPr lang="en-IN" sz="2000" b="1" dirty="0"/>
                  <a:t> </a:t>
                </a:r>
                <a:r>
                  <a:rPr lang="en-IN" sz="2000" dirty="0"/>
                  <a:t>A young pair of rabbits (one of each sex) is placed on an island. A pair of rabbits does not breed until they are 2 months old. After they are 2 months old, each pair of rabbits produces another pair each month, Find a recurrence relation for the number of pairs of rabbits on the island after </a:t>
                </a:r>
                <a14:m>
                  <m:oMath xmlns:m="http://schemas.openxmlformats.org/officeDocument/2006/math">
                    <m:r>
                      <a:rPr lang="en-IN" sz="2000" i="1" dirty="0" smtClean="0">
                        <a:latin typeface="Cambria Math" panose="02040503050406030204" pitchFamily="18" charset="0"/>
                      </a:rPr>
                      <m:t>𝑛</m:t>
                    </m:r>
                  </m:oMath>
                </a14:m>
                <a:r>
                  <a:rPr lang="en-IN" sz="2000" i="1" dirty="0"/>
                  <a:t> </a:t>
                </a:r>
                <a:r>
                  <a:rPr lang="en-IN" sz="2000" dirty="0"/>
                  <a:t>months, assuming that no rabbits ever die.</a:t>
                </a:r>
                <a:endParaRPr lang="en-US" sz="2000" dirty="0"/>
              </a:p>
            </p:txBody>
          </p:sp>
        </mc:Choice>
        <mc:Fallback xmlns="">
          <p:sp>
            <p:nvSpPr>
              <p:cNvPr id="3" name="Rectangle 3"/>
              <p:cNvSpPr txBox="1">
                <a:spLocks noRot="1" noChangeAspect="1" noMove="1" noResize="1" noEditPoints="1" noAdjustHandles="1" noChangeArrowheads="1" noChangeShapeType="1" noTextEdit="1"/>
              </p:cNvSpPr>
              <p:nvPr/>
            </p:nvSpPr>
            <p:spPr>
              <a:xfrm>
                <a:off x="132080" y="1537853"/>
                <a:ext cx="11673839" cy="4849091"/>
              </a:xfrm>
              <a:prstGeom prst="rect">
                <a:avLst/>
              </a:prstGeom>
              <a:blipFill>
                <a:blip r:embed="rId2"/>
                <a:stretch>
                  <a:fillRect l="-470" t="-1256" r="-522"/>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FE90E12C-BE80-401B-8B90-87662BF31853}"/>
              </a:ext>
            </a:extLst>
          </p:cNvPr>
          <p:cNvPicPr>
            <a:picLocks noChangeAspect="1"/>
          </p:cNvPicPr>
          <p:nvPr/>
        </p:nvPicPr>
        <p:blipFill rotWithShape="1">
          <a:blip r:embed="rId3"/>
          <a:srcRect l="6255"/>
          <a:stretch/>
        </p:blipFill>
        <p:spPr>
          <a:xfrm>
            <a:off x="386081" y="2885441"/>
            <a:ext cx="7019501" cy="3328784"/>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F86CA55-EA13-4ECD-A2EC-E4463817AD77}"/>
                  </a:ext>
                </a:extLst>
              </p14:cNvPr>
              <p14:cNvContentPartPr/>
              <p14:nvPr/>
            </p14:nvContentPartPr>
            <p14:xfrm>
              <a:off x="258840" y="801000"/>
              <a:ext cx="11783520" cy="5675760"/>
            </p14:xfrm>
          </p:contentPart>
        </mc:Choice>
        <mc:Fallback xmlns="">
          <p:pic>
            <p:nvPicPr>
              <p:cNvPr id="6" name="Ink 5">
                <a:extLst>
                  <a:ext uri="{FF2B5EF4-FFF2-40B4-BE49-F238E27FC236}">
                    <a16:creationId xmlns:a16="http://schemas.microsoft.com/office/drawing/2014/main" id="{DF86CA55-EA13-4ECD-A2EC-E4463817AD77}"/>
                  </a:ext>
                </a:extLst>
              </p:cNvPr>
              <p:cNvPicPr/>
              <p:nvPr/>
            </p:nvPicPr>
            <p:blipFill>
              <a:blip r:embed="rId5"/>
              <a:stretch>
                <a:fillRect/>
              </a:stretch>
            </p:blipFill>
            <p:spPr>
              <a:xfrm>
                <a:off x="249480" y="791640"/>
                <a:ext cx="11802240" cy="5694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8F47EF2D-07D3-40D3-97A6-934E0428C0B9}"/>
                  </a:ext>
                </a:extLst>
              </p14:cNvPr>
              <p14:cNvContentPartPr/>
              <p14:nvPr/>
            </p14:nvContentPartPr>
            <p14:xfrm>
              <a:off x="8835120" y="6423480"/>
              <a:ext cx="683640" cy="250560"/>
            </p14:xfrm>
          </p:contentPart>
        </mc:Choice>
        <mc:Fallback xmlns="">
          <p:pic>
            <p:nvPicPr>
              <p:cNvPr id="7" name="Ink 6">
                <a:extLst>
                  <a:ext uri="{FF2B5EF4-FFF2-40B4-BE49-F238E27FC236}">
                    <a16:creationId xmlns:a16="http://schemas.microsoft.com/office/drawing/2014/main" id="{8F47EF2D-07D3-40D3-97A6-934E0428C0B9}"/>
                  </a:ext>
                </a:extLst>
              </p:cNvPr>
              <p:cNvPicPr/>
              <p:nvPr/>
            </p:nvPicPr>
            <p:blipFill>
              <a:blip r:embed="rId7"/>
              <a:stretch>
                <a:fillRect/>
              </a:stretch>
            </p:blipFill>
            <p:spPr>
              <a:xfrm>
                <a:off x="8825760" y="6414120"/>
                <a:ext cx="702360" cy="269280"/>
              </a:xfrm>
              <a:prstGeom prst="rect">
                <a:avLst/>
              </a:prstGeom>
            </p:spPr>
          </p:pic>
        </mc:Fallback>
      </mc:AlternateContent>
    </p:spTree>
    <p:extLst>
      <p:ext uri="{BB962C8B-B14F-4D97-AF65-F5344CB8AC3E}">
        <p14:creationId xmlns:p14="http://schemas.microsoft.com/office/powerpoint/2010/main" val="207502740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734290"/>
            <a:ext cx="8432800" cy="561109"/>
          </a:xfrm>
        </p:spPr>
        <p:txBody>
          <a:bodyPr>
            <a:normAutofit/>
          </a:bodyPr>
          <a:lstStyle/>
          <a:p>
            <a:r>
              <a:rPr lang="en-US" sz="3200" b="0" dirty="0">
                <a:solidFill>
                  <a:srgbClr val="C00000"/>
                </a:solidFill>
              </a:rPr>
              <a:t>Modeling recurrence relations</a:t>
            </a:r>
            <a:endParaRPr lang="en-IN" sz="3200" b="0" dirty="0">
              <a:solidFill>
                <a:srgbClr val="C00000"/>
              </a:solidFill>
            </a:endParaRPr>
          </a:p>
        </p:txBody>
      </p:sp>
      <mc:AlternateContent xmlns:mc="http://schemas.openxmlformats.org/markup-compatibility/2006" xmlns:a14="http://schemas.microsoft.com/office/drawing/2010/main">
        <mc:Choice Requires="a14">
          <p:sp>
            <p:nvSpPr>
              <p:cNvPr id="3" name="Rectangle 3"/>
              <p:cNvSpPr txBox="1">
                <a:spLocks noChangeArrowheads="1"/>
              </p:cNvSpPr>
              <p:nvPr/>
            </p:nvSpPr>
            <p:spPr>
              <a:xfrm>
                <a:off x="727363" y="1537853"/>
                <a:ext cx="11021291" cy="48490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IN" sz="2400" b="1" dirty="0">
                    <a:solidFill>
                      <a:srgbClr val="00B050"/>
                    </a:solidFill>
                    <a:latin typeface="STIXGeneral-Bold"/>
                  </a:rPr>
                  <a:t> </a:t>
                </a:r>
                <a:r>
                  <a:rPr lang="en-IN" dirty="0"/>
                  <a:t>Find a recurrence relation and give initial conditions for the number of bit strings of length</a:t>
                </a:r>
                <a14:m>
                  <m:oMath xmlns:m="http://schemas.openxmlformats.org/officeDocument/2006/math">
                    <m:r>
                      <a:rPr lang="en-IN" i="1" dirty="0" smtClean="0">
                        <a:latin typeface="Cambria Math" panose="02040503050406030204" pitchFamily="18" charset="0"/>
                      </a:rPr>
                      <m:t> </m:t>
                    </m:r>
                    <m:r>
                      <a:rPr lang="en-IN" i="1" dirty="0" smtClean="0">
                        <a:latin typeface="Cambria Math" panose="02040503050406030204" pitchFamily="18" charset="0"/>
                      </a:rPr>
                      <m:t>𝑛</m:t>
                    </m:r>
                  </m:oMath>
                </a14:m>
                <a:r>
                  <a:rPr lang="en-IN" i="1" dirty="0"/>
                  <a:t> </a:t>
                </a:r>
                <a:r>
                  <a:rPr lang="en-IN" dirty="0"/>
                  <a:t>that do not have two consecutive 0s. </a:t>
                </a:r>
                <a:endParaRPr lang="en-US" sz="2400" dirty="0"/>
              </a:p>
            </p:txBody>
          </p:sp>
        </mc:Choice>
        <mc:Fallback xmlns="">
          <p:sp>
            <p:nvSpPr>
              <p:cNvPr id="3" name="Rectangle 3"/>
              <p:cNvSpPr txBox="1">
                <a:spLocks noRot="1" noChangeAspect="1" noMove="1" noResize="1" noEditPoints="1" noAdjustHandles="1" noChangeArrowheads="1" noChangeShapeType="1" noTextEdit="1"/>
              </p:cNvSpPr>
              <p:nvPr/>
            </p:nvSpPr>
            <p:spPr>
              <a:xfrm>
                <a:off x="727363" y="1537853"/>
                <a:ext cx="11021291" cy="4849091"/>
              </a:xfrm>
              <a:prstGeom prst="rect">
                <a:avLst/>
              </a:prstGeom>
              <a:blipFill>
                <a:blip r:embed="rId2"/>
                <a:stretch>
                  <a:fillRect l="-719" t="-201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7C26EB2-74A1-4D38-97E6-580106445656}"/>
                  </a:ext>
                </a:extLst>
              </p14:cNvPr>
              <p14:cNvContentPartPr/>
              <p14:nvPr/>
            </p14:nvContentPartPr>
            <p14:xfrm>
              <a:off x="957240" y="2336400"/>
              <a:ext cx="9594360" cy="3859920"/>
            </p14:xfrm>
          </p:contentPart>
        </mc:Choice>
        <mc:Fallback xmlns="">
          <p:pic>
            <p:nvPicPr>
              <p:cNvPr id="4" name="Ink 3">
                <a:extLst>
                  <a:ext uri="{FF2B5EF4-FFF2-40B4-BE49-F238E27FC236}">
                    <a16:creationId xmlns:a16="http://schemas.microsoft.com/office/drawing/2014/main" id="{47C26EB2-74A1-4D38-97E6-580106445656}"/>
                  </a:ext>
                </a:extLst>
              </p:cNvPr>
              <p:cNvPicPr/>
              <p:nvPr/>
            </p:nvPicPr>
            <p:blipFill>
              <a:blip r:embed="rId4"/>
              <a:stretch>
                <a:fillRect/>
              </a:stretch>
            </p:blipFill>
            <p:spPr>
              <a:xfrm>
                <a:off x="947880" y="2327040"/>
                <a:ext cx="9613080" cy="3878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4D2D62F-3BE3-4573-B7F0-D54931D9695E}"/>
                  </a:ext>
                </a:extLst>
              </p14:cNvPr>
              <p14:cNvContentPartPr/>
              <p14:nvPr/>
            </p14:nvContentPartPr>
            <p14:xfrm>
              <a:off x="1112760" y="2559600"/>
              <a:ext cx="10143000" cy="3869640"/>
            </p14:xfrm>
          </p:contentPart>
        </mc:Choice>
        <mc:Fallback xmlns="">
          <p:pic>
            <p:nvPicPr>
              <p:cNvPr id="5" name="Ink 4">
                <a:extLst>
                  <a:ext uri="{FF2B5EF4-FFF2-40B4-BE49-F238E27FC236}">
                    <a16:creationId xmlns:a16="http://schemas.microsoft.com/office/drawing/2014/main" id="{24D2D62F-3BE3-4573-B7F0-D54931D9695E}"/>
                  </a:ext>
                </a:extLst>
              </p:cNvPr>
              <p:cNvPicPr/>
              <p:nvPr/>
            </p:nvPicPr>
            <p:blipFill>
              <a:blip r:embed="rId6"/>
              <a:stretch>
                <a:fillRect/>
              </a:stretch>
            </p:blipFill>
            <p:spPr>
              <a:xfrm>
                <a:off x="1103400" y="2550240"/>
                <a:ext cx="10161720" cy="3888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6F1C1E51-5C00-45C7-AD62-859D01DF295B}"/>
                  </a:ext>
                </a:extLst>
              </p14:cNvPr>
              <p14:cNvContentPartPr/>
              <p14:nvPr/>
            </p14:nvContentPartPr>
            <p14:xfrm>
              <a:off x="811440" y="4475160"/>
              <a:ext cx="2570040" cy="1961640"/>
            </p14:xfrm>
          </p:contentPart>
        </mc:Choice>
        <mc:Fallback xmlns="">
          <p:pic>
            <p:nvPicPr>
              <p:cNvPr id="6" name="Ink 5">
                <a:extLst>
                  <a:ext uri="{FF2B5EF4-FFF2-40B4-BE49-F238E27FC236}">
                    <a16:creationId xmlns:a16="http://schemas.microsoft.com/office/drawing/2014/main" id="{6F1C1E51-5C00-45C7-AD62-859D01DF295B}"/>
                  </a:ext>
                </a:extLst>
              </p:cNvPr>
              <p:cNvPicPr/>
              <p:nvPr/>
            </p:nvPicPr>
            <p:blipFill>
              <a:blip r:embed="rId8"/>
              <a:stretch>
                <a:fillRect/>
              </a:stretch>
            </p:blipFill>
            <p:spPr>
              <a:xfrm>
                <a:off x="802080" y="4465800"/>
                <a:ext cx="2588760" cy="1980360"/>
              </a:xfrm>
              <a:prstGeom prst="rect">
                <a:avLst/>
              </a:prstGeom>
            </p:spPr>
          </p:pic>
        </mc:Fallback>
      </mc:AlternateContent>
    </p:spTree>
    <p:extLst>
      <p:ext uri="{BB962C8B-B14F-4D97-AF65-F5344CB8AC3E}">
        <p14:creationId xmlns:p14="http://schemas.microsoft.com/office/powerpoint/2010/main" val="3363850560"/>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6811</TotalTime>
  <Words>2025</Words>
  <Application>Microsoft Office PowerPoint</Application>
  <PresentationFormat>Widescreen</PresentationFormat>
  <Paragraphs>257</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Calibri Light</vt:lpstr>
      <vt:lpstr>Cambria Math</vt:lpstr>
      <vt:lpstr>STIXGeneral-Bold</vt:lpstr>
      <vt:lpstr>STIXGeneral-Italic</vt:lpstr>
      <vt:lpstr>STIXGeneral-Regular</vt:lpstr>
      <vt:lpstr>STIXMath-Regular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BITS</dc:creator>
  <cp:lastModifiedBy>raghunath reddy</cp:lastModifiedBy>
  <cp:revision>180</cp:revision>
  <dcterms:created xsi:type="dcterms:W3CDTF">2021-09-06T03:00:02Z</dcterms:created>
  <dcterms:modified xsi:type="dcterms:W3CDTF">2021-10-11T08:57:25Z</dcterms:modified>
</cp:coreProperties>
</file>