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Inter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6hIr9S+yIl/VnRCCLjbpypnL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15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2514601"/>
            <a:ext cx="2057400" cy="14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 txBox="1"/>
          <p:nvPr/>
        </p:nvSpPr>
        <p:spPr>
          <a:xfrm>
            <a:off x="-76200" y="3943350"/>
            <a:ext cx="2209800" cy="42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1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15"/>
          <p:cNvSpPr txBox="1"/>
          <p:nvPr/>
        </p:nvSpPr>
        <p:spPr>
          <a:xfrm>
            <a:off x="152400" y="4250532"/>
            <a:ext cx="1905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/>
          </a:p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2514600" y="405765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6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21" name="Google Shape;21;p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16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25" name="Google Shape;25;p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28" name="Google Shape;28;p1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5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825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                  Lab 4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-540001" y="228518"/>
            <a:ext cx="4488545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0" i="0" lang="en-US" sz="2800" u="none" cap="none" strike="noStrike">
                <a:solidFill>
                  <a:srgbClr val="0C0C0C"/>
                </a:solidFill>
                <a:latin typeface="Economica"/>
                <a:ea typeface="Economica"/>
                <a:cs typeface="Economica"/>
                <a:sym typeface="Economica"/>
              </a:rPr>
              <a:t>CS F213</a:t>
            </a:r>
            <a:endParaRPr/>
          </a:p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0C0C0C"/>
                </a:solidFill>
                <a:latin typeface="Economica"/>
                <a:ea typeface="Economica"/>
                <a:cs typeface="Economica"/>
                <a:sym typeface="Economica"/>
              </a:rPr>
              <a:t>Object Oriented Programming</a:t>
            </a:r>
            <a:endParaRPr/>
          </a:p>
          <a:p>
            <a:pPr indent="0" lvl="0" marL="0" marR="0" rtl="0" algn="ctr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Recursion </a:t>
            </a:r>
            <a:endParaRPr sz="2800"/>
          </a:p>
        </p:txBody>
      </p:sp>
      <p:sp>
        <p:nvSpPr>
          <p:cNvPr id="130" name="Google Shape;130;p10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uses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structure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Infinite recursion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occurs if the recursion step does not reduce the problem in a manner that converges on some condition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Infinite recursion can crash the system.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terminates when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recognized.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is usually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slower than iteration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due to the overhead of maintaining the stack.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uses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memory than iteration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makes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smaller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</a:t>
            </a:r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uses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repetition structure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infinite loop occurs with iteration if the loop condition test never becomes false and Infinite looping uses CPU cycles repeatedly.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iteration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condition fails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iteration does not use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it's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than recursion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consumes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memory.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makes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longer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break </a:t>
            </a:r>
            <a:r>
              <a:rPr b="0" lang="en-US"/>
              <a:t>statement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 rot="10800000">
            <a:off x="206492" y="1543723"/>
            <a:ext cx="8656153" cy="323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95961" y="1292989"/>
            <a:ext cx="57220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 is used to break loop or switch statement.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When a break statement is encountered inside a loop, the loop is immediately terminated and the program control resumes at the next statement following the loop.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break statement can be used in all types of loops such as for loop, while loop and do-while loop.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case of inner loop, it breaks only inner loop.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statement can also be used to jump out of target block.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575" y="1219125"/>
            <a:ext cx="3290601" cy="24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continue </a:t>
            </a:r>
            <a:r>
              <a:rPr b="0" lang="en-US"/>
              <a:t>statement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206492" y="1205802"/>
            <a:ext cx="5189473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 continue statement is generally used when we need to jump to the next iteration of the loop immediately.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continues the current flow of the program and skips the remaining code at the specified condition.</a:t>
            </a:r>
            <a:endParaRPr b="0" i="0" sz="1600" u="none" cap="none" strike="noStrike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can be used in all types of loops such as for loop, while loop and do-while loop.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In case of an inner loop, it continues the inner loop only.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continue statement can be used with a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207" y="1032259"/>
            <a:ext cx="3794055" cy="39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Agenda</a:t>
            </a:r>
            <a:endParaRPr sz="3600"/>
          </a:p>
        </p:txBody>
      </p:sp>
      <p:sp>
        <p:nvSpPr>
          <p:cNvPr id="80" name="Google Shape;80;p2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Loops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Methods.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and continue statements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Problems to be done during lab hours.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Problems to be discussed for submission (on Jdoodle)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Practice Problems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done outside lab hours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Statement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(initialization;condition;incr/decr){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//statement or code to be executed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25" y="1293572"/>
            <a:ext cx="2486400" cy="3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statement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(condition){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//code to be executed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9650"/>
            <a:ext cx="30480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Do.. while statement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//code to be executed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(condition);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125" y="1422025"/>
            <a:ext cx="2476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Recursion is a process in which a method calls itself continuously. A method in java that calls itself is called recursive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makes the code compact but complex to understand.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4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two main requirements of a recursive function: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Stop Condition</a:t>
            </a:r>
            <a:r>
              <a:rPr b="0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the function returns a value when a certain condition is satisfied, without a further recursive call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Recursive Call</a:t>
            </a:r>
            <a:r>
              <a:rPr b="0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the function calls itself with an</a:t>
            </a:r>
            <a:r>
              <a:rPr b="0" i="1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input</a:t>
            </a:r>
            <a:r>
              <a:rPr b="0" i="0" lang="en-US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is a step closer to the stop condition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24" y="143604"/>
            <a:ext cx="5934075" cy="475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75" y="-10625"/>
            <a:ext cx="3961500" cy="49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/>
        </p:nvSpPr>
        <p:spPr>
          <a:xfrm>
            <a:off x="6984694" y="1145754"/>
            <a:ext cx="15313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of returning  function values in Recursion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Recursion Versus Iteration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Recursion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Iteration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repeatedly execute the set of instructions.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Recursion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when a statement in a function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calls itself repeatedly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when a loop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repeatedly executes until the controlling condition becomes false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primary difference between recursion and iteration is that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recursion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process, always applied to a function and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iteration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applied to the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of instructions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we want to get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repeatedly executed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