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444"/>
  </p:normalViewPr>
  <p:slideViewPr>
    <p:cSldViewPr snapToGrid="0">
      <p:cViewPr>
        <p:scale>
          <a:sx n="81" d="100"/>
          <a:sy n="81" d="100"/>
        </p:scale>
        <p:origin x="175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D7BA-4C5C-AF0A-4BA1-08A594B1C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0CBC7-3B03-0E1A-73CF-1D40DFB01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4B33F-2975-E105-8FD2-7D5EE76C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200E-DB44-1246-A777-07F1AE0EB340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7F76A-8EDC-884A-CD56-F554129D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F28D2-A6FF-F812-9608-4C853B2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10E-A972-1D42-820D-F80715CC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1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25D8-A303-4F70-081E-01E669E9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F0254-7639-3CC7-67EF-A4D559D1D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42A56-0134-7920-CB40-A2B90D55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200E-DB44-1246-A777-07F1AE0EB340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9D611-4D07-4DA6-8BDF-BD121736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74D77-562A-5F1D-A399-B657B8AC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10E-A972-1D42-820D-F80715CC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8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304809-0D68-ACF6-B153-B705AF079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EC912-F8E0-C79F-B2C4-280D31D1D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2FBD1-D3BB-41CB-D92E-D0ACC8B8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200E-DB44-1246-A777-07F1AE0EB340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5BC04-6569-C89C-0477-7E9FB4CB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9604B-B0C2-6377-079D-FE3BE77F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10E-A972-1D42-820D-F80715CC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8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51A9-27A8-A191-628A-C023BD6B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4D20C-1D9C-18B2-16F2-B79A1094C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42208-4EF4-0B3F-7C45-1160F12E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200E-DB44-1246-A777-07F1AE0EB340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72816-5A3E-DA5B-895C-E840AE86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CB0CD-B03E-A7F9-2615-2F26BFA6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10E-A972-1D42-820D-F80715CC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DC7C-385C-48DE-35BF-F70D161EE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F715E-E91D-81F6-5066-9F8D0300E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D63B0-A199-37D1-8800-65F396C2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200E-DB44-1246-A777-07F1AE0EB340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413A5-D59E-A804-F0E4-22A26203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44200-B287-0419-EFED-4E409E57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10E-A972-1D42-820D-F80715CC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9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7299-E27F-044E-7D4D-B1C12F84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C96E-D3C7-78EC-F37E-519FC7988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3252E-8ACD-D728-5D77-0E2FB97F6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CD0C7-6C13-3900-3A60-453E8D0A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200E-DB44-1246-A777-07F1AE0EB340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BA951-7996-A257-A459-B8884CBF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EFCD9-CE2E-D185-75A0-C2EE6959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10E-A972-1D42-820D-F80715CC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3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32D7-059A-2E59-4477-717A2DC8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C48B1-2EFB-74B1-162A-B2A3DDE8F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47EA0-B265-764F-708F-9131CAB97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81466-8F14-15A3-EB8E-9BA45972B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05452-420F-4ABC-D62F-BD58E5446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0B8B25-FA30-7A27-4A6B-EEC9EBF1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200E-DB44-1246-A777-07F1AE0EB340}" type="datetimeFigureOut">
              <a:rPr lang="en-US" smtClean="0"/>
              <a:t>2/19/24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EF87B-5C97-7763-9AEC-AFEC80CA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1E2145-DC57-FBB1-C5C5-60DCE7FB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10E-A972-1D42-820D-F80715CC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0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4794-07FA-D628-8FE8-8A112374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4203C-BA4E-7A60-DDD9-E0CAAC40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200E-DB44-1246-A777-07F1AE0EB340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247A6-A0DB-2600-BC43-AD89A4F3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1468C-86CE-F963-2A10-E28BD28D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10E-A972-1D42-820D-F80715CC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4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0D9FA-6996-22D4-6526-4AE3A75F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200E-DB44-1246-A777-07F1AE0EB340}" type="datetimeFigureOut">
              <a:rPr lang="en-US" smtClean="0"/>
              <a:t>2/19/24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8A025-91EF-0442-B69F-09CD8F42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F1A8A-CCD5-2868-E035-7D22D4A1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10E-A972-1D42-820D-F80715CC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D567-A97E-82A5-66A7-580723877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D75CF-3629-441A-40A3-7D53EF44A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D59E1-4A1A-3E4E-EA7F-22ACE0728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7D14E-32E5-F6D3-1B5B-E635B0AE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200E-DB44-1246-A777-07F1AE0EB340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BFAEC-F695-9607-C3BD-600B4481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7609C-511C-9874-FED1-35B5C852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10E-A972-1D42-820D-F80715CC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C7D3-0E63-5225-5486-0A35CAEA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FF728C-1F66-5235-671F-60BD3C21B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D2754-5FB7-0191-5F31-BC65B3D3A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CAFB5-07D0-0910-2EBF-17F544BC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200E-DB44-1246-A777-07F1AE0EB340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C9D40-1B80-3A78-A1F4-E007BCC9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51626-CF13-AC3B-9790-698D955F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610E-A972-1D42-820D-F80715CC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8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9B4EB-1F68-663B-7AB8-F79080CD9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62200-60FE-1723-67EA-417D1BDE6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327CD-691A-48ED-4956-986185714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C200E-DB44-1246-A777-07F1AE0EB340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3BE98-1C48-E799-34D3-CE0057BE0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E254E-EF0A-AEAB-729A-173899CF2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A610E-A972-1D42-820D-F80715CC5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2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CB2DFB-683A-EE0B-82EF-3AE44D00EE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79" t="9091" r="21685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ED2FD-E156-04E4-E04A-BF194B8BF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910" y="1161288"/>
            <a:ext cx="554970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dirty="0"/>
              <a:t>Capstone Project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BA3DB-4D22-E186-0A6E-4330D93F5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3697" y="2718054"/>
            <a:ext cx="6275679" cy="30603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700" b="1" i="0" dirty="0">
                <a:effectLst/>
              </a:rPr>
              <a:t>Title:</a:t>
            </a:r>
            <a:r>
              <a:rPr lang="en-US" sz="2700" b="0" i="0" dirty="0">
                <a:effectLst/>
              </a:rPr>
              <a:t> </a:t>
            </a:r>
            <a:r>
              <a:rPr lang="en-US" sz="2700" b="1" i="1" u="sng" dirty="0" err="1">
                <a:effectLst/>
              </a:rPr>
              <a:t>SnapSumm</a:t>
            </a:r>
            <a:r>
              <a:rPr lang="en-US" sz="2700" b="0" i="0" dirty="0">
                <a:effectLst/>
              </a:rPr>
              <a:t>: Rapid Journal and Tech Paper Summarizer</a:t>
            </a:r>
          </a:p>
          <a:p>
            <a:pPr algn="l"/>
            <a:r>
              <a:rPr lang="en-US" sz="2700" b="1" i="0" dirty="0">
                <a:effectLst/>
              </a:rPr>
              <a:t>By:</a:t>
            </a:r>
            <a:r>
              <a:rPr lang="en-US" sz="2700" b="0" i="0" dirty="0">
                <a:effectLst/>
              </a:rPr>
              <a:t> </a:t>
            </a:r>
            <a:r>
              <a:rPr lang="en-US" sz="2700" b="0" i="0" dirty="0" err="1">
                <a:effectLst/>
              </a:rPr>
              <a:t>Shyam</a:t>
            </a:r>
            <a:r>
              <a:rPr lang="en-US" sz="2700" b="0" i="0" dirty="0">
                <a:effectLst/>
              </a:rPr>
              <a:t> Bhargav Reddy Allam, </a:t>
            </a:r>
            <a:r>
              <a:rPr lang="en-US" sz="2700" b="0" i="0" dirty="0" err="1">
                <a:effectLst/>
              </a:rPr>
              <a:t>Gowtam</a:t>
            </a:r>
            <a:r>
              <a:rPr lang="en-US" sz="2700" b="0" i="0" dirty="0">
                <a:effectLst/>
              </a:rPr>
              <a:t> Reddy </a:t>
            </a:r>
            <a:r>
              <a:rPr lang="en-US" sz="2700" b="0" i="0" dirty="0" err="1">
                <a:effectLst/>
              </a:rPr>
              <a:t>Gurrala</a:t>
            </a:r>
            <a:endParaRPr lang="en-US" sz="2700" b="0" i="0" dirty="0">
              <a:effectLst/>
            </a:endParaRPr>
          </a:p>
          <a:p>
            <a:pPr algn="l"/>
            <a:r>
              <a:rPr lang="en-US" sz="2700" b="1" i="0" dirty="0">
                <a:effectLst/>
              </a:rPr>
              <a:t>Course:</a:t>
            </a:r>
            <a:r>
              <a:rPr lang="en-US" sz="2700" b="0" i="0" dirty="0">
                <a:effectLst/>
              </a:rPr>
              <a:t> DATA 606</a:t>
            </a:r>
          </a:p>
          <a:p>
            <a:pPr algn="l"/>
            <a:r>
              <a:rPr lang="en-US" sz="2700" b="1" i="0" dirty="0">
                <a:effectLst/>
              </a:rPr>
              <a:t>Professor:</a:t>
            </a:r>
            <a:r>
              <a:rPr lang="en-US" sz="2700" b="0" i="0" dirty="0">
                <a:effectLst/>
              </a:rPr>
              <a:t> Antonia Diana</a:t>
            </a:r>
          </a:p>
        </p:txBody>
      </p:sp>
    </p:spTree>
    <p:extLst>
      <p:ext uri="{BB962C8B-B14F-4D97-AF65-F5344CB8AC3E}">
        <p14:creationId xmlns:p14="http://schemas.microsoft.com/office/powerpoint/2010/main" val="359200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088BB-8554-69F8-5BA6-8207EB05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Main Topic</a:t>
            </a:r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A8BD0028-6B7B-D2AB-41CA-2957F9550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38" r="4017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8919-726E-2385-7702-D2000EF2C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0" i="0">
                <a:effectLst/>
                <a:latin typeface="Söhne"/>
              </a:rPr>
              <a:t>Condensing extensive academic journals and technical papers from various references into concise summaries for quick comprehension and easy understanding.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23195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66048-E5FB-D0D5-6D82-BDC9A0D9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Importance</a:t>
            </a:r>
          </a:p>
        </p:txBody>
      </p:sp>
      <p:pic>
        <p:nvPicPr>
          <p:cNvPr id="5" name="Picture 4" descr="Piles of paper">
            <a:extLst>
              <a:ext uri="{FF2B5EF4-FFF2-40B4-BE49-F238E27FC236}">
                <a16:creationId xmlns:a16="http://schemas.microsoft.com/office/drawing/2014/main" id="{9D2D5B28-5A05-A2A4-9D48-33C89C898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10" r="20746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1F15B-0D1D-B96F-EF2E-D36372BA7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0" i="0">
                <a:effectLst/>
                <a:latin typeface="Söhne"/>
              </a:rPr>
              <a:t>Providing summaries is crucial as individuals seek an overview to optimize their time before delving into extensive papers or content.</a:t>
            </a:r>
          </a:p>
          <a:p>
            <a:pPr marL="0" indent="0">
              <a:buNone/>
            </a:pPr>
            <a:br>
              <a:rPr lang="en-US" sz="2200"/>
            </a:b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80345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46CC1-BE0B-F7DC-9CE9-868EC6CDB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b="1" i="0">
                <a:effectLst/>
                <a:latin typeface="Söhne"/>
              </a:rPr>
              <a:t>Dataset</a:t>
            </a:r>
            <a:endParaRPr lang="en-US" sz="540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2CEA01D4-440B-C28B-B3C0-3AD178469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96" r="2047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C8C9A-C782-BC80-3230-FED7D712D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0" i="0">
                <a:effectLst/>
                <a:latin typeface="Söhne"/>
              </a:rPr>
              <a:t>Utilized from various real-time outlets including PDF or Word files, manually input text, or website links containing journal or technical content.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72198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AA0AE-EB1A-7AF8-7A09-ED6AB8FF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Methodology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AC7DC675-896E-DB4E-25A9-F9F4E20041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96" r="45559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4E933-A1C6-FEE0-7235-38E1C6E46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0" i="0">
                <a:effectLst/>
                <a:latin typeface="Söhne"/>
              </a:rPr>
              <a:t>Based on the findings of our project development studies, we conducted a comparison of multiple text summarization methodologies.</a:t>
            </a:r>
          </a:p>
          <a:p>
            <a:pPr marL="0" indent="0">
              <a:buNone/>
            </a:pPr>
            <a:r>
              <a:rPr lang="en-US" sz="2200" b="0" i="0">
                <a:effectLst/>
                <a:latin typeface="Söhne"/>
              </a:rPr>
              <a:t>Through this analysis, we observed that for the typical data present in papers or journals, extractive summarization yields accurate and meaningful results.</a:t>
            </a:r>
          </a:p>
          <a:p>
            <a:pPr marL="0" indent="0">
              <a:buNone/>
            </a:pPr>
            <a:r>
              <a:rPr lang="en-US" sz="2200" b="0" i="0">
                <a:effectLst/>
                <a:latin typeface="Söhne"/>
              </a:rPr>
              <a:t>Therefore, we intend to leverage one of the extractive methods available on the internet to train the model and generate the summary.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1036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CFFDE-330F-70EC-A6E3-2F3F30777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Expected Results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4E9E0D7A-D0EA-9009-90DF-CA5642571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46" r="698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F3C01-AE93-8873-482D-8A275433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0" i="0" dirty="0">
                <a:effectLst/>
                <a:latin typeface="Söhne"/>
              </a:rPr>
              <a:t>Delivering comprehensive summaries efficiently across multiple languages and formats, facilitating ease of comprehension and accessibility.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6583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329C2-50A3-FF94-BA9E-D7029BD8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640080"/>
            <a:ext cx="6894576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Thank you</a:t>
            </a:r>
          </a:p>
        </p:txBody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9E2A9B02-8000-7112-FA34-1C9FAD884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3" r="24308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3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191</Words>
  <Application>Microsoft Macintosh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 Theme</vt:lpstr>
      <vt:lpstr>Capstone Project</vt:lpstr>
      <vt:lpstr>Main Topic</vt:lpstr>
      <vt:lpstr>Importance</vt:lpstr>
      <vt:lpstr>Dataset</vt:lpstr>
      <vt:lpstr>Methodology</vt:lpstr>
      <vt:lpstr>Expected 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Pendayala Sai Nikhil Reddy</dc:creator>
  <cp:lastModifiedBy>Pendayala Sai Nikhil Reddy</cp:lastModifiedBy>
  <cp:revision>1</cp:revision>
  <dcterms:created xsi:type="dcterms:W3CDTF">2024-02-19T18:11:07Z</dcterms:created>
  <dcterms:modified xsi:type="dcterms:W3CDTF">2024-02-19T21:48:00Z</dcterms:modified>
</cp:coreProperties>
</file>