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4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4140D-3C79-48E8-9A5F-E131E5FD52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226CB-36FF-4E4A-ADD6-3D5B42212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Addressing information overload with NLP algorithms</a:t>
          </a:r>
          <a:endParaRPr lang="en-US"/>
        </a:p>
      </dgm:t>
    </dgm:pt>
    <dgm:pt modelId="{408D4579-81A7-42C5-9A7E-696E15EA8E97}" type="parTrans" cxnId="{73444ECD-74A2-420F-9E09-ED7081FEE4FB}">
      <dgm:prSet/>
      <dgm:spPr/>
      <dgm:t>
        <a:bodyPr/>
        <a:lstStyle/>
        <a:p>
          <a:endParaRPr lang="en-US"/>
        </a:p>
      </dgm:t>
    </dgm:pt>
    <dgm:pt modelId="{55229C07-B61D-485E-9B4E-7BF87F3EA778}" type="sibTrans" cxnId="{73444ECD-74A2-420F-9E09-ED7081FEE4FB}">
      <dgm:prSet/>
      <dgm:spPr/>
      <dgm:t>
        <a:bodyPr/>
        <a:lstStyle/>
        <a:p>
          <a:endParaRPr lang="en-US"/>
        </a:p>
      </dgm:t>
    </dgm:pt>
    <dgm:pt modelId="{9E89494C-E626-41E7-B31F-80B0BB5D7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Comprehensive comparison for accuracy and speed</a:t>
          </a:r>
          <a:endParaRPr lang="en-US"/>
        </a:p>
      </dgm:t>
    </dgm:pt>
    <dgm:pt modelId="{8AD7DDF6-228E-4566-983B-4858F4331E64}" type="parTrans" cxnId="{7D27A26A-C61B-4647-BEAB-EBB1D53BF599}">
      <dgm:prSet/>
      <dgm:spPr/>
      <dgm:t>
        <a:bodyPr/>
        <a:lstStyle/>
        <a:p>
          <a:endParaRPr lang="en-US"/>
        </a:p>
      </dgm:t>
    </dgm:pt>
    <dgm:pt modelId="{EA47E4F2-9312-4407-84D0-4B505131093C}" type="sibTrans" cxnId="{7D27A26A-C61B-4647-BEAB-EBB1D53BF599}">
      <dgm:prSet/>
      <dgm:spPr/>
      <dgm:t>
        <a:bodyPr/>
        <a:lstStyle/>
        <a:p>
          <a:endParaRPr lang="en-US"/>
        </a:p>
      </dgm:t>
    </dgm:pt>
    <dgm:pt modelId="{4FA4FFE5-F60E-4CEF-8C9D-DF5ABC722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Aim to identify the most accurate and time-efficient summarization methods</a:t>
          </a:r>
          <a:endParaRPr lang="en-US"/>
        </a:p>
      </dgm:t>
    </dgm:pt>
    <dgm:pt modelId="{B2686EC5-A74D-4041-B2EC-6C1B6CBA79E0}" type="parTrans" cxnId="{E5DD8327-CE52-498B-B1E9-96282116D9C0}">
      <dgm:prSet/>
      <dgm:spPr/>
      <dgm:t>
        <a:bodyPr/>
        <a:lstStyle/>
        <a:p>
          <a:endParaRPr lang="en-US"/>
        </a:p>
      </dgm:t>
    </dgm:pt>
    <dgm:pt modelId="{3FA7C526-94D5-4CD9-A8C3-94D65628A73A}" type="sibTrans" cxnId="{E5DD8327-CE52-498B-B1E9-96282116D9C0}">
      <dgm:prSet/>
      <dgm:spPr/>
      <dgm:t>
        <a:bodyPr/>
        <a:lstStyle/>
        <a:p>
          <a:endParaRPr lang="en-US"/>
        </a:p>
      </dgm:t>
    </dgm:pt>
    <dgm:pt modelId="{20A8F75F-6CCE-4BB3-A5DD-5456098B8A4F}" type="pres">
      <dgm:prSet presAssocID="{0A34140D-3C79-48E8-9A5F-E131E5FD5237}" presName="root" presStyleCnt="0">
        <dgm:presLayoutVars>
          <dgm:dir/>
          <dgm:resizeHandles val="exact"/>
        </dgm:presLayoutVars>
      </dgm:prSet>
      <dgm:spPr/>
    </dgm:pt>
    <dgm:pt modelId="{5648AD9D-2B6B-49D4-8302-D912DBFCB0D1}" type="pres">
      <dgm:prSet presAssocID="{516226CB-36FF-4E4A-ADD6-3D5B422125E0}" presName="compNode" presStyleCnt="0"/>
      <dgm:spPr/>
    </dgm:pt>
    <dgm:pt modelId="{C1D043ED-6D00-46DF-BE55-A282A207901B}" type="pres">
      <dgm:prSet presAssocID="{516226CB-36FF-4E4A-ADD6-3D5B422125E0}" presName="bgRect" presStyleLbl="bgShp" presStyleIdx="0" presStyleCnt="3"/>
      <dgm:spPr/>
    </dgm:pt>
    <dgm:pt modelId="{91B4FC30-5F9D-4CDA-91E2-292491C9818F}" type="pres">
      <dgm:prSet presAssocID="{516226CB-36FF-4E4A-ADD6-3D5B422125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ED0315-193D-4325-A355-498A25DA9899}" type="pres">
      <dgm:prSet presAssocID="{516226CB-36FF-4E4A-ADD6-3D5B422125E0}" presName="spaceRect" presStyleCnt="0"/>
      <dgm:spPr/>
    </dgm:pt>
    <dgm:pt modelId="{F114A68E-99B4-4D99-B31D-17383BE47C3F}" type="pres">
      <dgm:prSet presAssocID="{516226CB-36FF-4E4A-ADD6-3D5B422125E0}" presName="parTx" presStyleLbl="revTx" presStyleIdx="0" presStyleCnt="3">
        <dgm:presLayoutVars>
          <dgm:chMax val="0"/>
          <dgm:chPref val="0"/>
        </dgm:presLayoutVars>
      </dgm:prSet>
      <dgm:spPr/>
    </dgm:pt>
    <dgm:pt modelId="{11B8514A-C810-4CB4-993B-7F846A111248}" type="pres">
      <dgm:prSet presAssocID="{55229C07-B61D-485E-9B4E-7BF87F3EA778}" presName="sibTrans" presStyleCnt="0"/>
      <dgm:spPr/>
    </dgm:pt>
    <dgm:pt modelId="{39E71D9F-D3A2-498E-8272-A1603D1C5043}" type="pres">
      <dgm:prSet presAssocID="{9E89494C-E626-41E7-B31F-80B0BB5D7D65}" presName="compNode" presStyleCnt="0"/>
      <dgm:spPr/>
    </dgm:pt>
    <dgm:pt modelId="{6993B072-50F3-4221-9DF3-0DA52780075A}" type="pres">
      <dgm:prSet presAssocID="{9E89494C-E626-41E7-B31F-80B0BB5D7D65}" presName="bgRect" presStyleLbl="bgShp" presStyleIdx="1" presStyleCnt="3"/>
      <dgm:spPr/>
    </dgm:pt>
    <dgm:pt modelId="{87B799D2-BD63-4183-9D27-560F3B59508B}" type="pres">
      <dgm:prSet presAssocID="{9E89494C-E626-41E7-B31F-80B0BB5D7D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EF1B79-A9D7-440A-AD14-1F2C3CE8834B}" type="pres">
      <dgm:prSet presAssocID="{9E89494C-E626-41E7-B31F-80B0BB5D7D65}" presName="spaceRect" presStyleCnt="0"/>
      <dgm:spPr/>
    </dgm:pt>
    <dgm:pt modelId="{7B0F8028-FF3A-45EF-B522-5D2EF8E00834}" type="pres">
      <dgm:prSet presAssocID="{9E89494C-E626-41E7-B31F-80B0BB5D7D65}" presName="parTx" presStyleLbl="revTx" presStyleIdx="1" presStyleCnt="3">
        <dgm:presLayoutVars>
          <dgm:chMax val="0"/>
          <dgm:chPref val="0"/>
        </dgm:presLayoutVars>
      </dgm:prSet>
      <dgm:spPr/>
    </dgm:pt>
    <dgm:pt modelId="{4A828E09-4137-407E-A716-E5AB966516B0}" type="pres">
      <dgm:prSet presAssocID="{EA47E4F2-9312-4407-84D0-4B505131093C}" presName="sibTrans" presStyleCnt="0"/>
      <dgm:spPr/>
    </dgm:pt>
    <dgm:pt modelId="{91775490-D359-4FE9-B369-58F7FA4D1507}" type="pres">
      <dgm:prSet presAssocID="{4FA4FFE5-F60E-4CEF-8C9D-DF5ABC72267B}" presName="compNode" presStyleCnt="0"/>
      <dgm:spPr/>
    </dgm:pt>
    <dgm:pt modelId="{DE49A821-DAB5-44FA-BD9F-D73F79433E3E}" type="pres">
      <dgm:prSet presAssocID="{4FA4FFE5-F60E-4CEF-8C9D-DF5ABC72267B}" presName="bgRect" presStyleLbl="bgShp" presStyleIdx="2" presStyleCnt="3"/>
      <dgm:spPr/>
    </dgm:pt>
    <dgm:pt modelId="{016977C2-D0C1-4DA2-AE60-F73982DC566F}" type="pres">
      <dgm:prSet presAssocID="{4FA4FFE5-F60E-4CEF-8C9D-DF5ABC7226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D2EE786-1813-4BBE-A9E2-CD19E4F78234}" type="pres">
      <dgm:prSet presAssocID="{4FA4FFE5-F60E-4CEF-8C9D-DF5ABC72267B}" presName="spaceRect" presStyleCnt="0"/>
      <dgm:spPr/>
    </dgm:pt>
    <dgm:pt modelId="{FCCE04D3-19A5-49D6-B170-D8D6C08D794C}" type="pres">
      <dgm:prSet presAssocID="{4FA4FFE5-F60E-4CEF-8C9D-DF5ABC7226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DD8327-CE52-498B-B1E9-96282116D9C0}" srcId="{0A34140D-3C79-48E8-9A5F-E131E5FD5237}" destId="{4FA4FFE5-F60E-4CEF-8C9D-DF5ABC72267B}" srcOrd="2" destOrd="0" parTransId="{B2686EC5-A74D-4041-B2EC-6C1B6CBA79E0}" sibTransId="{3FA7C526-94D5-4CD9-A8C3-94D65628A73A}"/>
    <dgm:cxn modelId="{BD317055-E750-4FE0-BD17-DEF448ED1ABA}" type="presOf" srcId="{0A34140D-3C79-48E8-9A5F-E131E5FD5237}" destId="{20A8F75F-6CCE-4BB3-A5DD-5456098B8A4F}" srcOrd="0" destOrd="0" presId="urn:microsoft.com/office/officeart/2018/2/layout/IconVerticalSolidList"/>
    <dgm:cxn modelId="{7D27A26A-C61B-4647-BEAB-EBB1D53BF599}" srcId="{0A34140D-3C79-48E8-9A5F-E131E5FD5237}" destId="{9E89494C-E626-41E7-B31F-80B0BB5D7D65}" srcOrd="1" destOrd="0" parTransId="{8AD7DDF6-228E-4566-983B-4858F4331E64}" sibTransId="{EA47E4F2-9312-4407-84D0-4B505131093C}"/>
    <dgm:cxn modelId="{FD3F4088-01F7-478E-B984-164E2AAC5098}" type="presOf" srcId="{516226CB-36FF-4E4A-ADD6-3D5B422125E0}" destId="{F114A68E-99B4-4D99-B31D-17383BE47C3F}" srcOrd="0" destOrd="0" presId="urn:microsoft.com/office/officeart/2018/2/layout/IconVerticalSolidList"/>
    <dgm:cxn modelId="{456ED697-BFD8-4D68-ACB0-19177C2D6D7E}" type="presOf" srcId="{9E89494C-E626-41E7-B31F-80B0BB5D7D65}" destId="{7B0F8028-FF3A-45EF-B522-5D2EF8E00834}" srcOrd="0" destOrd="0" presId="urn:microsoft.com/office/officeart/2018/2/layout/IconVerticalSolidList"/>
    <dgm:cxn modelId="{CDE334CC-59C1-48AB-9E26-83DA61847EEE}" type="presOf" srcId="{4FA4FFE5-F60E-4CEF-8C9D-DF5ABC72267B}" destId="{FCCE04D3-19A5-49D6-B170-D8D6C08D794C}" srcOrd="0" destOrd="0" presId="urn:microsoft.com/office/officeart/2018/2/layout/IconVerticalSolidList"/>
    <dgm:cxn modelId="{73444ECD-74A2-420F-9E09-ED7081FEE4FB}" srcId="{0A34140D-3C79-48E8-9A5F-E131E5FD5237}" destId="{516226CB-36FF-4E4A-ADD6-3D5B422125E0}" srcOrd="0" destOrd="0" parTransId="{408D4579-81A7-42C5-9A7E-696E15EA8E97}" sibTransId="{55229C07-B61D-485E-9B4E-7BF87F3EA778}"/>
    <dgm:cxn modelId="{2D804061-F573-48A6-AC34-5101E7220594}" type="presParOf" srcId="{20A8F75F-6CCE-4BB3-A5DD-5456098B8A4F}" destId="{5648AD9D-2B6B-49D4-8302-D912DBFCB0D1}" srcOrd="0" destOrd="0" presId="urn:microsoft.com/office/officeart/2018/2/layout/IconVerticalSolidList"/>
    <dgm:cxn modelId="{600F5F2E-3100-4129-8D90-9B2199417A65}" type="presParOf" srcId="{5648AD9D-2B6B-49D4-8302-D912DBFCB0D1}" destId="{C1D043ED-6D00-46DF-BE55-A282A207901B}" srcOrd="0" destOrd="0" presId="urn:microsoft.com/office/officeart/2018/2/layout/IconVerticalSolidList"/>
    <dgm:cxn modelId="{E0C84257-175D-478E-BDA8-37BB394372FC}" type="presParOf" srcId="{5648AD9D-2B6B-49D4-8302-D912DBFCB0D1}" destId="{91B4FC30-5F9D-4CDA-91E2-292491C9818F}" srcOrd="1" destOrd="0" presId="urn:microsoft.com/office/officeart/2018/2/layout/IconVerticalSolidList"/>
    <dgm:cxn modelId="{2AA404CF-C58E-4154-8EBE-4ED9E5C3E4AA}" type="presParOf" srcId="{5648AD9D-2B6B-49D4-8302-D912DBFCB0D1}" destId="{ABED0315-193D-4325-A355-498A25DA9899}" srcOrd="2" destOrd="0" presId="urn:microsoft.com/office/officeart/2018/2/layout/IconVerticalSolidList"/>
    <dgm:cxn modelId="{0980B409-1DD8-4848-8ECC-C6DD929B19EC}" type="presParOf" srcId="{5648AD9D-2B6B-49D4-8302-D912DBFCB0D1}" destId="{F114A68E-99B4-4D99-B31D-17383BE47C3F}" srcOrd="3" destOrd="0" presId="urn:microsoft.com/office/officeart/2018/2/layout/IconVerticalSolidList"/>
    <dgm:cxn modelId="{B781FF1B-B34F-4C9C-9F1D-1F43D84AC8DB}" type="presParOf" srcId="{20A8F75F-6CCE-4BB3-A5DD-5456098B8A4F}" destId="{11B8514A-C810-4CB4-993B-7F846A111248}" srcOrd="1" destOrd="0" presId="urn:microsoft.com/office/officeart/2018/2/layout/IconVerticalSolidList"/>
    <dgm:cxn modelId="{1F5A7D21-4EA0-408D-8530-7AE7FABE2C53}" type="presParOf" srcId="{20A8F75F-6CCE-4BB3-A5DD-5456098B8A4F}" destId="{39E71D9F-D3A2-498E-8272-A1603D1C5043}" srcOrd="2" destOrd="0" presId="urn:microsoft.com/office/officeart/2018/2/layout/IconVerticalSolidList"/>
    <dgm:cxn modelId="{87070580-7B7D-4175-8A90-42537EA704D5}" type="presParOf" srcId="{39E71D9F-D3A2-498E-8272-A1603D1C5043}" destId="{6993B072-50F3-4221-9DF3-0DA52780075A}" srcOrd="0" destOrd="0" presId="urn:microsoft.com/office/officeart/2018/2/layout/IconVerticalSolidList"/>
    <dgm:cxn modelId="{345FF15E-760A-4934-914D-09046B082A82}" type="presParOf" srcId="{39E71D9F-D3A2-498E-8272-A1603D1C5043}" destId="{87B799D2-BD63-4183-9D27-560F3B59508B}" srcOrd="1" destOrd="0" presId="urn:microsoft.com/office/officeart/2018/2/layout/IconVerticalSolidList"/>
    <dgm:cxn modelId="{C86E895D-3240-4030-943F-CB602A034E2E}" type="presParOf" srcId="{39E71D9F-D3A2-498E-8272-A1603D1C5043}" destId="{74EF1B79-A9D7-440A-AD14-1F2C3CE8834B}" srcOrd="2" destOrd="0" presId="urn:microsoft.com/office/officeart/2018/2/layout/IconVerticalSolidList"/>
    <dgm:cxn modelId="{BC052086-6A93-485D-8771-5AC5D6A17090}" type="presParOf" srcId="{39E71D9F-D3A2-498E-8272-A1603D1C5043}" destId="{7B0F8028-FF3A-45EF-B522-5D2EF8E00834}" srcOrd="3" destOrd="0" presId="urn:microsoft.com/office/officeart/2018/2/layout/IconVerticalSolidList"/>
    <dgm:cxn modelId="{1F10165B-1B8F-4673-B7B6-0925177E8083}" type="presParOf" srcId="{20A8F75F-6CCE-4BB3-A5DD-5456098B8A4F}" destId="{4A828E09-4137-407E-A716-E5AB966516B0}" srcOrd="3" destOrd="0" presId="urn:microsoft.com/office/officeart/2018/2/layout/IconVerticalSolidList"/>
    <dgm:cxn modelId="{4C9CFE69-AEED-4AEF-9283-80BC1FECD11E}" type="presParOf" srcId="{20A8F75F-6CCE-4BB3-A5DD-5456098B8A4F}" destId="{91775490-D359-4FE9-B369-58F7FA4D1507}" srcOrd="4" destOrd="0" presId="urn:microsoft.com/office/officeart/2018/2/layout/IconVerticalSolidList"/>
    <dgm:cxn modelId="{AE7F68FA-9D8B-4E84-87DA-FF5095AB9C67}" type="presParOf" srcId="{91775490-D359-4FE9-B369-58F7FA4D1507}" destId="{DE49A821-DAB5-44FA-BD9F-D73F79433E3E}" srcOrd="0" destOrd="0" presId="urn:microsoft.com/office/officeart/2018/2/layout/IconVerticalSolidList"/>
    <dgm:cxn modelId="{8736629B-4B9E-4FEC-8E3C-63FF55856B0C}" type="presParOf" srcId="{91775490-D359-4FE9-B369-58F7FA4D1507}" destId="{016977C2-D0C1-4DA2-AE60-F73982DC566F}" srcOrd="1" destOrd="0" presId="urn:microsoft.com/office/officeart/2018/2/layout/IconVerticalSolidList"/>
    <dgm:cxn modelId="{28D3D8E8-244C-4E29-A772-1D86ED9DDAB8}" type="presParOf" srcId="{91775490-D359-4FE9-B369-58F7FA4D1507}" destId="{1D2EE786-1813-4BBE-A9E2-CD19E4F78234}" srcOrd="2" destOrd="0" presId="urn:microsoft.com/office/officeart/2018/2/layout/IconVerticalSolidList"/>
    <dgm:cxn modelId="{DDCE8711-4704-456B-AEBB-550E06B64EE8}" type="presParOf" srcId="{91775490-D359-4FE9-B369-58F7FA4D1507}" destId="{FCCE04D3-19A5-49D6-B170-D8D6C08D79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732909-8CB1-460E-BEBB-0909FC2049C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BA4223-47A8-442A-B8F1-0C393EAF1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Challenges in extracting meaningful content</a:t>
          </a:r>
          <a:endParaRPr lang="en-US"/>
        </a:p>
      </dgm:t>
    </dgm:pt>
    <dgm:pt modelId="{5F530F23-C44C-467A-99FC-BE92BFE83FEF}" type="parTrans" cxnId="{823879A7-31AE-4316-A8DB-46979F6407E0}">
      <dgm:prSet/>
      <dgm:spPr/>
      <dgm:t>
        <a:bodyPr/>
        <a:lstStyle/>
        <a:p>
          <a:endParaRPr lang="en-US"/>
        </a:p>
      </dgm:t>
    </dgm:pt>
    <dgm:pt modelId="{7CF2627B-9789-4714-9779-779B1C8B66DE}" type="sibTrans" cxnId="{823879A7-31AE-4316-A8DB-46979F6407E0}">
      <dgm:prSet/>
      <dgm:spPr/>
      <dgm:t>
        <a:bodyPr/>
        <a:lstStyle/>
        <a:p>
          <a:endParaRPr lang="en-US"/>
        </a:p>
      </dgm:t>
    </dgm:pt>
    <dgm:pt modelId="{17216ABD-C0C4-4854-9DEB-FEEE066A3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Objective: Efficient and accurate automated summarization</a:t>
          </a:r>
          <a:endParaRPr lang="en-US"/>
        </a:p>
      </dgm:t>
    </dgm:pt>
    <dgm:pt modelId="{7F4D1DCD-2646-4415-A2DB-14AA0E028069}" type="parTrans" cxnId="{EA65D6FA-77EE-462F-A18C-062C3B03F7E5}">
      <dgm:prSet/>
      <dgm:spPr/>
      <dgm:t>
        <a:bodyPr/>
        <a:lstStyle/>
        <a:p>
          <a:endParaRPr lang="en-US"/>
        </a:p>
      </dgm:t>
    </dgm:pt>
    <dgm:pt modelId="{3FBB9B36-7ED4-46CF-9476-A22B9C4846D3}" type="sibTrans" cxnId="{EA65D6FA-77EE-462F-A18C-062C3B03F7E5}">
      <dgm:prSet/>
      <dgm:spPr/>
      <dgm:t>
        <a:bodyPr/>
        <a:lstStyle/>
        <a:p>
          <a:endParaRPr lang="en-US"/>
        </a:p>
      </dgm:t>
    </dgm:pt>
    <dgm:pt modelId="{67839788-4ACB-435E-BC7D-0CF43D2CA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Attributes of summarization: Inclusion, Avoidance of Redundancy, Coherence</a:t>
          </a:r>
          <a:endParaRPr lang="en-US"/>
        </a:p>
      </dgm:t>
    </dgm:pt>
    <dgm:pt modelId="{BAF26FD5-8F07-4653-82F6-EB8C0A8C997B}" type="parTrans" cxnId="{CD92CB4C-C315-4DB6-8B90-48C4B7268A91}">
      <dgm:prSet/>
      <dgm:spPr/>
      <dgm:t>
        <a:bodyPr/>
        <a:lstStyle/>
        <a:p>
          <a:endParaRPr lang="en-US"/>
        </a:p>
      </dgm:t>
    </dgm:pt>
    <dgm:pt modelId="{E06CCBA6-F3F4-4304-A6B0-39F10D424E13}" type="sibTrans" cxnId="{CD92CB4C-C315-4DB6-8B90-48C4B7268A91}">
      <dgm:prSet/>
      <dgm:spPr/>
      <dgm:t>
        <a:bodyPr/>
        <a:lstStyle/>
        <a:p>
          <a:endParaRPr lang="en-US"/>
        </a:p>
      </dgm:t>
    </dgm:pt>
    <dgm:pt modelId="{05FD941B-8B3B-44B8-961D-4703D26C3B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Integration of discourse processing techniques: </a:t>
          </a:r>
          <a:r>
            <a:rPr lang="en-US"/>
            <a:t>T</a:t>
          </a:r>
          <a:r>
            <a:rPr lang="en-US" b="0" i="0"/>
            <a:t>o ensure that the generated summaries maintain a logical and coherent structure.</a:t>
          </a:r>
          <a:endParaRPr lang="en-US"/>
        </a:p>
      </dgm:t>
    </dgm:pt>
    <dgm:pt modelId="{C5328321-0571-48D5-8655-80B18056E82D}" type="parTrans" cxnId="{A079A522-E4BC-438B-AA16-92F7B8642EDD}">
      <dgm:prSet/>
      <dgm:spPr/>
      <dgm:t>
        <a:bodyPr/>
        <a:lstStyle/>
        <a:p>
          <a:endParaRPr lang="en-US"/>
        </a:p>
      </dgm:t>
    </dgm:pt>
    <dgm:pt modelId="{FF09C7FE-1D11-4C0B-B83D-BEFD5888CDFF}" type="sibTrans" cxnId="{A079A522-E4BC-438B-AA16-92F7B8642EDD}">
      <dgm:prSet/>
      <dgm:spPr/>
      <dgm:t>
        <a:bodyPr/>
        <a:lstStyle/>
        <a:p>
          <a:endParaRPr lang="en-US"/>
        </a:p>
      </dgm:t>
    </dgm:pt>
    <dgm:pt modelId="{F61C24C2-16D6-4ACD-B4FB-12249969947A}" type="pres">
      <dgm:prSet presAssocID="{36732909-8CB1-460E-BEBB-0909FC2049C8}" presName="root" presStyleCnt="0">
        <dgm:presLayoutVars>
          <dgm:dir/>
          <dgm:resizeHandles val="exact"/>
        </dgm:presLayoutVars>
      </dgm:prSet>
      <dgm:spPr/>
    </dgm:pt>
    <dgm:pt modelId="{C716F0C2-3BD8-441C-ADBE-94E5B98A10D6}" type="pres">
      <dgm:prSet presAssocID="{8BBA4223-47A8-442A-B8F1-0C393EAF16A0}" presName="compNode" presStyleCnt="0"/>
      <dgm:spPr/>
    </dgm:pt>
    <dgm:pt modelId="{E26DEA23-FC92-41B9-B084-CBCA3B9C16C9}" type="pres">
      <dgm:prSet presAssocID="{8BBA4223-47A8-442A-B8F1-0C393EAF16A0}" presName="bgRect" presStyleLbl="bgShp" presStyleIdx="0" presStyleCnt="4"/>
      <dgm:spPr/>
    </dgm:pt>
    <dgm:pt modelId="{C546C3C5-EAB3-43C5-801A-C5BBE62BEB33}" type="pres">
      <dgm:prSet presAssocID="{8BBA4223-47A8-442A-B8F1-0C393EAF16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AC1359-A10A-41FD-A593-AD97F0C08995}" type="pres">
      <dgm:prSet presAssocID="{8BBA4223-47A8-442A-B8F1-0C393EAF16A0}" presName="spaceRect" presStyleCnt="0"/>
      <dgm:spPr/>
    </dgm:pt>
    <dgm:pt modelId="{0A44489D-3E5E-4687-A766-7FAA23356241}" type="pres">
      <dgm:prSet presAssocID="{8BBA4223-47A8-442A-B8F1-0C393EAF16A0}" presName="parTx" presStyleLbl="revTx" presStyleIdx="0" presStyleCnt="4">
        <dgm:presLayoutVars>
          <dgm:chMax val="0"/>
          <dgm:chPref val="0"/>
        </dgm:presLayoutVars>
      </dgm:prSet>
      <dgm:spPr/>
    </dgm:pt>
    <dgm:pt modelId="{8331AE8A-0905-4611-95FE-86E75E2ECD4C}" type="pres">
      <dgm:prSet presAssocID="{7CF2627B-9789-4714-9779-779B1C8B66DE}" presName="sibTrans" presStyleCnt="0"/>
      <dgm:spPr/>
    </dgm:pt>
    <dgm:pt modelId="{B089A866-06BE-4953-AD26-7ACEAD77831B}" type="pres">
      <dgm:prSet presAssocID="{17216ABD-C0C4-4854-9DEB-FEEE066A3D89}" presName="compNode" presStyleCnt="0"/>
      <dgm:spPr/>
    </dgm:pt>
    <dgm:pt modelId="{F48E8E66-508F-4CC4-A268-F654E01BDE34}" type="pres">
      <dgm:prSet presAssocID="{17216ABD-C0C4-4854-9DEB-FEEE066A3D89}" presName="bgRect" presStyleLbl="bgShp" presStyleIdx="1" presStyleCnt="4"/>
      <dgm:spPr/>
    </dgm:pt>
    <dgm:pt modelId="{05C765F1-DE79-4283-BEAA-93408303A1E5}" type="pres">
      <dgm:prSet presAssocID="{17216ABD-C0C4-4854-9DEB-FEEE066A3D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1822D2F-5790-437C-B8D5-6D7ABA2FEC94}" type="pres">
      <dgm:prSet presAssocID="{17216ABD-C0C4-4854-9DEB-FEEE066A3D89}" presName="spaceRect" presStyleCnt="0"/>
      <dgm:spPr/>
    </dgm:pt>
    <dgm:pt modelId="{86D87DFA-0566-4448-B743-B038E239581B}" type="pres">
      <dgm:prSet presAssocID="{17216ABD-C0C4-4854-9DEB-FEEE066A3D89}" presName="parTx" presStyleLbl="revTx" presStyleIdx="1" presStyleCnt="4">
        <dgm:presLayoutVars>
          <dgm:chMax val="0"/>
          <dgm:chPref val="0"/>
        </dgm:presLayoutVars>
      </dgm:prSet>
      <dgm:spPr/>
    </dgm:pt>
    <dgm:pt modelId="{F3FDF7D0-CCC6-49BB-8E15-FB5B9216AF1D}" type="pres">
      <dgm:prSet presAssocID="{3FBB9B36-7ED4-46CF-9476-A22B9C4846D3}" presName="sibTrans" presStyleCnt="0"/>
      <dgm:spPr/>
    </dgm:pt>
    <dgm:pt modelId="{D465F615-2946-41EF-BC6B-BE4198B17543}" type="pres">
      <dgm:prSet presAssocID="{67839788-4ACB-435E-BC7D-0CF43D2CABAF}" presName="compNode" presStyleCnt="0"/>
      <dgm:spPr/>
    </dgm:pt>
    <dgm:pt modelId="{DB2C22A7-8EFB-45FE-86D8-3BA0D4705CD2}" type="pres">
      <dgm:prSet presAssocID="{67839788-4ACB-435E-BC7D-0CF43D2CABAF}" presName="bgRect" presStyleLbl="bgShp" presStyleIdx="2" presStyleCnt="4"/>
      <dgm:spPr/>
    </dgm:pt>
    <dgm:pt modelId="{C4AEC7F7-7B7F-4959-AC0E-470C70D6D983}" type="pres">
      <dgm:prSet presAssocID="{67839788-4ACB-435E-BC7D-0CF43D2CAB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C65723-F764-4777-8712-FA96A62D5840}" type="pres">
      <dgm:prSet presAssocID="{67839788-4ACB-435E-BC7D-0CF43D2CABAF}" presName="spaceRect" presStyleCnt="0"/>
      <dgm:spPr/>
    </dgm:pt>
    <dgm:pt modelId="{7B4E4CF2-E26F-4A28-B732-8FE77F137CD7}" type="pres">
      <dgm:prSet presAssocID="{67839788-4ACB-435E-BC7D-0CF43D2CABAF}" presName="parTx" presStyleLbl="revTx" presStyleIdx="2" presStyleCnt="4">
        <dgm:presLayoutVars>
          <dgm:chMax val="0"/>
          <dgm:chPref val="0"/>
        </dgm:presLayoutVars>
      </dgm:prSet>
      <dgm:spPr/>
    </dgm:pt>
    <dgm:pt modelId="{67FA7E15-9680-4EF5-AB1E-F4A70CBD10D5}" type="pres">
      <dgm:prSet presAssocID="{E06CCBA6-F3F4-4304-A6B0-39F10D424E13}" presName="sibTrans" presStyleCnt="0"/>
      <dgm:spPr/>
    </dgm:pt>
    <dgm:pt modelId="{9448EA3D-B3B9-4B74-9F85-EC8ED9659853}" type="pres">
      <dgm:prSet presAssocID="{05FD941B-8B3B-44B8-961D-4703D26C3B16}" presName="compNode" presStyleCnt="0"/>
      <dgm:spPr/>
    </dgm:pt>
    <dgm:pt modelId="{1FDB5A93-C965-4200-8D20-47C28B8F656F}" type="pres">
      <dgm:prSet presAssocID="{05FD941B-8B3B-44B8-961D-4703D26C3B16}" presName="bgRect" presStyleLbl="bgShp" presStyleIdx="3" presStyleCnt="4"/>
      <dgm:spPr/>
    </dgm:pt>
    <dgm:pt modelId="{1E80C7F7-9C3D-4D8E-ABEC-AE49119AB13D}" type="pres">
      <dgm:prSet presAssocID="{05FD941B-8B3B-44B8-961D-4703D26C3B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B750C14-A0AC-4215-9FAA-76825A862ED6}" type="pres">
      <dgm:prSet presAssocID="{05FD941B-8B3B-44B8-961D-4703D26C3B16}" presName="spaceRect" presStyleCnt="0"/>
      <dgm:spPr/>
    </dgm:pt>
    <dgm:pt modelId="{B6DCFC17-3BDF-4C38-A9C5-67D267FE82F0}" type="pres">
      <dgm:prSet presAssocID="{05FD941B-8B3B-44B8-961D-4703D26C3B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A301B0C-4337-4C2E-86B6-6A63B0881E9E}" type="presOf" srcId="{8BBA4223-47A8-442A-B8F1-0C393EAF16A0}" destId="{0A44489D-3E5E-4687-A766-7FAA23356241}" srcOrd="0" destOrd="0" presId="urn:microsoft.com/office/officeart/2018/2/layout/IconVerticalSolidList"/>
    <dgm:cxn modelId="{52E8D611-E496-4F21-A6DE-487D720531F3}" type="presOf" srcId="{36732909-8CB1-460E-BEBB-0909FC2049C8}" destId="{F61C24C2-16D6-4ACD-B4FB-12249969947A}" srcOrd="0" destOrd="0" presId="urn:microsoft.com/office/officeart/2018/2/layout/IconVerticalSolidList"/>
    <dgm:cxn modelId="{8B8AC919-01A5-4F66-BB0B-2554B3A566B8}" type="presOf" srcId="{67839788-4ACB-435E-BC7D-0CF43D2CABAF}" destId="{7B4E4CF2-E26F-4A28-B732-8FE77F137CD7}" srcOrd="0" destOrd="0" presId="urn:microsoft.com/office/officeart/2018/2/layout/IconVerticalSolidList"/>
    <dgm:cxn modelId="{A079A522-E4BC-438B-AA16-92F7B8642EDD}" srcId="{36732909-8CB1-460E-BEBB-0909FC2049C8}" destId="{05FD941B-8B3B-44B8-961D-4703D26C3B16}" srcOrd="3" destOrd="0" parTransId="{C5328321-0571-48D5-8655-80B18056E82D}" sibTransId="{FF09C7FE-1D11-4C0B-B83D-BEFD5888CDFF}"/>
    <dgm:cxn modelId="{B8B70D4C-9645-45F3-8379-6F8D2CE3B76D}" type="presOf" srcId="{05FD941B-8B3B-44B8-961D-4703D26C3B16}" destId="{B6DCFC17-3BDF-4C38-A9C5-67D267FE82F0}" srcOrd="0" destOrd="0" presId="urn:microsoft.com/office/officeart/2018/2/layout/IconVerticalSolidList"/>
    <dgm:cxn modelId="{CD92CB4C-C315-4DB6-8B90-48C4B7268A91}" srcId="{36732909-8CB1-460E-BEBB-0909FC2049C8}" destId="{67839788-4ACB-435E-BC7D-0CF43D2CABAF}" srcOrd="2" destOrd="0" parTransId="{BAF26FD5-8F07-4653-82F6-EB8C0A8C997B}" sibTransId="{E06CCBA6-F3F4-4304-A6B0-39F10D424E13}"/>
    <dgm:cxn modelId="{C6FE4299-C0A6-401F-9D20-7DE767F5BF93}" type="presOf" srcId="{17216ABD-C0C4-4854-9DEB-FEEE066A3D89}" destId="{86D87DFA-0566-4448-B743-B038E239581B}" srcOrd="0" destOrd="0" presId="urn:microsoft.com/office/officeart/2018/2/layout/IconVerticalSolidList"/>
    <dgm:cxn modelId="{823879A7-31AE-4316-A8DB-46979F6407E0}" srcId="{36732909-8CB1-460E-BEBB-0909FC2049C8}" destId="{8BBA4223-47A8-442A-B8F1-0C393EAF16A0}" srcOrd="0" destOrd="0" parTransId="{5F530F23-C44C-467A-99FC-BE92BFE83FEF}" sibTransId="{7CF2627B-9789-4714-9779-779B1C8B66DE}"/>
    <dgm:cxn modelId="{EA65D6FA-77EE-462F-A18C-062C3B03F7E5}" srcId="{36732909-8CB1-460E-BEBB-0909FC2049C8}" destId="{17216ABD-C0C4-4854-9DEB-FEEE066A3D89}" srcOrd="1" destOrd="0" parTransId="{7F4D1DCD-2646-4415-A2DB-14AA0E028069}" sibTransId="{3FBB9B36-7ED4-46CF-9476-A22B9C4846D3}"/>
    <dgm:cxn modelId="{4F99108B-C724-483F-AC46-E8D3CD0489E5}" type="presParOf" srcId="{F61C24C2-16D6-4ACD-B4FB-12249969947A}" destId="{C716F0C2-3BD8-441C-ADBE-94E5B98A10D6}" srcOrd="0" destOrd="0" presId="urn:microsoft.com/office/officeart/2018/2/layout/IconVerticalSolidList"/>
    <dgm:cxn modelId="{022EAD7B-848F-4BA4-8F8C-D393CBBE95DA}" type="presParOf" srcId="{C716F0C2-3BD8-441C-ADBE-94E5B98A10D6}" destId="{E26DEA23-FC92-41B9-B084-CBCA3B9C16C9}" srcOrd="0" destOrd="0" presId="urn:microsoft.com/office/officeart/2018/2/layout/IconVerticalSolidList"/>
    <dgm:cxn modelId="{96D4F677-91C4-4F8A-9057-6A5878EA5E51}" type="presParOf" srcId="{C716F0C2-3BD8-441C-ADBE-94E5B98A10D6}" destId="{C546C3C5-EAB3-43C5-801A-C5BBE62BEB33}" srcOrd="1" destOrd="0" presId="urn:microsoft.com/office/officeart/2018/2/layout/IconVerticalSolidList"/>
    <dgm:cxn modelId="{B469B24C-40E6-4485-B9E4-D14E85C7F477}" type="presParOf" srcId="{C716F0C2-3BD8-441C-ADBE-94E5B98A10D6}" destId="{C5AC1359-A10A-41FD-A593-AD97F0C08995}" srcOrd="2" destOrd="0" presId="urn:microsoft.com/office/officeart/2018/2/layout/IconVerticalSolidList"/>
    <dgm:cxn modelId="{858F2D80-D99F-4C42-BC8B-BF600B74EBF2}" type="presParOf" srcId="{C716F0C2-3BD8-441C-ADBE-94E5B98A10D6}" destId="{0A44489D-3E5E-4687-A766-7FAA23356241}" srcOrd="3" destOrd="0" presId="urn:microsoft.com/office/officeart/2018/2/layout/IconVerticalSolidList"/>
    <dgm:cxn modelId="{F56B978F-27CB-4E69-B79B-83042D25C459}" type="presParOf" srcId="{F61C24C2-16D6-4ACD-B4FB-12249969947A}" destId="{8331AE8A-0905-4611-95FE-86E75E2ECD4C}" srcOrd="1" destOrd="0" presId="urn:microsoft.com/office/officeart/2018/2/layout/IconVerticalSolidList"/>
    <dgm:cxn modelId="{BD8EFB6E-C734-4C94-968C-1D963FE27B94}" type="presParOf" srcId="{F61C24C2-16D6-4ACD-B4FB-12249969947A}" destId="{B089A866-06BE-4953-AD26-7ACEAD77831B}" srcOrd="2" destOrd="0" presId="urn:microsoft.com/office/officeart/2018/2/layout/IconVerticalSolidList"/>
    <dgm:cxn modelId="{1755C979-3C19-4AFD-8591-65A9E2262689}" type="presParOf" srcId="{B089A866-06BE-4953-AD26-7ACEAD77831B}" destId="{F48E8E66-508F-4CC4-A268-F654E01BDE34}" srcOrd="0" destOrd="0" presId="urn:microsoft.com/office/officeart/2018/2/layout/IconVerticalSolidList"/>
    <dgm:cxn modelId="{EF46C226-BD6A-4D09-8913-7B72E980AA12}" type="presParOf" srcId="{B089A866-06BE-4953-AD26-7ACEAD77831B}" destId="{05C765F1-DE79-4283-BEAA-93408303A1E5}" srcOrd="1" destOrd="0" presId="urn:microsoft.com/office/officeart/2018/2/layout/IconVerticalSolidList"/>
    <dgm:cxn modelId="{5466655C-9C8D-48F5-B893-7A1A29A99D81}" type="presParOf" srcId="{B089A866-06BE-4953-AD26-7ACEAD77831B}" destId="{01822D2F-5790-437C-B8D5-6D7ABA2FEC94}" srcOrd="2" destOrd="0" presId="urn:microsoft.com/office/officeart/2018/2/layout/IconVerticalSolidList"/>
    <dgm:cxn modelId="{E8085065-2371-4681-8C61-9D9D0864CFAC}" type="presParOf" srcId="{B089A866-06BE-4953-AD26-7ACEAD77831B}" destId="{86D87DFA-0566-4448-B743-B038E239581B}" srcOrd="3" destOrd="0" presId="urn:microsoft.com/office/officeart/2018/2/layout/IconVerticalSolidList"/>
    <dgm:cxn modelId="{44FC51CD-9232-40FA-A78D-3365C670DC87}" type="presParOf" srcId="{F61C24C2-16D6-4ACD-B4FB-12249969947A}" destId="{F3FDF7D0-CCC6-49BB-8E15-FB5B9216AF1D}" srcOrd="3" destOrd="0" presId="urn:microsoft.com/office/officeart/2018/2/layout/IconVerticalSolidList"/>
    <dgm:cxn modelId="{C8E72F0D-CC4F-49C7-896F-EDA66120C5C5}" type="presParOf" srcId="{F61C24C2-16D6-4ACD-B4FB-12249969947A}" destId="{D465F615-2946-41EF-BC6B-BE4198B17543}" srcOrd="4" destOrd="0" presId="urn:microsoft.com/office/officeart/2018/2/layout/IconVerticalSolidList"/>
    <dgm:cxn modelId="{2C4347F9-BFCD-4B74-A3DE-06C5DCE3C03F}" type="presParOf" srcId="{D465F615-2946-41EF-BC6B-BE4198B17543}" destId="{DB2C22A7-8EFB-45FE-86D8-3BA0D4705CD2}" srcOrd="0" destOrd="0" presId="urn:microsoft.com/office/officeart/2018/2/layout/IconVerticalSolidList"/>
    <dgm:cxn modelId="{495A403F-74E8-442D-BAAB-CC79F0FF61F4}" type="presParOf" srcId="{D465F615-2946-41EF-BC6B-BE4198B17543}" destId="{C4AEC7F7-7B7F-4959-AC0E-470C70D6D983}" srcOrd="1" destOrd="0" presId="urn:microsoft.com/office/officeart/2018/2/layout/IconVerticalSolidList"/>
    <dgm:cxn modelId="{C82C4C41-7463-4589-9C87-8EF366AE7998}" type="presParOf" srcId="{D465F615-2946-41EF-BC6B-BE4198B17543}" destId="{18C65723-F764-4777-8712-FA96A62D5840}" srcOrd="2" destOrd="0" presId="urn:microsoft.com/office/officeart/2018/2/layout/IconVerticalSolidList"/>
    <dgm:cxn modelId="{2A2AE173-66A4-44B6-89FE-87FA6AEA516A}" type="presParOf" srcId="{D465F615-2946-41EF-BC6B-BE4198B17543}" destId="{7B4E4CF2-E26F-4A28-B732-8FE77F137CD7}" srcOrd="3" destOrd="0" presId="urn:microsoft.com/office/officeart/2018/2/layout/IconVerticalSolidList"/>
    <dgm:cxn modelId="{97CBC366-2B97-495C-A831-DA589D65D210}" type="presParOf" srcId="{F61C24C2-16D6-4ACD-B4FB-12249969947A}" destId="{67FA7E15-9680-4EF5-AB1E-F4A70CBD10D5}" srcOrd="5" destOrd="0" presId="urn:microsoft.com/office/officeart/2018/2/layout/IconVerticalSolidList"/>
    <dgm:cxn modelId="{D2B5024D-FB21-4767-971C-DE9A95F669F7}" type="presParOf" srcId="{F61C24C2-16D6-4ACD-B4FB-12249969947A}" destId="{9448EA3D-B3B9-4B74-9F85-EC8ED9659853}" srcOrd="6" destOrd="0" presId="urn:microsoft.com/office/officeart/2018/2/layout/IconVerticalSolidList"/>
    <dgm:cxn modelId="{D92E4A7B-B26C-4A8A-921D-B5D9496E14CB}" type="presParOf" srcId="{9448EA3D-B3B9-4B74-9F85-EC8ED9659853}" destId="{1FDB5A93-C965-4200-8D20-47C28B8F656F}" srcOrd="0" destOrd="0" presId="urn:microsoft.com/office/officeart/2018/2/layout/IconVerticalSolidList"/>
    <dgm:cxn modelId="{BBFD9CAA-F829-4EB6-A4F1-E00F899B320D}" type="presParOf" srcId="{9448EA3D-B3B9-4B74-9F85-EC8ED9659853}" destId="{1E80C7F7-9C3D-4D8E-ABEC-AE49119AB13D}" srcOrd="1" destOrd="0" presId="urn:microsoft.com/office/officeart/2018/2/layout/IconVerticalSolidList"/>
    <dgm:cxn modelId="{348C461D-7DD5-4700-B96B-399E904436F4}" type="presParOf" srcId="{9448EA3D-B3B9-4B74-9F85-EC8ED9659853}" destId="{1B750C14-A0AC-4215-9FAA-76825A862ED6}" srcOrd="2" destOrd="0" presId="urn:microsoft.com/office/officeart/2018/2/layout/IconVerticalSolidList"/>
    <dgm:cxn modelId="{0BEA2EAD-6FF0-4544-BBAE-E72FF668B8FA}" type="presParOf" srcId="{9448EA3D-B3B9-4B74-9F85-EC8ED9659853}" destId="{B6DCFC17-3BDF-4C38-A9C5-67D267FE82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7ADF5-FCE5-4990-B950-580698F311C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9BF06D-BEF0-4E2F-92A9-A9FB1DB918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Erera et al. (2019) A Summarization System for Scientific Documents.</a:t>
          </a:r>
        </a:p>
      </dgm:t>
    </dgm:pt>
    <dgm:pt modelId="{F7BE139F-9CBB-4D7E-BB5D-1DADA6360302}" type="parTrans" cxnId="{7D6F4CE1-039A-41DD-A3A5-F47E367BFAAF}">
      <dgm:prSet/>
      <dgm:spPr/>
      <dgm:t>
        <a:bodyPr/>
        <a:lstStyle/>
        <a:p>
          <a:endParaRPr lang="en-US"/>
        </a:p>
      </dgm:t>
    </dgm:pt>
    <dgm:pt modelId="{FBD74B0B-8195-489B-A800-AC66E5E10DF7}" type="sibTrans" cxnId="{7D6F4CE1-039A-41DD-A3A5-F47E367BFAAF}">
      <dgm:prSet/>
      <dgm:spPr/>
      <dgm:t>
        <a:bodyPr/>
        <a:lstStyle/>
        <a:p>
          <a:endParaRPr lang="en-US"/>
        </a:p>
      </dgm:t>
    </dgm:pt>
    <dgm:pt modelId="{44FEF867-7CF3-4AD1-8D56-8CE62DF327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Cano, and Bojar (2019) Keyphrase Generation: A Text Summarization Struggle</a:t>
          </a:r>
        </a:p>
      </dgm:t>
    </dgm:pt>
    <dgm:pt modelId="{FC51BCC9-CCE7-4BBE-BC06-4A393A99BCA6}" type="parTrans" cxnId="{166416EC-C0BF-4FCF-9BB3-E16009A54B3F}">
      <dgm:prSet/>
      <dgm:spPr/>
      <dgm:t>
        <a:bodyPr/>
        <a:lstStyle/>
        <a:p>
          <a:endParaRPr lang="en-US"/>
        </a:p>
      </dgm:t>
    </dgm:pt>
    <dgm:pt modelId="{999540EF-9851-4708-8632-D54D2ECD9293}" type="sibTrans" cxnId="{166416EC-C0BF-4FCF-9BB3-E16009A54B3F}">
      <dgm:prSet/>
      <dgm:spPr/>
      <dgm:t>
        <a:bodyPr/>
        <a:lstStyle/>
        <a:p>
          <a:endParaRPr lang="en-US"/>
        </a:p>
      </dgm:t>
    </dgm:pt>
    <dgm:pt modelId="{27DD6E91-FBF6-4A26-BDC4-D14D49EE6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Xiao and Carenini (2019) Extractive Summarization of Long Documents by Combining Global and Local Context.</a:t>
          </a:r>
        </a:p>
      </dgm:t>
    </dgm:pt>
    <dgm:pt modelId="{945142FF-D6EF-4F42-ABC6-642EF01A6061}" type="parTrans" cxnId="{EBB93A6D-A119-4B62-8A95-3F72B235081A}">
      <dgm:prSet/>
      <dgm:spPr/>
      <dgm:t>
        <a:bodyPr/>
        <a:lstStyle/>
        <a:p>
          <a:endParaRPr lang="en-US"/>
        </a:p>
      </dgm:t>
    </dgm:pt>
    <dgm:pt modelId="{A59850D7-FB35-4B80-A2DC-F76C882C629D}" type="sibTrans" cxnId="{EBB93A6D-A119-4B62-8A95-3F72B235081A}">
      <dgm:prSet/>
      <dgm:spPr/>
      <dgm:t>
        <a:bodyPr/>
        <a:lstStyle/>
        <a:p>
          <a:endParaRPr lang="en-US"/>
        </a:p>
      </dgm:t>
    </dgm:pt>
    <dgm:pt modelId="{0C718B41-8C1E-47BA-96E7-E56ADCE6ED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Sefid and Giles (2022) SCIBERTSUM: Extractive Summarization for Scientific Documents.</a:t>
          </a:r>
        </a:p>
      </dgm:t>
    </dgm:pt>
    <dgm:pt modelId="{26AA2615-1183-480E-8FBB-7D40E9BAE29E}" type="parTrans" cxnId="{417A4A4F-9C6E-47E0-9CE9-7DD89E62B278}">
      <dgm:prSet/>
      <dgm:spPr/>
      <dgm:t>
        <a:bodyPr/>
        <a:lstStyle/>
        <a:p>
          <a:endParaRPr lang="en-US"/>
        </a:p>
      </dgm:t>
    </dgm:pt>
    <dgm:pt modelId="{5207F486-0B5C-4AEA-9BF3-29918158BF81}" type="sibTrans" cxnId="{417A4A4F-9C6E-47E0-9CE9-7DD89E62B278}">
      <dgm:prSet/>
      <dgm:spPr/>
      <dgm:t>
        <a:bodyPr/>
        <a:lstStyle/>
        <a:p>
          <a:endParaRPr lang="en-US"/>
        </a:p>
      </dgm:t>
    </dgm:pt>
    <dgm:pt modelId="{CF11B290-D23B-4DFC-9A57-05ECECEE65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Widyassari et al. (2022) Review of automatic text summarization techniques and methods.</a:t>
          </a:r>
        </a:p>
      </dgm:t>
    </dgm:pt>
    <dgm:pt modelId="{1DFD5084-1E48-41E1-A9B4-AA816DC5D09A}" type="parTrans" cxnId="{E4131F0E-9132-435E-AB87-3CEF7D063E16}">
      <dgm:prSet/>
      <dgm:spPr/>
      <dgm:t>
        <a:bodyPr/>
        <a:lstStyle/>
        <a:p>
          <a:endParaRPr lang="en-US"/>
        </a:p>
      </dgm:t>
    </dgm:pt>
    <dgm:pt modelId="{BC87F35F-178E-4EDF-B0F0-674F0FA1F3F6}" type="sibTrans" cxnId="{E4131F0E-9132-435E-AB87-3CEF7D063E16}">
      <dgm:prSet/>
      <dgm:spPr/>
      <dgm:t>
        <a:bodyPr/>
        <a:lstStyle/>
        <a:p>
          <a:endParaRPr lang="en-US"/>
        </a:p>
      </dgm:t>
    </dgm:pt>
    <dgm:pt modelId="{DAB2E2CE-BEE6-481B-9224-DF9BC2798F4B}" type="pres">
      <dgm:prSet presAssocID="{30C7ADF5-FCE5-4990-B950-580698F311C5}" presName="root" presStyleCnt="0">
        <dgm:presLayoutVars>
          <dgm:dir/>
          <dgm:resizeHandles val="exact"/>
        </dgm:presLayoutVars>
      </dgm:prSet>
      <dgm:spPr/>
    </dgm:pt>
    <dgm:pt modelId="{B77C868D-1422-4E4C-8F58-2DFF6B0B82F2}" type="pres">
      <dgm:prSet presAssocID="{D29BF06D-BEF0-4E2F-92A9-A9FB1DB9185E}" presName="compNode" presStyleCnt="0"/>
      <dgm:spPr/>
    </dgm:pt>
    <dgm:pt modelId="{99C95389-C648-4961-9425-2EFE10F9D4AF}" type="pres">
      <dgm:prSet presAssocID="{D29BF06D-BEF0-4E2F-92A9-A9FB1DB9185E}" presName="bgRect" presStyleLbl="bgShp" presStyleIdx="0" presStyleCnt="5"/>
      <dgm:spPr/>
    </dgm:pt>
    <dgm:pt modelId="{1B631273-5A8F-4901-AA07-670CCEB2E821}" type="pres">
      <dgm:prSet presAssocID="{D29BF06D-BEF0-4E2F-92A9-A9FB1DB918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6ECDCC4-C911-4E81-9ED9-6DF4CC13886C}" type="pres">
      <dgm:prSet presAssocID="{D29BF06D-BEF0-4E2F-92A9-A9FB1DB9185E}" presName="spaceRect" presStyleCnt="0"/>
      <dgm:spPr/>
    </dgm:pt>
    <dgm:pt modelId="{1DD1293E-EA05-44CE-8395-2E10AACAD4C9}" type="pres">
      <dgm:prSet presAssocID="{D29BF06D-BEF0-4E2F-92A9-A9FB1DB9185E}" presName="parTx" presStyleLbl="revTx" presStyleIdx="0" presStyleCnt="5">
        <dgm:presLayoutVars>
          <dgm:chMax val="0"/>
          <dgm:chPref val="0"/>
        </dgm:presLayoutVars>
      </dgm:prSet>
      <dgm:spPr/>
    </dgm:pt>
    <dgm:pt modelId="{45A1D612-994C-46B0-8233-E86568A6DD55}" type="pres">
      <dgm:prSet presAssocID="{FBD74B0B-8195-489B-A800-AC66E5E10DF7}" presName="sibTrans" presStyleCnt="0"/>
      <dgm:spPr/>
    </dgm:pt>
    <dgm:pt modelId="{40834606-020D-41B1-85DC-91C49B6AB39F}" type="pres">
      <dgm:prSet presAssocID="{44FEF867-7CF3-4AD1-8D56-8CE62DF32795}" presName="compNode" presStyleCnt="0"/>
      <dgm:spPr/>
    </dgm:pt>
    <dgm:pt modelId="{EF4A6DFC-D8A0-4B6C-BA49-58A1CDECA2DE}" type="pres">
      <dgm:prSet presAssocID="{44FEF867-7CF3-4AD1-8D56-8CE62DF32795}" presName="bgRect" presStyleLbl="bgShp" presStyleIdx="1" presStyleCnt="5"/>
      <dgm:spPr/>
    </dgm:pt>
    <dgm:pt modelId="{DC85D4F6-5BBB-4372-B413-1DE0EB0B3AE3}" type="pres">
      <dgm:prSet presAssocID="{44FEF867-7CF3-4AD1-8D56-8CE62DF327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8F53242-264F-4843-A2D0-9357927902C9}" type="pres">
      <dgm:prSet presAssocID="{44FEF867-7CF3-4AD1-8D56-8CE62DF32795}" presName="spaceRect" presStyleCnt="0"/>
      <dgm:spPr/>
    </dgm:pt>
    <dgm:pt modelId="{2EC220DD-F8AE-4F9E-B51E-99A718D4DC78}" type="pres">
      <dgm:prSet presAssocID="{44FEF867-7CF3-4AD1-8D56-8CE62DF32795}" presName="parTx" presStyleLbl="revTx" presStyleIdx="1" presStyleCnt="5">
        <dgm:presLayoutVars>
          <dgm:chMax val="0"/>
          <dgm:chPref val="0"/>
        </dgm:presLayoutVars>
      </dgm:prSet>
      <dgm:spPr/>
    </dgm:pt>
    <dgm:pt modelId="{C6295443-5864-467E-A58D-00E4C4629345}" type="pres">
      <dgm:prSet presAssocID="{999540EF-9851-4708-8632-D54D2ECD9293}" presName="sibTrans" presStyleCnt="0"/>
      <dgm:spPr/>
    </dgm:pt>
    <dgm:pt modelId="{4C9AF5AF-2D25-4D0F-B379-B9DA34F7CE36}" type="pres">
      <dgm:prSet presAssocID="{27DD6E91-FBF6-4A26-BDC4-D14D49EE6EBC}" presName="compNode" presStyleCnt="0"/>
      <dgm:spPr/>
    </dgm:pt>
    <dgm:pt modelId="{A54E4728-DF3E-4432-81D5-152E1AA4C03B}" type="pres">
      <dgm:prSet presAssocID="{27DD6E91-FBF6-4A26-BDC4-D14D49EE6EBC}" presName="bgRect" presStyleLbl="bgShp" presStyleIdx="2" presStyleCnt="5"/>
      <dgm:spPr/>
    </dgm:pt>
    <dgm:pt modelId="{3B2AB9E3-4F6B-4B96-B670-9B8268FEAB37}" type="pres">
      <dgm:prSet presAssocID="{27DD6E91-FBF6-4A26-BDC4-D14D49EE6E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A6BCB0C-A2C1-4528-ACAF-59236C909A80}" type="pres">
      <dgm:prSet presAssocID="{27DD6E91-FBF6-4A26-BDC4-D14D49EE6EBC}" presName="spaceRect" presStyleCnt="0"/>
      <dgm:spPr/>
    </dgm:pt>
    <dgm:pt modelId="{31AA869C-7BFF-484B-A01E-CC55773C187F}" type="pres">
      <dgm:prSet presAssocID="{27DD6E91-FBF6-4A26-BDC4-D14D49EE6EBC}" presName="parTx" presStyleLbl="revTx" presStyleIdx="2" presStyleCnt="5">
        <dgm:presLayoutVars>
          <dgm:chMax val="0"/>
          <dgm:chPref val="0"/>
        </dgm:presLayoutVars>
      </dgm:prSet>
      <dgm:spPr/>
    </dgm:pt>
    <dgm:pt modelId="{9217B2C1-3E1A-4C79-A74B-84049ED31A3A}" type="pres">
      <dgm:prSet presAssocID="{A59850D7-FB35-4B80-A2DC-F76C882C629D}" presName="sibTrans" presStyleCnt="0"/>
      <dgm:spPr/>
    </dgm:pt>
    <dgm:pt modelId="{080D4389-9205-4B4E-8AD9-80F02277E1B9}" type="pres">
      <dgm:prSet presAssocID="{0C718B41-8C1E-47BA-96E7-E56ADCE6EDE6}" presName="compNode" presStyleCnt="0"/>
      <dgm:spPr/>
    </dgm:pt>
    <dgm:pt modelId="{7F3B7F3D-C88C-40BB-B8A6-F98D89F25ABF}" type="pres">
      <dgm:prSet presAssocID="{0C718B41-8C1E-47BA-96E7-E56ADCE6EDE6}" presName="bgRect" presStyleLbl="bgShp" presStyleIdx="3" presStyleCnt="5"/>
      <dgm:spPr/>
    </dgm:pt>
    <dgm:pt modelId="{50ADB008-DBDE-48DB-9815-3A916DA263C8}" type="pres">
      <dgm:prSet presAssocID="{0C718B41-8C1E-47BA-96E7-E56ADCE6ED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02894282-303B-4422-8985-7461DED293C6}" type="pres">
      <dgm:prSet presAssocID="{0C718B41-8C1E-47BA-96E7-E56ADCE6EDE6}" presName="spaceRect" presStyleCnt="0"/>
      <dgm:spPr/>
    </dgm:pt>
    <dgm:pt modelId="{8D452D25-5831-4FA7-954E-F87D07C5439F}" type="pres">
      <dgm:prSet presAssocID="{0C718B41-8C1E-47BA-96E7-E56ADCE6EDE6}" presName="parTx" presStyleLbl="revTx" presStyleIdx="3" presStyleCnt="5">
        <dgm:presLayoutVars>
          <dgm:chMax val="0"/>
          <dgm:chPref val="0"/>
        </dgm:presLayoutVars>
      </dgm:prSet>
      <dgm:spPr/>
    </dgm:pt>
    <dgm:pt modelId="{A1F0460C-7A0E-4896-BE15-8AB3CC2C3FF3}" type="pres">
      <dgm:prSet presAssocID="{5207F486-0B5C-4AEA-9BF3-29918158BF81}" presName="sibTrans" presStyleCnt="0"/>
      <dgm:spPr/>
    </dgm:pt>
    <dgm:pt modelId="{593BA20C-A8B4-4F6E-B833-17475F96E8CD}" type="pres">
      <dgm:prSet presAssocID="{CF11B290-D23B-4DFC-9A57-05ECECEE6578}" presName="compNode" presStyleCnt="0"/>
      <dgm:spPr/>
    </dgm:pt>
    <dgm:pt modelId="{1000B6BE-74D0-4831-B3F5-0BF72BDFFDED}" type="pres">
      <dgm:prSet presAssocID="{CF11B290-D23B-4DFC-9A57-05ECECEE6578}" presName="bgRect" presStyleLbl="bgShp" presStyleIdx="4" presStyleCnt="5"/>
      <dgm:spPr/>
    </dgm:pt>
    <dgm:pt modelId="{80CEF595-27FA-4E31-B453-52B43CDC4152}" type="pres">
      <dgm:prSet presAssocID="{CF11B290-D23B-4DFC-9A57-05ECECEE65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10BAB933-87F2-493F-BA3E-8E04724E114B}" type="pres">
      <dgm:prSet presAssocID="{CF11B290-D23B-4DFC-9A57-05ECECEE6578}" presName="spaceRect" presStyleCnt="0"/>
      <dgm:spPr/>
    </dgm:pt>
    <dgm:pt modelId="{F4CB76B3-A632-498D-AB99-01214ABFAF18}" type="pres">
      <dgm:prSet presAssocID="{CF11B290-D23B-4DFC-9A57-05ECECEE65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17C0304-4690-4BBE-93DD-4D031405D0A9}" type="presOf" srcId="{0C718B41-8C1E-47BA-96E7-E56ADCE6EDE6}" destId="{8D452D25-5831-4FA7-954E-F87D07C5439F}" srcOrd="0" destOrd="0" presId="urn:microsoft.com/office/officeart/2018/2/layout/IconVerticalSolidList"/>
    <dgm:cxn modelId="{61CF6004-AF63-4145-8870-606BDA1BABDB}" type="presOf" srcId="{30C7ADF5-FCE5-4990-B950-580698F311C5}" destId="{DAB2E2CE-BEE6-481B-9224-DF9BC2798F4B}" srcOrd="0" destOrd="0" presId="urn:microsoft.com/office/officeart/2018/2/layout/IconVerticalSolidList"/>
    <dgm:cxn modelId="{E4131F0E-9132-435E-AB87-3CEF7D063E16}" srcId="{30C7ADF5-FCE5-4990-B950-580698F311C5}" destId="{CF11B290-D23B-4DFC-9A57-05ECECEE6578}" srcOrd="4" destOrd="0" parTransId="{1DFD5084-1E48-41E1-A9B4-AA816DC5D09A}" sibTransId="{BC87F35F-178E-4EDF-B0F0-674F0FA1F3F6}"/>
    <dgm:cxn modelId="{21D1CA36-B298-43E7-9049-B3BC945FBAE2}" type="presOf" srcId="{CF11B290-D23B-4DFC-9A57-05ECECEE6578}" destId="{F4CB76B3-A632-498D-AB99-01214ABFAF18}" srcOrd="0" destOrd="0" presId="urn:microsoft.com/office/officeart/2018/2/layout/IconVerticalSolidList"/>
    <dgm:cxn modelId="{F616A93D-D9C2-454D-A809-77F6A6E1F415}" type="presOf" srcId="{27DD6E91-FBF6-4A26-BDC4-D14D49EE6EBC}" destId="{31AA869C-7BFF-484B-A01E-CC55773C187F}" srcOrd="0" destOrd="0" presId="urn:microsoft.com/office/officeart/2018/2/layout/IconVerticalSolidList"/>
    <dgm:cxn modelId="{417A4A4F-9C6E-47E0-9CE9-7DD89E62B278}" srcId="{30C7ADF5-FCE5-4990-B950-580698F311C5}" destId="{0C718B41-8C1E-47BA-96E7-E56ADCE6EDE6}" srcOrd="3" destOrd="0" parTransId="{26AA2615-1183-480E-8FBB-7D40E9BAE29E}" sibTransId="{5207F486-0B5C-4AEA-9BF3-29918158BF81}"/>
    <dgm:cxn modelId="{EBB93A6D-A119-4B62-8A95-3F72B235081A}" srcId="{30C7ADF5-FCE5-4990-B950-580698F311C5}" destId="{27DD6E91-FBF6-4A26-BDC4-D14D49EE6EBC}" srcOrd="2" destOrd="0" parTransId="{945142FF-D6EF-4F42-ABC6-642EF01A6061}" sibTransId="{A59850D7-FB35-4B80-A2DC-F76C882C629D}"/>
    <dgm:cxn modelId="{DD0A6C96-2647-40C5-99E9-6BC9B8D58B47}" type="presOf" srcId="{44FEF867-7CF3-4AD1-8D56-8CE62DF32795}" destId="{2EC220DD-F8AE-4F9E-B51E-99A718D4DC78}" srcOrd="0" destOrd="0" presId="urn:microsoft.com/office/officeart/2018/2/layout/IconVerticalSolidList"/>
    <dgm:cxn modelId="{7D6F4CE1-039A-41DD-A3A5-F47E367BFAAF}" srcId="{30C7ADF5-FCE5-4990-B950-580698F311C5}" destId="{D29BF06D-BEF0-4E2F-92A9-A9FB1DB9185E}" srcOrd="0" destOrd="0" parTransId="{F7BE139F-9CBB-4D7E-BB5D-1DADA6360302}" sibTransId="{FBD74B0B-8195-489B-A800-AC66E5E10DF7}"/>
    <dgm:cxn modelId="{166416EC-C0BF-4FCF-9BB3-E16009A54B3F}" srcId="{30C7ADF5-FCE5-4990-B950-580698F311C5}" destId="{44FEF867-7CF3-4AD1-8D56-8CE62DF32795}" srcOrd="1" destOrd="0" parTransId="{FC51BCC9-CCE7-4BBE-BC06-4A393A99BCA6}" sibTransId="{999540EF-9851-4708-8632-D54D2ECD9293}"/>
    <dgm:cxn modelId="{49F9D3F7-2FDB-4F1A-A976-733D6C30ADE0}" type="presOf" srcId="{D29BF06D-BEF0-4E2F-92A9-A9FB1DB9185E}" destId="{1DD1293E-EA05-44CE-8395-2E10AACAD4C9}" srcOrd="0" destOrd="0" presId="urn:microsoft.com/office/officeart/2018/2/layout/IconVerticalSolidList"/>
    <dgm:cxn modelId="{9763BCF6-0CEF-4F9E-A482-AF001E3A69BD}" type="presParOf" srcId="{DAB2E2CE-BEE6-481B-9224-DF9BC2798F4B}" destId="{B77C868D-1422-4E4C-8F58-2DFF6B0B82F2}" srcOrd="0" destOrd="0" presId="urn:microsoft.com/office/officeart/2018/2/layout/IconVerticalSolidList"/>
    <dgm:cxn modelId="{9104C68B-A2FC-4297-981F-B3CD572D4541}" type="presParOf" srcId="{B77C868D-1422-4E4C-8F58-2DFF6B0B82F2}" destId="{99C95389-C648-4961-9425-2EFE10F9D4AF}" srcOrd="0" destOrd="0" presId="urn:microsoft.com/office/officeart/2018/2/layout/IconVerticalSolidList"/>
    <dgm:cxn modelId="{8CC18D28-51DE-4FDB-84DA-C3B9EB0DA5A2}" type="presParOf" srcId="{B77C868D-1422-4E4C-8F58-2DFF6B0B82F2}" destId="{1B631273-5A8F-4901-AA07-670CCEB2E821}" srcOrd="1" destOrd="0" presId="urn:microsoft.com/office/officeart/2018/2/layout/IconVerticalSolidList"/>
    <dgm:cxn modelId="{8CC34A1D-5380-4D4F-8214-D6C606B0AA4C}" type="presParOf" srcId="{B77C868D-1422-4E4C-8F58-2DFF6B0B82F2}" destId="{B6ECDCC4-C911-4E81-9ED9-6DF4CC13886C}" srcOrd="2" destOrd="0" presId="urn:microsoft.com/office/officeart/2018/2/layout/IconVerticalSolidList"/>
    <dgm:cxn modelId="{2318564D-AA88-4E84-9764-DF898BF83345}" type="presParOf" srcId="{B77C868D-1422-4E4C-8F58-2DFF6B0B82F2}" destId="{1DD1293E-EA05-44CE-8395-2E10AACAD4C9}" srcOrd="3" destOrd="0" presId="urn:microsoft.com/office/officeart/2018/2/layout/IconVerticalSolidList"/>
    <dgm:cxn modelId="{59D4845B-81A7-4D01-A651-21C73B741D44}" type="presParOf" srcId="{DAB2E2CE-BEE6-481B-9224-DF9BC2798F4B}" destId="{45A1D612-994C-46B0-8233-E86568A6DD55}" srcOrd="1" destOrd="0" presId="urn:microsoft.com/office/officeart/2018/2/layout/IconVerticalSolidList"/>
    <dgm:cxn modelId="{816567BC-BCC3-4C2D-A714-A744A0473F62}" type="presParOf" srcId="{DAB2E2CE-BEE6-481B-9224-DF9BC2798F4B}" destId="{40834606-020D-41B1-85DC-91C49B6AB39F}" srcOrd="2" destOrd="0" presId="urn:microsoft.com/office/officeart/2018/2/layout/IconVerticalSolidList"/>
    <dgm:cxn modelId="{7765CD59-36DB-44FB-9B51-84EB944A4CC1}" type="presParOf" srcId="{40834606-020D-41B1-85DC-91C49B6AB39F}" destId="{EF4A6DFC-D8A0-4B6C-BA49-58A1CDECA2DE}" srcOrd="0" destOrd="0" presId="urn:microsoft.com/office/officeart/2018/2/layout/IconVerticalSolidList"/>
    <dgm:cxn modelId="{E56CFF9B-77DE-4C5A-B128-9248A0674223}" type="presParOf" srcId="{40834606-020D-41B1-85DC-91C49B6AB39F}" destId="{DC85D4F6-5BBB-4372-B413-1DE0EB0B3AE3}" srcOrd="1" destOrd="0" presId="urn:microsoft.com/office/officeart/2018/2/layout/IconVerticalSolidList"/>
    <dgm:cxn modelId="{1C949674-40DD-4746-9474-630815F6CC7D}" type="presParOf" srcId="{40834606-020D-41B1-85DC-91C49B6AB39F}" destId="{08F53242-264F-4843-A2D0-9357927902C9}" srcOrd="2" destOrd="0" presId="urn:microsoft.com/office/officeart/2018/2/layout/IconVerticalSolidList"/>
    <dgm:cxn modelId="{2A3BFEB8-03AB-4970-B435-B3CBC6E198C6}" type="presParOf" srcId="{40834606-020D-41B1-85DC-91C49B6AB39F}" destId="{2EC220DD-F8AE-4F9E-B51E-99A718D4DC78}" srcOrd="3" destOrd="0" presId="urn:microsoft.com/office/officeart/2018/2/layout/IconVerticalSolidList"/>
    <dgm:cxn modelId="{3D17E332-B857-4B7E-98C5-388D0687096E}" type="presParOf" srcId="{DAB2E2CE-BEE6-481B-9224-DF9BC2798F4B}" destId="{C6295443-5864-467E-A58D-00E4C4629345}" srcOrd="3" destOrd="0" presId="urn:microsoft.com/office/officeart/2018/2/layout/IconVerticalSolidList"/>
    <dgm:cxn modelId="{C47275F1-BA89-4F4F-9844-160C3FDB560D}" type="presParOf" srcId="{DAB2E2CE-BEE6-481B-9224-DF9BC2798F4B}" destId="{4C9AF5AF-2D25-4D0F-B379-B9DA34F7CE36}" srcOrd="4" destOrd="0" presId="urn:microsoft.com/office/officeart/2018/2/layout/IconVerticalSolidList"/>
    <dgm:cxn modelId="{17C41E4D-05B8-48EA-BD9B-EA8340823BA8}" type="presParOf" srcId="{4C9AF5AF-2D25-4D0F-B379-B9DA34F7CE36}" destId="{A54E4728-DF3E-4432-81D5-152E1AA4C03B}" srcOrd="0" destOrd="0" presId="urn:microsoft.com/office/officeart/2018/2/layout/IconVerticalSolidList"/>
    <dgm:cxn modelId="{54E3E338-5EC6-429E-964D-A47735D3FFBA}" type="presParOf" srcId="{4C9AF5AF-2D25-4D0F-B379-B9DA34F7CE36}" destId="{3B2AB9E3-4F6B-4B96-B670-9B8268FEAB37}" srcOrd="1" destOrd="0" presId="urn:microsoft.com/office/officeart/2018/2/layout/IconVerticalSolidList"/>
    <dgm:cxn modelId="{8265BD0F-10B5-45AB-A48C-D9B46B65159C}" type="presParOf" srcId="{4C9AF5AF-2D25-4D0F-B379-B9DA34F7CE36}" destId="{2A6BCB0C-A2C1-4528-ACAF-59236C909A80}" srcOrd="2" destOrd="0" presId="urn:microsoft.com/office/officeart/2018/2/layout/IconVerticalSolidList"/>
    <dgm:cxn modelId="{DA1A5B6C-2D4F-4F81-8758-CBA3E6AD9B42}" type="presParOf" srcId="{4C9AF5AF-2D25-4D0F-B379-B9DA34F7CE36}" destId="{31AA869C-7BFF-484B-A01E-CC55773C187F}" srcOrd="3" destOrd="0" presId="urn:microsoft.com/office/officeart/2018/2/layout/IconVerticalSolidList"/>
    <dgm:cxn modelId="{B6FC302B-A73B-468E-8A6A-2EC874A187B8}" type="presParOf" srcId="{DAB2E2CE-BEE6-481B-9224-DF9BC2798F4B}" destId="{9217B2C1-3E1A-4C79-A74B-84049ED31A3A}" srcOrd="5" destOrd="0" presId="urn:microsoft.com/office/officeart/2018/2/layout/IconVerticalSolidList"/>
    <dgm:cxn modelId="{50E23475-D3EE-4042-8358-3771659CD8CD}" type="presParOf" srcId="{DAB2E2CE-BEE6-481B-9224-DF9BC2798F4B}" destId="{080D4389-9205-4B4E-8AD9-80F02277E1B9}" srcOrd="6" destOrd="0" presId="urn:microsoft.com/office/officeart/2018/2/layout/IconVerticalSolidList"/>
    <dgm:cxn modelId="{68075B2E-4EDF-4806-B7A6-B42B817C3ECE}" type="presParOf" srcId="{080D4389-9205-4B4E-8AD9-80F02277E1B9}" destId="{7F3B7F3D-C88C-40BB-B8A6-F98D89F25ABF}" srcOrd="0" destOrd="0" presId="urn:microsoft.com/office/officeart/2018/2/layout/IconVerticalSolidList"/>
    <dgm:cxn modelId="{80AFF5E8-EBAE-45C6-97ED-6F43151089AF}" type="presParOf" srcId="{080D4389-9205-4B4E-8AD9-80F02277E1B9}" destId="{50ADB008-DBDE-48DB-9815-3A916DA263C8}" srcOrd="1" destOrd="0" presId="urn:microsoft.com/office/officeart/2018/2/layout/IconVerticalSolidList"/>
    <dgm:cxn modelId="{1E8CD424-86E1-4C01-8E00-1CF024A1C048}" type="presParOf" srcId="{080D4389-9205-4B4E-8AD9-80F02277E1B9}" destId="{02894282-303B-4422-8985-7461DED293C6}" srcOrd="2" destOrd="0" presId="urn:microsoft.com/office/officeart/2018/2/layout/IconVerticalSolidList"/>
    <dgm:cxn modelId="{9B52F441-77E1-4CA0-89E2-9FA632BE940B}" type="presParOf" srcId="{080D4389-9205-4B4E-8AD9-80F02277E1B9}" destId="{8D452D25-5831-4FA7-954E-F87D07C5439F}" srcOrd="3" destOrd="0" presId="urn:microsoft.com/office/officeart/2018/2/layout/IconVerticalSolidList"/>
    <dgm:cxn modelId="{84E756F0-0BC5-4B76-94EE-BAFFF625C9A3}" type="presParOf" srcId="{DAB2E2CE-BEE6-481B-9224-DF9BC2798F4B}" destId="{A1F0460C-7A0E-4896-BE15-8AB3CC2C3FF3}" srcOrd="7" destOrd="0" presId="urn:microsoft.com/office/officeart/2018/2/layout/IconVerticalSolidList"/>
    <dgm:cxn modelId="{B8B0190E-9B6D-440A-801E-A914BEB3006B}" type="presParOf" srcId="{DAB2E2CE-BEE6-481B-9224-DF9BC2798F4B}" destId="{593BA20C-A8B4-4F6E-B833-17475F96E8CD}" srcOrd="8" destOrd="0" presId="urn:microsoft.com/office/officeart/2018/2/layout/IconVerticalSolidList"/>
    <dgm:cxn modelId="{ED1E2975-10BC-445E-8459-8951E5C2C382}" type="presParOf" srcId="{593BA20C-A8B4-4F6E-B833-17475F96E8CD}" destId="{1000B6BE-74D0-4831-B3F5-0BF72BDFFDED}" srcOrd="0" destOrd="0" presId="urn:microsoft.com/office/officeart/2018/2/layout/IconVerticalSolidList"/>
    <dgm:cxn modelId="{3B884D89-AF52-44C4-8964-A5D877038672}" type="presParOf" srcId="{593BA20C-A8B4-4F6E-B833-17475F96E8CD}" destId="{80CEF595-27FA-4E31-B453-52B43CDC4152}" srcOrd="1" destOrd="0" presId="urn:microsoft.com/office/officeart/2018/2/layout/IconVerticalSolidList"/>
    <dgm:cxn modelId="{8399A1F3-BD2B-4B6F-B6FE-4219638F77B5}" type="presParOf" srcId="{593BA20C-A8B4-4F6E-B833-17475F96E8CD}" destId="{10BAB933-87F2-493F-BA3E-8E04724E114B}" srcOrd="2" destOrd="0" presId="urn:microsoft.com/office/officeart/2018/2/layout/IconVerticalSolidList"/>
    <dgm:cxn modelId="{EC5F3B6B-F7C6-42C7-AEC6-C9DC643F4CC9}" type="presParOf" srcId="{593BA20C-A8B4-4F6E-B833-17475F96E8CD}" destId="{F4CB76B3-A632-498D-AB99-01214ABFAF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B8E1A3-1B62-4017-8A7F-B36513B655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33167F-C87C-4F41-B116-1198A6319FB1}">
      <dgm:prSet/>
      <dgm:spPr/>
      <dgm:t>
        <a:bodyPr/>
        <a:lstStyle/>
        <a:p>
          <a:r>
            <a:rPr lang="en-US" b="0" i="0" dirty="0"/>
            <a:t>Utilization of </a:t>
          </a:r>
          <a:r>
            <a:rPr lang="en-US" b="0" i="0" dirty="0" err="1"/>
            <a:t>PyMuPDF</a:t>
          </a:r>
          <a:r>
            <a:rPr lang="en-US" b="0" i="0" dirty="0"/>
            <a:t> for PDF text extraction</a:t>
          </a:r>
          <a:endParaRPr lang="en-US" dirty="0"/>
        </a:p>
      </dgm:t>
    </dgm:pt>
    <dgm:pt modelId="{4D024AB2-A589-4D75-A89C-DC2BEC03ECCE}" type="parTrans" cxnId="{2E5955AE-1764-4596-9000-D61B7AAC5E77}">
      <dgm:prSet/>
      <dgm:spPr/>
      <dgm:t>
        <a:bodyPr/>
        <a:lstStyle/>
        <a:p>
          <a:endParaRPr lang="en-US"/>
        </a:p>
      </dgm:t>
    </dgm:pt>
    <dgm:pt modelId="{DE103265-BC8A-43BD-B6A6-465BF02C6A0C}" type="sibTrans" cxnId="{2E5955AE-1764-4596-9000-D61B7AAC5E77}">
      <dgm:prSet/>
      <dgm:spPr/>
      <dgm:t>
        <a:bodyPr/>
        <a:lstStyle/>
        <a:p>
          <a:endParaRPr lang="en-US"/>
        </a:p>
      </dgm:t>
    </dgm:pt>
    <dgm:pt modelId="{E28F467C-37A3-4415-8CC6-CEA102738F02}">
      <dgm:prSet/>
      <dgm:spPr/>
      <dgm:t>
        <a:bodyPr/>
        <a:lstStyle/>
        <a:p>
          <a:r>
            <a:rPr lang="en-US" b="0" i="0"/>
            <a:t>Python function: extract_text_from_pdf</a:t>
          </a:r>
          <a:endParaRPr lang="en-US"/>
        </a:p>
      </dgm:t>
    </dgm:pt>
    <dgm:pt modelId="{9AB47DBB-6E09-494B-B6E0-4C7E25A238FC}" type="parTrans" cxnId="{BA1322CE-802E-4FF6-8AA6-5DE8221DE92A}">
      <dgm:prSet/>
      <dgm:spPr/>
      <dgm:t>
        <a:bodyPr/>
        <a:lstStyle/>
        <a:p>
          <a:endParaRPr lang="en-US"/>
        </a:p>
      </dgm:t>
    </dgm:pt>
    <dgm:pt modelId="{CB81C911-9C31-43FF-8B07-DFFF33FB8FC3}" type="sibTrans" cxnId="{BA1322CE-802E-4FF6-8AA6-5DE8221DE92A}">
      <dgm:prSet/>
      <dgm:spPr/>
      <dgm:t>
        <a:bodyPr/>
        <a:lstStyle/>
        <a:p>
          <a:endParaRPr lang="en-US"/>
        </a:p>
      </dgm:t>
    </dgm:pt>
    <dgm:pt modelId="{866D02D6-3C03-410C-BE25-F6213C0ABD1C}">
      <dgm:prSet/>
      <dgm:spPr/>
      <dgm:t>
        <a:bodyPr/>
        <a:lstStyle/>
        <a:p>
          <a:r>
            <a:rPr lang="en-US" b="0" i="0"/>
            <a:t>Foundation for subsequent processing and analysis</a:t>
          </a:r>
          <a:endParaRPr lang="en-US"/>
        </a:p>
      </dgm:t>
    </dgm:pt>
    <dgm:pt modelId="{E7C0BAE8-E484-43C7-907A-45C591326F56}" type="parTrans" cxnId="{9BF0765D-49BD-4C84-A645-9EDDA6316A09}">
      <dgm:prSet/>
      <dgm:spPr/>
      <dgm:t>
        <a:bodyPr/>
        <a:lstStyle/>
        <a:p>
          <a:endParaRPr lang="en-US"/>
        </a:p>
      </dgm:t>
    </dgm:pt>
    <dgm:pt modelId="{637324BA-E4E7-44C5-B984-C0C53409EF01}" type="sibTrans" cxnId="{9BF0765D-49BD-4C84-A645-9EDDA6316A09}">
      <dgm:prSet/>
      <dgm:spPr/>
      <dgm:t>
        <a:bodyPr/>
        <a:lstStyle/>
        <a:p>
          <a:endParaRPr lang="en-US"/>
        </a:p>
      </dgm:t>
    </dgm:pt>
    <dgm:pt modelId="{C482FDCA-9612-9244-A5DE-C419926F46C4}" type="pres">
      <dgm:prSet presAssocID="{BBB8E1A3-1B62-4017-8A7F-B36513B655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C47837-1280-944E-8C03-00F9FFC05828}" type="pres">
      <dgm:prSet presAssocID="{3833167F-C87C-4F41-B116-1198A6319FB1}" presName="hierRoot1" presStyleCnt="0"/>
      <dgm:spPr/>
    </dgm:pt>
    <dgm:pt modelId="{8A3010A3-34C4-2B46-99E6-B50330A4B39E}" type="pres">
      <dgm:prSet presAssocID="{3833167F-C87C-4F41-B116-1198A6319FB1}" presName="composite" presStyleCnt="0"/>
      <dgm:spPr/>
    </dgm:pt>
    <dgm:pt modelId="{3D8FEF8F-9112-A44A-980F-4ACB011AABF0}" type="pres">
      <dgm:prSet presAssocID="{3833167F-C87C-4F41-B116-1198A6319FB1}" presName="background" presStyleLbl="node0" presStyleIdx="0" presStyleCnt="3"/>
      <dgm:spPr/>
    </dgm:pt>
    <dgm:pt modelId="{CBD7A827-D4F4-F843-BD36-286C93CC0C21}" type="pres">
      <dgm:prSet presAssocID="{3833167F-C87C-4F41-B116-1198A6319FB1}" presName="text" presStyleLbl="fgAcc0" presStyleIdx="0" presStyleCnt="3">
        <dgm:presLayoutVars>
          <dgm:chPref val="3"/>
        </dgm:presLayoutVars>
      </dgm:prSet>
      <dgm:spPr/>
    </dgm:pt>
    <dgm:pt modelId="{4B4EE3BA-F8B1-AA4C-A092-7A5181F43032}" type="pres">
      <dgm:prSet presAssocID="{3833167F-C87C-4F41-B116-1198A6319FB1}" presName="hierChild2" presStyleCnt="0"/>
      <dgm:spPr/>
    </dgm:pt>
    <dgm:pt modelId="{5B27EC33-BBE8-3445-923E-1577248CA8BA}" type="pres">
      <dgm:prSet presAssocID="{E28F467C-37A3-4415-8CC6-CEA102738F02}" presName="hierRoot1" presStyleCnt="0"/>
      <dgm:spPr/>
    </dgm:pt>
    <dgm:pt modelId="{81C37972-F790-3241-9874-219118DC53C0}" type="pres">
      <dgm:prSet presAssocID="{E28F467C-37A3-4415-8CC6-CEA102738F02}" presName="composite" presStyleCnt="0"/>
      <dgm:spPr/>
    </dgm:pt>
    <dgm:pt modelId="{177CEB0E-6AE4-9443-9E9B-3F322B4B6DA4}" type="pres">
      <dgm:prSet presAssocID="{E28F467C-37A3-4415-8CC6-CEA102738F02}" presName="background" presStyleLbl="node0" presStyleIdx="1" presStyleCnt="3"/>
      <dgm:spPr/>
    </dgm:pt>
    <dgm:pt modelId="{B73522C4-70FB-1B40-9379-2352E3EC2C7A}" type="pres">
      <dgm:prSet presAssocID="{E28F467C-37A3-4415-8CC6-CEA102738F02}" presName="text" presStyleLbl="fgAcc0" presStyleIdx="1" presStyleCnt="3">
        <dgm:presLayoutVars>
          <dgm:chPref val="3"/>
        </dgm:presLayoutVars>
      </dgm:prSet>
      <dgm:spPr/>
    </dgm:pt>
    <dgm:pt modelId="{DFE25DDD-CBBF-BE49-B97F-D8E113EC3E35}" type="pres">
      <dgm:prSet presAssocID="{E28F467C-37A3-4415-8CC6-CEA102738F02}" presName="hierChild2" presStyleCnt="0"/>
      <dgm:spPr/>
    </dgm:pt>
    <dgm:pt modelId="{FA622176-C784-7142-9430-006FACAE0872}" type="pres">
      <dgm:prSet presAssocID="{866D02D6-3C03-410C-BE25-F6213C0ABD1C}" presName="hierRoot1" presStyleCnt="0"/>
      <dgm:spPr/>
    </dgm:pt>
    <dgm:pt modelId="{2551718E-CA32-644E-88B2-3752AD228946}" type="pres">
      <dgm:prSet presAssocID="{866D02D6-3C03-410C-BE25-F6213C0ABD1C}" presName="composite" presStyleCnt="0"/>
      <dgm:spPr/>
    </dgm:pt>
    <dgm:pt modelId="{3739523B-B87B-314B-89EC-8AAD422050FA}" type="pres">
      <dgm:prSet presAssocID="{866D02D6-3C03-410C-BE25-F6213C0ABD1C}" presName="background" presStyleLbl="node0" presStyleIdx="2" presStyleCnt="3"/>
      <dgm:spPr/>
    </dgm:pt>
    <dgm:pt modelId="{355067C3-94A7-3F4A-8B75-8DBE93A82D7A}" type="pres">
      <dgm:prSet presAssocID="{866D02D6-3C03-410C-BE25-F6213C0ABD1C}" presName="text" presStyleLbl="fgAcc0" presStyleIdx="2" presStyleCnt="3">
        <dgm:presLayoutVars>
          <dgm:chPref val="3"/>
        </dgm:presLayoutVars>
      </dgm:prSet>
      <dgm:spPr/>
    </dgm:pt>
    <dgm:pt modelId="{CB17E538-3E70-0D42-9A0E-B2CA6E357DFC}" type="pres">
      <dgm:prSet presAssocID="{866D02D6-3C03-410C-BE25-F6213C0ABD1C}" presName="hierChild2" presStyleCnt="0"/>
      <dgm:spPr/>
    </dgm:pt>
  </dgm:ptLst>
  <dgm:cxnLst>
    <dgm:cxn modelId="{9728B509-9727-FB47-B924-80C721BCA728}" type="presOf" srcId="{866D02D6-3C03-410C-BE25-F6213C0ABD1C}" destId="{355067C3-94A7-3F4A-8B75-8DBE93A82D7A}" srcOrd="0" destOrd="0" presId="urn:microsoft.com/office/officeart/2005/8/layout/hierarchy1"/>
    <dgm:cxn modelId="{38A57021-FEFB-5B45-87AD-B7DE86436D06}" type="presOf" srcId="{E28F467C-37A3-4415-8CC6-CEA102738F02}" destId="{B73522C4-70FB-1B40-9379-2352E3EC2C7A}" srcOrd="0" destOrd="0" presId="urn:microsoft.com/office/officeart/2005/8/layout/hierarchy1"/>
    <dgm:cxn modelId="{9BF0765D-49BD-4C84-A645-9EDDA6316A09}" srcId="{BBB8E1A3-1B62-4017-8A7F-B36513B65592}" destId="{866D02D6-3C03-410C-BE25-F6213C0ABD1C}" srcOrd="2" destOrd="0" parTransId="{E7C0BAE8-E484-43C7-907A-45C591326F56}" sibTransId="{637324BA-E4E7-44C5-B984-C0C53409EF01}"/>
    <dgm:cxn modelId="{9A33D97D-BBF0-F744-9BB2-F5F11FF2733C}" type="presOf" srcId="{BBB8E1A3-1B62-4017-8A7F-B36513B65592}" destId="{C482FDCA-9612-9244-A5DE-C419926F46C4}" srcOrd="0" destOrd="0" presId="urn:microsoft.com/office/officeart/2005/8/layout/hierarchy1"/>
    <dgm:cxn modelId="{CC75CE8B-590D-144A-8B37-A9B65455A2E3}" type="presOf" srcId="{3833167F-C87C-4F41-B116-1198A6319FB1}" destId="{CBD7A827-D4F4-F843-BD36-286C93CC0C21}" srcOrd="0" destOrd="0" presId="urn:microsoft.com/office/officeart/2005/8/layout/hierarchy1"/>
    <dgm:cxn modelId="{2E5955AE-1764-4596-9000-D61B7AAC5E77}" srcId="{BBB8E1A3-1B62-4017-8A7F-B36513B65592}" destId="{3833167F-C87C-4F41-B116-1198A6319FB1}" srcOrd="0" destOrd="0" parTransId="{4D024AB2-A589-4D75-A89C-DC2BEC03ECCE}" sibTransId="{DE103265-BC8A-43BD-B6A6-465BF02C6A0C}"/>
    <dgm:cxn modelId="{BA1322CE-802E-4FF6-8AA6-5DE8221DE92A}" srcId="{BBB8E1A3-1B62-4017-8A7F-B36513B65592}" destId="{E28F467C-37A3-4415-8CC6-CEA102738F02}" srcOrd="1" destOrd="0" parTransId="{9AB47DBB-6E09-494B-B6E0-4C7E25A238FC}" sibTransId="{CB81C911-9C31-43FF-8B07-DFFF33FB8FC3}"/>
    <dgm:cxn modelId="{1DB41558-A149-1F4B-8676-6EBE4599FF21}" type="presParOf" srcId="{C482FDCA-9612-9244-A5DE-C419926F46C4}" destId="{A3C47837-1280-944E-8C03-00F9FFC05828}" srcOrd="0" destOrd="0" presId="urn:microsoft.com/office/officeart/2005/8/layout/hierarchy1"/>
    <dgm:cxn modelId="{AF6C92B4-71B9-7E4A-BF0A-74FF80EB08F8}" type="presParOf" srcId="{A3C47837-1280-944E-8C03-00F9FFC05828}" destId="{8A3010A3-34C4-2B46-99E6-B50330A4B39E}" srcOrd="0" destOrd="0" presId="urn:microsoft.com/office/officeart/2005/8/layout/hierarchy1"/>
    <dgm:cxn modelId="{6F4BB297-82ED-D04F-A860-DE429A362855}" type="presParOf" srcId="{8A3010A3-34C4-2B46-99E6-B50330A4B39E}" destId="{3D8FEF8F-9112-A44A-980F-4ACB011AABF0}" srcOrd="0" destOrd="0" presId="urn:microsoft.com/office/officeart/2005/8/layout/hierarchy1"/>
    <dgm:cxn modelId="{4728C82D-6273-1945-A0CE-C67605EB4C7E}" type="presParOf" srcId="{8A3010A3-34C4-2B46-99E6-B50330A4B39E}" destId="{CBD7A827-D4F4-F843-BD36-286C93CC0C21}" srcOrd="1" destOrd="0" presId="urn:microsoft.com/office/officeart/2005/8/layout/hierarchy1"/>
    <dgm:cxn modelId="{A1C3D01F-2F66-524A-ACBA-CBC8394FE73E}" type="presParOf" srcId="{A3C47837-1280-944E-8C03-00F9FFC05828}" destId="{4B4EE3BA-F8B1-AA4C-A092-7A5181F43032}" srcOrd="1" destOrd="0" presId="urn:microsoft.com/office/officeart/2005/8/layout/hierarchy1"/>
    <dgm:cxn modelId="{E433F20A-D9D5-BB42-854F-2A9BDBE6B2B5}" type="presParOf" srcId="{C482FDCA-9612-9244-A5DE-C419926F46C4}" destId="{5B27EC33-BBE8-3445-923E-1577248CA8BA}" srcOrd="1" destOrd="0" presId="urn:microsoft.com/office/officeart/2005/8/layout/hierarchy1"/>
    <dgm:cxn modelId="{645945C2-EB4C-364B-A495-629B9E67B7FD}" type="presParOf" srcId="{5B27EC33-BBE8-3445-923E-1577248CA8BA}" destId="{81C37972-F790-3241-9874-219118DC53C0}" srcOrd="0" destOrd="0" presId="urn:microsoft.com/office/officeart/2005/8/layout/hierarchy1"/>
    <dgm:cxn modelId="{EE0FD147-219C-E242-B94B-0291FA19E3F9}" type="presParOf" srcId="{81C37972-F790-3241-9874-219118DC53C0}" destId="{177CEB0E-6AE4-9443-9E9B-3F322B4B6DA4}" srcOrd="0" destOrd="0" presId="urn:microsoft.com/office/officeart/2005/8/layout/hierarchy1"/>
    <dgm:cxn modelId="{9D484093-6B74-5A43-A1B1-27D68B83134F}" type="presParOf" srcId="{81C37972-F790-3241-9874-219118DC53C0}" destId="{B73522C4-70FB-1B40-9379-2352E3EC2C7A}" srcOrd="1" destOrd="0" presId="urn:microsoft.com/office/officeart/2005/8/layout/hierarchy1"/>
    <dgm:cxn modelId="{F3AB2DB8-CB02-B04C-B9B5-417AB2D45051}" type="presParOf" srcId="{5B27EC33-BBE8-3445-923E-1577248CA8BA}" destId="{DFE25DDD-CBBF-BE49-B97F-D8E113EC3E35}" srcOrd="1" destOrd="0" presId="urn:microsoft.com/office/officeart/2005/8/layout/hierarchy1"/>
    <dgm:cxn modelId="{BD1776A8-69BA-A14D-903D-E965A856CC35}" type="presParOf" srcId="{C482FDCA-9612-9244-A5DE-C419926F46C4}" destId="{FA622176-C784-7142-9430-006FACAE0872}" srcOrd="2" destOrd="0" presId="urn:microsoft.com/office/officeart/2005/8/layout/hierarchy1"/>
    <dgm:cxn modelId="{AF7CBB1F-3723-C746-B8D7-E98E82F678C2}" type="presParOf" srcId="{FA622176-C784-7142-9430-006FACAE0872}" destId="{2551718E-CA32-644E-88B2-3752AD228946}" srcOrd="0" destOrd="0" presId="urn:microsoft.com/office/officeart/2005/8/layout/hierarchy1"/>
    <dgm:cxn modelId="{DDF0A267-890F-9C48-BE9B-C773058C7E0B}" type="presParOf" srcId="{2551718E-CA32-644E-88B2-3752AD228946}" destId="{3739523B-B87B-314B-89EC-8AAD422050FA}" srcOrd="0" destOrd="0" presId="urn:microsoft.com/office/officeart/2005/8/layout/hierarchy1"/>
    <dgm:cxn modelId="{EC641A75-EFC5-A14C-B887-6B3636F744B7}" type="presParOf" srcId="{2551718E-CA32-644E-88B2-3752AD228946}" destId="{355067C3-94A7-3F4A-8B75-8DBE93A82D7A}" srcOrd="1" destOrd="0" presId="urn:microsoft.com/office/officeart/2005/8/layout/hierarchy1"/>
    <dgm:cxn modelId="{3605E522-5C19-9F48-B363-8DB885E7773D}" type="presParOf" srcId="{FA622176-C784-7142-9430-006FACAE0872}" destId="{CB17E538-3E70-0D42-9A0E-B2CA6E357D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29D45C-55C3-450D-A960-A483456B01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79E4DD-BC96-475B-A5CC-A252226D4743}">
      <dgm:prSet/>
      <dgm:spPr/>
      <dgm:t>
        <a:bodyPr/>
        <a:lstStyle/>
        <a:p>
          <a:r>
            <a:rPr lang="en-US" b="0" i="0" dirty="0"/>
            <a:t>Identifying significant sentences directly from the original text for inclusion in the summary.</a:t>
          </a:r>
          <a:endParaRPr lang="en-US" dirty="0"/>
        </a:p>
      </dgm:t>
    </dgm:pt>
    <dgm:pt modelId="{27955F8D-5853-4BCF-92E0-656C7AAE435C}" type="parTrans" cxnId="{8D891246-16D2-48EE-A69E-A809D94B891E}">
      <dgm:prSet/>
      <dgm:spPr/>
      <dgm:t>
        <a:bodyPr/>
        <a:lstStyle/>
        <a:p>
          <a:endParaRPr lang="en-US"/>
        </a:p>
      </dgm:t>
    </dgm:pt>
    <dgm:pt modelId="{7B2BB3B7-B28E-4847-A7A1-61BC8CA47835}" type="sibTrans" cxnId="{8D891246-16D2-48EE-A69E-A809D94B891E}">
      <dgm:prSet/>
      <dgm:spPr/>
      <dgm:t>
        <a:bodyPr/>
        <a:lstStyle/>
        <a:p>
          <a:endParaRPr lang="en-US"/>
        </a:p>
      </dgm:t>
    </dgm:pt>
    <dgm:pt modelId="{E7ABA5B9-5148-4A18-856F-9D9091EB400A}">
      <dgm:prSet/>
      <dgm:spPr/>
      <dgm:t>
        <a:bodyPr/>
        <a:lstStyle/>
        <a:p>
          <a:r>
            <a:rPr lang="en-US" b="1" i="0" dirty="0" err="1"/>
            <a:t>TextRank</a:t>
          </a:r>
          <a:r>
            <a:rPr lang="en-US" b="0" i="0" dirty="0"/>
            <a:t>, </a:t>
          </a:r>
          <a:r>
            <a:rPr lang="en-US" b="1" i="0" dirty="0" err="1"/>
            <a:t>LexRank</a:t>
          </a:r>
          <a:r>
            <a:rPr lang="en-US" b="0" i="0" dirty="0"/>
            <a:t>, </a:t>
          </a:r>
          <a:r>
            <a:rPr lang="en-US" b="1" i="0" dirty="0"/>
            <a:t>LSA</a:t>
          </a:r>
          <a:r>
            <a:rPr lang="en-US" b="0" i="0" dirty="0"/>
            <a:t>, and </a:t>
          </a:r>
          <a:r>
            <a:rPr lang="en-US" b="1" i="0" dirty="0" err="1"/>
            <a:t>Luhn</a:t>
          </a:r>
          <a:r>
            <a:rPr lang="en-US" b="0" i="0" dirty="0"/>
            <a:t> contribute to a comprehensive approach in information extraction.</a:t>
          </a:r>
          <a:endParaRPr lang="en-US" dirty="0"/>
        </a:p>
      </dgm:t>
    </dgm:pt>
    <dgm:pt modelId="{29437384-C888-45C6-A634-84E078854D65}" type="parTrans" cxnId="{DF20EF67-9175-465A-85E6-2C9C90B72C2F}">
      <dgm:prSet/>
      <dgm:spPr/>
      <dgm:t>
        <a:bodyPr/>
        <a:lstStyle/>
        <a:p>
          <a:endParaRPr lang="en-US"/>
        </a:p>
      </dgm:t>
    </dgm:pt>
    <dgm:pt modelId="{E2537DC8-2F8F-4DCD-ABD4-1E147D3D89E0}" type="sibTrans" cxnId="{DF20EF67-9175-465A-85E6-2C9C90B72C2F}">
      <dgm:prSet/>
      <dgm:spPr/>
      <dgm:t>
        <a:bodyPr/>
        <a:lstStyle/>
        <a:p>
          <a:endParaRPr lang="en-US"/>
        </a:p>
      </dgm:t>
    </dgm:pt>
    <dgm:pt modelId="{381C8C23-EEC6-4785-8B8A-25C328301CBC}">
      <dgm:prSet/>
      <dgm:spPr/>
      <dgm:t>
        <a:bodyPr/>
        <a:lstStyle/>
        <a:p>
          <a:r>
            <a:rPr lang="en-US" b="0" i="0" dirty="0"/>
            <a:t>Extractive summarization provides a foundational method for distilling essential information from extensive textual data.</a:t>
          </a:r>
          <a:endParaRPr lang="en-US" dirty="0"/>
        </a:p>
      </dgm:t>
    </dgm:pt>
    <dgm:pt modelId="{BC890304-D8E7-481A-ADA5-952C3D9F95A7}" type="parTrans" cxnId="{C3B4248C-73D2-4777-94A4-C74B37B30777}">
      <dgm:prSet/>
      <dgm:spPr/>
      <dgm:t>
        <a:bodyPr/>
        <a:lstStyle/>
        <a:p>
          <a:endParaRPr lang="en-US"/>
        </a:p>
      </dgm:t>
    </dgm:pt>
    <dgm:pt modelId="{A70A0985-9794-40F5-BABA-00D864BD1DB2}" type="sibTrans" cxnId="{C3B4248C-73D2-4777-94A4-C74B37B30777}">
      <dgm:prSet/>
      <dgm:spPr/>
      <dgm:t>
        <a:bodyPr/>
        <a:lstStyle/>
        <a:p>
          <a:endParaRPr lang="en-US"/>
        </a:p>
      </dgm:t>
    </dgm:pt>
    <dgm:pt modelId="{ADBB4D3C-A373-4024-BC1F-8DC8EBBAFA61}">
      <dgm:prSet/>
      <dgm:spPr/>
      <dgm:t>
        <a:bodyPr/>
        <a:lstStyle/>
        <a:p>
          <a:r>
            <a:rPr lang="en-US" b="0" i="0" dirty="0"/>
            <a:t>The methodology showcases adaptability by integrating diverse algorithms for improved results.</a:t>
          </a:r>
          <a:endParaRPr lang="en-US" dirty="0"/>
        </a:p>
      </dgm:t>
    </dgm:pt>
    <dgm:pt modelId="{6F03C6DD-2ACC-4AE0-B7E4-54206CFF0EFD}" type="parTrans" cxnId="{2E2F1BD7-C19F-49A8-BDCD-41F1FF2AB43C}">
      <dgm:prSet/>
      <dgm:spPr/>
      <dgm:t>
        <a:bodyPr/>
        <a:lstStyle/>
        <a:p>
          <a:endParaRPr lang="en-US"/>
        </a:p>
      </dgm:t>
    </dgm:pt>
    <dgm:pt modelId="{A0895CC2-8906-4DD5-9A0C-590413BD433F}" type="sibTrans" cxnId="{2E2F1BD7-C19F-49A8-BDCD-41F1FF2AB43C}">
      <dgm:prSet/>
      <dgm:spPr/>
      <dgm:t>
        <a:bodyPr/>
        <a:lstStyle/>
        <a:p>
          <a:endParaRPr lang="en-US"/>
        </a:p>
      </dgm:t>
    </dgm:pt>
    <dgm:pt modelId="{2FD88FB3-8CDF-46D4-BF23-54B832B9DF78}">
      <dgm:prSet/>
      <dgm:spPr/>
      <dgm:t>
        <a:bodyPr/>
        <a:lstStyle/>
        <a:p>
          <a:r>
            <a:rPr lang="en-US" b="0" i="0" dirty="0"/>
            <a:t>A common thread across techniques involves calculating sentence scores critical for the extractive summarization process.</a:t>
          </a:r>
          <a:endParaRPr lang="en-US" dirty="0"/>
        </a:p>
      </dgm:t>
    </dgm:pt>
    <dgm:pt modelId="{BD8B3713-51CE-4930-91FA-5311A80D8BAC}" type="parTrans" cxnId="{753FC219-D69D-48D6-814F-2D45161633D5}">
      <dgm:prSet/>
      <dgm:spPr/>
      <dgm:t>
        <a:bodyPr/>
        <a:lstStyle/>
        <a:p>
          <a:endParaRPr lang="en-US"/>
        </a:p>
      </dgm:t>
    </dgm:pt>
    <dgm:pt modelId="{5809BEBF-CDC1-4A11-BCB4-B933644D4BFB}" type="sibTrans" cxnId="{753FC219-D69D-48D6-814F-2D45161633D5}">
      <dgm:prSet/>
      <dgm:spPr/>
      <dgm:t>
        <a:bodyPr/>
        <a:lstStyle/>
        <a:p>
          <a:endParaRPr lang="en-US"/>
        </a:p>
      </dgm:t>
    </dgm:pt>
    <dgm:pt modelId="{5EB9B937-07E5-C042-8DFC-048DF274F322}" type="pres">
      <dgm:prSet presAssocID="{B729D45C-55C3-450D-A960-A483456B0124}" presName="linear" presStyleCnt="0">
        <dgm:presLayoutVars>
          <dgm:animLvl val="lvl"/>
          <dgm:resizeHandles val="exact"/>
        </dgm:presLayoutVars>
      </dgm:prSet>
      <dgm:spPr/>
    </dgm:pt>
    <dgm:pt modelId="{4DE4B5EF-A8E3-224F-83EC-7130B713AE61}" type="pres">
      <dgm:prSet presAssocID="{4279E4DD-BC96-475B-A5CC-A252226D47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014A18-C01C-554B-82E3-057C029BBF53}" type="pres">
      <dgm:prSet presAssocID="{7B2BB3B7-B28E-4847-A7A1-61BC8CA47835}" presName="spacer" presStyleCnt="0"/>
      <dgm:spPr/>
    </dgm:pt>
    <dgm:pt modelId="{F11D84FC-0E4C-934C-9083-AEDA62BE96C9}" type="pres">
      <dgm:prSet presAssocID="{E7ABA5B9-5148-4A18-856F-9D9091EB40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2361FFD-F05B-BC4F-9861-A50407FFEB39}" type="pres">
      <dgm:prSet presAssocID="{E2537DC8-2F8F-4DCD-ABD4-1E147D3D89E0}" presName="spacer" presStyleCnt="0"/>
      <dgm:spPr/>
    </dgm:pt>
    <dgm:pt modelId="{3FEBE4C3-4713-1F42-851B-D6D021B24AE3}" type="pres">
      <dgm:prSet presAssocID="{381C8C23-EEC6-4785-8B8A-25C328301C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C3C753-E0E9-A947-82E1-24F602A904BF}" type="pres">
      <dgm:prSet presAssocID="{A70A0985-9794-40F5-BABA-00D864BD1DB2}" presName="spacer" presStyleCnt="0"/>
      <dgm:spPr/>
    </dgm:pt>
    <dgm:pt modelId="{80213368-7C53-CA41-B9A0-BBDF7C64A1E2}" type="pres">
      <dgm:prSet presAssocID="{ADBB4D3C-A373-4024-BC1F-8DC8EBBAFA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051F95-1D4F-F445-8EE3-EFE0DDE9285E}" type="pres">
      <dgm:prSet presAssocID="{A0895CC2-8906-4DD5-9A0C-590413BD433F}" presName="spacer" presStyleCnt="0"/>
      <dgm:spPr/>
    </dgm:pt>
    <dgm:pt modelId="{4789C678-A5EF-D941-BA15-345180C61B8C}" type="pres">
      <dgm:prSet presAssocID="{2FD88FB3-8CDF-46D4-BF23-54B832B9DF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3FC219-D69D-48D6-814F-2D45161633D5}" srcId="{B729D45C-55C3-450D-A960-A483456B0124}" destId="{2FD88FB3-8CDF-46D4-BF23-54B832B9DF78}" srcOrd="4" destOrd="0" parTransId="{BD8B3713-51CE-4930-91FA-5311A80D8BAC}" sibTransId="{5809BEBF-CDC1-4A11-BCB4-B933644D4BFB}"/>
    <dgm:cxn modelId="{496E9C3E-B1AF-2F46-BBCD-8AAB7B5430F7}" type="presOf" srcId="{E7ABA5B9-5148-4A18-856F-9D9091EB400A}" destId="{F11D84FC-0E4C-934C-9083-AEDA62BE96C9}" srcOrd="0" destOrd="0" presId="urn:microsoft.com/office/officeart/2005/8/layout/vList2"/>
    <dgm:cxn modelId="{8D891246-16D2-48EE-A69E-A809D94B891E}" srcId="{B729D45C-55C3-450D-A960-A483456B0124}" destId="{4279E4DD-BC96-475B-A5CC-A252226D4743}" srcOrd="0" destOrd="0" parTransId="{27955F8D-5853-4BCF-92E0-656C7AAE435C}" sibTransId="{7B2BB3B7-B28E-4847-A7A1-61BC8CA47835}"/>
    <dgm:cxn modelId="{DF20EF67-9175-465A-85E6-2C9C90B72C2F}" srcId="{B729D45C-55C3-450D-A960-A483456B0124}" destId="{E7ABA5B9-5148-4A18-856F-9D9091EB400A}" srcOrd="1" destOrd="0" parTransId="{29437384-C888-45C6-A634-84E078854D65}" sibTransId="{E2537DC8-2F8F-4DCD-ABD4-1E147D3D89E0}"/>
    <dgm:cxn modelId="{C3B4248C-73D2-4777-94A4-C74B37B30777}" srcId="{B729D45C-55C3-450D-A960-A483456B0124}" destId="{381C8C23-EEC6-4785-8B8A-25C328301CBC}" srcOrd="2" destOrd="0" parTransId="{BC890304-D8E7-481A-ADA5-952C3D9F95A7}" sibTransId="{A70A0985-9794-40F5-BABA-00D864BD1DB2}"/>
    <dgm:cxn modelId="{6D6C9194-2DBE-7E43-9EE9-76E8EDFCF993}" type="presOf" srcId="{4279E4DD-BC96-475B-A5CC-A252226D4743}" destId="{4DE4B5EF-A8E3-224F-83EC-7130B713AE61}" srcOrd="0" destOrd="0" presId="urn:microsoft.com/office/officeart/2005/8/layout/vList2"/>
    <dgm:cxn modelId="{A783E2A7-7F86-1342-8AF5-36FB131C101E}" type="presOf" srcId="{381C8C23-EEC6-4785-8B8A-25C328301CBC}" destId="{3FEBE4C3-4713-1F42-851B-D6D021B24AE3}" srcOrd="0" destOrd="0" presId="urn:microsoft.com/office/officeart/2005/8/layout/vList2"/>
    <dgm:cxn modelId="{3B1417C6-346D-EC48-BCCC-77196C108DFE}" type="presOf" srcId="{B729D45C-55C3-450D-A960-A483456B0124}" destId="{5EB9B937-07E5-C042-8DFC-048DF274F322}" srcOrd="0" destOrd="0" presId="urn:microsoft.com/office/officeart/2005/8/layout/vList2"/>
    <dgm:cxn modelId="{2E2F1BD7-C19F-49A8-BDCD-41F1FF2AB43C}" srcId="{B729D45C-55C3-450D-A960-A483456B0124}" destId="{ADBB4D3C-A373-4024-BC1F-8DC8EBBAFA61}" srcOrd="3" destOrd="0" parTransId="{6F03C6DD-2ACC-4AE0-B7E4-54206CFF0EFD}" sibTransId="{A0895CC2-8906-4DD5-9A0C-590413BD433F}"/>
    <dgm:cxn modelId="{41D1BBDD-8283-074B-8CBD-383A7C3DFBCA}" type="presOf" srcId="{2FD88FB3-8CDF-46D4-BF23-54B832B9DF78}" destId="{4789C678-A5EF-D941-BA15-345180C61B8C}" srcOrd="0" destOrd="0" presId="urn:microsoft.com/office/officeart/2005/8/layout/vList2"/>
    <dgm:cxn modelId="{959972F4-B375-D949-814C-1D36B4694A11}" type="presOf" srcId="{ADBB4D3C-A373-4024-BC1F-8DC8EBBAFA61}" destId="{80213368-7C53-CA41-B9A0-BBDF7C64A1E2}" srcOrd="0" destOrd="0" presId="urn:microsoft.com/office/officeart/2005/8/layout/vList2"/>
    <dgm:cxn modelId="{12BF04DE-3B5F-3A47-9306-22B00AF0C56F}" type="presParOf" srcId="{5EB9B937-07E5-C042-8DFC-048DF274F322}" destId="{4DE4B5EF-A8E3-224F-83EC-7130B713AE61}" srcOrd="0" destOrd="0" presId="urn:microsoft.com/office/officeart/2005/8/layout/vList2"/>
    <dgm:cxn modelId="{94540E56-1D1F-DF4D-930C-FF30F9672339}" type="presParOf" srcId="{5EB9B937-07E5-C042-8DFC-048DF274F322}" destId="{EA014A18-C01C-554B-82E3-057C029BBF53}" srcOrd="1" destOrd="0" presId="urn:microsoft.com/office/officeart/2005/8/layout/vList2"/>
    <dgm:cxn modelId="{5C78D371-B16E-2E42-8E16-0ABA0A090993}" type="presParOf" srcId="{5EB9B937-07E5-C042-8DFC-048DF274F322}" destId="{F11D84FC-0E4C-934C-9083-AEDA62BE96C9}" srcOrd="2" destOrd="0" presId="urn:microsoft.com/office/officeart/2005/8/layout/vList2"/>
    <dgm:cxn modelId="{450C20EB-C30E-8546-999E-62A5F561E501}" type="presParOf" srcId="{5EB9B937-07E5-C042-8DFC-048DF274F322}" destId="{42361FFD-F05B-BC4F-9861-A50407FFEB39}" srcOrd="3" destOrd="0" presId="urn:microsoft.com/office/officeart/2005/8/layout/vList2"/>
    <dgm:cxn modelId="{D4DB51B9-8CEE-D945-8227-B4ABB2B11EF8}" type="presParOf" srcId="{5EB9B937-07E5-C042-8DFC-048DF274F322}" destId="{3FEBE4C3-4713-1F42-851B-D6D021B24AE3}" srcOrd="4" destOrd="0" presId="urn:microsoft.com/office/officeart/2005/8/layout/vList2"/>
    <dgm:cxn modelId="{AF86ABCD-F3D2-C341-9F69-83A1B5EAF112}" type="presParOf" srcId="{5EB9B937-07E5-C042-8DFC-048DF274F322}" destId="{35C3C753-E0E9-A947-82E1-24F602A904BF}" srcOrd="5" destOrd="0" presId="urn:microsoft.com/office/officeart/2005/8/layout/vList2"/>
    <dgm:cxn modelId="{9A1332C3-CAA9-1047-A716-9DBF2568AE2A}" type="presParOf" srcId="{5EB9B937-07E5-C042-8DFC-048DF274F322}" destId="{80213368-7C53-CA41-B9A0-BBDF7C64A1E2}" srcOrd="6" destOrd="0" presId="urn:microsoft.com/office/officeart/2005/8/layout/vList2"/>
    <dgm:cxn modelId="{200BCE21-8514-3C4C-B9BA-7F5D25D47DED}" type="presParOf" srcId="{5EB9B937-07E5-C042-8DFC-048DF274F322}" destId="{6A051F95-1D4F-F445-8EE3-EFE0DDE9285E}" srcOrd="7" destOrd="0" presId="urn:microsoft.com/office/officeart/2005/8/layout/vList2"/>
    <dgm:cxn modelId="{6FF71509-A37A-454D-818C-C081B1E725E8}" type="presParOf" srcId="{5EB9B937-07E5-C042-8DFC-048DF274F322}" destId="{4789C678-A5EF-D941-BA15-345180C61B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96763A-613F-4862-9BC4-642D35AFCA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C2CA35-79BB-4F88-9F73-F3CB17896597}">
      <dgm:prSet/>
      <dgm:spPr/>
      <dgm:t>
        <a:bodyPr/>
        <a:lstStyle/>
        <a:p>
          <a:r>
            <a:rPr lang="en-US" b="0" i="0" dirty="0"/>
            <a:t>Transcending extraction by generating concise and coherent summaries through paraphrasing and rephrasing.</a:t>
          </a:r>
          <a:endParaRPr lang="en-US" dirty="0"/>
        </a:p>
      </dgm:t>
    </dgm:pt>
    <dgm:pt modelId="{872FBFE8-49C6-4C27-8139-321DD5266318}" type="parTrans" cxnId="{3A1497CC-A44C-4E0E-ADE3-884A25B482F2}">
      <dgm:prSet/>
      <dgm:spPr/>
      <dgm:t>
        <a:bodyPr/>
        <a:lstStyle/>
        <a:p>
          <a:endParaRPr lang="en-US"/>
        </a:p>
      </dgm:t>
    </dgm:pt>
    <dgm:pt modelId="{625C2327-4E7B-4811-962F-90F9CCECECFA}" type="sibTrans" cxnId="{3A1497CC-A44C-4E0E-ADE3-884A25B482F2}">
      <dgm:prSet/>
      <dgm:spPr/>
      <dgm:t>
        <a:bodyPr/>
        <a:lstStyle/>
        <a:p>
          <a:endParaRPr lang="en-US"/>
        </a:p>
      </dgm:t>
    </dgm:pt>
    <dgm:pt modelId="{E2E36D6B-EAE0-4B64-83AB-0B653C8F8AAD}">
      <dgm:prSet/>
      <dgm:spPr/>
      <dgm:t>
        <a:bodyPr/>
        <a:lstStyle/>
        <a:p>
          <a:r>
            <a:rPr lang="en-US" b="0" i="0" dirty="0"/>
            <a:t>BART and T5ForConditionalGeneration from Hugging Face contribute to transformative abstractive summarization.</a:t>
          </a:r>
          <a:endParaRPr lang="en-US" dirty="0"/>
        </a:p>
      </dgm:t>
    </dgm:pt>
    <dgm:pt modelId="{243F421F-A6B0-4D33-A49E-C217835D539D}" type="parTrans" cxnId="{154AF14F-F09B-4963-AF1B-D4279DB4DD66}">
      <dgm:prSet/>
      <dgm:spPr/>
      <dgm:t>
        <a:bodyPr/>
        <a:lstStyle/>
        <a:p>
          <a:endParaRPr lang="en-US"/>
        </a:p>
      </dgm:t>
    </dgm:pt>
    <dgm:pt modelId="{75C79566-484B-4CD7-A1F1-1EADA2F90EFF}" type="sibTrans" cxnId="{154AF14F-F09B-4963-AF1B-D4279DB4DD66}">
      <dgm:prSet/>
      <dgm:spPr/>
      <dgm:t>
        <a:bodyPr/>
        <a:lstStyle/>
        <a:p>
          <a:endParaRPr lang="en-US"/>
        </a:p>
      </dgm:t>
    </dgm:pt>
    <dgm:pt modelId="{AD11D13A-FFD1-4871-92E6-7C04423DBF8A}">
      <dgm:prSet/>
      <dgm:spPr/>
      <dgm:t>
        <a:bodyPr/>
        <a:lstStyle/>
        <a:p>
          <a:r>
            <a:rPr lang="en-US" b="0" i="0" dirty="0"/>
            <a:t>T5 excels in selecting and summarizing sentences based on relevance and importance.</a:t>
          </a:r>
          <a:endParaRPr lang="en-US" dirty="0"/>
        </a:p>
      </dgm:t>
    </dgm:pt>
    <dgm:pt modelId="{F6F14290-A5CF-42E5-8CCF-D229F51E5D6C}" type="parTrans" cxnId="{6E7DD0A5-E13E-4183-A06D-04F83EA6847D}">
      <dgm:prSet/>
      <dgm:spPr/>
      <dgm:t>
        <a:bodyPr/>
        <a:lstStyle/>
        <a:p>
          <a:endParaRPr lang="en-US"/>
        </a:p>
      </dgm:t>
    </dgm:pt>
    <dgm:pt modelId="{DB32661C-640B-4235-9720-20D15AC4B1A5}" type="sibTrans" cxnId="{6E7DD0A5-E13E-4183-A06D-04F83EA6847D}">
      <dgm:prSet/>
      <dgm:spPr/>
      <dgm:t>
        <a:bodyPr/>
        <a:lstStyle/>
        <a:p>
          <a:endParaRPr lang="en-US"/>
        </a:p>
      </dgm:t>
    </dgm:pt>
    <dgm:pt modelId="{11E51CFF-834A-4691-9256-73D50362FD30}">
      <dgm:prSet/>
      <dgm:spPr/>
      <dgm:t>
        <a:bodyPr/>
        <a:lstStyle/>
        <a:p>
          <a:r>
            <a:rPr lang="en-US" b="1" i="0" dirty="0"/>
            <a:t>Hugging Face BART Model: </a:t>
          </a:r>
          <a:r>
            <a:rPr lang="en-US" b="0" i="0" dirty="0"/>
            <a:t>demonstrates exceptional performance by tokenizing the original text using the "Facebook/</a:t>
          </a:r>
          <a:r>
            <a:rPr lang="en-US" b="0" i="0" dirty="0" err="1"/>
            <a:t>bart</a:t>
          </a:r>
          <a:r>
            <a:rPr lang="en-US" b="0" i="0" dirty="0"/>
            <a:t>-large-</a:t>
          </a:r>
          <a:r>
            <a:rPr lang="en-US" b="0" i="0" dirty="0" err="1"/>
            <a:t>cnn</a:t>
          </a:r>
          <a:r>
            <a:rPr lang="en-US" b="0" i="0" dirty="0"/>
            <a:t>" pre-trained model.</a:t>
          </a:r>
          <a:endParaRPr lang="en-US" dirty="0"/>
        </a:p>
      </dgm:t>
    </dgm:pt>
    <dgm:pt modelId="{FBC14A40-D1AF-4FF8-8C13-D56965B0F2BC}" type="parTrans" cxnId="{0661DF79-DC09-413F-AD38-E5B1F31A4399}">
      <dgm:prSet/>
      <dgm:spPr/>
      <dgm:t>
        <a:bodyPr/>
        <a:lstStyle/>
        <a:p>
          <a:endParaRPr lang="en-US"/>
        </a:p>
      </dgm:t>
    </dgm:pt>
    <dgm:pt modelId="{3C7550E3-2C3E-4F04-84DA-980369047F1E}" type="sibTrans" cxnId="{0661DF79-DC09-413F-AD38-E5B1F31A4399}">
      <dgm:prSet/>
      <dgm:spPr/>
      <dgm:t>
        <a:bodyPr/>
        <a:lstStyle/>
        <a:p>
          <a:endParaRPr lang="en-US"/>
        </a:p>
      </dgm:t>
    </dgm:pt>
    <dgm:pt modelId="{CBDB0A8E-C1D4-2048-BE92-4A1A40FD230C}" type="pres">
      <dgm:prSet presAssocID="{1D96763A-613F-4862-9BC4-642D35AFCAE8}" presName="linear" presStyleCnt="0">
        <dgm:presLayoutVars>
          <dgm:animLvl val="lvl"/>
          <dgm:resizeHandles val="exact"/>
        </dgm:presLayoutVars>
      </dgm:prSet>
      <dgm:spPr/>
    </dgm:pt>
    <dgm:pt modelId="{0AD3E4BD-A70D-4748-A286-5AE9AA837BE4}" type="pres">
      <dgm:prSet presAssocID="{75C2CA35-79BB-4F88-9F73-F3CB178965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509307-4F28-9F4C-94B1-C77E72CB9557}" type="pres">
      <dgm:prSet presAssocID="{625C2327-4E7B-4811-962F-90F9CCECECFA}" presName="spacer" presStyleCnt="0"/>
      <dgm:spPr/>
    </dgm:pt>
    <dgm:pt modelId="{CCD6B1D1-8583-D548-9B16-019DD04029DB}" type="pres">
      <dgm:prSet presAssocID="{E2E36D6B-EAE0-4B64-83AB-0B653C8F8A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0F2E87-4883-124E-B5EA-AAF56000943A}" type="pres">
      <dgm:prSet presAssocID="{75C79566-484B-4CD7-A1F1-1EADA2F90EFF}" presName="spacer" presStyleCnt="0"/>
      <dgm:spPr/>
    </dgm:pt>
    <dgm:pt modelId="{3D4C4BFD-10FE-3A46-909E-81ED41AAFA30}" type="pres">
      <dgm:prSet presAssocID="{AD11D13A-FFD1-4871-92E6-7C04423DBF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8582AB-C1B5-E74D-AD57-C8A0CD7CBAE4}" type="pres">
      <dgm:prSet presAssocID="{DB32661C-640B-4235-9720-20D15AC4B1A5}" presName="spacer" presStyleCnt="0"/>
      <dgm:spPr/>
    </dgm:pt>
    <dgm:pt modelId="{F0110E59-6164-C14A-8153-D9DAFF9A821B}" type="pres">
      <dgm:prSet presAssocID="{11E51CFF-834A-4691-9256-73D50362FD3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67BC20-27A9-F841-BE60-BA9BA1F05F61}" type="presOf" srcId="{75C2CA35-79BB-4F88-9F73-F3CB17896597}" destId="{0AD3E4BD-A70D-4748-A286-5AE9AA837BE4}" srcOrd="0" destOrd="0" presId="urn:microsoft.com/office/officeart/2005/8/layout/vList2"/>
    <dgm:cxn modelId="{B48C9A31-76AE-1942-9AD8-C3F88506CB74}" type="presOf" srcId="{E2E36D6B-EAE0-4B64-83AB-0B653C8F8AAD}" destId="{CCD6B1D1-8583-D548-9B16-019DD04029DB}" srcOrd="0" destOrd="0" presId="urn:microsoft.com/office/officeart/2005/8/layout/vList2"/>
    <dgm:cxn modelId="{26299E3E-37EB-224A-936D-D4743CF782DF}" type="presOf" srcId="{11E51CFF-834A-4691-9256-73D50362FD30}" destId="{F0110E59-6164-C14A-8153-D9DAFF9A821B}" srcOrd="0" destOrd="0" presId="urn:microsoft.com/office/officeart/2005/8/layout/vList2"/>
    <dgm:cxn modelId="{66AACC3F-13CB-F849-B1F8-0EDFEC5492E2}" type="presOf" srcId="{AD11D13A-FFD1-4871-92E6-7C04423DBF8A}" destId="{3D4C4BFD-10FE-3A46-909E-81ED41AAFA30}" srcOrd="0" destOrd="0" presId="urn:microsoft.com/office/officeart/2005/8/layout/vList2"/>
    <dgm:cxn modelId="{154AF14F-F09B-4963-AF1B-D4279DB4DD66}" srcId="{1D96763A-613F-4862-9BC4-642D35AFCAE8}" destId="{E2E36D6B-EAE0-4B64-83AB-0B653C8F8AAD}" srcOrd="1" destOrd="0" parTransId="{243F421F-A6B0-4D33-A49E-C217835D539D}" sibTransId="{75C79566-484B-4CD7-A1F1-1EADA2F90EFF}"/>
    <dgm:cxn modelId="{0661DF79-DC09-413F-AD38-E5B1F31A4399}" srcId="{1D96763A-613F-4862-9BC4-642D35AFCAE8}" destId="{11E51CFF-834A-4691-9256-73D50362FD30}" srcOrd="3" destOrd="0" parTransId="{FBC14A40-D1AF-4FF8-8C13-D56965B0F2BC}" sibTransId="{3C7550E3-2C3E-4F04-84DA-980369047F1E}"/>
    <dgm:cxn modelId="{6E7DD0A5-E13E-4183-A06D-04F83EA6847D}" srcId="{1D96763A-613F-4862-9BC4-642D35AFCAE8}" destId="{AD11D13A-FFD1-4871-92E6-7C04423DBF8A}" srcOrd="2" destOrd="0" parTransId="{F6F14290-A5CF-42E5-8CCF-D229F51E5D6C}" sibTransId="{DB32661C-640B-4235-9720-20D15AC4B1A5}"/>
    <dgm:cxn modelId="{3A1497CC-A44C-4E0E-ADE3-884A25B482F2}" srcId="{1D96763A-613F-4862-9BC4-642D35AFCAE8}" destId="{75C2CA35-79BB-4F88-9F73-F3CB17896597}" srcOrd="0" destOrd="0" parTransId="{872FBFE8-49C6-4C27-8139-321DD5266318}" sibTransId="{625C2327-4E7B-4811-962F-90F9CCECECFA}"/>
    <dgm:cxn modelId="{CFA2CACE-D974-F242-A9AA-899EC5F00C8F}" type="presOf" srcId="{1D96763A-613F-4862-9BC4-642D35AFCAE8}" destId="{CBDB0A8E-C1D4-2048-BE92-4A1A40FD230C}" srcOrd="0" destOrd="0" presId="urn:microsoft.com/office/officeart/2005/8/layout/vList2"/>
    <dgm:cxn modelId="{1BAD3E48-1197-B145-8AE0-CAC65CFF7CC5}" type="presParOf" srcId="{CBDB0A8E-C1D4-2048-BE92-4A1A40FD230C}" destId="{0AD3E4BD-A70D-4748-A286-5AE9AA837BE4}" srcOrd="0" destOrd="0" presId="urn:microsoft.com/office/officeart/2005/8/layout/vList2"/>
    <dgm:cxn modelId="{BB4C8F8C-41AB-8F40-A1A1-8B3DC2BA204E}" type="presParOf" srcId="{CBDB0A8E-C1D4-2048-BE92-4A1A40FD230C}" destId="{28509307-4F28-9F4C-94B1-C77E72CB9557}" srcOrd="1" destOrd="0" presId="urn:microsoft.com/office/officeart/2005/8/layout/vList2"/>
    <dgm:cxn modelId="{9BE92B4A-60EC-0E43-B104-AAC721D3D281}" type="presParOf" srcId="{CBDB0A8E-C1D4-2048-BE92-4A1A40FD230C}" destId="{CCD6B1D1-8583-D548-9B16-019DD04029DB}" srcOrd="2" destOrd="0" presId="urn:microsoft.com/office/officeart/2005/8/layout/vList2"/>
    <dgm:cxn modelId="{08F54558-7EF0-C343-8188-9D722E0B6C4E}" type="presParOf" srcId="{CBDB0A8E-C1D4-2048-BE92-4A1A40FD230C}" destId="{B80F2E87-4883-124E-B5EA-AAF56000943A}" srcOrd="3" destOrd="0" presId="urn:microsoft.com/office/officeart/2005/8/layout/vList2"/>
    <dgm:cxn modelId="{A663DA2F-2B19-CD4E-82B4-000E1D0A77A5}" type="presParOf" srcId="{CBDB0A8E-C1D4-2048-BE92-4A1A40FD230C}" destId="{3D4C4BFD-10FE-3A46-909E-81ED41AAFA30}" srcOrd="4" destOrd="0" presId="urn:microsoft.com/office/officeart/2005/8/layout/vList2"/>
    <dgm:cxn modelId="{2B27EEF0-7AB5-264A-A547-CB22CA10C2D5}" type="presParOf" srcId="{CBDB0A8E-C1D4-2048-BE92-4A1A40FD230C}" destId="{188582AB-C1B5-E74D-AD57-C8A0CD7CBAE4}" srcOrd="5" destOrd="0" presId="urn:microsoft.com/office/officeart/2005/8/layout/vList2"/>
    <dgm:cxn modelId="{50D6894D-5280-1F47-80A9-FF9B7B4847AB}" type="presParOf" srcId="{CBDB0A8E-C1D4-2048-BE92-4A1A40FD230C}" destId="{F0110E59-6164-C14A-8153-D9DAFF9A82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0AA41D-AF1E-4C36-AB7D-C298958CDC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84F40-A60B-4505-ADE7-6E60FEF1A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BLEU quantifies the similarity between generated and reference summaries.</a:t>
          </a:r>
          <a:endParaRPr lang="en-US"/>
        </a:p>
      </dgm:t>
    </dgm:pt>
    <dgm:pt modelId="{A1034D35-67B9-4970-8786-BD8D9C4E69B1}" type="parTrans" cxnId="{0E48CB28-D3AE-46C4-948F-C295670E310B}">
      <dgm:prSet/>
      <dgm:spPr/>
      <dgm:t>
        <a:bodyPr/>
        <a:lstStyle/>
        <a:p>
          <a:endParaRPr lang="en-US"/>
        </a:p>
      </dgm:t>
    </dgm:pt>
    <dgm:pt modelId="{DCA0CACA-0813-4E50-9847-0C00ED7DCC95}" type="sibTrans" cxnId="{0E48CB28-D3AE-46C4-948F-C295670E310B}">
      <dgm:prSet/>
      <dgm:spPr/>
      <dgm:t>
        <a:bodyPr/>
        <a:lstStyle/>
        <a:p>
          <a:endParaRPr lang="en-US"/>
        </a:p>
      </dgm:t>
    </dgm:pt>
    <dgm:pt modelId="{F9AC4496-5046-47ED-A9D6-01EAE806C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BLEU scores, ranging from 0 to 1, measure how well generated summaries align with expected content.</a:t>
          </a:r>
          <a:endParaRPr lang="en-US"/>
        </a:p>
      </dgm:t>
    </dgm:pt>
    <dgm:pt modelId="{0A5A3A58-2ECB-4E16-8882-A6D53EEED544}" type="parTrans" cxnId="{001C0D1D-3A55-4420-A4D8-23F374C0563D}">
      <dgm:prSet/>
      <dgm:spPr/>
      <dgm:t>
        <a:bodyPr/>
        <a:lstStyle/>
        <a:p>
          <a:endParaRPr lang="en-US"/>
        </a:p>
      </dgm:t>
    </dgm:pt>
    <dgm:pt modelId="{4BCDB536-F65A-4BE2-BA09-07AE824C9E6C}" type="sibTrans" cxnId="{001C0D1D-3A55-4420-A4D8-23F374C0563D}">
      <dgm:prSet/>
      <dgm:spPr/>
      <dgm:t>
        <a:bodyPr/>
        <a:lstStyle/>
        <a:p>
          <a:endParaRPr lang="en-US"/>
        </a:p>
      </dgm:t>
    </dgm:pt>
    <dgm:pt modelId="{24937CC9-E21A-4D5E-872C-A7CAC9DD5E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calculate_bleu function:</a:t>
          </a:r>
          <a:r>
            <a:rPr lang="en-US" b="0" i="0"/>
            <a:t> This function computes BLEU scores, crucial for quantitative summarization quality assessment.</a:t>
          </a:r>
          <a:endParaRPr lang="en-US"/>
        </a:p>
      </dgm:t>
    </dgm:pt>
    <dgm:pt modelId="{D439B174-5ADC-44E4-A2E9-39F42317416D}" type="parTrans" cxnId="{30986767-8768-4B33-AA72-533E7A80372F}">
      <dgm:prSet/>
      <dgm:spPr/>
      <dgm:t>
        <a:bodyPr/>
        <a:lstStyle/>
        <a:p>
          <a:endParaRPr lang="en-US"/>
        </a:p>
      </dgm:t>
    </dgm:pt>
    <dgm:pt modelId="{1BA5EB74-865B-4000-A174-14F82CE7D745}" type="sibTrans" cxnId="{30986767-8768-4B33-AA72-533E7A80372F}">
      <dgm:prSet/>
      <dgm:spPr/>
      <dgm:t>
        <a:bodyPr/>
        <a:lstStyle/>
        <a:p>
          <a:endParaRPr lang="en-US"/>
        </a:p>
      </dgm:t>
    </dgm:pt>
    <dgm:pt modelId="{36742AE5-F062-44E6-A2A8-304F2B232F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BLEU scores play a key role in iteratively improving summarization models.</a:t>
          </a:r>
          <a:endParaRPr lang="en-US"/>
        </a:p>
      </dgm:t>
    </dgm:pt>
    <dgm:pt modelId="{B1B9CA2D-5402-4C3E-892A-A66BAF458D68}" type="parTrans" cxnId="{248DEE69-934F-4C0F-A33B-BB09251EC32B}">
      <dgm:prSet/>
      <dgm:spPr/>
      <dgm:t>
        <a:bodyPr/>
        <a:lstStyle/>
        <a:p>
          <a:endParaRPr lang="en-US"/>
        </a:p>
      </dgm:t>
    </dgm:pt>
    <dgm:pt modelId="{82EE5791-2C15-4C3C-8805-B1E28FF5D837}" type="sibTrans" cxnId="{248DEE69-934F-4C0F-A33B-BB09251EC32B}">
      <dgm:prSet/>
      <dgm:spPr/>
      <dgm:t>
        <a:bodyPr/>
        <a:lstStyle/>
        <a:p>
          <a:endParaRPr lang="en-US"/>
        </a:p>
      </dgm:t>
    </dgm:pt>
    <dgm:pt modelId="{73D3D5BA-060D-46A4-9F18-748D4BCF2673}" type="pres">
      <dgm:prSet presAssocID="{7D0AA41D-AF1E-4C36-AB7D-C298958CDCD3}" presName="root" presStyleCnt="0">
        <dgm:presLayoutVars>
          <dgm:dir/>
          <dgm:resizeHandles val="exact"/>
        </dgm:presLayoutVars>
      </dgm:prSet>
      <dgm:spPr/>
    </dgm:pt>
    <dgm:pt modelId="{316A4655-DF26-4048-A724-2462A3CF6CB8}" type="pres">
      <dgm:prSet presAssocID="{24284F40-A60B-4505-ADE7-6E60FEF1A306}" presName="compNode" presStyleCnt="0"/>
      <dgm:spPr/>
    </dgm:pt>
    <dgm:pt modelId="{F1E49B7B-B47C-4A8D-919E-31A15834D232}" type="pres">
      <dgm:prSet presAssocID="{24284F40-A60B-4505-ADE7-6E60FEF1A306}" presName="bgRect" presStyleLbl="bgShp" presStyleIdx="0" presStyleCnt="4"/>
      <dgm:spPr/>
    </dgm:pt>
    <dgm:pt modelId="{289CB264-D3E9-41DD-9980-1DFE5B4E6988}" type="pres">
      <dgm:prSet presAssocID="{24284F40-A60B-4505-ADE7-6E60FEF1A3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1ABAAF-D0DB-483E-90E5-C45C8E1044D6}" type="pres">
      <dgm:prSet presAssocID="{24284F40-A60B-4505-ADE7-6E60FEF1A306}" presName="spaceRect" presStyleCnt="0"/>
      <dgm:spPr/>
    </dgm:pt>
    <dgm:pt modelId="{A0AB268C-8688-4470-8E84-6D69CBB403CD}" type="pres">
      <dgm:prSet presAssocID="{24284F40-A60B-4505-ADE7-6E60FEF1A306}" presName="parTx" presStyleLbl="revTx" presStyleIdx="0" presStyleCnt="4">
        <dgm:presLayoutVars>
          <dgm:chMax val="0"/>
          <dgm:chPref val="0"/>
        </dgm:presLayoutVars>
      </dgm:prSet>
      <dgm:spPr/>
    </dgm:pt>
    <dgm:pt modelId="{FCF677C1-E7CA-4F90-931A-A280D62EA6F9}" type="pres">
      <dgm:prSet presAssocID="{DCA0CACA-0813-4E50-9847-0C00ED7DCC95}" presName="sibTrans" presStyleCnt="0"/>
      <dgm:spPr/>
    </dgm:pt>
    <dgm:pt modelId="{33C296A7-7BB0-41D1-8E66-42E8E34048F7}" type="pres">
      <dgm:prSet presAssocID="{F9AC4496-5046-47ED-A9D6-01EAE806C39D}" presName="compNode" presStyleCnt="0"/>
      <dgm:spPr/>
    </dgm:pt>
    <dgm:pt modelId="{15141EE5-F807-4873-B16D-5E55CD08C6C0}" type="pres">
      <dgm:prSet presAssocID="{F9AC4496-5046-47ED-A9D6-01EAE806C39D}" presName="bgRect" presStyleLbl="bgShp" presStyleIdx="1" presStyleCnt="4"/>
      <dgm:spPr/>
    </dgm:pt>
    <dgm:pt modelId="{93AAADCE-3BFF-4F3A-997B-D922562A8F60}" type="pres">
      <dgm:prSet presAssocID="{F9AC4496-5046-47ED-A9D6-01EAE806C3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A1DC626-BD4B-4352-9FE7-943BA3DEDE54}" type="pres">
      <dgm:prSet presAssocID="{F9AC4496-5046-47ED-A9D6-01EAE806C39D}" presName="spaceRect" presStyleCnt="0"/>
      <dgm:spPr/>
    </dgm:pt>
    <dgm:pt modelId="{41F931AB-C6EB-4618-B82F-419B76D3BC84}" type="pres">
      <dgm:prSet presAssocID="{F9AC4496-5046-47ED-A9D6-01EAE806C39D}" presName="parTx" presStyleLbl="revTx" presStyleIdx="1" presStyleCnt="4">
        <dgm:presLayoutVars>
          <dgm:chMax val="0"/>
          <dgm:chPref val="0"/>
        </dgm:presLayoutVars>
      </dgm:prSet>
      <dgm:spPr/>
    </dgm:pt>
    <dgm:pt modelId="{36D4838F-C3A4-491B-9246-9F2A1021B332}" type="pres">
      <dgm:prSet presAssocID="{4BCDB536-F65A-4BE2-BA09-07AE824C9E6C}" presName="sibTrans" presStyleCnt="0"/>
      <dgm:spPr/>
    </dgm:pt>
    <dgm:pt modelId="{9B2A7CD7-617E-4B7E-979A-BB696BD4D9AE}" type="pres">
      <dgm:prSet presAssocID="{24937CC9-E21A-4D5E-872C-A7CAC9DD5EE3}" presName="compNode" presStyleCnt="0"/>
      <dgm:spPr/>
    </dgm:pt>
    <dgm:pt modelId="{4EEAB651-0A60-4A83-891A-ACF72FC26825}" type="pres">
      <dgm:prSet presAssocID="{24937CC9-E21A-4D5E-872C-A7CAC9DD5EE3}" presName="bgRect" presStyleLbl="bgShp" presStyleIdx="2" presStyleCnt="4"/>
      <dgm:spPr/>
    </dgm:pt>
    <dgm:pt modelId="{54ACC07C-9429-4690-B3CD-4A621E94AFA2}" type="pres">
      <dgm:prSet presAssocID="{24937CC9-E21A-4D5E-872C-A7CAC9DD5E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150A698-2D23-4159-A5BF-EE2F7F57A7B9}" type="pres">
      <dgm:prSet presAssocID="{24937CC9-E21A-4D5E-872C-A7CAC9DD5EE3}" presName="spaceRect" presStyleCnt="0"/>
      <dgm:spPr/>
    </dgm:pt>
    <dgm:pt modelId="{41D78A55-D9FD-4389-90B9-5650776E7518}" type="pres">
      <dgm:prSet presAssocID="{24937CC9-E21A-4D5E-872C-A7CAC9DD5EE3}" presName="parTx" presStyleLbl="revTx" presStyleIdx="2" presStyleCnt="4">
        <dgm:presLayoutVars>
          <dgm:chMax val="0"/>
          <dgm:chPref val="0"/>
        </dgm:presLayoutVars>
      </dgm:prSet>
      <dgm:spPr/>
    </dgm:pt>
    <dgm:pt modelId="{78B3D35E-4404-4CA2-BABD-A06B4BFCF86B}" type="pres">
      <dgm:prSet presAssocID="{1BA5EB74-865B-4000-A174-14F82CE7D745}" presName="sibTrans" presStyleCnt="0"/>
      <dgm:spPr/>
    </dgm:pt>
    <dgm:pt modelId="{5491A79D-BE08-4B3C-9754-4E90EE3FE2D4}" type="pres">
      <dgm:prSet presAssocID="{36742AE5-F062-44E6-A2A8-304F2B232FF2}" presName="compNode" presStyleCnt="0"/>
      <dgm:spPr/>
    </dgm:pt>
    <dgm:pt modelId="{EBEE5133-D6BB-4639-AE27-C59613732B4C}" type="pres">
      <dgm:prSet presAssocID="{36742AE5-F062-44E6-A2A8-304F2B232FF2}" presName="bgRect" presStyleLbl="bgShp" presStyleIdx="3" presStyleCnt="4"/>
      <dgm:spPr/>
    </dgm:pt>
    <dgm:pt modelId="{4B7ED777-D6E4-41A6-BA12-ACEF86498144}" type="pres">
      <dgm:prSet presAssocID="{36742AE5-F062-44E6-A2A8-304F2B232F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6CA034-36F7-428D-A3A1-7727B9D1AF72}" type="pres">
      <dgm:prSet presAssocID="{36742AE5-F062-44E6-A2A8-304F2B232FF2}" presName="spaceRect" presStyleCnt="0"/>
      <dgm:spPr/>
    </dgm:pt>
    <dgm:pt modelId="{53024096-8748-4D1A-B888-51362945CB94}" type="pres">
      <dgm:prSet presAssocID="{36742AE5-F062-44E6-A2A8-304F2B232F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3D4B0A-6C75-4AF3-A567-19404989059E}" type="presOf" srcId="{7D0AA41D-AF1E-4C36-AB7D-C298958CDCD3}" destId="{73D3D5BA-060D-46A4-9F18-748D4BCF2673}" srcOrd="0" destOrd="0" presId="urn:microsoft.com/office/officeart/2018/2/layout/IconVerticalSolidList"/>
    <dgm:cxn modelId="{001C0D1D-3A55-4420-A4D8-23F374C0563D}" srcId="{7D0AA41D-AF1E-4C36-AB7D-C298958CDCD3}" destId="{F9AC4496-5046-47ED-A9D6-01EAE806C39D}" srcOrd="1" destOrd="0" parTransId="{0A5A3A58-2ECB-4E16-8882-A6D53EEED544}" sibTransId="{4BCDB536-F65A-4BE2-BA09-07AE824C9E6C}"/>
    <dgm:cxn modelId="{0E48CB28-D3AE-46C4-948F-C295670E310B}" srcId="{7D0AA41D-AF1E-4C36-AB7D-C298958CDCD3}" destId="{24284F40-A60B-4505-ADE7-6E60FEF1A306}" srcOrd="0" destOrd="0" parTransId="{A1034D35-67B9-4970-8786-BD8D9C4E69B1}" sibTransId="{DCA0CACA-0813-4E50-9847-0C00ED7DCC95}"/>
    <dgm:cxn modelId="{2B94884E-7670-461F-983E-A206629A114C}" type="presOf" srcId="{36742AE5-F062-44E6-A2A8-304F2B232FF2}" destId="{53024096-8748-4D1A-B888-51362945CB94}" srcOrd="0" destOrd="0" presId="urn:microsoft.com/office/officeart/2018/2/layout/IconVerticalSolidList"/>
    <dgm:cxn modelId="{30986767-8768-4B33-AA72-533E7A80372F}" srcId="{7D0AA41D-AF1E-4C36-AB7D-C298958CDCD3}" destId="{24937CC9-E21A-4D5E-872C-A7CAC9DD5EE3}" srcOrd="2" destOrd="0" parTransId="{D439B174-5ADC-44E4-A2E9-39F42317416D}" sibTransId="{1BA5EB74-865B-4000-A174-14F82CE7D745}"/>
    <dgm:cxn modelId="{248DEE69-934F-4C0F-A33B-BB09251EC32B}" srcId="{7D0AA41D-AF1E-4C36-AB7D-C298958CDCD3}" destId="{36742AE5-F062-44E6-A2A8-304F2B232FF2}" srcOrd="3" destOrd="0" parTransId="{B1B9CA2D-5402-4C3E-892A-A66BAF458D68}" sibTransId="{82EE5791-2C15-4C3C-8805-B1E28FF5D837}"/>
    <dgm:cxn modelId="{6FD6A0CA-03DF-4D85-8DBD-1F1E3D90E4C7}" type="presOf" srcId="{24284F40-A60B-4505-ADE7-6E60FEF1A306}" destId="{A0AB268C-8688-4470-8E84-6D69CBB403CD}" srcOrd="0" destOrd="0" presId="urn:microsoft.com/office/officeart/2018/2/layout/IconVerticalSolidList"/>
    <dgm:cxn modelId="{A2184DCE-9718-4321-B1F0-B75779F5F2B5}" type="presOf" srcId="{F9AC4496-5046-47ED-A9D6-01EAE806C39D}" destId="{41F931AB-C6EB-4618-B82F-419B76D3BC84}" srcOrd="0" destOrd="0" presId="urn:microsoft.com/office/officeart/2018/2/layout/IconVerticalSolidList"/>
    <dgm:cxn modelId="{974F2CFC-F065-43AB-AD88-627F27344C7A}" type="presOf" srcId="{24937CC9-E21A-4D5E-872C-A7CAC9DD5EE3}" destId="{41D78A55-D9FD-4389-90B9-5650776E7518}" srcOrd="0" destOrd="0" presId="urn:microsoft.com/office/officeart/2018/2/layout/IconVerticalSolidList"/>
    <dgm:cxn modelId="{E750E5D1-55AB-4E15-B153-63CFF905B5FF}" type="presParOf" srcId="{73D3D5BA-060D-46A4-9F18-748D4BCF2673}" destId="{316A4655-DF26-4048-A724-2462A3CF6CB8}" srcOrd="0" destOrd="0" presId="urn:microsoft.com/office/officeart/2018/2/layout/IconVerticalSolidList"/>
    <dgm:cxn modelId="{62E70EC0-73F4-4EEB-8A13-C99A8A782B06}" type="presParOf" srcId="{316A4655-DF26-4048-A724-2462A3CF6CB8}" destId="{F1E49B7B-B47C-4A8D-919E-31A15834D232}" srcOrd="0" destOrd="0" presId="urn:microsoft.com/office/officeart/2018/2/layout/IconVerticalSolidList"/>
    <dgm:cxn modelId="{967BC225-3408-4034-A5B7-70C6650553E8}" type="presParOf" srcId="{316A4655-DF26-4048-A724-2462A3CF6CB8}" destId="{289CB264-D3E9-41DD-9980-1DFE5B4E6988}" srcOrd="1" destOrd="0" presId="urn:microsoft.com/office/officeart/2018/2/layout/IconVerticalSolidList"/>
    <dgm:cxn modelId="{B830B79F-EC17-4A36-A31C-A04EB3087923}" type="presParOf" srcId="{316A4655-DF26-4048-A724-2462A3CF6CB8}" destId="{241ABAAF-D0DB-483E-90E5-C45C8E1044D6}" srcOrd="2" destOrd="0" presId="urn:microsoft.com/office/officeart/2018/2/layout/IconVerticalSolidList"/>
    <dgm:cxn modelId="{DB5DDF14-BC3C-4A8C-B615-787935701B48}" type="presParOf" srcId="{316A4655-DF26-4048-A724-2462A3CF6CB8}" destId="{A0AB268C-8688-4470-8E84-6D69CBB403CD}" srcOrd="3" destOrd="0" presId="urn:microsoft.com/office/officeart/2018/2/layout/IconVerticalSolidList"/>
    <dgm:cxn modelId="{9AFD4FA1-7AB2-4402-9E02-E5228CB81D8C}" type="presParOf" srcId="{73D3D5BA-060D-46A4-9F18-748D4BCF2673}" destId="{FCF677C1-E7CA-4F90-931A-A280D62EA6F9}" srcOrd="1" destOrd="0" presId="urn:microsoft.com/office/officeart/2018/2/layout/IconVerticalSolidList"/>
    <dgm:cxn modelId="{80213052-52A2-4AB4-AA99-7CB9ED0CD26A}" type="presParOf" srcId="{73D3D5BA-060D-46A4-9F18-748D4BCF2673}" destId="{33C296A7-7BB0-41D1-8E66-42E8E34048F7}" srcOrd="2" destOrd="0" presId="urn:microsoft.com/office/officeart/2018/2/layout/IconVerticalSolidList"/>
    <dgm:cxn modelId="{8E50987B-3E94-4F66-9160-45CFFBAD8BD6}" type="presParOf" srcId="{33C296A7-7BB0-41D1-8E66-42E8E34048F7}" destId="{15141EE5-F807-4873-B16D-5E55CD08C6C0}" srcOrd="0" destOrd="0" presId="urn:microsoft.com/office/officeart/2018/2/layout/IconVerticalSolidList"/>
    <dgm:cxn modelId="{1A8F94BD-194C-4F48-8E56-8A32F30927DC}" type="presParOf" srcId="{33C296A7-7BB0-41D1-8E66-42E8E34048F7}" destId="{93AAADCE-3BFF-4F3A-997B-D922562A8F60}" srcOrd="1" destOrd="0" presId="urn:microsoft.com/office/officeart/2018/2/layout/IconVerticalSolidList"/>
    <dgm:cxn modelId="{F0A3C12F-D6AC-4D84-9DC0-90739CF30211}" type="presParOf" srcId="{33C296A7-7BB0-41D1-8E66-42E8E34048F7}" destId="{9A1DC626-BD4B-4352-9FE7-943BA3DEDE54}" srcOrd="2" destOrd="0" presId="urn:microsoft.com/office/officeart/2018/2/layout/IconVerticalSolidList"/>
    <dgm:cxn modelId="{DC5C6531-A158-46D1-9845-1DBE5373C40C}" type="presParOf" srcId="{33C296A7-7BB0-41D1-8E66-42E8E34048F7}" destId="{41F931AB-C6EB-4618-B82F-419B76D3BC84}" srcOrd="3" destOrd="0" presId="urn:microsoft.com/office/officeart/2018/2/layout/IconVerticalSolidList"/>
    <dgm:cxn modelId="{C86E48A7-7F1C-4F0B-8A51-F4824C36DDBD}" type="presParOf" srcId="{73D3D5BA-060D-46A4-9F18-748D4BCF2673}" destId="{36D4838F-C3A4-491B-9246-9F2A1021B332}" srcOrd="3" destOrd="0" presId="urn:microsoft.com/office/officeart/2018/2/layout/IconVerticalSolidList"/>
    <dgm:cxn modelId="{A30095E7-A9AA-4EE2-94DB-4F3D49EF89B5}" type="presParOf" srcId="{73D3D5BA-060D-46A4-9F18-748D4BCF2673}" destId="{9B2A7CD7-617E-4B7E-979A-BB696BD4D9AE}" srcOrd="4" destOrd="0" presId="urn:microsoft.com/office/officeart/2018/2/layout/IconVerticalSolidList"/>
    <dgm:cxn modelId="{6EFBDEB0-3D6B-4724-B5CB-12E0A9AA21EE}" type="presParOf" srcId="{9B2A7CD7-617E-4B7E-979A-BB696BD4D9AE}" destId="{4EEAB651-0A60-4A83-891A-ACF72FC26825}" srcOrd="0" destOrd="0" presId="urn:microsoft.com/office/officeart/2018/2/layout/IconVerticalSolidList"/>
    <dgm:cxn modelId="{F8C7C999-D26A-4E2A-9466-E02F18EFA3B3}" type="presParOf" srcId="{9B2A7CD7-617E-4B7E-979A-BB696BD4D9AE}" destId="{54ACC07C-9429-4690-B3CD-4A621E94AFA2}" srcOrd="1" destOrd="0" presId="urn:microsoft.com/office/officeart/2018/2/layout/IconVerticalSolidList"/>
    <dgm:cxn modelId="{81E5E478-7DD9-4373-B9E4-1480359831E1}" type="presParOf" srcId="{9B2A7CD7-617E-4B7E-979A-BB696BD4D9AE}" destId="{9150A698-2D23-4159-A5BF-EE2F7F57A7B9}" srcOrd="2" destOrd="0" presId="urn:microsoft.com/office/officeart/2018/2/layout/IconVerticalSolidList"/>
    <dgm:cxn modelId="{544E7A50-A82B-4B83-B48A-E49A78EB8E7A}" type="presParOf" srcId="{9B2A7CD7-617E-4B7E-979A-BB696BD4D9AE}" destId="{41D78A55-D9FD-4389-90B9-5650776E7518}" srcOrd="3" destOrd="0" presId="urn:microsoft.com/office/officeart/2018/2/layout/IconVerticalSolidList"/>
    <dgm:cxn modelId="{6F724713-4428-44C6-A6E9-AB64ACA2473D}" type="presParOf" srcId="{73D3D5BA-060D-46A4-9F18-748D4BCF2673}" destId="{78B3D35E-4404-4CA2-BABD-A06B4BFCF86B}" srcOrd="5" destOrd="0" presId="urn:microsoft.com/office/officeart/2018/2/layout/IconVerticalSolidList"/>
    <dgm:cxn modelId="{F98979C1-2FB4-41A7-A28A-D9A209AE092D}" type="presParOf" srcId="{73D3D5BA-060D-46A4-9F18-748D4BCF2673}" destId="{5491A79D-BE08-4B3C-9754-4E90EE3FE2D4}" srcOrd="6" destOrd="0" presId="urn:microsoft.com/office/officeart/2018/2/layout/IconVerticalSolidList"/>
    <dgm:cxn modelId="{347E1902-A838-4D89-9DF4-7DF59ED959C0}" type="presParOf" srcId="{5491A79D-BE08-4B3C-9754-4E90EE3FE2D4}" destId="{EBEE5133-D6BB-4639-AE27-C59613732B4C}" srcOrd="0" destOrd="0" presId="urn:microsoft.com/office/officeart/2018/2/layout/IconVerticalSolidList"/>
    <dgm:cxn modelId="{41032F70-579A-4DC0-9515-302F899DAFEF}" type="presParOf" srcId="{5491A79D-BE08-4B3C-9754-4E90EE3FE2D4}" destId="{4B7ED777-D6E4-41A6-BA12-ACEF86498144}" srcOrd="1" destOrd="0" presId="urn:microsoft.com/office/officeart/2018/2/layout/IconVerticalSolidList"/>
    <dgm:cxn modelId="{E2FE4D63-6A73-4381-81C7-74D33D3DBB1C}" type="presParOf" srcId="{5491A79D-BE08-4B3C-9754-4E90EE3FE2D4}" destId="{FB6CA034-36F7-428D-A3A1-7727B9D1AF72}" srcOrd="2" destOrd="0" presId="urn:microsoft.com/office/officeart/2018/2/layout/IconVerticalSolidList"/>
    <dgm:cxn modelId="{4DF592B3-88AE-4924-B31D-B8313DBD239C}" type="presParOf" srcId="{5491A79D-BE08-4B3C-9754-4E90EE3FE2D4}" destId="{53024096-8748-4D1A-B888-51362945CB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CF7CB7-BFD2-4064-9515-6AFECF0A0A7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EA096E-4B6E-4B98-9D80-1A232BFFF183}">
      <dgm:prSet/>
      <dgm:spPr/>
      <dgm:t>
        <a:bodyPr/>
        <a:lstStyle/>
        <a:p>
          <a:r>
            <a:rPr lang="en-US" b="0" i="0"/>
            <a:t>Text-to-Speech Conversion using gTTS</a:t>
          </a:r>
          <a:endParaRPr lang="en-US"/>
        </a:p>
      </dgm:t>
    </dgm:pt>
    <dgm:pt modelId="{2C27A6B5-2769-4471-8CFD-408A18E31F9F}" type="parTrans" cxnId="{38922E81-F734-4338-8DFD-C2BCB372DD3D}">
      <dgm:prSet/>
      <dgm:spPr/>
      <dgm:t>
        <a:bodyPr/>
        <a:lstStyle/>
        <a:p>
          <a:endParaRPr lang="en-US"/>
        </a:p>
      </dgm:t>
    </dgm:pt>
    <dgm:pt modelId="{990AD9AA-6247-41F1-B8A9-01A1C37DB583}" type="sibTrans" cxnId="{38922E81-F734-4338-8DFD-C2BCB372DD3D}">
      <dgm:prSet/>
      <dgm:spPr/>
      <dgm:t>
        <a:bodyPr/>
        <a:lstStyle/>
        <a:p>
          <a:endParaRPr lang="en-US"/>
        </a:p>
      </dgm:t>
    </dgm:pt>
    <dgm:pt modelId="{BBC124D0-FD13-4E71-B89B-AAB2B222FBED}">
      <dgm:prSet/>
      <dgm:spPr/>
      <dgm:t>
        <a:bodyPr/>
        <a:lstStyle/>
        <a:p>
          <a:r>
            <a:rPr lang="en-US" b="0" i="0"/>
            <a:t>Language Translation using Googletrans library</a:t>
          </a:r>
          <a:endParaRPr lang="en-US"/>
        </a:p>
      </dgm:t>
    </dgm:pt>
    <dgm:pt modelId="{579F7FAE-1432-40DC-9A5D-AC45517CFE48}" type="parTrans" cxnId="{64BDA2D9-DD0F-42D3-A205-787C94597272}">
      <dgm:prSet/>
      <dgm:spPr/>
      <dgm:t>
        <a:bodyPr/>
        <a:lstStyle/>
        <a:p>
          <a:endParaRPr lang="en-US"/>
        </a:p>
      </dgm:t>
    </dgm:pt>
    <dgm:pt modelId="{3BDC1A84-4AE1-4907-A919-81212C089EC8}" type="sibTrans" cxnId="{64BDA2D9-DD0F-42D3-A205-787C94597272}">
      <dgm:prSet/>
      <dgm:spPr/>
      <dgm:t>
        <a:bodyPr/>
        <a:lstStyle/>
        <a:p>
          <a:endParaRPr lang="en-US"/>
        </a:p>
      </dgm:t>
    </dgm:pt>
    <dgm:pt modelId="{5B1B1824-D463-4FF0-93A6-F84E8E034318}">
      <dgm:prSet/>
      <dgm:spPr/>
      <dgm:t>
        <a:bodyPr/>
        <a:lstStyle/>
        <a:p>
          <a:r>
            <a:rPr lang="en-US" b="0" i="0"/>
            <a:t>Enhancing accessibility and usability</a:t>
          </a:r>
          <a:endParaRPr lang="en-US"/>
        </a:p>
      </dgm:t>
    </dgm:pt>
    <dgm:pt modelId="{82EE8007-D43E-4A10-ABE6-6D024E4DCB4C}" type="parTrans" cxnId="{7574F9BF-5D54-4C82-8D46-902B73E2BE43}">
      <dgm:prSet/>
      <dgm:spPr/>
      <dgm:t>
        <a:bodyPr/>
        <a:lstStyle/>
        <a:p>
          <a:endParaRPr lang="en-US"/>
        </a:p>
      </dgm:t>
    </dgm:pt>
    <dgm:pt modelId="{62F3FAAE-82A5-4DB0-B153-1B931894711B}" type="sibTrans" cxnId="{7574F9BF-5D54-4C82-8D46-902B73E2BE43}">
      <dgm:prSet/>
      <dgm:spPr/>
      <dgm:t>
        <a:bodyPr/>
        <a:lstStyle/>
        <a:p>
          <a:endParaRPr lang="en-US"/>
        </a:p>
      </dgm:t>
    </dgm:pt>
    <dgm:pt modelId="{83538163-110C-5443-960B-C66BDE8E0312}" type="pres">
      <dgm:prSet presAssocID="{A9CF7CB7-BFD2-4064-9515-6AFECF0A0A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BFE8BE-6E0C-2140-84A6-0FF35A3AF4DF}" type="pres">
      <dgm:prSet presAssocID="{C5EA096E-4B6E-4B98-9D80-1A232BFFF183}" presName="hierRoot1" presStyleCnt="0"/>
      <dgm:spPr/>
    </dgm:pt>
    <dgm:pt modelId="{31C5AEFB-2712-E94D-8DA1-773F78B89316}" type="pres">
      <dgm:prSet presAssocID="{C5EA096E-4B6E-4B98-9D80-1A232BFFF183}" presName="composite" presStyleCnt="0"/>
      <dgm:spPr/>
    </dgm:pt>
    <dgm:pt modelId="{3548DC2C-F618-5340-8271-8B405656FDA2}" type="pres">
      <dgm:prSet presAssocID="{C5EA096E-4B6E-4B98-9D80-1A232BFFF183}" presName="background" presStyleLbl="node0" presStyleIdx="0" presStyleCnt="3"/>
      <dgm:spPr/>
    </dgm:pt>
    <dgm:pt modelId="{95A311D1-8E99-FE41-8B92-DE18A60DC482}" type="pres">
      <dgm:prSet presAssocID="{C5EA096E-4B6E-4B98-9D80-1A232BFFF183}" presName="text" presStyleLbl="fgAcc0" presStyleIdx="0" presStyleCnt="3">
        <dgm:presLayoutVars>
          <dgm:chPref val="3"/>
        </dgm:presLayoutVars>
      </dgm:prSet>
      <dgm:spPr/>
    </dgm:pt>
    <dgm:pt modelId="{6131D8F1-2C52-A14E-B167-13D2B603F302}" type="pres">
      <dgm:prSet presAssocID="{C5EA096E-4B6E-4B98-9D80-1A232BFFF183}" presName="hierChild2" presStyleCnt="0"/>
      <dgm:spPr/>
    </dgm:pt>
    <dgm:pt modelId="{03E793C0-2801-FC42-9397-646C69991E80}" type="pres">
      <dgm:prSet presAssocID="{BBC124D0-FD13-4E71-B89B-AAB2B222FBED}" presName="hierRoot1" presStyleCnt="0"/>
      <dgm:spPr/>
    </dgm:pt>
    <dgm:pt modelId="{6EF793D7-242B-5742-9613-2071584B3070}" type="pres">
      <dgm:prSet presAssocID="{BBC124D0-FD13-4E71-B89B-AAB2B222FBED}" presName="composite" presStyleCnt="0"/>
      <dgm:spPr/>
    </dgm:pt>
    <dgm:pt modelId="{2A0A0077-1518-EF4C-BE96-57828D8665B3}" type="pres">
      <dgm:prSet presAssocID="{BBC124D0-FD13-4E71-B89B-AAB2B222FBED}" presName="background" presStyleLbl="node0" presStyleIdx="1" presStyleCnt="3"/>
      <dgm:spPr/>
    </dgm:pt>
    <dgm:pt modelId="{D8843DD1-EE3C-DD4E-B702-8A232848DB1C}" type="pres">
      <dgm:prSet presAssocID="{BBC124D0-FD13-4E71-B89B-AAB2B222FBED}" presName="text" presStyleLbl="fgAcc0" presStyleIdx="1" presStyleCnt="3">
        <dgm:presLayoutVars>
          <dgm:chPref val="3"/>
        </dgm:presLayoutVars>
      </dgm:prSet>
      <dgm:spPr/>
    </dgm:pt>
    <dgm:pt modelId="{B1D673A4-39D2-B946-B03B-29A1B2F8BCB0}" type="pres">
      <dgm:prSet presAssocID="{BBC124D0-FD13-4E71-B89B-AAB2B222FBED}" presName="hierChild2" presStyleCnt="0"/>
      <dgm:spPr/>
    </dgm:pt>
    <dgm:pt modelId="{29E4523E-508C-A346-809F-29E2AE226247}" type="pres">
      <dgm:prSet presAssocID="{5B1B1824-D463-4FF0-93A6-F84E8E034318}" presName="hierRoot1" presStyleCnt="0"/>
      <dgm:spPr/>
    </dgm:pt>
    <dgm:pt modelId="{B17BD546-A49A-CA4C-9A3B-84C145DA027D}" type="pres">
      <dgm:prSet presAssocID="{5B1B1824-D463-4FF0-93A6-F84E8E034318}" presName="composite" presStyleCnt="0"/>
      <dgm:spPr/>
    </dgm:pt>
    <dgm:pt modelId="{BDDE83A0-C060-844F-8B99-D1AED457DF69}" type="pres">
      <dgm:prSet presAssocID="{5B1B1824-D463-4FF0-93A6-F84E8E034318}" presName="background" presStyleLbl="node0" presStyleIdx="2" presStyleCnt="3"/>
      <dgm:spPr/>
    </dgm:pt>
    <dgm:pt modelId="{3A52F6DA-FC02-F742-A54A-529228326F90}" type="pres">
      <dgm:prSet presAssocID="{5B1B1824-D463-4FF0-93A6-F84E8E034318}" presName="text" presStyleLbl="fgAcc0" presStyleIdx="2" presStyleCnt="3">
        <dgm:presLayoutVars>
          <dgm:chPref val="3"/>
        </dgm:presLayoutVars>
      </dgm:prSet>
      <dgm:spPr/>
    </dgm:pt>
    <dgm:pt modelId="{AE3A65DE-2122-FC45-B816-1B9516771EB9}" type="pres">
      <dgm:prSet presAssocID="{5B1B1824-D463-4FF0-93A6-F84E8E034318}" presName="hierChild2" presStyleCnt="0"/>
      <dgm:spPr/>
    </dgm:pt>
  </dgm:ptLst>
  <dgm:cxnLst>
    <dgm:cxn modelId="{74E51203-C610-DE41-B63A-4F9826AB88F1}" type="presOf" srcId="{BBC124D0-FD13-4E71-B89B-AAB2B222FBED}" destId="{D8843DD1-EE3C-DD4E-B702-8A232848DB1C}" srcOrd="0" destOrd="0" presId="urn:microsoft.com/office/officeart/2005/8/layout/hierarchy1"/>
    <dgm:cxn modelId="{6D1CCB31-CDC1-1745-B96D-73C9B921748A}" type="presOf" srcId="{A9CF7CB7-BFD2-4064-9515-6AFECF0A0A73}" destId="{83538163-110C-5443-960B-C66BDE8E0312}" srcOrd="0" destOrd="0" presId="urn:microsoft.com/office/officeart/2005/8/layout/hierarchy1"/>
    <dgm:cxn modelId="{6B1B607D-2541-3942-A972-8F4CF77F1438}" type="presOf" srcId="{C5EA096E-4B6E-4B98-9D80-1A232BFFF183}" destId="{95A311D1-8E99-FE41-8B92-DE18A60DC482}" srcOrd="0" destOrd="0" presId="urn:microsoft.com/office/officeart/2005/8/layout/hierarchy1"/>
    <dgm:cxn modelId="{38922E81-F734-4338-8DFD-C2BCB372DD3D}" srcId="{A9CF7CB7-BFD2-4064-9515-6AFECF0A0A73}" destId="{C5EA096E-4B6E-4B98-9D80-1A232BFFF183}" srcOrd="0" destOrd="0" parTransId="{2C27A6B5-2769-4471-8CFD-408A18E31F9F}" sibTransId="{990AD9AA-6247-41F1-B8A9-01A1C37DB583}"/>
    <dgm:cxn modelId="{7574F9BF-5D54-4C82-8D46-902B73E2BE43}" srcId="{A9CF7CB7-BFD2-4064-9515-6AFECF0A0A73}" destId="{5B1B1824-D463-4FF0-93A6-F84E8E034318}" srcOrd="2" destOrd="0" parTransId="{82EE8007-D43E-4A10-ABE6-6D024E4DCB4C}" sibTransId="{62F3FAAE-82A5-4DB0-B153-1B931894711B}"/>
    <dgm:cxn modelId="{64BDA2D9-DD0F-42D3-A205-787C94597272}" srcId="{A9CF7CB7-BFD2-4064-9515-6AFECF0A0A73}" destId="{BBC124D0-FD13-4E71-B89B-AAB2B222FBED}" srcOrd="1" destOrd="0" parTransId="{579F7FAE-1432-40DC-9A5D-AC45517CFE48}" sibTransId="{3BDC1A84-4AE1-4907-A919-81212C089EC8}"/>
    <dgm:cxn modelId="{4F77F8F5-A354-E24B-87FD-D6AE915B6CBC}" type="presOf" srcId="{5B1B1824-D463-4FF0-93A6-F84E8E034318}" destId="{3A52F6DA-FC02-F742-A54A-529228326F90}" srcOrd="0" destOrd="0" presId="urn:microsoft.com/office/officeart/2005/8/layout/hierarchy1"/>
    <dgm:cxn modelId="{B68C5699-5B2C-1449-8BDF-9147671020D5}" type="presParOf" srcId="{83538163-110C-5443-960B-C66BDE8E0312}" destId="{44BFE8BE-6E0C-2140-84A6-0FF35A3AF4DF}" srcOrd="0" destOrd="0" presId="urn:microsoft.com/office/officeart/2005/8/layout/hierarchy1"/>
    <dgm:cxn modelId="{E583CD2C-3120-2B43-ADF6-4BF6DE2D2A14}" type="presParOf" srcId="{44BFE8BE-6E0C-2140-84A6-0FF35A3AF4DF}" destId="{31C5AEFB-2712-E94D-8DA1-773F78B89316}" srcOrd="0" destOrd="0" presId="urn:microsoft.com/office/officeart/2005/8/layout/hierarchy1"/>
    <dgm:cxn modelId="{8B45BB26-8046-D64D-AACF-21DB201B9F90}" type="presParOf" srcId="{31C5AEFB-2712-E94D-8DA1-773F78B89316}" destId="{3548DC2C-F618-5340-8271-8B405656FDA2}" srcOrd="0" destOrd="0" presId="urn:microsoft.com/office/officeart/2005/8/layout/hierarchy1"/>
    <dgm:cxn modelId="{F1A6F31A-6248-A04B-A456-F33100F41153}" type="presParOf" srcId="{31C5AEFB-2712-E94D-8DA1-773F78B89316}" destId="{95A311D1-8E99-FE41-8B92-DE18A60DC482}" srcOrd="1" destOrd="0" presId="urn:microsoft.com/office/officeart/2005/8/layout/hierarchy1"/>
    <dgm:cxn modelId="{6A2B88C2-1E2F-6646-9D12-534DF07C23F0}" type="presParOf" srcId="{44BFE8BE-6E0C-2140-84A6-0FF35A3AF4DF}" destId="{6131D8F1-2C52-A14E-B167-13D2B603F302}" srcOrd="1" destOrd="0" presId="urn:microsoft.com/office/officeart/2005/8/layout/hierarchy1"/>
    <dgm:cxn modelId="{FEAB9597-E583-034D-90CD-ACAE0D286466}" type="presParOf" srcId="{83538163-110C-5443-960B-C66BDE8E0312}" destId="{03E793C0-2801-FC42-9397-646C69991E80}" srcOrd="1" destOrd="0" presId="urn:microsoft.com/office/officeart/2005/8/layout/hierarchy1"/>
    <dgm:cxn modelId="{5153592E-8212-4642-B38F-36BBC08C1666}" type="presParOf" srcId="{03E793C0-2801-FC42-9397-646C69991E80}" destId="{6EF793D7-242B-5742-9613-2071584B3070}" srcOrd="0" destOrd="0" presId="urn:microsoft.com/office/officeart/2005/8/layout/hierarchy1"/>
    <dgm:cxn modelId="{A9C61AE9-E8B4-B54E-9AC0-281C9200A6DE}" type="presParOf" srcId="{6EF793D7-242B-5742-9613-2071584B3070}" destId="{2A0A0077-1518-EF4C-BE96-57828D8665B3}" srcOrd="0" destOrd="0" presId="urn:microsoft.com/office/officeart/2005/8/layout/hierarchy1"/>
    <dgm:cxn modelId="{71AF243F-B000-6E48-BDD2-512F7FBA4BDD}" type="presParOf" srcId="{6EF793D7-242B-5742-9613-2071584B3070}" destId="{D8843DD1-EE3C-DD4E-B702-8A232848DB1C}" srcOrd="1" destOrd="0" presId="urn:microsoft.com/office/officeart/2005/8/layout/hierarchy1"/>
    <dgm:cxn modelId="{0F5EF1E8-A644-1F47-85B5-BFF3A065FC7B}" type="presParOf" srcId="{03E793C0-2801-FC42-9397-646C69991E80}" destId="{B1D673A4-39D2-B946-B03B-29A1B2F8BCB0}" srcOrd="1" destOrd="0" presId="urn:microsoft.com/office/officeart/2005/8/layout/hierarchy1"/>
    <dgm:cxn modelId="{6F47D0B7-5112-A041-BD59-D1C0B7990767}" type="presParOf" srcId="{83538163-110C-5443-960B-C66BDE8E0312}" destId="{29E4523E-508C-A346-809F-29E2AE226247}" srcOrd="2" destOrd="0" presId="urn:microsoft.com/office/officeart/2005/8/layout/hierarchy1"/>
    <dgm:cxn modelId="{A4EB4D2B-8AA6-8C4A-9ABC-8CC242404DB7}" type="presParOf" srcId="{29E4523E-508C-A346-809F-29E2AE226247}" destId="{B17BD546-A49A-CA4C-9A3B-84C145DA027D}" srcOrd="0" destOrd="0" presId="urn:microsoft.com/office/officeart/2005/8/layout/hierarchy1"/>
    <dgm:cxn modelId="{5A52FC39-0A42-7643-A42E-90867C59F1D4}" type="presParOf" srcId="{B17BD546-A49A-CA4C-9A3B-84C145DA027D}" destId="{BDDE83A0-C060-844F-8B99-D1AED457DF69}" srcOrd="0" destOrd="0" presId="urn:microsoft.com/office/officeart/2005/8/layout/hierarchy1"/>
    <dgm:cxn modelId="{0DD66184-66AA-1347-B912-E8E2263EEABB}" type="presParOf" srcId="{B17BD546-A49A-CA4C-9A3B-84C145DA027D}" destId="{3A52F6DA-FC02-F742-A54A-529228326F90}" srcOrd="1" destOrd="0" presId="urn:microsoft.com/office/officeart/2005/8/layout/hierarchy1"/>
    <dgm:cxn modelId="{63F8C204-462E-9840-AAC0-67262ADACA1A}" type="presParOf" srcId="{29E4523E-508C-A346-809F-29E2AE226247}" destId="{AE3A65DE-2122-FC45-B816-1B9516771E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F352E3-94ED-4A1B-A8BF-7CA2DB01B8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F27166-8854-4B63-8CDB-3C76EB747E24}">
      <dgm:prSet/>
      <dgm:spPr/>
      <dgm:t>
        <a:bodyPr/>
        <a:lstStyle/>
        <a:p>
          <a:r>
            <a:rPr lang="en-US" b="0" i="0"/>
            <a:t>Addressing challenges with NLP algorithms</a:t>
          </a:r>
          <a:endParaRPr lang="en-US"/>
        </a:p>
      </dgm:t>
    </dgm:pt>
    <dgm:pt modelId="{C0AB00D8-9D30-4225-B651-CA53C1D4EF71}" type="parTrans" cxnId="{A89803C6-72F0-4679-BC01-F09221799F8D}">
      <dgm:prSet/>
      <dgm:spPr/>
      <dgm:t>
        <a:bodyPr/>
        <a:lstStyle/>
        <a:p>
          <a:endParaRPr lang="en-US"/>
        </a:p>
      </dgm:t>
    </dgm:pt>
    <dgm:pt modelId="{12F4851C-8F7F-4E88-BDE3-AE0383C715A7}" type="sibTrans" cxnId="{A89803C6-72F0-4679-BC01-F09221799F8D}">
      <dgm:prSet/>
      <dgm:spPr/>
      <dgm:t>
        <a:bodyPr/>
        <a:lstStyle/>
        <a:p>
          <a:endParaRPr lang="en-US"/>
        </a:p>
      </dgm:t>
    </dgm:pt>
    <dgm:pt modelId="{566181F7-3CF9-4367-8493-204A6EA96D53}">
      <dgm:prSet/>
      <dgm:spPr/>
      <dgm:t>
        <a:bodyPr/>
        <a:lstStyle/>
        <a:p>
          <a:r>
            <a:rPr lang="en-US" b="0" i="0"/>
            <a:t>Comparative analysis of six algorithms</a:t>
          </a:r>
          <a:endParaRPr lang="en-US"/>
        </a:p>
      </dgm:t>
    </dgm:pt>
    <dgm:pt modelId="{C47058EB-2810-49E8-A48A-E1CA6442E5F3}" type="parTrans" cxnId="{2943E801-2891-42A6-AB6A-4EB1EFB677E3}">
      <dgm:prSet/>
      <dgm:spPr/>
      <dgm:t>
        <a:bodyPr/>
        <a:lstStyle/>
        <a:p>
          <a:endParaRPr lang="en-US"/>
        </a:p>
      </dgm:t>
    </dgm:pt>
    <dgm:pt modelId="{85D9730D-C0C2-40D5-8471-E4DDE46B6577}" type="sibTrans" cxnId="{2943E801-2891-42A6-AB6A-4EB1EFB677E3}">
      <dgm:prSet/>
      <dgm:spPr/>
      <dgm:t>
        <a:bodyPr/>
        <a:lstStyle/>
        <a:p>
          <a:endParaRPr lang="en-US"/>
        </a:p>
      </dgm:t>
    </dgm:pt>
    <dgm:pt modelId="{9F04BD01-F4FC-4896-B771-B15E7ECC5373}">
      <dgm:prSet/>
      <dgm:spPr/>
      <dgm:t>
        <a:bodyPr/>
        <a:lstStyle/>
        <a:p>
          <a:r>
            <a:rPr lang="en-US" b="0" i="0"/>
            <a:t>Highlighting the efficacy of abstractive summarization, particularly BART</a:t>
          </a:r>
          <a:endParaRPr lang="en-US"/>
        </a:p>
      </dgm:t>
    </dgm:pt>
    <dgm:pt modelId="{703EC44D-7C83-405F-BE04-D73240537F31}" type="parTrans" cxnId="{3FAB1F09-D25F-4CC1-B5F8-B998F0921DDE}">
      <dgm:prSet/>
      <dgm:spPr/>
      <dgm:t>
        <a:bodyPr/>
        <a:lstStyle/>
        <a:p>
          <a:endParaRPr lang="en-US"/>
        </a:p>
      </dgm:t>
    </dgm:pt>
    <dgm:pt modelId="{62C5BFC6-3EB3-4F9D-9ACC-43149A12160A}" type="sibTrans" cxnId="{3FAB1F09-D25F-4CC1-B5F8-B998F0921DDE}">
      <dgm:prSet/>
      <dgm:spPr/>
      <dgm:t>
        <a:bodyPr/>
        <a:lstStyle/>
        <a:p>
          <a:endParaRPr lang="en-US"/>
        </a:p>
      </dgm:t>
    </dgm:pt>
    <dgm:pt modelId="{802DE237-95E2-4CC0-A468-77F8A397AD25}">
      <dgm:prSet/>
      <dgm:spPr/>
      <dgm:t>
        <a:bodyPr/>
        <a:lstStyle/>
        <a:p>
          <a:r>
            <a:rPr lang="en-US" b="0" i="0"/>
            <a:t>Practical solutions for researchers dealing with extensive textual content</a:t>
          </a:r>
          <a:endParaRPr lang="en-US"/>
        </a:p>
      </dgm:t>
    </dgm:pt>
    <dgm:pt modelId="{06110617-C785-4539-A718-1BED0523AFC3}" type="parTrans" cxnId="{A7F9B2FB-F65E-4D1C-A790-3A57A55F24DB}">
      <dgm:prSet/>
      <dgm:spPr/>
      <dgm:t>
        <a:bodyPr/>
        <a:lstStyle/>
        <a:p>
          <a:endParaRPr lang="en-US"/>
        </a:p>
      </dgm:t>
    </dgm:pt>
    <dgm:pt modelId="{20860E49-8EA0-487E-8F64-FBE903BEE84D}" type="sibTrans" cxnId="{A7F9B2FB-F65E-4D1C-A790-3A57A55F24DB}">
      <dgm:prSet/>
      <dgm:spPr/>
      <dgm:t>
        <a:bodyPr/>
        <a:lstStyle/>
        <a:p>
          <a:endParaRPr lang="en-US"/>
        </a:p>
      </dgm:t>
    </dgm:pt>
    <dgm:pt modelId="{CDECAB1B-C2C1-4040-B640-84DEC9678D5D}" type="pres">
      <dgm:prSet presAssocID="{81F352E3-94ED-4A1B-A8BF-7CA2DB01B83E}" presName="linear" presStyleCnt="0">
        <dgm:presLayoutVars>
          <dgm:animLvl val="lvl"/>
          <dgm:resizeHandles val="exact"/>
        </dgm:presLayoutVars>
      </dgm:prSet>
      <dgm:spPr/>
    </dgm:pt>
    <dgm:pt modelId="{D9812D0F-D0BA-8541-9800-867B4147C056}" type="pres">
      <dgm:prSet presAssocID="{15F27166-8854-4B63-8CDB-3C76EB747E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6EBC4E-DFE8-E642-ADC8-FE870BCCB370}" type="pres">
      <dgm:prSet presAssocID="{12F4851C-8F7F-4E88-BDE3-AE0383C715A7}" presName="spacer" presStyleCnt="0"/>
      <dgm:spPr/>
    </dgm:pt>
    <dgm:pt modelId="{C2C2CB9D-05FC-0648-8345-041AF054B454}" type="pres">
      <dgm:prSet presAssocID="{566181F7-3CF9-4367-8493-204A6EA96D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0AEF94-4419-1F4E-82A2-F4F5077E6D46}" type="pres">
      <dgm:prSet presAssocID="{85D9730D-C0C2-40D5-8471-E4DDE46B6577}" presName="spacer" presStyleCnt="0"/>
      <dgm:spPr/>
    </dgm:pt>
    <dgm:pt modelId="{43DE0C35-A1BF-4B44-A4B7-DA9E47B5915F}" type="pres">
      <dgm:prSet presAssocID="{9F04BD01-F4FC-4896-B771-B15E7ECC537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B94C5E-3F94-264E-BFD9-713DEA5A1098}" type="pres">
      <dgm:prSet presAssocID="{62C5BFC6-3EB3-4F9D-9ACC-43149A12160A}" presName="spacer" presStyleCnt="0"/>
      <dgm:spPr/>
    </dgm:pt>
    <dgm:pt modelId="{BAD8ABE4-3113-9E41-ADF6-1BDFDE8F6A81}" type="pres">
      <dgm:prSet presAssocID="{802DE237-95E2-4CC0-A468-77F8A397AD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43E801-2891-42A6-AB6A-4EB1EFB677E3}" srcId="{81F352E3-94ED-4A1B-A8BF-7CA2DB01B83E}" destId="{566181F7-3CF9-4367-8493-204A6EA96D53}" srcOrd="1" destOrd="0" parTransId="{C47058EB-2810-49E8-A48A-E1CA6442E5F3}" sibTransId="{85D9730D-C0C2-40D5-8471-E4DDE46B6577}"/>
    <dgm:cxn modelId="{3FAB1F09-D25F-4CC1-B5F8-B998F0921DDE}" srcId="{81F352E3-94ED-4A1B-A8BF-7CA2DB01B83E}" destId="{9F04BD01-F4FC-4896-B771-B15E7ECC5373}" srcOrd="2" destOrd="0" parTransId="{703EC44D-7C83-405F-BE04-D73240537F31}" sibTransId="{62C5BFC6-3EB3-4F9D-9ACC-43149A12160A}"/>
    <dgm:cxn modelId="{CC35E646-3991-7D4F-BADF-47BCE7F3AE4C}" type="presOf" srcId="{802DE237-95E2-4CC0-A468-77F8A397AD25}" destId="{BAD8ABE4-3113-9E41-ADF6-1BDFDE8F6A81}" srcOrd="0" destOrd="0" presId="urn:microsoft.com/office/officeart/2005/8/layout/vList2"/>
    <dgm:cxn modelId="{A1C96659-962B-1443-8EEE-1D9208A00FC4}" type="presOf" srcId="{15F27166-8854-4B63-8CDB-3C76EB747E24}" destId="{D9812D0F-D0BA-8541-9800-867B4147C056}" srcOrd="0" destOrd="0" presId="urn:microsoft.com/office/officeart/2005/8/layout/vList2"/>
    <dgm:cxn modelId="{3B64BD7B-604D-EF4E-BE8C-5A170EEA4D75}" type="presOf" srcId="{81F352E3-94ED-4A1B-A8BF-7CA2DB01B83E}" destId="{CDECAB1B-C2C1-4040-B640-84DEC9678D5D}" srcOrd="0" destOrd="0" presId="urn:microsoft.com/office/officeart/2005/8/layout/vList2"/>
    <dgm:cxn modelId="{16D98792-3FA5-CE4D-8635-AE5D127E462C}" type="presOf" srcId="{9F04BD01-F4FC-4896-B771-B15E7ECC5373}" destId="{43DE0C35-A1BF-4B44-A4B7-DA9E47B5915F}" srcOrd="0" destOrd="0" presId="urn:microsoft.com/office/officeart/2005/8/layout/vList2"/>
    <dgm:cxn modelId="{A89803C6-72F0-4679-BC01-F09221799F8D}" srcId="{81F352E3-94ED-4A1B-A8BF-7CA2DB01B83E}" destId="{15F27166-8854-4B63-8CDB-3C76EB747E24}" srcOrd="0" destOrd="0" parTransId="{C0AB00D8-9D30-4225-B651-CA53C1D4EF71}" sibTransId="{12F4851C-8F7F-4E88-BDE3-AE0383C715A7}"/>
    <dgm:cxn modelId="{112630D8-F656-0B44-89B1-3C82DD062856}" type="presOf" srcId="{566181F7-3CF9-4367-8493-204A6EA96D53}" destId="{C2C2CB9D-05FC-0648-8345-041AF054B454}" srcOrd="0" destOrd="0" presId="urn:microsoft.com/office/officeart/2005/8/layout/vList2"/>
    <dgm:cxn modelId="{A7F9B2FB-F65E-4D1C-A790-3A57A55F24DB}" srcId="{81F352E3-94ED-4A1B-A8BF-7CA2DB01B83E}" destId="{802DE237-95E2-4CC0-A468-77F8A397AD25}" srcOrd="3" destOrd="0" parTransId="{06110617-C785-4539-A718-1BED0523AFC3}" sibTransId="{20860E49-8EA0-487E-8F64-FBE903BEE84D}"/>
    <dgm:cxn modelId="{877B31D7-C5F7-954B-BC77-37FB697D4E3D}" type="presParOf" srcId="{CDECAB1B-C2C1-4040-B640-84DEC9678D5D}" destId="{D9812D0F-D0BA-8541-9800-867B4147C056}" srcOrd="0" destOrd="0" presId="urn:microsoft.com/office/officeart/2005/8/layout/vList2"/>
    <dgm:cxn modelId="{DD41DB27-4D14-214C-A30A-DA3BAB6C4793}" type="presParOf" srcId="{CDECAB1B-C2C1-4040-B640-84DEC9678D5D}" destId="{2E6EBC4E-DFE8-E642-ADC8-FE870BCCB370}" srcOrd="1" destOrd="0" presId="urn:microsoft.com/office/officeart/2005/8/layout/vList2"/>
    <dgm:cxn modelId="{721A3FF5-DCC9-634E-BFD7-59B19723647E}" type="presParOf" srcId="{CDECAB1B-C2C1-4040-B640-84DEC9678D5D}" destId="{C2C2CB9D-05FC-0648-8345-041AF054B454}" srcOrd="2" destOrd="0" presId="urn:microsoft.com/office/officeart/2005/8/layout/vList2"/>
    <dgm:cxn modelId="{6E347C33-6563-AE49-BA49-8C4F6D90D5F1}" type="presParOf" srcId="{CDECAB1B-C2C1-4040-B640-84DEC9678D5D}" destId="{EB0AEF94-4419-1F4E-82A2-F4F5077E6D46}" srcOrd="3" destOrd="0" presId="urn:microsoft.com/office/officeart/2005/8/layout/vList2"/>
    <dgm:cxn modelId="{8C311740-B4BE-634C-A13A-2DA0E131CAC5}" type="presParOf" srcId="{CDECAB1B-C2C1-4040-B640-84DEC9678D5D}" destId="{43DE0C35-A1BF-4B44-A4B7-DA9E47B5915F}" srcOrd="4" destOrd="0" presId="urn:microsoft.com/office/officeart/2005/8/layout/vList2"/>
    <dgm:cxn modelId="{8F3B980B-EE8C-EC46-A0FD-784AD694F7C5}" type="presParOf" srcId="{CDECAB1B-C2C1-4040-B640-84DEC9678D5D}" destId="{7BB94C5E-3F94-264E-BFD9-713DEA5A1098}" srcOrd="5" destOrd="0" presId="urn:microsoft.com/office/officeart/2005/8/layout/vList2"/>
    <dgm:cxn modelId="{F34AA474-7594-524D-9D7B-323285AAA022}" type="presParOf" srcId="{CDECAB1B-C2C1-4040-B640-84DEC9678D5D}" destId="{BAD8ABE4-3113-9E41-ADF6-1BDFDE8F6A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043ED-6D00-46DF-BE55-A282A207901B}">
      <dsp:nvSpPr>
        <dsp:cNvPr id="0" name=""/>
        <dsp:cNvSpPr/>
      </dsp:nvSpPr>
      <dsp:spPr>
        <a:xfrm>
          <a:off x="0" y="484"/>
          <a:ext cx="10134600" cy="1133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4FC30-5F9D-4CDA-91E2-292491C9818F}">
      <dsp:nvSpPr>
        <dsp:cNvPr id="0" name=""/>
        <dsp:cNvSpPr/>
      </dsp:nvSpPr>
      <dsp:spPr>
        <a:xfrm>
          <a:off x="342980" y="255594"/>
          <a:ext cx="623601" cy="62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A68E-99B4-4D99-B31D-17383BE47C3F}">
      <dsp:nvSpPr>
        <dsp:cNvPr id="0" name=""/>
        <dsp:cNvSpPr/>
      </dsp:nvSpPr>
      <dsp:spPr>
        <a:xfrm>
          <a:off x="1309563" y="484"/>
          <a:ext cx="8825036" cy="113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96" tIns="119996" rIns="119996" bIns="1199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Addressing information overload with NLP algorithms</a:t>
          </a:r>
          <a:endParaRPr lang="en-US" sz="2500" kern="1200"/>
        </a:p>
      </dsp:txBody>
      <dsp:txXfrm>
        <a:off x="1309563" y="484"/>
        <a:ext cx="8825036" cy="1133820"/>
      </dsp:txXfrm>
    </dsp:sp>
    <dsp:sp modelId="{6993B072-50F3-4221-9DF3-0DA52780075A}">
      <dsp:nvSpPr>
        <dsp:cNvPr id="0" name=""/>
        <dsp:cNvSpPr/>
      </dsp:nvSpPr>
      <dsp:spPr>
        <a:xfrm>
          <a:off x="0" y="1417760"/>
          <a:ext cx="10134600" cy="1133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799D2-BD63-4183-9D27-560F3B59508B}">
      <dsp:nvSpPr>
        <dsp:cNvPr id="0" name=""/>
        <dsp:cNvSpPr/>
      </dsp:nvSpPr>
      <dsp:spPr>
        <a:xfrm>
          <a:off x="342980" y="1672870"/>
          <a:ext cx="623601" cy="62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F8028-FF3A-45EF-B522-5D2EF8E00834}">
      <dsp:nvSpPr>
        <dsp:cNvPr id="0" name=""/>
        <dsp:cNvSpPr/>
      </dsp:nvSpPr>
      <dsp:spPr>
        <a:xfrm>
          <a:off x="1309563" y="1417760"/>
          <a:ext cx="8825036" cy="113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96" tIns="119996" rIns="119996" bIns="1199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Comprehensive comparison for accuracy and speed</a:t>
          </a:r>
          <a:endParaRPr lang="en-US" sz="2500" kern="1200"/>
        </a:p>
      </dsp:txBody>
      <dsp:txXfrm>
        <a:off x="1309563" y="1417760"/>
        <a:ext cx="8825036" cy="1133820"/>
      </dsp:txXfrm>
    </dsp:sp>
    <dsp:sp modelId="{DE49A821-DAB5-44FA-BD9F-D73F79433E3E}">
      <dsp:nvSpPr>
        <dsp:cNvPr id="0" name=""/>
        <dsp:cNvSpPr/>
      </dsp:nvSpPr>
      <dsp:spPr>
        <a:xfrm>
          <a:off x="0" y="2835036"/>
          <a:ext cx="10134600" cy="11338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977C2-D0C1-4DA2-AE60-F73982DC566F}">
      <dsp:nvSpPr>
        <dsp:cNvPr id="0" name=""/>
        <dsp:cNvSpPr/>
      </dsp:nvSpPr>
      <dsp:spPr>
        <a:xfrm>
          <a:off x="342980" y="3090146"/>
          <a:ext cx="623601" cy="62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E04D3-19A5-49D6-B170-D8D6C08D794C}">
      <dsp:nvSpPr>
        <dsp:cNvPr id="0" name=""/>
        <dsp:cNvSpPr/>
      </dsp:nvSpPr>
      <dsp:spPr>
        <a:xfrm>
          <a:off x="1309563" y="2835036"/>
          <a:ext cx="8825036" cy="113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96" tIns="119996" rIns="119996" bIns="1199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Aim to identify the most accurate and time-efficient summarization methods</a:t>
          </a:r>
          <a:endParaRPr lang="en-US" sz="2500" kern="1200"/>
        </a:p>
      </dsp:txBody>
      <dsp:txXfrm>
        <a:off x="1309563" y="2835036"/>
        <a:ext cx="8825036" cy="1133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DEA23-FC92-41B9-B084-CBCA3B9C16C9}">
      <dsp:nvSpPr>
        <dsp:cNvPr id="0" name=""/>
        <dsp:cNvSpPr/>
      </dsp:nvSpPr>
      <dsp:spPr>
        <a:xfrm>
          <a:off x="0" y="1647"/>
          <a:ext cx="10134600" cy="83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6C3C5-EAB3-43C5-801A-C5BBE62BEB33}">
      <dsp:nvSpPr>
        <dsp:cNvPr id="0" name=""/>
        <dsp:cNvSpPr/>
      </dsp:nvSpPr>
      <dsp:spPr>
        <a:xfrm>
          <a:off x="252574" y="189512"/>
          <a:ext cx="459226" cy="459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4489D-3E5E-4687-A766-7FAA23356241}">
      <dsp:nvSpPr>
        <dsp:cNvPr id="0" name=""/>
        <dsp:cNvSpPr/>
      </dsp:nvSpPr>
      <dsp:spPr>
        <a:xfrm>
          <a:off x="964375" y="1647"/>
          <a:ext cx="9170224" cy="83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66" tIns="88366" rIns="88366" bIns="883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Challenges in extracting meaningful content</a:t>
          </a:r>
          <a:endParaRPr lang="en-US" sz="2200" kern="1200"/>
        </a:p>
      </dsp:txBody>
      <dsp:txXfrm>
        <a:off x="964375" y="1647"/>
        <a:ext cx="9170224" cy="834957"/>
      </dsp:txXfrm>
    </dsp:sp>
    <dsp:sp modelId="{F48E8E66-508F-4CC4-A268-F654E01BDE34}">
      <dsp:nvSpPr>
        <dsp:cNvPr id="0" name=""/>
        <dsp:cNvSpPr/>
      </dsp:nvSpPr>
      <dsp:spPr>
        <a:xfrm>
          <a:off x="0" y="1045344"/>
          <a:ext cx="10134600" cy="83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765F1-DE79-4283-BEAA-93408303A1E5}">
      <dsp:nvSpPr>
        <dsp:cNvPr id="0" name=""/>
        <dsp:cNvSpPr/>
      </dsp:nvSpPr>
      <dsp:spPr>
        <a:xfrm>
          <a:off x="252574" y="1233209"/>
          <a:ext cx="459226" cy="459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7DFA-0566-4448-B743-B038E239581B}">
      <dsp:nvSpPr>
        <dsp:cNvPr id="0" name=""/>
        <dsp:cNvSpPr/>
      </dsp:nvSpPr>
      <dsp:spPr>
        <a:xfrm>
          <a:off x="964375" y="1045344"/>
          <a:ext cx="9170224" cy="83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66" tIns="88366" rIns="88366" bIns="883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Objective: Efficient and accurate automated summarization</a:t>
          </a:r>
          <a:endParaRPr lang="en-US" sz="2200" kern="1200"/>
        </a:p>
      </dsp:txBody>
      <dsp:txXfrm>
        <a:off x="964375" y="1045344"/>
        <a:ext cx="9170224" cy="834957"/>
      </dsp:txXfrm>
    </dsp:sp>
    <dsp:sp modelId="{DB2C22A7-8EFB-45FE-86D8-3BA0D4705CD2}">
      <dsp:nvSpPr>
        <dsp:cNvPr id="0" name=""/>
        <dsp:cNvSpPr/>
      </dsp:nvSpPr>
      <dsp:spPr>
        <a:xfrm>
          <a:off x="0" y="2089040"/>
          <a:ext cx="10134600" cy="83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EC7F7-7B7F-4959-AC0E-470C70D6D983}">
      <dsp:nvSpPr>
        <dsp:cNvPr id="0" name=""/>
        <dsp:cNvSpPr/>
      </dsp:nvSpPr>
      <dsp:spPr>
        <a:xfrm>
          <a:off x="252574" y="2276906"/>
          <a:ext cx="459226" cy="459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E4CF2-E26F-4A28-B732-8FE77F137CD7}">
      <dsp:nvSpPr>
        <dsp:cNvPr id="0" name=""/>
        <dsp:cNvSpPr/>
      </dsp:nvSpPr>
      <dsp:spPr>
        <a:xfrm>
          <a:off x="964375" y="2089040"/>
          <a:ext cx="9170224" cy="83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66" tIns="88366" rIns="88366" bIns="883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Attributes of summarization: Inclusion, Avoidance of Redundancy, Coherence</a:t>
          </a:r>
          <a:endParaRPr lang="en-US" sz="2200" kern="1200"/>
        </a:p>
      </dsp:txBody>
      <dsp:txXfrm>
        <a:off x="964375" y="2089040"/>
        <a:ext cx="9170224" cy="834957"/>
      </dsp:txXfrm>
    </dsp:sp>
    <dsp:sp modelId="{1FDB5A93-C965-4200-8D20-47C28B8F656F}">
      <dsp:nvSpPr>
        <dsp:cNvPr id="0" name=""/>
        <dsp:cNvSpPr/>
      </dsp:nvSpPr>
      <dsp:spPr>
        <a:xfrm>
          <a:off x="0" y="3132737"/>
          <a:ext cx="10134600" cy="83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0C7F7-9C3D-4D8E-ABEC-AE49119AB13D}">
      <dsp:nvSpPr>
        <dsp:cNvPr id="0" name=""/>
        <dsp:cNvSpPr/>
      </dsp:nvSpPr>
      <dsp:spPr>
        <a:xfrm>
          <a:off x="252574" y="3320602"/>
          <a:ext cx="459226" cy="459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FC17-3BDF-4C38-A9C5-67D267FE82F0}">
      <dsp:nvSpPr>
        <dsp:cNvPr id="0" name=""/>
        <dsp:cNvSpPr/>
      </dsp:nvSpPr>
      <dsp:spPr>
        <a:xfrm>
          <a:off x="964375" y="3132737"/>
          <a:ext cx="9170224" cy="83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66" tIns="88366" rIns="88366" bIns="883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Integration of discourse processing techniques: </a:t>
          </a:r>
          <a:r>
            <a:rPr lang="en-US" sz="2200" kern="1200"/>
            <a:t>T</a:t>
          </a:r>
          <a:r>
            <a:rPr lang="en-US" sz="2200" b="0" i="0" kern="1200"/>
            <a:t>o ensure that the generated summaries maintain a logical and coherent structure.</a:t>
          </a:r>
          <a:endParaRPr lang="en-US" sz="2200" kern="1200"/>
        </a:p>
      </dsp:txBody>
      <dsp:txXfrm>
        <a:off x="964375" y="3132737"/>
        <a:ext cx="9170224" cy="83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95389-C648-4961-9425-2EFE10F9D4AF}">
      <dsp:nvSpPr>
        <dsp:cNvPr id="0" name=""/>
        <dsp:cNvSpPr/>
      </dsp:nvSpPr>
      <dsp:spPr>
        <a:xfrm>
          <a:off x="0" y="4325"/>
          <a:ext cx="6900512" cy="921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31273-5A8F-4901-AA07-670CCEB2E821}">
      <dsp:nvSpPr>
        <dsp:cNvPr id="0" name=""/>
        <dsp:cNvSpPr/>
      </dsp:nvSpPr>
      <dsp:spPr>
        <a:xfrm>
          <a:off x="278677" y="211606"/>
          <a:ext cx="506686" cy="50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1293E-EA05-44CE-8395-2E10AACAD4C9}">
      <dsp:nvSpPr>
        <dsp:cNvPr id="0" name=""/>
        <dsp:cNvSpPr/>
      </dsp:nvSpPr>
      <dsp:spPr>
        <a:xfrm>
          <a:off x="1064041" y="432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Erera et al. (2019) A Summarization System for Scientific Documents.</a:t>
          </a:r>
        </a:p>
      </dsp:txBody>
      <dsp:txXfrm>
        <a:off x="1064041" y="4325"/>
        <a:ext cx="5836470" cy="921248"/>
      </dsp:txXfrm>
    </dsp:sp>
    <dsp:sp modelId="{EF4A6DFC-D8A0-4B6C-BA49-58A1CDECA2DE}">
      <dsp:nvSpPr>
        <dsp:cNvPr id="0" name=""/>
        <dsp:cNvSpPr/>
      </dsp:nvSpPr>
      <dsp:spPr>
        <a:xfrm>
          <a:off x="0" y="1155885"/>
          <a:ext cx="6900512" cy="921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5D4F6-5BBB-4372-B413-1DE0EB0B3AE3}">
      <dsp:nvSpPr>
        <dsp:cNvPr id="0" name=""/>
        <dsp:cNvSpPr/>
      </dsp:nvSpPr>
      <dsp:spPr>
        <a:xfrm>
          <a:off x="278677" y="1363166"/>
          <a:ext cx="506686" cy="50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220DD-F8AE-4F9E-B51E-99A718D4DC78}">
      <dsp:nvSpPr>
        <dsp:cNvPr id="0" name=""/>
        <dsp:cNvSpPr/>
      </dsp:nvSpPr>
      <dsp:spPr>
        <a:xfrm>
          <a:off x="1064041" y="1155885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Cano, and Bojar (2019) Keyphrase Generation: A Text Summarization Struggle</a:t>
          </a:r>
        </a:p>
      </dsp:txBody>
      <dsp:txXfrm>
        <a:off x="1064041" y="1155885"/>
        <a:ext cx="5836470" cy="921248"/>
      </dsp:txXfrm>
    </dsp:sp>
    <dsp:sp modelId="{A54E4728-DF3E-4432-81D5-152E1AA4C03B}">
      <dsp:nvSpPr>
        <dsp:cNvPr id="0" name=""/>
        <dsp:cNvSpPr/>
      </dsp:nvSpPr>
      <dsp:spPr>
        <a:xfrm>
          <a:off x="0" y="2307446"/>
          <a:ext cx="6900512" cy="921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AB9E3-4F6B-4B96-B670-9B8268FEAB37}">
      <dsp:nvSpPr>
        <dsp:cNvPr id="0" name=""/>
        <dsp:cNvSpPr/>
      </dsp:nvSpPr>
      <dsp:spPr>
        <a:xfrm>
          <a:off x="278677" y="2514727"/>
          <a:ext cx="506686" cy="50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A869C-7BFF-484B-A01E-CC55773C187F}">
      <dsp:nvSpPr>
        <dsp:cNvPr id="0" name=""/>
        <dsp:cNvSpPr/>
      </dsp:nvSpPr>
      <dsp:spPr>
        <a:xfrm>
          <a:off x="1064041" y="230744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Xiao and Carenini (2019) Extractive Summarization of Long Documents by Combining Global and Local Context.</a:t>
          </a:r>
        </a:p>
      </dsp:txBody>
      <dsp:txXfrm>
        <a:off x="1064041" y="2307446"/>
        <a:ext cx="5836470" cy="921248"/>
      </dsp:txXfrm>
    </dsp:sp>
    <dsp:sp modelId="{7F3B7F3D-C88C-40BB-B8A6-F98D89F25ABF}">
      <dsp:nvSpPr>
        <dsp:cNvPr id="0" name=""/>
        <dsp:cNvSpPr/>
      </dsp:nvSpPr>
      <dsp:spPr>
        <a:xfrm>
          <a:off x="0" y="3459006"/>
          <a:ext cx="6900512" cy="921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DB008-DBDE-48DB-9815-3A916DA263C8}">
      <dsp:nvSpPr>
        <dsp:cNvPr id="0" name=""/>
        <dsp:cNvSpPr/>
      </dsp:nvSpPr>
      <dsp:spPr>
        <a:xfrm>
          <a:off x="278677" y="3666287"/>
          <a:ext cx="506686" cy="50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52D25-5831-4FA7-954E-F87D07C5439F}">
      <dsp:nvSpPr>
        <dsp:cNvPr id="0" name=""/>
        <dsp:cNvSpPr/>
      </dsp:nvSpPr>
      <dsp:spPr>
        <a:xfrm>
          <a:off x="1064041" y="3459006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Sefid and Giles (2022) SCIBERTSUM: Extractive Summarization for Scientific Documents.</a:t>
          </a:r>
        </a:p>
      </dsp:txBody>
      <dsp:txXfrm>
        <a:off x="1064041" y="3459006"/>
        <a:ext cx="5836470" cy="921248"/>
      </dsp:txXfrm>
    </dsp:sp>
    <dsp:sp modelId="{1000B6BE-74D0-4831-B3F5-0BF72BDFFDED}">
      <dsp:nvSpPr>
        <dsp:cNvPr id="0" name=""/>
        <dsp:cNvSpPr/>
      </dsp:nvSpPr>
      <dsp:spPr>
        <a:xfrm>
          <a:off x="0" y="4610567"/>
          <a:ext cx="6900512" cy="921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EF595-27FA-4E31-B453-52B43CDC4152}">
      <dsp:nvSpPr>
        <dsp:cNvPr id="0" name=""/>
        <dsp:cNvSpPr/>
      </dsp:nvSpPr>
      <dsp:spPr>
        <a:xfrm>
          <a:off x="278677" y="4817848"/>
          <a:ext cx="506686" cy="50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76B3-A632-498D-AB99-01214ABFAF18}">
      <dsp:nvSpPr>
        <dsp:cNvPr id="0" name=""/>
        <dsp:cNvSpPr/>
      </dsp:nvSpPr>
      <dsp:spPr>
        <a:xfrm>
          <a:off x="1064041" y="4610567"/>
          <a:ext cx="5836470" cy="92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9" tIns="97499" rIns="97499" bIns="974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Widyassari et al. (2022) Review of automatic text summarization techniques and methods.</a:t>
          </a:r>
        </a:p>
      </dsp:txBody>
      <dsp:txXfrm>
        <a:off x="1064041" y="4610567"/>
        <a:ext cx="5836470" cy="921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FEF8F-9112-A44A-980F-4ACB011AABF0}">
      <dsp:nvSpPr>
        <dsp:cNvPr id="0" name=""/>
        <dsp:cNvSpPr/>
      </dsp:nvSpPr>
      <dsp:spPr>
        <a:xfrm>
          <a:off x="0" y="613659"/>
          <a:ext cx="2850356" cy="1809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7A827-D4F4-F843-BD36-286C93CC0C21}">
      <dsp:nvSpPr>
        <dsp:cNvPr id="0" name=""/>
        <dsp:cNvSpPr/>
      </dsp:nvSpPr>
      <dsp:spPr>
        <a:xfrm>
          <a:off x="316706" y="914530"/>
          <a:ext cx="2850356" cy="1809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Utilization of </a:t>
          </a:r>
          <a:r>
            <a:rPr lang="en-US" sz="2200" b="0" i="0" kern="1200" dirty="0" err="1"/>
            <a:t>PyMuPDF</a:t>
          </a:r>
          <a:r>
            <a:rPr lang="en-US" sz="2200" b="0" i="0" kern="1200" dirty="0"/>
            <a:t> for PDF text extraction</a:t>
          </a:r>
          <a:endParaRPr lang="en-US" sz="2200" kern="1200" dirty="0"/>
        </a:p>
      </dsp:txBody>
      <dsp:txXfrm>
        <a:off x="369718" y="967542"/>
        <a:ext cx="2744332" cy="1703952"/>
      </dsp:txXfrm>
    </dsp:sp>
    <dsp:sp modelId="{177CEB0E-6AE4-9443-9E9B-3F322B4B6DA4}">
      <dsp:nvSpPr>
        <dsp:cNvPr id="0" name=""/>
        <dsp:cNvSpPr/>
      </dsp:nvSpPr>
      <dsp:spPr>
        <a:xfrm>
          <a:off x="3483768" y="613659"/>
          <a:ext cx="2850356" cy="1809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522C4-70FB-1B40-9379-2352E3EC2C7A}">
      <dsp:nvSpPr>
        <dsp:cNvPr id="0" name=""/>
        <dsp:cNvSpPr/>
      </dsp:nvSpPr>
      <dsp:spPr>
        <a:xfrm>
          <a:off x="3800475" y="914530"/>
          <a:ext cx="2850356" cy="1809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Python function: extract_text_from_pdf</a:t>
          </a:r>
          <a:endParaRPr lang="en-US" sz="2200" kern="1200"/>
        </a:p>
      </dsp:txBody>
      <dsp:txXfrm>
        <a:off x="3853487" y="967542"/>
        <a:ext cx="2744332" cy="1703952"/>
      </dsp:txXfrm>
    </dsp:sp>
    <dsp:sp modelId="{3739523B-B87B-314B-89EC-8AAD422050FA}">
      <dsp:nvSpPr>
        <dsp:cNvPr id="0" name=""/>
        <dsp:cNvSpPr/>
      </dsp:nvSpPr>
      <dsp:spPr>
        <a:xfrm>
          <a:off x="6967537" y="613659"/>
          <a:ext cx="2850356" cy="1809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067C3-94A7-3F4A-8B75-8DBE93A82D7A}">
      <dsp:nvSpPr>
        <dsp:cNvPr id="0" name=""/>
        <dsp:cNvSpPr/>
      </dsp:nvSpPr>
      <dsp:spPr>
        <a:xfrm>
          <a:off x="7284243" y="914530"/>
          <a:ext cx="2850356" cy="1809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Foundation for subsequent processing and analysis</a:t>
          </a:r>
          <a:endParaRPr lang="en-US" sz="2200" kern="1200"/>
        </a:p>
      </dsp:txBody>
      <dsp:txXfrm>
        <a:off x="7337255" y="967542"/>
        <a:ext cx="2744332" cy="1703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4B5EF-A8E3-224F-83EC-7130B713AE61}">
      <dsp:nvSpPr>
        <dsp:cNvPr id="0" name=""/>
        <dsp:cNvSpPr/>
      </dsp:nvSpPr>
      <dsp:spPr>
        <a:xfrm>
          <a:off x="0" y="15752"/>
          <a:ext cx="10134600" cy="7414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Identifying significant sentences directly from the original text for inclusion in the summary.</a:t>
          </a:r>
          <a:endParaRPr lang="en-US" sz="2000" kern="1200" dirty="0"/>
        </a:p>
      </dsp:txBody>
      <dsp:txXfrm>
        <a:off x="36196" y="51948"/>
        <a:ext cx="10062208" cy="669095"/>
      </dsp:txXfrm>
    </dsp:sp>
    <dsp:sp modelId="{F11D84FC-0E4C-934C-9083-AEDA62BE96C9}">
      <dsp:nvSpPr>
        <dsp:cNvPr id="0" name=""/>
        <dsp:cNvSpPr/>
      </dsp:nvSpPr>
      <dsp:spPr>
        <a:xfrm>
          <a:off x="0" y="814839"/>
          <a:ext cx="10134600" cy="7414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/>
            <a:t>TextRank</a:t>
          </a:r>
          <a:r>
            <a:rPr lang="en-US" sz="2000" b="0" i="0" kern="1200" dirty="0"/>
            <a:t>, </a:t>
          </a:r>
          <a:r>
            <a:rPr lang="en-US" sz="2000" b="1" i="0" kern="1200" dirty="0" err="1"/>
            <a:t>LexRank</a:t>
          </a:r>
          <a:r>
            <a:rPr lang="en-US" sz="2000" b="0" i="0" kern="1200" dirty="0"/>
            <a:t>, </a:t>
          </a:r>
          <a:r>
            <a:rPr lang="en-US" sz="2000" b="1" i="0" kern="1200" dirty="0"/>
            <a:t>LSA</a:t>
          </a:r>
          <a:r>
            <a:rPr lang="en-US" sz="2000" b="0" i="0" kern="1200" dirty="0"/>
            <a:t>, and </a:t>
          </a:r>
          <a:r>
            <a:rPr lang="en-US" sz="2000" b="1" i="0" kern="1200" dirty="0" err="1"/>
            <a:t>Luhn</a:t>
          </a:r>
          <a:r>
            <a:rPr lang="en-US" sz="2000" b="0" i="0" kern="1200" dirty="0"/>
            <a:t> contribute to a comprehensive approach in information extraction.</a:t>
          </a:r>
          <a:endParaRPr lang="en-US" sz="2000" kern="1200" dirty="0"/>
        </a:p>
      </dsp:txBody>
      <dsp:txXfrm>
        <a:off x="36196" y="851035"/>
        <a:ext cx="10062208" cy="669095"/>
      </dsp:txXfrm>
    </dsp:sp>
    <dsp:sp modelId="{3FEBE4C3-4713-1F42-851B-D6D021B24AE3}">
      <dsp:nvSpPr>
        <dsp:cNvPr id="0" name=""/>
        <dsp:cNvSpPr/>
      </dsp:nvSpPr>
      <dsp:spPr>
        <a:xfrm>
          <a:off x="0" y="1613927"/>
          <a:ext cx="10134600" cy="7414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Extractive summarization provides a foundational method for distilling essential information from extensive textual data.</a:t>
          </a:r>
          <a:endParaRPr lang="en-US" sz="2000" kern="1200" dirty="0"/>
        </a:p>
      </dsp:txBody>
      <dsp:txXfrm>
        <a:off x="36196" y="1650123"/>
        <a:ext cx="10062208" cy="669095"/>
      </dsp:txXfrm>
    </dsp:sp>
    <dsp:sp modelId="{80213368-7C53-CA41-B9A0-BBDF7C64A1E2}">
      <dsp:nvSpPr>
        <dsp:cNvPr id="0" name=""/>
        <dsp:cNvSpPr/>
      </dsp:nvSpPr>
      <dsp:spPr>
        <a:xfrm>
          <a:off x="0" y="2413014"/>
          <a:ext cx="10134600" cy="7414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methodology showcases adaptability by integrating diverse algorithms for improved results.</a:t>
          </a:r>
          <a:endParaRPr lang="en-US" sz="2000" kern="1200" dirty="0"/>
        </a:p>
      </dsp:txBody>
      <dsp:txXfrm>
        <a:off x="36196" y="2449210"/>
        <a:ext cx="10062208" cy="669095"/>
      </dsp:txXfrm>
    </dsp:sp>
    <dsp:sp modelId="{4789C678-A5EF-D941-BA15-345180C61B8C}">
      <dsp:nvSpPr>
        <dsp:cNvPr id="0" name=""/>
        <dsp:cNvSpPr/>
      </dsp:nvSpPr>
      <dsp:spPr>
        <a:xfrm>
          <a:off x="0" y="3212102"/>
          <a:ext cx="10134600" cy="7414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 common thread across techniques involves calculating sentence scores critical for the extractive summarization process.</a:t>
          </a:r>
          <a:endParaRPr lang="en-US" sz="2000" kern="1200" dirty="0"/>
        </a:p>
      </dsp:txBody>
      <dsp:txXfrm>
        <a:off x="36196" y="3248298"/>
        <a:ext cx="10062208" cy="669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3E4BD-A70D-4748-A286-5AE9AA837BE4}">
      <dsp:nvSpPr>
        <dsp:cNvPr id="0" name=""/>
        <dsp:cNvSpPr/>
      </dsp:nvSpPr>
      <dsp:spPr>
        <a:xfrm>
          <a:off x="0" y="163070"/>
          <a:ext cx="10134600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Transcending extraction by generating concise and coherent summaries through paraphrasing and rephrasing.</a:t>
          </a:r>
          <a:endParaRPr lang="en-US" sz="2300" kern="1200" dirty="0"/>
        </a:p>
      </dsp:txBody>
      <dsp:txXfrm>
        <a:off x="42036" y="205106"/>
        <a:ext cx="10050528" cy="777048"/>
      </dsp:txXfrm>
    </dsp:sp>
    <dsp:sp modelId="{CCD6B1D1-8583-D548-9B16-019DD04029DB}">
      <dsp:nvSpPr>
        <dsp:cNvPr id="0" name=""/>
        <dsp:cNvSpPr/>
      </dsp:nvSpPr>
      <dsp:spPr>
        <a:xfrm>
          <a:off x="0" y="1090430"/>
          <a:ext cx="10134600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BART and T5ForConditionalGeneration from Hugging Face contribute to transformative abstractive summarization.</a:t>
          </a:r>
          <a:endParaRPr lang="en-US" sz="2300" kern="1200" dirty="0"/>
        </a:p>
      </dsp:txBody>
      <dsp:txXfrm>
        <a:off x="42036" y="1132466"/>
        <a:ext cx="10050528" cy="777048"/>
      </dsp:txXfrm>
    </dsp:sp>
    <dsp:sp modelId="{3D4C4BFD-10FE-3A46-909E-81ED41AAFA30}">
      <dsp:nvSpPr>
        <dsp:cNvPr id="0" name=""/>
        <dsp:cNvSpPr/>
      </dsp:nvSpPr>
      <dsp:spPr>
        <a:xfrm>
          <a:off x="0" y="2017791"/>
          <a:ext cx="10134600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T5 excels in selecting and summarizing sentences based on relevance and importance.</a:t>
          </a:r>
          <a:endParaRPr lang="en-US" sz="2300" kern="1200" dirty="0"/>
        </a:p>
      </dsp:txBody>
      <dsp:txXfrm>
        <a:off x="42036" y="2059827"/>
        <a:ext cx="10050528" cy="777048"/>
      </dsp:txXfrm>
    </dsp:sp>
    <dsp:sp modelId="{F0110E59-6164-C14A-8153-D9DAFF9A821B}">
      <dsp:nvSpPr>
        <dsp:cNvPr id="0" name=""/>
        <dsp:cNvSpPr/>
      </dsp:nvSpPr>
      <dsp:spPr>
        <a:xfrm>
          <a:off x="0" y="2945151"/>
          <a:ext cx="10134600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Hugging Face BART Model: </a:t>
          </a:r>
          <a:r>
            <a:rPr lang="en-US" sz="2300" b="0" i="0" kern="1200" dirty="0"/>
            <a:t>demonstrates exceptional performance by tokenizing the original text using the "Facebook/</a:t>
          </a:r>
          <a:r>
            <a:rPr lang="en-US" sz="2300" b="0" i="0" kern="1200" dirty="0" err="1"/>
            <a:t>bart</a:t>
          </a:r>
          <a:r>
            <a:rPr lang="en-US" sz="2300" b="0" i="0" kern="1200" dirty="0"/>
            <a:t>-large-</a:t>
          </a:r>
          <a:r>
            <a:rPr lang="en-US" sz="2300" b="0" i="0" kern="1200" dirty="0" err="1"/>
            <a:t>cnn</a:t>
          </a:r>
          <a:r>
            <a:rPr lang="en-US" sz="2300" b="0" i="0" kern="1200" dirty="0"/>
            <a:t>" pre-trained model.</a:t>
          </a:r>
          <a:endParaRPr lang="en-US" sz="2300" kern="1200" dirty="0"/>
        </a:p>
      </dsp:txBody>
      <dsp:txXfrm>
        <a:off x="42036" y="2987187"/>
        <a:ext cx="10050528" cy="7770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49B7B-B47C-4A8D-919E-31A15834D232}">
      <dsp:nvSpPr>
        <dsp:cNvPr id="0" name=""/>
        <dsp:cNvSpPr/>
      </dsp:nvSpPr>
      <dsp:spPr>
        <a:xfrm>
          <a:off x="0" y="1647"/>
          <a:ext cx="10134600" cy="83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CB264-D3E9-41DD-9980-1DFE5B4E6988}">
      <dsp:nvSpPr>
        <dsp:cNvPr id="0" name=""/>
        <dsp:cNvSpPr/>
      </dsp:nvSpPr>
      <dsp:spPr>
        <a:xfrm>
          <a:off x="252574" y="189512"/>
          <a:ext cx="459226" cy="459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B268C-8688-4470-8E84-6D69CBB403CD}">
      <dsp:nvSpPr>
        <dsp:cNvPr id="0" name=""/>
        <dsp:cNvSpPr/>
      </dsp:nvSpPr>
      <dsp:spPr>
        <a:xfrm>
          <a:off x="964375" y="1647"/>
          <a:ext cx="9170224" cy="83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66" tIns="88366" rIns="88366" bIns="883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BLEU quantifies the similarity between generated and reference summaries.</a:t>
          </a:r>
          <a:endParaRPr lang="en-US" sz="2200" kern="1200"/>
        </a:p>
      </dsp:txBody>
      <dsp:txXfrm>
        <a:off x="964375" y="1647"/>
        <a:ext cx="9170224" cy="834957"/>
      </dsp:txXfrm>
    </dsp:sp>
    <dsp:sp modelId="{15141EE5-F807-4873-B16D-5E55CD08C6C0}">
      <dsp:nvSpPr>
        <dsp:cNvPr id="0" name=""/>
        <dsp:cNvSpPr/>
      </dsp:nvSpPr>
      <dsp:spPr>
        <a:xfrm>
          <a:off x="0" y="1045344"/>
          <a:ext cx="10134600" cy="83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AADCE-3BFF-4F3A-997B-D922562A8F60}">
      <dsp:nvSpPr>
        <dsp:cNvPr id="0" name=""/>
        <dsp:cNvSpPr/>
      </dsp:nvSpPr>
      <dsp:spPr>
        <a:xfrm>
          <a:off x="252574" y="1233209"/>
          <a:ext cx="459226" cy="459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31AB-C6EB-4618-B82F-419B76D3BC84}">
      <dsp:nvSpPr>
        <dsp:cNvPr id="0" name=""/>
        <dsp:cNvSpPr/>
      </dsp:nvSpPr>
      <dsp:spPr>
        <a:xfrm>
          <a:off x="964375" y="1045344"/>
          <a:ext cx="9170224" cy="83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66" tIns="88366" rIns="88366" bIns="883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BLEU scores, ranging from 0 to 1, measure how well generated summaries align with expected content.</a:t>
          </a:r>
          <a:endParaRPr lang="en-US" sz="2200" kern="1200"/>
        </a:p>
      </dsp:txBody>
      <dsp:txXfrm>
        <a:off x="964375" y="1045344"/>
        <a:ext cx="9170224" cy="834957"/>
      </dsp:txXfrm>
    </dsp:sp>
    <dsp:sp modelId="{4EEAB651-0A60-4A83-891A-ACF72FC26825}">
      <dsp:nvSpPr>
        <dsp:cNvPr id="0" name=""/>
        <dsp:cNvSpPr/>
      </dsp:nvSpPr>
      <dsp:spPr>
        <a:xfrm>
          <a:off x="0" y="2089040"/>
          <a:ext cx="10134600" cy="83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CC07C-9429-4690-B3CD-4A621E94AFA2}">
      <dsp:nvSpPr>
        <dsp:cNvPr id="0" name=""/>
        <dsp:cNvSpPr/>
      </dsp:nvSpPr>
      <dsp:spPr>
        <a:xfrm>
          <a:off x="252574" y="2276906"/>
          <a:ext cx="459226" cy="459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78A55-D9FD-4389-90B9-5650776E7518}">
      <dsp:nvSpPr>
        <dsp:cNvPr id="0" name=""/>
        <dsp:cNvSpPr/>
      </dsp:nvSpPr>
      <dsp:spPr>
        <a:xfrm>
          <a:off x="964375" y="2089040"/>
          <a:ext cx="9170224" cy="83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66" tIns="88366" rIns="88366" bIns="883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calculate_bleu function:</a:t>
          </a:r>
          <a:r>
            <a:rPr lang="en-US" sz="2200" b="0" i="0" kern="1200"/>
            <a:t> This function computes BLEU scores, crucial for quantitative summarization quality assessment.</a:t>
          </a:r>
          <a:endParaRPr lang="en-US" sz="2200" kern="1200"/>
        </a:p>
      </dsp:txBody>
      <dsp:txXfrm>
        <a:off x="964375" y="2089040"/>
        <a:ext cx="9170224" cy="834957"/>
      </dsp:txXfrm>
    </dsp:sp>
    <dsp:sp modelId="{EBEE5133-D6BB-4639-AE27-C59613732B4C}">
      <dsp:nvSpPr>
        <dsp:cNvPr id="0" name=""/>
        <dsp:cNvSpPr/>
      </dsp:nvSpPr>
      <dsp:spPr>
        <a:xfrm>
          <a:off x="0" y="3132737"/>
          <a:ext cx="10134600" cy="83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ED777-D6E4-41A6-BA12-ACEF86498144}">
      <dsp:nvSpPr>
        <dsp:cNvPr id="0" name=""/>
        <dsp:cNvSpPr/>
      </dsp:nvSpPr>
      <dsp:spPr>
        <a:xfrm>
          <a:off x="252574" y="3320602"/>
          <a:ext cx="459226" cy="459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24096-8748-4D1A-B888-51362945CB94}">
      <dsp:nvSpPr>
        <dsp:cNvPr id="0" name=""/>
        <dsp:cNvSpPr/>
      </dsp:nvSpPr>
      <dsp:spPr>
        <a:xfrm>
          <a:off x="964375" y="3132737"/>
          <a:ext cx="9170224" cy="834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66" tIns="88366" rIns="88366" bIns="883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BLEU scores play a key role in iteratively improving summarization models.</a:t>
          </a:r>
          <a:endParaRPr lang="en-US" sz="2200" kern="1200"/>
        </a:p>
      </dsp:txBody>
      <dsp:txXfrm>
        <a:off x="964375" y="3132737"/>
        <a:ext cx="9170224" cy="8349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8DC2C-F618-5340-8271-8B405656FDA2}">
      <dsp:nvSpPr>
        <dsp:cNvPr id="0" name=""/>
        <dsp:cNvSpPr/>
      </dsp:nvSpPr>
      <dsp:spPr>
        <a:xfrm>
          <a:off x="0" y="613659"/>
          <a:ext cx="2850356" cy="1809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311D1-8E99-FE41-8B92-DE18A60DC482}">
      <dsp:nvSpPr>
        <dsp:cNvPr id="0" name=""/>
        <dsp:cNvSpPr/>
      </dsp:nvSpPr>
      <dsp:spPr>
        <a:xfrm>
          <a:off x="316706" y="914530"/>
          <a:ext cx="2850356" cy="1809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Text-to-Speech Conversion using gTTS</a:t>
          </a:r>
          <a:endParaRPr lang="en-US" sz="2800" kern="1200"/>
        </a:p>
      </dsp:txBody>
      <dsp:txXfrm>
        <a:off x="369718" y="967542"/>
        <a:ext cx="2744332" cy="1703952"/>
      </dsp:txXfrm>
    </dsp:sp>
    <dsp:sp modelId="{2A0A0077-1518-EF4C-BE96-57828D8665B3}">
      <dsp:nvSpPr>
        <dsp:cNvPr id="0" name=""/>
        <dsp:cNvSpPr/>
      </dsp:nvSpPr>
      <dsp:spPr>
        <a:xfrm>
          <a:off x="3483768" y="613659"/>
          <a:ext cx="2850356" cy="1809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43DD1-EE3C-DD4E-B702-8A232848DB1C}">
      <dsp:nvSpPr>
        <dsp:cNvPr id="0" name=""/>
        <dsp:cNvSpPr/>
      </dsp:nvSpPr>
      <dsp:spPr>
        <a:xfrm>
          <a:off x="3800475" y="914530"/>
          <a:ext cx="2850356" cy="1809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Language Translation using Googletrans library</a:t>
          </a:r>
          <a:endParaRPr lang="en-US" sz="2800" kern="1200"/>
        </a:p>
      </dsp:txBody>
      <dsp:txXfrm>
        <a:off x="3853487" y="967542"/>
        <a:ext cx="2744332" cy="1703952"/>
      </dsp:txXfrm>
    </dsp:sp>
    <dsp:sp modelId="{BDDE83A0-C060-844F-8B99-D1AED457DF69}">
      <dsp:nvSpPr>
        <dsp:cNvPr id="0" name=""/>
        <dsp:cNvSpPr/>
      </dsp:nvSpPr>
      <dsp:spPr>
        <a:xfrm>
          <a:off x="6967537" y="613659"/>
          <a:ext cx="2850356" cy="1809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F6DA-FC02-F742-A54A-529228326F90}">
      <dsp:nvSpPr>
        <dsp:cNvPr id="0" name=""/>
        <dsp:cNvSpPr/>
      </dsp:nvSpPr>
      <dsp:spPr>
        <a:xfrm>
          <a:off x="7284243" y="914530"/>
          <a:ext cx="2850356" cy="1809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Enhancing accessibility and usability</a:t>
          </a:r>
          <a:endParaRPr lang="en-US" sz="2800" kern="1200"/>
        </a:p>
      </dsp:txBody>
      <dsp:txXfrm>
        <a:off x="7337255" y="967542"/>
        <a:ext cx="2744332" cy="17039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12D0F-D0BA-8541-9800-867B4147C056}">
      <dsp:nvSpPr>
        <dsp:cNvPr id="0" name=""/>
        <dsp:cNvSpPr/>
      </dsp:nvSpPr>
      <dsp:spPr>
        <a:xfrm>
          <a:off x="0" y="685970"/>
          <a:ext cx="10134600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Addressing challenges with NLP algorithms</a:t>
          </a:r>
          <a:endParaRPr lang="en-US" sz="2600" kern="1200"/>
        </a:p>
      </dsp:txBody>
      <dsp:txXfrm>
        <a:off x="28957" y="714927"/>
        <a:ext cx="10076686" cy="535276"/>
      </dsp:txXfrm>
    </dsp:sp>
    <dsp:sp modelId="{C2C2CB9D-05FC-0648-8345-041AF054B454}">
      <dsp:nvSpPr>
        <dsp:cNvPr id="0" name=""/>
        <dsp:cNvSpPr/>
      </dsp:nvSpPr>
      <dsp:spPr>
        <a:xfrm>
          <a:off x="0" y="1354040"/>
          <a:ext cx="10134600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Comparative analysis of six algorithms</a:t>
          </a:r>
          <a:endParaRPr lang="en-US" sz="2600" kern="1200"/>
        </a:p>
      </dsp:txBody>
      <dsp:txXfrm>
        <a:off x="28957" y="1382997"/>
        <a:ext cx="10076686" cy="535276"/>
      </dsp:txXfrm>
    </dsp:sp>
    <dsp:sp modelId="{43DE0C35-A1BF-4B44-A4B7-DA9E47B5915F}">
      <dsp:nvSpPr>
        <dsp:cNvPr id="0" name=""/>
        <dsp:cNvSpPr/>
      </dsp:nvSpPr>
      <dsp:spPr>
        <a:xfrm>
          <a:off x="0" y="2022111"/>
          <a:ext cx="10134600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Highlighting the efficacy of abstractive summarization, particularly BART</a:t>
          </a:r>
          <a:endParaRPr lang="en-US" sz="2600" kern="1200"/>
        </a:p>
      </dsp:txBody>
      <dsp:txXfrm>
        <a:off x="28957" y="2051068"/>
        <a:ext cx="10076686" cy="535276"/>
      </dsp:txXfrm>
    </dsp:sp>
    <dsp:sp modelId="{BAD8ABE4-3113-9E41-ADF6-1BDFDE8F6A81}">
      <dsp:nvSpPr>
        <dsp:cNvPr id="0" name=""/>
        <dsp:cNvSpPr/>
      </dsp:nvSpPr>
      <dsp:spPr>
        <a:xfrm>
          <a:off x="0" y="2690181"/>
          <a:ext cx="10134600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Practical solutions for researchers dealing with extensive textual content</a:t>
          </a:r>
          <a:endParaRPr lang="en-US" sz="2600" kern="1200"/>
        </a:p>
      </dsp:txBody>
      <dsp:txXfrm>
        <a:off x="28957" y="2719138"/>
        <a:ext cx="10076686" cy="53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10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Exclamation mark on a yellow background">
            <a:extLst>
              <a:ext uri="{FF2B5EF4-FFF2-40B4-BE49-F238E27FC236}">
                <a16:creationId xmlns:a16="http://schemas.microsoft.com/office/drawing/2014/main" id="{41156A1C-8621-2909-1B54-6FA0EBEC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8661-B2F1-8681-7F41-F83B9182B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Summar EAse- Text Summarization of scientific journals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7B763-4403-7C1C-BD80-D5B6E68A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A Comparative Analysis of Algorithms </a:t>
            </a:r>
            <a:br>
              <a:rPr lang="en-US" b="0" i="0" dirty="0">
                <a:effectLst/>
                <a:latin typeface="Söhne"/>
              </a:rPr>
            </a:br>
            <a:endParaRPr lang="en-US" b="0" i="0" dirty="0">
              <a:effectLst/>
              <a:latin typeface="Söhne"/>
            </a:endParaRPr>
          </a:p>
          <a:p>
            <a:endParaRPr lang="en-US" dirty="0">
              <a:latin typeface="Söhn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CD31FF-B16C-EF2F-AB06-AEEEFFF47F89}"/>
              </a:ext>
            </a:extLst>
          </p:cNvPr>
          <p:cNvSpPr txBox="1"/>
          <p:nvPr/>
        </p:nvSpPr>
        <p:spPr>
          <a:xfrm>
            <a:off x="8929688" y="5361450"/>
            <a:ext cx="3028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:</a:t>
            </a:r>
          </a:p>
          <a:p>
            <a:r>
              <a:rPr lang="en-US" sz="2000" dirty="0"/>
              <a:t>Chaturya Gajula</a:t>
            </a:r>
          </a:p>
          <a:p>
            <a:r>
              <a:rPr lang="en-US" sz="2000" dirty="0"/>
              <a:t>Shyambhargavreddy Allam</a:t>
            </a:r>
          </a:p>
          <a:p>
            <a:r>
              <a:rPr lang="en-US" sz="2000" dirty="0"/>
              <a:t>Meghana Neti</a:t>
            </a:r>
          </a:p>
        </p:txBody>
      </p:sp>
    </p:spTree>
    <p:extLst>
      <p:ext uri="{BB962C8B-B14F-4D97-AF65-F5344CB8AC3E}">
        <p14:creationId xmlns:p14="http://schemas.microsoft.com/office/powerpoint/2010/main" val="20933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6D68-D197-65C1-7B26-19CF00DF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69CDEF-D8D5-8A54-270E-B9A4D69839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7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272485E3-AE35-4F0A-6BAD-5B07D5CED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3" b="10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9F17C-6F09-DAD9-AB2C-F5EA650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41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Q&amp;A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529C-E894-135A-75C2-3807F1BC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441" y="2884395"/>
            <a:ext cx="3950677" cy="246914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Söhne"/>
              </a:rPr>
              <a:t>Open the floor for any questions from the audience.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254365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25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685-FD0C-42C0-DD84-768B3926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64AA8F-8F4F-4FEF-2DC3-EE61FF8A57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38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CC0A-901D-02C7-7B73-1B15DD9F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Söhne"/>
              </a:rPr>
              <a:t>Introduction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A2F3D4-9A67-E6C8-FD41-5583B376B1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9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B6A9-BB23-FC81-36F1-D23AF821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Related work </a:t>
            </a:r>
            <a:endParaRPr lang="en-US" sz="5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339B64-BF61-9412-C23E-823CB508F6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7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07257-4981-844D-1470-60F7F935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b="1" i="0">
                <a:effectLst/>
                <a:latin typeface="Söhne"/>
              </a:rPr>
              <a:t>Methodology - Text Extraction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3BF16-701A-7D78-2EF9-CD6799C33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129280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95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3D54-AEB2-9E0E-378D-BEF9B6A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374151"/>
                </a:solidFill>
                <a:effectLst/>
                <a:latin typeface="Söhne"/>
              </a:rPr>
              <a:t>Methodology - Extractive Summarization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4BF500B-C580-64B7-1130-D6B766689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676715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13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F551-161A-DB16-FCD4-8E03B359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Methodology - Abstractive Summarization</a:t>
            </a:r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EC9D6E-C1EF-36DD-297E-2C8C7D908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83540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63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5D8F-12B5-290E-91D9-404D97F4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Methodology - BLEU Metrics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31FC20-CFBD-646D-F67B-161123921F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99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504FA-751B-F597-35CE-992C53D7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b="1" i="0">
                <a:effectLst/>
                <a:latin typeface="Söhne"/>
              </a:rPr>
              <a:t>Additional Features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5EFB67-BEB1-9FA2-48AA-374BA78B4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70708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01160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3F89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458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Bembo</vt:lpstr>
      <vt:lpstr>Söhne</vt:lpstr>
      <vt:lpstr>AdornVTI</vt:lpstr>
      <vt:lpstr>Summar EAse- Text Summarization of scientific journals</vt:lpstr>
      <vt:lpstr>Abstract</vt:lpstr>
      <vt:lpstr>Introduction</vt:lpstr>
      <vt:lpstr>Related work </vt:lpstr>
      <vt:lpstr>Methodology - Text Extraction</vt:lpstr>
      <vt:lpstr>Methodology - Extractive Summarization </vt:lpstr>
      <vt:lpstr>Methodology - Abstractive Summarization </vt:lpstr>
      <vt:lpstr>Methodology - BLEU Metrics</vt:lpstr>
      <vt:lpstr>Additional Features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 EAse- Text Summarization of scientific journals</dc:title>
  <dc:creator>Pendayala Sai Nikhil Reddy</dc:creator>
  <cp:lastModifiedBy>Pendayala Sai Nikhil Reddy</cp:lastModifiedBy>
  <cp:revision>1</cp:revision>
  <dcterms:created xsi:type="dcterms:W3CDTF">2023-12-11T20:45:28Z</dcterms:created>
  <dcterms:modified xsi:type="dcterms:W3CDTF">2023-12-11T21:57:59Z</dcterms:modified>
</cp:coreProperties>
</file>