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8" r:id="rId5"/>
    <p:sldId id="259" r:id="rId6"/>
    <p:sldId id="260" r:id="rId7"/>
    <p:sldId id="279" r:id="rId8"/>
    <p:sldId id="269" r:id="rId9"/>
    <p:sldId id="270" r:id="rId10"/>
    <p:sldId id="280" r:id="rId11"/>
    <p:sldId id="281" r:id="rId12"/>
    <p:sldId id="282" r:id="rId13"/>
    <p:sldId id="283" r:id="rId14"/>
    <p:sldId id="284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2" r:id="rId24"/>
    <p:sldId id="273" r:id="rId25"/>
    <p:sldId id="274" r:id="rId26"/>
    <p:sldId id="275" r:id="rId27"/>
    <p:sldId id="276" r:id="rId28"/>
    <p:sldId id="277" r:id="rId29"/>
    <p:sldId id="285" r:id="rId30"/>
    <p:sldId id="286" r:id="rId31"/>
    <p:sldId id="287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07BA0-59AB-4129-B150-2CAA1C6538DC}" v="50" dt="2025-06-24T11:06:2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 linga" userId="2e74abf16d8196cb" providerId="LiveId" clId="{3DA07BA0-59AB-4129-B150-2CAA1C6538DC}"/>
    <pc:docChg chg="undo custSel addSld delSld modSld">
      <pc:chgData name="sindhu linga" userId="2e74abf16d8196cb" providerId="LiveId" clId="{3DA07BA0-59AB-4129-B150-2CAA1C6538DC}" dt="2025-06-24T11:06:30.006" v="3324" actId="2696"/>
      <pc:docMkLst>
        <pc:docMk/>
      </pc:docMkLst>
      <pc:sldChg chg="addSp delSp modSp mod">
        <pc:chgData name="sindhu linga" userId="2e74abf16d8196cb" providerId="LiveId" clId="{3DA07BA0-59AB-4129-B150-2CAA1C6538DC}" dt="2025-06-24T07:29:24.928" v="749" actId="14100"/>
        <pc:sldMkLst>
          <pc:docMk/>
          <pc:sldMk cId="1324516723" sldId="258"/>
        </pc:sldMkLst>
        <pc:spChg chg="mod">
          <ac:chgData name="sindhu linga" userId="2e74abf16d8196cb" providerId="LiveId" clId="{3DA07BA0-59AB-4129-B150-2CAA1C6538DC}" dt="2025-06-24T07:29:24.928" v="749" actId="14100"/>
          <ac:spMkLst>
            <pc:docMk/>
            <pc:sldMk cId="1324516723" sldId="258"/>
            <ac:spMk id="7" creationId="{EFC881A1-0DE0-DB07-F8ED-DBD6805E66E9}"/>
          </ac:spMkLst>
        </pc:spChg>
        <pc:picChg chg="add mod">
          <ac:chgData name="sindhu linga" userId="2e74abf16d8196cb" providerId="LiveId" clId="{3DA07BA0-59AB-4129-B150-2CAA1C6538DC}" dt="2025-06-24T07:29:15.281" v="746" actId="1076"/>
          <ac:picMkLst>
            <pc:docMk/>
            <pc:sldMk cId="1324516723" sldId="258"/>
            <ac:picMk id="4" creationId="{908758EC-78F7-1C50-D7BD-5DC0B013031B}"/>
          </ac:picMkLst>
        </pc:picChg>
        <pc:picChg chg="del">
          <ac:chgData name="sindhu linga" userId="2e74abf16d8196cb" providerId="LiveId" clId="{3DA07BA0-59AB-4129-B150-2CAA1C6538DC}" dt="2025-06-24T07:28:57.409" v="739" actId="478"/>
          <ac:picMkLst>
            <pc:docMk/>
            <pc:sldMk cId="1324516723" sldId="258"/>
            <ac:picMk id="9" creationId="{F117C3D2-8351-7F9D-FB82-DD7A24E4DD37}"/>
          </ac:picMkLst>
        </pc:picChg>
      </pc:sldChg>
      <pc:sldChg chg="addSp delSp modSp mod">
        <pc:chgData name="sindhu linga" userId="2e74abf16d8196cb" providerId="LiveId" clId="{3DA07BA0-59AB-4129-B150-2CAA1C6538DC}" dt="2025-06-24T07:58:41.170" v="1313" actId="27636"/>
        <pc:sldMkLst>
          <pc:docMk/>
          <pc:sldMk cId="2488236346" sldId="259"/>
        </pc:sldMkLst>
        <pc:spChg chg="mod">
          <ac:chgData name="sindhu linga" userId="2e74abf16d8196cb" providerId="LiveId" clId="{3DA07BA0-59AB-4129-B150-2CAA1C6538DC}" dt="2025-06-24T07:58:41.170" v="1313" actId="27636"/>
          <ac:spMkLst>
            <pc:docMk/>
            <pc:sldMk cId="2488236346" sldId="259"/>
            <ac:spMk id="2" creationId="{805A348C-356C-27B6-19C7-B818381CEDBC}"/>
          </ac:spMkLst>
        </pc:spChg>
        <pc:spChg chg="mod">
          <ac:chgData name="sindhu linga" userId="2e74abf16d8196cb" providerId="LiveId" clId="{3DA07BA0-59AB-4129-B150-2CAA1C6538DC}" dt="2025-06-24T07:58:37.042" v="1311" actId="20577"/>
          <ac:spMkLst>
            <pc:docMk/>
            <pc:sldMk cId="2488236346" sldId="259"/>
            <ac:spMk id="3" creationId="{74D00EEE-9F94-41AF-9A05-D290FC9EFEFB}"/>
          </ac:spMkLst>
        </pc:spChg>
        <pc:picChg chg="del">
          <ac:chgData name="sindhu linga" userId="2e74abf16d8196cb" providerId="LiveId" clId="{3DA07BA0-59AB-4129-B150-2CAA1C6538DC}" dt="2025-06-24T07:34:12.782" v="955" actId="478"/>
          <ac:picMkLst>
            <pc:docMk/>
            <pc:sldMk cId="2488236346" sldId="259"/>
            <ac:picMk id="5" creationId="{111BFE9E-9A13-7846-7CBF-18B944B08617}"/>
          </ac:picMkLst>
        </pc:picChg>
        <pc:picChg chg="add mod">
          <ac:chgData name="sindhu linga" userId="2e74abf16d8196cb" providerId="LiveId" clId="{3DA07BA0-59AB-4129-B150-2CAA1C6538DC}" dt="2025-06-24T07:36:17.092" v="957" actId="1076"/>
          <ac:picMkLst>
            <pc:docMk/>
            <pc:sldMk cId="2488236346" sldId="259"/>
            <ac:picMk id="6" creationId="{3F33D653-31DF-4651-E466-71DC5EBF8BE2}"/>
          </ac:picMkLst>
        </pc:picChg>
      </pc:sldChg>
      <pc:sldChg chg="addSp delSp modSp mod">
        <pc:chgData name="sindhu linga" userId="2e74abf16d8196cb" providerId="LiveId" clId="{3DA07BA0-59AB-4129-B150-2CAA1C6538DC}" dt="2025-06-24T07:58:52.087" v="1323" actId="20577"/>
        <pc:sldMkLst>
          <pc:docMk/>
          <pc:sldMk cId="1523006703" sldId="260"/>
        </pc:sldMkLst>
        <pc:spChg chg="mod">
          <ac:chgData name="sindhu linga" userId="2e74abf16d8196cb" providerId="LiveId" clId="{3DA07BA0-59AB-4129-B150-2CAA1C6538DC}" dt="2025-06-24T07:58:52.087" v="1323" actId="20577"/>
          <ac:spMkLst>
            <pc:docMk/>
            <pc:sldMk cId="1523006703" sldId="260"/>
            <ac:spMk id="3" creationId="{CD25994F-9915-D61F-A63E-3500354C09E6}"/>
          </ac:spMkLst>
        </pc:spChg>
        <pc:picChg chg="del">
          <ac:chgData name="sindhu linga" userId="2e74abf16d8196cb" providerId="LiveId" clId="{3DA07BA0-59AB-4129-B150-2CAA1C6538DC}" dt="2025-06-24T07:36:22.486" v="958" actId="478"/>
          <ac:picMkLst>
            <pc:docMk/>
            <pc:sldMk cId="1523006703" sldId="260"/>
            <ac:picMk id="5" creationId="{DFEF62E3-613C-6045-BF3E-D5C5CFC06347}"/>
          </ac:picMkLst>
        </pc:picChg>
        <pc:picChg chg="add mod">
          <ac:chgData name="sindhu linga" userId="2e74abf16d8196cb" providerId="LiveId" clId="{3DA07BA0-59AB-4129-B150-2CAA1C6538DC}" dt="2025-06-24T07:37:03.238" v="962" actId="14100"/>
          <ac:picMkLst>
            <pc:docMk/>
            <pc:sldMk cId="1523006703" sldId="260"/>
            <ac:picMk id="6" creationId="{D9938D79-7F98-D4B2-4801-FB751730D5C7}"/>
          </ac:picMkLst>
        </pc:picChg>
      </pc:sldChg>
      <pc:sldChg chg="addSp delSp modSp mod">
        <pc:chgData name="sindhu linga" userId="2e74abf16d8196cb" providerId="LiveId" clId="{3DA07BA0-59AB-4129-B150-2CAA1C6538DC}" dt="2025-06-24T08:01:58.825" v="1432" actId="20577"/>
        <pc:sldMkLst>
          <pc:docMk/>
          <pc:sldMk cId="1806769732" sldId="261"/>
        </pc:sldMkLst>
        <pc:spChg chg="mod">
          <ac:chgData name="sindhu linga" userId="2e74abf16d8196cb" providerId="LiveId" clId="{3DA07BA0-59AB-4129-B150-2CAA1C6538DC}" dt="2025-06-24T08:01:58.825" v="1432" actId="20577"/>
          <ac:spMkLst>
            <pc:docMk/>
            <pc:sldMk cId="1806769732" sldId="261"/>
            <ac:spMk id="3" creationId="{1D5F7AAA-E7E3-ECF1-5171-E0C49A58F96C}"/>
          </ac:spMkLst>
        </pc:spChg>
        <pc:picChg chg="del">
          <ac:chgData name="sindhu linga" userId="2e74abf16d8196cb" providerId="LiveId" clId="{3DA07BA0-59AB-4129-B150-2CAA1C6538DC}" dt="2025-06-24T07:50:14.876" v="1161" actId="478"/>
          <ac:picMkLst>
            <pc:docMk/>
            <pc:sldMk cId="1806769732" sldId="261"/>
            <ac:picMk id="5" creationId="{5A10A182-F3D2-DB2D-DC3C-71B63AC615F6}"/>
          </ac:picMkLst>
        </pc:picChg>
        <pc:picChg chg="add mod">
          <ac:chgData name="sindhu linga" userId="2e74abf16d8196cb" providerId="LiveId" clId="{3DA07BA0-59AB-4129-B150-2CAA1C6538DC}" dt="2025-06-24T07:50:17.580" v="1163" actId="1076"/>
          <ac:picMkLst>
            <pc:docMk/>
            <pc:sldMk cId="1806769732" sldId="261"/>
            <ac:picMk id="6" creationId="{A3239230-CD4A-516B-F1FE-D25640FE8943}"/>
          </ac:picMkLst>
        </pc:picChg>
      </pc:sldChg>
      <pc:sldChg chg="addSp delSp modSp mod">
        <pc:chgData name="sindhu linga" userId="2e74abf16d8196cb" providerId="LiveId" clId="{3DA07BA0-59AB-4129-B150-2CAA1C6538DC}" dt="2025-06-24T08:02:14.045" v="1445" actId="20577"/>
        <pc:sldMkLst>
          <pc:docMk/>
          <pc:sldMk cId="2413143259" sldId="262"/>
        </pc:sldMkLst>
        <pc:spChg chg="add del mod">
          <ac:chgData name="sindhu linga" userId="2e74abf16d8196cb" providerId="LiveId" clId="{3DA07BA0-59AB-4129-B150-2CAA1C6538DC}" dt="2025-06-24T07:51:52.430" v="1183" actId="22"/>
          <ac:spMkLst>
            <pc:docMk/>
            <pc:sldMk cId="2413143259" sldId="262"/>
            <ac:spMk id="4" creationId="{EBDB3D44-BAAD-5340-686D-A5054CF5CD83}"/>
          </ac:spMkLst>
        </pc:spChg>
        <pc:spChg chg="mod">
          <ac:chgData name="sindhu linga" userId="2e74abf16d8196cb" providerId="LiveId" clId="{3DA07BA0-59AB-4129-B150-2CAA1C6538DC}" dt="2025-06-24T08:02:14.045" v="1445" actId="20577"/>
          <ac:spMkLst>
            <pc:docMk/>
            <pc:sldMk cId="2413143259" sldId="262"/>
            <ac:spMk id="7" creationId="{5C67078F-3A4B-230A-9299-948171E009F3}"/>
          </ac:spMkLst>
        </pc:spChg>
        <pc:picChg chg="add mod">
          <ac:chgData name="sindhu linga" userId="2e74abf16d8196cb" providerId="LiveId" clId="{3DA07BA0-59AB-4129-B150-2CAA1C6538DC}" dt="2025-06-24T07:52:01.198" v="1185" actId="1076"/>
          <ac:picMkLst>
            <pc:docMk/>
            <pc:sldMk cId="2413143259" sldId="262"/>
            <ac:picMk id="6" creationId="{886555C4-25D4-752C-DD97-6EED6DDAC0C6}"/>
          </ac:picMkLst>
        </pc:picChg>
        <pc:picChg chg="del">
          <ac:chgData name="sindhu linga" userId="2e74abf16d8196cb" providerId="LiveId" clId="{3DA07BA0-59AB-4129-B150-2CAA1C6538DC}" dt="2025-06-24T07:51:28.756" v="1179" actId="478"/>
          <ac:picMkLst>
            <pc:docMk/>
            <pc:sldMk cId="2413143259" sldId="262"/>
            <ac:picMk id="9" creationId="{78179DBD-709F-FF5D-8C55-A7756788C52E}"/>
          </ac:picMkLst>
        </pc:picChg>
      </pc:sldChg>
      <pc:sldChg chg="addSp delSp modSp mod">
        <pc:chgData name="sindhu linga" userId="2e74abf16d8196cb" providerId="LiveId" clId="{3DA07BA0-59AB-4129-B150-2CAA1C6538DC}" dt="2025-06-24T08:02:37.918" v="1474" actId="20577"/>
        <pc:sldMkLst>
          <pc:docMk/>
          <pc:sldMk cId="55969457" sldId="263"/>
        </pc:sldMkLst>
        <pc:spChg chg="mod">
          <ac:chgData name="sindhu linga" userId="2e74abf16d8196cb" providerId="LiveId" clId="{3DA07BA0-59AB-4129-B150-2CAA1C6538DC}" dt="2025-06-24T08:02:37.918" v="1474" actId="20577"/>
          <ac:spMkLst>
            <pc:docMk/>
            <pc:sldMk cId="55969457" sldId="263"/>
            <ac:spMk id="3" creationId="{8E5509FA-F126-AAFF-EC58-8F44B4DCADBF}"/>
          </ac:spMkLst>
        </pc:spChg>
        <pc:picChg chg="del">
          <ac:chgData name="sindhu linga" userId="2e74abf16d8196cb" providerId="LiveId" clId="{3DA07BA0-59AB-4129-B150-2CAA1C6538DC}" dt="2025-06-24T07:52:24.492" v="1186" actId="478"/>
          <ac:picMkLst>
            <pc:docMk/>
            <pc:sldMk cId="55969457" sldId="263"/>
            <ac:picMk id="5" creationId="{1112FBDE-3381-B8ED-D750-BC626833983D}"/>
          </ac:picMkLst>
        </pc:picChg>
        <pc:picChg chg="add mod">
          <ac:chgData name="sindhu linga" userId="2e74abf16d8196cb" providerId="LiveId" clId="{3DA07BA0-59AB-4129-B150-2CAA1C6538DC}" dt="2025-06-24T07:53:27.482" v="1189" actId="14100"/>
          <ac:picMkLst>
            <pc:docMk/>
            <pc:sldMk cId="55969457" sldId="263"/>
            <ac:picMk id="6" creationId="{25EC90D7-373F-5833-6344-05FDC49180A6}"/>
          </ac:picMkLst>
        </pc:picChg>
        <pc:picChg chg="add mod">
          <ac:chgData name="sindhu linga" userId="2e74abf16d8196cb" providerId="LiveId" clId="{3DA07BA0-59AB-4129-B150-2CAA1C6538DC}" dt="2025-06-24T07:54:11.079" v="1250" actId="1076"/>
          <ac:picMkLst>
            <pc:docMk/>
            <pc:sldMk cId="55969457" sldId="263"/>
            <ac:picMk id="8" creationId="{79368560-5AFE-4A9A-4B0E-DFFAB53BA586}"/>
          </ac:picMkLst>
        </pc:picChg>
      </pc:sldChg>
      <pc:sldChg chg="addSp delSp modSp mod">
        <pc:chgData name="sindhu linga" userId="2e74abf16d8196cb" providerId="LiveId" clId="{3DA07BA0-59AB-4129-B150-2CAA1C6538DC}" dt="2025-06-24T08:02:52.782" v="1496" actId="20577"/>
        <pc:sldMkLst>
          <pc:docMk/>
          <pc:sldMk cId="55278927" sldId="264"/>
        </pc:sldMkLst>
        <pc:spChg chg="mod">
          <ac:chgData name="sindhu linga" userId="2e74abf16d8196cb" providerId="LiveId" clId="{3DA07BA0-59AB-4129-B150-2CAA1C6538DC}" dt="2025-06-24T08:02:52.782" v="1496" actId="20577"/>
          <ac:spMkLst>
            <pc:docMk/>
            <pc:sldMk cId="55278927" sldId="264"/>
            <ac:spMk id="3" creationId="{45D8DD70-8A3A-3594-F683-A3E6F8257A5F}"/>
          </ac:spMkLst>
        </pc:spChg>
        <pc:picChg chg="del">
          <ac:chgData name="sindhu linga" userId="2e74abf16d8196cb" providerId="LiveId" clId="{3DA07BA0-59AB-4129-B150-2CAA1C6538DC}" dt="2025-06-24T07:54:15.260" v="1251" actId="478"/>
          <ac:picMkLst>
            <pc:docMk/>
            <pc:sldMk cId="55278927" sldId="264"/>
            <ac:picMk id="5" creationId="{8CE319F9-8BDD-9BA0-6E82-AFA8F1EEAA87}"/>
          </ac:picMkLst>
        </pc:picChg>
        <pc:picChg chg="add mod">
          <ac:chgData name="sindhu linga" userId="2e74abf16d8196cb" providerId="LiveId" clId="{3DA07BA0-59AB-4129-B150-2CAA1C6538DC}" dt="2025-06-24T07:54:46.882" v="1255" actId="1076"/>
          <ac:picMkLst>
            <pc:docMk/>
            <pc:sldMk cId="55278927" sldId="264"/>
            <ac:picMk id="6" creationId="{96BB43CB-FBB0-AC21-CBAF-7EE71EFAA36D}"/>
          </ac:picMkLst>
        </pc:picChg>
      </pc:sldChg>
      <pc:sldChg chg="addSp delSp modSp mod">
        <pc:chgData name="sindhu linga" userId="2e74abf16d8196cb" providerId="LiveId" clId="{3DA07BA0-59AB-4129-B150-2CAA1C6538DC}" dt="2025-06-24T08:03:04.550" v="1510" actId="20577"/>
        <pc:sldMkLst>
          <pc:docMk/>
          <pc:sldMk cId="1570890588" sldId="265"/>
        </pc:sldMkLst>
        <pc:spChg chg="mod">
          <ac:chgData name="sindhu linga" userId="2e74abf16d8196cb" providerId="LiveId" clId="{3DA07BA0-59AB-4129-B150-2CAA1C6538DC}" dt="2025-06-24T08:03:04.550" v="1510" actId="20577"/>
          <ac:spMkLst>
            <pc:docMk/>
            <pc:sldMk cId="1570890588" sldId="265"/>
            <ac:spMk id="3" creationId="{D02307E1-D088-B9FB-11BA-6397DA985D6B}"/>
          </ac:spMkLst>
        </pc:spChg>
        <pc:picChg chg="del">
          <ac:chgData name="sindhu linga" userId="2e74abf16d8196cb" providerId="LiveId" clId="{3DA07BA0-59AB-4129-B150-2CAA1C6538DC}" dt="2025-06-24T07:55:43.610" v="1256" actId="478"/>
          <ac:picMkLst>
            <pc:docMk/>
            <pc:sldMk cId="1570890588" sldId="265"/>
            <ac:picMk id="5" creationId="{125F9410-F7D5-8423-A76E-7D8D93FC488B}"/>
          </ac:picMkLst>
        </pc:picChg>
        <pc:picChg chg="add mod">
          <ac:chgData name="sindhu linga" userId="2e74abf16d8196cb" providerId="LiveId" clId="{3DA07BA0-59AB-4129-B150-2CAA1C6538DC}" dt="2025-06-24T07:55:50.760" v="1260" actId="1076"/>
          <ac:picMkLst>
            <pc:docMk/>
            <pc:sldMk cId="1570890588" sldId="265"/>
            <ac:picMk id="6" creationId="{CB509F45-F26C-766F-C5BC-8E5959FB9BC6}"/>
          </ac:picMkLst>
        </pc:picChg>
      </pc:sldChg>
      <pc:sldChg chg="addSp delSp modSp mod">
        <pc:chgData name="sindhu linga" userId="2e74abf16d8196cb" providerId="LiveId" clId="{3DA07BA0-59AB-4129-B150-2CAA1C6538DC}" dt="2025-06-24T08:03:15.167" v="1524" actId="20577"/>
        <pc:sldMkLst>
          <pc:docMk/>
          <pc:sldMk cId="4021646894" sldId="266"/>
        </pc:sldMkLst>
        <pc:spChg chg="mod">
          <ac:chgData name="sindhu linga" userId="2e74abf16d8196cb" providerId="LiveId" clId="{3DA07BA0-59AB-4129-B150-2CAA1C6538DC}" dt="2025-06-24T08:03:15.167" v="1524" actId="20577"/>
          <ac:spMkLst>
            <pc:docMk/>
            <pc:sldMk cId="4021646894" sldId="266"/>
            <ac:spMk id="3" creationId="{90C8830A-F4AB-3DC2-7728-B5459AFAD848}"/>
          </ac:spMkLst>
        </pc:spChg>
        <pc:picChg chg="del">
          <ac:chgData name="sindhu linga" userId="2e74abf16d8196cb" providerId="LiveId" clId="{3DA07BA0-59AB-4129-B150-2CAA1C6538DC}" dt="2025-06-24T07:56:20.920" v="1261" actId="478"/>
          <ac:picMkLst>
            <pc:docMk/>
            <pc:sldMk cId="4021646894" sldId="266"/>
            <ac:picMk id="5" creationId="{62F253D4-3A69-E462-F7BA-B6CFC3549DB9}"/>
          </ac:picMkLst>
        </pc:picChg>
        <pc:picChg chg="add mod">
          <ac:chgData name="sindhu linga" userId="2e74abf16d8196cb" providerId="LiveId" clId="{3DA07BA0-59AB-4129-B150-2CAA1C6538DC}" dt="2025-06-24T07:56:23.302" v="1263" actId="1076"/>
          <ac:picMkLst>
            <pc:docMk/>
            <pc:sldMk cId="4021646894" sldId="266"/>
            <ac:picMk id="6" creationId="{6870864E-573E-C109-0F6C-FC6D0A14CEA3}"/>
          </ac:picMkLst>
        </pc:picChg>
      </pc:sldChg>
      <pc:sldChg chg="addSp delSp modSp mod">
        <pc:chgData name="sindhu linga" userId="2e74abf16d8196cb" providerId="LiveId" clId="{3DA07BA0-59AB-4129-B150-2CAA1C6538DC}" dt="2025-06-24T08:03:45.870" v="1542" actId="20577"/>
        <pc:sldMkLst>
          <pc:docMk/>
          <pc:sldMk cId="146461995" sldId="267"/>
        </pc:sldMkLst>
        <pc:spChg chg="add mod">
          <ac:chgData name="sindhu linga" userId="2e74abf16d8196cb" providerId="LiveId" clId="{3DA07BA0-59AB-4129-B150-2CAA1C6538DC}" dt="2025-06-24T08:03:45.870" v="1542" actId="20577"/>
          <ac:spMkLst>
            <pc:docMk/>
            <pc:sldMk cId="146461995" sldId="267"/>
            <ac:spMk id="4" creationId="{BCD26B64-CEA6-697F-1AA0-FD41F2DF5919}"/>
          </ac:spMkLst>
        </pc:spChg>
        <pc:picChg chg="del">
          <ac:chgData name="sindhu linga" userId="2e74abf16d8196cb" providerId="LiveId" clId="{3DA07BA0-59AB-4129-B150-2CAA1C6538DC}" dt="2025-06-24T07:56:53.060" v="1264" actId="478"/>
          <ac:picMkLst>
            <pc:docMk/>
            <pc:sldMk cId="146461995" sldId="267"/>
            <ac:picMk id="5" creationId="{7EAB1EEC-EA62-107A-D371-87BC6B0752E2}"/>
          </ac:picMkLst>
        </pc:picChg>
        <pc:picChg chg="add mod">
          <ac:chgData name="sindhu linga" userId="2e74abf16d8196cb" providerId="LiveId" clId="{3DA07BA0-59AB-4129-B150-2CAA1C6538DC}" dt="2025-06-24T07:57:10.094" v="1295" actId="14100"/>
          <ac:picMkLst>
            <pc:docMk/>
            <pc:sldMk cId="146461995" sldId="267"/>
            <ac:picMk id="7" creationId="{98F8454E-EE3E-205F-A042-A21D947890E8}"/>
          </ac:picMkLst>
        </pc:picChg>
      </pc:sldChg>
      <pc:sldChg chg="addSp delSp modSp mod">
        <pc:chgData name="sindhu linga" userId="2e74abf16d8196cb" providerId="LiveId" clId="{3DA07BA0-59AB-4129-B150-2CAA1C6538DC}" dt="2025-06-24T08:03:58.543" v="1556" actId="20577"/>
        <pc:sldMkLst>
          <pc:docMk/>
          <pc:sldMk cId="2826983975" sldId="268"/>
        </pc:sldMkLst>
        <pc:spChg chg="mod">
          <ac:chgData name="sindhu linga" userId="2e74abf16d8196cb" providerId="LiveId" clId="{3DA07BA0-59AB-4129-B150-2CAA1C6538DC}" dt="2025-06-24T08:03:58.543" v="1556" actId="20577"/>
          <ac:spMkLst>
            <pc:docMk/>
            <pc:sldMk cId="2826983975" sldId="268"/>
            <ac:spMk id="3" creationId="{9D8BDEE8-C581-EB88-3677-E378C10D3F54}"/>
          </ac:spMkLst>
        </pc:spChg>
        <pc:picChg chg="del">
          <ac:chgData name="sindhu linga" userId="2e74abf16d8196cb" providerId="LiveId" clId="{3DA07BA0-59AB-4129-B150-2CAA1C6538DC}" dt="2025-06-24T07:57:40.940" v="1296" actId="478"/>
          <ac:picMkLst>
            <pc:docMk/>
            <pc:sldMk cId="2826983975" sldId="268"/>
            <ac:picMk id="5" creationId="{EC961DAE-3761-148A-FE4A-A345A321B9EB}"/>
          </ac:picMkLst>
        </pc:picChg>
        <pc:picChg chg="add mod">
          <ac:chgData name="sindhu linga" userId="2e74abf16d8196cb" providerId="LiveId" clId="{3DA07BA0-59AB-4129-B150-2CAA1C6538DC}" dt="2025-06-24T07:57:48.889" v="1300" actId="1076"/>
          <ac:picMkLst>
            <pc:docMk/>
            <pc:sldMk cId="2826983975" sldId="268"/>
            <ac:picMk id="6" creationId="{4ED44D20-03E8-E22C-1972-E00CFAE28EC7}"/>
          </ac:picMkLst>
        </pc:picChg>
      </pc:sldChg>
      <pc:sldChg chg="addSp delSp modSp mod">
        <pc:chgData name="sindhu linga" userId="2e74abf16d8196cb" providerId="LiveId" clId="{3DA07BA0-59AB-4129-B150-2CAA1C6538DC}" dt="2025-06-24T08:00:03.024" v="1367" actId="20577"/>
        <pc:sldMkLst>
          <pc:docMk/>
          <pc:sldMk cId="1442235659" sldId="269"/>
        </pc:sldMkLst>
        <pc:spChg chg="mod">
          <ac:chgData name="sindhu linga" userId="2e74abf16d8196cb" providerId="LiveId" clId="{3DA07BA0-59AB-4129-B150-2CAA1C6538DC}" dt="2025-06-24T08:00:03.024" v="1367" actId="20577"/>
          <ac:spMkLst>
            <pc:docMk/>
            <pc:sldMk cId="1442235659" sldId="269"/>
            <ac:spMk id="3" creationId="{5D210AA7-90FF-4AB9-F1A1-276A1E9E7B1E}"/>
          </ac:spMkLst>
        </pc:spChg>
        <pc:picChg chg="add mod">
          <ac:chgData name="sindhu linga" userId="2e74abf16d8196cb" providerId="LiveId" clId="{3DA07BA0-59AB-4129-B150-2CAA1C6538DC}" dt="2025-06-24T07:41:31.339" v="1033" actId="14100"/>
          <ac:picMkLst>
            <pc:docMk/>
            <pc:sldMk cId="1442235659" sldId="269"/>
            <ac:picMk id="5" creationId="{EE73A500-CD2F-E405-E398-6472D3B49477}"/>
          </ac:picMkLst>
        </pc:picChg>
        <pc:picChg chg="del">
          <ac:chgData name="sindhu linga" userId="2e74abf16d8196cb" providerId="LiveId" clId="{3DA07BA0-59AB-4129-B150-2CAA1C6538DC}" dt="2025-06-24T07:39:09.662" v="1023" actId="478"/>
          <ac:picMkLst>
            <pc:docMk/>
            <pc:sldMk cId="1442235659" sldId="269"/>
            <ac:picMk id="7" creationId="{372BF564-B30A-A96F-D9F6-8FD1864BD829}"/>
          </ac:picMkLst>
        </pc:picChg>
      </pc:sldChg>
      <pc:sldChg chg="addSp delSp modSp mod">
        <pc:chgData name="sindhu linga" userId="2e74abf16d8196cb" providerId="LiveId" clId="{3DA07BA0-59AB-4129-B150-2CAA1C6538DC}" dt="2025-06-24T07:42:24.400" v="1040" actId="1076"/>
        <pc:sldMkLst>
          <pc:docMk/>
          <pc:sldMk cId="115138564" sldId="270"/>
        </pc:sldMkLst>
        <pc:picChg chg="del">
          <ac:chgData name="sindhu linga" userId="2e74abf16d8196cb" providerId="LiveId" clId="{3DA07BA0-59AB-4129-B150-2CAA1C6538DC}" dt="2025-06-24T07:41:53.790" v="1034" actId="478"/>
          <ac:picMkLst>
            <pc:docMk/>
            <pc:sldMk cId="115138564" sldId="270"/>
            <ac:picMk id="5" creationId="{28B6E56C-0530-9D84-6698-830E51C9FC94}"/>
          </ac:picMkLst>
        </pc:picChg>
        <pc:picChg chg="add mod">
          <ac:chgData name="sindhu linga" userId="2e74abf16d8196cb" providerId="LiveId" clId="{3DA07BA0-59AB-4129-B150-2CAA1C6538DC}" dt="2025-06-24T07:42:24.400" v="1040" actId="1076"/>
          <ac:picMkLst>
            <pc:docMk/>
            <pc:sldMk cId="115138564" sldId="270"/>
            <ac:picMk id="6" creationId="{2510BD1D-9EA3-0642-7D9D-2876B6943E1D}"/>
          </ac:picMkLst>
        </pc:picChg>
      </pc:sldChg>
      <pc:sldChg chg="del">
        <pc:chgData name="sindhu linga" userId="2e74abf16d8196cb" providerId="LiveId" clId="{3DA07BA0-59AB-4129-B150-2CAA1C6538DC}" dt="2025-06-24T07:49:28.290" v="1160" actId="2696"/>
        <pc:sldMkLst>
          <pc:docMk/>
          <pc:sldMk cId="1952118920" sldId="271"/>
        </pc:sldMkLst>
      </pc:sldChg>
      <pc:sldChg chg="addSp delSp modSp mod">
        <pc:chgData name="sindhu linga" userId="2e74abf16d8196cb" providerId="LiveId" clId="{3DA07BA0-59AB-4129-B150-2CAA1C6538DC}" dt="2025-06-24T10:46:24.058" v="3174" actId="20577"/>
        <pc:sldMkLst>
          <pc:docMk/>
          <pc:sldMk cId="2944951987" sldId="272"/>
        </pc:sldMkLst>
        <pc:spChg chg="mod">
          <ac:chgData name="sindhu linga" userId="2e74abf16d8196cb" providerId="LiveId" clId="{3DA07BA0-59AB-4129-B150-2CAA1C6538DC}" dt="2025-06-24T10:46:01.153" v="3125" actId="14100"/>
          <ac:spMkLst>
            <pc:docMk/>
            <pc:sldMk cId="2944951987" sldId="272"/>
            <ac:spMk id="2" creationId="{5D8779F5-521B-7835-750B-03B50BD7EF3D}"/>
          </ac:spMkLst>
        </pc:spChg>
        <pc:spChg chg="mod">
          <ac:chgData name="sindhu linga" userId="2e74abf16d8196cb" providerId="LiveId" clId="{3DA07BA0-59AB-4129-B150-2CAA1C6538DC}" dt="2025-06-24T10:46:24.058" v="3174" actId="20577"/>
          <ac:spMkLst>
            <pc:docMk/>
            <pc:sldMk cId="2944951987" sldId="272"/>
            <ac:spMk id="3" creationId="{92C13FF8-DF21-5587-C277-843156C91379}"/>
          </ac:spMkLst>
        </pc:spChg>
        <pc:picChg chg="add del mod">
          <ac:chgData name="sindhu linga" userId="2e74abf16d8196cb" providerId="LiveId" clId="{3DA07BA0-59AB-4129-B150-2CAA1C6538DC}" dt="2025-06-24T08:09:09.826" v="1758" actId="478"/>
          <ac:picMkLst>
            <pc:docMk/>
            <pc:sldMk cId="2944951987" sldId="272"/>
            <ac:picMk id="4" creationId="{569A4C93-D046-9B8D-26DE-9375720AE30B}"/>
          </ac:picMkLst>
        </pc:picChg>
        <pc:picChg chg="add del mod">
          <ac:chgData name="sindhu linga" userId="2e74abf16d8196cb" providerId="LiveId" clId="{3DA07BA0-59AB-4129-B150-2CAA1C6538DC}" dt="2025-06-24T09:50:50.692" v="1957" actId="478"/>
          <ac:picMkLst>
            <pc:docMk/>
            <pc:sldMk cId="2944951987" sldId="272"/>
            <ac:picMk id="6" creationId="{98C22091-3BB4-8491-8F1B-0FA747536EB1}"/>
          </ac:picMkLst>
        </pc:picChg>
        <pc:picChg chg="add mod">
          <ac:chgData name="sindhu linga" userId="2e74abf16d8196cb" providerId="LiveId" clId="{3DA07BA0-59AB-4129-B150-2CAA1C6538DC}" dt="2025-06-24T10:46:07.254" v="3127" actId="1076"/>
          <ac:picMkLst>
            <pc:docMk/>
            <pc:sldMk cId="2944951987" sldId="272"/>
            <ac:picMk id="8" creationId="{6039D6A3-4283-8CFB-3BDB-9FD5B9246AEE}"/>
          </ac:picMkLst>
        </pc:picChg>
        <pc:picChg chg="add mod">
          <ac:chgData name="sindhu linga" userId="2e74abf16d8196cb" providerId="LiveId" clId="{3DA07BA0-59AB-4129-B150-2CAA1C6538DC}" dt="2025-06-24T10:46:04.334" v="3126" actId="1076"/>
          <ac:picMkLst>
            <pc:docMk/>
            <pc:sldMk cId="2944951987" sldId="272"/>
            <ac:picMk id="9" creationId="{2B85FF77-F14B-312E-542D-D8E550474C43}"/>
          </ac:picMkLst>
        </pc:picChg>
      </pc:sldChg>
      <pc:sldChg chg="addSp delSp modSp new mod">
        <pc:chgData name="sindhu linga" userId="2e74abf16d8196cb" providerId="LiveId" clId="{3DA07BA0-59AB-4129-B150-2CAA1C6538DC}" dt="2025-06-24T09:51:51.673" v="1969" actId="20577"/>
        <pc:sldMkLst>
          <pc:docMk/>
          <pc:sldMk cId="3042860387" sldId="273"/>
        </pc:sldMkLst>
        <pc:spChg chg="mod">
          <ac:chgData name="sindhu linga" userId="2e74abf16d8196cb" providerId="LiveId" clId="{3DA07BA0-59AB-4129-B150-2CAA1C6538DC}" dt="2025-06-24T09:51:51.673" v="1969" actId="20577"/>
          <ac:spMkLst>
            <pc:docMk/>
            <pc:sldMk cId="3042860387" sldId="273"/>
            <ac:spMk id="2" creationId="{929B6743-C669-75FA-DD92-5EB0C758E33A}"/>
          </ac:spMkLst>
        </pc:spChg>
        <pc:spChg chg="add del mod">
          <ac:chgData name="sindhu linga" userId="2e74abf16d8196cb" providerId="LiveId" clId="{3DA07BA0-59AB-4129-B150-2CAA1C6538DC}" dt="2025-06-24T08:05:24.560" v="1711" actId="20577"/>
          <ac:spMkLst>
            <pc:docMk/>
            <pc:sldMk cId="3042860387" sldId="273"/>
            <ac:spMk id="3" creationId="{DA157F39-04BE-E249-ABFF-01E5DCA3937C}"/>
          </ac:spMkLst>
        </pc:spChg>
        <pc:picChg chg="add mod">
          <ac:chgData name="sindhu linga" userId="2e74abf16d8196cb" providerId="LiveId" clId="{3DA07BA0-59AB-4129-B150-2CAA1C6538DC}" dt="2025-06-23T10:05:57.186" v="4"/>
          <ac:picMkLst>
            <pc:docMk/>
            <pc:sldMk cId="3042860387" sldId="273"/>
            <ac:picMk id="5" creationId="{4BD6D1A1-3AB9-2BBF-2530-A300F1BFAE40}"/>
          </ac:picMkLst>
        </pc:picChg>
        <pc:picChg chg="add mod">
          <ac:chgData name="sindhu linga" userId="2e74abf16d8196cb" providerId="LiveId" clId="{3DA07BA0-59AB-4129-B150-2CAA1C6538DC}" dt="2025-06-23T10:07:09.887" v="148" actId="1076"/>
          <ac:picMkLst>
            <pc:docMk/>
            <pc:sldMk cId="3042860387" sldId="273"/>
            <ac:picMk id="7" creationId="{6DB01F39-B750-4E28-8354-846F6A7EC147}"/>
          </ac:picMkLst>
        </pc:picChg>
      </pc:sldChg>
      <pc:sldChg chg="addSp delSp modSp new mod">
        <pc:chgData name="sindhu linga" userId="2e74abf16d8196cb" providerId="LiveId" clId="{3DA07BA0-59AB-4129-B150-2CAA1C6538DC}" dt="2025-06-24T09:51:58.306" v="1974" actId="20577"/>
        <pc:sldMkLst>
          <pc:docMk/>
          <pc:sldMk cId="3240514717" sldId="274"/>
        </pc:sldMkLst>
        <pc:spChg chg="mod">
          <ac:chgData name="sindhu linga" userId="2e74abf16d8196cb" providerId="LiveId" clId="{3DA07BA0-59AB-4129-B150-2CAA1C6538DC}" dt="2025-06-24T09:51:58.306" v="1974" actId="20577"/>
          <ac:spMkLst>
            <pc:docMk/>
            <pc:sldMk cId="3240514717" sldId="274"/>
            <ac:spMk id="2" creationId="{365A1EBC-EE29-CF85-78C1-28FF45494CC1}"/>
          </ac:spMkLst>
        </pc:spChg>
        <pc:spChg chg="add del mod">
          <ac:chgData name="sindhu linga" userId="2e74abf16d8196cb" providerId="LiveId" clId="{3DA07BA0-59AB-4129-B150-2CAA1C6538DC}" dt="2025-06-23T10:10:58.511" v="358" actId="20577"/>
          <ac:spMkLst>
            <pc:docMk/>
            <pc:sldMk cId="3240514717" sldId="274"/>
            <ac:spMk id="3" creationId="{D31C286E-BFAB-77A5-7A90-5BCFC05B2A3A}"/>
          </ac:spMkLst>
        </pc:spChg>
        <pc:picChg chg="add del mod ord">
          <ac:chgData name="sindhu linga" userId="2e74abf16d8196cb" providerId="LiveId" clId="{3DA07BA0-59AB-4129-B150-2CAA1C6538DC}" dt="2025-06-23T10:10:14.594" v="305" actId="22"/>
          <ac:picMkLst>
            <pc:docMk/>
            <pc:sldMk cId="3240514717" sldId="274"/>
            <ac:picMk id="5" creationId="{A29B53B5-4081-0920-DEEE-EA9DD255DA62}"/>
          </ac:picMkLst>
        </pc:picChg>
        <pc:picChg chg="add mod">
          <ac:chgData name="sindhu linga" userId="2e74abf16d8196cb" providerId="LiveId" clId="{3DA07BA0-59AB-4129-B150-2CAA1C6538DC}" dt="2025-06-23T10:10:31.418" v="315" actId="1076"/>
          <ac:picMkLst>
            <pc:docMk/>
            <pc:sldMk cId="3240514717" sldId="274"/>
            <ac:picMk id="7" creationId="{47F0C4FE-B875-2B3D-4197-5BF7F185C3BA}"/>
          </ac:picMkLst>
        </pc:picChg>
      </pc:sldChg>
      <pc:sldChg chg="addSp delSp modSp new mod">
        <pc:chgData name="sindhu linga" userId="2e74abf16d8196cb" providerId="LiveId" clId="{3DA07BA0-59AB-4129-B150-2CAA1C6538DC}" dt="2025-06-24T09:52:03.586" v="1979" actId="20577"/>
        <pc:sldMkLst>
          <pc:docMk/>
          <pc:sldMk cId="3345397580" sldId="275"/>
        </pc:sldMkLst>
        <pc:spChg chg="mod">
          <ac:chgData name="sindhu linga" userId="2e74abf16d8196cb" providerId="LiveId" clId="{3DA07BA0-59AB-4129-B150-2CAA1C6538DC}" dt="2025-06-24T09:52:03.586" v="1979" actId="20577"/>
          <ac:spMkLst>
            <pc:docMk/>
            <pc:sldMk cId="3345397580" sldId="275"/>
            <ac:spMk id="2" creationId="{C0E53623-6AAF-6503-DF7D-AC116F5DA803}"/>
          </ac:spMkLst>
        </pc:spChg>
        <pc:spChg chg="add del mod">
          <ac:chgData name="sindhu linga" userId="2e74abf16d8196cb" providerId="LiveId" clId="{3DA07BA0-59AB-4129-B150-2CAA1C6538DC}" dt="2025-06-23T10:13:33.739" v="584" actId="20577"/>
          <ac:spMkLst>
            <pc:docMk/>
            <pc:sldMk cId="3345397580" sldId="275"/>
            <ac:spMk id="3" creationId="{8A4F5FF8-4306-BDA2-431D-8A2BB9786FCF}"/>
          </ac:spMkLst>
        </pc:spChg>
        <pc:picChg chg="add del mod ord">
          <ac:chgData name="sindhu linga" userId="2e74abf16d8196cb" providerId="LiveId" clId="{3DA07BA0-59AB-4129-B150-2CAA1C6538DC}" dt="2025-06-23T10:11:46.970" v="366" actId="22"/>
          <ac:picMkLst>
            <pc:docMk/>
            <pc:sldMk cId="3345397580" sldId="275"/>
            <ac:picMk id="5" creationId="{30516818-9EB7-BDA9-EB67-244BD8D83329}"/>
          </ac:picMkLst>
        </pc:picChg>
        <pc:picChg chg="add mod">
          <ac:chgData name="sindhu linga" userId="2e74abf16d8196cb" providerId="LiveId" clId="{3DA07BA0-59AB-4129-B150-2CAA1C6538DC}" dt="2025-06-23T10:12:34.820" v="460" actId="1076"/>
          <ac:picMkLst>
            <pc:docMk/>
            <pc:sldMk cId="3345397580" sldId="275"/>
            <ac:picMk id="7" creationId="{12BF2D01-2612-7380-3838-1A9D97A2D623}"/>
          </ac:picMkLst>
        </pc:picChg>
      </pc:sldChg>
      <pc:sldChg chg="addSp delSp modSp new mod">
        <pc:chgData name="sindhu linga" userId="2e74abf16d8196cb" providerId="LiveId" clId="{3DA07BA0-59AB-4129-B150-2CAA1C6538DC}" dt="2025-06-24T08:41:14.827" v="1767" actId="1036"/>
        <pc:sldMkLst>
          <pc:docMk/>
          <pc:sldMk cId="4267886917" sldId="276"/>
        </pc:sldMkLst>
        <pc:spChg chg="mod">
          <ac:chgData name="sindhu linga" userId="2e74abf16d8196cb" providerId="LiveId" clId="{3DA07BA0-59AB-4129-B150-2CAA1C6538DC}" dt="2025-06-24T08:07:55.682" v="1753" actId="27636"/>
          <ac:spMkLst>
            <pc:docMk/>
            <pc:sldMk cId="4267886917" sldId="276"/>
            <ac:spMk id="2" creationId="{CFCD184E-2D96-6E7A-72DD-62373DE18920}"/>
          </ac:spMkLst>
        </pc:spChg>
        <pc:spChg chg="mod">
          <ac:chgData name="sindhu linga" userId="2e74abf16d8196cb" providerId="LiveId" clId="{3DA07BA0-59AB-4129-B150-2CAA1C6538DC}" dt="2025-06-24T08:07:27.610" v="1744" actId="20577"/>
          <ac:spMkLst>
            <pc:docMk/>
            <pc:sldMk cId="4267886917" sldId="276"/>
            <ac:spMk id="3" creationId="{C2EDD7F1-7983-8581-E3F5-F2173E18F74F}"/>
          </ac:spMkLst>
        </pc:spChg>
        <pc:picChg chg="add mod">
          <ac:chgData name="sindhu linga" userId="2e74abf16d8196cb" providerId="LiveId" clId="{3DA07BA0-59AB-4129-B150-2CAA1C6538DC}" dt="2025-06-24T08:41:14.827" v="1767" actId="1036"/>
          <ac:picMkLst>
            <pc:docMk/>
            <pc:sldMk cId="4267886917" sldId="276"/>
            <ac:picMk id="5" creationId="{B4F1A8A7-EFC8-B1C0-F7CA-4CB8F9514999}"/>
          </ac:picMkLst>
        </pc:picChg>
        <pc:picChg chg="add del mod">
          <ac:chgData name="sindhu linga" userId="2e74abf16d8196cb" providerId="LiveId" clId="{3DA07BA0-59AB-4129-B150-2CAA1C6538DC}" dt="2025-06-23T10:17:01.868" v="674" actId="478"/>
          <ac:picMkLst>
            <pc:docMk/>
            <pc:sldMk cId="4267886917" sldId="276"/>
            <ac:picMk id="5" creationId="{BF82CC94-8189-2253-BC3F-500E2E29C9DD}"/>
          </ac:picMkLst>
        </pc:picChg>
        <pc:picChg chg="add del mod">
          <ac:chgData name="sindhu linga" userId="2e74abf16d8196cb" providerId="LiveId" clId="{3DA07BA0-59AB-4129-B150-2CAA1C6538DC}" dt="2025-06-24T08:06:13.022" v="1712" actId="478"/>
          <ac:picMkLst>
            <pc:docMk/>
            <pc:sldMk cId="4267886917" sldId="276"/>
            <ac:picMk id="7" creationId="{52A19C86-2C8B-97A9-278E-E0C642289ED0}"/>
          </ac:picMkLst>
        </pc:picChg>
      </pc:sldChg>
      <pc:sldChg chg="addSp delSp modSp new mod">
        <pc:chgData name="sindhu linga" userId="2e74abf16d8196cb" providerId="LiveId" clId="{3DA07BA0-59AB-4129-B150-2CAA1C6538DC}" dt="2025-06-24T10:08:41.793" v="2402" actId="255"/>
        <pc:sldMkLst>
          <pc:docMk/>
          <pc:sldMk cId="2710929698" sldId="277"/>
        </pc:sldMkLst>
        <pc:spChg chg="mod">
          <ac:chgData name="sindhu linga" userId="2e74abf16d8196cb" providerId="LiveId" clId="{3DA07BA0-59AB-4129-B150-2CAA1C6538DC}" dt="2025-06-24T07:25:06.494" v="738" actId="20577"/>
          <ac:spMkLst>
            <pc:docMk/>
            <pc:sldMk cId="2710929698" sldId="277"/>
            <ac:spMk id="2" creationId="{E3960F69-216B-671D-8174-CBC1FA1BEA78}"/>
          </ac:spMkLst>
        </pc:spChg>
        <pc:spChg chg="mod">
          <ac:chgData name="sindhu linga" userId="2e74abf16d8196cb" providerId="LiveId" clId="{3DA07BA0-59AB-4129-B150-2CAA1C6538DC}" dt="2025-06-24T10:08:41.793" v="2402" actId="255"/>
          <ac:spMkLst>
            <pc:docMk/>
            <pc:sldMk cId="2710929698" sldId="277"/>
            <ac:spMk id="3" creationId="{5A5FD06B-DC7F-880B-B2E0-9A6648233E21}"/>
          </ac:spMkLst>
        </pc:spChg>
        <pc:picChg chg="add del mod">
          <ac:chgData name="sindhu linga" userId="2e74abf16d8196cb" providerId="LiveId" clId="{3DA07BA0-59AB-4129-B150-2CAA1C6538DC}" dt="2025-06-24T10:05:13.511" v="2158" actId="478"/>
          <ac:picMkLst>
            <pc:docMk/>
            <pc:sldMk cId="2710929698" sldId="277"/>
            <ac:picMk id="5" creationId="{C96A3C14-5055-0A17-F6B5-4B0FCD847AFF}"/>
          </ac:picMkLst>
        </pc:picChg>
      </pc:sldChg>
      <pc:sldChg chg="addSp modSp new mod">
        <pc:chgData name="sindhu linga" userId="2e74abf16d8196cb" providerId="LiveId" clId="{3DA07BA0-59AB-4129-B150-2CAA1C6538DC}" dt="2025-06-24T07:31:38.798" v="954" actId="20577"/>
        <pc:sldMkLst>
          <pc:docMk/>
          <pc:sldMk cId="1485434535" sldId="278"/>
        </pc:sldMkLst>
        <pc:spChg chg="mod">
          <ac:chgData name="sindhu linga" userId="2e74abf16d8196cb" providerId="LiveId" clId="{3DA07BA0-59AB-4129-B150-2CAA1C6538DC}" dt="2025-06-24T07:30:07.815" v="751" actId="14100"/>
          <ac:spMkLst>
            <pc:docMk/>
            <pc:sldMk cId="1485434535" sldId="278"/>
            <ac:spMk id="2" creationId="{E1EADBF1-A647-E002-935E-462ED6A8DB79}"/>
          </ac:spMkLst>
        </pc:spChg>
        <pc:spChg chg="mod">
          <ac:chgData name="sindhu linga" userId="2e74abf16d8196cb" providerId="LiveId" clId="{3DA07BA0-59AB-4129-B150-2CAA1C6538DC}" dt="2025-06-24T07:31:38.798" v="954" actId="20577"/>
          <ac:spMkLst>
            <pc:docMk/>
            <pc:sldMk cId="1485434535" sldId="278"/>
            <ac:spMk id="3" creationId="{6622DD7A-909D-E035-804E-07541B6140E7}"/>
          </ac:spMkLst>
        </pc:spChg>
        <pc:picChg chg="add mod">
          <ac:chgData name="sindhu linga" userId="2e74abf16d8196cb" providerId="LiveId" clId="{3DA07BA0-59AB-4129-B150-2CAA1C6538DC}" dt="2025-06-24T07:31:14.113" v="885" actId="1076"/>
          <ac:picMkLst>
            <pc:docMk/>
            <pc:sldMk cId="1485434535" sldId="278"/>
            <ac:picMk id="5" creationId="{DF6733EF-92EF-8CA0-D28A-57349D0A1844}"/>
          </ac:picMkLst>
        </pc:picChg>
      </pc:sldChg>
      <pc:sldChg chg="addSp modSp new mod">
        <pc:chgData name="sindhu linga" userId="2e74abf16d8196cb" providerId="LiveId" clId="{3DA07BA0-59AB-4129-B150-2CAA1C6538DC}" dt="2025-06-24T07:59:16.252" v="1354" actId="20577"/>
        <pc:sldMkLst>
          <pc:docMk/>
          <pc:sldMk cId="434198896" sldId="279"/>
        </pc:sldMkLst>
        <pc:spChg chg="mod">
          <ac:chgData name="sindhu linga" userId="2e74abf16d8196cb" providerId="LiveId" clId="{3DA07BA0-59AB-4129-B150-2CAA1C6538DC}" dt="2025-06-24T07:39:04.182" v="1022" actId="20577"/>
          <ac:spMkLst>
            <pc:docMk/>
            <pc:sldMk cId="434198896" sldId="279"/>
            <ac:spMk id="2" creationId="{C519D752-11AB-6555-957C-993D6CEA8E46}"/>
          </ac:spMkLst>
        </pc:spChg>
        <pc:spChg chg="mod">
          <ac:chgData name="sindhu linga" userId="2e74abf16d8196cb" providerId="LiveId" clId="{3DA07BA0-59AB-4129-B150-2CAA1C6538DC}" dt="2025-06-24T07:59:16.252" v="1354" actId="20577"/>
          <ac:spMkLst>
            <pc:docMk/>
            <pc:sldMk cId="434198896" sldId="279"/>
            <ac:spMk id="3" creationId="{4DF0F32A-402C-C3FF-CF07-7D3DA0244605}"/>
          </ac:spMkLst>
        </pc:spChg>
        <pc:picChg chg="add mod">
          <ac:chgData name="sindhu linga" userId="2e74abf16d8196cb" providerId="LiveId" clId="{3DA07BA0-59AB-4129-B150-2CAA1C6538DC}" dt="2025-06-24T07:38:52.820" v="1014" actId="14100"/>
          <ac:picMkLst>
            <pc:docMk/>
            <pc:sldMk cId="434198896" sldId="279"/>
            <ac:picMk id="5" creationId="{AFCEA096-3ADD-3566-A373-A7E9F31C69FB}"/>
          </ac:picMkLst>
        </pc:picChg>
      </pc:sldChg>
      <pc:sldChg chg="addSp modSp new mod">
        <pc:chgData name="sindhu linga" userId="2e74abf16d8196cb" providerId="LiveId" clId="{3DA07BA0-59AB-4129-B150-2CAA1C6538DC}" dt="2025-06-24T08:00:51.199" v="1383" actId="20577"/>
        <pc:sldMkLst>
          <pc:docMk/>
          <pc:sldMk cId="2620685136" sldId="280"/>
        </pc:sldMkLst>
        <pc:spChg chg="mod">
          <ac:chgData name="sindhu linga" userId="2e74abf16d8196cb" providerId="LiveId" clId="{3DA07BA0-59AB-4129-B150-2CAA1C6538DC}" dt="2025-06-24T07:43:57.853" v="1043" actId="27636"/>
          <ac:spMkLst>
            <pc:docMk/>
            <pc:sldMk cId="2620685136" sldId="280"/>
            <ac:spMk id="2" creationId="{270E9A2B-8237-B7CA-4EE2-BD23BF5B87E7}"/>
          </ac:spMkLst>
        </pc:spChg>
        <pc:spChg chg="mod">
          <ac:chgData name="sindhu linga" userId="2e74abf16d8196cb" providerId="LiveId" clId="{3DA07BA0-59AB-4129-B150-2CAA1C6538DC}" dt="2025-06-24T08:00:51.199" v="1383" actId="20577"/>
          <ac:spMkLst>
            <pc:docMk/>
            <pc:sldMk cId="2620685136" sldId="280"/>
            <ac:spMk id="3" creationId="{AE50CF77-34D9-2CBB-DE14-65AAF1205F58}"/>
          </ac:spMkLst>
        </pc:spChg>
        <pc:picChg chg="add mod">
          <ac:chgData name="sindhu linga" userId="2e74abf16d8196cb" providerId="LiveId" clId="{3DA07BA0-59AB-4129-B150-2CAA1C6538DC}" dt="2025-06-24T07:44:39.580" v="1054" actId="1076"/>
          <ac:picMkLst>
            <pc:docMk/>
            <pc:sldMk cId="2620685136" sldId="280"/>
            <ac:picMk id="5" creationId="{F2108BE1-B378-4B4F-C78B-00578E64985D}"/>
          </ac:picMkLst>
        </pc:picChg>
      </pc:sldChg>
      <pc:sldChg chg="addSp delSp modSp new mod">
        <pc:chgData name="sindhu linga" userId="2e74abf16d8196cb" providerId="LiveId" clId="{3DA07BA0-59AB-4129-B150-2CAA1C6538DC}" dt="2025-06-24T07:46:48.452" v="1071" actId="14100"/>
        <pc:sldMkLst>
          <pc:docMk/>
          <pc:sldMk cId="1151525911" sldId="281"/>
        </pc:sldMkLst>
        <pc:spChg chg="mod">
          <ac:chgData name="sindhu linga" userId="2e74abf16d8196cb" providerId="LiveId" clId="{3DA07BA0-59AB-4129-B150-2CAA1C6538DC}" dt="2025-06-24T07:44:55.425" v="1061" actId="27636"/>
          <ac:spMkLst>
            <pc:docMk/>
            <pc:sldMk cId="1151525911" sldId="281"/>
            <ac:spMk id="2" creationId="{98A9F0C4-9F2B-7DFC-D80E-164E92675FC8}"/>
          </ac:spMkLst>
        </pc:spChg>
        <pc:spChg chg="del mod">
          <ac:chgData name="sindhu linga" userId="2e74abf16d8196cb" providerId="LiveId" clId="{3DA07BA0-59AB-4129-B150-2CAA1C6538DC}" dt="2025-06-24T07:46:13.979" v="1063"/>
          <ac:spMkLst>
            <pc:docMk/>
            <pc:sldMk cId="1151525911" sldId="281"/>
            <ac:spMk id="3" creationId="{DCBFF7C0-79AD-5415-FA49-089BD3161D26}"/>
          </ac:spMkLst>
        </pc:spChg>
        <pc:spChg chg="add mod">
          <ac:chgData name="sindhu linga" userId="2e74abf16d8196cb" providerId="LiveId" clId="{3DA07BA0-59AB-4129-B150-2CAA1C6538DC}" dt="2025-06-24T07:46:33.680" v="1067" actId="14100"/>
          <ac:spMkLst>
            <pc:docMk/>
            <pc:sldMk cId="1151525911" sldId="281"/>
            <ac:spMk id="7" creationId="{2D9C1D58-1CF7-71AF-575D-EB3A6ED3FDD9}"/>
          </ac:spMkLst>
        </pc:spChg>
        <pc:picChg chg="add del mod">
          <ac:chgData name="sindhu linga" userId="2e74abf16d8196cb" providerId="LiveId" clId="{3DA07BA0-59AB-4129-B150-2CAA1C6538DC}" dt="2025-06-24T07:46:26.477" v="1065" actId="478"/>
          <ac:picMkLst>
            <pc:docMk/>
            <pc:sldMk cId="1151525911" sldId="281"/>
            <ac:picMk id="5" creationId="{3551FA7E-E061-FA34-594C-AE60CB5F36F0}"/>
          </ac:picMkLst>
        </pc:picChg>
        <pc:picChg chg="add mod">
          <ac:chgData name="sindhu linga" userId="2e74abf16d8196cb" providerId="LiveId" clId="{3DA07BA0-59AB-4129-B150-2CAA1C6538DC}" dt="2025-06-24T07:46:48.452" v="1071" actId="14100"/>
          <ac:picMkLst>
            <pc:docMk/>
            <pc:sldMk cId="1151525911" sldId="281"/>
            <ac:picMk id="9" creationId="{13EF40AB-50BB-20DD-443C-29FC858B5D94}"/>
          </ac:picMkLst>
        </pc:picChg>
      </pc:sldChg>
      <pc:sldChg chg="addSp modSp new mod">
        <pc:chgData name="sindhu linga" userId="2e74abf16d8196cb" providerId="LiveId" clId="{3DA07BA0-59AB-4129-B150-2CAA1C6538DC}" dt="2025-06-24T07:47:45.462" v="1083" actId="1076"/>
        <pc:sldMkLst>
          <pc:docMk/>
          <pc:sldMk cId="1350643317" sldId="282"/>
        </pc:sldMkLst>
        <pc:spChg chg="mod">
          <ac:chgData name="sindhu linga" userId="2e74abf16d8196cb" providerId="LiveId" clId="{3DA07BA0-59AB-4129-B150-2CAA1C6538DC}" dt="2025-06-24T07:47:03.952" v="1077" actId="27636"/>
          <ac:spMkLst>
            <pc:docMk/>
            <pc:sldMk cId="1350643317" sldId="282"/>
            <ac:spMk id="2" creationId="{8D2326AC-1E81-FDBB-23B3-BE8B1D6F4E14}"/>
          </ac:spMkLst>
        </pc:spChg>
        <pc:spChg chg="mod">
          <ac:chgData name="sindhu linga" userId="2e74abf16d8196cb" providerId="LiveId" clId="{3DA07BA0-59AB-4129-B150-2CAA1C6538DC}" dt="2025-06-24T07:47:23.270" v="1079"/>
          <ac:spMkLst>
            <pc:docMk/>
            <pc:sldMk cId="1350643317" sldId="282"/>
            <ac:spMk id="3" creationId="{558A61FC-4BFF-E77F-3F3F-93E5A50E5AC9}"/>
          </ac:spMkLst>
        </pc:spChg>
        <pc:picChg chg="add mod">
          <ac:chgData name="sindhu linga" userId="2e74abf16d8196cb" providerId="LiveId" clId="{3DA07BA0-59AB-4129-B150-2CAA1C6538DC}" dt="2025-06-24T07:47:45.462" v="1083" actId="1076"/>
          <ac:picMkLst>
            <pc:docMk/>
            <pc:sldMk cId="1350643317" sldId="282"/>
            <ac:picMk id="5" creationId="{8140C264-5798-9A93-5494-797061780E0D}"/>
          </ac:picMkLst>
        </pc:picChg>
      </pc:sldChg>
      <pc:sldChg chg="addSp delSp modSp add mod">
        <pc:chgData name="sindhu linga" userId="2e74abf16d8196cb" providerId="LiveId" clId="{3DA07BA0-59AB-4129-B150-2CAA1C6538DC}" dt="2025-06-24T08:01:15.859" v="1399" actId="20577"/>
        <pc:sldMkLst>
          <pc:docMk/>
          <pc:sldMk cId="2836314398" sldId="283"/>
        </pc:sldMkLst>
        <pc:spChg chg="mod">
          <ac:chgData name="sindhu linga" userId="2e74abf16d8196cb" providerId="LiveId" clId="{3DA07BA0-59AB-4129-B150-2CAA1C6538DC}" dt="2025-06-24T08:01:15.859" v="1399" actId="20577"/>
          <ac:spMkLst>
            <pc:docMk/>
            <pc:sldMk cId="2836314398" sldId="283"/>
            <ac:spMk id="3" creationId="{6A7AFF3C-471A-163A-0FC8-57917C76A971}"/>
          </ac:spMkLst>
        </pc:spChg>
        <pc:picChg chg="del">
          <ac:chgData name="sindhu linga" userId="2e74abf16d8196cb" providerId="LiveId" clId="{3DA07BA0-59AB-4129-B150-2CAA1C6538DC}" dt="2025-06-24T07:48:02.810" v="1085" actId="478"/>
          <ac:picMkLst>
            <pc:docMk/>
            <pc:sldMk cId="2836314398" sldId="283"/>
            <ac:picMk id="5" creationId="{88CF2C32-8ECF-C5FA-CD0D-29A8B9E8A100}"/>
          </ac:picMkLst>
        </pc:picChg>
        <pc:picChg chg="add mod">
          <ac:chgData name="sindhu linga" userId="2e74abf16d8196cb" providerId="LiveId" clId="{3DA07BA0-59AB-4129-B150-2CAA1C6538DC}" dt="2025-06-24T07:49:08.146" v="1159" actId="14100"/>
          <ac:picMkLst>
            <pc:docMk/>
            <pc:sldMk cId="2836314398" sldId="283"/>
            <ac:picMk id="6" creationId="{B5E4AB13-2E6D-D5D3-0527-51D26D1F1BD8}"/>
          </ac:picMkLst>
        </pc:picChg>
      </pc:sldChg>
      <pc:sldChg chg="addSp modSp new mod">
        <pc:chgData name="sindhu linga" userId="2e74abf16d8196cb" providerId="LiveId" clId="{3DA07BA0-59AB-4129-B150-2CAA1C6538DC}" dt="2025-06-24T08:01:33.610" v="1415" actId="20577"/>
        <pc:sldMkLst>
          <pc:docMk/>
          <pc:sldMk cId="3550156457" sldId="284"/>
        </pc:sldMkLst>
        <pc:spChg chg="mod">
          <ac:chgData name="sindhu linga" userId="2e74abf16d8196cb" providerId="LiveId" clId="{3DA07BA0-59AB-4129-B150-2CAA1C6538DC}" dt="2025-06-24T07:50:28.698" v="1170" actId="20577"/>
          <ac:spMkLst>
            <pc:docMk/>
            <pc:sldMk cId="3550156457" sldId="284"/>
            <ac:spMk id="2" creationId="{E02E8EC0-413B-1B94-1B70-A1C63DF8A276}"/>
          </ac:spMkLst>
        </pc:spChg>
        <pc:spChg chg="mod">
          <ac:chgData name="sindhu linga" userId="2e74abf16d8196cb" providerId="LiveId" clId="{3DA07BA0-59AB-4129-B150-2CAA1C6538DC}" dt="2025-06-24T08:01:33.610" v="1415" actId="20577"/>
          <ac:spMkLst>
            <pc:docMk/>
            <pc:sldMk cId="3550156457" sldId="284"/>
            <ac:spMk id="3" creationId="{A5491197-DD46-0D4E-4097-37BEB4C511B1}"/>
          </ac:spMkLst>
        </pc:spChg>
        <pc:picChg chg="add mod">
          <ac:chgData name="sindhu linga" userId="2e74abf16d8196cb" providerId="LiveId" clId="{3DA07BA0-59AB-4129-B150-2CAA1C6538DC}" dt="2025-06-24T07:51:18.619" v="1177" actId="1076"/>
          <ac:picMkLst>
            <pc:docMk/>
            <pc:sldMk cId="3550156457" sldId="284"/>
            <ac:picMk id="5" creationId="{FE886BE6-E30E-9914-CFE6-5B1F5AB45E08}"/>
          </ac:picMkLst>
        </pc:picChg>
      </pc:sldChg>
      <pc:sldChg chg="addSp delSp modSp new mod">
        <pc:chgData name="sindhu linga" userId="2e74abf16d8196cb" providerId="LiveId" clId="{3DA07BA0-59AB-4129-B150-2CAA1C6538DC}" dt="2025-06-24T10:06:18.347" v="2209" actId="20577"/>
        <pc:sldMkLst>
          <pc:docMk/>
          <pc:sldMk cId="3437113877" sldId="285"/>
        </pc:sldMkLst>
        <pc:spChg chg="mod">
          <ac:chgData name="sindhu linga" userId="2e74abf16d8196cb" providerId="LiveId" clId="{3DA07BA0-59AB-4129-B150-2CAA1C6538DC}" dt="2025-06-24T10:06:18.347" v="2209" actId="20577"/>
          <ac:spMkLst>
            <pc:docMk/>
            <pc:sldMk cId="3437113877" sldId="285"/>
            <ac:spMk id="2" creationId="{2B7CA097-3610-E2D7-009D-BAF9A9292131}"/>
          </ac:spMkLst>
        </pc:spChg>
        <pc:spChg chg="del mod">
          <ac:chgData name="sindhu linga" userId="2e74abf16d8196cb" providerId="LiveId" clId="{3DA07BA0-59AB-4129-B150-2CAA1C6538DC}" dt="2025-06-24T10:06:06.371" v="2203" actId="22"/>
          <ac:spMkLst>
            <pc:docMk/>
            <pc:sldMk cId="3437113877" sldId="285"/>
            <ac:spMk id="3" creationId="{B56B2067-FF18-459F-04B2-C87DA5ECFCC2}"/>
          </ac:spMkLst>
        </pc:spChg>
        <pc:picChg chg="add mod ord">
          <ac:chgData name="sindhu linga" userId="2e74abf16d8196cb" providerId="LiveId" clId="{3DA07BA0-59AB-4129-B150-2CAA1C6538DC}" dt="2025-06-24T10:06:09.711" v="2204" actId="14100"/>
          <ac:picMkLst>
            <pc:docMk/>
            <pc:sldMk cId="3437113877" sldId="285"/>
            <ac:picMk id="5" creationId="{4CE76C51-B975-9177-E69A-E898FD98F8C4}"/>
          </ac:picMkLst>
        </pc:picChg>
      </pc:sldChg>
      <pc:sldChg chg="addSp modSp new mod">
        <pc:chgData name="sindhu linga" userId="2e74abf16d8196cb" providerId="LiveId" clId="{3DA07BA0-59AB-4129-B150-2CAA1C6538DC}" dt="2025-06-24T10:44:34.461" v="3092" actId="1076"/>
        <pc:sldMkLst>
          <pc:docMk/>
          <pc:sldMk cId="2468295872" sldId="286"/>
        </pc:sldMkLst>
        <pc:spChg chg="mod">
          <ac:chgData name="sindhu linga" userId="2e74abf16d8196cb" providerId="LiveId" clId="{3DA07BA0-59AB-4129-B150-2CAA1C6538DC}" dt="2025-06-24T10:06:35.651" v="2220" actId="14100"/>
          <ac:spMkLst>
            <pc:docMk/>
            <pc:sldMk cId="2468295872" sldId="286"/>
            <ac:spMk id="2" creationId="{376DE3A8-5B53-D174-5E26-AF2E8063FBB1}"/>
          </ac:spMkLst>
        </pc:spChg>
        <pc:spChg chg="mod">
          <ac:chgData name="sindhu linga" userId="2e74abf16d8196cb" providerId="LiveId" clId="{3DA07BA0-59AB-4129-B150-2CAA1C6538DC}" dt="2025-06-24T10:44:28.656" v="3091" actId="20577"/>
          <ac:spMkLst>
            <pc:docMk/>
            <pc:sldMk cId="2468295872" sldId="286"/>
            <ac:spMk id="3" creationId="{31A34822-DB69-B094-3C43-3AE337BE313A}"/>
          </ac:spMkLst>
        </pc:spChg>
        <pc:picChg chg="add mod">
          <ac:chgData name="sindhu linga" userId="2e74abf16d8196cb" providerId="LiveId" clId="{3DA07BA0-59AB-4129-B150-2CAA1C6538DC}" dt="2025-06-24T10:43:54.684" v="3081" actId="1076"/>
          <ac:picMkLst>
            <pc:docMk/>
            <pc:sldMk cId="2468295872" sldId="286"/>
            <ac:picMk id="5" creationId="{ED92A385-66AE-DC1C-D3FD-426E71848EB6}"/>
          </ac:picMkLst>
        </pc:picChg>
        <pc:picChg chg="add mod">
          <ac:chgData name="sindhu linga" userId="2e74abf16d8196cb" providerId="LiveId" clId="{3DA07BA0-59AB-4129-B150-2CAA1C6538DC}" dt="2025-06-24T10:44:34.461" v="3092" actId="1076"/>
          <ac:picMkLst>
            <pc:docMk/>
            <pc:sldMk cId="2468295872" sldId="286"/>
            <ac:picMk id="6" creationId="{3E767E2F-9343-D9C2-65F8-F6805C152AE6}"/>
          </ac:picMkLst>
        </pc:picChg>
      </pc:sldChg>
      <pc:sldChg chg="addSp modSp new mod">
        <pc:chgData name="sindhu linga" userId="2e74abf16d8196cb" providerId="LiveId" clId="{3DA07BA0-59AB-4129-B150-2CAA1C6538DC}" dt="2025-06-24T10:16:07.744" v="2607" actId="14100"/>
        <pc:sldMkLst>
          <pc:docMk/>
          <pc:sldMk cId="1949416868" sldId="287"/>
        </pc:sldMkLst>
        <pc:spChg chg="mod">
          <ac:chgData name="sindhu linga" userId="2e74abf16d8196cb" providerId="LiveId" clId="{3DA07BA0-59AB-4129-B150-2CAA1C6538DC}" dt="2025-06-24T10:15:54.851" v="2603" actId="1076"/>
          <ac:spMkLst>
            <pc:docMk/>
            <pc:sldMk cId="1949416868" sldId="287"/>
            <ac:spMk id="2" creationId="{84FD1190-841A-D68C-BF2F-66F355FBA312}"/>
          </ac:spMkLst>
        </pc:spChg>
        <pc:spChg chg="mod">
          <ac:chgData name="sindhu linga" userId="2e74abf16d8196cb" providerId="LiveId" clId="{3DA07BA0-59AB-4129-B150-2CAA1C6538DC}" dt="2025-06-24T10:16:02.867" v="2605" actId="14100"/>
          <ac:spMkLst>
            <pc:docMk/>
            <pc:sldMk cId="1949416868" sldId="287"/>
            <ac:spMk id="3" creationId="{0768DA34-EE0B-2FD8-FB50-DE94FBDEBC6B}"/>
          </ac:spMkLst>
        </pc:spChg>
        <pc:picChg chg="add mod">
          <ac:chgData name="sindhu linga" userId="2e74abf16d8196cb" providerId="LiveId" clId="{3DA07BA0-59AB-4129-B150-2CAA1C6538DC}" dt="2025-06-24T10:16:07.744" v="2607" actId="14100"/>
          <ac:picMkLst>
            <pc:docMk/>
            <pc:sldMk cId="1949416868" sldId="287"/>
            <ac:picMk id="5" creationId="{8309C3CF-1B65-9EB6-8014-63DD8CABF534}"/>
          </ac:picMkLst>
        </pc:picChg>
      </pc:sldChg>
      <pc:sldChg chg="addSp delSp modSp new mod">
        <pc:chgData name="sindhu linga" userId="2e74abf16d8196cb" providerId="LiveId" clId="{3DA07BA0-59AB-4129-B150-2CAA1C6538DC}" dt="2025-06-24T11:05:09.464" v="3203" actId="20577"/>
        <pc:sldMkLst>
          <pc:docMk/>
          <pc:sldMk cId="2390929593" sldId="288"/>
        </pc:sldMkLst>
        <pc:spChg chg="mod">
          <ac:chgData name="sindhu linga" userId="2e74abf16d8196cb" providerId="LiveId" clId="{3DA07BA0-59AB-4129-B150-2CAA1C6538DC}" dt="2025-06-24T10:16:30.059" v="2615" actId="27636"/>
          <ac:spMkLst>
            <pc:docMk/>
            <pc:sldMk cId="2390929593" sldId="288"/>
            <ac:spMk id="2" creationId="{3A3F6A66-921E-F9D7-27A6-E4815A758402}"/>
          </ac:spMkLst>
        </pc:spChg>
        <pc:spChg chg="mod">
          <ac:chgData name="sindhu linga" userId="2e74abf16d8196cb" providerId="LiveId" clId="{3DA07BA0-59AB-4129-B150-2CAA1C6538DC}" dt="2025-06-24T11:05:09.464" v="3203" actId="20577"/>
          <ac:spMkLst>
            <pc:docMk/>
            <pc:sldMk cId="2390929593" sldId="288"/>
            <ac:spMk id="3" creationId="{17FDDE35-2755-BB66-23FC-7761C844F858}"/>
          </ac:spMkLst>
        </pc:spChg>
        <pc:picChg chg="add del mod">
          <ac:chgData name="sindhu linga" userId="2e74abf16d8196cb" providerId="LiveId" clId="{3DA07BA0-59AB-4129-B150-2CAA1C6538DC}" dt="2025-06-24T11:04:18.792" v="3175" actId="478"/>
          <ac:picMkLst>
            <pc:docMk/>
            <pc:sldMk cId="2390929593" sldId="288"/>
            <ac:picMk id="5" creationId="{9524BD36-8AFB-6D4A-A06A-75F4BC70E621}"/>
          </ac:picMkLst>
        </pc:picChg>
        <pc:picChg chg="add del mod">
          <ac:chgData name="sindhu linga" userId="2e74abf16d8196cb" providerId="LiveId" clId="{3DA07BA0-59AB-4129-B150-2CAA1C6538DC}" dt="2025-06-24T11:04:41.624" v="3179" actId="478"/>
          <ac:picMkLst>
            <pc:docMk/>
            <pc:sldMk cId="2390929593" sldId="288"/>
            <ac:picMk id="7" creationId="{5853EB2B-9EE1-DCE9-B416-A15F9B164066}"/>
          </ac:picMkLst>
        </pc:picChg>
        <pc:picChg chg="add mod">
          <ac:chgData name="sindhu linga" userId="2e74abf16d8196cb" providerId="LiveId" clId="{3DA07BA0-59AB-4129-B150-2CAA1C6538DC}" dt="2025-06-24T11:04:51.066" v="3182" actId="1076"/>
          <ac:picMkLst>
            <pc:docMk/>
            <pc:sldMk cId="2390929593" sldId="288"/>
            <ac:picMk id="9" creationId="{D429CE4A-E517-16D3-AD4B-DB8237954BB1}"/>
          </ac:picMkLst>
        </pc:picChg>
      </pc:sldChg>
      <pc:sldChg chg="addSp delSp modSp new del mod">
        <pc:chgData name="sindhu linga" userId="2e74abf16d8196cb" providerId="LiveId" clId="{3DA07BA0-59AB-4129-B150-2CAA1C6538DC}" dt="2025-06-24T11:06:30.006" v="3324" actId="2696"/>
        <pc:sldMkLst>
          <pc:docMk/>
          <pc:sldMk cId="2880525456" sldId="289"/>
        </pc:sldMkLst>
        <pc:spChg chg="mod">
          <ac:chgData name="sindhu linga" userId="2e74abf16d8196cb" providerId="LiveId" clId="{3DA07BA0-59AB-4129-B150-2CAA1C6538DC}" dt="2025-06-24T10:22:48.644" v="3034" actId="20577"/>
          <ac:spMkLst>
            <pc:docMk/>
            <pc:sldMk cId="2880525456" sldId="289"/>
            <ac:spMk id="2" creationId="{B434A913-A2E9-8A94-B754-B29601B92D5B}"/>
          </ac:spMkLst>
        </pc:spChg>
        <pc:spChg chg="mod">
          <ac:chgData name="sindhu linga" userId="2e74abf16d8196cb" providerId="LiveId" clId="{3DA07BA0-59AB-4129-B150-2CAA1C6538DC}" dt="2025-06-24T10:22:59.794" v="3072" actId="20577"/>
          <ac:spMkLst>
            <pc:docMk/>
            <pc:sldMk cId="2880525456" sldId="289"/>
            <ac:spMk id="3" creationId="{5F4466C3-992A-2ABB-585E-98059C6CF030}"/>
          </ac:spMkLst>
        </pc:spChg>
        <pc:picChg chg="add del mod">
          <ac:chgData name="sindhu linga" userId="2e74abf16d8196cb" providerId="LiveId" clId="{3DA07BA0-59AB-4129-B150-2CAA1C6538DC}" dt="2025-06-24T11:06:19.128" v="3321" actId="21"/>
          <ac:picMkLst>
            <pc:docMk/>
            <pc:sldMk cId="2880525456" sldId="289"/>
            <ac:picMk id="5" creationId="{652220AD-586F-A66D-3727-781A893FAD41}"/>
          </ac:picMkLst>
        </pc:picChg>
      </pc:sldChg>
      <pc:sldChg chg="addSp modSp add mod">
        <pc:chgData name="sindhu linga" userId="2e74abf16d8196cb" providerId="LiveId" clId="{3DA07BA0-59AB-4129-B150-2CAA1C6538DC}" dt="2025-06-24T11:06:24.254" v="3323" actId="1076"/>
        <pc:sldMkLst>
          <pc:docMk/>
          <pc:sldMk cId="3220516033" sldId="290"/>
        </pc:sldMkLst>
        <pc:spChg chg="mod">
          <ac:chgData name="sindhu linga" userId="2e74abf16d8196cb" providerId="LiveId" clId="{3DA07BA0-59AB-4129-B150-2CAA1C6538DC}" dt="2025-06-24T11:06:15.785" v="3320"/>
          <ac:spMkLst>
            <pc:docMk/>
            <pc:sldMk cId="3220516033" sldId="290"/>
            <ac:spMk id="3" creationId="{26C2212C-CFDE-6BB9-DCAD-BB713D16EB13}"/>
          </ac:spMkLst>
        </pc:spChg>
        <pc:picChg chg="add mod">
          <ac:chgData name="sindhu linga" userId="2e74abf16d8196cb" providerId="LiveId" clId="{3DA07BA0-59AB-4129-B150-2CAA1C6538DC}" dt="2025-06-24T11:06:24.254" v="3323" actId="1076"/>
          <ac:picMkLst>
            <pc:docMk/>
            <pc:sldMk cId="3220516033" sldId="290"/>
            <ac:picMk id="5" creationId="{652220AD-586F-A66D-3727-781A893FAD41}"/>
          </ac:picMkLst>
        </pc:picChg>
        <pc:picChg chg="mod">
          <ac:chgData name="sindhu linga" userId="2e74abf16d8196cb" providerId="LiveId" clId="{3DA07BA0-59AB-4129-B150-2CAA1C6538DC}" dt="2025-06-24T11:06:02.716" v="3315" actId="1076"/>
          <ac:picMkLst>
            <pc:docMk/>
            <pc:sldMk cId="3220516033" sldId="290"/>
            <ac:picMk id="7" creationId="{3CE24B0E-82EF-13DD-C254-17C29E6B52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D930-452D-49FB-945E-EFE7C6C9768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C5A68-82A3-4A1D-A6F8-878E3B387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C5A68-82A3-4A1D-A6F8-878E3B3872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3FF3-CA57-C6DE-D093-0F6FE10F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EC030-D53E-8918-53FC-C118929BF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C7CA-493B-55AA-15DE-38F571A8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6E74-2D76-A40F-E891-BF9DA6B1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81DA-BEBB-CD91-C665-300E191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BD90-3E2C-8047-9110-BEC271A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C8FE8-A3DC-3B75-3D46-9DAF3D40F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000C-3D31-B95A-662D-B820376A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BD6C-DC79-7A75-9F67-B719B2C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826E-E5DA-28E5-E6A5-4650DD87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80E0D-F5B4-DAAB-47EF-1BF194E66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FEF30-94FE-E99C-E07F-8D85E707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E380-078C-A88D-CE9A-2F213F8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0C71-C2EB-57FB-EE80-0FF220AF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5F5F-F001-3715-91CB-49C2788B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4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99FB-9396-6970-C034-963B40BA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6817-3B53-2013-B6C7-8645C419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957F-DEA3-C502-B57B-3332042E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60E7-45BF-4561-6D97-66D8465E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5D2B-29F9-6567-5CD4-E88E66F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31A4-74BE-E9A1-FDEB-008B912D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E206-855A-E327-F8E7-2FEC12E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8524-603B-C885-4A30-3BA6B683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05F-EB01-B816-BD38-501975B5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65F0-4EE4-F41E-73A2-743507BC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7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C72-5D4F-220F-C61E-BBDA175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74C5-B8C9-49C5-A5FF-B316CBA9E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3C531-9FE1-8D9E-DF0F-CC267A86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793DD-CE58-23DF-0F2A-F7461C76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624D-9945-C6C6-2336-7EEC121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3F365-EA92-197F-9240-8E596126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71A-0180-B0C2-330E-9A2190F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489-5149-546D-C797-D0F87061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92AF-7F3E-6237-290B-EA8A76B1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71C49-4BD8-478D-47F0-5D4244695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22257-3611-67C5-628F-661FC6F9C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3EEB-4A2E-28BC-06A9-31AC69E5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E355E-EB58-BE00-914B-ABF222CC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F4289-3136-2179-C506-A7E47549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AF9-0703-06E3-7F80-51654504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037C9-1162-416D-E505-7EFCE8B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1A7D4-78A8-9435-04A4-813524C7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6E77-DD9F-5CEC-A238-6046208F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7455F-2115-6D7C-9466-BE515BC4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D910F-409D-A9F6-5009-9D682608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9824-F6D4-0030-18CE-EF3EA5B9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1FE5-2A68-BF46-5DAE-E66E87E2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90AD-58D7-396C-E54B-37E5FCCC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18E98-770F-0665-FAF4-5C873853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764FD-4809-84C8-1DC9-673AB64C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FE47-4552-7FC6-A2DC-0048BFA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9E8C-FC93-F856-3057-BAEBA0D3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C36F-5767-FCBC-DFBA-D237E4C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EEF13-8618-41B6-9D37-9FF4A4B92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B463-9B0E-7C58-FF36-5DE6E421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763A-7103-67B2-077B-2892EEBC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5DFE-BE9C-2753-7F46-418E8642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A987-A966-F289-4FD5-CFF2DEB8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FAB49-0FF1-CAAC-2694-11FFB2AB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32ED-D473-AB92-0EF3-1E1FED66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A324-2C47-65A4-B1E7-D24C079D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3268-AABA-428F-BFE0-032496E3ED1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F8E3-AAA1-E074-99F2-06EDC1308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C5C-BBF8-AE1C-E344-7C3D7B87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6DC4-EB60-4737-84AD-C12A9C93F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4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F1C-EA90-8B7E-67C1-E8B7EDE0C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RGA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A225E-24E5-A502-5A5A-6FB214E8C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9A2B-8237-B7CA-4EE2-BD23BF5B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CF77-34D9-2CBB-DE14-65AAF120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1214"/>
            <a:ext cx="10783529" cy="5850192"/>
          </a:xfrm>
        </p:spPr>
        <p:txBody>
          <a:bodyPr/>
          <a:lstStyle/>
          <a:p>
            <a:r>
              <a:rPr lang="en-IN" dirty="0"/>
              <a:t>Text File Input Collection(253-400)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08BE1-B378-4B4F-C78B-00578E64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2" y="1671484"/>
            <a:ext cx="9574161" cy="51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0C4-9F2B-7DFC-D80E-164E926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4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/>
              <a:t>Con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9C1D58-1CF7-71AF-575D-EB3A6ED3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164239"/>
          </a:xfrm>
        </p:spPr>
        <p:txBody>
          <a:bodyPr/>
          <a:lstStyle/>
          <a:p>
            <a:r>
              <a:rPr lang="en-IN" dirty="0"/>
              <a:t>Text File Input Collection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F40AB-50BB-20DD-443C-29FC858B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4" y="1435510"/>
            <a:ext cx="9210551" cy="51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2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26AC-1E81-FDBB-23B3-BE8B1D6F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IN" dirty="0"/>
              <a:t>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61FC-4BFF-E77F-3F3F-93E5A50E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/>
          <a:lstStyle/>
          <a:p>
            <a:r>
              <a:rPr lang="en-IN" dirty="0"/>
              <a:t>Text File Input Collection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C264-5798-9A93-5494-797061780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50" y="1543664"/>
            <a:ext cx="8984441" cy="4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FF2D-FBB5-DEFF-E6C4-604853EC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730E-6EC9-ABBA-1380-65A7A8A5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IN" dirty="0"/>
              <a:t>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FF3C-471A-163A-0FC8-57917C76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712542"/>
          </a:xfrm>
        </p:spPr>
        <p:txBody>
          <a:bodyPr/>
          <a:lstStyle/>
          <a:p>
            <a:r>
              <a:rPr lang="en-IN" dirty="0"/>
              <a:t>Printing input file for verification(Lines 401-436)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4AB13-2E6D-D5D3-0527-51D26D1F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1494503"/>
            <a:ext cx="10416308" cy="51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1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8EC0-413B-1B94-1B70-A1C63DF8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1197-DD46-0D4E-4097-37BEB4C5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386"/>
            <a:ext cx="10515600" cy="5673213"/>
          </a:xfrm>
        </p:spPr>
        <p:txBody>
          <a:bodyPr/>
          <a:lstStyle/>
          <a:p>
            <a:r>
              <a:rPr lang="en-IN" dirty="0"/>
              <a:t>Unpack Input Data(Lines 438 -467)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86BE6-E30E-9914-CFE6-5B1F5AB4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0" y="1533832"/>
            <a:ext cx="8816897" cy="50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8CDA-4BF1-4032-8D99-C678048E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7AAA-E7E3-ECF1-5171-E0C49A58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4"/>
            <a:ext cx="10515600" cy="5594555"/>
          </a:xfrm>
        </p:spPr>
        <p:txBody>
          <a:bodyPr/>
          <a:lstStyle/>
          <a:p>
            <a:r>
              <a:rPr lang="en-IN" dirty="0"/>
              <a:t>Sampling from (Lines 469-491)</a:t>
            </a:r>
          </a:p>
          <a:p>
            <a:r>
              <a:rPr lang="en-US" dirty="0">
                <a:effectLst/>
              </a:rPr>
              <a:t>Generate initial population using Latin Hypercube Sampling.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39230-CD4A-516B-F1FE-D25640FE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59" y="2221170"/>
            <a:ext cx="724001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6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B79A-2FB2-67C3-0C6C-967F45A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365125"/>
            <a:ext cx="10724535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7078F-3A4B-230A-9299-948171E0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052052"/>
            <a:ext cx="10724535" cy="5440823"/>
          </a:xfrm>
        </p:spPr>
        <p:txBody>
          <a:bodyPr/>
          <a:lstStyle/>
          <a:p>
            <a:r>
              <a:rPr lang="en-IN" dirty="0"/>
              <a:t>Survival from (Lines 493-504)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555C4-25D4-752C-DD97-6EED6DDA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7" y="2078751"/>
            <a:ext cx="685895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582-266B-62A8-0BCE-AECBFAB0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09FA-F126-AAFF-EC58-8F44B4DC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</p:spPr>
        <p:txBody>
          <a:bodyPr/>
          <a:lstStyle/>
          <a:p>
            <a:r>
              <a:rPr lang="en-IN" dirty="0">
                <a:effectLst/>
              </a:rPr>
              <a:t>Tournament Selection from (Lines </a:t>
            </a:r>
            <a:r>
              <a:rPr lang="en-IN" dirty="0"/>
              <a:t>505-518</a:t>
            </a:r>
            <a:r>
              <a:rPr lang="en-IN" dirty="0">
                <a:effectLst/>
              </a:rPr>
              <a:t>)</a:t>
            </a:r>
            <a:endParaRPr lang="en-IN" dirty="0"/>
          </a:p>
          <a:p>
            <a:endParaRPr lang="en-IN" dirty="0">
              <a:effectLst/>
            </a:endParaRPr>
          </a:p>
          <a:p>
            <a:endParaRPr lang="en-IN" dirty="0"/>
          </a:p>
          <a:p>
            <a:endParaRPr lang="en-IN" dirty="0">
              <a:effectLst/>
            </a:endParaRPr>
          </a:p>
          <a:p>
            <a:endParaRPr lang="en-IN" dirty="0"/>
          </a:p>
          <a:p>
            <a:endParaRPr lang="en-IN" dirty="0">
              <a:effectLst/>
            </a:endParaRPr>
          </a:p>
          <a:p>
            <a:r>
              <a:rPr lang="en-IN" dirty="0">
                <a:effectLst/>
              </a:rPr>
              <a:t>Setting the algorithm compon</a:t>
            </a:r>
            <a:r>
              <a:rPr lang="en-IN" dirty="0"/>
              <a:t>ents(Lines 519-522)</a:t>
            </a:r>
          </a:p>
          <a:p>
            <a:endParaRPr lang="en-IN" dirty="0"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C90D7-373F-5833-6344-05FDC491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9" y="1863185"/>
            <a:ext cx="9669224" cy="216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68560-5AFE-4A9A-4B0E-DFFAB53B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26" y="4970907"/>
            <a:ext cx="979306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795-00E5-56CF-A582-18A5D130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DD70-8A3A-3594-F683-A3E6F825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78194"/>
            <a:ext cx="11139948" cy="5214680"/>
          </a:xfrm>
        </p:spPr>
        <p:txBody>
          <a:bodyPr/>
          <a:lstStyle/>
          <a:p>
            <a:r>
              <a:rPr lang="en-IN" dirty="0">
                <a:effectLst/>
              </a:rPr>
              <a:t>Custom Mutation from (Lines 524-551)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B43CB-FBB0-AC21-CBAF-7EE71EFAA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59" y="1818968"/>
            <a:ext cx="10012172" cy="45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F26E-5F6B-7C81-DB78-0EDE7264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791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07E1-D088-B9FB-11BA-6397DA98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111044"/>
            <a:ext cx="10636045" cy="5663381"/>
          </a:xfrm>
        </p:spPr>
        <p:txBody>
          <a:bodyPr/>
          <a:lstStyle/>
          <a:p>
            <a:r>
              <a:rPr lang="en-US" dirty="0">
                <a:effectLst/>
              </a:rPr>
              <a:t>Custom Problem Definition (Lines </a:t>
            </a:r>
            <a:r>
              <a:rPr lang="en-US" dirty="0"/>
              <a:t>553-585</a:t>
            </a:r>
            <a:r>
              <a:rPr lang="en-US" dirty="0">
                <a:effectLst/>
              </a:rPr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09F45-F26C-766F-C5BC-8E5959F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7" y="1700981"/>
            <a:ext cx="8640381" cy="4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1D8-1FCC-5EC1-84BA-A1026E17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IN" dirty="0"/>
              <a:t>Install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E335-67B8-CC15-8902-753F7769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r>
              <a:rPr lang="en-US" dirty="0"/>
              <a:t>Open Command Prompt (Windows + R, and type '</a:t>
            </a:r>
            <a:r>
              <a:rPr lang="en-US" dirty="0" err="1"/>
              <a:t>cmd</a:t>
            </a:r>
            <a:r>
              <a:rPr lang="en-US" dirty="0"/>
              <a:t>’). It will show CMD window. Right click on the CMD window and choose ‘run as administrator’.</a:t>
            </a:r>
          </a:p>
          <a:p>
            <a:r>
              <a:rPr lang="en-IN" dirty="0"/>
              <a:t>Install </a:t>
            </a:r>
            <a:r>
              <a:rPr lang="en-IN" dirty="0" err="1"/>
              <a:t>pymoo</a:t>
            </a:r>
            <a:r>
              <a:rPr lang="en-IN" dirty="0"/>
              <a:t> using the following </a:t>
            </a:r>
            <a:r>
              <a:rPr lang="en-IN" dirty="0" err="1"/>
              <a:t>cmd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 sindh is username (name of system)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3D241-5688-72F7-2A17-58BE2C5D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7" y="3429000"/>
            <a:ext cx="8168100" cy="6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5B68-0E7F-4B90-3D64-C2CF53A5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830A-F4AB-3DC2-7728-B5459AFA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754032" cy="5781368"/>
          </a:xfrm>
        </p:spPr>
        <p:txBody>
          <a:bodyPr/>
          <a:lstStyle/>
          <a:p>
            <a:r>
              <a:rPr lang="en-IN" dirty="0"/>
              <a:t>Algorithm execution and displaying results (</a:t>
            </a:r>
            <a:r>
              <a:rPr lang="en-IN" dirty="0">
                <a:effectLst/>
              </a:rPr>
              <a:t>Lines 587-610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0864E-573E-C109-0F6C-FC6D0A14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27" y="1480965"/>
            <a:ext cx="687801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C8AB-D7F1-BFD6-6DE4-98FAFA33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6B64-CEA6-697F-1AA0-FD41F2DF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539078"/>
          </a:xfrm>
        </p:spPr>
        <p:txBody>
          <a:bodyPr/>
          <a:lstStyle/>
          <a:p>
            <a:r>
              <a:rPr lang="en-IN" dirty="0"/>
              <a:t>Displaying the results(Lines 612-645)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8454E-EE3E-205F-A042-A21D9478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1582994"/>
            <a:ext cx="9045049" cy="50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CEC8-949B-9B44-E630-CFCB2218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DEE8-C581-EB88-3677-E378C10D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r>
              <a:rPr lang="en-IN" dirty="0">
                <a:effectLst/>
              </a:rPr>
              <a:t>Plotting (Lines </a:t>
            </a:r>
            <a:r>
              <a:rPr lang="en-IN" dirty="0"/>
              <a:t>646-668</a:t>
            </a:r>
            <a:r>
              <a:rPr lang="en-IN" dirty="0">
                <a:effectLst/>
              </a:rPr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44D20-03E8-E22C-1972-E00CFAE2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3889"/>
            <a:ext cx="9997593" cy="37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9F5-521B-7835-750B-03B50BD7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35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3FF8-DF21-5587-C277-843156C9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1039168" cy="5289755"/>
          </a:xfrm>
        </p:spPr>
        <p:txBody>
          <a:bodyPr/>
          <a:lstStyle/>
          <a:p>
            <a:r>
              <a:rPr lang="en-IN" dirty="0"/>
              <a:t>The Objective function and Constraints can be directly given in the screen without changing anything in the code.</a:t>
            </a:r>
          </a:p>
          <a:p>
            <a:r>
              <a:rPr lang="en-IN" dirty="0"/>
              <a:t>If you want then change the maximum variables and constraints in line 24 and 25.</a:t>
            </a:r>
          </a:p>
          <a:p>
            <a:r>
              <a:rPr lang="en-US" dirty="0"/>
              <a:t>Python code is written in task_24_June_2025.py,save the code</a:t>
            </a:r>
          </a:p>
          <a:p>
            <a:r>
              <a:rPr lang="en-IN" dirty="0"/>
              <a:t>Open the terminal (command prompt)</a:t>
            </a:r>
          </a:p>
          <a:p>
            <a:r>
              <a:rPr lang="en-IN" dirty="0"/>
              <a:t>Go to the file saved path using the following cmd.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file using the command: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9D6A3-4283-8CFB-3BDB-9FD5B924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9" y="5943012"/>
            <a:ext cx="8773749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5FF77-F14B-312E-542D-D8E55047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9" y="4237085"/>
            <a:ext cx="815453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743-C669-75FA-DD92-5EB0C758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/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7F39-04BE-E249-ABFF-01E5DCA3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/>
          <a:lstStyle/>
          <a:p>
            <a:r>
              <a:rPr lang="en-IN" dirty="0"/>
              <a:t>In the screen select the file or the interactive method</a:t>
            </a:r>
          </a:p>
          <a:p>
            <a:r>
              <a:rPr lang="en-IN" dirty="0"/>
              <a:t>If selected  file give the complete file path in the input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selected interactive directly give the values accordingly .</a:t>
            </a:r>
          </a:p>
          <a:p>
            <a:r>
              <a:rPr lang="en-IN" dirty="0"/>
              <a:t>In user_def.txt make sure to mention the obj_func.py file path </a:t>
            </a:r>
          </a:p>
          <a:p>
            <a:r>
              <a:rPr lang="en-IN" dirty="0"/>
              <a:t>Mention all the parameters in the user_def.txt like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1F39-B750-4E28-8354-846F6A7E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5" y="2768666"/>
            <a:ext cx="861180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1EBC-EE29-CF85-78C1-28FF4549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/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286E-BFAB-77A5-7A90-5BCFC05B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4908602"/>
          </a:xfrm>
        </p:spPr>
        <p:txBody>
          <a:bodyPr/>
          <a:lstStyle/>
          <a:p>
            <a:r>
              <a:rPr lang="en-IN" dirty="0"/>
              <a:t>Enter all the bounds and the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0C4FE-B875-2B3D-4197-5BF7F18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88" y="1825625"/>
            <a:ext cx="5633038" cy="45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1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3623-6AAF-6503-DF7D-AC116F5D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5FF8-4306-BDA2-431D-8A2BB978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/>
          <a:lstStyle/>
          <a:p>
            <a:r>
              <a:rPr lang="en-IN" dirty="0"/>
              <a:t>Only mention the objective file path if you want to define your own function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you want to solve the standard g functions then select g and don’t mention the </a:t>
            </a:r>
            <a:r>
              <a:rPr lang="en-IN" dirty="0" err="1"/>
              <a:t>obj_func_file</a:t>
            </a:r>
            <a:r>
              <a:rPr lang="en-IN" dirty="0"/>
              <a:t>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F2D01-2612-7380-3838-1A9D97A2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2" y="1898057"/>
            <a:ext cx="960254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184E-2D96-6E7A-72DD-62373DE1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03193" cy="755752"/>
          </a:xfrm>
        </p:spPr>
        <p:txBody>
          <a:bodyPr>
            <a:normAutofit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D7F1-7983-8581-E3F5-F2173E18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803194" cy="5476568"/>
          </a:xfrm>
        </p:spPr>
        <p:txBody>
          <a:bodyPr/>
          <a:lstStyle/>
          <a:p>
            <a:r>
              <a:rPr lang="en-IN" dirty="0"/>
              <a:t>In the obj_func.py mention the objective function in the  </a:t>
            </a:r>
            <a:r>
              <a:rPr lang="en-IN" dirty="0" err="1"/>
              <a:t>obj</a:t>
            </a:r>
            <a:r>
              <a:rPr lang="en-IN" dirty="0"/>
              <a:t> variable and don’t change anything.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1A8A7-EFC8-B1C0-F7CA-4CB8F951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2281083"/>
            <a:ext cx="9688951" cy="44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0F69-216B-671D-8174-CBC1FA1B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movement time optimisation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06B-DC7F-880B-B2E0-9A664823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Save the file with name MHMtask_24_June_2025</a:t>
            </a:r>
          </a:p>
          <a:p>
            <a:r>
              <a:rPr lang="en-IN" sz="3200" dirty="0"/>
              <a:t> if you want to change any parameters in the of the file the parameters are defined change them according to your need.</a:t>
            </a:r>
          </a:p>
          <a:p>
            <a:r>
              <a:rPr lang="en-IN" sz="3200" dirty="0"/>
              <a:t>It is from the line 439-455</a:t>
            </a:r>
          </a:p>
          <a:p>
            <a:r>
              <a:rPr lang="en-IN" sz="3200" dirty="0"/>
              <a:t>After the changes save the code (</a:t>
            </a:r>
            <a:r>
              <a:rPr lang="en-IN" sz="3200" dirty="0" err="1"/>
              <a:t>ctrl+s</a:t>
            </a:r>
            <a:r>
              <a:rPr lang="en-IN" sz="3200" dirty="0"/>
              <a:t>)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92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097-3610-E2D7-009D-BAF9A929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76C51-B975-9177-E69A-E898FD98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90" y="1691147"/>
            <a:ext cx="9181020" cy="4485815"/>
          </a:xfrm>
        </p:spPr>
      </p:pic>
    </p:spTree>
    <p:extLst>
      <p:ext uri="{BB962C8B-B14F-4D97-AF65-F5344CB8AC3E}">
        <p14:creationId xmlns:p14="http://schemas.microsoft.com/office/powerpoint/2010/main" val="343711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8DA6-8F29-803C-2A30-536B9C98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IN" dirty="0"/>
              <a:t>Workflow of code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881A1-0DE0-DB07-F8ED-DBD6805E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9" y="1602658"/>
            <a:ext cx="11395586" cy="5255342"/>
          </a:xfrm>
        </p:spPr>
        <p:txBody>
          <a:bodyPr/>
          <a:lstStyle/>
          <a:p>
            <a:r>
              <a:rPr lang="en-IN" dirty="0"/>
              <a:t>Importing from line 1-19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758EC-78F7-1C50-D7BD-5DC0B013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8" y="2046389"/>
            <a:ext cx="9645445" cy="45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16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3A8-5B53-D174-5E26-AF2E8063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609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4822-DB69-B094-3C43-3AE337BE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/>
          <a:lstStyle/>
          <a:p>
            <a:r>
              <a:rPr lang="en-IN" dirty="0"/>
              <a:t>Open the terminal </a:t>
            </a:r>
          </a:p>
          <a:p>
            <a:r>
              <a:rPr lang="en-IN" dirty="0"/>
              <a:t>Go to the file saved path using the following cmd.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Run the saved code using the following command.</a:t>
            </a:r>
          </a:p>
          <a:p>
            <a:r>
              <a:rPr lang="en-IN" dirty="0"/>
              <a:t>Here C:\Users\sindh\OneDrive\Desktop\New folder it is the path where the file saved.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A385-66AE-DC1C-D3FD-426E7184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3" y="4751111"/>
            <a:ext cx="9126224" cy="285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7E2F-9343-D9C2-65F8-F6805C15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3" y="1924367"/>
            <a:ext cx="815453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5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1190-841A-D68C-BF2F-66F355FB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1" y="138984"/>
            <a:ext cx="10515600" cy="873740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movement minimisation with input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DA34-EE0B-2FD8-FB50-DE94FBDE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4"/>
            <a:ext cx="10515600" cy="5706292"/>
          </a:xfrm>
        </p:spPr>
        <p:txBody>
          <a:bodyPr/>
          <a:lstStyle/>
          <a:p>
            <a:r>
              <a:rPr lang="en-IN" dirty="0"/>
              <a:t>Create  input file or save the input file with the parameters you desired.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C3CF-1B65-9EB6-8014-63DD8CABF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2059747"/>
            <a:ext cx="7796979" cy="40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6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6A66-921E-F9D7-27A6-E4815A75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DE35-2755-BB66-23FC-7761C844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884606"/>
          </a:xfrm>
        </p:spPr>
        <p:txBody>
          <a:bodyPr/>
          <a:lstStyle/>
          <a:p>
            <a:r>
              <a:rPr lang="en-IN" dirty="0"/>
              <a:t>Now save the code and MHM2_24_June_2025.py</a:t>
            </a:r>
          </a:p>
          <a:p>
            <a:r>
              <a:rPr lang="en-IN" dirty="0"/>
              <a:t>Give the inputs.txt file path in the start of the program in line 20.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9CE4A-E517-16D3-AD4B-DB8237954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0" y="1965051"/>
            <a:ext cx="927787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9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BED3-5C08-0256-15D9-E88CE3F5A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6F9D-7C55-F0F9-9CB6-72540D64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N" dirty="0"/>
              <a:t>Con..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12C-CFDE-6BB9-DCAD-BB713D16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/>
          <a:lstStyle/>
          <a:p>
            <a:r>
              <a:rPr lang="en-IN" dirty="0"/>
              <a:t>Mention the path and save the code.</a:t>
            </a:r>
          </a:p>
          <a:p>
            <a:r>
              <a:rPr lang="en-IN" dirty="0"/>
              <a:t>Open the terminal (command prompt)</a:t>
            </a:r>
          </a:p>
          <a:p>
            <a:r>
              <a:rPr lang="en-IN" dirty="0"/>
              <a:t>Go to the file saved path using the following cmd.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Run the code using the following </a:t>
            </a:r>
            <a:r>
              <a:rPr lang="en-IN" dirty="0" err="1"/>
              <a:t>cmd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24B0E-82EF-13DD-C254-17C29E6B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1" y="2622545"/>
            <a:ext cx="8154538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220AD-586F-A66D-3727-781A893F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6017"/>
            <a:ext cx="933580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DBF1-A647-E002-935E-462ED6A8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DD7A-909D-E035-804E-07541B61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/>
          <a:lstStyle/>
          <a:p>
            <a:r>
              <a:rPr lang="en-IN" dirty="0"/>
              <a:t>Defining the maximum variables and constraints</a:t>
            </a:r>
          </a:p>
          <a:p>
            <a:r>
              <a:rPr lang="en-IN" dirty="0"/>
              <a:t>If you want to change the variables more than 15 or constraints more than 10 then change the values in the main code in line 24 and line 25.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733EF-92EF-8CA0-D28A-57349D0A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9" y="3429000"/>
            <a:ext cx="907859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3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48C-356C-27B6-19C7-B818381C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1"/>
            <a:ext cx="10515600" cy="529611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0EEE-9F94-41AF-9A05-D290FC9E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3"/>
            <a:ext cx="10881852" cy="5712542"/>
          </a:xfrm>
        </p:spPr>
        <p:txBody>
          <a:bodyPr/>
          <a:lstStyle/>
          <a:p>
            <a:r>
              <a:rPr lang="en-IN" dirty="0"/>
              <a:t>Input Validation from line27-91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3D653-31DF-4651-E466-71DC5EBF8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1" y="1601324"/>
            <a:ext cx="985022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BC13-0A35-6C14-588E-ACFCDA21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5" y="365126"/>
            <a:ext cx="11031795" cy="657430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994F-9915-D61F-A63E-3500354C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5" y="1140542"/>
            <a:ext cx="11149781" cy="5352332"/>
          </a:xfrm>
        </p:spPr>
        <p:txBody>
          <a:bodyPr/>
          <a:lstStyle/>
          <a:p>
            <a:r>
              <a:rPr lang="en-IN" dirty="0"/>
              <a:t>   Input validations (</a:t>
            </a:r>
            <a:r>
              <a:rPr lang="en-IN" dirty="0">
                <a:effectLst/>
              </a:rPr>
              <a:t>Lines </a:t>
            </a:r>
            <a:r>
              <a:rPr lang="en-IN" dirty="0"/>
              <a:t>27-91</a:t>
            </a:r>
            <a:r>
              <a:rPr lang="en-IN" dirty="0">
                <a:effectLst/>
              </a:rPr>
              <a:t>)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38D79-7F98-D4B2-4801-FB751730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2" y="1641986"/>
            <a:ext cx="10314038" cy="52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D752-11AB-6555-957C-993D6CEA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en-IN" dirty="0"/>
              <a:t>Con.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F32A-402C-C3FF-CF07-7D3DA024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0"/>
            <a:ext cx="10515600" cy="5771535"/>
          </a:xfrm>
        </p:spPr>
        <p:txBody>
          <a:bodyPr/>
          <a:lstStyle/>
          <a:p>
            <a:r>
              <a:rPr lang="en-IN" dirty="0"/>
              <a:t>Function to load data from the file (Lines 94-132)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EA096-3ADD-3566-A373-A7E9F31C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1641986"/>
            <a:ext cx="9330813" cy="52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9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A294-46DC-78A7-9774-23CBBF7B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0AA7-90FF-4AB9-F1A1-276A1E9E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7" y="1209368"/>
            <a:ext cx="10913807" cy="5515897"/>
          </a:xfrm>
        </p:spPr>
        <p:txBody>
          <a:bodyPr/>
          <a:lstStyle/>
          <a:p>
            <a:r>
              <a:rPr lang="en-IN" dirty="0"/>
              <a:t>Interactive  </a:t>
            </a:r>
            <a:r>
              <a:rPr lang="en-IN" dirty="0">
                <a:effectLst/>
              </a:rPr>
              <a:t>Input Collection (Lines </a:t>
            </a:r>
            <a:r>
              <a:rPr lang="en-IN" dirty="0"/>
              <a:t>134-251</a:t>
            </a:r>
            <a:r>
              <a:rPr lang="en-IN" dirty="0">
                <a:effectLst/>
              </a:rPr>
              <a:t>)</a:t>
            </a:r>
          </a:p>
          <a:p>
            <a:endParaRPr lang="en-IN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3A500-CD2F-E405-E398-6472D3B4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1700980"/>
            <a:ext cx="9630406" cy="5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AC1-0085-119D-9367-67DD621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N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48E5-EDC3-A77A-6361-461D8CD7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038"/>
            <a:ext cx="10940845" cy="5687961"/>
          </a:xfrm>
        </p:spPr>
        <p:txBody>
          <a:bodyPr/>
          <a:lstStyle/>
          <a:p>
            <a:r>
              <a:rPr lang="en-IN" dirty="0"/>
              <a:t>Input 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0BD1D-9EA3-0642-7D9D-2876B694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1612489"/>
            <a:ext cx="9075173" cy="52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664</Words>
  <Application>Microsoft Office PowerPoint</Application>
  <PresentationFormat>Widescreen</PresentationFormat>
  <Paragraphs>113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RGA </vt:lpstr>
      <vt:lpstr>Install Dependencies</vt:lpstr>
      <vt:lpstr>Workflow of code </vt:lpstr>
      <vt:lpstr>PowerPoint Presentation</vt:lpstr>
      <vt:lpstr>Con…</vt:lpstr>
      <vt:lpstr>Con…</vt:lpstr>
      <vt:lpstr>Con.</vt:lpstr>
      <vt:lpstr>Con…</vt:lpstr>
      <vt:lpstr>Con…</vt:lpstr>
      <vt:lpstr>PowerPoint Presentation</vt:lpstr>
      <vt:lpstr>Con</vt:lpstr>
      <vt:lpstr>Con</vt:lpstr>
      <vt:lpstr>Con</vt:lpstr>
      <vt:lpstr>Con..</vt:lpstr>
      <vt:lpstr>Con…</vt:lpstr>
      <vt:lpstr>Con…</vt:lpstr>
      <vt:lpstr>Con…</vt:lpstr>
      <vt:lpstr>Con…</vt:lpstr>
      <vt:lpstr>Con…</vt:lpstr>
      <vt:lpstr>Con…</vt:lpstr>
      <vt:lpstr>Con…</vt:lpstr>
      <vt:lpstr>Con…</vt:lpstr>
      <vt:lpstr>Con..</vt:lpstr>
      <vt:lpstr>Con..</vt:lpstr>
      <vt:lpstr>Con..</vt:lpstr>
      <vt:lpstr>Con..</vt:lpstr>
      <vt:lpstr>Con..</vt:lpstr>
      <vt:lpstr>Machine movement time optimisation code</vt:lpstr>
      <vt:lpstr>Con..</vt:lpstr>
      <vt:lpstr>Con..</vt:lpstr>
      <vt:lpstr>Machine movement minimisation with input file.</vt:lpstr>
      <vt:lpstr>Con..</vt:lpstr>
      <vt:lpstr>Con..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 linga</dc:creator>
  <cp:lastModifiedBy>sindhu linga</cp:lastModifiedBy>
  <cp:revision>1</cp:revision>
  <dcterms:created xsi:type="dcterms:W3CDTF">2025-06-19T10:08:02Z</dcterms:created>
  <dcterms:modified xsi:type="dcterms:W3CDTF">2025-06-24T11:06:33Z</dcterms:modified>
</cp:coreProperties>
</file>