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8"/>
  </p:handoutMasterIdLst>
  <p:sldIdLst>
    <p:sldId id="256" r:id="rId3"/>
    <p:sldId id="266" r:id="rId4"/>
    <p:sldId id="265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>
        <p:scale>
          <a:sx n="134" d="100"/>
          <a:sy n="134" d="100"/>
        </p:scale>
        <p:origin x="4560" y="2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8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6</Words>
  <Application>Microsoft Macintosh PowerPoint</Application>
  <PresentationFormat>On-screen Show (16:9)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ＭＳ Ｐゴシック</vt:lpstr>
      <vt:lpstr>Tahoma</vt:lpstr>
      <vt:lpstr>ヒラギノ角ゴ ProN W3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Microsoft Office User</cp:lastModifiedBy>
  <cp:revision>25</cp:revision>
  <dcterms:created xsi:type="dcterms:W3CDTF">2015-07-09T11:57:30Z</dcterms:created>
  <dcterms:modified xsi:type="dcterms:W3CDTF">2017-09-01T06:40:43Z</dcterms:modified>
</cp:coreProperties>
</file>