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25603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346836"/>
            <a:ext cx="19202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22446"/>
            <a:ext cx="19202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438150"/>
            <a:ext cx="552069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438150"/>
            <a:ext cx="1624203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2051686"/>
            <a:ext cx="220827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5507356"/>
            <a:ext cx="220827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438150"/>
            <a:ext cx="220827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2017396"/>
            <a:ext cx="1083135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3006090"/>
            <a:ext cx="1083135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2017396"/>
            <a:ext cx="1088469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3006090"/>
            <a:ext cx="1088469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184911"/>
            <a:ext cx="1296162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184911"/>
            <a:ext cx="1296162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438150"/>
            <a:ext cx="220827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2190750"/>
            <a:ext cx="220827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7627621"/>
            <a:ext cx="86410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7D35A0-BC7C-4CA4-998D-A64FDA934470}"/>
              </a:ext>
            </a:extLst>
          </p:cNvPr>
          <p:cNvSpPr txBox="1"/>
          <p:nvPr/>
        </p:nvSpPr>
        <p:spPr>
          <a:xfrm>
            <a:off x="12114985" y="7445567"/>
            <a:ext cx="1373229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026A1-7860-45E7-9AF3-80EBD0262E19}"/>
              </a:ext>
            </a:extLst>
          </p:cNvPr>
          <p:cNvSpPr txBox="1"/>
          <p:nvPr/>
        </p:nvSpPr>
        <p:spPr>
          <a:xfrm>
            <a:off x="2978314" y="7442489"/>
            <a:ext cx="2573140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–0.07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15343-8C93-4289-984F-5B4F8CFF3D06}"/>
              </a:ext>
            </a:extLst>
          </p:cNvPr>
          <p:cNvSpPr txBox="1"/>
          <p:nvPr/>
        </p:nvSpPr>
        <p:spPr>
          <a:xfrm>
            <a:off x="20108020" y="7423225"/>
            <a:ext cx="2274982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F584C-B37D-4510-993A-21A25E947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4" r="16613"/>
          <a:stretch/>
        </p:blipFill>
        <p:spPr>
          <a:xfrm>
            <a:off x="790164" y="27577"/>
            <a:ext cx="6949440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3FB24-CFEB-40DC-8953-2E62CC48E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95" r="16998"/>
          <a:stretch/>
        </p:blipFill>
        <p:spPr>
          <a:xfrm>
            <a:off x="9356656" y="0"/>
            <a:ext cx="6847868" cy="822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DEEC27-8F49-4E04-A6CD-64C182070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54" r="17138"/>
          <a:stretch/>
        </p:blipFill>
        <p:spPr>
          <a:xfrm>
            <a:off x="17821576" y="0"/>
            <a:ext cx="684786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Patel</dc:creator>
  <cp:lastModifiedBy>Shyam Patel</cp:lastModifiedBy>
  <cp:revision>12</cp:revision>
  <dcterms:created xsi:type="dcterms:W3CDTF">2020-10-08T18:33:09Z</dcterms:created>
  <dcterms:modified xsi:type="dcterms:W3CDTF">2020-10-11T01:07:11Z</dcterms:modified>
</cp:coreProperties>
</file>