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25603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264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346836"/>
            <a:ext cx="19202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322446"/>
            <a:ext cx="19202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0" y="438150"/>
            <a:ext cx="552069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0" y="438150"/>
            <a:ext cx="1624203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5" y="2051686"/>
            <a:ext cx="220827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5" y="5507356"/>
            <a:ext cx="220827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2190750"/>
            <a:ext cx="108813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2190750"/>
            <a:ext cx="108813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438150"/>
            <a:ext cx="220827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6" y="2017396"/>
            <a:ext cx="10831353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6" y="3006090"/>
            <a:ext cx="1083135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0" y="2017396"/>
            <a:ext cx="10884695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0" y="3006090"/>
            <a:ext cx="1088469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5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548640"/>
            <a:ext cx="825769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1184911"/>
            <a:ext cx="1296162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2468880"/>
            <a:ext cx="825769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8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548640"/>
            <a:ext cx="825769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1184911"/>
            <a:ext cx="1296162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2468880"/>
            <a:ext cx="825769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5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438150"/>
            <a:ext cx="220827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2190750"/>
            <a:ext cx="220827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7627621"/>
            <a:ext cx="5760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689E-1B93-4FA3-A77C-DDDC6E90697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7627621"/>
            <a:ext cx="86410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7627621"/>
            <a:ext cx="5760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A3AE96-E3DE-4CB7-9ABF-FED7AC8FE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06" r="32078"/>
          <a:stretch/>
        </p:blipFill>
        <p:spPr>
          <a:xfrm>
            <a:off x="2486434" y="0"/>
            <a:ext cx="3556899" cy="822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35984-DCF5-4883-BD42-EA0B8648D5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61" r="8497"/>
          <a:stretch/>
        </p:blipFill>
        <p:spPr>
          <a:xfrm>
            <a:off x="16897954" y="-85724"/>
            <a:ext cx="8695113" cy="822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3FB24-CFEB-40DC-8953-2E62CC48E9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95" r="16998"/>
          <a:stretch/>
        </p:blipFill>
        <p:spPr>
          <a:xfrm>
            <a:off x="9356656" y="0"/>
            <a:ext cx="6847868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D35A0-BC7C-4CA4-998D-A64FDA934470}"/>
              </a:ext>
            </a:extLst>
          </p:cNvPr>
          <p:cNvSpPr txBox="1"/>
          <p:nvPr/>
        </p:nvSpPr>
        <p:spPr>
          <a:xfrm>
            <a:off x="11392806" y="7337501"/>
            <a:ext cx="2775568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R/L </a:t>
            </a:r>
            <a:r>
              <a:rPr lang="en-US" sz="4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026A1-7860-45E7-9AF3-80EBD0262E19}"/>
              </a:ext>
            </a:extLst>
          </p:cNvPr>
          <p:cNvSpPr txBox="1"/>
          <p:nvPr/>
        </p:nvSpPr>
        <p:spPr>
          <a:xfrm>
            <a:off x="2978314" y="7442489"/>
            <a:ext cx="2775568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R/L </a:t>
            </a:r>
            <a:r>
              <a:rPr lang="en-US" sz="4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15343-8C93-4289-984F-5B4F8CFF3D06}"/>
              </a:ext>
            </a:extLst>
          </p:cNvPr>
          <p:cNvSpPr txBox="1"/>
          <p:nvPr/>
        </p:nvSpPr>
        <p:spPr>
          <a:xfrm>
            <a:off x="20108020" y="7423225"/>
            <a:ext cx="2775568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4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R/L </a:t>
            </a:r>
            <a:r>
              <a:rPr lang="en-US" sz="4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0.75</a:t>
            </a:r>
          </a:p>
        </p:txBody>
      </p:sp>
    </p:spTree>
    <p:extLst>
      <p:ext uri="{BB962C8B-B14F-4D97-AF65-F5344CB8AC3E}">
        <p14:creationId xmlns:p14="http://schemas.microsoft.com/office/powerpoint/2010/main" val="84188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15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Patel</dc:creator>
  <cp:lastModifiedBy>Shyam Patel</cp:lastModifiedBy>
  <cp:revision>15</cp:revision>
  <dcterms:created xsi:type="dcterms:W3CDTF">2020-10-08T18:33:09Z</dcterms:created>
  <dcterms:modified xsi:type="dcterms:W3CDTF">2020-10-11T23:44:09Z</dcterms:modified>
</cp:coreProperties>
</file>