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25603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2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346836"/>
            <a:ext cx="19202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22446"/>
            <a:ext cx="19202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438150"/>
            <a:ext cx="552069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438150"/>
            <a:ext cx="1624203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2051686"/>
            <a:ext cx="220827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5507356"/>
            <a:ext cx="220827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2190750"/>
            <a:ext cx="108813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2190750"/>
            <a:ext cx="108813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438150"/>
            <a:ext cx="220827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2017396"/>
            <a:ext cx="10831353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3006090"/>
            <a:ext cx="1083135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2017396"/>
            <a:ext cx="1088469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3006090"/>
            <a:ext cx="1088469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1184911"/>
            <a:ext cx="1296162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548640"/>
            <a:ext cx="8257698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1184911"/>
            <a:ext cx="1296162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2468880"/>
            <a:ext cx="8257698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5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438150"/>
            <a:ext cx="220827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2190750"/>
            <a:ext cx="220827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689E-1B93-4FA3-A77C-DDDC6E90697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7627621"/>
            <a:ext cx="86410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7627621"/>
            <a:ext cx="5760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F6EC-8E92-4E7A-B88F-360FF3B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8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Patel</dc:creator>
  <cp:lastModifiedBy>Shyam Patel</cp:lastModifiedBy>
  <cp:revision>17</cp:revision>
  <dcterms:created xsi:type="dcterms:W3CDTF">2020-10-08T18:33:09Z</dcterms:created>
  <dcterms:modified xsi:type="dcterms:W3CDTF">2020-10-12T22:50:32Z</dcterms:modified>
</cp:coreProperties>
</file>