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8" r:id="rId2"/>
  </p:sldIdLst>
  <p:sldSz cx="256032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80" autoAdjust="0"/>
    <p:restoredTop sz="94660"/>
  </p:normalViewPr>
  <p:slideViewPr>
    <p:cSldViewPr snapToGrid="0">
      <p:cViewPr>
        <p:scale>
          <a:sx n="33" d="100"/>
          <a:sy n="33" d="100"/>
        </p:scale>
        <p:origin x="878" y="13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1346836"/>
            <a:ext cx="192024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4322446"/>
            <a:ext cx="192024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6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4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0" y="438150"/>
            <a:ext cx="552069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0" y="438150"/>
            <a:ext cx="1624203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3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5" y="2051686"/>
            <a:ext cx="2208276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5" y="5507356"/>
            <a:ext cx="2208276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9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2190750"/>
            <a:ext cx="1088136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2190750"/>
            <a:ext cx="1088136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2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438150"/>
            <a:ext cx="2208276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6" y="2017396"/>
            <a:ext cx="10831353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6" y="3006090"/>
            <a:ext cx="10831353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0" y="2017396"/>
            <a:ext cx="10884695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0" y="3006090"/>
            <a:ext cx="10884695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9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9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0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6" y="548640"/>
            <a:ext cx="8257698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1184911"/>
            <a:ext cx="1296162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6" y="2468880"/>
            <a:ext cx="8257698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9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6" y="548640"/>
            <a:ext cx="8257698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1184911"/>
            <a:ext cx="1296162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6" y="2468880"/>
            <a:ext cx="8257698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3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438150"/>
            <a:ext cx="2208276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2190750"/>
            <a:ext cx="2208276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7627621"/>
            <a:ext cx="57607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C689E-1B93-4FA3-A77C-DDDC6E90697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7627621"/>
            <a:ext cx="86410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7627621"/>
            <a:ext cx="57607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0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7D35A0-BC7C-4CA4-998D-A64FDA934470}"/>
              </a:ext>
            </a:extLst>
          </p:cNvPr>
          <p:cNvSpPr txBox="1"/>
          <p:nvPr/>
        </p:nvSpPr>
        <p:spPr>
          <a:xfrm>
            <a:off x="12128178" y="7287440"/>
            <a:ext cx="1346844" cy="80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4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4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9026A1-7860-45E7-9AF3-80EBD0262E19}"/>
              </a:ext>
            </a:extLst>
          </p:cNvPr>
          <p:cNvSpPr txBox="1"/>
          <p:nvPr/>
        </p:nvSpPr>
        <p:spPr>
          <a:xfrm>
            <a:off x="3122231" y="7284359"/>
            <a:ext cx="2390398" cy="80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4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4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–0.30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315343-8C93-4289-984F-5B4F8CFF3D06}"/>
              </a:ext>
            </a:extLst>
          </p:cNvPr>
          <p:cNvSpPr txBox="1"/>
          <p:nvPr/>
        </p:nvSpPr>
        <p:spPr>
          <a:xfrm>
            <a:off x="20572093" y="7284360"/>
            <a:ext cx="2092239" cy="80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4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4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0.30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E8A87A8-2B79-4DC6-B8C3-E1D862DCD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86" r="17006"/>
          <a:stretch/>
        </p:blipFill>
        <p:spPr>
          <a:xfrm>
            <a:off x="933751" y="0"/>
            <a:ext cx="6847869" cy="822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8BE70C-399A-44BB-82B5-05C5895ABB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16" r="16442"/>
          <a:stretch/>
        </p:blipFill>
        <p:spPr>
          <a:xfrm>
            <a:off x="9337409" y="0"/>
            <a:ext cx="6928381" cy="8229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9DD00F-40CC-42FD-966D-A266512A9B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88" r="16870"/>
          <a:stretch/>
        </p:blipFill>
        <p:spPr>
          <a:xfrm>
            <a:off x="18154021" y="0"/>
            <a:ext cx="6928381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8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</TotalTime>
  <Words>10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Shyam Patel</dc:creator>
  <cp:lastModifiedBy>Shyam Patel</cp:lastModifiedBy>
  <cp:revision>18</cp:revision>
  <dcterms:created xsi:type="dcterms:W3CDTF">2020-10-08T18:33:09Z</dcterms:created>
  <dcterms:modified xsi:type="dcterms:W3CDTF">2020-10-11T01:04:32Z</dcterms:modified>
</cp:coreProperties>
</file>