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4592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85" autoAdjust="0"/>
  </p:normalViewPr>
  <p:slideViewPr>
    <p:cSldViewPr snapToGrid="0">
      <p:cViewPr>
        <p:scale>
          <a:sx n="50" d="100"/>
          <a:sy n="50" d="100"/>
        </p:scale>
        <p:origin x="111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544023"/>
            <a:ext cx="13990320" cy="541189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164619"/>
            <a:ext cx="12344400" cy="3753061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27617"/>
            <a:ext cx="354901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27617"/>
            <a:ext cx="1044130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1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875409"/>
            <a:ext cx="14196060" cy="6466204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0402786"/>
            <a:ext cx="14196060" cy="340042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138083"/>
            <a:ext cx="699516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138083"/>
            <a:ext cx="699516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27620"/>
            <a:ext cx="1419606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810636"/>
            <a:ext cx="6963012" cy="186753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678170"/>
            <a:ext cx="696301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810636"/>
            <a:ext cx="6997304" cy="186753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678170"/>
            <a:ext cx="699730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9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36320"/>
            <a:ext cx="5308520" cy="362712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238167"/>
            <a:ext cx="8332470" cy="1104688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663440"/>
            <a:ext cx="5308520" cy="8639599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36320"/>
            <a:ext cx="5308520" cy="362712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238167"/>
            <a:ext cx="8332470" cy="1104688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663440"/>
            <a:ext cx="5308520" cy="8639599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27620"/>
            <a:ext cx="1419606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138083"/>
            <a:ext cx="1419606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4407730"/>
            <a:ext cx="37033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92EF-8C9C-4357-81BA-3885A71B35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4407730"/>
            <a:ext cx="55549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4407730"/>
            <a:ext cx="37033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76E8-2A2B-4B7A-8B19-641C697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1F43EDC6-1080-4056-8663-01E2F425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2" y="2383481"/>
            <a:ext cx="5333334" cy="4000000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9E60747A-D06D-4743-AE60-7CF06DE3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2" y="6752813"/>
            <a:ext cx="5333334" cy="4000000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09B370C-58CA-4A3A-B41C-37F891022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1" y="11122145"/>
            <a:ext cx="5333334" cy="4000000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2EBC3A4D-2C9C-455E-BC74-77AE16373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31" y="11111847"/>
            <a:ext cx="5333334" cy="4000000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B04F5DC2-C1CD-4085-9C16-110829219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33" y="6683132"/>
            <a:ext cx="5333334" cy="4000000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1196AA0A-AF43-4A06-BF81-AAC0A9D7D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97" y="6839313"/>
            <a:ext cx="5333334" cy="4000000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250F8B30-2857-4A41-9B4B-C5C11A64E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896" y="10916620"/>
            <a:ext cx="5333334" cy="4000000"/>
          </a:xfrm>
          <a:prstGeom prst="rect">
            <a:avLst/>
          </a:prstGeom>
        </p:spPr>
      </p:pic>
      <p:pic>
        <p:nvPicPr>
          <p:cNvPr id="54" name="Picture 53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4DE04BF3-CC6D-4B08-BEF0-98169FC17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33" y="2410598"/>
            <a:ext cx="5333334" cy="4000000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5499EBD-1EAB-4E6B-851D-69A4603EFC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896" y="2454956"/>
            <a:ext cx="5333334" cy="40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329B7B-A8B2-4994-B707-C1E06F546D84}"/>
                  </a:ext>
                </a:extLst>
              </p:cNvPr>
              <p:cNvSpPr txBox="1"/>
              <p:nvPr/>
            </p:nvSpPr>
            <p:spPr>
              <a:xfrm>
                <a:off x="1712143" y="553211"/>
                <a:ext cx="4253087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modifiers – Ellipsoid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𝑅𝐿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329B7B-A8B2-4994-B707-C1E06F546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43" y="553211"/>
                <a:ext cx="4253087" cy="2062103"/>
              </a:xfrm>
              <a:prstGeom prst="rect">
                <a:avLst/>
              </a:prstGeom>
              <a:blipFill>
                <a:blip r:embed="rId11"/>
                <a:stretch>
                  <a:fillRect l="-3725" t="-4142" r="-2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4D9D69-F92F-4F1C-9570-D64CD470A62F}"/>
                  </a:ext>
                </a:extLst>
              </p:cNvPr>
              <p:cNvSpPr txBox="1"/>
              <p:nvPr/>
            </p:nvSpPr>
            <p:spPr>
              <a:xfrm>
                <a:off x="2488211" y="6128510"/>
                <a:ext cx="2298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=−0.05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4D9D69-F92F-4F1C-9570-D64CD470A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211" y="6128510"/>
                <a:ext cx="2298834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5F399D-62BB-4123-9715-464AA44FD615}"/>
                  </a:ext>
                </a:extLst>
              </p:cNvPr>
              <p:cNvSpPr txBox="1"/>
              <p:nvPr/>
            </p:nvSpPr>
            <p:spPr>
              <a:xfrm>
                <a:off x="2280764" y="10621579"/>
                <a:ext cx="237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+0.05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5F399D-62BB-4123-9715-464AA44F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64" y="10621579"/>
                <a:ext cx="2378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830AC-53B2-4F6B-BFF9-07E0621CE671}"/>
                  </a:ext>
                </a:extLst>
              </p:cNvPr>
              <p:cNvSpPr txBox="1"/>
              <p:nvPr/>
            </p:nvSpPr>
            <p:spPr>
              <a:xfrm>
                <a:off x="7329768" y="6157743"/>
                <a:ext cx="17996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=−0.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830AC-53B2-4F6B-BFF9-07E0621CE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68" y="6157743"/>
                <a:ext cx="1799660" cy="584775"/>
              </a:xfrm>
              <a:prstGeom prst="rect">
                <a:avLst/>
              </a:prstGeom>
              <a:blipFill>
                <a:blip r:embed="rId14"/>
                <a:stretch>
                  <a:fillRect t="-14583" r="-7770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9F0579-0AFD-4D8A-A6A0-11E0C9B7201F}"/>
                  </a:ext>
                </a:extLst>
              </p:cNvPr>
              <p:cNvSpPr txBox="1"/>
              <p:nvPr/>
            </p:nvSpPr>
            <p:spPr>
              <a:xfrm>
                <a:off x="11599787" y="6160400"/>
                <a:ext cx="20673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𝑅𝐿</m:t>
                      </m:r>
                      <m:r>
                        <a:rPr lang="en-US" sz="3200" i="1">
                          <a:latin typeface="+mj-lt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9F0579-0AFD-4D8A-A6A0-11E0C9B72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787" y="6160400"/>
                <a:ext cx="206736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FA54C9-B45F-4EE1-8005-50EC3410D532}"/>
                  </a:ext>
                </a:extLst>
              </p:cNvPr>
              <p:cNvSpPr txBox="1"/>
              <p:nvPr/>
            </p:nvSpPr>
            <p:spPr>
              <a:xfrm>
                <a:off x="7279212" y="10654651"/>
                <a:ext cx="17996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=+0.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FA54C9-B45F-4EE1-8005-50EC3410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12" y="10654651"/>
                <a:ext cx="1799660" cy="584775"/>
              </a:xfrm>
              <a:prstGeom prst="rect">
                <a:avLst/>
              </a:prstGeom>
              <a:blipFill>
                <a:blip r:embed="rId16"/>
                <a:stretch>
                  <a:fillRect t="-14583" r="-8136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44964E-2FE5-464F-8DCD-C1F883219C2D}"/>
                  </a:ext>
                </a:extLst>
              </p:cNvPr>
              <p:cNvSpPr txBox="1"/>
              <p:nvPr/>
            </p:nvSpPr>
            <p:spPr>
              <a:xfrm>
                <a:off x="11839602" y="10745397"/>
                <a:ext cx="20673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𝑅𝐿</m:t>
                      </m:r>
                      <m:r>
                        <a:rPr lang="en-US" sz="3200" i="1">
                          <a:latin typeface="+mj-lt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44964E-2FE5-464F-8DCD-C1F883219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02" y="10745397"/>
                <a:ext cx="2067361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D59C1-2263-41B4-9E27-FD91485C0EC6}"/>
                  </a:ext>
                </a:extLst>
              </p:cNvPr>
              <p:cNvSpPr txBox="1"/>
              <p:nvPr/>
            </p:nvSpPr>
            <p:spPr>
              <a:xfrm>
                <a:off x="6359425" y="542913"/>
                <a:ext cx="4208203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modifiers – Parabola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/>
                          </m:ctrlPr>
                        </m:sSubPr>
                        <m:e>
                          <m:r>
                            <a:rPr lang="en-US" sz="3200"/>
                            <m:t>𝐶</m:t>
                          </m:r>
                        </m:e>
                        <m:sub>
                          <m:r>
                            <a:rPr lang="en-US" sz="3200"/>
                            <m:t>2</m:t>
                          </m:r>
                        </m:sub>
                      </m:sSub>
                      <m:r>
                        <a:rPr lang="en-US" sz="3200"/>
                        <m:t>=0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/>
                        <m:t>𝑍</m:t>
                      </m:r>
                      <m:r>
                        <a:rPr lang="en-US" sz="3200"/>
                        <m:t>=0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/>
                        <m:t>𝑅𝐿</m:t>
                      </m:r>
                      <m:r>
                        <a:rPr lang="en-US" sz="3200"/>
                        <m:t>=0.5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D59C1-2263-41B4-9E27-FD91485C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425" y="542913"/>
                <a:ext cx="4208203" cy="2062103"/>
              </a:xfrm>
              <a:prstGeom prst="rect">
                <a:avLst/>
              </a:prstGeom>
              <a:blipFill>
                <a:blip r:embed="rId18"/>
                <a:stretch>
                  <a:fillRect l="-3618" t="-4142" r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B5471D-A330-42E2-845B-B7E9E7048FB2}"/>
                  </a:ext>
                </a:extLst>
              </p:cNvPr>
              <p:cNvSpPr txBox="1"/>
              <p:nvPr/>
            </p:nvSpPr>
            <p:spPr>
              <a:xfrm>
                <a:off x="10890282" y="545570"/>
                <a:ext cx="4208203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modifiers – Cylinder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/>
                          </m:ctrlPr>
                        </m:sSubPr>
                        <m:e>
                          <m:r>
                            <a:rPr lang="en-US" sz="3200"/>
                            <m:t>𝐶</m:t>
                          </m:r>
                        </m:e>
                        <m:sub>
                          <m:r>
                            <a:rPr lang="en-US" sz="3200"/>
                            <m:t>2</m:t>
                          </m:r>
                        </m:sub>
                      </m:sSub>
                      <m:r>
                        <a:rPr lang="en-US" sz="3200"/>
                        <m:t>=0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/>
                        <m:t>𝑍</m:t>
                      </m:r>
                      <m:r>
                        <a:rPr lang="en-US" sz="3200"/>
                        <m:t>=0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/>
                        <m:t>𝑅𝐿</m:t>
                      </m:r>
                      <m:r>
                        <a:rPr lang="en-US" sz="3200"/>
                        <m:t>=0.5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B5471D-A330-42E2-845B-B7E9E704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82" y="545570"/>
                <a:ext cx="4208203" cy="2062103"/>
              </a:xfrm>
              <a:prstGeom prst="rect">
                <a:avLst/>
              </a:prstGeom>
              <a:blipFill>
                <a:blip r:embed="rId19"/>
                <a:stretch>
                  <a:fillRect l="-3618" t="-4130" r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7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60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Patel</dc:creator>
  <cp:lastModifiedBy>Shyam Patel</cp:lastModifiedBy>
  <cp:revision>7</cp:revision>
  <dcterms:created xsi:type="dcterms:W3CDTF">2020-05-28T22:23:09Z</dcterms:created>
  <dcterms:modified xsi:type="dcterms:W3CDTF">2020-05-29T06:49:57Z</dcterms:modified>
</cp:coreProperties>
</file>