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7A9F-94A1-44D3-8271-7080A7B1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25817-8E30-4FCF-9479-D31286D9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8B2F-9A6B-48A8-B543-CFFEE90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209-BE8F-4C1D-9FCD-D7DFF296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74F7-A825-44AB-9CB2-E6EDE53C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3DB-4ACD-487E-9771-905EAF1C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C636-3FE7-432D-AB32-CCB67C55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FD75-C414-4AFB-81BE-529F49BA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6ADD-0782-445C-8155-512964D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86CF-3849-4212-A156-EB7A851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9C755-DD2D-4749-9A61-06FB4563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F6AF-584F-4BF6-A041-90ECB227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C490-0F49-4C2F-BEA5-04EE39F7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4AD7-5C59-4B67-8916-7965C9B9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50C0-D279-4F76-B4F1-A7800C0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7B1F-9024-4D84-8576-2436443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BC45-5F1E-4719-BF3C-B2C487B0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51C7-7218-4BB1-AF5F-C1A1933C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A69F-BE26-48BD-8DBF-D98B6FC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8647-FEAB-4412-9C82-8E65FA22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687-5320-44B7-B954-6AAEB41F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BFDF-CEAF-4200-AEFF-E55F2B06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477D-E67D-4474-A214-4FC348E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7D54-5585-456B-8FF3-4E99AAFB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B54A-3B4F-496A-8A6E-A9658540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C6A7-C874-4A9D-8D69-E07F453B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AADB-6046-4359-BAC6-605DFCE7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7B12-3220-4661-8CDA-2648A48D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6966-76CE-4B86-968F-1DC09738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757D-E26A-4171-82B8-B527885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14DD-3755-415D-A8D7-F81BBCC4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6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B702-B8B6-4BF1-BEF3-B4F04BD0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46CC-DC29-4691-8935-97C7EF5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E8A1-DBE8-4525-88E6-4F7027AC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970FD-2A17-47F6-BCB8-A164BA26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2188-54A7-4280-8543-DF225C96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4E624-0229-49A4-912D-FC4EB1B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F737D-EE54-4207-86B8-77CA73F2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8BC65-06DA-4CD0-A779-98DDF419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55A-EAD3-44A4-9CFC-8B2A01BF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F7BA-D3D3-4E68-8055-799002DD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7F1B4-96B3-47DA-AF9B-EACDFAA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DF24-F7FB-4E1D-A9B3-B9E3792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9CA1-B1C9-47CE-A378-B2E5C6B5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0E84A-F392-45B1-B74C-F91EF11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91D9-686C-44C1-9021-DC58E6FD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57C9-AFC1-4787-ABC3-3990210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AD4C-834B-428A-A298-87322DF5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16FE-E316-47D7-8321-52E4B50A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9B47-B5C1-4480-B795-DDF96DEC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CC2B-4966-4C30-BDDE-2E173515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4C280-6511-44F2-8FD9-1E2BA46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88C-12F4-44F2-9A21-D508C951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BD866-45D0-4B71-B5A7-170E91EA2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1C9E0-934B-4279-80F9-4CBE5409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EEBA-59FF-4451-AF0E-BEC5177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9CF2-7803-474E-AD35-B0D0B07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F844-D3DB-4474-9B63-58F91A2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AD2B-C62C-4734-81C6-79DA8722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7412-09B6-467D-A4F0-564FC77D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7BF6-14C9-4451-A61E-25626C7B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907-A928-4339-A03C-41222029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F8CA-5AB9-41FA-B691-5B5C16FC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F60D-FAF9-45C5-8545-BC1F2A56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1041400"/>
            <a:ext cx="9144000" cy="2387600"/>
          </a:xfrm>
        </p:spPr>
        <p:txBody>
          <a:bodyPr>
            <a:noAutofit/>
          </a:bodyPr>
          <a:lstStyle/>
          <a:p>
            <a:r>
              <a:rPr lang="en-IN" sz="4400" b="1" u="sng" dirty="0"/>
              <a:t>DAA Assignment 4 </a:t>
            </a:r>
            <a:br>
              <a:rPr lang="en-IN" sz="4400" dirty="0"/>
            </a:br>
            <a:r>
              <a:rPr lang="en-IN" sz="3600" dirty="0"/>
              <a:t>Group 3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D60C-0ABF-4ADD-813F-C285114C4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631FE-FB48-4191-8F87-FF000085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04033"/>
              </p:ext>
            </p:extLst>
          </p:nvPr>
        </p:nvGraphicFramePr>
        <p:xfrm>
          <a:off x="3743325" y="4045109"/>
          <a:ext cx="5391150" cy="105156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3097934669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619587637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859057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IIT2019006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Amanjeet Kumar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Amanjeetk11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9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IIT2019007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Aditya Raj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Adityahulk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2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IIT2019008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Shyam Tayal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shyamTayal</a:t>
                      </a: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8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D847-EB0F-4F61-A19E-E47355B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2350"/>
          </a:xfrm>
        </p:spPr>
        <p:txBody>
          <a:bodyPr/>
          <a:lstStyle/>
          <a:p>
            <a:r>
              <a:rPr lang="en-IN" b="1" dirty="0"/>
              <a:t>Contents –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631-48A6-4046-ADE6-B4EABE36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Problem Statement</a:t>
            </a:r>
          </a:p>
          <a:p>
            <a:r>
              <a:rPr lang="en-IN" sz="2400" dirty="0"/>
              <a:t> Introduction</a:t>
            </a:r>
          </a:p>
          <a:p>
            <a:r>
              <a:rPr lang="en-IN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Design and Analysis </a:t>
            </a:r>
          </a:p>
          <a:p>
            <a:r>
              <a:rPr lang="en-IN" sz="2400" dirty="0"/>
              <a:t>Time and space complexity analysis</a:t>
            </a:r>
          </a:p>
          <a:p>
            <a:r>
              <a:rPr lang="en-IN" sz="2400" dirty="0"/>
              <a:t> Illustration </a:t>
            </a:r>
          </a:p>
          <a:p>
            <a:r>
              <a:rPr lang="en-IN" sz="2400" dirty="0"/>
              <a:t> Conclusion </a:t>
            </a:r>
          </a:p>
          <a:p>
            <a:r>
              <a:rPr lang="en-IN" sz="24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3404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37C4-D6A2-404B-B822-DE55FDBC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</p:spPr>
        <p:txBody>
          <a:bodyPr/>
          <a:lstStyle/>
          <a:p>
            <a:r>
              <a:rPr lang="en-IN" b="1" dirty="0"/>
              <a:t>Problem Statement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B815-A9C1-4560-A0DF-7704223A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10675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: find the value of k.(where k is number of rotation of array) by using </a:t>
            </a:r>
            <a:r>
              <a:rPr lang="en-US" sz="2400" dirty="0" err="1"/>
              <a:t>using</a:t>
            </a:r>
            <a:r>
              <a:rPr lang="en-US" sz="2400" dirty="0"/>
              <a:t> divide and conquer algorithm.</a:t>
            </a:r>
          </a:p>
          <a:p>
            <a:pPr marL="0" indent="0">
              <a:buNone/>
            </a:pPr>
            <a:r>
              <a:rPr lang="en-US" sz="2400" dirty="0"/>
              <a:t>Consider an array of distinct numbers sorted in increasing order. The      array has been rotated (clockwise) k number of times. Given such an array.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3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6F62-ADBA-40BA-928F-1187D31B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800"/>
          </a:xfrm>
        </p:spPr>
        <p:txBody>
          <a:bodyPr/>
          <a:lstStyle/>
          <a:p>
            <a:r>
              <a:rPr lang="en-US" b="1" dirty="0"/>
              <a:t>Introduction 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F6A5-E328-458D-921E-504E3FE7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49"/>
            <a:ext cx="10515600" cy="5014913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</a:p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merge sort and quicksort employ a common algorithmic paradigm based on recursion. This paradigm, </a:t>
            </a:r>
            <a:r>
              <a:rPr lang="en-US" sz="24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sz="24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breaks a problem into subproblems that are similar to the original problem, recursively solves the subproblems, and finally combines the solutions to the subproblems to solve the original problem. </a:t>
            </a:r>
          </a:p>
          <a:p>
            <a:pPr marL="0" indent="0" algn="l" fontAlgn="base">
              <a:buNone/>
            </a:pPr>
            <a:r>
              <a:rPr lang="en-US" sz="26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 algorithm as having three parts: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problem into a number of subproblems that are smaller instances of the same problem.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subproblems by solving them recursively. If they are small enough, solve the subproblems as base cases.</a:t>
            </a:r>
          </a:p>
          <a:p>
            <a:pPr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solutions to the subproblems into the solution for the original problem.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is also a divide and conquer algorithm. It is efficient and also one of the most commonly used techniques that is used to solve problems</a:t>
            </a:r>
            <a:endParaRPr lang="en-US" sz="2400" b="0" i="0" dirty="0">
              <a:solidFill>
                <a:srgbClr val="21242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21242C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081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FEA-7F2C-4268-86B2-4EC4EA3B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Design and Analysis -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843F-AE9C-4F0B-B49C-6FCDE62E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designed algorithm can be given by these steps:</a:t>
            </a: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…..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dirty="0">
                <a:effectLst/>
              </a:rPr>
              <a:t>……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97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2D65-FA3C-4ABE-BB02-86DDE6A4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1800"/>
          </a:xfrm>
        </p:spPr>
        <p:txBody>
          <a:bodyPr/>
          <a:lstStyle/>
          <a:p>
            <a:r>
              <a:rPr lang="en-IN" sz="4400" b="1" dirty="0"/>
              <a:t>Time and space complexity analysis -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ED8D-EC34-4CE9-A7CA-84EFEFBF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9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D71D-64BB-4049-8B4A-7D49071E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A8DD-D81F-471A-9B20-7221FE56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7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Wingdings</vt:lpstr>
      <vt:lpstr>Office Theme</vt:lpstr>
      <vt:lpstr>DAA Assignment 4  Group 3 </vt:lpstr>
      <vt:lpstr>Contents –  </vt:lpstr>
      <vt:lpstr>Problem Statement -</vt:lpstr>
      <vt:lpstr>Introduction -</vt:lpstr>
      <vt:lpstr>Algorithm Design and Analysis -</vt:lpstr>
      <vt:lpstr>Time and space complexity analysis 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 4  Group 3</dc:title>
  <dc:creator>Amanjeet Kumar</dc:creator>
  <cp:lastModifiedBy>Amanjeet Kumar</cp:lastModifiedBy>
  <cp:revision>8</cp:revision>
  <dcterms:created xsi:type="dcterms:W3CDTF">2021-03-16T12:21:20Z</dcterms:created>
  <dcterms:modified xsi:type="dcterms:W3CDTF">2021-03-16T17:42:41Z</dcterms:modified>
</cp:coreProperties>
</file>