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cPMe3gdu4AkdsPSKnHZgNDlho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7CDB74-2808-4352-83C4-9DA51A8AC078}">
  <a:tblStyle styleId="{1E7CDB74-2808-4352-83C4-9DA51A8AC0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93e7790f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93e7790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3e7790f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3e7790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divide-and-conquer-algorithm-introduction/" TargetMode="External"/><Relationship Id="rId4" Type="http://schemas.openxmlformats.org/officeDocument/2006/relationships/hyperlink" Target="https://en.wikipedia.org/wiki/Binary_search_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8669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400" u="sng"/>
              <a:t>DAA Assignment 4 </a:t>
            </a:r>
            <a:br>
              <a:rPr lang="en-IN" sz="4400"/>
            </a:br>
            <a:r>
              <a:rPr lang="en-IN" sz="3600"/>
              <a:t>Group 3</a:t>
            </a:r>
            <a:br>
              <a:rPr lang="en-IN" sz="4400"/>
            </a:br>
            <a:endParaRPr sz="4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Group members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				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				      </a:t>
            </a:r>
            <a:r>
              <a:rPr b="1" lang="en-IN"/>
              <a:t>Roll-No.            Name               Github ID 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3743325" y="45175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{1E7CDB74-2808-4352-83C4-9DA51A8AC078}</a:tableStyleId>
              </a:tblPr>
              <a:tblGrid>
                <a:gridCol w="1797050"/>
                <a:gridCol w="1797050"/>
                <a:gridCol w="1797050"/>
              </a:tblGrid>
              <a:tr h="40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IIT2019006</a:t>
                      </a:r>
                      <a:endParaRPr/>
                    </a:p>
                  </a:txBody>
                  <a:tcPr marT="38100" marB="38100" marR="82550" marL="82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Amanjeet Kumar</a:t>
                      </a:r>
                      <a:endParaRPr/>
                    </a:p>
                  </a:txBody>
                  <a:tcPr marT="38100" marB="38100" marR="82550" marL="82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Amanjeetk11</a:t>
                      </a:r>
                      <a:endParaRPr/>
                    </a:p>
                  </a:txBody>
                  <a:tcPr marT="38100" marB="38100" marR="82550" marL="82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IIT2019007</a:t>
                      </a:r>
                      <a:endParaRPr/>
                    </a:p>
                  </a:txBody>
                  <a:tcPr marT="38100" marB="38100" marR="82550" marL="82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Aditya Raj</a:t>
                      </a:r>
                      <a:endParaRPr/>
                    </a:p>
                  </a:txBody>
                  <a:tcPr marT="38100" marB="38100" marR="82550" marL="82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Adityahulk</a:t>
                      </a:r>
                      <a:endParaRPr/>
                    </a:p>
                  </a:txBody>
                  <a:tcPr marT="38100" marB="38100" marR="82550" marL="82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IIT2019008</a:t>
                      </a:r>
                      <a:endParaRPr/>
                    </a:p>
                  </a:txBody>
                  <a:tcPr marT="38100" marB="38100" marR="82550" marL="82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Shyam Tayal</a:t>
                      </a:r>
                      <a:endParaRPr/>
                    </a:p>
                  </a:txBody>
                  <a:tcPr marT="38100" marB="38100" marR="82550" marL="82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shyamTayal</a:t>
                      </a:r>
                      <a:endParaRPr sz="1800"/>
                    </a:p>
                  </a:txBody>
                  <a:tcPr marT="38100" marB="38100" marR="82550" marL="82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229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Contents – </a:t>
            </a:r>
            <a:br>
              <a:rPr lang="en-IN"/>
            </a:b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 Problem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 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 u="none" strike="noStrike">
                <a:latin typeface="Calibri"/>
                <a:ea typeface="Calibri"/>
                <a:cs typeface="Calibri"/>
                <a:sym typeface="Calibri"/>
              </a:rPr>
              <a:t>Algorithm Design and Analysis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Time and space complexity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 Conclusion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 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838200" y="365125"/>
            <a:ext cx="10515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Introduction -</a:t>
            </a:r>
            <a:endParaRPr b="1"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838200" y="1162049"/>
            <a:ext cx="10515600" cy="501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2400"/>
              <a:buChar char="•"/>
            </a:pPr>
            <a:r>
              <a:rPr b="1" i="0" lang="en-IN" sz="24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Divide-and-conquer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2400"/>
              <a:buNone/>
            </a:pPr>
            <a:r>
              <a:rPr b="0" i="0" lang="en-IN" sz="24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Both merge sort and quicksort employ a common algorithmic paradigm based on recursion. This paradigm, </a:t>
            </a:r>
            <a:r>
              <a:rPr b="1" i="0" lang="en-IN" sz="24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divide-and-conquer</a:t>
            </a:r>
            <a:r>
              <a:rPr b="0" i="0" lang="en-IN" sz="24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, breaks a problem into subproblems that are similar to the original problem, recursively solves the subproblems, and finally combines the solutions to the subproblems to solve the original problem.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2600"/>
              <a:buNone/>
            </a:pPr>
            <a:r>
              <a:rPr b="1" i="0" lang="en-IN" sz="26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divide-and-conquer algorithm as having three parts: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2200"/>
              <a:buFont typeface="Calibri"/>
              <a:buAutoNum type="arabicPeriod"/>
            </a:pPr>
            <a:r>
              <a:rPr b="1" i="0" lang="en-IN" sz="22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Divide</a:t>
            </a:r>
            <a:r>
              <a:rPr b="0" i="0" lang="en-IN" sz="22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 the problem into a number of subproblems that are smaller instances of the same problem.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2200"/>
              <a:buFont typeface="Calibri"/>
              <a:buAutoNum type="arabicPeriod"/>
            </a:pPr>
            <a:r>
              <a:rPr b="1" i="0" lang="en-IN" sz="22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Conquer</a:t>
            </a:r>
            <a:r>
              <a:rPr b="0" i="0" lang="en-IN" sz="22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 the subproblems by solving them recursively. If they are small enough, solve the subproblems as base cases.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2200"/>
              <a:buFont typeface="Calibri"/>
              <a:buAutoNum type="arabicPeriod"/>
            </a:pPr>
            <a:r>
              <a:rPr b="1" i="0" lang="en-IN" sz="22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r>
              <a:rPr b="0" i="0" lang="en-IN" sz="2200">
                <a:solidFill>
                  <a:srgbClr val="21242C"/>
                </a:solidFill>
                <a:latin typeface="Calibri"/>
                <a:ea typeface="Calibri"/>
                <a:cs typeface="Calibri"/>
                <a:sym typeface="Calibri"/>
              </a:rPr>
              <a:t> the solutions to the subproblems into the solution for the original problem.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Binary search is also a divide and conquer algorithm. It is efficient and also one of the most commonly used techniques that is used to solve problems</a:t>
            </a:r>
            <a:endParaRPr b="0" i="0" sz="2400">
              <a:solidFill>
                <a:srgbClr val="2124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>
              <a:solidFill>
                <a:srgbClr val="2124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74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Problem Statement -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199" y="1825625"/>
            <a:ext cx="92106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: find the value of k.(where k is number of rotation of array) by using using divide and conquer algorithm.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Consider an array of distinct numbers sorted in increasing order. The      array has been rotated (clockwise) k number of times. Given such an array.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u="none" strike="noStrike">
                <a:latin typeface="Calibri"/>
                <a:ea typeface="Calibri"/>
                <a:cs typeface="Calibri"/>
                <a:sym typeface="Calibri"/>
              </a:rPr>
              <a:t>Algorithm Design and Analysis -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000000"/>
                </a:solidFill>
              </a:rPr>
              <a:t>Implementing steps of algorithm 1:-</a:t>
            </a:r>
            <a:endParaRPr b="1" sz="3000">
              <a:solidFill>
                <a:srgbClr val="000000"/>
              </a:solidFill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Use linear search to find index of minimum element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We notice no. of rotations is equal to index of minimum element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return index of minimum approach</a:t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/>
              <a:t>Implementing steps of algorithm 2:-</a:t>
            </a:r>
            <a:endParaRPr b="1" sz="30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Uses divide and conquer approach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find minimum element index using binary search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if previous element of min element not greater,it means no rotation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using this in comparing midth and mid+1th element,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use divide and conquer from mid element to get the min.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ctrTitle"/>
          </p:nvPr>
        </p:nvSpPr>
        <p:spPr>
          <a:xfrm>
            <a:off x="1524000" y="926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400"/>
              <a:t>Time and space complexity analysis -</a:t>
            </a:r>
            <a:br>
              <a:rPr lang="en-IN" sz="4400"/>
            </a:br>
            <a:endParaRPr/>
          </a:p>
        </p:txBody>
      </p:sp>
      <p:sp>
        <p:nvSpPr>
          <p:cNvPr id="116" name="Google Shape;116;p6"/>
          <p:cNvSpPr txBox="1"/>
          <p:nvPr>
            <p:ph idx="1" type="subTitle"/>
          </p:nvPr>
        </p:nvSpPr>
        <p:spPr>
          <a:xfrm flipH="1">
            <a:off x="2951325" y="3495875"/>
            <a:ext cx="1677300" cy="3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775" y="1104075"/>
            <a:ext cx="7201975" cy="5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26175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925" y="1401300"/>
            <a:ext cx="5153025" cy="38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93e7790f8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								</a:t>
            </a:r>
            <a:r>
              <a:rPr b="1" lang="en-IN"/>
              <a:t>Conclusion</a:t>
            </a:r>
            <a:endParaRPr b="1"/>
          </a:p>
        </p:txBody>
      </p:sp>
      <p:sp>
        <p:nvSpPr>
          <p:cNvPr id="129" name="Google Shape;129;gc93e7790f8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Second Algorithm is more </a:t>
            </a:r>
            <a:r>
              <a:rPr lang="en-IN"/>
              <a:t>efficient</a:t>
            </a:r>
            <a:r>
              <a:rPr lang="en-IN"/>
              <a:t>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The </a:t>
            </a:r>
            <a:r>
              <a:rPr lang="en-IN"/>
              <a:t>reason</a:t>
            </a:r>
            <a:r>
              <a:rPr lang="en-IN"/>
              <a:t> is time </a:t>
            </a:r>
            <a:r>
              <a:rPr lang="en-IN"/>
              <a:t>complexity</a:t>
            </a:r>
            <a:r>
              <a:rPr lang="en-IN"/>
              <a:t> equation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The second algorithm has O(logN) i.e logarithmic time dependency while first algorithm has linear time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The main </a:t>
            </a:r>
            <a:r>
              <a:rPr lang="en-IN"/>
              <a:t>reason</a:t>
            </a:r>
            <a:r>
              <a:rPr lang="en-IN"/>
              <a:t> behind this is the use of Binary Search(i.e Divide and Conquer method) in second one instead of linear search in first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The </a:t>
            </a:r>
            <a:r>
              <a:rPr lang="en-IN"/>
              <a:t>rotation count(pivot) will be least(0) when array is already sorted(best case)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93e7790f8_0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https://www.geeksforgeeks.org/divide-and-conquer-algorithm-introduction/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https://en.wikipedia.org/wiki/Binary_search_algorithm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c93e7790f8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              </a:t>
            </a:r>
            <a:r>
              <a:rPr b="1" lang="en-IN"/>
              <a:t>References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2021-03-16T12:21:20Z</dcterms:created>
  <dc:creator>Amanjeet Kumar</dc:creator>
</cp:coreProperties>
</file>