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2" r:id="rId2"/>
    <p:sldId id="303" r:id="rId3"/>
    <p:sldId id="304" r:id="rId4"/>
    <p:sldId id="305" r:id="rId5"/>
    <p:sldId id="306" r:id="rId6"/>
    <p:sldId id="307" r:id="rId7"/>
    <p:sldId id="332" r:id="rId8"/>
    <p:sldId id="308" r:id="rId9"/>
    <p:sldId id="329" r:id="rId10"/>
    <p:sldId id="330" r:id="rId11"/>
    <p:sldId id="331" r:id="rId12"/>
    <p:sldId id="311" r:id="rId13"/>
    <p:sldId id="336" r:id="rId14"/>
    <p:sldId id="314" r:id="rId15"/>
    <p:sldId id="315" r:id="rId16"/>
    <p:sldId id="317" r:id="rId17"/>
    <p:sldId id="318" r:id="rId18"/>
    <p:sldId id="319" r:id="rId19"/>
    <p:sldId id="334" r:id="rId20"/>
    <p:sldId id="321" r:id="rId21"/>
    <p:sldId id="322" r:id="rId22"/>
    <p:sldId id="335" r:id="rId23"/>
    <p:sldId id="324" r:id="rId24"/>
    <p:sldId id="325" r:id="rId25"/>
    <p:sldId id="326" r:id="rId26"/>
    <p:sldId id="327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2" r:id="rId37"/>
    <p:sldId id="346" r:id="rId38"/>
    <p:sldId id="347" r:id="rId39"/>
    <p:sldId id="348" r:id="rId40"/>
    <p:sldId id="349" r:id="rId41"/>
    <p:sldId id="350" r:id="rId42"/>
    <p:sldId id="351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9/28/2015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</a:t>
            </a:r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409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4100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Max &amp; Min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data = [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"population":652405},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"population":8405837},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CCity”,"population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":645966},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"population":467007}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 function finder(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[0][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for(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=1;i&lt;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arr.length;i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return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}alert(finder(Math.max, data, "population"));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alert(finder(Math.min, data, "population"));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Mapping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Total Count =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 and replace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55000" lnSpcReduction="20000"/>
          </a:bodyPr>
          <a:lstStyle/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Finding out a substring or extracting pieces out of a string using </a:t>
            </a:r>
            <a:r>
              <a:rPr lang="en-IN" sz="3600" dirty="0" err="1" smtClean="0">
                <a:cs typeface="Arial" pitchFamily="34" charset="0"/>
              </a:rPr>
              <a:t>indexOf</a:t>
            </a:r>
            <a:r>
              <a:rPr lang="en-IN" sz="3600" dirty="0" smtClean="0">
                <a:cs typeface="Arial" pitchFamily="34" charset="0"/>
              </a:rPr>
              <a:t>() method.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"Hello world, welcome to the universe.";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n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str.indexOf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("welcome");</a:t>
            </a: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=&gt; 13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Replacing a character can be done using replace() method.</a:t>
            </a:r>
          </a:p>
          <a:p>
            <a:pPr>
              <a:buClrTx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"Mr Blue has a blue house and a blue car";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res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str.replace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(/blue/g, "red");</a:t>
            </a:r>
          </a:p>
          <a:p>
            <a:pPr>
              <a:buClrTx/>
              <a:buNone/>
            </a:pPr>
            <a:endParaRPr lang="en-IN" sz="36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 =&gt; Mr Blue has a red house and a red car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Content Assumptions 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2700" dirty="0" smtClean="0">
                <a:latin typeface="Arial" pitchFamily="34" charset="0"/>
                <a:cs typeface="Arial" pitchFamily="34" charset="0"/>
              </a:rPr>
              <a:t>Checking the content of the data is correct or not.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089" r="42593" b="17388"/>
          <a:stretch>
            <a:fillRect/>
          </a:stretch>
        </p:blipFill>
        <p:spPr bwMode="auto">
          <a:xfrm>
            <a:off x="457200" y="14478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7292" r="60761" b="87500"/>
          <a:stretch>
            <a:fillRect/>
          </a:stretch>
        </p:blipFill>
        <p:spPr bwMode="auto">
          <a:xfrm>
            <a:off x="533400" y="5486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Why?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To ensure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(will be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API 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(Without external frameworks)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html control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default JS API 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.validity.rangeOverflow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 can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achive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the same with HTML5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tags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which let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browser understand and do the validation for you. No JS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needed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free?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attributes / objects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 declaration: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Inline: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JS Code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"form[name=form-login]"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parsley()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pattern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field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 required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trigger validation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Set custom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error message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534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="change" 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="true"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="/^[A-Za-z0-9 ]{3,25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}$/“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="Your name is required and cannot have danger characters with length between 3 - 25"&gt;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Confirm Password: 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Validation Rule: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" y="2286000"/>
            <a:ext cx="830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type="password“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#password1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830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8305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function({Value}, [requirements]) {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If(expression){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return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false;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return true;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}).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('en', '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', 'This username is in-use, choose different one');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number,email,url,required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Would definitely use for simple application.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dependencies (not even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JS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util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code written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Facts &amp; 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Jimmy\Dropbox\TUM\WS15\Java Script Technology (IN0014, IN2107, IN4790)\compareTable.png"/>
          <p:cNvPicPr>
            <a:picLocks noChangeAspect="1" noChangeArrowheads="1"/>
          </p:cNvPicPr>
          <p:nvPr/>
        </p:nvPicPr>
        <p:blipFill>
          <a:blip r:embed="rId3"/>
          <a:srcRect l="4000" t="13542" r="4000" b="26042"/>
          <a:stretch>
            <a:fillRect/>
          </a:stretch>
        </p:blipFill>
        <p:spPr bwMode="auto">
          <a:xfrm>
            <a:off x="152400" y="1676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85800" y="3124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2773</TotalTime>
  <Words>2208</Words>
  <Application>Microsoft Office PowerPoint</Application>
  <PresentationFormat>On-screen Show (4:3)</PresentationFormat>
  <Paragraphs>479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Max &amp; Min</vt:lpstr>
      <vt:lpstr>Iterating Over and Reducing Data</vt:lpstr>
      <vt:lpstr>forEach()</vt:lpstr>
      <vt:lpstr>Filtering</vt:lpstr>
      <vt:lpstr>Sorting</vt:lpstr>
      <vt:lpstr>Reducing</vt:lpstr>
      <vt:lpstr>Working with Strings</vt:lpstr>
      <vt:lpstr>Find and replace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Content Assumptions : Checking the content of the data is correct or not.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Parsley.js</vt:lpstr>
      <vt:lpstr>Verify.js</vt:lpstr>
      <vt:lpstr> Validate.js:  </vt:lpstr>
      <vt:lpstr> I don’t like: </vt:lpstr>
      <vt:lpstr> I like: </vt:lpstr>
      <vt:lpstr> Some Facts &amp; My Opinion </vt:lpstr>
      <vt:lpstr>References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288</cp:revision>
  <dcterms:created xsi:type="dcterms:W3CDTF">2006-08-16T00:00:00Z</dcterms:created>
  <dcterms:modified xsi:type="dcterms:W3CDTF">2015-09-28T15:52:52Z</dcterms:modified>
</cp:coreProperties>
</file>