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CDB6-6AD9-037A-E30E-303108495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97FEA-4330-742C-ADC8-6C5D3B472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68D4B-59A8-9A80-92BC-6B9AD97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EB77-5DB7-5526-65F9-66796528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4EF6-58DE-5AEF-380C-8FA52ED9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3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F24E-D014-6A38-ABC2-0752E048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F4FD4-205A-D413-598B-043AE9CC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278B-5A46-6758-B018-CB00DABD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87E6-0C02-4016-CD48-7EC59CF0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229F-BAED-B27A-6D99-4AF7A3B9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B3413-6DA7-977E-72C7-77AF0F0BB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787E2-5D19-0070-DC14-92B5E9A9D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B8B3-42DC-A004-A8FC-605D3B5E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A9BE-F7D3-8804-8CFB-DC1BC2D2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0966-9389-C853-8A0F-C6ABA4DF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3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CBEB-841C-0C28-CC4C-964740E3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E853-4C82-82C0-B0E8-F12FB3AA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12FA-5B81-868F-FE11-F9E26A92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FD06-31CF-AA58-F3F9-AB4FB79C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F82-9617-BF05-F5DF-9A32B1A0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AB1C-F71C-E6CA-41F2-B2F28953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8E66-4176-07D9-7DA7-D5BF19206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7835-1258-3F5B-084F-D7C7218C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9504-39F4-9EE0-C252-D5CECDEA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CE16-BBA2-3973-0F04-514FF7D3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8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0225-FC1C-146D-1F9B-432C1806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E49C-1BDF-1603-209603D57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33628-A54C-9BD5-4D4D-37E38F3B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6EF2C-7044-B07F-BA56-925BC1D7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5EDFE-D8EB-2EA7-5EC5-CDB8A324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DD44D-9E49-5A98-3F0D-42528E88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7B70-B28A-3990-8F4B-10EC478A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DAC8F-3619-12F9-069A-D505C718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B7C74-A97D-45B0-E4E1-6DD57A207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21444-F95D-5821-DCD4-8FF21C1D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0B4AE-8BA3-4BA1-5426-B3D158419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73EB1-99DE-EBF4-439B-A74C0DC0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CB1BF-4F57-4B1E-3964-4B732538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45804-731F-55AB-6702-B9AD6438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7DFC-2A83-F304-FB8C-33D2894D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FE8AB-C71F-F6A0-13CB-F0397431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8926B-984F-1F18-DF22-2B55F8C3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E380F-2EE8-96A4-DFD5-4108DEFE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2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F8349-1A21-6A74-B82B-0562CE44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15571-5B03-7C74-354E-1D59DAC6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97FB-02BC-7AEA-8030-9DCD4F52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B0C3-3C5E-2D7D-D795-8741EFFA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2879-1975-51FE-942B-53DAB4F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F3246-3D4A-0E39-003C-F9612EACC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BE1FD-D0BA-37A7-EE45-46585BB1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6072A-C1F2-A704-B279-B5657151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DBB83-9E87-482B-FC4C-0ADD5E8C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5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5708-8D3A-4339-CD7A-25B630E9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97CC9-E681-C288-53DE-1EB7C3A40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FAA16-874F-DDF3-24FA-D708981C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2FEE6-5637-05BA-BF81-77091C07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C10DC-6380-805C-A229-4148B897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5EC56-A626-4040-820E-83524920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8B50E-9E68-DEA8-A715-32664023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F0FE-B4A9-D512-E702-6D600149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2321-79E8-E5CE-F129-C7511A627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AF0B-2CBB-48A6-AD40-FEB68ECBD24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BF8B-AD5B-40A6-E93C-F570B10B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D218-672F-D302-7CE9-F523E6D36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0CF-D69C-46D5-A3DF-A016D7DE2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7FA6-9D33-A79D-2273-336FB8855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Supply Chain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82659-DE16-191F-3B92-AB794E15D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4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9D7-4CA9-B637-83C6-E8C851E4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CAAD-138F-D0B4-F7ED-B3D9A819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The objective of this exercise is to build a model, using historical data that will determine an optimum weight of the product to be shipped each time from the respective warehouse.</a:t>
            </a:r>
          </a:p>
          <a:p>
            <a:pPr algn="just"/>
            <a:r>
              <a:rPr lang="en-US" sz="2000" dirty="0"/>
              <a:t>The data had 24 columns or features and 22150 rows. </a:t>
            </a:r>
          </a:p>
          <a:p>
            <a:pPr algn="just"/>
            <a:r>
              <a:rPr lang="en-US" sz="2000" dirty="0"/>
              <a:t>The target feature is continuous in nature and so this is a regression problem.</a:t>
            </a:r>
          </a:p>
          <a:p>
            <a:pPr algn="just"/>
            <a:r>
              <a:rPr lang="en-US" sz="2000" dirty="0"/>
              <a:t>The exercise was done in 4 phases: market research phase, data analytics phase, model processing and feature engineering phase and model building phase.</a:t>
            </a:r>
          </a:p>
          <a:p>
            <a:pPr algn="just"/>
            <a:r>
              <a:rPr lang="en-US" sz="2000" dirty="0"/>
              <a:t>In the first phase impact of each independent variable on dependent variable was analyzed and suggested features that could be more helpful for the analysis from a business perspective.</a:t>
            </a:r>
          </a:p>
          <a:p>
            <a:pPr algn="just"/>
            <a:r>
              <a:rPr lang="en-US" sz="2000" dirty="0"/>
              <a:t>In the data analytics phase hypothesis tests and correlation were used to evaluate the relationship between dependent variables and independent variable.</a:t>
            </a:r>
            <a:r>
              <a:rPr lang="en-IN" sz="2000" dirty="0"/>
              <a:t> Also various plots were used to visualize the data.</a:t>
            </a:r>
          </a:p>
          <a:p>
            <a:pPr algn="just"/>
            <a:r>
              <a:rPr lang="en-US" sz="2000" dirty="0"/>
              <a:t>In the third phase preprocessing and feature engineering techniques were used to make the data ready to be used for model building.</a:t>
            </a:r>
          </a:p>
          <a:p>
            <a:pPr algn="just"/>
            <a:r>
              <a:rPr lang="en-US" sz="2000" dirty="0"/>
              <a:t>In the fourth phase various regression model are build and evaluation matrices are used to evaluate the model.</a:t>
            </a:r>
          </a:p>
        </p:txBody>
      </p:sp>
    </p:spTree>
    <p:extLst>
      <p:ext uri="{BB962C8B-B14F-4D97-AF65-F5344CB8AC3E}">
        <p14:creationId xmlns:p14="http://schemas.microsoft.com/office/powerpoint/2010/main" val="23991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F068-6737-9C60-3070-D74D8BA7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Market Research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2CB4-BE8E-FA64-A8A2-F4191432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In this phase the impact caused by various independent features on dependent features from a business perspective were analysed.</a:t>
            </a:r>
          </a:p>
          <a:p>
            <a:pPr algn="just"/>
            <a:r>
              <a:rPr lang="en-IN" sz="2000" dirty="0"/>
              <a:t>From the analysis it could be concluded that features like </a:t>
            </a:r>
            <a:r>
              <a:rPr lang="en-IN" sz="2000" dirty="0" err="1"/>
              <a:t>location_type</a:t>
            </a:r>
            <a:r>
              <a:rPr lang="en-IN" sz="2000" dirty="0"/>
              <a:t>, </a:t>
            </a:r>
            <a:r>
              <a:rPr lang="en-IN" sz="2000" dirty="0" err="1"/>
              <a:t>wh_capacity_size</a:t>
            </a:r>
            <a:r>
              <a:rPr lang="en-IN" sz="2000" dirty="0"/>
              <a:t>, num_refill_req_l3m, transport_issue_l1y, competitor in market, </a:t>
            </a:r>
            <a:r>
              <a:rPr lang="en-IN" sz="2000" dirty="0" err="1"/>
              <a:t>retail_shop_number</a:t>
            </a:r>
            <a:r>
              <a:rPr lang="en-IN" sz="2000" dirty="0"/>
              <a:t>, </a:t>
            </a:r>
            <a:r>
              <a:rPr lang="en-IN" sz="2000" dirty="0" err="1"/>
              <a:t>flood_impacted</a:t>
            </a:r>
            <a:r>
              <a:rPr lang="en-IN" sz="2000" dirty="0"/>
              <a:t>, </a:t>
            </a:r>
            <a:r>
              <a:rPr lang="en-IN" sz="2000" dirty="0" err="1"/>
              <a:t>dist_from_hub</a:t>
            </a:r>
            <a:r>
              <a:rPr lang="en-IN" sz="2000" dirty="0"/>
              <a:t>, </a:t>
            </a:r>
            <a:r>
              <a:rPr lang="en-IN" sz="2000" dirty="0" err="1"/>
              <a:t>workers_num</a:t>
            </a:r>
            <a:r>
              <a:rPr lang="en-IN" sz="2000" dirty="0"/>
              <a:t>, storage_issue_reported_l3m, </a:t>
            </a:r>
            <a:r>
              <a:rPr lang="en-IN" sz="2000" dirty="0" err="1"/>
              <a:t>approved_wh_govt_certificate</a:t>
            </a:r>
            <a:r>
              <a:rPr lang="en-IN" sz="2000" dirty="0"/>
              <a:t> columns can have impact on </a:t>
            </a:r>
            <a:r>
              <a:rPr lang="en-IN" sz="2000" dirty="0" err="1"/>
              <a:t>product_weight_ton</a:t>
            </a:r>
            <a:r>
              <a:rPr lang="en-IN" sz="2000" dirty="0"/>
              <a:t>.</a:t>
            </a:r>
          </a:p>
          <a:p>
            <a:pPr algn="just"/>
            <a:r>
              <a:rPr lang="en-IN" sz="2000" dirty="0"/>
              <a:t>Also suggested some of the features like number of damaged products, cost for transportation could be included for analysis.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1614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AD25-CAA6-FD04-074A-7E94C4D2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Data Analytics Phase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2002-4C59-DC8D-50DD-5AE15C24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In the data analytics phase correlation matrix and hypothesis tests like Z test, </a:t>
            </a:r>
            <a:r>
              <a:rPr lang="en-IN" dirty="0" err="1"/>
              <a:t>Annova</a:t>
            </a:r>
            <a:r>
              <a:rPr lang="en-IN" dirty="0"/>
              <a:t> Test and Chi square test were used to evaluate the impact of independent features on target features.</a:t>
            </a:r>
          </a:p>
          <a:p>
            <a:pPr algn="just"/>
            <a:r>
              <a:rPr lang="en-IN" sz="2800" dirty="0"/>
              <a:t>From the test it was found that location type, warehouse certificate has an impact on target.</a:t>
            </a:r>
          </a:p>
          <a:p>
            <a:pPr algn="just"/>
            <a:r>
              <a:rPr lang="en-IN" dirty="0"/>
              <a:t>The correlation matrix showed a high positive correlation for target variable  with storage issues reported in last 3 months  and high negative relationship with warehouse established year.</a:t>
            </a:r>
          </a:p>
          <a:p>
            <a:pPr algn="just"/>
            <a:r>
              <a:rPr lang="en-IN" dirty="0"/>
              <a:t>Bar plots and count plots were used to visualize the data	</a:t>
            </a:r>
          </a:p>
          <a:p>
            <a:pPr algn="just"/>
            <a:r>
              <a:rPr lang="en-IN" sz="2800" dirty="0"/>
              <a:t>Bar plots are used to visualize mean of product weight among observations of each category(warehouse capacity, zone, regional zone and type of certificate of warehouse).</a:t>
            </a:r>
          </a:p>
          <a:p>
            <a:pPr algn="just"/>
            <a:r>
              <a:rPr lang="en-IN" sz="2800" dirty="0"/>
              <a:t>Count plots are used to visualize the count of records belonging to observations in each category(flood impacted, flood proof, </a:t>
            </a:r>
            <a:r>
              <a:rPr lang="en-IN" sz="2800" dirty="0" err="1"/>
              <a:t>electric_supply</a:t>
            </a:r>
            <a:r>
              <a:rPr lang="en-IN" sz="2800" dirty="0"/>
              <a:t>, and </a:t>
            </a:r>
            <a:r>
              <a:rPr lang="en-IN" sz="2800" dirty="0" err="1"/>
              <a:t>temp_reg_mach</a:t>
            </a:r>
            <a:r>
              <a:rPr lang="en-IN" sz="2800" dirty="0"/>
              <a:t>).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7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60D-87A0-BA83-8105-6FDE160A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Model Preprocessing and 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2CE5-C711-6643-BD7C-81EFB2B1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1200" dirty="0"/>
              <a:t>In this phase 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features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Warehouse_Id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 and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WH_Manager_Id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 has been dropped because all entries are unique.</a:t>
            </a:r>
          </a:p>
          <a:p>
            <a:pPr algn="just"/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The datatype for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flood_impacted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,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flood_proof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,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electric_supply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,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temp_reg_mach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 has been modified to object type from integer datatype as they have values that belong to only 2 categories: 0 and 1.</a:t>
            </a:r>
          </a:p>
          <a:p>
            <a:pPr algn="just"/>
            <a:r>
              <a:rPr lang="en-IN" sz="12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Missing values are treated using median  and mode value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From the bar plot it is found that there is no much variations among values belonging to:</a:t>
            </a:r>
          </a:p>
          <a:p>
            <a:pPr marL="914400" algn="just">
              <a:lnSpc>
                <a:spcPct val="107000"/>
              </a:lnSpc>
            </a:pPr>
            <a:r>
              <a:rPr lang="en-IN" sz="1200" b="1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a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) Mid and Large category in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WH_capacity_size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. So, it can be clubbed together. After clubbing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WH_capacity_size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 will have only 2 categories: Mid and Large.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b) 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B and B+ categories in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approved_wh_govt_certificate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. These 2 features can be binned together. Now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approved_wh_govt_certificate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 has only 4 categories: A+, A, B, C.</a:t>
            </a:r>
          </a:p>
          <a:p>
            <a:pPr algn="just"/>
            <a:r>
              <a:rPr lang="en-IN" sz="12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Label encoding is performed on categorical variables to convert it into numeric</a:t>
            </a:r>
          </a:p>
          <a:p>
            <a:pPr algn="just"/>
            <a:r>
              <a:rPr lang="en-IN" sz="12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Multicollinearity is checked using variance inflation factor (VIF). </a:t>
            </a:r>
            <a:endParaRPr lang="en-IN" sz="1200" kern="100" dirty="0">
              <a:effectLst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Created 2 columns: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200" b="1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min_workers_present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: categorical variable with 0 and 1 values. Checking whether each warehouse has minimum number of workers present based on mean of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workers_num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 column.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200" b="1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flood_impacted_with_flood_proof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: categorical variable that has True and False value based on bitwise &amp; on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flood_proof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 and </a:t>
            </a:r>
            <a:r>
              <a:rPr lang="en-IN" sz="1200" kern="1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flood_impacted</a:t>
            </a:r>
            <a:r>
              <a:rPr lang="en-IN" sz="1200" kern="1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 column. This column will show whether any warehouse was affected even after having flood proof.</a:t>
            </a:r>
          </a:p>
          <a:p>
            <a:pPr algn="just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4964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3E97-CE1C-0DEA-42D1-391F359D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AC77-2232-EB4E-7CFF-BE747342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Multiple models are trained and tested. The various types of regression models used are: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Linear Regression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Ridge Regression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Lasso Regression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Decision Tree Regression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Random Forest Regression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KNN Regression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AdaBoost Regression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5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7FC6-C52D-611C-C098-AAB7E7F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B738-98D1-CAA9-B944-D4EA9E2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From the linear regression model summary it </a:t>
            </a:r>
            <a:r>
              <a:rPr lang="en-US" sz="20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is understood that features transport_issue_l1y, </a:t>
            </a:r>
            <a:r>
              <a:rPr lang="en-US" sz="20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distributor_num</a:t>
            </a:r>
            <a:r>
              <a:rPr lang="en-US" sz="20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, </a:t>
            </a:r>
            <a:r>
              <a:rPr lang="en-US" sz="20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wh_est_year</a:t>
            </a:r>
            <a:r>
              <a:rPr lang="en-US" sz="20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, storage_issue_reported_l3m, wh_breakdown_l3m, </a:t>
            </a:r>
            <a:r>
              <a:rPr lang="en-US" sz="20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Location_type</a:t>
            </a:r>
            <a:r>
              <a:rPr lang="en-US" sz="20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, </a:t>
            </a:r>
            <a:r>
              <a:rPr lang="en-US" sz="20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temp_reg_mach</a:t>
            </a:r>
            <a:r>
              <a:rPr lang="en-US" sz="20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, </a:t>
            </a:r>
            <a:r>
              <a:rPr lang="en-US" sz="2000" dirty="0" err="1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approved_wh_govt_certificate</a:t>
            </a:r>
            <a:r>
              <a:rPr lang="en-US" sz="20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 can be considered as relevant features.</a:t>
            </a:r>
          </a:p>
          <a:p>
            <a:r>
              <a:rPr lang="en-US" sz="2000" dirty="0">
                <a:ea typeface="Calibri" panose="020F0502020204030204" pitchFamily="34" charset="0"/>
                <a:cs typeface="Kartika" panose="02020503030404060203" pitchFamily="18" charset="0"/>
              </a:rPr>
              <a:t>Evaluation metrices like r2 score, MSE was used to evaluate the  models.</a:t>
            </a:r>
          </a:p>
          <a:p>
            <a:r>
              <a:rPr lang="en-US" sz="2000" dirty="0">
                <a:ea typeface="Calibri" panose="020F0502020204030204" pitchFamily="34" charset="0"/>
                <a:cs typeface="Kartika" panose="02020503030404060203" pitchFamily="18" charset="0"/>
              </a:rPr>
              <a:t>From the evaluation the best 3 models are: </a:t>
            </a:r>
            <a:r>
              <a:rPr lang="en-US" sz="2000" dirty="0">
                <a:effectLst/>
                <a:ea typeface="Calibri" panose="020F0502020204030204" pitchFamily="34" charset="0"/>
                <a:cs typeface="Kartika" panose="02020503030404060203" pitchFamily="18" charset="0"/>
              </a:rPr>
              <a:t>Random Forest Regression, Decision Tree Regression and Ridge Regression.</a:t>
            </a:r>
          </a:p>
          <a:p>
            <a:r>
              <a:rPr lang="en-US" sz="2000" dirty="0">
                <a:ea typeface="Calibri" panose="020F0502020204030204" pitchFamily="34" charset="0"/>
                <a:cs typeface="Kartika" panose="02020503030404060203" pitchFamily="18" charset="0"/>
              </a:rPr>
              <a:t>Predictions were also done based on the best 3 models.</a:t>
            </a:r>
          </a:p>
          <a:p>
            <a:endParaRPr lang="en-US" sz="2000" dirty="0">
              <a:effectLst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EE7-AFA0-187F-1F46-79652815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BB92-2D2B-F5D4-BC67-74C2CF6A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 the irrelevant features and use some other features like number of products damaged, cost </a:t>
            </a:r>
            <a:r>
              <a:rPr lang="en-IN"/>
              <a:t>for transportation,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7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936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Wingdings</vt:lpstr>
      <vt:lpstr>Office Theme</vt:lpstr>
      <vt:lpstr>Supply Chain Management</vt:lpstr>
      <vt:lpstr>Overview</vt:lpstr>
      <vt:lpstr>Market Research Phase</vt:lpstr>
      <vt:lpstr>Data Analytics Phase </vt:lpstr>
      <vt:lpstr>Model Preprocessing and Feature Engineering </vt:lpstr>
      <vt:lpstr>Model Building</vt:lpstr>
      <vt:lpstr>Model Building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 krishnan</dc:creator>
  <cp:lastModifiedBy>gopi krishnan</cp:lastModifiedBy>
  <cp:revision>7</cp:revision>
  <dcterms:created xsi:type="dcterms:W3CDTF">2023-06-28T08:03:21Z</dcterms:created>
  <dcterms:modified xsi:type="dcterms:W3CDTF">2023-06-28T09:20:04Z</dcterms:modified>
</cp:coreProperties>
</file>