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5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7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56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19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91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79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05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22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27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2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01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6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4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22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5E0F9-65F6-41BC-9712-2732EBF5C956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3E5467-F71A-4CE6-98DE-6A10FF295E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73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b="1" dirty="0" err="1"/>
              <a:t>Coursera</a:t>
            </a:r>
            <a:r>
              <a:rPr lang="de-DE" b="1" dirty="0"/>
              <a:t> IBM Data Science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en-US" dirty="0"/>
              <a:t> The Battle of Neighborhoods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93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 err="1"/>
              <a:t>Overview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Combination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New York neighborhoods data</a:t>
            </a:r>
          </a:p>
          <a:p>
            <a:r>
              <a:rPr lang="de-DE" sz="2000" dirty="0"/>
              <a:t>Queen‘s data on venues from Foursquare</a:t>
            </a:r>
          </a:p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Goals:</a:t>
            </a:r>
          </a:p>
          <a:p>
            <a:r>
              <a:rPr lang="de-DE" sz="2000" dirty="0"/>
              <a:t>Analyse most common venues in Queen and most diverse areas</a:t>
            </a:r>
          </a:p>
          <a:p>
            <a:r>
              <a:rPr lang="de-DE" sz="2000" dirty="0"/>
              <a:t>Give an overview of Queen‘s venue density</a:t>
            </a:r>
          </a:p>
          <a:p>
            <a:r>
              <a:rPr lang="de-DE" sz="2000" dirty="0"/>
              <a:t>Cluster Queen‘s areas based on venue density</a:t>
            </a:r>
          </a:p>
        </p:txBody>
      </p:sp>
    </p:spTree>
    <p:extLst>
      <p:ext uri="{BB962C8B-B14F-4D97-AF65-F5344CB8AC3E}">
        <p14:creationId xmlns:p14="http://schemas.microsoft.com/office/powerpoint/2010/main" val="267910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/>
              <a:t>Example: Queen‘s Neighborhoods based on Venue counts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34781"/>
              </p:ext>
            </p:extLst>
          </p:nvPr>
        </p:nvGraphicFramePr>
        <p:xfrm>
          <a:off x="1060250" y="2739390"/>
          <a:ext cx="3632200" cy="689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4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Neighborhood with most venues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Sunnyside Gardens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Neighborhood with most categ.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/>
                        <a:t>Sunnyside Gardens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259632" y="4039293"/>
            <a:ext cx="37444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Based on data frame manipulation, the venues and venue catgories of Queen were grouped by their respective neighborhoods.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E39E9-9BAA-4AAC-842D-07CC4A00F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721" y="1185256"/>
            <a:ext cx="2609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1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de-DE" sz="2400" dirty="0"/>
              <a:t>Queen Cluster Map: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B66937-F27D-48FF-89E5-DA34A8A81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045" y="1268760"/>
            <a:ext cx="481952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2400" dirty="0" err="1"/>
              <a:t>Conclusion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000" dirty="0"/>
              <a:t>Queen‘s venues seem unequally distributed or certain areas of Queen are rarely visited by Foursquare users.</a:t>
            </a:r>
          </a:p>
          <a:p>
            <a:pPr marL="457200" indent="-457200">
              <a:buFont typeface="Wingdings 3" charset="2"/>
              <a:buAutoNum type="arabicPeriod"/>
            </a:pPr>
            <a:r>
              <a:rPr lang="en-US" sz="2000" dirty="0"/>
              <a:t>Sunnyside Gardens</a:t>
            </a:r>
            <a:r>
              <a:rPr lang="de-DE" sz="2000" dirty="0"/>
              <a:t> seems very popular and should be recommended to Tourists.</a:t>
            </a:r>
          </a:p>
          <a:p>
            <a:pPr marL="457200" indent="-457200">
              <a:buAutoNum type="arabicPeriod"/>
            </a:pPr>
            <a:r>
              <a:rPr lang="de-DE" sz="2000" dirty="0"/>
              <a:t>There are several neighborhoods lacking a decent amount of restaurants. These area can be used for proposed business.</a:t>
            </a:r>
          </a:p>
        </p:txBody>
      </p:sp>
    </p:spTree>
    <p:extLst>
      <p:ext uri="{BB962C8B-B14F-4D97-AF65-F5344CB8AC3E}">
        <p14:creationId xmlns:p14="http://schemas.microsoft.com/office/powerpoint/2010/main" val="650577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151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  Coursera IBM Data Science </vt:lpstr>
      <vt:lpstr>Overview</vt:lpstr>
      <vt:lpstr>Example: Queen‘s Neighborhoods based on Venue counts</vt:lpstr>
      <vt:lpstr>Queen Cluster Map:</vt:lpstr>
      <vt:lpstr>Conclusion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IBM Data Science</dc:title>
  <dc:creator>Steven Treiber</dc:creator>
  <cp:lastModifiedBy>SHYAMAL KESH</cp:lastModifiedBy>
  <cp:revision>5</cp:revision>
  <dcterms:created xsi:type="dcterms:W3CDTF">2018-11-15T05:56:09Z</dcterms:created>
  <dcterms:modified xsi:type="dcterms:W3CDTF">2018-12-17T10:28:08Z</dcterms:modified>
</cp:coreProperties>
</file>