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040DE2-0CAF-4E1B-A58F-83B44B553FB5}" type="doc">
      <dgm:prSet loTypeId="urn:microsoft.com/office/officeart/2005/8/layout/vList2" loCatId="list" qsTypeId="urn:microsoft.com/office/officeart/2005/8/quickstyle/3d3" qsCatId="3D" csTypeId="urn:microsoft.com/office/officeart/2005/8/colors/accent2_2" csCatId="accent2" phldr="1"/>
      <dgm:spPr/>
      <dgm:t>
        <a:bodyPr/>
        <a:lstStyle/>
        <a:p>
          <a:endParaRPr lang="en-IN"/>
        </a:p>
      </dgm:t>
    </dgm:pt>
    <dgm:pt modelId="{E8A69DDE-A20A-424A-8899-D993804BBB0B}">
      <dgm:prSet phldrT="[Text]"/>
      <dgm:spPr/>
      <dgm:t>
        <a:bodyPr/>
        <a:lstStyle/>
        <a:p>
          <a:pPr>
            <a:buFont typeface="Wingdings" panose="05000000000000000000" pitchFamily="2" charset="2"/>
            <a:buChar char="ü"/>
          </a:pPr>
          <a:r>
            <a:rPr lang="en-US" spc="25" dirty="0" err="1">
              <a:effectLst/>
              <a:latin typeface="Baskerville Old Face" panose="02020602080505020303" pitchFamily="18" charset="0"/>
              <a:ea typeface="Calibri" panose="020F0502020204030204" pitchFamily="34" charset="0"/>
              <a:cs typeface="Times New Roman" panose="02020603050405020304" pitchFamily="18" charset="0"/>
            </a:rPr>
            <a:t>Cookd</a:t>
          </a:r>
          <a:r>
            <a:rPr lang="en-US" spc="25" dirty="0">
              <a:effectLst/>
              <a:latin typeface="Baskerville Old Face" panose="02020602080505020303" pitchFamily="18" charset="0"/>
              <a:ea typeface="Calibri" panose="020F0502020204030204" pitchFamily="34" charset="0"/>
              <a:cs typeface="Times New Roman" panose="02020603050405020304" pitchFamily="18" charset="0"/>
            </a:rPr>
            <a:t> is a D2C digital home-cooking, content, community, and e-commerce company built for home cooks, cooking enthusiasts, and foodies to search, watch, and cook new recipes every day and supply them to consumers using the platform.</a:t>
          </a:r>
          <a:endParaRPr lang="en-IN" dirty="0"/>
        </a:p>
      </dgm:t>
    </dgm:pt>
    <dgm:pt modelId="{6E8C398A-0521-452E-AA0A-124917587122}" type="parTrans" cxnId="{E0215E83-1C9D-40DA-BA03-1753E04714AC}">
      <dgm:prSet/>
      <dgm:spPr/>
      <dgm:t>
        <a:bodyPr/>
        <a:lstStyle/>
        <a:p>
          <a:endParaRPr lang="en-IN"/>
        </a:p>
      </dgm:t>
    </dgm:pt>
    <dgm:pt modelId="{BCAD5CB2-9655-4CE7-9225-2CCBE69C216B}" type="sibTrans" cxnId="{E0215E83-1C9D-40DA-BA03-1753E04714AC}">
      <dgm:prSet/>
      <dgm:spPr/>
      <dgm:t>
        <a:bodyPr/>
        <a:lstStyle/>
        <a:p>
          <a:endParaRPr lang="en-IN"/>
        </a:p>
      </dgm:t>
    </dgm:pt>
    <dgm:pt modelId="{4ED6719B-10ED-48B9-9A45-487885DFA869}">
      <dgm:prSet/>
      <dgm:spPr/>
      <dgm:t>
        <a:bodyPr/>
        <a:lstStyle/>
        <a:p>
          <a:r>
            <a:rPr lang="en-US" spc="25" dirty="0">
              <a:effectLst/>
              <a:latin typeface="Baskerville Old Face" panose="02020602080505020303" pitchFamily="18" charset="0"/>
              <a:ea typeface="Calibri" panose="020F0502020204030204" pitchFamily="34" charset="0"/>
              <a:cs typeface="Times New Roman" panose="02020603050405020304" pitchFamily="18" charset="0"/>
            </a:rPr>
            <a:t>The Chennai-based digital food content brand aims at making cooking at home easy, efficient &amp; fun with recipes and food products.</a:t>
          </a:r>
        </a:p>
      </dgm:t>
    </dgm:pt>
    <dgm:pt modelId="{10668BE2-D593-4AA0-96A0-081BEA1FBC89}" type="parTrans" cxnId="{4E1CFF10-8E9D-4397-8BC1-69B6A8987D15}">
      <dgm:prSet/>
      <dgm:spPr/>
      <dgm:t>
        <a:bodyPr/>
        <a:lstStyle/>
        <a:p>
          <a:endParaRPr lang="en-IN"/>
        </a:p>
      </dgm:t>
    </dgm:pt>
    <dgm:pt modelId="{2DBABA12-050F-4981-8DC8-620C5AE0CD4E}" type="sibTrans" cxnId="{4E1CFF10-8E9D-4397-8BC1-69B6A8987D15}">
      <dgm:prSet/>
      <dgm:spPr/>
      <dgm:t>
        <a:bodyPr/>
        <a:lstStyle/>
        <a:p>
          <a:endParaRPr lang="en-IN"/>
        </a:p>
      </dgm:t>
    </dgm:pt>
    <dgm:pt modelId="{FA64A4F8-60E0-481E-8F88-0140CF7F0516}" type="pres">
      <dgm:prSet presAssocID="{24040DE2-0CAF-4E1B-A58F-83B44B553FB5}" presName="linear" presStyleCnt="0">
        <dgm:presLayoutVars>
          <dgm:animLvl val="lvl"/>
          <dgm:resizeHandles val="exact"/>
        </dgm:presLayoutVars>
      </dgm:prSet>
      <dgm:spPr/>
    </dgm:pt>
    <dgm:pt modelId="{9C03EA4B-2A95-44EE-AAE7-000C40332C5E}" type="pres">
      <dgm:prSet presAssocID="{E8A69DDE-A20A-424A-8899-D993804BBB0B}" presName="parentText" presStyleLbl="node1" presStyleIdx="0" presStyleCnt="2">
        <dgm:presLayoutVars>
          <dgm:chMax val="0"/>
          <dgm:bulletEnabled val="1"/>
        </dgm:presLayoutVars>
      </dgm:prSet>
      <dgm:spPr/>
    </dgm:pt>
    <dgm:pt modelId="{14A021BA-98B3-424B-AF2D-6C6ED10FD522}" type="pres">
      <dgm:prSet presAssocID="{BCAD5CB2-9655-4CE7-9225-2CCBE69C216B}" presName="spacer" presStyleCnt="0"/>
      <dgm:spPr/>
    </dgm:pt>
    <dgm:pt modelId="{9A2BF212-5FA3-4BC3-AD54-5602D7DB2D9A}" type="pres">
      <dgm:prSet presAssocID="{4ED6719B-10ED-48B9-9A45-487885DFA869}" presName="parentText" presStyleLbl="node1" presStyleIdx="1" presStyleCnt="2">
        <dgm:presLayoutVars>
          <dgm:chMax val="0"/>
          <dgm:bulletEnabled val="1"/>
        </dgm:presLayoutVars>
      </dgm:prSet>
      <dgm:spPr/>
    </dgm:pt>
  </dgm:ptLst>
  <dgm:cxnLst>
    <dgm:cxn modelId="{4E1CFF10-8E9D-4397-8BC1-69B6A8987D15}" srcId="{24040DE2-0CAF-4E1B-A58F-83B44B553FB5}" destId="{4ED6719B-10ED-48B9-9A45-487885DFA869}" srcOrd="1" destOrd="0" parTransId="{10668BE2-D593-4AA0-96A0-081BEA1FBC89}" sibTransId="{2DBABA12-050F-4981-8DC8-620C5AE0CD4E}"/>
    <dgm:cxn modelId="{3447FA45-68A6-4D2F-8A71-27CDE0E6C328}" type="presOf" srcId="{E8A69DDE-A20A-424A-8899-D993804BBB0B}" destId="{9C03EA4B-2A95-44EE-AAE7-000C40332C5E}" srcOrd="0" destOrd="0" presId="urn:microsoft.com/office/officeart/2005/8/layout/vList2"/>
    <dgm:cxn modelId="{E0215E83-1C9D-40DA-BA03-1753E04714AC}" srcId="{24040DE2-0CAF-4E1B-A58F-83B44B553FB5}" destId="{E8A69DDE-A20A-424A-8899-D993804BBB0B}" srcOrd="0" destOrd="0" parTransId="{6E8C398A-0521-452E-AA0A-124917587122}" sibTransId="{BCAD5CB2-9655-4CE7-9225-2CCBE69C216B}"/>
    <dgm:cxn modelId="{577009A6-7BD8-48C1-82B5-A923AC424606}" type="presOf" srcId="{24040DE2-0CAF-4E1B-A58F-83B44B553FB5}" destId="{FA64A4F8-60E0-481E-8F88-0140CF7F0516}" srcOrd="0" destOrd="0" presId="urn:microsoft.com/office/officeart/2005/8/layout/vList2"/>
    <dgm:cxn modelId="{1EFEC2EE-A672-4B5F-AFA1-620CFD33A841}" type="presOf" srcId="{4ED6719B-10ED-48B9-9A45-487885DFA869}" destId="{9A2BF212-5FA3-4BC3-AD54-5602D7DB2D9A}" srcOrd="0" destOrd="0" presId="urn:microsoft.com/office/officeart/2005/8/layout/vList2"/>
    <dgm:cxn modelId="{E783DAD6-B6C5-48BC-B359-E74BB0672184}" type="presParOf" srcId="{FA64A4F8-60E0-481E-8F88-0140CF7F0516}" destId="{9C03EA4B-2A95-44EE-AAE7-000C40332C5E}" srcOrd="0" destOrd="0" presId="urn:microsoft.com/office/officeart/2005/8/layout/vList2"/>
    <dgm:cxn modelId="{7C320CDB-67D1-4AA7-B3D2-FA6B190C7CA3}" type="presParOf" srcId="{FA64A4F8-60E0-481E-8F88-0140CF7F0516}" destId="{14A021BA-98B3-424B-AF2D-6C6ED10FD522}" srcOrd="1" destOrd="0" presId="urn:microsoft.com/office/officeart/2005/8/layout/vList2"/>
    <dgm:cxn modelId="{142F66C2-2B43-43A5-A11A-30146F3044EB}" type="presParOf" srcId="{FA64A4F8-60E0-481E-8F88-0140CF7F0516}" destId="{9A2BF212-5FA3-4BC3-AD54-5602D7DB2D9A}"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DD608B-273B-4E97-8CC2-3B2613ECF499}" type="doc">
      <dgm:prSet loTypeId="urn:microsoft.com/office/officeart/2008/layout/VerticalAccentList" loCatId="list" qsTypeId="urn:microsoft.com/office/officeart/2005/8/quickstyle/simple1" qsCatId="simple" csTypeId="urn:microsoft.com/office/officeart/2005/8/colors/accent2_2" csCatId="accent2" phldr="1"/>
      <dgm:spPr/>
      <dgm:t>
        <a:bodyPr/>
        <a:lstStyle/>
        <a:p>
          <a:endParaRPr lang="en-IN"/>
        </a:p>
      </dgm:t>
    </dgm:pt>
    <dgm:pt modelId="{5B633175-B777-47DC-AD8C-25303BD31AC4}">
      <dgm:prSet phldrT="[Text]"/>
      <dgm:spPr/>
      <dgm:t>
        <a:bodyPr/>
        <a:lstStyle/>
        <a:p>
          <a:pPr>
            <a:buFont typeface="Wingdings" panose="05000000000000000000" pitchFamily="2" charset="2"/>
            <a:buChar char="ü"/>
          </a:pPr>
          <a:r>
            <a:rPr lang="en-US" spc="25" dirty="0">
              <a:solidFill>
                <a:srgbClr val="1C1D1D"/>
              </a:solidFill>
              <a:effectLst/>
              <a:latin typeface="Baskerville Old Face" panose="02020602080505020303" pitchFamily="18" charset="0"/>
              <a:ea typeface="Calibri" panose="020F0502020204030204" pitchFamily="34" charset="0"/>
              <a:cs typeface="Times New Roman" panose="02020603050405020304" pitchFamily="18" charset="0"/>
            </a:rPr>
            <a:t>Name: </a:t>
          </a:r>
          <a:r>
            <a:rPr lang="en-US" spc="25" dirty="0" err="1">
              <a:solidFill>
                <a:srgbClr val="1C1D1D"/>
              </a:solidFill>
              <a:effectLst/>
              <a:latin typeface="Baskerville Old Face" panose="02020602080505020303" pitchFamily="18" charset="0"/>
              <a:ea typeface="Calibri" panose="020F0502020204030204" pitchFamily="34" charset="0"/>
              <a:cs typeface="Times New Roman" panose="02020603050405020304" pitchFamily="18" charset="0"/>
            </a:rPr>
            <a:t>cookd</a:t>
          </a:r>
          <a:r>
            <a:rPr lang="en-US" spc="25" dirty="0">
              <a:solidFill>
                <a:srgbClr val="1C1D1D"/>
              </a:solidFill>
              <a:effectLst/>
              <a:latin typeface="Baskerville Old Face" panose="02020602080505020303" pitchFamily="18" charset="0"/>
              <a:ea typeface="Calibri" panose="020F0502020204030204" pitchFamily="34" charset="0"/>
              <a:cs typeface="Times New Roman" panose="02020603050405020304" pitchFamily="18" charset="0"/>
            </a:rPr>
            <a:t> </a:t>
          </a:r>
          <a:r>
            <a:rPr lang="en-US" spc="25" dirty="0" err="1">
              <a:solidFill>
                <a:srgbClr val="1C1D1D"/>
              </a:solidFill>
              <a:effectLst/>
              <a:latin typeface="Baskerville Old Face" panose="02020602080505020303" pitchFamily="18" charset="0"/>
              <a:ea typeface="Calibri" panose="020F0502020204030204" pitchFamily="34" charset="0"/>
              <a:cs typeface="Times New Roman" panose="02020603050405020304" pitchFamily="18" charset="0"/>
            </a:rPr>
            <a:t>venure</a:t>
          </a:r>
          <a:r>
            <a:rPr lang="en-US" spc="25" dirty="0" err="1">
              <a:solidFill>
                <a:srgbClr val="1C1D1D"/>
              </a:solidFill>
              <a:latin typeface="Baskerville Old Face" panose="02020602080505020303" pitchFamily="18" charset="0"/>
              <a:ea typeface="Calibri" panose="020F0502020204030204" pitchFamily="34" charset="0"/>
              <a:cs typeface="Times New Roman" panose="02020603050405020304" pitchFamily="18" charset="0"/>
            </a:rPr>
            <a:t>s</a:t>
          </a:r>
          <a:endParaRPr lang="en-IN" dirty="0"/>
        </a:p>
      </dgm:t>
    </dgm:pt>
    <dgm:pt modelId="{81497BB6-8E43-4729-89C1-3866DE2BEE16}" type="parTrans" cxnId="{41CFAFB6-DBBB-4139-9166-B4379EE8507E}">
      <dgm:prSet/>
      <dgm:spPr/>
      <dgm:t>
        <a:bodyPr/>
        <a:lstStyle/>
        <a:p>
          <a:endParaRPr lang="en-IN"/>
        </a:p>
      </dgm:t>
    </dgm:pt>
    <dgm:pt modelId="{83AA3CDC-9234-4462-87AA-A2336217F76A}" type="sibTrans" cxnId="{41CFAFB6-DBBB-4139-9166-B4379EE8507E}">
      <dgm:prSet/>
      <dgm:spPr/>
      <dgm:t>
        <a:bodyPr/>
        <a:lstStyle/>
        <a:p>
          <a:endParaRPr lang="en-IN"/>
        </a:p>
      </dgm:t>
    </dgm:pt>
    <dgm:pt modelId="{2E2249C1-84E0-41E5-A9D1-F9A4F85D3126}">
      <dgm:prSet phldrT="[Text]"/>
      <dgm:spPr/>
      <dgm:t>
        <a:bodyPr/>
        <a:lstStyle/>
        <a:p>
          <a:pPr>
            <a:buFont typeface="Wingdings" panose="05000000000000000000" pitchFamily="2" charset="2"/>
            <a:buChar char="ü"/>
          </a:pPr>
          <a:r>
            <a:rPr lang="en-US" spc="25" dirty="0">
              <a:solidFill>
                <a:srgbClr val="1C1D1D"/>
              </a:solidFill>
              <a:latin typeface="Baskerville Old Face" panose="02020602080505020303" pitchFamily="18" charset="0"/>
              <a:ea typeface="Calibri" panose="020F0502020204030204" pitchFamily="34" charset="0"/>
              <a:cs typeface="Times New Roman" panose="02020603050405020304" pitchFamily="18" charset="0"/>
            </a:rPr>
            <a:t>founded: 2019, </a:t>
          </a:r>
          <a:endParaRPr lang="en-IN" dirty="0"/>
        </a:p>
      </dgm:t>
    </dgm:pt>
    <dgm:pt modelId="{778676BE-B115-4811-BE14-BB5252C15EEB}" type="parTrans" cxnId="{034358F0-0705-4EA7-A25F-10E796A9039A}">
      <dgm:prSet/>
      <dgm:spPr/>
      <dgm:t>
        <a:bodyPr/>
        <a:lstStyle/>
        <a:p>
          <a:endParaRPr lang="en-IN"/>
        </a:p>
      </dgm:t>
    </dgm:pt>
    <dgm:pt modelId="{B11306DF-6C92-45D4-9489-0AF404F49BE4}" type="sibTrans" cxnId="{034358F0-0705-4EA7-A25F-10E796A9039A}">
      <dgm:prSet/>
      <dgm:spPr/>
      <dgm:t>
        <a:bodyPr/>
        <a:lstStyle/>
        <a:p>
          <a:endParaRPr lang="en-IN"/>
        </a:p>
      </dgm:t>
    </dgm:pt>
    <dgm:pt modelId="{3042AA21-9923-4BDC-BADA-806E8E9BD461}">
      <dgm:prSet phldrT="[Text]"/>
      <dgm:spPr/>
      <dgm:t>
        <a:bodyPr/>
        <a:lstStyle/>
        <a:p>
          <a:pPr>
            <a:buFont typeface="Wingdings" panose="05000000000000000000" pitchFamily="2" charset="2"/>
            <a:buChar char="ü"/>
          </a:pPr>
          <a:r>
            <a:rPr lang="en-US" spc="25" dirty="0">
              <a:solidFill>
                <a:srgbClr val="1C1D1D"/>
              </a:solidFill>
              <a:latin typeface="Baskerville Old Face" panose="02020602080505020303" pitchFamily="18" charset="0"/>
              <a:ea typeface="Calibri" panose="020F0502020204030204" pitchFamily="34" charset="0"/>
              <a:cs typeface="Times New Roman" panose="02020603050405020304" pitchFamily="18" charset="0"/>
            </a:rPr>
            <a:t>area </a:t>
          </a:r>
          <a:r>
            <a:rPr lang="en-US" spc="25" dirty="0" err="1">
              <a:solidFill>
                <a:srgbClr val="1C1D1D"/>
              </a:solidFill>
              <a:latin typeface="Baskerville Old Face" panose="02020602080505020303" pitchFamily="18" charset="0"/>
              <a:ea typeface="Calibri" panose="020F0502020204030204" pitchFamily="34" charset="0"/>
              <a:cs typeface="Times New Roman" panose="02020603050405020304" pitchFamily="18" charset="0"/>
            </a:rPr>
            <a:t>seved</a:t>
          </a:r>
          <a:r>
            <a:rPr lang="en-US" spc="25" dirty="0">
              <a:solidFill>
                <a:srgbClr val="1C1D1D"/>
              </a:solidFill>
              <a:latin typeface="Baskerville Old Face" panose="02020602080505020303" pitchFamily="18" charset="0"/>
              <a:ea typeface="Calibri" panose="020F0502020204030204" pitchFamily="34" charset="0"/>
              <a:cs typeface="Times New Roman" panose="02020603050405020304" pitchFamily="18" charset="0"/>
            </a:rPr>
            <a:t>: </a:t>
          </a:r>
          <a:r>
            <a:rPr lang="en-US" spc="25" dirty="0" err="1">
              <a:solidFill>
                <a:srgbClr val="1C1D1D"/>
              </a:solidFill>
              <a:latin typeface="Baskerville Old Face" panose="02020602080505020303" pitchFamily="18" charset="0"/>
              <a:ea typeface="Calibri" panose="020F0502020204030204" pitchFamily="34" charset="0"/>
              <a:cs typeface="Times New Roman" panose="02020603050405020304" pitchFamily="18" charset="0"/>
            </a:rPr>
            <a:t>india</a:t>
          </a:r>
          <a:r>
            <a:rPr lang="en-US" spc="25" dirty="0">
              <a:solidFill>
                <a:srgbClr val="1C1D1D"/>
              </a:solidFill>
              <a:latin typeface="Baskerville Old Face" panose="02020602080505020303" pitchFamily="18" charset="0"/>
              <a:ea typeface="Calibri" panose="020F0502020204030204" pitchFamily="34" charset="0"/>
              <a:cs typeface="Times New Roman" panose="02020603050405020304" pitchFamily="18" charset="0"/>
            </a:rPr>
            <a:t>, </a:t>
          </a:r>
          <a:endParaRPr lang="en-IN" dirty="0"/>
        </a:p>
      </dgm:t>
    </dgm:pt>
    <dgm:pt modelId="{86DE0BB5-960D-4018-9B13-2ECB90559F2A}" type="parTrans" cxnId="{18664E82-3503-4B47-ABAB-15D578D3D877}">
      <dgm:prSet/>
      <dgm:spPr/>
      <dgm:t>
        <a:bodyPr/>
        <a:lstStyle/>
        <a:p>
          <a:endParaRPr lang="en-IN"/>
        </a:p>
      </dgm:t>
    </dgm:pt>
    <dgm:pt modelId="{111C35E8-011B-4915-8D3C-1F98F1551E8A}" type="sibTrans" cxnId="{18664E82-3503-4B47-ABAB-15D578D3D877}">
      <dgm:prSet/>
      <dgm:spPr/>
      <dgm:t>
        <a:bodyPr/>
        <a:lstStyle/>
        <a:p>
          <a:endParaRPr lang="en-IN"/>
        </a:p>
      </dgm:t>
    </dgm:pt>
    <dgm:pt modelId="{FC8B07EE-F89C-4653-8DB6-AD6CA7C6264B}">
      <dgm:prSet phldrT="[Text]"/>
      <dgm:spPr/>
      <dgm:t>
        <a:bodyPr/>
        <a:lstStyle/>
        <a:p>
          <a:pPr>
            <a:buFont typeface="Wingdings" panose="05000000000000000000" pitchFamily="2" charset="2"/>
            <a:buChar char="ü"/>
          </a:pPr>
          <a:r>
            <a:rPr lang="en-US" spc="25" dirty="0">
              <a:solidFill>
                <a:srgbClr val="1C1D1D"/>
              </a:solidFill>
              <a:latin typeface="Baskerville Old Face" panose="02020602080505020303" pitchFamily="18" charset="0"/>
              <a:ea typeface="Calibri" panose="020F0502020204030204" pitchFamily="34" charset="0"/>
              <a:cs typeface="Times New Roman" panose="02020603050405020304" pitchFamily="18" charset="0"/>
            </a:rPr>
            <a:t>founder and </a:t>
          </a:r>
          <a:r>
            <a:rPr lang="en-US" spc="25" dirty="0" err="1">
              <a:solidFill>
                <a:srgbClr val="1C1D1D"/>
              </a:solidFill>
              <a:latin typeface="Baskerville Old Face" panose="02020602080505020303" pitchFamily="18" charset="0"/>
              <a:ea typeface="Calibri" panose="020F0502020204030204" pitchFamily="34" charset="0"/>
              <a:cs typeface="Times New Roman" panose="02020603050405020304" pitchFamily="18" charset="0"/>
            </a:rPr>
            <a:t>ceo</a:t>
          </a:r>
          <a:r>
            <a:rPr lang="en-US" spc="25" dirty="0">
              <a:solidFill>
                <a:srgbClr val="1C1D1D"/>
              </a:solidFill>
              <a:latin typeface="Baskerville Old Face" panose="02020602080505020303" pitchFamily="18" charset="0"/>
              <a:ea typeface="Calibri" panose="020F0502020204030204" pitchFamily="34" charset="0"/>
              <a:cs typeface="Times New Roman" panose="02020603050405020304" pitchFamily="18" charset="0"/>
            </a:rPr>
            <a:t>: </a:t>
          </a:r>
          <a:r>
            <a:rPr lang="en-US" spc="25" dirty="0" err="1">
              <a:solidFill>
                <a:srgbClr val="1C1D1D"/>
              </a:solidFill>
              <a:latin typeface="Baskerville Old Face" panose="02020602080505020303" pitchFamily="18" charset="0"/>
              <a:ea typeface="Calibri" panose="020F0502020204030204" pitchFamily="34" charset="0"/>
              <a:cs typeface="Times New Roman" panose="02020603050405020304" pitchFamily="18" charset="0"/>
            </a:rPr>
            <a:t>AathitiyanV.S</a:t>
          </a:r>
          <a:endParaRPr lang="en-IN" dirty="0"/>
        </a:p>
      </dgm:t>
    </dgm:pt>
    <dgm:pt modelId="{41E91303-FCA8-4436-8FE1-8AFEC0774449}" type="parTrans" cxnId="{067FDE37-09BA-4BC2-A6E6-C82C0EA38CEF}">
      <dgm:prSet/>
      <dgm:spPr/>
      <dgm:t>
        <a:bodyPr/>
        <a:lstStyle/>
        <a:p>
          <a:endParaRPr lang="en-IN"/>
        </a:p>
      </dgm:t>
    </dgm:pt>
    <dgm:pt modelId="{EB35E880-6E30-4B39-89B1-C851AC1972AF}" type="sibTrans" cxnId="{067FDE37-09BA-4BC2-A6E6-C82C0EA38CEF}">
      <dgm:prSet/>
      <dgm:spPr/>
      <dgm:t>
        <a:bodyPr/>
        <a:lstStyle/>
        <a:p>
          <a:endParaRPr lang="en-IN"/>
        </a:p>
      </dgm:t>
    </dgm:pt>
    <dgm:pt modelId="{F6EB4AF1-BB34-4AAA-9BEF-32EDFAEDCA06}">
      <dgm:prSet/>
      <dgm:spPr/>
      <dgm:t>
        <a:bodyPr/>
        <a:lstStyle/>
        <a:p>
          <a:r>
            <a:rPr lang="en-IN" spc="25" dirty="0">
              <a:latin typeface="Baskerville Old Face" panose="02020602080505020303" pitchFamily="18" charset="0"/>
              <a:ea typeface="Calibri" panose="020F0502020204030204" pitchFamily="34" charset="0"/>
              <a:cs typeface="Times New Roman" panose="02020603050405020304" pitchFamily="18" charset="0"/>
            </a:rPr>
            <a:t>Headquartered: </a:t>
          </a:r>
          <a:r>
            <a:rPr lang="en-US" spc="25" dirty="0">
              <a:solidFill>
                <a:srgbClr val="1C1D1D"/>
              </a:solidFill>
              <a:latin typeface="Baskerville Old Face" panose="02020602080505020303" pitchFamily="18" charset="0"/>
              <a:ea typeface="Calibri" panose="020F0502020204030204" pitchFamily="34" charset="0"/>
              <a:cs typeface="Times New Roman" panose="02020603050405020304" pitchFamily="18" charset="0"/>
            </a:rPr>
            <a:t>Chennai</a:t>
          </a:r>
          <a:endParaRPr lang="en-US" spc="25" dirty="0">
            <a:effectLst/>
            <a:latin typeface="Baskerville Old Face" panose="02020602080505020303" pitchFamily="18" charset="0"/>
            <a:ea typeface="Calibri" panose="020F0502020204030204" pitchFamily="34" charset="0"/>
            <a:cs typeface="Times New Roman" panose="02020603050405020304" pitchFamily="18" charset="0"/>
          </a:endParaRPr>
        </a:p>
      </dgm:t>
    </dgm:pt>
    <dgm:pt modelId="{72CB80AA-75F5-497D-8E01-993AF23B8361}" type="parTrans" cxnId="{45713D19-1C4C-4D6F-90EA-72D42B747F26}">
      <dgm:prSet/>
      <dgm:spPr/>
      <dgm:t>
        <a:bodyPr/>
        <a:lstStyle/>
        <a:p>
          <a:endParaRPr lang="en-IN"/>
        </a:p>
      </dgm:t>
    </dgm:pt>
    <dgm:pt modelId="{B7B3B135-8FAC-4B3B-86A6-D316C3EDB101}" type="sibTrans" cxnId="{45713D19-1C4C-4D6F-90EA-72D42B747F26}">
      <dgm:prSet/>
      <dgm:spPr/>
      <dgm:t>
        <a:bodyPr/>
        <a:lstStyle/>
        <a:p>
          <a:endParaRPr lang="en-IN"/>
        </a:p>
      </dgm:t>
    </dgm:pt>
    <dgm:pt modelId="{27E08915-8469-4622-8F2A-DB1CB2241204}" type="pres">
      <dgm:prSet presAssocID="{CFDD608B-273B-4E97-8CC2-3B2613ECF499}" presName="Name0" presStyleCnt="0">
        <dgm:presLayoutVars>
          <dgm:chMax/>
          <dgm:chPref/>
          <dgm:dir/>
        </dgm:presLayoutVars>
      </dgm:prSet>
      <dgm:spPr/>
    </dgm:pt>
    <dgm:pt modelId="{DECD0308-1B33-4D3F-8BE8-C042746EBB11}" type="pres">
      <dgm:prSet presAssocID="{5B633175-B777-47DC-AD8C-25303BD31AC4}" presName="parenttextcomposite" presStyleCnt="0"/>
      <dgm:spPr/>
    </dgm:pt>
    <dgm:pt modelId="{CE896F5A-3AE2-418E-98F5-868B5263A770}" type="pres">
      <dgm:prSet presAssocID="{5B633175-B777-47DC-AD8C-25303BD31AC4}" presName="parenttext" presStyleLbl="revTx" presStyleIdx="0" presStyleCnt="5">
        <dgm:presLayoutVars>
          <dgm:chMax/>
          <dgm:chPref val="2"/>
          <dgm:bulletEnabled val="1"/>
        </dgm:presLayoutVars>
      </dgm:prSet>
      <dgm:spPr/>
    </dgm:pt>
    <dgm:pt modelId="{03CC4C6E-CE53-4EB8-9B67-FABAE60E1A5F}" type="pres">
      <dgm:prSet presAssocID="{5B633175-B777-47DC-AD8C-25303BD31AC4}" presName="parallelogramComposite" presStyleCnt="0"/>
      <dgm:spPr/>
    </dgm:pt>
    <dgm:pt modelId="{3EA4B9D7-D749-4250-9939-17156D20E0D2}" type="pres">
      <dgm:prSet presAssocID="{5B633175-B777-47DC-AD8C-25303BD31AC4}" presName="parallelogram1" presStyleLbl="alignNode1" presStyleIdx="0" presStyleCnt="35"/>
      <dgm:spPr/>
    </dgm:pt>
    <dgm:pt modelId="{3D7F8DC4-4FFC-4A6B-8EF1-547C671A6BE8}" type="pres">
      <dgm:prSet presAssocID="{5B633175-B777-47DC-AD8C-25303BD31AC4}" presName="parallelogram2" presStyleLbl="alignNode1" presStyleIdx="1" presStyleCnt="35"/>
      <dgm:spPr/>
    </dgm:pt>
    <dgm:pt modelId="{52317CA3-1F9E-4787-8EB5-8B488A153A08}" type="pres">
      <dgm:prSet presAssocID="{5B633175-B777-47DC-AD8C-25303BD31AC4}" presName="parallelogram3" presStyleLbl="alignNode1" presStyleIdx="2" presStyleCnt="35"/>
      <dgm:spPr/>
    </dgm:pt>
    <dgm:pt modelId="{62BC0DF7-B6FA-4BFC-895E-376ECBC194CE}" type="pres">
      <dgm:prSet presAssocID="{5B633175-B777-47DC-AD8C-25303BD31AC4}" presName="parallelogram4" presStyleLbl="alignNode1" presStyleIdx="3" presStyleCnt="35"/>
      <dgm:spPr/>
    </dgm:pt>
    <dgm:pt modelId="{A5FA2EA6-8BA7-4B59-AF63-2531778D64C9}" type="pres">
      <dgm:prSet presAssocID="{5B633175-B777-47DC-AD8C-25303BD31AC4}" presName="parallelogram5" presStyleLbl="alignNode1" presStyleIdx="4" presStyleCnt="35"/>
      <dgm:spPr/>
    </dgm:pt>
    <dgm:pt modelId="{4FBCE8D4-F573-4AA6-9E84-3FC42EE60D74}" type="pres">
      <dgm:prSet presAssocID="{5B633175-B777-47DC-AD8C-25303BD31AC4}" presName="parallelogram6" presStyleLbl="alignNode1" presStyleIdx="5" presStyleCnt="35"/>
      <dgm:spPr/>
    </dgm:pt>
    <dgm:pt modelId="{14EEE1D8-DA8A-4310-BF90-6ED75F187C40}" type="pres">
      <dgm:prSet presAssocID="{5B633175-B777-47DC-AD8C-25303BD31AC4}" presName="parallelogram7" presStyleLbl="alignNode1" presStyleIdx="6" presStyleCnt="35"/>
      <dgm:spPr/>
    </dgm:pt>
    <dgm:pt modelId="{25EE1338-FD4E-4B3D-BC4F-7FD371854DD3}" type="pres">
      <dgm:prSet presAssocID="{83AA3CDC-9234-4462-87AA-A2336217F76A}" presName="sibTrans" presStyleCnt="0"/>
      <dgm:spPr/>
    </dgm:pt>
    <dgm:pt modelId="{823F2DEE-05B8-4737-B768-C6DA2FA2D705}" type="pres">
      <dgm:prSet presAssocID="{2E2249C1-84E0-41E5-A9D1-F9A4F85D3126}" presName="parenttextcomposite" presStyleCnt="0"/>
      <dgm:spPr/>
    </dgm:pt>
    <dgm:pt modelId="{34F48043-7A8A-416F-8E29-210B807ED3AE}" type="pres">
      <dgm:prSet presAssocID="{2E2249C1-84E0-41E5-A9D1-F9A4F85D3126}" presName="parenttext" presStyleLbl="revTx" presStyleIdx="1" presStyleCnt="5">
        <dgm:presLayoutVars>
          <dgm:chMax/>
          <dgm:chPref val="2"/>
          <dgm:bulletEnabled val="1"/>
        </dgm:presLayoutVars>
      </dgm:prSet>
      <dgm:spPr/>
    </dgm:pt>
    <dgm:pt modelId="{EE1C4E59-3F49-4C14-B183-9E7D389CE5AE}" type="pres">
      <dgm:prSet presAssocID="{2E2249C1-84E0-41E5-A9D1-F9A4F85D3126}" presName="parallelogramComposite" presStyleCnt="0"/>
      <dgm:spPr/>
    </dgm:pt>
    <dgm:pt modelId="{445936BF-B442-469F-97FD-89B6715884E6}" type="pres">
      <dgm:prSet presAssocID="{2E2249C1-84E0-41E5-A9D1-F9A4F85D3126}" presName="parallelogram1" presStyleLbl="alignNode1" presStyleIdx="7" presStyleCnt="35"/>
      <dgm:spPr/>
    </dgm:pt>
    <dgm:pt modelId="{53006149-AE79-49E6-AF87-745448E48DDA}" type="pres">
      <dgm:prSet presAssocID="{2E2249C1-84E0-41E5-A9D1-F9A4F85D3126}" presName="parallelogram2" presStyleLbl="alignNode1" presStyleIdx="8" presStyleCnt="35"/>
      <dgm:spPr/>
    </dgm:pt>
    <dgm:pt modelId="{CEB6C7BE-40C0-495F-BF8D-F62D33C22268}" type="pres">
      <dgm:prSet presAssocID="{2E2249C1-84E0-41E5-A9D1-F9A4F85D3126}" presName="parallelogram3" presStyleLbl="alignNode1" presStyleIdx="9" presStyleCnt="35"/>
      <dgm:spPr/>
    </dgm:pt>
    <dgm:pt modelId="{B950746A-764C-4BB3-88F8-78242E938F75}" type="pres">
      <dgm:prSet presAssocID="{2E2249C1-84E0-41E5-A9D1-F9A4F85D3126}" presName="parallelogram4" presStyleLbl="alignNode1" presStyleIdx="10" presStyleCnt="35"/>
      <dgm:spPr/>
    </dgm:pt>
    <dgm:pt modelId="{983F73D9-4390-4ADB-8008-AF038EF12CFB}" type="pres">
      <dgm:prSet presAssocID="{2E2249C1-84E0-41E5-A9D1-F9A4F85D3126}" presName="parallelogram5" presStyleLbl="alignNode1" presStyleIdx="11" presStyleCnt="35"/>
      <dgm:spPr/>
    </dgm:pt>
    <dgm:pt modelId="{FB3A2385-D766-4ACB-BE38-47B71332CB81}" type="pres">
      <dgm:prSet presAssocID="{2E2249C1-84E0-41E5-A9D1-F9A4F85D3126}" presName="parallelogram6" presStyleLbl="alignNode1" presStyleIdx="12" presStyleCnt="35"/>
      <dgm:spPr/>
    </dgm:pt>
    <dgm:pt modelId="{63A889F8-DC98-4EF8-BDFF-36AAF8C7B046}" type="pres">
      <dgm:prSet presAssocID="{2E2249C1-84E0-41E5-A9D1-F9A4F85D3126}" presName="parallelogram7" presStyleLbl="alignNode1" presStyleIdx="13" presStyleCnt="35"/>
      <dgm:spPr/>
    </dgm:pt>
    <dgm:pt modelId="{2B1B0050-4C09-42FD-B49A-57E5989A4B24}" type="pres">
      <dgm:prSet presAssocID="{B11306DF-6C92-45D4-9489-0AF404F49BE4}" presName="sibTrans" presStyleCnt="0"/>
      <dgm:spPr/>
    </dgm:pt>
    <dgm:pt modelId="{8B9822EB-19D4-4830-BF2D-BDA77C5412FD}" type="pres">
      <dgm:prSet presAssocID="{3042AA21-9923-4BDC-BADA-806E8E9BD461}" presName="parenttextcomposite" presStyleCnt="0"/>
      <dgm:spPr/>
    </dgm:pt>
    <dgm:pt modelId="{04E4B6D1-41B0-4AE9-A3A7-3917DD23AFFC}" type="pres">
      <dgm:prSet presAssocID="{3042AA21-9923-4BDC-BADA-806E8E9BD461}" presName="parenttext" presStyleLbl="revTx" presStyleIdx="2" presStyleCnt="5">
        <dgm:presLayoutVars>
          <dgm:chMax/>
          <dgm:chPref val="2"/>
          <dgm:bulletEnabled val="1"/>
        </dgm:presLayoutVars>
      </dgm:prSet>
      <dgm:spPr/>
    </dgm:pt>
    <dgm:pt modelId="{6C375E44-19B1-49D0-B6F7-E42CD4FC900F}" type="pres">
      <dgm:prSet presAssocID="{3042AA21-9923-4BDC-BADA-806E8E9BD461}" presName="parallelogramComposite" presStyleCnt="0"/>
      <dgm:spPr/>
    </dgm:pt>
    <dgm:pt modelId="{A03CA43A-AD70-45C2-8731-0FE361013A4D}" type="pres">
      <dgm:prSet presAssocID="{3042AA21-9923-4BDC-BADA-806E8E9BD461}" presName="parallelogram1" presStyleLbl="alignNode1" presStyleIdx="14" presStyleCnt="35"/>
      <dgm:spPr/>
    </dgm:pt>
    <dgm:pt modelId="{CAC271C0-ED89-464E-AD85-4FC168BADF56}" type="pres">
      <dgm:prSet presAssocID="{3042AA21-9923-4BDC-BADA-806E8E9BD461}" presName="parallelogram2" presStyleLbl="alignNode1" presStyleIdx="15" presStyleCnt="35"/>
      <dgm:spPr/>
    </dgm:pt>
    <dgm:pt modelId="{B936A1C5-944F-4A6E-98C4-B698F8D3D4B6}" type="pres">
      <dgm:prSet presAssocID="{3042AA21-9923-4BDC-BADA-806E8E9BD461}" presName="parallelogram3" presStyleLbl="alignNode1" presStyleIdx="16" presStyleCnt="35"/>
      <dgm:spPr/>
    </dgm:pt>
    <dgm:pt modelId="{4A8B685A-8659-4E46-B571-7F3612EDA231}" type="pres">
      <dgm:prSet presAssocID="{3042AA21-9923-4BDC-BADA-806E8E9BD461}" presName="parallelogram4" presStyleLbl="alignNode1" presStyleIdx="17" presStyleCnt="35"/>
      <dgm:spPr/>
    </dgm:pt>
    <dgm:pt modelId="{29E390D3-EEF2-4C6B-832A-0ECC18612413}" type="pres">
      <dgm:prSet presAssocID="{3042AA21-9923-4BDC-BADA-806E8E9BD461}" presName="parallelogram5" presStyleLbl="alignNode1" presStyleIdx="18" presStyleCnt="35"/>
      <dgm:spPr/>
    </dgm:pt>
    <dgm:pt modelId="{8A5F57A6-ED7C-4981-A740-AF6B817D5E42}" type="pres">
      <dgm:prSet presAssocID="{3042AA21-9923-4BDC-BADA-806E8E9BD461}" presName="parallelogram6" presStyleLbl="alignNode1" presStyleIdx="19" presStyleCnt="35"/>
      <dgm:spPr/>
    </dgm:pt>
    <dgm:pt modelId="{8A0C1459-7872-4AE2-96E7-FF6B76C54CF2}" type="pres">
      <dgm:prSet presAssocID="{3042AA21-9923-4BDC-BADA-806E8E9BD461}" presName="parallelogram7" presStyleLbl="alignNode1" presStyleIdx="20" presStyleCnt="35"/>
      <dgm:spPr/>
    </dgm:pt>
    <dgm:pt modelId="{C5FD26DA-970E-4553-9548-3B7DFD849FFC}" type="pres">
      <dgm:prSet presAssocID="{111C35E8-011B-4915-8D3C-1F98F1551E8A}" presName="sibTrans" presStyleCnt="0"/>
      <dgm:spPr/>
    </dgm:pt>
    <dgm:pt modelId="{4D1460F4-A20C-479E-8879-2D39EFE2A0AC}" type="pres">
      <dgm:prSet presAssocID="{FC8B07EE-F89C-4653-8DB6-AD6CA7C6264B}" presName="parenttextcomposite" presStyleCnt="0"/>
      <dgm:spPr/>
    </dgm:pt>
    <dgm:pt modelId="{DCADB17C-DC27-4641-949F-85F2A5C04C24}" type="pres">
      <dgm:prSet presAssocID="{FC8B07EE-F89C-4653-8DB6-AD6CA7C6264B}" presName="parenttext" presStyleLbl="revTx" presStyleIdx="3" presStyleCnt="5">
        <dgm:presLayoutVars>
          <dgm:chMax/>
          <dgm:chPref val="2"/>
          <dgm:bulletEnabled val="1"/>
        </dgm:presLayoutVars>
      </dgm:prSet>
      <dgm:spPr/>
    </dgm:pt>
    <dgm:pt modelId="{F4CFC4BB-D11D-40AC-BB06-530046B29487}" type="pres">
      <dgm:prSet presAssocID="{FC8B07EE-F89C-4653-8DB6-AD6CA7C6264B}" presName="parallelogramComposite" presStyleCnt="0"/>
      <dgm:spPr/>
    </dgm:pt>
    <dgm:pt modelId="{AD17C47A-EEFA-48F8-A169-8D6C342ED28F}" type="pres">
      <dgm:prSet presAssocID="{FC8B07EE-F89C-4653-8DB6-AD6CA7C6264B}" presName="parallelogram1" presStyleLbl="alignNode1" presStyleIdx="21" presStyleCnt="35"/>
      <dgm:spPr/>
    </dgm:pt>
    <dgm:pt modelId="{0BDF38AD-0F16-4ED6-B797-15BE19AC32FD}" type="pres">
      <dgm:prSet presAssocID="{FC8B07EE-F89C-4653-8DB6-AD6CA7C6264B}" presName="parallelogram2" presStyleLbl="alignNode1" presStyleIdx="22" presStyleCnt="35"/>
      <dgm:spPr/>
    </dgm:pt>
    <dgm:pt modelId="{3675ABD8-F269-40CD-B935-95B3999ABD8B}" type="pres">
      <dgm:prSet presAssocID="{FC8B07EE-F89C-4653-8DB6-AD6CA7C6264B}" presName="parallelogram3" presStyleLbl="alignNode1" presStyleIdx="23" presStyleCnt="35"/>
      <dgm:spPr/>
    </dgm:pt>
    <dgm:pt modelId="{5213C3E0-17E3-407F-AC4B-3C3E181F6C2E}" type="pres">
      <dgm:prSet presAssocID="{FC8B07EE-F89C-4653-8DB6-AD6CA7C6264B}" presName="parallelogram4" presStyleLbl="alignNode1" presStyleIdx="24" presStyleCnt="35"/>
      <dgm:spPr/>
    </dgm:pt>
    <dgm:pt modelId="{8696C08A-1E84-420F-850A-651BD8514EF6}" type="pres">
      <dgm:prSet presAssocID="{FC8B07EE-F89C-4653-8DB6-AD6CA7C6264B}" presName="parallelogram5" presStyleLbl="alignNode1" presStyleIdx="25" presStyleCnt="35"/>
      <dgm:spPr/>
    </dgm:pt>
    <dgm:pt modelId="{3B928268-829E-4488-97E8-62AA8D3AC466}" type="pres">
      <dgm:prSet presAssocID="{FC8B07EE-F89C-4653-8DB6-AD6CA7C6264B}" presName="parallelogram6" presStyleLbl="alignNode1" presStyleIdx="26" presStyleCnt="35"/>
      <dgm:spPr/>
    </dgm:pt>
    <dgm:pt modelId="{8A1C2EC6-4972-4835-856F-04450851FA60}" type="pres">
      <dgm:prSet presAssocID="{FC8B07EE-F89C-4653-8DB6-AD6CA7C6264B}" presName="parallelogram7" presStyleLbl="alignNode1" presStyleIdx="27" presStyleCnt="35"/>
      <dgm:spPr/>
    </dgm:pt>
    <dgm:pt modelId="{4F8CE9A6-AFAC-40A9-BFC0-10D7B0164C68}" type="pres">
      <dgm:prSet presAssocID="{EB35E880-6E30-4B39-89B1-C851AC1972AF}" presName="sibTrans" presStyleCnt="0"/>
      <dgm:spPr/>
    </dgm:pt>
    <dgm:pt modelId="{33ECDCF7-6C4B-4AFD-972B-EBD3D716691A}" type="pres">
      <dgm:prSet presAssocID="{F6EB4AF1-BB34-4AAA-9BEF-32EDFAEDCA06}" presName="parenttextcomposite" presStyleCnt="0"/>
      <dgm:spPr/>
    </dgm:pt>
    <dgm:pt modelId="{FD76E5E7-336B-450D-8929-D55698A8FB64}" type="pres">
      <dgm:prSet presAssocID="{F6EB4AF1-BB34-4AAA-9BEF-32EDFAEDCA06}" presName="parenttext" presStyleLbl="revTx" presStyleIdx="4" presStyleCnt="5">
        <dgm:presLayoutVars>
          <dgm:chMax/>
          <dgm:chPref val="2"/>
          <dgm:bulletEnabled val="1"/>
        </dgm:presLayoutVars>
      </dgm:prSet>
      <dgm:spPr/>
    </dgm:pt>
    <dgm:pt modelId="{18AB4D96-9124-47CF-9F13-BDB550540E70}" type="pres">
      <dgm:prSet presAssocID="{F6EB4AF1-BB34-4AAA-9BEF-32EDFAEDCA06}" presName="parallelogramComposite" presStyleCnt="0"/>
      <dgm:spPr/>
    </dgm:pt>
    <dgm:pt modelId="{B6071BCF-9808-43C7-8B05-18B8847D0E1C}" type="pres">
      <dgm:prSet presAssocID="{F6EB4AF1-BB34-4AAA-9BEF-32EDFAEDCA06}" presName="parallelogram1" presStyleLbl="alignNode1" presStyleIdx="28" presStyleCnt="35"/>
      <dgm:spPr/>
    </dgm:pt>
    <dgm:pt modelId="{AD5D0707-AC0F-4EB8-BBF2-CFD732C23595}" type="pres">
      <dgm:prSet presAssocID="{F6EB4AF1-BB34-4AAA-9BEF-32EDFAEDCA06}" presName="parallelogram2" presStyleLbl="alignNode1" presStyleIdx="29" presStyleCnt="35"/>
      <dgm:spPr/>
    </dgm:pt>
    <dgm:pt modelId="{6D7B6E0A-5C3A-4252-BFFC-7366B163BDF5}" type="pres">
      <dgm:prSet presAssocID="{F6EB4AF1-BB34-4AAA-9BEF-32EDFAEDCA06}" presName="parallelogram3" presStyleLbl="alignNode1" presStyleIdx="30" presStyleCnt="35"/>
      <dgm:spPr/>
    </dgm:pt>
    <dgm:pt modelId="{697B9C12-A1B4-4804-B057-FA58CB7F2B2B}" type="pres">
      <dgm:prSet presAssocID="{F6EB4AF1-BB34-4AAA-9BEF-32EDFAEDCA06}" presName="parallelogram4" presStyleLbl="alignNode1" presStyleIdx="31" presStyleCnt="35"/>
      <dgm:spPr/>
    </dgm:pt>
    <dgm:pt modelId="{6A6E72C6-4C11-4388-AB41-177FD9736410}" type="pres">
      <dgm:prSet presAssocID="{F6EB4AF1-BB34-4AAA-9BEF-32EDFAEDCA06}" presName="parallelogram5" presStyleLbl="alignNode1" presStyleIdx="32" presStyleCnt="35"/>
      <dgm:spPr/>
    </dgm:pt>
    <dgm:pt modelId="{5744304C-DD64-449C-B134-D5EA1810B3EC}" type="pres">
      <dgm:prSet presAssocID="{F6EB4AF1-BB34-4AAA-9BEF-32EDFAEDCA06}" presName="parallelogram6" presStyleLbl="alignNode1" presStyleIdx="33" presStyleCnt="35"/>
      <dgm:spPr/>
    </dgm:pt>
    <dgm:pt modelId="{7BD3C565-B3F6-47CB-9DC6-81338A77F9A0}" type="pres">
      <dgm:prSet presAssocID="{F6EB4AF1-BB34-4AAA-9BEF-32EDFAEDCA06}" presName="parallelogram7" presStyleLbl="alignNode1" presStyleIdx="34" presStyleCnt="35"/>
      <dgm:spPr/>
    </dgm:pt>
  </dgm:ptLst>
  <dgm:cxnLst>
    <dgm:cxn modelId="{45713D19-1C4C-4D6F-90EA-72D42B747F26}" srcId="{CFDD608B-273B-4E97-8CC2-3B2613ECF499}" destId="{F6EB4AF1-BB34-4AAA-9BEF-32EDFAEDCA06}" srcOrd="4" destOrd="0" parTransId="{72CB80AA-75F5-497D-8E01-993AF23B8361}" sibTransId="{B7B3B135-8FAC-4B3B-86A6-D316C3EDB101}"/>
    <dgm:cxn modelId="{067FDE37-09BA-4BC2-A6E6-C82C0EA38CEF}" srcId="{CFDD608B-273B-4E97-8CC2-3B2613ECF499}" destId="{FC8B07EE-F89C-4653-8DB6-AD6CA7C6264B}" srcOrd="3" destOrd="0" parTransId="{41E91303-FCA8-4436-8FE1-8AFEC0774449}" sibTransId="{EB35E880-6E30-4B39-89B1-C851AC1972AF}"/>
    <dgm:cxn modelId="{FB3EC53C-9195-4EDE-8B36-DCC3DA2FEACC}" type="presOf" srcId="{CFDD608B-273B-4E97-8CC2-3B2613ECF499}" destId="{27E08915-8469-4622-8F2A-DB1CB2241204}" srcOrd="0" destOrd="0" presId="urn:microsoft.com/office/officeart/2008/layout/VerticalAccentList"/>
    <dgm:cxn modelId="{9469DE7B-A052-487B-BF89-AC643710E718}" type="presOf" srcId="{F6EB4AF1-BB34-4AAA-9BEF-32EDFAEDCA06}" destId="{FD76E5E7-336B-450D-8929-D55698A8FB64}" srcOrd="0" destOrd="0" presId="urn:microsoft.com/office/officeart/2008/layout/VerticalAccentList"/>
    <dgm:cxn modelId="{18664E82-3503-4B47-ABAB-15D578D3D877}" srcId="{CFDD608B-273B-4E97-8CC2-3B2613ECF499}" destId="{3042AA21-9923-4BDC-BADA-806E8E9BD461}" srcOrd="2" destOrd="0" parTransId="{86DE0BB5-960D-4018-9B13-2ECB90559F2A}" sibTransId="{111C35E8-011B-4915-8D3C-1F98F1551E8A}"/>
    <dgm:cxn modelId="{DD3EDB8E-C5DF-42B0-B504-CF74D216D8D7}" type="presOf" srcId="{2E2249C1-84E0-41E5-A9D1-F9A4F85D3126}" destId="{34F48043-7A8A-416F-8E29-210B807ED3AE}" srcOrd="0" destOrd="0" presId="urn:microsoft.com/office/officeart/2008/layout/VerticalAccentList"/>
    <dgm:cxn modelId="{6EC658A1-8B08-4986-8FB6-4679287C6CF0}" type="presOf" srcId="{FC8B07EE-F89C-4653-8DB6-AD6CA7C6264B}" destId="{DCADB17C-DC27-4641-949F-85F2A5C04C24}" srcOrd="0" destOrd="0" presId="urn:microsoft.com/office/officeart/2008/layout/VerticalAccentList"/>
    <dgm:cxn modelId="{41CFAFB6-DBBB-4139-9166-B4379EE8507E}" srcId="{CFDD608B-273B-4E97-8CC2-3B2613ECF499}" destId="{5B633175-B777-47DC-AD8C-25303BD31AC4}" srcOrd="0" destOrd="0" parTransId="{81497BB6-8E43-4729-89C1-3866DE2BEE16}" sibTransId="{83AA3CDC-9234-4462-87AA-A2336217F76A}"/>
    <dgm:cxn modelId="{7EA946BD-7FFA-47FF-B2A1-1914995D9EE8}" type="presOf" srcId="{5B633175-B777-47DC-AD8C-25303BD31AC4}" destId="{CE896F5A-3AE2-418E-98F5-868B5263A770}" srcOrd="0" destOrd="0" presId="urn:microsoft.com/office/officeart/2008/layout/VerticalAccentList"/>
    <dgm:cxn modelId="{77E955BD-AA95-407C-A40B-1007FE77B27B}" type="presOf" srcId="{3042AA21-9923-4BDC-BADA-806E8E9BD461}" destId="{04E4B6D1-41B0-4AE9-A3A7-3917DD23AFFC}" srcOrd="0" destOrd="0" presId="urn:microsoft.com/office/officeart/2008/layout/VerticalAccentList"/>
    <dgm:cxn modelId="{034358F0-0705-4EA7-A25F-10E796A9039A}" srcId="{CFDD608B-273B-4E97-8CC2-3B2613ECF499}" destId="{2E2249C1-84E0-41E5-A9D1-F9A4F85D3126}" srcOrd="1" destOrd="0" parTransId="{778676BE-B115-4811-BE14-BB5252C15EEB}" sibTransId="{B11306DF-6C92-45D4-9489-0AF404F49BE4}"/>
    <dgm:cxn modelId="{111C9940-A5C3-4CEE-BA45-388F705D0F26}" type="presParOf" srcId="{27E08915-8469-4622-8F2A-DB1CB2241204}" destId="{DECD0308-1B33-4D3F-8BE8-C042746EBB11}" srcOrd="0" destOrd="0" presId="urn:microsoft.com/office/officeart/2008/layout/VerticalAccentList"/>
    <dgm:cxn modelId="{FD686BA5-6BE4-469F-9924-8741AAE7F9C8}" type="presParOf" srcId="{DECD0308-1B33-4D3F-8BE8-C042746EBB11}" destId="{CE896F5A-3AE2-418E-98F5-868B5263A770}" srcOrd="0" destOrd="0" presId="urn:microsoft.com/office/officeart/2008/layout/VerticalAccentList"/>
    <dgm:cxn modelId="{6B11EF06-8EAB-4DF0-98C3-B6809B57B0A7}" type="presParOf" srcId="{27E08915-8469-4622-8F2A-DB1CB2241204}" destId="{03CC4C6E-CE53-4EB8-9B67-FABAE60E1A5F}" srcOrd="1" destOrd="0" presId="urn:microsoft.com/office/officeart/2008/layout/VerticalAccentList"/>
    <dgm:cxn modelId="{DED9158E-367A-48DA-A0B9-837EE8646DD9}" type="presParOf" srcId="{03CC4C6E-CE53-4EB8-9B67-FABAE60E1A5F}" destId="{3EA4B9D7-D749-4250-9939-17156D20E0D2}" srcOrd="0" destOrd="0" presId="urn:microsoft.com/office/officeart/2008/layout/VerticalAccentList"/>
    <dgm:cxn modelId="{FCD68BA2-D191-46F6-81A2-A6E53429B3B5}" type="presParOf" srcId="{03CC4C6E-CE53-4EB8-9B67-FABAE60E1A5F}" destId="{3D7F8DC4-4FFC-4A6B-8EF1-547C671A6BE8}" srcOrd="1" destOrd="0" presId="urn:microsoft.com/office/officeart/2008/layout/VerticalAccentList"/>
    <dgm:cxn modelId="{AE503A3C-900C-4BAF-8105-29FBEA563D8B}" type="presParOf" srcId="{03CC4C6E-CE53-4EB8-9B67-FABAE60E1A5F}" destId="{52317CA3-1F9E-4787-8EB5-8B488A153A08}" srcOrd="2" destOrd="0" presId="urn:microsoft.com/office/officeart/2008/layout/VerticalAccentList"/>
    <dgm:cxn modelId="{D8D77EAB-F9DE-46E9-8251-E13A43E12CA1}" type="presParOf" srcId="{03CC4C6E-CE53-4EB8-9B67-FABAE60E1A5F}" destId="{62BC0DF7-B6FA-4BFC-895E-376ECBC194CE}" srcOrd="3" destOrd="0" presId="urn:microsoft.com/office/officeart/2008/layout/VerticalAccentList"/>
    <dgm:cxn modelId="{EFFB809E-C423-45CE-BA7B-663022D4BF38}" type="presParOf" srcId="{03CC4C6E-CE53-4EB8-9B67-FABAE60E1A5F}" destId="{A5FA2EA6-8BA7-4B59-AF63-2531778D64C9}" srcOrd="4" destOrd="0" presId="urn:microsoft.com/office/officeart/2008/layout/VerticalAccentList"/>
    <dgm:cxn modelId="{F7A412C4-60A9-4901-BB18-14BFDCFD8A1E}" type="presParOf" srcId="{03CC4C6E-CE53-4EB8-9B67-FABAE60E1A5F}" destId="{4FBCE8D4-F573-4AA6-9E84-3FC42EE60D74}" srcOrd="5" destOrd="0" presId="urn:microsoft.com/office/officeart/2008/layout/VerticalAccentList"/>
    <dgm:cxn modelId="{932C588C-A331-49AC-9D66-A8F58CC152C6}" type="presParOf" srcId="{03CC4C6E-CE53-4EB8-9B67-FABAE60E1A5F}" destId="{14EEE1D8-DA8A-4310-BF90-6ED75F187C40}" srcOrd="6" destOrd="0" presId="urn:microsoft.com/office/officeart/2008/layout/VerticalAccentList"/>
    <dgm:cxn modelId="{C11FFE28-40BC-4EB9-A116-FCF4962D4D6C}" type="presParOf" srcId="{27E08915-8469-4622-8F2A-DB1CB2241204}" destId="{25EE1338-FD4E-4B3D-BC4F-7FD371854DD3}" srcOrd="2" destOrd="0" presId="urn:microsoft.com/office/officeart/2008/layout/VerticalAccentList"/>
    <dgm:cxn modelId="{9E794AAA-D329-4AF8-803C-161C03E94B65}" type="presParOf" srcId="{27E08915-8469-4622-8F2A-DB1CB2241204}" destId="{823F2DEE-05B8-4737-B768-C6DA2FA2D705}" srcOrd="3" destOrd="0" presId="urn:microsoft.com/office/officeart/2008/layout/VerticalAccentList"/>
    <dgm:cxn modelId="{F2E8B082-4579-4AC5-9C9B-F260C17C9239}" type="presParOf" srcId="{823F2DEE-05B8-4737-B768-C6DA2FA2D705}" destId="{34F48043-7A8A-416F-8E29-210B807ED3AE}" srcOrd="0" destOrd="0" presId="urn:microsoft.com/office/officeart/2008/layout/VerticalAccentList"/>
    <dgm:cxn modelId="{34C36189-82C2-4039-B196-968FE8F4F2E4}" type="presParOf" srcId="{27E08915-8469-4622-8F2A-DB1CB2241204}" destId="{EE1C4E59-3F49-4C14-B183-9E7D389CE5AE}" srcOrd="4" destOrd="0" presId="urn:microsoft.com/office/officeart/2008/layout/VerticalAccentList"/>
    <dgm:cxn modelId="{3C012E62-BF0D-41D9-95F8-820FF3570457}" type="presParOf" srcId="{EE1C4E59-3F49-4C14-B183-9E7D389CE5AE}" destId="{445936BF-B442-469F-97FD-89B6715884E6}" srcOrd="0" destOrd="0" presId="urn:microsoft.com/office/officeart/2008/layout/VerticalAccentList"/>
    <dgm:cxn modelId="{D33D6E12-8793-4E2F-B2E6-49023329D0B5}" type="presParOf" srcId="{EE1C4E59-3F49-4C14-B183-9E7D389CE5AE}" destId="{53006149-AE79-49E6-AF87-745448E48DDA}" srcOrd="1" destOrd="0" presId="urn:microsoft.com/office/officeart/2008/layout/VerticalAccentList"/>
    <dgm:cxn modelId="{E7DED40B-3434-4B21-8D33-54A7B8CA3C5C}" type="presParOf" srcId="{EE1C4E59-3F49-4C14-B183-9E7D389CE5AE}" destId="{CEB6C7BE-40C0-495F-BF8D-F62D33C22268}" srcOrd="2" destOrd="0" presId="urn:microsoft.com/office/officeart/2008/layout/VerticalAccentList"/>
    <dgm:cxn modelId="{22308697-287A-4BAF-918E-9C8E2FE9835B}" type="presParOf" srcId="{EE1C4E59-3F49-4C14-B183-9E7D389CE5AE}" destId="{B950746A-764C-4BB3-88F8-78242E938F75}" srcOrd="3" destOrd="0" presId="urn:microsoft.com/office/officeart/2008/layout/VerticalAccentList"/>
    <dgm:cxn modelId="{D55119EB-CE95-41A6-B91C-C37CD2313308}" type="presParOf" srcId="{EE1C4E59-3F49-4C14-B183-9E7D389CE5AE}" destId="{983F73D9-4390-4ADB-8008-AF038EF12CFB}" srcOrd="4" destOrd="0" presId="urn:microsoft.com/office/officeart/2008/layout/VerticalAccentList"/>
    <dgm:cxn modelId="{FE11ADE2-D641-4C44-B5BB-01A8EB069B26}" type="presParOf" srcId="{EE1C4E59-3F49-4C14-B183-9E7D389CE5AE}" destId="{FB3A2385-D766-4ACB-BE38-47B71332CB81}" srcOrd="5" destOrd="0" presId="urn:microsoft.com/office/officeart/2008/layout/VerticalAccentList"/>
    <dgm:cxn modelId="{F0B1644A-3F71-4A16-A2EF-B1EE74273CF4}" type="presParOf" srcId="{EE1C4E59-3F49-4C14-B183-9E7D389CE5AE}" destId="{63A889F8-DC98-4EF8-BDFF-36AAF8C7B046}" srcOrd="6" destOrd="0" presId="urn:microsoft.com/office/officeart/2008/layout/VerticalAccentList"/>
    <dgm:cxn modelId="{BF49FE81-BD15-4E40-8698-FFE395FFBEE8}" type="presParOf" srcId="{27E08915-8469-4622-8F2A-DB1CB2241204}" destId="{2B1B0050-4C09-42FD-B49A-57E5989A4B24}" srcOrd="5" destOrd="0" presId="urn:microsoft.com/office/officeart/2008/layout/VerticalAccentList"/>
    <dgm:cxn modelId="{494D49AF-2A98-4D80-B885-0C4D6A9BBE5A}" type="presParOf" srcId="{27E08915-8469-4622-8F2A-DB1CB2241204}" destId="{8B9822EB-19D4-4830-BF2D-BDA77C5412FD}" srcOrd="6" destOrd="0" presId="urn:microsoft.com/office/officeart/2008/layout/VerticalAccentList"/>
    <dgm:cxn modelId="{E6BD9482-C8C5-411E-B1E0-60B16BA15AB8}" type="presParOf" srcId="{8B9822EB-19D4-4830-BF2D-BDA77C5412FD}" destId="{04E4B6D1-41B0-4AE9-A3A7-3917DD23AFFC}" srcOrd="0" destOrd="0" presId="urn:microsoft.com/office/officeart/2008/layout/VerticalAccentList"/>
    <dgm:cxn modelId="{84CEC779-A453-4C0A-8484-7CF31E21F5D0}" type="presParOf" srcId="{27E08915-8469-4622-8F2A-DB1CB2241204}" destId="{6C375E44-19B1-49D0-B6F7-E42CD4FC900F}" srcOrd="7" destOrd="0" presId="urn:microsoft.com/office/officeart/2008/layout/VerticalAccentList"/>
    <dgm:cxn modelId="{C00B4BFC-737F-429E-A816-8FD73E96218A}" type="presParOf" srcId="{6C375E44-19B1-49D0-B6F7-E42CD4FC900F}" destId="{A03CA43A-AD70-45C2-8731-0FE361013A4D}" srcOrd="0" destOrd="0" presId="urn:microsoft.com/office/officeart/2008/layout/VerticalAccentList"/>
    <dgm:cxn modelId="{B5F7F0F2-0688-4231-AEE1-AC005A9A9FC7}" type="presParOf" srcId="{6C375E44-19B1-49D0-B6F7-E42CD4FC900F}" destId="{CAC271C0-ED89-464E-AD85-4FC168BADF56}" srcOrd="1" destOrd="0" presId="urn:microsoft.com/office/officeart/2008/layout/VerticalAccentList"/>
    <dgm:cxn modelId="{72B5A51B-42EC-47C9-A208-5E64AFFFF33C}" type="presParOf" srcId="{6C375E44-19B1-49D0-B6F7-E42CD4FC900F}" destId="{B936A1C5-944F-4A6E-98C4-B698F8D3D4B6}" srcOrd="2" destOrd="0" presId="urn:microsoft.com/office/officeart/2008/layout/VerticalAccentList"/>
    <dgm:cxn modelId="{98D3C17B-5DA5-4336-AC07-96B2734229B2}" type="presParOf" srcId="{6C375E44-19B1-49D0-B6F7-E42CD4FC900F}" destId="{4A8B685A-8659-4E46-B571-7F3612EDA231}" srcOrd="3" destOrd="0" presId="urn:microsoft.com/office/officeart/2008/layout/VerticalAccentList"/>
    <dgm:cxn modelId="{60A2D803-6873-498D-B2B0-FD9EE2B9195A}" type="presParOf" srcId="{6C375E44-19B1-49D0-B6F7-E42CD4FC900F}" destId="{29E390D3-EEF2-4C6B-832A-0ECC18612413}" srcOrd="4" destOrd="0" presId="urn:microsoft.com/office/officeart/2008/layout/VerticalAccentList"/>
    <dgm:cxn modelId="{ADA8443F-D87A-4AAB-9920-916B2B069745}" type="presParOf" srcId="{6C375E44-19B1-49D0-B6F7-E42CD4FC900F}" destId="{8A5F57A6-ED7C-4981-A740-AF6B817D5E42}" srcOrd="5" destOrd="0" presId="urn:microsoft.com/office/officeart/2008/layout/VerticalAccentList"/>
    <dgm:cxn modelId="{4D7084B3-429D-4610-A00E-521F7F5743E1}" type="presParOf" srcId="{6C375E44-19B1-49D0-B6F7-E42CD4FC900F}" destId="{8A0C1459-7872-4AE2-96E7-FF6B76C54CF2}" srcOrd="6" destOrd="0" presId="urn:microsoft.com/office/officeart/2008/layout/VerticalAccentList"/>
    <dgm:cxn modelId="{8F8B493C-63E1-4ED5-B824-D41672ECB991}" type="presParOf" srcId="{27E08915-8469-4622-8F2A-DB1CB2241204}" destId="{C5FD26DA-970E-4553-9548-3B7DFD849FFC}" srcOrd="8" destOrd="0" presId="urn:microsoft.com/office/officeart/2008/layout/VerticalAccentList"/>
    <dgm:cxn modelId="{4DC13F15-6556-461A-8A8F-F0A22321B45E}" type="presParOf" srcId="{27E08915-8469-4622-8F2A-DB1CB2241204}" destId="{4D1460F4-A20C-479E-8879-2D39EFE2A0AC}" srcOrd="9" destOrd="0" presId="urn:microsoft.com/office/officeart/2008/layout/VerticalAccentList"/>
    <dgm:cxn modelId="{5927329A-4F2F-4DF5-968C-F61695969369}" type="presParOf" srcId="{4D1460F4-A20C-479E-8879-2D39EFE2A0AC}" destId="{DCADB17C-DC27-4641-949F-85F2A5C04C24}" srcOrd="0" destOrd="0" presId="urn:microsoft.com/office/officeart/2008/layout/VerticalAccentList"/>
    <dgm:cxn modelId="{532357D7-6414-45F3-B357-9705B10C0499}" type="presParOf" srcId="{27E08915-8469-4622-8F2A-DB1CB2241204}" destId="{F4CFC4BB-D11D-40AC-BB06-530046B29487}" srcOrd="10" destOrd="0" presId="urn:microsoft.com/office/officeart/2008/layout/VerticalAccentList"/>
    <dgm:cxn modelId="{8C7015DC-D5EB-497E-8BA4-2329205FD09F}" type="presParOf" srcId="{F4CFC4BB-D11D-40AC-BB06-530046B29487}" destId="{AD17C47A-EEFA-48F8-A169-8D6C342ED28F}" srcOrd="0" destOrd="0" presId="urn:microsoft.com/office/officeart/2008/layout/VerticalAccentList"/>
    <dgm:cxn modelId="{C0FCF8FA-5DD0-4350-A4E7-98A41DDF83BF}" type="presParOf" srcId="{F4CFC4BB-D11D-40AC-BB06-530046B29487}" destId="{0BDF38AD-0F16-4ED6-B797-15BE19AC32FD}" srcOrd="1" destOrd="0" presId="urn:microsoft.com/office/officeart/2008/layout/VerticalAccentList"/>
    <dgm:cxn modelId="{EB083DE9-DDAD-4809-8A36-958BF9E00AE2}" type="presParOf" srcId="{F4CFC4BB-D11D-40AC-BB06-530046B29487}" destId="{3675ABD8-F269-40CD-B935-95B3999ABD8B}" srcOrd="2" destOrd="0" presId="urn:microsoft.com/office/officeart/2008/layout/VerticalAccentList"/>
    <dgm:cxn modelId="{29B4D635-4D46-44C9-8775-7FEAFB3BABFE}" type="presParOf" srcId="{F4CFC4BB-D11D-40AC-BB06-530046B29487}" destId="{5213C3E0-17E3-407F-AC4B-3C3E181F6C2E}" srcOrd="3" destOrd="0" presId="urn:microsoft.com/office/officeart/2008/layout/VerticalAccentList"/>
    <dgm:cxn modelId="{81EE2C9D-9C10-4038-B9D2-C9D8EA9EB8B0}" type="presParOf" srcId="{F4CFC4BB-D11D-40AC-BB06-530046B29487}" destId="{8696C08A-1E84-420F-850A-651BD8514EF6}" srcOrd="4" destOrd="0" presId="urn:microsoft.com/office/officeart/2008/layout/VerticalAccentList"/>
    <dgm:cxn modelId="{39285DFB-257E-436D-A4F7-E0C13202D0E2}" type="presParOf" srcId="{F4CFC4BB-D11D-40AC-BB06-530046B29487}" destId="{3B928268-829E-4488-97E8-62AA8D3AC466}" srcOrd="5" destOrd="0" presId="urn:microsoft.com/office/officeart/2008/layout/VerticalAccentList"/>
    <dgm:cxn modelId="{882AAC22-1A4F-4ADB-8718-1E3DDADDD916}" type="presParOf" srcId="{F4CFC4BB-D11D-40AC-BB06-530046B29487}" destId="{8A1C2EC6-4972-4835-856F-04450851FA60}" srcOrd="6" destOrd="0" presId="urn:microsoft.com/office/officeart/2008/layout/VerticalAccentList"/>
    <dgm:cxn modelId="{D9450E84-228E-42FA-8241-D32B48B8250E}" type="presParOf" srcId="{27E08915-8469-4622-8F2A-DB1CB2241204}" destId="{4F8CE9A6-AFAC-40A9-BFC0-10D7B0164C68}" srcOrd="11" destOrd="0" presId="urn:microsoft.com/office/officeart/2008/layout/VerticalAccentList"/>
    <dgm:cxn modelId="{F60454DA-5A65-4BD8-BDF6-6FCCD2BB6F24}" type="presParOf" srcId="{27E08915-8469-4622-8F2A-DB1CB2241204}" destId="{33ECDCF7-6C4B-4AFD-972B-EBD3D716691A}" srcOrd="12" destOrd="0" presId="urn:microsoft.com/office/officeart/2008/layout/VerticalAccentList"/>
    <dgm:cxn modelId="{27C4D069-5B64-4E64-8E45-2442E9A4A0E0}" type="presParOf" srcId="{33ECDCF7-6C4B-4AFD-972B-EBD3D716691A}" destId="{FD76E5E7-336B-450D-8929-D55698A8FB64}" srcOrd="0" destOrd="0" presId="urn:microsoft.com/office/officeart/2008/layout/VerticalAccentList"/>
    <dgm:cxn modelId="{03A4937A-50E2-47BC-8732-922E078D33F2}" type="presParOf" srcId="{27E08915-8469-4622-8F2A-DB1CB2241204}" destId="{18AB4D96-9124-47CF-9F13-BDB550540E70}" srcOrd="13" destOrd="0" presId="urn:microsoft.com/office/officeart/2008/layout/VerticalAccentList"/>
    <dgm:cxn modelId="{ECDCA46C-AC21-4EA5-ACEE-75B68A011731}" type="presParOf" srcId="{18AB4D96-9124-47CF-9F13-BDB550540E70}" destId="{B6071BCF-9808-43C7-8B05-18B8847D0E1C}" srcOrd="0" destOrd="0" presId="urn:microsoft.com/office/officeart/2008/layout/VerticalAccentList"/>
    <dgm:cxn modelId="{1A9DCF10-E669-4530-81B6-B1D279855772}" type="presParOf" srcId="{18AB4D96-9124-47CF-9F13-BDB550540E70}" destId="{AD5D0707-AC0F-4EB8-BBF2-CFD732C23595}" srcOrd="1" destOrd="0" presId="urn:microsoft.com/office/officeart/2008/layout/VerticalAccentList"/>
    <dgm:cxn modelId="{970215AD-60E6-4C85-A376-BCA34B0C9045}" type="presParOf" srcId="{18AB4D96-9124-47CF-9F13-BDB550540E70}" destId="{6D7B6E0A-5C3A-4252-BFFC-7366B163BDF5}" srcOrd="2" destOrd="0" presId="urn:microsoft.com/office/officeart/2008/layout/VerticalAccentList"/>
    <dgm:cxn modelId="{84C339BE-1085-4C61-8BB5-14397CDC22A3}" type="presParOf" srcId="{18AB4D96-9124-47CF-9F13-BDB550540E70}" destId="{697B9C12-A1B4-4804-B057-FA58CB7F2B2B}" srcOrd="3" destOrd="0" presId="urn:microsoft.com/office/officeart/2008/layout/VerticalAccentList"/>
    <dgm:cxn modelId="{66DD4AA8-E217-47A2-B4D2-667BC9BFBD12}" type="presParOf" srcId="{18AB4D96-9124-47CF-9F13-BDB550540E70}" destId="{6A6E72C6-4C11-4388-AB41-177FD9736410}" srcOrd="4" destOrd="0" presId="urn:microsoft.com/office/officeart/2008/layout/VerticalAccentList"/>
    <dgm:cxn modelId="{E979D58F-A42A-4863-AA82-0622D007E8F8}" type="presParOf" srcId="{18AB4D96-9124-47CF-9F13-BDB550540E70}" destId="{5744304C-DD64-449C-B134-D5EA1810B3EC}" srcOrd="5" destOrd="0" presId="urn:microsoft.com/office/officeart/2008/layout/VerticalAccentList"/>
    <dgm:cxn modelId="{AC564C41-F783-4BD4-813D-152604AB927F}" type="presParOf" srcId="{18AB4D96-9124-47CF-9F13-BDB550540E70}" destId="{7BD3C565-B3F6-47CB-9DC6-81338A77F9A0}" srcOrd="6" destOrd="0" presId="urn:microsoft.com/office/officeart/2008/layout/VerticalAccen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3EA4B-2A95-44EE-AAE7-000C40332C5E}">
      <dsp:nvSpPr>
        <dsp:cNvPr id="0" name=""/>
        <dsp:cNvSpPr/>
      </dsp:nvSpPr>
      <dsp:spPr>
        <a:xfrm>
          <a:off x="0" y="256158"/>
          <a:ext cx="4064000" cy="202176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Wingdings" panose="05000000000000000000" pitchFamily="2" charset="2"/>
            <a:buNone/>
          </a:pPr>
          <a:r>
            <a:rPr lang="en-US" sz="1800" kern="1200" spc="25" dirty="0" err="1">
              <a:effectLst/>
              <a:latin typeface="Baskerville Old Face" panose="02020602080505020303" pitchFamily="18" charset="0"/>
              <a:ea typeface="Calibri" panose="020F0502020204030204" pitchFamily="34" charset="0"/>
              <a:cs typeface="Times New Roman" panose="02020603050405020304" pitchFamily="18" charset="0"/>
            </a:rPr>
            <a:t>Cookd</a:t>
          </a:r>
          <a:r>
            <a:rPr lang="en-US" sz="1800" kern="1200" spc="25" dirty="0">
              <a:effectLst/>
              <a:latin typeface="Baskerville Old Face" panose="02020602080505020303" pitchFamily="18" charset="0"/>
              <a:ea typeface="Calibri" panose="020F0502020204030204" pitchFamily="34" charset="0"/>
              <a:cs typeface="Times New Roman" panose="02020603050405020304" pitchFamily="18" charset="0"/>
            </a:rPr>
            <a:t> is a D2C digital home-cooking, content, community, and e-commerce company built for home cooks, cooking enthusiasts, and foodies to search, watch, and cook new recipes every day and supply them to consumers using the platform.</a:t>
          </a:r>
          <a:endParaRPr lang="en-IN" sz="1800" kern="1200" dirty="0"/>
        </a:p>
      </dsp:txBody>
      <dsp:txXfrm>
        <a:off x="98694" y="354852"/>
        <a:ext cx="3866612" cy="1824372"/>
      </dsp:txXfrm>
    </dsp:sp>
    <dsp:sp modelId="{9A2BF212-5FA3-4BC3-AD54-5602D7DB2D9A}">
      <dsp:nvSpPr>
        <dsp:cNvPr id="0" name=""/>
        <dsp:cNvSpPr/>
      </dsp:nvSpPr>
      <dsp:spPr>
        <a:xfrm>
          <a:off x="0" y="2329757"/>
          <a:ext cx="4064000" cy="202176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spc="25" dirty="0">
              <a:effectLst/>
              <a:latin typeface="Baskerville Old Face" panose="02020602080505020303" pitchFamily="18" charset="0"/>
              <a:ea typeface="Calibri" panose="020F0502020204030204" pitchFamily="34" charset="0"/>
              <a:cs typeface="Times New Roman" panose="02020603050405020304" pitchFamily="18" charset="0"/>
            </a:rPr>
            <a:t>The Chennai-based digital food content brand aims at making cooking at home easy, efficient &amp; fun with recipes and food products.</a:t>
          </a:r>
        </a:p>
      </dsp:txBody>
      <dsp:txXfrm>
        <a:off x="98694" y="2428451"/>
        <a:ext cx="3866612" cy="18243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96F5A-3AE2-418E-98F5-868B5263A770}">
      <dsp:nvSpPr>
        <dsp:cNvPr id="0" name=""/>
        <dsp:cNvSpPr/>
      </dsp:nvSpPr>
      <dsp:spPr>
        <a:xfrm>
          <a:off x="315206" y="186088"/>
          <a:ext cx="5673718" cy="515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b" anchorCtr="0">
          <a:noAutofit/>
        </a:bodyPr>
        <a:lstStyle/>
        <a:p>
          <a:pPr marL="0" lvl="0" indent="0" algn="l" defTabSz="1022350">
            <a:lnSpc>
              <a:spcPct val="90000"/>
            </a:lnSpc>
            <a:spcBef>
              <a:spcPct val="0"/>
            </a:spcBef>
            <a:spcAft>
              <a:spcPct val="35000"/>
            </a:spcAft>
            <a:buFont typeface="Wingdings" panose="05000000000000000000" pitchFamily="2" charset="2"/>
            <a:buNone/>
          </a:pPr>
          <a:r>
            <a:rPr lang="en-US" sz="2300" kern="1200" spc="25" dirty="0">
              <a:solidFill>
                <a:srgbClr val="1C1D1D"/>
              </a:solidFill>
              <a:effectLst/>
              <a:latin typeface="Baskerville Old Face" panose="02020602080505020303" pitchFamily="18" charset="0"/>
              <a:ea typeface="Calibri" panose="020F0502020204030204" pitchFamily="34" charset="0"/>
              <a:cs typeface="Times New Roman" panose="02020603050405020304" pitchFamily="18" charset="0"/>
            </a:rPr>
            <a:t>Name: </a:t>
          </a:r>
          <a:r>
            <a:rPr lang="en-US" sz="2300" kern="1200" spc="25" dirty="0" err="1">
              <a:solidFill>
                <a:srgbClr val="1C1D1D"/>
              </a:solidFill>
              <a:effectLst/>
              <a:latin typeface="Baskerville Old Face" panose="02020602080505020303" pitchFamily="18" charset="0"/>
              <a:ea typeface="Calibri" panose="020F0502020204030204" pitchFamily="34" charset="0"/>
              <a:cs typeface="Times New Roman" panose="02020603050405020304" pitchFamily="18" charset="0"/>
            </a:rPr>
            <a:t>cookd</a:t>
          </a:r>
          <a:r>
            <a:rPr lang="en-US" sz="2300" kern="1200" spc="25" dirty="0">
              <a:solidFill>
                <a:srgbClr val="1C1D1D"/>
              </a:solidFill>
              <a:effectLst/>
              <a:latin typeface="Baskerville Old Face" panose="02020602080505020303" pitchFamily="18" charset="0"/>
              <a:ea typeface="Calibri" panose="020F0502020204030204" pitchFamily="34" charset="0"/>
              <a:cs typeface="Times New Roman" panose="02020603050405020304" pitchFamily="18" charset="0"/>
            </a:rPr>
            <a:t> </a:t>
          </a:r>
          <a:r>
            <a:rPr lang="en-US" sz="2300" kern="1200" spc="25" dirty="0" err="1">
              <a:solidFill>
                <a:srgbClr val="1C1D1D"/>
              </a:solidFill>
              <a:effectLst/>
              <a:latin typeface="Baskerville Old Face" panose="02020602080505020303" pitchFamily="18" charset="0"/>
              <a:ea typeface="Calibri" panose="020F0502020204030204" pitchFamily="34" charset="0"/>
              <a:cs typeface="Times New Roman" panose="02020603050405020304" pitchFamily="18" charset="0"/>
            </a:rPr>
            <a:t>venure</a:t>
          </a:r>
          <a:r>
            <a:rPr lang="en-US" sz="2300" kern="1200" spc="25" dirty="0" err="1">
              <a:solidFill>
                <a:srgbClr val="1C1D1D"/>
              </a:solidFill>
              <a:latin typeface="Baskerville Old Face" panose="02020602080505020303" pitchFamily="18" charset="0"/>
              <a:ea typeface="Calibri" panose="020F0502020204030204" pitchFamily="34" charset="0"/>
              <a:cs typeface="Times New Roman" panose="02020603050405020304" pitchFamily="18" charset="0"/>
            </a:rPr>
            <a:t>s</a:t>
          </a:r>
          <a:endParaRPr lang="en-IN" sz="2300" kern="1200" dirty="0"/>
        </a:p>
      </dsp:txBody>
      <dsp:txXfrm>
        <a:off x="315206" y="186088"/>
        <a:ext cx="5673718" cy="515792"/>
      </dsp:txXfrm>
    </dsp:sp>
    <dsp:sp modelId="{3EA4B9D7-D749-4250-9939-17156D20E0D2}">
      <dsp:nvSpPr>
        <dsp:cNvPr id="0" name=""/>
        <dsp:cNvSpPr/>
      </dsp:nvSpPr>
      <dsp:spPr>
        <a:xfrm>
          <a:off x="315206" y="701880"/>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7F8DC4-4FFC-4A6B-8EF1-547C671A6BE8}">
      <dsp:nvSpPr>
        <dsp:cNvPr id="0" name=""/>
        <dsp:cNvSpPr/>
      </dsp:nvSpPr>
      <dsp:spPr>
        <a:xfrm>
          <a:off x="1115831" y="701880"/>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317CA3-1F9E-4787-8EB5-8B488A153A08}">
      <dsp:nvSpPr>
        <dsp:cNvPr id="0" name=""/>
        <dsp:cNvSpPr/>
      </dsp:nvSpPr>
      <dsp:spPr>
        <a:xfrm>
          <a:off x="1916456" y="701880"/>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BC0DF7-B6FA-4BFC-895E-376ECBC194CE}">
      <dsp:nvSpPr>
        <dsp:cNvPr id="0" name=""/>
        <dsp:cNvSpPr/>
      </dsp:nvSpPr>
      <dsp:spPr>
        <a:xfrm>
          <a:off x="2717080" y="701880"/>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FA2EA6-8BA7-4B59-AF63-2531778D64C9}">
      <dsp:nvSpPr>
        <dsp:cNvPr id="0" name=""/>
        <dsp:cNvSpPr/>
      </dsp:nvSpPr>
      <dsp:spPr>
        <a:xfrm>
          <a:off x="3517705" y="701880"/>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BCE8D4-F573-4AA6-9E84-3FC42EE60D74}">
      <dsp:nvSpPr>
        <dsp:cNvPr id="0" name=""/>
        <dsp:cNvSpPr/>
      </dsp:nvSpPr>
      <dsp:spPr>
        <a:xfrm>
          <a:off x="4318330" y="701880"/>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EEE1D8-DA8A-4310-BF90-6ED75F187C40}">
      <dsp:nvSpPr>
        <dsp:cNvPr id="0" name=""/>
        <dsp:cNvSpPr/>
      </dsp:nvSpPr>
      <dsp:spPr>
        <a:xfrm>
          <a:off x="5118955" y="701880"/>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F48043-7A8A-416F-8E29-210B807ED3AE}">
      <dsp:nvSpPr>
        <dsp:cNvPr id="0" name=""/>
        <dsp:cNvSpPr/>
      </dsp:nvSpPr>
      <dsp:spPr>
        <a:xfrm>
          <a:off x="315206" y="905823"/>
          <a:ext cx="5673718" cy="515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b" anchorCtr="0">
          <a:noAutofit/>
        </a:bodyPr>
        <a:lstStyle/>
        <a:p>
          <a:pPr marL="0" lvl="0" indent="0" algn="l" defTabSz="1022350">
            <a:lnSpc>
              <a:spcPct val="90000"/>
            </a:lnSpc>
            <a:spcBef>
              <a:spcPct val="0"/>
            </a:spcBef>
            <a:spcAft>
              <a:spcPct val="35000"/>
            </a:spcAft>
            <a:buFont typeface="Wingdings" panose="05000000000000000000" pitchFamily="2" charset="2"/>
            <a:buNone/>
          </a:pPr>
          <a:r>
            <a:rPr lang="en-US" sz="2300" kern="1200" spc="25" dirty="0">
              <a:solidFill>
                <a:srgbClr val="1C1D1D"/>
              </a:solidFill>
              <a:latin typeface="Baskerville Old Face" panose="02020602080505020303" pitchFamily="18" charset="0"/>
              <a:ea typeface="Calibri" panose="020F0502020204030204" pitchFamily="34" charset="0"/>
              <a:cs typeface="Times New Roman" panose="02020603050405020304" pitchFamily="18" charset="0"/>
            </a:rPr>
            <a:t>founded: 2019, </a:t>
          </a:r>
          <a:endParaRPr lang="en-IN" sz="2300" kern="1200" dirty="0"/>
        </a:p>
      </dsp:txBody>
      <dsp:txXfrm>
        <a:off x="315206" y="905823"/>
        <a:ext cx="5673718" cy="515792"/>
      </dsp:txXfrm>
    </dsp:sp>
    <dsp:sp modelId="{445936BF-B442-469F-97FD-89B6715884E6}">
      <dsp:nvSpPr>
        <dsp:cNvPr id="0" name=""/>
        <dsp:cNvSpPr/>
      </dsp:nvSpPr>
      <dsp:spPr>
        <a:xfrm>
          <a:off x="315206" y="1421615"/>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006149-AE79-49E6-AF87-745448E48DDA}">
      <dsp:nvSpPr>
        <dsp:cNvPr id="0" name=""/>
        <dsp:cNvSpPr/>
      </dsp:nvSpPr>
      <dsp:spPr>
        <a:xfrm>
          <a:off x="1115831" y="1421615"/>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B6C7BE-40C0-495F-BF8D-F62D33C22268}">
      <dsp:nvSpPr>
        <dsp:cNvPr id="0" name=""/>
        <dsp:cNvSpPr/>
      </dsp:nvSpPr>
      <dsp:spPr>
        <a:xfrm>
          <a:off x="1916456" y="1421615"/>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50746A-764C-4BB3-88F8-78242E938F75}">
      <dsp:nvSpPr>
        <dsp:cNvPr id="0" name=""/>
        <dsp:cNvSpPr/>
      </dsp:nvSpPr>
      <dsp:spPr>
        <a:xfrm>
          <a:off x="2717080" y="1421615"/>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3F73D9-4390-4ADB-8008-AF038EF12CFB}">
      <dsp:nvSpPr>
        <dsp:cNvPr id="0" name=""/>
        <dsp:cNvSpPr/>
      </dsp:nvSpPr>
      <dsp:spPr>
        <a:xfrm>
          <a:off x="3517705" y="1421615"/>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3A2385-D766-4ACB-BE38-47B71332CB81}">
      <dsp:nvSpPr>
        <dsp:cNvPr id="0" name=""/>
        <dsp:cNvSpPr/>
      </dsp:nvSpPr>
      <dsp:spPr>
        <a:xfrm>
          <a:off x="4318330" y="1421615"/>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A889F8-DC98-4EF8-BDFF-36AAF8C7B046}">
      <dsp:nvSpPr>
        <dsp:cNvPr id="0" name=""/>
        <dsp:cNvSpPr/>
      </dsp:nvSpPr>
      <dsp:spPr>
        <a:xfrm>
          <a:off x="5118955" y="1421615"/>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E4B6D1-41B0-4AE9-A3A7-3917DD23AFFC}">
      <dsp:nvSpPr>
        <dsp:cNvPr id="0" name=""/>
        <dsp:cNvSpPr/>
      </dsp:nvSpPr>
      <dsp:spPr>
        <a:xfrm>
          <a:off x="315206" y="1625558"/>
          <a:ext cx="5673718" cy="515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b" anchorCtr="0">
          <a:noAutofit/>
        </a:bodyPr>
        <a:lstStyle/>
        <a:p>
          <a:pPr marL="0" lvl="0" indent="0" algn="l" defTabSz="1022350">
            <a:lnSpc>
              <a:spcPct val="90000"/>
            </a:lnSpc>
            <a:spcBef>
              <a:spcPct val="0"/>
            </a:spcBef>
            <a:spcAft>
              <a:spcPct val="35000"/>
            </a:spcAft>
            <a:buFont typeface="Wingdings" panose="05000000000000000000" pitchFamily="2" charset="2"/>
            <a:buNone/>
          </a:pPr>
          <a:r>
            <a:rPr lang="en-US" sz="2300" kern="1200" spc="25" dirty="0">
              <a:solidFill>
                <a:srgbClr val="1C1D1D"/>
              </a:solidFill>
              <a:latin typeface="Baskerville Old Face" panose="02020602080505020303" pitchFamily="18" charset="0"/>
              <a:ea typeface="Calibri" panose="020F0502020204030204" pitchFamily="34" charset="0"/>
              <a:cs typeface="Times New Roman" panose="02020603050405020304" pitchFamily="18" charset="0"/>
            </a:rPr>
            <a:t>area </a:t>
          </a:r>
          <a:r>
            <a:rPr lang="en-US" sz="2300" kern="1200" spc="25" dirty="0" err="1">
              <a:solidFill>
                <a:srgbClr val="1C1D1D"/>
              </a:solidFill>
              <a:latin typeface="Baskerville Old Face" panose="02020602080505020303" pitchFamily="18" charset="0"/>
              <a:ea typeface="Calibri" panose="020F0502020204030204" pitchFamily="34" charset="0"/>
              <a:cs typeface="Times New Roman" panose="02020603050405020304" pitchFamily="18" charset="0"/>
            </a:rPr>
            <a:t>seved</a:t>
          </a:r>
          <a:r>
            <a:rPr lang="en-US" sz="2300" kern="1200" spc="25" dirty="0">
              <a:solidFill>
                <a:srgbClr val="1C1D1D"/>
              </a:solidFill>
              <a:latin typeface="Baskerville Old Face" panose="02020602080505020303" pitchFamily="18" charset="0"/>
              <a:ea typeface="Calibri" panose="020F0502020204030204" pitchFamily="34" charset="0"/>
              <a:cs typeface="Times New Roman" panose="02020603050405020304" pitchFamily="18" charset="0"/>
            </a:rPr>
            <a:t>: </a:t>
          </a:r>
          <a:r>
            <a:rPr lang="en-US" sz="2300" kern="1200" spc="25" dirty="0" err="1">
              <a:solidFill>
                <a:srgbClr val="1C1D1D"/>
              </a:solidFill>
              <a:latin typeface="Baskerville Old Face" panose="02020602080505020303" pitchFamily="18" charset="0"/>
              <a:ea typeface="Calibri" panose="020F0502020204030204" pitchFamily="34" charset="0"/>
              <a:cs typeface="Times New Roman" panose="02020603050405020304" pitchFamily="18" charset="0"/>
            </a:rPr>
            <a:t>india</a:t>
          </a:r>
          <a:r>
            <a:rPr lang="en-US" sz="2300" kern="1200" spc="25" dirty="0">
              <a:solidFill>
                <a:srgbClr val="1C1D1D"/>
              </a:solidFill>
              <a:latin typeface="Baskerville Old Face" panose="02020602080505020303" pitchFamily="18" charset="0"/>
              <a:ea typeface="Calibri" panose="020F0502020204030204" pitchFamily="34" charset="0"/>
              <a:cs typeface="Times New Roman" panose="02020603050405020304" pitchFamily="18" charset="0"/>
            </a:rPr>
            <a:t>, </a:t>
          </a:r>
          <a:endParaRPr lang="en-IN" sz="2300" kern="1200" dirty="0"/>
        </a:p>
      </dsp:txBody>
      <dsp:txXfrm>
        <a:off x="315206" y="1625558"/>
        <a:ext cx="5673718" cy="515792"/>
      </dsp:txXfrm>
    </dsp:sp>
    <dsp:sp modelId="{A03CA43A-AD70-45C2-8731-0FE361013A4D}">
      <dsp:nvSpPr>
        <dsp:cNvPr id="0" name=""/>
        <dsp:cNvSpPr/>
      </dsp:nvSpPr>
      <dsp:spPr>
        <a:xfrm>
          <a:off x="315206" y="2141350"/>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C271C0-ED89-464E-AD85-4FC168BADF56}">
      <dsp:nvSpPr>
        <dsp:cNvPr id="0" name=""/>
        <dsp:cNvSpPr/>
      </dsp:nvSpPr>
      <dsp:spPr>
        <a:xfrm>
          <a:off x="1115831" y="2141350"/>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36A1C5-944F-4A6E-98C4-B698F8D3D4B6}">
      <dsp:nvSpPr>
        <dsp:cNvPr id="0" name=""/>
        <dsp:cNvSpPr/>
      </dsp:nvSpPr>
      <dsp:spPr>
        <a:xfrm>
          <a:off x="1916456" y="2141350"/>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8B685A-8659-4E46-B571-7F3612EDA231}">
      <dsp:nvSpPr>
        <dsp:cNvPr id="0" name=""/>
        <dsp:cNvSpPr/>
      </dsp:nvSpPr>
      <dsp:spPr>
        <a:xfrm>
          <a:off x="2717080" y="2141350"/>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E390D3-EEF2-4C6B-832A-0ECC18612413}">
      <dsp:nvSpPr>
        <dsp:cNvPr id="0" name=""/>
        <dsp:cNvSpPr/>
      </dsp:nvSpPr>
      <dsp:spPr>
        <a:xfrm>
          <a:off x="3517705" y="2141350"/>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5F57A6-ED7C-4981-A740-AF6B817D5E42}">
      <dsp:nvSpPr>
        <dsp:cNvPr id="0" name=""/>
        <dsp:cNvSpPr/>
      </dsp:nvSpPr>
      <dsp:spPr>
        <a:xfrm>
          <a:off x="4318330" y="2141350"/>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0C1459-7872-4AE2-96E7-FF6B76C54CF2}">
      <dsp:nvSpPr>
        <dsp:cNvPr id="0" name=""/>
        <dsp:cNvSpPr/>
      </dsp:nvSpPr>
      <dsp:spPr>
        <a:xfrm>
          <a:off x="5118955" y="2141350"/>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ADB17C-DC27-4641-949F-85F2A5C04C24}">
      <dsp:nvSpPr>
        <dsp:cNvPr id="0" name=""/>
        <dsp:cNvSpPr/>
      </dsp:nvSpPr>
      <dsp:spPr>
        <a:xfrm>
          <a:off x="315206" y="2345293"/>
          <a:ext cx="5673718" cy="515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b" anchorCtr="0">
          <a:noAutofit/>
        </a:bodyPr>
        <a:lstStyle/>
        <a:p>
          <a:pPr marL="0" lvl="0" indent="0" algn="l" defTabSz="1022350">
            <a:lnSpc>
              <a:spcPct val="90000"/>
            </a:lnSpc>
            <a:spcBef>
              <a:spcPct val="0"/>
            </a:spcBef>
            <a:spcAft>
              <a:spcPct val="35000"/>
            </a:spcAft>
            <a:buFont typeface="Wingdings" panose="05000000000000000000" pitchFamily="2" charset="2"/>
            <a:buNone/>
          </a:pPr>
          <a:r>
            <a:rPr lang="en-US" sz="2300" kern="1200" spc="25" dirty="0">
              <a:solidFill>
                <a:srgbClr val="1C1D1D"/>
              </a:solidFill>
              <a:latin typeface="Baskerville Old Face" panose="02020602080505020303" pitchFamily="18" charset="0"/>
              <a:ea typeface="Calibri" panose="020F0502020204030204" pitchFamily="34" charset="0"/>
              <a:cs typeface="Times New Roman" panose="02020603050405020304" pitchFamily="18" charset="0"/>
            </a:rPr>
            <a:t>founder and </a:t>
          </a:r>
          <a:r>
            <a:rPr lang="en-US" sz="2300" kern="1200" spc="25" dirty="0" err="1">
              <a:solidFill>
                <a:srgbClr val="1C1D1D"/>
              </a:solidFill>
              <a:latin typeface="Baskerville Old Face" panose="02020602080505020303" pitchFamily="18" charset="0"/>
              <a:ea typeface="Calibri" panose="020F0502020204030204" pitchFamily="34" charset="0"/>
              <a:cs typeface="Times New Roman" panose="02020603050405020304" pitchFamily="18" charset="0"/>
            </a:rPr>
            <a:t>ceo</a:t>
          </a:r>
          <a:r>
            <a:rPr lang="en-US" sz="2300" kern="1200" spc="25" dirty="0">
              <a:solidFill>
                <a:srgbClr val="1C1D1D"/>
              </a:solidFill>
              <a:latin typeface="Baskerville Old Face" panose="02020602080505020303" pitchFamily="18" charset="0"/>
              <a:ea typeface="Calibri" panose="020F0502020204030204" pitchFamily="34" charset="0"/>
              <a:cs typeface="Times New Roman" panose="02020603050405020304" pitchFamily="18" charset="0"/>
            </a:rPr>
            <a:t>: </a:t>
          </a:r>
          <a:r>
            <a:rPr lang="en-US" sz="2300" kern="1200" spc="25" dirty="0" err="1">
              <a:solidFill>
                <a:srgbClr val="1C1D1D"/>
              </a:solidFill>
              <a:latin typeface="Baskerville Old Face" panose="02020602080505020303" pitchFamily="18" charset="0"/>
              <a:ea typeface="Calibri" panose="020F0502020204030204" pitchFamily="34" charset="0"/>
              <a:cs typeface="Times New Roman" panose="02020603050405020304" pitchFamily="18" charset="0"/>
            </a:rPr>
            <a:t>AathitiyanV.S</a:t>
          </a:r>
          <a:endParaRPr lang="en-IN" sz="2300" kern="1200" dirty="0"/>
        </a:p>
      </dsp:txBody>
      <dsp:txXfrm>
        <a:off x="315206" y="2345293"/>
        <a:ext cx="5673718" cy="515792"/>
      </dsp:txXfrm>
    </dsp:sp>
    <dsp:sp modelId="{AD17C47A-EEFA-48F8-A169-8D6C342ED28F}">
      <dsp:nvSpPr>
        <dsp:cNvPr id="0" name=""/>
        <dsp:cNvSpPr/>
      </dsp:nvSpPr>
      <dsp:spPr>
        <a:xfrm>
          <a:off x="315206" y="2861086"/>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DF38AD-0F16-4ED6-B797-15BE19AC32FD}">
      <dsp:nvSpPr>
        <dsp:cNvPr id="0" name=""/>
        <dsp:cNvSpPr/>
      </dsp:nvSpPr>
      <dsp:spPr>
        <a:xfrm>
          <a:off x="1115831" y="2861086"/>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75ABD8-F269-40CD-B935-95B3999ABD8B}">
      <dsp:nvSpPr>
        <dsp:cNvPr id="0" name=""/>
        <dsp:cNvSpPr/>
      </dsp:nvSpPr>
      <dsp:spPr>
        <a:xfrm>
          <a:off x="1916456" y="2861086"/>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13C3E0-17E3-407F-AC4B-3C3E181F6C2E}">
      <dsp:nvSpPr>
        <dsp:cNvPr id="0" name=""/>
        <dsp:cNvSpPr/>
      </dsp:nvSpPr>
      <dsp:spPr>
        <a:xfrm>
          <a:off x="2717080" y="2861086"/>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96C08A-1E84-420F-850A-651BD8514EF6}">
      <dsp:nvSpPr>
        <dsp:cNvPr id="0" name=""/>
        <dsp:cNvSpPr/>
      </dsp:nvSpPr>
      <dsp:spPr>
        <a:xfrm>
          <a:off x="3517705" y="2861086"/>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928268-829E-4488-97E8-62AA8D3AC466}">
      <dsp:nvSpPr>
        <dsp:cNvPr id="0" name=""/>
        <dsp:cNvSpPr/>
      </dsp:nvSpPr>
      <dsp:spPr>
        <a:xfrm>
          <a:off x="4318330" y="2861086"/>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1C2EC6-4972-4835-856F-04450851FA60}">
      <dsp:nvSpPr>
        <dsp:cNvPr id="0" name=""/>
        <dsp:cNvSpPr/>
      </dsp:nvSpPr>
      <dsp:spPr>
        <a:xfrm>
          <a:off x="5118955" y="2861086"/>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76E5E7-336B-450D-8929-D55698A8FB64}">
      <dsp:nvSpPr>
        <dsp:cNvPr id="0" name=""/>
        <dsp:cNvSpPr/>
      </dsp:nvSpPr>
      <dsp:spPr>
        <a:xfrm>
          <a:off x="315206" y="3065028"/>
          <a:ext cx="5673718" cy="515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b" anchorCtr="0">
          <a:noAutofit/>
        </a:bodyPr>
        <a:lstStyle/>
        <a:p>
          <a:pPr marL="0" lvl="0" indent="0" algn="l" defTabSz="1022350">
            <a:lnSpc>
              <a:spcPct val="90000"/>
            </a:lnSpc>
            <a:spcBef>
              <a:spcPct val="0"/>
            </a:spcBef>
            <a:spcAft>
              <a:spcPct val="35000"/>
            </a:spcAft>
            <a:buNone/>
          </a:pPr>
          <a:r>
            <a:rPr lang="en-IN" sz="2300" kern="1200" spc="25" dirty="0">
              <a:latin typeface="Baskerville Old Face" panose="02020602080505020303" pitchFamily="18" charset="0"/>
              <a:ea typeface="Calibri" panose="020F0502020204030204" pitchFamily="34" charset="0"/>
              <a:cs typeface="Times New Roman" panose="02020603050405020304" pitchFamily="18" charset="0"/>
            </a:rPr>
            <a:t>Headquartered: </a:t>
          </a:r>
          <a:r>
            <a:rPr lang="en-US" sz="2300" kern="1200" spc="25" dirty="0">
              <a:solidFill>
                <a:srgbClr val="1C1D1D"/>
              </a:solidFill>
              <a:latin typeface="Baskerville Old Face" panose="02020602080505020303" pitchFamily="18" charset="0"/>
              <a:ea typeface="Calibri" panose="020F0502020204030204" pitchFamily="34" charset="0"/>
              <a:cs typeface="Times New Roman" panose="02020603050405020304" pitchFamily="18" charset="0"/>
            </a:rPr>
            <a:t>Chennai</a:t>
          </a:r>
          <a:endParaRPr lang="en-US" sz="2300" kern="1200" spc="25" dirty="0">
            <a:effectLst/>
            <a:latin typeface="Baskerville Old Face" panose="02020602080505020303" pitchFamily="18" charset="0"/>
            <a:ea typeface="Calibri" panose="020F0502020204030204" pitchFamily="34" charset="0"/>
            <a:cs typeface="Times New Roman" panose="02020603050405020304" pitchFamily="18" charset="0"/>
          </a:endParaRPr>
        </a:p>
      </dsp:txBody>
      <dsp:txXfrm>
        <a:off x="315206" y="3065028"/>
        <a:ext cx="5673718" cy="515792"/>
      </dsp:txXfrm>
    </dsp:sp>
    <dsp:sp modelId="{B6071BCF-9808-43C7-8B05-18B8847D0E1C}">
      <dsp:nvSpPr>
        <dsp:cNvPr id="0" name=""/>
        <dsp:cNvSpPr/>
      </dsp:nvSpPr>
      <dsp:spPr>
        <a:xfrm>
          <a:off x="315206" y="3580821"/>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5D0707-AC0F-4EB8-BBF2-CFD732C23595}">
      <dsp:nvSpPr>
        <dsp:cNvPr id="0" name=""/>
        <dsp:cNvSpPr/>
      </dsp:nvSpPr>
      <dsp:spPr>
        <a:xfrm>
          <a:off x="1115831" y="3580821"/>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7B6E0A-5C3A-4252-BFFC-7366B163BDF5}">
      <dsp:nvSpPr>
        <dsp:cNvPr id="0" name=""/>
        <dsp:cNvSpPr/>
      </dsp:nvSpPr>
      <dsp:spPr>
        <a:xfrm>
          <a:off x="1916456" y="3580821"/>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7B9C12-A1B4-4804-B057-FA58CB7F2B2B}">
      <dsp:nvSpPr>
        <dsp:cNvPr id="0" name=""/>
        <dsp:cNvSpPr/>
      </dsp:nvSpPr>
      <dsp:spPr>
        <a:xfrm>
          <a:off x="2717080" y="3580821"/>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6E72C6-4C11-4388-AB41-177FD9736410}">
      <dsp:nvSpPr>
        <dsp:cNvPr id="0" name=""/>
        <dsp:cNvSpPr/>
      </dsp:nvSpPr>
      <dsp:spPr>
        <a:xfrm>
          <a:off x="3517705" y="3580821"/>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44304C-DD64-449C-B134-D5EA1810B3EC}">
      <dsp:nvSpPr>
        <dsp:cNvPr id="0" name=""/>
        <dsp:cNvSpPr/>
      </dsp:nvSpPr>
      <dsp:spPr>
        <a:xfrm>
          <a:off x="4318330" y="3580821"/>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D3C565-B3F6-47CB-9DC6-81338A77F9A0}">
      <dsp:nvSpPr>
        <dsp:cNvPr id="0" name=""/>
        <dsp:cNvSpPr/>
      </dsp:nvSpPr>
      <dsp:spPr>
        <a:xfrm>
          <a:off x="5118955" y="3580821"/>
          <a:ext cx="756495" cy="126082"/>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0E565-B242-4338-B2A6-AF14CFCCB3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508550-B639-4B4D-BF3C-43352CB900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291222-20CF-4ED1-A0A4-012CFD542507}"/>
              </a:ext>
            </a:extLst>
          </p:cNvPr>
          <p:cNvSpPr>
            <a:spLocks noGrp="1"/>
          </p:cNvSpPr>
          <p:nvPr>
            <p:ph type="dt" sz="half" idx="10"/>
          </p:nvPr>
        </p:nvSpPr>
        <p:spPr/>
        <p:txBody>
          <a:bodyPr/>
          <a:lstStyle/>
          <a:p>
            <a:fld id="{ED42B936-E4D3-4D5F-B214-461790FE8792}" type="datetimeFigureOut">
              <a:rPr lang="en-IN" smtClean="0"/>
              <a:t>22-09-2024</a:t>
            </a:fld>
            <a:endParaRPr lang="en-IN"/>
          </a:p>
        </p:txBody>
      </p:sp>
      <p:sp>
        <p:nvSpPr>
          <p:cNvPr id="5" name="Footer Placeholder 4">
            <a:extLst>
              <a:ext uri="{FF2B5EF4-FFF2-40B4-BE49-F238E27FC236}">
                <a16:creationId xmlns:a16="http://schemas.microsoft.com/office/drawing/2014/main" id="{7694D0E0-869E-4CB3-AF57-A016442BBE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FA6917-BD77-430F-B6D3-44D572B2A499}"/>
              </a:ext>
            </a:extLst>
          </p:cNvPr>
          <p:cNvSpPr>
            <a:spLocks noGrp="1"/>
          </p:cNvSpPr>
          <p:nvPr>
            <p:ph type="sldNum" sz="quarter" idx="12"/>
          </p:nvPr>
        </p:nvSpPr>
        <p:spPr/>
        <p:txBody>
          <a:bodyPr/>
          <a:lstStyle/>
          <a:p>
            <a:fld id="{FE31241B-6C0F-4FE5-995B-8C7E18C6FC21}" type="slidenum">
              <a:rPr lang="en-IN" smtClean="0"/>
              <a:t>‹#›</a:t>
            </a:fld>
            <a:endParaRPr lang="en-IN"/>
          </a:p>
        </p:txBody>
      </p:sp>
    </p:spTree>
    <p:extLst>
      <p:ext uri="{BB962C8B-B14F-4D97-AF65-F5344CB8AC3E}">
        <p14:creationId xmlns:p14="http://schemas.microsoft.com/office/powerpoint/2010/main" val="3530140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7DBED-3286-4979-9A9A-5D2AB9ED62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5AE269-DBED-4D96-9E47-9A69F968FB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3A33FB-ADAA-4D80-9E58-C4DEACD3850E}"/>
              </a:ext>
            </a:extLst>
          </p:cNvPr>
          <p:cNvSpPr>
            <a:spLocks noGrp="1"/>
          </p:cNvSpPr>
          <p:nvPr>
            <p:ph type="dt" sz="half" idx="10"/>
          </p:nvPr>
        </p:nvSpPr>
        <p:spPr/>
        <p:txBody>
          <a:bodyPr/>
          <a:lstStyle/>
          <a:p>
            <a:fld id="{ED42B936-E4D3-4D5F-B214-461790FE8792}" type="datetimeFigureOut">
              <a:rPr lang="en-IN" smtClean="0"/>
              <a:t>22-09-2024</a:t>
            </a:fld>
            <a:endParaRPr lang="en-IN"/>
          </a:p>
        </p:txBody>
      </p:sp>
      <p:sp>
        <p:nvSpPr>
          <p:cNvPr id="5" name="Footer Placeholder 4">
            <a:extLst>
              <a:ext uri="{FF2B5EF4-FFF2-40B4-BE49-F238E27FC236}">
                <a16:creationId xmlns:a16="http://schemas.microsoft.com/office/drawing/2014/main" id="{17D70475-C92E-44A9-9E08-E2357A692D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CD9233-8206-415B-9856-69EC4A33D626}"/>
              </a:ext>
            </a:extLst>
          </p:cNvPr>
          <p:cNvSpPr>
            <a:spLocks noGrp="1"/>
          </p:cNvSpPr>
          <p:nvPr>
            <p:ph type="sldNum" sz="quarter" idx="12"/>
          </p:nvPr>
        </p:nvSpPr>
        <p:spPr/>
        <p:txBody>
          <a:bodyPr/>
          <a:lstStyle/>
          <a:p>
            <a:fld id="{FE31241B-6C0F-4FE5-995B-8C7E18C6FC21}" type="slidenum">
              <a:rPr lang="en-IN" smtClean="0"/>
              <a:t>‹#›</a:t>
            </a:fld>
            <a:endParaRPr lang="en-IN"/>
          </a:p>
        </p:txBody>
      </p:sp>
    </p:spTree>
    <p:extLst>
      <p:ext uri="{BB962C8B-B14F-4D97-AF65-F5344CB8AC3E}">
        <p14:creationId xmlns:p14="http://schemas.microsoft.com/office/powerpoint/2010/main" val="1723873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A0F2F-DA29-47FE-800D-ED9B93707B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486688-CE08-47E6-981C-C33A9E8EF7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72927C-0B01-4230-846C-4A9096900B6C}"/>
              </a:ext>
            </a:extLst>
          </p:cNvPr>
          <p:cNvSpPr>
            <a:spLocks noGrp="1"/>
          </p:cNvSpPr>
          <p:nvPr>
            <p:ph type="dt" sz="half" idx="10"/>
          </p:nvPr>
        </p:nvSpPr>
        <p:spPr/>
        <p:txBody>
          <a:bodyPr/>
          <a:lstStyle/>
          <a:p>
            <a:fld id="{ED42B936-E4D3-4D5F-B214-461790FE8792}" type="datetimeFigureOut">
              <a:rPr lang="en-IN" smtClean="0"/>
              <a:t>22-09-2024</a:t>
            </a:fld>
            <a:endParaRPr lang="en-IN"/>
          </a:p>
        </p:txBody>
      </p:sp>
      <p:sp>
        <p:nvSpPr>
          <p:cNvPr id="5" name="Footer Placeholder 4">
            <a:extLst>
              <a:ext uri="{FF2B5EF4-FFF2-40B4-BE49-F238E27FC236}">
                <a16:creationId xmlns:a16="http://schemas.microsoft.com/office/drawing/2014/main" id="{C0B8E6F5-0F5E-45C3-B692-AEE9334319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9DA2E3-CE08-42A5-A822-477A503CCCBC}"/>
              </a:ext>
            </a:extLst>
          </p:cNvPr>
          <p:cNvSpPr>
            <a:spLocks noGrp="1"/>
          </p:cNvSpPr>
          <p:nvPr>
            <p:ph type="sldNum" sz="quarter" idx="12"/>
          </p:nvPr>
        </p:nvSpPr>
        <p:spPr/>
        <p:txBody>
          <a:bodyPr/>
          <a:lstStyle/>
          <a:p>
            <a:fld id="{FE31241B-6C0F-4FE5-995B-8C7E18C6FC21}" type="slidenum">
              <a:rPr lang="en-IN" smtClean="0"/>
              <a:t>‹#›</a:t>
            </a:fld>
            <a:endParaRPr lang="en-IN"/>
          </a:p>
        </p:txBody>
      </p:sp>
    </p:spTree>
    <p:extLst>
      <p:ext uri="{BB962C8B-B14F-4D97-AF65-F5344CB8AC3E}">
        <p14:creationId xmlns:p14="http://schemas.microsoft.com/office/powerpoint/2010/main" val="2453436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956B5-CA1B-42BF-B535-C983CB31C0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AF3AAB-22F8-469F-B9F9-4FEA923B2B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CF7691-8B4F-4CB6-8000-F41AEB363406}"/>
              </a:ext>
            </a:extLst>
          </p:cNvPr>
          <p:cNvSpPr>
            <a:spLocks noGrp="1"/>
          </p:cNvSpPr>
          <p:nvPr>
            <p:ph type="dt" sz="half" idx="10"/>
          </p:nvPr>
        </p:nvSpPr>
        <p:spPr/>
        <p:txBody>
          <a:bodyPr/>
          <a:lstStyle/>
          <a:p>
            <a:fld id="{ED42B936-E4D3-4D5F-B214-461790FE8792}" type="datetimeFigureOut">
              <a:rPr lang="en-IN" smtClean="0"/>
              <a:t>22-09-2024</a:t>
            </a:fld>
            <a:endParaRPr lang="en-IN"/>
          </a:p>
        </p:txBody>
      </p:sp>
      <p:sp>
        <p:nvSpPr>
          <p:cNvPr id="5" name="Footer Placeholder 4">
            <a:extLst>
              <a:ext uri="{FF2B5EF4-FFF2-40B4-BE49-F238E27FC236}">
                <a16:creationId xmlns:a16="http://schemas.microsoft.com/office/drawing/2014/main" id="{D416A1CA-277B-444A-98F2-4F8A939C88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ECB233-FCDB-44F8-9987-C3958680CEAF}"/>
              </a:ext>
            </a:extLst>
          </p:cNvPr>
          <p:cNvSpPr>
            <a:spLocks noGrp="1"/>
          </p:cNvSpPr>
          <p:nvPr>
            <p:ph type="sldNum" sz="quarter" idx="12"/>
          </p:nvPr>
        </p:nvSpPr>
        <p:spPr/>
        <p:txBody>
          <a:bodyPr/>
          <a:lstStyle/>
          <a:p>
            <a:fld id="{FE31241B-6C0F-4FE5-995B-8C7E18C6FC21}" type="slidenum">
              <a:rPr lang="en-IN" smtClean="0"/>
              <a:t>‹#›</a:t>
            </a:fld>
            <a:endParaRPr lang="en-IN"/>
          </a:p>
        </p:txBody>
      </p:sp>
    </p:spTree>
    <p:extLst>
      <p:ext uri="{BB962C8B-B14F-4D97-AF65-F5344CB8AC3E}">
        <p14:creationId xmlns:p14="http://schemas.microsoft.com/office/powerpoint/2010/main" val="220637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C811B-8083-47E0-9889-E97A01FF6E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F981E4-23DD-4D1C-BE52-612224C17B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991953-BA30-4F90-A700-B0C025B9F8A5}"/>
              </a:ext>
            </a:extLst>
          </p:cNvPr>
          <p:cNvSpPr>
            <a:spLocks noGrp="1"/>
          </p:cNvSpPr>
          <p:nvPr>
            <p:ph type="dt" sz="half" idx="10"/>
          </p:nvPr>
        </p:nvSpPr>
        <p:spPr/>
        <p:txBody>
          <a:bodyPr/>
          <a:lstStyle/>
          <a:p>
            <a:fld id="{ED42B936-E4D3-4D5F-B214-461790FE8792}" type="datetimeFigureOut">
              <a:rPr lang="en-IN" smtClean="0"/>
              <a:t>22-09-2024</a:t>
            </a:fld>
            <a:endParaRPr lang="en-IN"/>
          </a:p>
        </p:txBody>
      </p:sp>
      <p:sp>
        <p:nvSpPr>
          <p:cNvPr id="5" name="Footer Placeholder 4">
            <a:extLst>
              <a:ext uri="{FF2B5EF4-FFF2-40B4-BE49-F238E27FC236}">
                <a16:creationId xmlns:a16="http://schemas.microsoft.com/office/drawing/2014/main" id="{50538833-10C3-4495-8B5F-910056BA1E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CF0F91-8D62-46A8-9DA5-96387BCA6B21}"/>
              </a:ext>
            </a:extLst>
          </p:cNvPr>
          <p:cNvSpPr>
            <a:spLocks noGrp="1"/>
          </p:cNvSpPr>
          <p:nvPr>
            <p:ph type="sldNum" sz="quarter" idx="12"/>
          </p:nvPr>
        </p:nvSpPr>
        <p:spPr/>
        <p:txBody>
          <a:bodyPr/>
          <a:lstStyle/>
          <a:p>
            <a:fld id="{FE31241B-6C0F-4FE5-995B-8C7E18C6FC21}" type="slidenum">
              <a:rPr lang="en-IN" smtClean="0"/>
              <a:t>‹#›</a:t>
            </a:fld>
            <a:endParaRPr lang="en-IN"/>
          </a:p>
        </p:txBody>
      </p:sp>
    </p:spTree>
    <p:extLst>
      <p:ext uri="{BB962C8B-B14F-4D97-AF65-F5344CB8AC3E}">
        <p14:creationId xmlns:p14="http://schemas.microsoft.com/office/powerpoint/2010/main" val="2408936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2A1DE-FC89-4940-859E-4FD49B3980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D52FCB-BD38-4F5E-9394-F63F9EF4BC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2517D5-26D2-4093-9910-FEDCB2DEA7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43406D-A669-4C0B-94FC-AC09AAB407FA}"/>
              </a:ext>
            </a:extLst>
          </p:cNvPr>
          <p:cNvSpPr>
            <a:spLocks noGrp="1"/>
          </p:cNvSpPr>
          <p:nvPr>
            <p:ph type="dt" sz="half" idx="10"/>
          </p:nvPr>
        </p:nvSpPr>
        <p:spPr/>
        <p:txBody>
          <a:bodyPr/>
          <a:lstStyle/>
          <a:p>
            <a:fld id="{ED42B936-E4D3-4D5F-B214-461790FE8792}" type="datetimeFigureOut">
              <a:rPr lang="en-IN" smtClean="0"/>
              <a:t>22-09-2024</a:t>
            </a:fld>
            <a:endParaRPr lang="en-IN"/>
          </a:p>
        </p:txBody>
      </p:sp>
      <p:sp>
        <p:nvSpPr>
          <p:cNvPr id="6" name="Footer Placeholder 5">
            <a:extLst>
              <a:ext uri="{FF2B5EF4-FFF2-40B4-BE49-F238E27FC236}">
                <a16:creationId xmlns:a16="http://schemas.microsoft.com/office/drawing/2014/main" id="{17698EE0-8189-467B-A9E5-28D2B3493D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66C259-544F-40CE-88AE-8B527D5F456B}"/>
              </a:ext>
            </a:extLst>
          </p:cNvPr>
          <p:cNvSpPr>
            <a:spLocks noGrp="1"/>
          </p:cNvSpPr>
          <p:nvPr>
            <p:ph type="sldNum" sz="quarter" idx="12"/>
          </p:nvPr>
        </p:nvSpPr>
        <p:spPr/>
        <p:txBody>
          <a:bodyPr/>
          <a:lstStyle/>
          <a:p>
            <a:fld id="{FE31241B-6C0F-4FE5-995B-8C7E18C6FC21}" type="slidenum">
              <a:rPr lang="en-IN" smtClean="0"/>
              <a:t>‹#›</a:t>
            </a:fld>
            <a:endParaRPr lang="en-IN"/>
          </a:p>
        </p:txBody>
      </p:sp>
    </p:spTree>
    <p:extLst>
      <p:ext uri="{BB962C8B-B14F-4D97-AF65-F5344CB8AC3E}">
        <p14:creationId xmlns:p14="http://schemas.microsoft.com/office/powerpoint/2010/main" val="1713164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78903-5810-42A1-9092-AAC32F38ED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5F6F48-5AF4-4693-8B93-67340FD3D0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2C761D-6B98-46F9-9568-EF9691268E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0AF9B7-6F27-40F0-B605-0E816309AD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6B2653-F5A3-4436-9E26-8495E15472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1CD14B-213E-4562-851C-C2AFCF70B7B7}"/>
              </a:ext>
            </a:extLst>
          </p:cNvPr>
          <p:cNvSpPr>
            <a:spLocks noGrp="1"/>
          </p:cNvSpPr>
          <p:nvPr>
            <p:ph type="dt" sz="half" idx="10"/>
          </p:nvPr>
        </p:nvSpPr>
        <p:spPr/>
        <p:txBody>
          <a:bodyPr/>
          <a:lstStyle/>
          <a:p>
            <a:fld id="{ED42B936-E4D3-4D5F-B214-461790FE8792}" type="datetimeFigureOut">
              <a:rPr lang="en-IN" smtClean="0"/>
              <a:t>22-09-2024</a:t>
            </a:fld>
            <a:endParaRPr lang="en-IN"/>
          </a:p>
        </p:txBody>
      </p:sp>
      <p:sp>
        <p:nvSpPr>
          <p:cNvPr id="8" name="Footer Placeholder 7">
            <a:extLst>
              <a:ext uri="{FF2B5EF4-FFF2-40B4-BE49-F238E27FC236}">
                <a16:creationId xmlns:a16="http://schemas.microsoft.com/office/drawing/2014/main" id="{DAE228D5-1EBA-4D17-BC1A-DE83890BF5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5E37B9-0C5D-421B-ADC7-F77726366217}"/>
              </a:ext>
            </a:extLst>
          </p:cNvPr>
          <p:cNvSpPr>
            <a:spLocks noGrp="1"/>
          </p:cNvSpPr>
          <p:nvPr>
            <p:ph type="sldNum" sz="quarter" idx="12"/>
          </p:nvPr>
        </p:nvSpPr>
        <p:spPr/>
        <p:txBody>
          <a:bodyPr/>
          <a:lstStyle/>
          <a:p>
            <a:fld id="{FE31241B-6C0F-4FE5-995B-8C7E18C6FC21}" type="slidenum">
              <a:rPr lang="en-IN" smtClean="0"/>
              <a:t>‹#›</a:t>
            </a:fld>
            <a:endParaRPr lang="en-IN"/>
          </a:p>
        </p:txBody>
      </p:sp>
    </p:spTree>
    <p:extLst>
      <p:ext uri="{BB962C8B-B14F-4D97-AF65-F5344CB8AC3E}">
        <p14:creationId xmlns:p14="http://schemas.microsoft.com/office/powerpoint/2010/main" val="2288096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232FF-E167-483F-BB30-E7857501C6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F7360B-39D3-4ACC-A209-74718007E363}"/>
              </a:ext>
            </a:extLst>
          </p:cNvPr>
          <p:cNvSpPr>
            <a:spLocks noGrp="1"/>
          </p:cNvSpPr>
          <p:nvPr>
            <p:ph type="dt" sz="half" idx="10"/>
          </p:nvPr>
        </p:nvSpPr>
        <p:spPr/>
        <p:txBody>
          <a:bodyPr/>
          <a:lstStyle/>
          <a:p>
            <a:fld id="{ED42B936-E4D3-4D5F-B214-461790FE8792}" type="datetimeFigureOut">
              <a:rPr lang="en-IN" smtClean="0"/>
              <a:t>22-09-2024</a:t>
            </a:fld>
            <a:endParaRPr lang="en-IN"/>
          </a:p>
        </p:txBody>
      </p:sp>
      <p:sp>
        <p:nvSpPr>
          <p:cNvPr id="4" name="Footer Placeholder 3">
            <a:extLst>
              <a:ext uri="{FF2B5EF4-FFF2-40B4-BE49-F238E27FC236}">
                <a16:creationId xmlns:a16="http://schemas.microsoft.com/office/drawing/2014/main" id="{2A021AA1-8360-4D51-9EF3-493045D4A6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57BE288-DB0A-4A34-8366-3B9599EC2A5F}"/>
              </a:ext>
            </a:extLst>
          </p:cNvPr>
          <p:cNvSpPr>
            <a:spLocks noGrp="1"/>
          </p:cNvSpPr>
          <p:nvPr>
            <p:ph type="sldNum" sz="quarter" idx="12"/>
          </p:nvPr>
        </p:nvSpPr>
        <p:spPr/>
        <p:txBody>
          <a:bodyPr/>
          <a:lstStyle/>
          <a:p>
            <a:fld id="{FE31241B-6C0F-4FE5-995B-8C7E18C6FC21}" type="slidenum">
              <a:rPr lang="en-IN" smtClean="0"/>
              <a:t>‹#›</a:t>
            </a:fld>
            <a:endParaRPr lang="en-IN"/>
          </a:p>
        </p:txBody>
      </p:sp>
    </p:spTree>
    <p:extLst>
      <p:ext uri="{BB962C8B-B14F-4D97-AF65-F5344CB8AC3E}">
        <p14:creationId xmlns:p14="http://schemas.microsoft.com/office/powerpoint/2010/main" val="2204201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80A295-318F-44D3-9EFB-5399E491EA3E}"/>
              </a:ext>
            </a:extLst>
          </p:cNvPr>
          <p:cNvSpPr>
            <a:spLocks noGrp="1"/>
          </p:cNvSpPr>
          <p:nvPr>
            <p:ph type="dt" sz="half" idx="10"/>
          </p:nvPr>
        </p:nvSpPr>
        <p:spPr/>
        <p:txBody>
          <a:bodyPr/>
          <a:lstStyle/>
          <a:p>
            <a:fld id="{ED42B936-E4D3-4D5F-B214-461790FE8792}" type="datetimeFigureOut">
              <a:rPr lang="en-IN" smtClean="0"/>
              <a:t>22-09-2024</a:t>
            </a:fld>
            <a:endParaRPr lang="en-IN"/>
          </a:p>
        </p:txBody>
      </p:sp>
      <p:sp>
        <p:nvSpPr>
          <p:cNvPr id="3" name="Footer Placeholder 2">
            <a:extLst>
              <a:ext uri="{FF2B5EF4-FFF2-40B4-BE49-F238E27FC236}">
                <a16:creationId xmlns:a16="http://schemas.microsoft.com/office/drawing/2014/main" id="{E48E646F-756F-47C2-9AAC-BE29944237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3A01E1-8CA9-4B66-82AE-092F187D61E7}"/>
              </a:ext>
            </a:extLst>
          </p:cNvPr>
          <p:cNvSpPr>
            <a:spLocks noGrp="1"/>
          </p:cNvSpPr>
          <p:nvPr>
            <p:ph type="sldNum" sz="quarter" idx="12"/>
          </p:nvPr>
        </p:nvSpPr>
        <p:spPr/>
        <p:txBody>
          <a:bodyPr/>
          <a:lstStyle/>
          <a:p>
            <a:fld id="{FE31241B-6C0F-4FE5-995B-8C7E18C6FC21}" type="slidenum">
              <a:rPr lang="en-IN" smtClean="0"/>
              <a:t>‹#›</a:t>
            </a:fld>
            <a:endParaRPr lang="en-IN"/>
          </a:p>
        </p:txBody>
      </p:sp>
    </p:spTree>
    <p:extLst>
      <p:ext uri="{BB962C8B-B14F-4D97-AF65-F5344CB8AC3E}">
        <p14:creationId xmlns:p14="http://schemas.microsoft.com/office/powerpoint/2010/main" val="57539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8D32E-EA06-442F-88EA-353452AA3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C4470E-FAD0-4280-9EFF-1A5A972EC5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812C9B-4BCF-4B0D-AA1C-3A349932EB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7EC8BC-ED03-4923-833C-2B58BE553A13}"/>
              </a:ext>
            </a:extLst>
          </p:cNvPr>
          <p:cNvSpPr>
            <a:spLocks noGrp="1"/>
          </p:cNvSpPr>
          <p:nvPr>
            <p:ph type="dt" sz="half" idx="10"/>
          </p:nvPr>
        </p:nvSpPr>
        <p:spPr/>
        <p:txBody>
          <a:bodyPr/>
          <a:lstStyle/>
          <a:p>
            <a:fld id="{ED42B936-E4D3-4D5F-B214-461790FE8792}" type="datetimeFigureOut">
              <a:rPr lang="en-IN" smtClean="0"/>
              <a:t>22-09-2024</a:t>
            </a:fld>
            <a:endParaRPr lang="en-IN"/>
          </a:p>
        </p:txBody>
      </p:sp>
      <p:sp>
        <p:nvSpPr>
          <p:cNvPr id="6" name="Footer Placeholder 5">
            <a:extLst>
              <a:ext uri="{FF2B5EF4-FFF2-40B4-BE49-F238E27FC236}">
                <a16:creationId xmlns:a16="http://schemas.microsoft.com/office/drawing/2014/main" id="{B20FA057-1B7A-4F18-95F8-4B5187ACC5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17A0BC-9A49-40AA-A29F-B365DFC91BBD}"/>
              </a:ext>
            </a:extLst>
          </p:cNvPr>
          <p:cNvSpPr>
            <a:spLocks noGrp="1"/>
          </p:cNvSpPr>
          <p:nvPr>
            <p:ph type="sldNum" sz="quarter" idx="12"/>
          </p:nvPr>
        </p:nvSpPr>
        <p:spPr/>
        <p:txBody>
          <a:bodyPr/>
          <a:lstStyle/>
          <a:p>
            <a:fld id="{FE31241B-6C0F-4FE5-995B-8C7E18C6FC21}" type="slidenum">
              <a:rPr lang="en-IN" smtClean="0"/>
              <a:t>‹#›</a:t>
            </a:fld>
            <a:endParaRPr lang="en-IN"/>
          </a:p>
        </p:txBody>
      </p:sp>
    </p:spTree>
    <p:extLst>
      <p:ext uri="{BB962C8B-B14F-4D97-AF65-F5344CB8AC3E}">
        <p14:creationId xmlns:p14="http://schemas.microsoft.com/office/powerpoint/2010/main" val="163342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FA0E-315E-4B89-AF7E-C935E3DA03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0FAF39-52D5-4B1E-92A0-8BE1CAB0AE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23E8E77-5205-409C-9AB0-1FA3019723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2519A8-A7E4-4E4D-AE20-A0749DFB12AC}"/>
              </a:ext>
            </a:extLst>
          </p:cNvPr>
          <p:cNvSpPr>
            <a:spLocks noGrp="1"/>
          </p:cNvSpPr>
          <p:nvPr>
            <p:ph type="dt" sz="half" idx="10"/>
          </p:nvPr>
        </p:nvSpPr>
        <p:spPr/>
        <p:txBody>
          <a:bodyPr/>
          <a:lstStyle/>
          <a:p>
            <a:fld id="{ED42B936-E4D3-4D5F-B214-461790FE8792}" type="datetimeFigureOut">
              <a:rPr lang="en-IN" smtClean="0"/>
              <a:t>22-09-2024</a:t>
            </a:fld>
            <a:endParaRPr lang="en-IN"/>
          </a:p>
        </p:txBody>
      </p:sp>
      <p:sp>
        <p:nvSpPr>
          <p:cNvPr id="6" name="Footer Placeholder 5">
            <a:extLst>
              <a:ext uri="{FF2B5EF4-FFF2-40B4-BE49-F238E27FC236}">
                <a16:creationId xmlns:a16="http://schemas.microsoft.com/office/drawing/2014/main" id="{201BA2D2-C9AD-4E05-98A0-265E015D65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DBF2FE-3E36-46AA-AEA0-5EE8A10063AF}"/>
              </a:ext>
            </a:extLst>
          </p:cNvPr>
          <p:cNvSpPr>
            <a:spLocks noGrp="1"/>
          </p:cNvSpPr>
          <p:nvPr>
            <p:ph type="sldNum" sz="quarter" idx="12"/>
          </p:nvPr>
        </p:nvSpPr>
        <p:spPr/>
        <p:txBody>
          <a:bodyPr/>
          <a:lstStyle/>
          <a:p>
            <a:fld id="{FE31241B-6C0F-4FE5-995B-8C7E18C6FC21}" type="slidenum">
              <a:rPr lang="en-IN" smtClean="0"/>
              <a:t>‹#›</a:t>
            </a:fld>
            <a:endParaRPr lang="en-IN"/>
          </a:p>
        </p:txBody>
      </p:sp>
    </p:spTree>
    <p:extLst>
      <p:ext uri="{BB962C8B-B14F-4D97-AF65-F5344CB8AC3E}">
        <p14:creationId xmlns:p14="http://schemas.microsoft.com/office/powerpoint/2010/main" val="312763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2F8555-053C-46C1-B57D-4C6DC38A06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12EF68-5FB9-45EC-A0DB-FEE67D401F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EA76DC-A741-4705-9628-E75E43F2B6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42B936-E4D3-4D5F-B214-461790FE8792}" type="datetimeFigureOut">
              <a:rPr lang="en-IN" smtClean="0"/>
              <a:t>22-09-2024</a:t>
            </a:fld>
            <a:endParaRPr lang="en-IN"/>
          </a:p>
        </p:txBody>
      </p:sp>
      <p:sp>
        <p:nvSpPr>
          <p:cNvPr id="5" name="Footer Placeholder 4">
            <a:extLst>
              <a:ext uri="{FF2B5EF4-FFF2-40B4-BE49-F238E27FC236}">
                <a16:creationId xmlns:a16="http://schemas.microsoft.com/office/drawing/2014/main" id="{0765DECE-5931-4BF2-AB5D-4A842D7479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4848A89-2E20-44CA-A7E5-8C408C9319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31241B-6C0F-4FE5-995B-8C7E18C6FC21}" type="slidenum">
              <a:rPr lang="en-IN" smtClean="0"/>
              <a:t>‹#›</a:t>
            </a:fld>
            <a:endParaRPr lang="en-IN"/>
          </a:p>
        </p:txBody>
      </p:sp>
    </p:spTree>
    <p:extLst>
      <p:ext uri="{BB962C8B-B14F-4D97-AF65-F5344CB8AC3E}">
        <p14:creationId xmlns:p14="http://schemas.microsoft.com/office/powerpoint/2010/main" val="91745757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1.jfif"/><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hyperlink" Target="https://cookd-47464838.hubspotpagebuilder.com/en/biryanis-of-tamilnad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E9BC-C42A-4731-A637-CB0485CC9301}"/>
              </a:ext>
            </a:extLst>
          </p:cNvPr>
          <p:cNvSpPr>
            <a:spLocks noGrp="1"/>
          </p:cNvSpPr>
          <p:nvPr>
            <p:ph type="ctrTitle"/>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en-GB" sz="6600" dirty="0">
                <a:latin typeface="Cooper Black" panose="0208090404030B020404" pitchFamily="18" charset="0"/>
              </a:rPr>
              <a:t>WEB PRESENCE PROJECT</a:t>
            </a:r>
            <a:endParaRPr lang="en-IN" sz="6600" dirty="0">
              <a:latin typeface="Cooper Black" panose="0208090404030B020404" pitchFamily="18" charset="0"/>
            </a:endParaRPr>
          </a:p>
        </p:txBody>
      </p:sp>
      <p:sp>
        <p:nvSpPr>
          <p:cNvPr id="3" name="Subtitle 2">
            <a:extLst>
              <a:ext uri="{FF2B5EF4-FFF2-40B4-BE49-F238E27FC236}">
                <a16:creationId xmlns:a16="http://schemas.microsoft.com/office/drawing/2014/main" id="{09C3CC5D-05A9-4CDF-8A97-F5FBEFD13678}"/>
              </a:ext>
            </a:extLst>
          </p:cNvPr>
          <p:cNvSpPr>
            <a:spLocks noGrp="1"/>
          </p:cNvSpPr>
          <p:nvPr>
            <p:ph type="subTitle" idx="1"/>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rtl="0">
              <a:spcBef>
                <a:spcPts val="2000"/>
              </a:spcBef>
              <a:spcAft>
                <a:spcPts val="600"/>
              </a:spcAft>
            </a:pPr>
            <a:r>
              <a:rPr lang="en-GB" b="1" i="0" u="none" strike="noStrike" dirty="0">
                <a:solidFill>
                  <a:schemeClr val="bg1"/>
                </a:solidFill>
                <a:effectLst/>
                <a:latin typeface="Cooper Black" panose="0208090404030B020404" pitchFamily="18" charset="0"/>
              </a:rPr>
              <a:t>CRAFTING &amp; COMPELLING WEBSITE ANALYSIS, AUDIT AND RECOMMENDATIONS</a:t>
            </a:r>
            <a:endParaRPr lang="en-GB" sz="3200" b="0" dirty="0">
              <a:solidFill>
                <a:schemeClr val="bg1"/>
              </a:solidFill>
              <a:effectLst/>
              <a:latin typeface="Cooper Black" panose="0208090404030B020404" pitchFamily="18" charset="0"/>
            </a:endParaRPr>
          </a:p>
          <a:p>
            <a:br>
              <a:rPr lang="en-GB" dirty="0"/>
            </a:br>
            <a:endParaRPr lang="en-IN" dirty="0"/>
          </a:p>
        </p:txBody>
      </p:sp>
    </p:spTree>
    <p:extLst>
      <p:ext uri="{BB962C8B-B14F-4D97-AF65-F5344CB8AC3E}">
        <p14:creationId xmlns:p14="http://schemas.microsoft.com/office/powerpoint/2010/main" val="4269600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DD904-0C45-4CAC-ACAF-3FD030E77F19}"/>
              </a:ext>
            </a:extLst>
          </p:cNvPr>
          <p:cNvSpPr>
            <a:spLocks noGrp="1"/>
          </p:cNvSpPr>
          <p:nvPr>
            <p:ph type="title"/>
          </p:nvPr>
        </p:nvSpPr>
        <p:spPr/>
        <p:txBody>
          <a:bodyPr>
            <a:normAutofit/>
          </a:bodyPr>
          <a:lstStyle/>
          <a:p>
            <a:pPr algn="ctr"/>
            <a:r>
              <a:rPr lang="en-IN" sz="3600" b="1" i="0" u="none" strike="noStrike" dirty="0">
                <a:solidFill>
                  <a:srgbClr val="000000"/>
                </a:solidFill>
                <a:effectLst/>
                <a:latin typeface="Baskerville Old Face" panose="02020602080505020303" pitchFamily="18" charset="0"/>
              </a:rPr>
              <a:t>Conclusion</a:t>
            </a:r>
            <a:br>
              <a:rPr lang="en-IN" sz="3600" b="1" dirty="0">
                <a:effectLst/>
                <a:latin typeface="Baskerville Old Face" panose="02020602080505020303" pitchFamily="18" charset="0"/>
              </a:rPr>
            </a:br>
            <a:endParaRPr lang="en-IN" sz="3600"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B2B6E9F7-5137-4A1E-9696-DAFA9EC915F7}"/>
              </a:ext>
            </a:extLst>
          </p:cNvPr>
          <p:cNvSpPr>
            <a:spLocks noGrp="1"/>
          </p:cNvSpPr>
          <p:nvPr>
            <p:ph idx="1"/>
          </p:nvPr>
        </p:nvSpPr>
        <p:spPr/>
        <p:txBody>
          <a:bodyPr/>
          <a:lstStyle/>
          <a:p>
            <a:pPr rtl="0" fontAlgn="base">
              <a:lnSpc>
                <a:spcPct val="100000"/>
              </a:lnSpc>
              <a:spcBef>
                <a:spcPts val="1200"/>
              </a:spcBef>
              <a:spcAft>
                <a:spcPts val="0"/>
              </a:spcAft>
              <a:buFont typeface="Wingdings" panose="05000000000000000000" pitchFamily="2" charset="2"/>
              <a:buChar char="v"/>
            </a:pPr>
            <a:r>
              <a:rPr lang="en-GB" sz="2000" b="0" i="0" u="none" strike="noStrike" dirty="0">
                <a:solidFill>
                  <a:srgbClr val="000000"/>
                </a:solidFill>
                <a:effectLst/>
                <a:latin typeface="Baskerville Old Face" panose="02020602080505020303" pitchFamily="18" charset="0"/>
              </a:rPr>
              <a:t>This project has essential aspects of digital marketing and website design, focusing on creating a compelling and user-friendly online presence for </a:t>
            </a:r>
            <a:r>
              <a:rPr lang="en-IN" sz="1600" dirty="0">
                <a:solidFill>
                  <a:srgbClr val="000000"/>
                </a:solidFill>
                <a:latin typeface="Baskerville Old Face" panose="02020602080505020303" pitchFamily="18" charset="0"/>
              </a:rPr>
              <a:t>C</a:t>
            </a:r>
            <a:r>
              <a:rPr lang="en-IN" sz="1600" i="0" u="none" strike="noStrike" dirty="0">
                <a:solidFill>
                  <a:srgbClr val="000000"/>
                </a:solidFill>
                <a:effectLst/>
                <a:latin typeface="Baskerville Old Face" panose="02020602080505020303" pitchFamily="18" charset="0"/>
              </a:rPr>
              <a:t>OOKD VENTURES </a:t>
            </a:r>
            <a:r>
              <a:rPr lang="en-GB" sz="1600" i="0" u="none" strike="noStrike" dirty="0">
                <a:solidFill>
                  <a:srgbClr val="000000"/>
                </a:solidFill>
                <a:effectLst/>
                <a:latin typeface="Baskerville Old Face" panose="02020602080505020303" pitchFamily="18" charset="0"/>
              </a:rPr>
              <a:t>.</a:t>
            </a:r>
            <a:br>
              <a:rPr lang="en-GB" sz="2000" b="0" i="0" u="none" strike="noStrike" dirty="0">
                <a:solidFill>
                  <a:srgbClr val="000000"/>
                </a:solidFill>
                <a:effectLst/>
                <a:latin typeface="Baskerville Old Face" panose="02020602080505020303" pitchFamily="18" charset="0"/>
              </a:rPr>
            </a:br>
            <a:r>
              <a:rPr lang="en-GB" sz="2000" b="0" i="0" u="none" strike="noStrike" dirty="0">
                <a:solidFill>
                  <a:srgbClr val="000000"/>
                </a:solidFill>
                <a:effectLst/>
                <a:latin typeface="Baskerville Old Face" panose="02020602080505020303" pitchFamily="18" charset="0"/>
              </a:rPr>
              <a:t> </a:t>
            </a:r>
          </a:p>
          <a:p>
            <a:pPr rtl="0" fontAlgn="base">
              <a:lnSpc>
                <a:spcPct val="100000"/>
              </a:lnSpc>
              <a:spcBef>
                <a:spcPts val="0"/>
              </a:spcBef>
              <a:spcAft>
                <a:spcPts val="0"/>
              </a:spcAft>
              <a:buFont typeface="Wingdings" panose="05000000000000000000" pitchFamily="2" charset="2"/>
              <a:buChar char="v"/>
            </a:pPr>
            <a:r>
              <a:rPr lang="en-GB" sz="2000" b="0" i="0" u="none" strike="noStrike" dirty="0">
                <a:solidFill>
                  <a:srgbClr val="000000"/>
                </a:solidFill>
                <a:effectLst/>
                <a:latin typeface="Baskerville Old Face" panose="02020602080505020303" pitchFamily="18" charset="0"/>
              </a:rPr>
              <a:t>By understanding basics the of digital marketing, identifying key design principles, and applying best practices.</a:t>
            </a:r>
            <a:br>
              <a:rPr lang="en-GB" sz="2000" b="0" i="0" u="none" strike="noStrike" dirty="0">
                <a:solidFill>
                  <a:srgbClr val="000000"/>
                </a:solidFill>
                <a:effectLst/>
                <a:latin typeface="Baskerville Old Face" panose="02020602080505020303" pitchFamily="18" charset="0"/>
              </a:rPr>
            </a:br>
            <a:endParaRPr lang="en-GB" sz="2000" b="0" i="0" u="none" strike="noStrike" dirty="0">
              <a:solidFill>
                <a:srgbClr val="000000"/>
              </a:solidFill>
              <a:effectLst/>
              <a:latin typeface="Baskerville Old Face" panose="02020602080505020303" pitchFamily="18" charset="0"/>
            </a:endParaRPr>
          </a:p>
          <a:p>
            <a:pPr rtl="0" fontAlgn="base">
              <a:lnSpc>
                <a:spcPct val="100000"/>
              </a:lnSpc>
              <a:spcBef>
                <a:spcPts val="0"/>
              </a:spcBef>
              <a:spcAft>
                <a:spcPts val="1200"/>
              </a:spcAft>
              <a:buFont typeface="Wingdings" panose="05000000000000000000" pitchFamily="2" charset="2"/>
              <a:buChar char="v"/>
            </a:pPr>
            <a:r>
              <a:rPr lang="en-GB" sz="2000" b="0" i="0" u="none" strike="noStrike" dirty="0">
                <a:solidFill>
                  <a:srgbClr val="000000"/>
                </a:solidFill>
                <a:effectLst/>
                <a:latin typeface="Baskerville Old Face" panose="02020602080505020303" pitchFamily="18" charset="0"/>
              </a:rPr>
              <a:t>I have crafted a landing page that effectively showcases </a:t>
            </a:r>
            <a:r>
              <a:rPr lang="en-IN" sz="1600" dirty="0">
                <a:solidFill>
                  <a:srgbClr val="000000"/>
                </a:solidFill>
                <a:latin typeface="Baskerville Old Face" panose="02020602080505020303" pitchFamily="18" charset="0"/>
              </a:rPr>
              <a:t>C</a:t>
            </a:r>
            <a:r>
              <a:rPr lang="en-IN" sz="1600" i="0" u="none" strike="noStrike" dirty="0">
                <a:solidFill>
                  <a:srgbClr val="000000"/>
                </a:solidFill>
                <a:effectLst/>
                <a:latin typeface="Baskerville Old Face" panose="02020602080505020303" pitchFamily="18" charset="0"/>
              </a:rPr>
              <a:t>OOKD VENTURES </a:t>
            </a:r>
            <a:r>
              <a:rPr lang="en-GB" sz="2000" b="0" i="0" u="none" strike="noStrike" dirty="0">
                <a:solidFill>
                  <a:srgbClr val="000000"/>
                </a:solidFill>
                <a:effectLst/>
                <a:latin typeface="Baskerville Old Face" panose="02020602080505020303" pitchFamily="18" charset="0"/>
              </a:rPr>
              <a:t>, aiming to enhance brand awareness. </a:t>
            </a:r>
          </a:p>
          <a:p>
            <a:pPr rtl="0" fontAlgn="base">
              <a:lnSpc>
                <a:spcPct val="100000"/>
              </a:lnSpc>
              <a:spcBef>
                <a:spcPts val="1200"/>
              </a:spcBef>
              <a:spcAft>
                <a:spcPts val="0"/>
              </a:spcAft>
              <a:buFont typeface="Wingdings" panose="05000000000000000000" pitchFamily="2" charset="2"/>
              <a:buChar char="v"/>
            </a:pPr>
            <a:r>
              <a:rPr lang="en-GB" sz="2000" b="0" i="0" u="none" strike="noStrike" dirty="0">
                <a:solidFill>
                  <a:srgbClr val="000000"/>
                </a:solidFill>
                <a:effectLst/>
                <a:latin typeface="Baskerville Old Face" panose="02020602080505020303" pitchFamily="18" charset="0"/>
              </a:rPr>
              <a:t>The actionable insights and design recommendations provided will contribute to the continuous improvement and optimization of  </a:t>
            </a:r>
            <a:r>
              <a:rPr lang="en-IN" sz="1800" dirty="0">
                <a:solidFill>
                  <a:srgbClr val="000000"/>
                </a:solidFill>
                <a:latin typeface="Baskerville Old Face" panose="02020602080505020303" pitchFamily="18" charset="0"/>
              </a:rPr>
              <a:t>C</a:t>
            </a:r>
            <a:r>
              <a:rPr lang="en-IN" sz="1800" i="0" u="none" strike="noStrike" dirty="0">
                <a:solidFill>
                  <a:srgbClr val="000000"/>
                </a:solidFill>
                <a:effectLst/>
                <a:latin typeface="Baskerville Old Face" panose="02020602080505020303" pitchFamily="18" charset="0"/>
              </a:rPr>
              <a:t>OOKD VENTURES </a:t>
            </a:r>
            <a:r>
              <a:rPr lang="en-GB" sz="2000" b="0" i="0" u="none" strike="noStrike" dirty="0">
                <a:solidFill>
                  <a:srgbClr val="000000"/>
                </a:solidFill>
                <a:effectLst/>
                <a:latin typeface="Baskerville Old Face" panose="02020602080505020303" pitchFamily="18" charset="0"/>
              </a:rPr>
              <a:t>digital presence</a:t>
            </a:r>
            <a:r>
              <a:rPr lang="en-GB" sz="1800" b="0" i="0" u="none" strike="noStrike" dirty="0">
                <a:solidFill>
                  <a:srgbClr val="000000"/>
                </a:solidFill>
                <a:effectLst/>
                <a:latin typeface="Baskerville Old Face" panose="02020602080505020303" pitchFamily="18" charset="0"/>
              </a:rPr>
              <a:t>.</a:t>
            </a:r>
          </a:p>
          <a:p>
            <a:pPr marL="0" indent="0">
              <a:buNone/>
            </a:pPr>
            <a:endParaRPr lang="en-IN" b="1" dirty="0">
              <a:effectLst/>
            </a:endParaRPr>
          </a:p>
          <a:p>
            <a:endParaRPr lang="en-IN" dirty="0"/>
          </a:p>
        </p:txBody>
      </p:sp>
      <p:pic>
        <p:nvPicPr>
          <p:cNvPr id="5" name="Picture 4">
            <a:extLst>
              <a:ext uri="{FF2B5EF4-FFF2-40B4-BE49-F238E27FC236}">
                <a16:creationId xmlns:a16="http://schemas.microsoft.com/office/drawing/2014/main" id="{2726CEAF-57E0-45B4-927A-6624D15FD6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3790" y="146899"/>
            <a:ext cx="1607182" cy="1607182"/>
          </a:xfrm>
          <a:prstGeom prst="rect">
            <a:avLst/>
          </a:prstGeom>
        </p:spPr>
      </p:pic>
    </p:spTree>
    <p:extLst>
      <p:ext uri="{BB962C8B-B14F-4D97-AF65-F5344CB8AC3E}">
        <p14:creationId xmlns:p14="http://schemas.microsoft.com/office/powerpoint/2010/main" val="2037989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3F0B-F5BA-4C37-B56A-3F8FDF4A5D29}"/>
              </a:ext>
            </a:extLst>
          </p:cNvPr>
          <p:cNvSpPr>
            <a:spLocks noGrp="1"/>
          </p:cNvSpPr>
          <p:nvPr>
            <p:ph type="title"/>
          </p:nvPr>
        </p:nvSpPr>
        <p:spPr>
          <a:xfrm>
            <a:off x="989120" y="2220558"/>
            <a:ext cx="10515600" cy="1325563"/>
          </a:xfrm>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n-GB" dirty="0">
                <a:latin typeface="Cooper Black" panose="0208090404030B020404" pitchFamily="18" charset="0"/>
              </a:rPr>
              <a:t>Thank you</a:t>
            </a:r>
            <a:endParaRPr lang="en-IN" dirty="0">
              <a:latin typeface="Cooper Black" panose="0208090404030B020404" pitchFamily="18" charset="0"/>
            </a:endParaRPr>
          </a:p>
        </p:txBody>
      </p:sp>
      <p:pic>
        <p:nvPicPr>
          <p:cNvPr id="6" name="Picture 5">
            <a:extLst>
              <a:ext uri="{FF2B5EF4-FFF2-40B4-BE49-F238E27FC236}">
                <a16:creationId xmlns:a16="http://schemas.microsoft.com/office/drawing/2014/main" id="{5FB4F4BF-FE8D-4251-8D7A-0CA5225A86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1363" y="3546121"/>
            <a:ext cx="5589273" cy="1676782"/>
          </a:xfrm>
          <a:prstGeom prst="rect">
            <a:avLst/>
          </a:prstGeom>
        </p:spPr>
      </p:pic>
    </p:spTree>
    <p:extLst>
      <p:ext uri="{BB962C8B-B14F-4D97-AF65-F5344CB8AC3E}">
        <p14:creationId xmlns:p14="http://schemas.microsoft.com/office/powerpoint/2010/main" val="660192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E3BDF-CD19-4EA1-9639-FEE28C36F491}"/>
              </a:ext>
            </a:extLst>
          </p:cNvPr>
          <p:cNvSpPr>
            <a:spLocks noGrp="1"/>
          </p:cNvSpPr>
          <p:nvPr>
            <p:ph type="title"/>
          </p:nvPr>
        </p:nvSpPr>
        <p:spPr/>
        <p:txBody>
          <a:bodyPr>
            <a:normAutofit/>
          </a:bodyPr>
          <a:lstStyle/>
          <a:p>
            <a:pPr algn="ctr"/>
            <a:r>
              <a:rPr lang="en-IN" sz="3600" b="1" i="0" u="none" strike="noStrike" dirty="0">
                <a:solidFill>
                  <a:srgbClr val="000000"/>
                </a:solidFill>
                <a:effectLst/>
                <a:latin typeface="Baskerville Old Face" panose="02020602080505020303" pitchFamily="18" charset="0"/>
              </a:rPr>
              <a:t>Company: </a:t>
            </a:r>
            <a:r>
              <a:rPr lang="en-IN" sz="3600" b="1" dirty="0">
                <a:solidFill>
                  <a:srgbClr val="000000"/>
                </a:solidFill>
                <a:latin typeface="Baskerville Old Face" panose="02020602080505020303" pitchFamily="18" charset="0"/>
              </a:rPr>
              <a:t>C</a:t>
            </a:r>
            <a:r>
              <a:rPr lang="en-IN" sz="3600" b="1" i="0" u="none" strike="noStrike" dirty="0">
                <a:solidFill>
                  <a:srgbClr val="000000"/>
                </a:solidFill>
                <a:effectLst/>
                <a:latin typeface="Baskerville Old Face" panose="02020602080505020303" pitchFamily="18" charset="0"/>
              </a:rPr>
              <a:t>OOKD VENTURES</a:t>
            </a:r>
            <a:endParaRPr lang="en-IN" sz="3600"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7ACC23E5-97AD-442D-987B-B733EF6CBF14}"/>
              </a:ext>
            </a:extLst>
          </p:cNvPr>
          <p:cNvSpPr>
            <a:spLocks noGrp="1"/>
          </p:cNvSpPr>
          <p:nvPr>
            <p:ph idx="1"/>
          </p:nvPr>
        </p:nvSpPr>
        <p:spPr/>
        <p:txBody>
          <a:bodyPr/>
          <a:lstStyle/>
          <a:p>
            <a:pPr rtl="0" fontAlgn="base">
              <a:spcBef>
                <a:spcPts val="0"/>
              </a:spcBef>
              <a:spcAft>
                <a:spcPts val="1200"/>
              </a:spcAft>
              <a:buFont typeface="Wingdings" panose="05000000000000000000" pitchFamily="2" charset="2"/>
              <a:buChar char="v"/>
            </a:pPr>
            <a:r>
              <a:rPr lang="en-GB" sz="1800" b="0" i="0" u="none" strike="noStrike" dirty="0">
                <a:solidFill>
                  <a:srgbClr val="000000"/>
                </a:solidFill>
                <a:effectLst/>
                <a:latin typeface="Baskerville Old Face" panose="02020602080505020303" pitchFamily="18" charset="0"/>
              </a:rPr>
              <a:t>I selected the company “</a:t>
            </a:r>
            <a:r>
              <a:rPr lang="en-IN" sz="1800" b="1" i="0" u="none" strike="noStrike" dirty="0" err="1">
                <a:solidFill>
                  <a:srgbClr val="000000"/>
                </a:solidFill>
                <a:effectLst/>
                <a:latin typeface="Baskerville Old Face" panose="02020602080505020303" pitchFamily="18" charset="0"/>
              </a:rPr>
              <a:t>cookd</a:t>
            </a:r>
            <a:r>
              <a:rPr lang="en-IN" sz="1800" b="1" i="0" u="none" strike="noStrike" dirty="0">
                <a:solidFill>
                  <a:srgbClr val="000000"/>
                </a:solidFill>
                <a:effectLst/>
                <a:latin typeface="Baskerville Old Face" panose="02020602080505020303" pitchFamily="18" charset="0"/>
              </a:rPr>
              <a:t> ventures</a:t>
            </a:r>
            <a:r>
              <a:rPr lang="en-GB" sz="1800" b="0" i="0" u="none" strike="noStrike" dirty="0">
                <a:solidFill>
                  <a:srgbClr val="000000"/>
                </a:solidFill>
                <a:effectLst/>
                <a:latin typeface="Baskerville Old Face" panose="02020602080505020303" pitchFamily="18" charset="0"/>
              </a:rPr>
              <a:t>” for this Web Presence Project.</a:t>
            </a:r>
          </a:p>
          <a:p>
            <a:pPr rtl="0">
              <a:spcBef>
                <a:spcPts val="0"/>
              </a:spcBef>
              <a:spcAft>
                <a:spcPts val="1200"/>
              </a:spcAft>
              <a:buFont typeface="Wingdings" panose="05000000000000000000" pitchFamily="2" charset="2"/>
              <a:buChar char="v"/>
            </a:pPr>
            <a:r>
              <a:rPr lang="en-GB" sz="1800" b="1" i="0" u="none" strike="noStrike" dirty="0">
                <a:solidFill>
                  <a:srgbClr val="000000"/>
                </a:solidFill>
                <a:effectLst/>
                <a:latin typeface="Baskerville Old Face" panose="02020602080505020303" pitchFamily="18" charset="0"/>
              </a:rPr>
              <a:t>About </a:t>
            </a:r>
            <a:r>
              <a:rPr lang="en-IN" sz="1800" b="1" i="0" u="none" strike="noStrike" dirty="0" err="1">
                <a:solidFill>
                  <a:srgbClr val="000000"/>
                </a:solidFill>
                <a:effectLst/>
                <a:latin typeface="Baskerville Old Face" panose="02020602080505020303" pitchFamily="18" charset="0"/>
              </a:rPr>
              <a:t>cookd</a:t>
            </a:r>
            <a:r>
              <a:rPr lang="en-IN" sz="1800" b="1" i="0" u="none" strike="noStrike" dirty="0">
                <a:solidFill>
                  <a:srgbClr val="000000"/>
                </a:solidFill>
                <a:effectLst/>
                <a:latin typeface="Baskerville Old Face" panose="02020602080505020303" pitchFamily="18" charset="0"/>
              </a:rPr>
              <a:t> ventures </a:t>
            </a:r>
            <a:r>
              <a:rPr lang="en-GB" sz="1800" b="1" i="0" u="none" strike="noStrike" dirty="0">
                <a:solidFill>
                  <a:srgbClr val="000000"/>
                </a:solidFill>
                <a:effectLst/>
                <a:latin typeface="Baskerville Old Face" panose="02020602080505020303" pitchFamily="18" charset="0"/>
              </a:rPr>
              <a:t>:</a:t>
            </a:r>
            <a:endParaRPr lang="en-GB" b="0" dirty="0">
              <a:effectLst/>
              <a:latin typeface="Baskerville Old Face" panose="02020602080505020303" pitchFamily="18" charset="0"/>
            </a:endParaRPr>
          </a:p>
          <a:p>
            <a:pPr marL="0" indent="0">
              <a:lnSpc>
                <a:spcPct val="115000"/>
              </a:lnSpc>
              <a:spcAft>
                <a:spcPts val="1000"/>
              </a:spcAft>
              <a:buNone/>
            </a:pPr>
            <a:endParaRPr lang="en-US" sz="1800" spc="25" dirty="0">
              <a:solidFill>
                <a:srgbClr val="1C1D1D"/>
              </a:solidFill>
              <a:effectLst/>
              <a:latin typeface="Baskerville Old Face" panose="02020602080505020303" pitchFamily="18" charset="0"/>
              <a:ea typeface="Calibri" panose="020F0502020204030204" pitchFamily="34" charset="0"/>
              <a:cs typeface="Times New Roman" panose="02020603050405020304" pitchFamily="18" charset="0"/>
            </a:endParaRPr>
          </a:p>
          <a:p>
            <a:pPr>
              <a:lnSpc>
                <a:spcPct val="115000"/>
              </a:lnSpc>
              <a:spcAft>
                <a:spcPts val="1000"/>
              </a:spcAft>
              <a:buFont typeface="Wingdings" panose="05000000000000000000" pitchFamily="2" charset="2"/>
              <a:buChar char="ü"/>
            </a:pPr>
            <a:endParaRPr lang="en-IN" sz="1800" dirty="0">
              <a:effectLst/>
              <a:latin typeface="Baskerville Old Face" panose="02020602080505020303"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64065FFE-F99E-4DDA-A2B9-F5FA7316FC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0825" y="237153"/>
            <a:ext cx="2143125" cy="2143125"/>
          </a:xfrm>
          <a:prstGeom prst="rect">
            <a:avLst/>
          </a:prstGeom>
        </p:spPr>
      </p:pic>
      <p:graphicFrame>
        <p:nvGraphicFramePr>
          <p:cNvPr id="9" name="Diagram 8">
            <a:extLst>
              <a:ext uri="{FF2B5EF4-FFF2-40B4-BE49-F238E27FC236}">
                <a16:creationId xmlns:a16="http://schemas.microsoft.com/office/drawing/2014/main" id="{EFBFE9E7-2FB8-4217-BE99-BDD0A6A50FCE}"/>
              </a:ext>
            </a:extLst>
          </p:cNvPr>
          <p:cNvGraphicFramePr/>
          <p:nvPr>
            <p:extLst>
              <p:ext uri="{D42A27DB-BD31-4B8C-83A1-F6EECF244321}">
                <p14:modId xmlns:p14="http://schemas.microsoft.com/office/powerpoint/2010/main" val="2718970430"/>
              </p:ext>
            </p:extLst>
          </p:nvPr>
        </p:nvGraphicFramePr>
        <p:xfrm>
          <a:off x="7891262" y="2380278"/>
          <a:ext cx="4064000" cy="46076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Diagram 13">
            <a:extLst>
              <a:ext uri="{FF2B5EF4-FFF2-40B4-BE49-F238E27FC236}">
                <a16:creationId xmlns:a16="http://schemas.microsoft.com/office/drawing/2014/main" id="{CF9FD871-5943-4A2D-BBEA-213F0C69628E}"/>
              </a:ext>
            </a:extLst>
          </p:cNvPr>
          <p:cNvGraphicFramePr/>
          <p:nvPr>
            <p:extLst>
              <p:ext uri="{D42A27DB-BD31-4B8C-83A1-F6EECF244321}">
                <p14:modId xmlns:p14="http://schemas.microsoft.com/office/powerpoint/2010/main" val="1490838164"/>
              </p:ext>
            </p:extLst>
          </p:nvPr>
        </p:nvGraphicFramePr>
        <p:xfrm>
          <a:off x="408050" y="2689467"/>
          <a:ext cx="6304132" cy="38929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71974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CD4B8-777B-4CBC-8928-C79F511EDF3C}"/>
              </a:ext>
            </a:extLst>
          </p:cNvPr>
          <p:cNvSpPr>
            <a:spLocks noGrp="1"/>
          </p:cNvSpPr>
          <p:nvPr>
            <p:ph type="title"/>
          </p:nvPr>
        </p:nvSpPr>
        <p:spPr/>
        <p:txBody>
          <a:bodyPr>
            <a:normAutofit/>
          </a:bodyPr>
          <a:lstStyle/>
          <a:p>
            <a:pPr algn="ctr"/>
            <a:r>
              <a:rPr lang="en-IN" sz="4000" b="1" i="0" u="none" strike="noStrike" dirty="0">
                <a:solidFill>
                  <a:srgbClr val="000000"/>
                </a:solidFill>
                <a:effectLst/>
                <a:latin typeface="Baskerville Old Face" panose="02020602080505020303" pitchFamily="18" charset="0"/>
              </a:rPr>
              <a:t>Product and Service Descriptions</a:t>
            </a:r>
            <a:endParaRPr lang="en-IN" sz="4000"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62DC2083-ED4D-4D42-9D26-B18B24026A28}"/>
              </a:ext>
            </a:extLst>
          </p:cNvPr>
          <p:cNvSpPr>
            <a:spLocks noGrp="1"/>
          </p:cNvSpPr>
          <p:nvPr>
            <p:ph idx="1"/>
          </p:nvPr>
        </p:nvSpPr>
        <p:spPr/>
        <p:txBody>
          <a:bodyPr/>
          <a:lstStyle/>
          <a:p>
            <a:r>
              <a:rPr lang="en-IN" sz="1800" b="1" i="0" cap="all" dirty="0">
                <a:solidFill>
                  <a:srgbClr val="1C1D1D"/>
                </a:solidFill>
                <a:effectLst/>
                <a:latin typeface="Baskerville Old Face" panose="02020602080505020303" pitchFamily="18" charset="0"/>
              </a:rPr>
              <a:t>Guntur Masala:</a:t>
            </a:r>
            <a:r>
              <a:rPr lang="en-GB" sz="1800" b="0" i="0" dirty="0">
                <a:solidFill>
                  <a:srgbClr val="1C1D1D"/>
                </a:solidFill>
                <a:effectLst/>
                <a:latin typeface="Baskerville Old Face" panose="02020602080505020303" pitchFamily="18" charset="0"/>
              </a:rPr>
              <a:t> Guntur masala, a fiery spice blend from Andhra Pradesh, packs a punch with its strong, bold </a:t>
            </a:r>
            <a:r>
              <a:rPr lang="en-GB" sz="1800" b="0" i="0" dirty="0" err="1">
                <a:solidFill>
                  <a:srgbClr val="1C1D1D"/>
                </a:solidFill>
                <a:effectLst/>
                <a:latin typeface="Baskerville Old Face" panose="02020602080505020303" pitchFamily="18" charset="0"/>
              </a:rPr>
              <a:t>flavors</a:t>
            </a:r>
            <a:r>
              <a:rPr lang="en-GB" sz="1800" b="0" i="0" dirty="0">
                <a:solidFill>
                  <a:srgbClr val="1C1D1D"/>
                </a:solidFill>
                <a:effectLst/>
                <a:latin typeface="Baskerville Old Face" panose="02020602080505020303" pitchFamily="18" charset="0"/>
              </a:rPr>
              <a:t>, featuring the renowned Guntur chilies for an intense spice.</a:t>
            </a:r>
            <a:endParaRPr lang="en-IN" sz="1800" b="1" i="0" cap="all" dirty="0">
              <a:solidFill>
                <a:srgbClr val="1C1D1D"/>
              </a:solidFill>
              <a:effectLst/>
              <a:latin typeface="Baskerville Old Face" panose="02020602080505020303" pitchFamily="18" charset="0"/>
            </a:endParaRPr>
          </a:p>
          <a:p>
            <a:r>
              <a:rPr lang="en-IN" sz="1800" b="1" i="0" cap="all" dirty="0" err="1">
                <a:solidFill>
                  <a:srgbClr val="1C1D1D"/>
                </a:solidFill>
                <a:effectLst/>
                <a:latin typeface="Baskerville Old Face" panose="02020602080505020303" pitchFamily="18" charset="0"/>
              </a:rPr>
              <a:t>Dindigul</a:t>
            </a:r>
            <a:r>
              <a:rPr lang="en-IN" sz="1800" b="1" i="0" cap="all" dirty="0">
                <a:solidFill>
                  <a:srgbClr val="1C1D1D"/>
                </a:solidFill>
                <a:effectLst/>
                <a:latin typeface="Baskerville Old Face" panose="02020602080505020303" pitchFamily="18" charset="0"/>
              </a:rPr>
              <a:t> Biryani Kit: </a:t>
            </a:r>
            <a:r>
              <a:rPr lang="en-GB" sz="1800" b="0" i="0" dirty="0">
                <a:solidFill>
                  <a:srgbClr val="000000"/>
                </a:solidFill>
                <a:effectLst/>
                <a:latin typeface="Baskerville Old Face" panose="02020602080505020303" pitchFamily="18" charset="0"/>
              </a:rPr>
              <a:t>he taste of the </a:t>
            </a:r>
            <a:r>
              <a:rPr lang="en-GB" sz="1800" b="0" i="0" dirty="0" err="1">
                <a:solidFill>
                  <a:srgbClr val="000000"/>
                </a:solidFill>
                <a:effectLst/>
                <a:latin typeface="Baskerville Old Face" panose="02020602080505020303" pitchFamily="18" charset="0"/>
              </a:rPr>
              <a:t>Dindigul</a:t>
            </a:r>
            <a:r>
              <a:rPr lang="en-GB" sz="1800" b="0" i="0" dirty="0">
                <a:solidFill>
                  <a:srgbClr val="000000"/>
                </a:solidFill>
                <a:effectLst/>
                <a:latin typeface="Baskerville Old Face" panose="02020602080505020303" pitchFamily="18" charset="0"/>
              </a:rPr>
              <a:t> Biriyani was an entire experience in itself. The rice was beautifully aromatic and fluffy, indicating its superior quality. The smell of the masala was so intoxicating that it made my entire house smell like a Biriyani haven! </a:t>
            </a:r>
            <a:endParaRPr lang="en-IN" sz="1800" b="1" i="0" cap="all" dirty="0">
              <a:solidFill>
                <a:srgbClr val="1C1D1D"/>
              </a:solidFill>
              <a:effectLst/>
              <a:latin typeface="Baskerville Old Face" panose="02020602080505020303" pitchFamily="18" charset="0"/>
            </a:endParaRPr>
          </a:p>
          <a:p>
            <a:r>
              <a:rPr lang="en-IN" sz="1800" b="1" i="0" cap="all" dirty="0">
                <a:solidFill>
                  <a:srgbClr val="1C1D1D"/>
                </a:solidFill>
                <a:effectLst/>
                <a:latin typeface="Baskerville Old Face" panose="02020602080505020303" pitchFamily="18" charset="0"/>
              </a:rPr>
              <a:t>Mangalore Ghee Roast:</a:t>
            </a:r>
            <a:r>
              <a:rPr lang="en-GB" sz="1800" b="0" i="0" dirty="0">
                <a:solidFill>
                  <a:srgbClr val="1C1D1D"/>
                </a:solidFill>
                <a:effectLst/>
                <a:latin typeface="Baskerville Old Face" panose="02020602080505020303" pitchFamily="18" charset="0"/>
              </a:rPr>
              <a:t> Mangalore Ghee Roast Masala is a spicy, tangy dish popular in Mangalore and Udupi. Mangalore Ghee Roast Masala is a curry paste that creates a rich, delicious ghee roast with your choice of protein.</a:t>
            </a:r>
            <a:endParaRPr lang="en-IN" sz="1800" b="1" i="0" cap="all" dirty="0">
              <a:solidFill>
                <a:srgbClr val="1C1D1D"/>
              </a:solidFill>
              <a:effectLst/>
              <a:latin typeface="Baskerville Old Face" panose="02020602080505020303" pitchFamily="18" charset="0"/>
            </a:endParaRPr>
          </a:p>
          <a:p>
            <a:r>
              <a:rPr lang="en-IN" sz="1800" b="1" i="0" cap="all" dirty="0">
                <a:solidFill>
                  <a:srgbClr val="1C1D1D"/>
                </a:solidFill>
                <a:effectLst/>
                <a:latin typeface="Baskerville Old Face" panose="02020602080505020303" pitchFamily="18" charset="0"/>
              </a:rPr>
              <a:t>Tikka Kit: </a:t>
            </a:r>
            <a:r>
              <a:rPr lang="en-GB" sz="1800" b="0" i="0" dirty="0">
                <a:solidFill>
                  <a:srgbClr val="1C1D1D"/>
                </a:solidFill>
                <a:effectLst/>
                <a:latin typeface="Baskerville Old Face" panose="02020602080505020303" pitchFamily="18" charset="0"/>
              </a:rPr>
              <a:t>It's fiery, spicy and completely satisfying!  Experience the bold flavours of tandoori  and </a:t>
            </a:r>
            <a:r>
              <a:rPr lang="en-GB" sz="1800" b="0" i="0" dirty="0" err="1">
                <a:solidFill>
                  <a:srgbClr val="1C1D1D"/>
                </a:solidFill>
                <a:effectLst/>
                <a:latin typeface="Baskerville Old Face" panose="02020602080505020303" pitchFamily="18" charset="0"/>
              </a:rPr>
              <a:t>malai</a:t>
            </a:r>
            <a:r>
              <a:rPr lang="en-GB" sz="1800" b="0" i="0" dirty="0">
                <a:solidFill>
                  <a:srgbClr val="1C1D1D"/>
                </a:solidFill>
                <a:effectLst/>
                <a:latin typeface="Baskerville Old Face" panose="02020602080505020303" pitchFamily="18" charset="0"/>
              </a:rPr>
              <a:t> tikka at home with this one of its kind recipes.</a:t>
            </a:r>
          </a:p>
          <a:p>
            <a:endParaRPr lang="en-IN" sz="1800" b="1" i="0" cap="all" dirty="0">
              <a:solidFill>
                <a:srgbClr val="1C1D1D"/>
              </a:solidFill>
              <a:effectLst/>
              <a:latin typeface="Baskerville Old Face" panose="02020602080505020303" pitchFamily="18" charset="0"/>
            </a:endParaRPr>
          </a:p>
          <a:p>
            <a:r>
              <a:rPr lang="en-IN" sz="1800" b="1" i="0" cap="all" dirty="0">
                <a:solidFill>
                  <a:srgbClr val="1C1D1D"/>
                </a:solidFill>
                <a:effectLst/>
                <a:latin typeface="Baskerville Old Face" panose="02020602080505020303" pitchFamily="18" charset="0"/>
              </a:rPr>
              <a:t>Taste of </a:t>
            </a:r>
            <a:r>
              <a:rPr lang="en-IN" sz="1800" b="1" i="0" cap="all" dirty="0" err="1">
                <a:solidFill>
                  <a:srgbClr val="1C1D1D"/>
                </a:solidFill>
                <a:effectLst/>
                <a:latin typeface="Baskerville Old Face" panose="02020602080505020303" pitchFamily="18" charset="0"/>
              </a:rPr>
              <a:t>Tamilnadu</a:t>
            </a:r>
            <a:r>
              <a:rPr lang="en-IN" sz="1800" b="1" i="0" cap="all" dirty="0">
                <a:solidFill>
                  <a:srgbClr val="1C1D1D"/>
                </a:solidFill>
                <a:effectLst/>
                <a:latin typeface="Baskerville Old Face" panose="02020602080505020303" pitchFamily="18" charset="0"/>
              </a:rPr>
              <a:t>:</a:t>
            </a:r>
            <a:r>
              <a:rPr lang="en-IN" sz="1800" b="0" i="0" dirty="0">
                <a:solidFill>
                  <a:srgbClr val="1C1D1D"/>
                </a:solidFill>
                <a:effectLst/>
                <a:latin typeface="Baskerville Old Face" panose="02020602080505020303" pitchFamily="18" charset="0"/>
              </a:rPr>
              <a:t> Embrace the essence of Tamil Nadu with our Taste of </a:t>
            </a:r>
            <a:r>
              <a:rPr lang="en-IN" sz="1800" b="0" i="0" dirty="0" err="1">
                <a:solidFill>
                  <a:srgbClr val="1C1D1D"/>
                </a:solidFill>
                <a:effectLst/>
                <a:latin typeface="Baskerville Old Face" panose="02020602080505020303" pitchFamily="18" charset="0"/>
              </a:rPr>
              <a:t>Tamilnadu</a:t>
            </a:r>
            <a:r>
              <a:rPr lang="en-IN" sz="1800" b="0" i="0" dirty="0">
                <a:solidFill>
                  <a:srgbClr val="1C1D1D"/>
                </a:solidFill>
                <a:effectLst/>
                <a:latin typeface="Baskerville Old Face" panose="02020602080505020303" pitchFamily="18" charset="0"/>
              </a:rPr>
              <a:t> Combo which includes the flavourful and heritage-rich </a:t>
            </a:r>
            <a:r>
              <a:rPr lang="en-IN" sz="1800" b="0" i="0" dirty="0" err="1">
                <a:solidFill>
                  <a:srgbClr val="1C1D1D"/>
                </a:solidFill>
                <a:effectLst/>
                <a:latin typeface="Baskerville Old Face" panose="02020602080505020303" pitchFamily="18" charset="0"/>
              </a:rPr>
              <a:t>Chettinad</a:t>
            </a:r>
            <a:r>
              <a:rPr lang="en-IN" sz="1800" b="0" i="0" dirty="0">
                <a:solidFill>
                  <a:srgbClr val="1C1D1D"/>
                </a:solidFill>
                <a:effectLst/>
                <a:latin typeface="Baskerville Old Face" panose="02020602080505020303" pitchFamily="18" charset="0"/>
              </a:rPr>
              <a:t> Masala, </a:t>
            </a:r>
            <a:r>
              <a:rPr lang="en-IN" sz="1800" b="0" i="0" dirty="0" err="1">
                <a:solidFill>
                  <a:srgbClr val="1C1D1D"/>
                </a:solidFill>
                <a:effectLst/>
                <a:latin typeface="Baskerville Old Face" panose="02020602080505020303" pitchFamily="18" charset="0"/>
              </a:rPr>
              <a:t>Pallipalayam</a:t>
            </a:r>
            <a:r>
              <a:rPr lang="en-IN" sz="1800" b="0" i="0" dirty="0">
                <a:solidFill>
                  <a:srgbClr val="1C1D1D"/>
                </a:solidFill>
                <a:effectLst/>
                <a:latin typeface="Baskerville Old Face" panose="02020602080505020303" pitchFamily="18" charset="0"/>
              </a:rPr>
              <a:t> Masala, Madras 65 and Madurai Chukka Masala .</a:t>
            </a:r>
            <a:endParaRPr lang="en-IN" sz="1800" b="1" i="0" cap="all" dirty="0">
              <a:solidFill>
                <a:srgbClr val="1C1D1D"/>
              </a:solidFill>
              <a:effectLst/>
              <a:latin typeface="Baskerville Old Face" panose="02020602080505020303" pitchFamily="18" charset="0"/>
            </a:endParaRPr>
          </a:p>
          <a:p>
            <a:endParaRPr lang="en-IN" dirty="0"/>
          </a:p>
        </p:txBody>
      </p:sp>
      <p:pic>
        <p:nvPicPr>
          <p:cNvPr id="5" name="Picture 4">
            <a:extLst>
              <a:ext uri="{FF2B5EF4-FFF2-40B4-BE49-F238E27FC236}">
                <a16:creationId xmlns:a16="http://schemas.microsoft.com/office/drawing/2014/main" id="{F7B9CA7E-8FA0-4E35-A3C5-97DB89A3D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8794" y="165916"/>
            <a:ext cx="1659709" cy="1659709"/>
          </a:xfrm>
          <a:prstGeom prst="rect">
            <a:avLst/>
          </a:prstGeom>
        </p:spPr>
      </p:pic>
    </p:spTree>
    <p:extLst>
      <p:ext uri="{BB962C8B-B14F-4D97-AF65-F5344CB8AC3E}">
        <p14:creationId xmlns:p14="http://schemas.microsoft.com/office/powerpoint/2010/main" val="58871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CB8AF-BA20-4E14-AC4F-D93A41ECD76B}"/>
              </a:ext>
            </a:extLst>
          </p:cNvPr>
          <p:cNvSpPr>
            <a:spLocks noGrp="1"/>
          </p:cNvSpPr>
          <p:nvPr>
            <p:ph type="title"/>
          </p:nvPr>
        </p:nvSpPr>
        <p:spPr/>
        <p:txBody>
          <a:bodyPr>
            <a:normAutofit/>
          </a:bodyPr>
          <a:lstStyle/>
          <a:p>
            <a:pPr algn="ctr"/>
            <a:r>
              <a:rPr lang="en-IN" sz="4000" b="1" i="0" u="none" strike="noStrike" dirty="0">
                <a:solidFill>
                  <a:srgbClr val="000000"/>
                </a:solidFill>
                <a:effectLst/>
                <a:latin typeface="Baskerville Old Face" panose="02020602080505020303" pitchFamily="18" charset="0"/>
              </a:rPr>
              <a:t>Website Platform Identification:</a:t>
            </a:r>
            <a:endParaRPr lang="en-IN" sz="4000"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7E79A832-843C-4E3E-A8CF-5528829A461F}"/>
              </a:ext>
            </a:extLst>
          </p:cNvPr>
          <p:cNvSpPr>
            <a:spLocks noGrp="1"/>
          </p:cNvSpPr>
          <p:nvPr>
            <p:ph idx="1"/>
          </p:nvPr>
        </p:nvSpPr>
        <p:spPr/>
        <p:txBody>
          <a:bodyPr/>
          <a:lstStyle/>
          <a:p>
            <a:r>
              <a:rPr lang="en-GB" sz="2400" b="1" i="0" u="none" strike="noStrike" dirty="0">
                <a:solidFill>
                  <a:srgbClr val="000000"/>
                </a:solidFill>
                <a:effectLst/>
                <a:latin typeface="Baskerville Old Face" panose="02020602080505020303" pitchFamily="18" charset="0"/>
              </a:rPr>
              <a:t>Platform:</a:t>
            </a:r>
            <a:r>
              <a:rPr lang="en-GB" sz="2400" b="0" i="0" u="none" strike="noStrike" dirty="0">
                <a:solidFill>
                  <a:srgbClr val="000000"/>
                </a:solidFill>
                <a:effectLst/>
                <a:latin typeface="Baskerville Old Face" panose="02020602080505020303" pitchFamily="18" charset="0"/>
              </a:rPr>
              <a:t> </a:t>
            </a:r>
          </a:p>
          <a:p>
            <a:pPr marL="0" indent="0">
              <a:buNone/>
            </a:pPr>
            <a:r>
              <a:rPr lang="en-GB" sz="2400" b="0" i="0" u="none" strike="noStrike" dirty="0">
                <a:solidFill>
                  <a:srgbClr val="000000"/>
                </a:solidFill>
                <a:effectLst/>
                <a:latin typeface="Baskerville Old Face" panose="02020602080505020303" pitchFamily="18" charset="0"/>
              </a:rPr>
              <a:t>The website is developed on “</a:t>
            </a:r>
            <a:r>
              <a:rPr lang="en-GB" sz="2400" b="1" i="0" u="none" strike="noStrike" dirty="0">
                <a:solidFill>
                  <a:srgbClr val="000000"/>
                </a:solidFill>
                <a:effectLst/>
                <a:latin typeface="Baskerville Old Face" panose="02020602080505020303" pitchFamily="18" charset="0"/>
              </a:rPr>
              <a:t>WordPress”</a:t>
            </a:r>
            <a:r>
              <a:rPr lang="en-GB" sz="2400" b="0" i="0" u="none" strike="noStrike" dirty="0">
                <a:solidFill>
                  <a:srgbClr val="000000"/>
                </a:solidFill>
                <a:effectLst/>
                <a:latin typeface="Baskerville Old Face" panose="02020602080505020303" pitchFamily="18" charset="0"/>
              </a:rPr>
              <a:t> identified using </a:t>
            </a:r>
            <a:r>
              <a:rPr lang="en-GB" sz="2400" i="0" u="none" strike="noStrike" dirty="0" err="1">
                <a:solidFill>
                  <a:srgbClr val="000000"/>
                </a:solidFill>
                <a:effectLst/>
                <a:latin typeface="Baskerville Old Face" panose="02020602080505020303" pitchFamily="18" charset="0"/>
              </a:rPr>
              <a:t>BuiltWith</a:t>
            </a:r>
            <a:r>
              <a:rPr lang="en-GB" sz="2400" dirty="0">
                <a:solidFill>
                  <a:srgbClr val="000000"/>
                </a:solidFill>
                <a:latin typeface="Baskerville Old Face" panose="02020602080505020303" pitchFamily="18" charset="0"/>
              </a:rPr>
              <a:t> and</a:t>
            </a:r>
            <a:r>
              <a:rPr lang="en-IN" sz="2400" b="0" i="0" dirty="0">
                <a:solidFill>
                  <a:srgbClr val="444746"/>
                </a:solidFill>
                <a:effectLst/>
                <a:latin typeface="Baskerville Old Face" panose="02020602080505020303" pitchFamily="18" charset="0"/>
              </a:rPr>
              <a:t> </a:t>
            </a:r>
            <a:r>
              <a:rPr lang="en-IN" sz="2400" b="0" i="0" dirty="0">
                <a:effectLst/>
                <a:latin typeface="Baskerville Old Face" panose="02020602080505020303" pitchFamily="18" charset="0"/>
              </a:rPr>
              <a:t>wappalyzer.com</a:t>
            </a:r>
            <a:endParaRPr lang="en-GB" sz="2400" b="0" i="0" u="none" strike="noStrike" dirty="0">
              <a:effectLst/>
              <a:latin typeface="Baskerville Old Face" panose="02020602080505020303" pitchFamily="18" charset="0"/>
            </a:endParaRPr>
          </a:p>
          <a:p>
            <a:pPr marL="0" indent="0">
              <a:buNone/>
            </a:pPr>
            <a:endParaRPr lang="en-IN" dirty="0"/>
          </a:p>
        </p:txBody>
      </p:sp>
      <p:pic>
        <p:nvPicPr>
          <p:cNvPr id="5" name="Picture 4">
            <a:extLst>
              <a:ext uri="{FF2B5EF4-FFF2-40B4-BE49-F238E27FC236}">
                <a16:creationId xmlns:a16="http://schemas.microsoft.com/office/drawing/2014/main" id="{B546BFDA-B04F-4DC4-A9CB-E8A2DCDCF2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0623" y="4470322"/>
            <a:ext cx="2143125" cy="2143125"/>
          </a:xfrm>
          <a:prstGeom prst="rect">
            <a:avLst/>
          </a:prstGeom>
        </p:spPr>
      </p:pic>
    </p:spTree>
    <p:extLst>
      <p:ext uri="{BB962C8B-B14F-4D97-AF65-F5344CB8AC3E}">
        <p14:creationId xmlns:p14="http://schemas.microsoft.com/office/powerpoint/2010/main" val="3023330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FD7C-9205-4C79-87A7-907352B1774C}"/>
              </a:ext>
            </a:extLst>
          </p:cNvPr>
          <p:cNvSpPr>
            <a:spLocks noGrp="1"/>
          </p:cNvSpPr>
          <p:nvPr>
            <p:ph type="title"/>
          </p:nvPr>
        </p:nvSpPr>
        <p:spPr/>
        <p:txBody>
          <a:bodyPr>
            <a:normAutofit/>
          </a:bodyPr>
          <a:lstStyle/>
          <a:p>
            <a:pPr algn="ctr"/>
            <a:r>
              <a:rPr lang="en-IN" sz="3600" b="1" i="0" u="none" strike="noStrike" dirty="0">
                <a:solidFill>
                  <a:srgbClr val="000000"/>
                </a:solidFill>
                <a:effectLst/>
                <a:latin typeface="Baskerville Old Face" panose="02020602080505020303" pitchFamily="18" charset="0"/>
              </a:rPr>
              <a:t>Responsive Design Testing</a:t>
            </a:r>
            <a:endParaRPr lang="en-IN" sz="3600"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D594538B-60D1-4B09-9A4A-659F9D6386A3}"/>
              </a:ext>
            </a:extLst>
          </p:cNvPr>
          <p:cNvSpPr>
            <a:spLocks noGrp="1"/>
          </p:cNvSpPr>
          <p:nvPr>
            <p:ph idx="1"/>
          </p:nvPr>
        </p:nvSpPr>
        <p:spPr/>
        <p:txBody>
          <a:bodyPr/>
          <a:lstStyle/>
          <a:p>
            <a:pPr rtl="0">
              <a:spcBef>
                <a:spcPts val="1200"/>
              </a:spcBef>
              <a:spcAft>
                <a:spcPts val="1200"/>
              </a:spcAft>
            </a:pPr>
            <a:r>
              <a:rPr lang="en-GB" sz="1800" b="1" dirty="0">
                <a:solidFill>
                  <a:srgbClr val="000000"/>
                </a:solidFill>
                <a:latin typeface="Baskerville Old Face" panose="02020602080505020303" pitchFamily="18" charset="0"/>
              </a:rPr>
              <a:t>T</a:t>
            </a:r>
            <a:r>
              <a:rPr lang="en-GB" sz="1800" b="1" i="0" u="none" strike="noStrike" dirty="0">
                <a:solidFill>
                  <a:srgbClr val="000000"/>
                </a:solidFill>
                <a:effectLst/>
                <a:latin typeface="Baskerville Old Face" panose="02020602080505020303" pitchFamily="18" charset="0"/>
              </a:rPr>
              <a:t>ools Used:</a:t>
            </a:r>
            <a:r>
              <a:rPr lang="en-GB" sz="1800" b="0" i="0" u="none" strike="noStrike" dirty="0">
                <a:solidFill>
                  <a:srgbClr val="000000"/>
                </a:solidFill>
                <a:effectLst/>
                <a:latin typeface="Baskerville Old Face" panose="02020602080505020303" pitchFamily="18" charset="0"/>
              </a:rPr>
              <a:t> Google Mobile-Friendly Test, </a:t>
            </a:r>
            <a:r>
              <a:rPr lang="en-IN" sz="1800" b="0" i="0" dirty="0">
                <a:effectLst/>
                <a:latin typeface="Baskerville Old Face" panose="02020602080505020303" pitchFamily="18" charset="0"/>
              </a:rPr>
              <a:t>responsinator.com</a:t>
            </a:r>
            <a:r>
              <a:rPr lang="en-GB" sz="1800" b="0" i="0" u="none" strike="noStrike" dirty="0">
                <a:solidFill>
                  <a:srgbClr val="000000"/>
                </a:solidFill>
                <a:effectLst/>
                <a:latin typeface="Baskerville Old Face" panose="02020602080505020303" pitchFamily="18" charset="0"/>
              </a:rPr>
              <a:t>, and </a:t>
            </a:r>
            <a:r>
              <a:rPr lang="en-GB" sz="1800" b="0" i="0" u="none" strike="noStrike" dirty="0" err="1">
                <a:solidFill>
                  <a:srgbClr val="000000"/>
                </a:solidFill>
                <a:effectLst/>
                <a:latin typeface="Baskerville Old Face" panose="02020602080505020303" pitchFamily="18" charset="0"/>
              </a:rPr>
              <a:t>BrowserStack</a:t>
            </a:r>
            <a:r>
              <a:rPr lang="en-GB" sz="1800" b="0" i="0" u="none" strike="noStrike" dirty="0">
                <a:solidFill>
                  <a:srgbClr val="000000"/>
                </a:solidFill>
                <a:effectLst/>
                <a:latin typeface="Baskerville Old Face" panose="02020602080505020303" pitchFamily="18" charset="0"/>
              </a:rPr>
              <a:t>.</a:t>
            </a:r>
            <a:endParaRPr lang="en-GB" sz="1800" b="0" dirty="0">
              <a:effectLst/>
              <a:latin typeface="Baskerville Old Face" panose="02020602080505020303" pitchFamily="18" charset="0"/>
            </a:endParaRPr>
          </a:p>
          <a:p>
            <a:pPr rtl="0">
              <a:spcBef>
                <a:spcPts val="1200"/>
              </a:spcBef>
              <a:spcAft>
                <a:spcPts val="1200"/>
              </a:spcAft>
            </a:pPr>
            <a:r>
              <a:rPr lang="en-GB" sz="1800" b="1" i="0" u="none" strike="noStrike" dirty="0">
                <a:solidFill>
                  <a:srgbClr val="000000"/>
                </a:solidFill>
                <a:effectLst/>
                <a:latin typeface="Baskerville Old Face" panose="02020602080505020303" pitchFamily="18" charset="0"/>
              </a:rPr>
              <a:t>Report:</a:t>
            </a:r>
            <a:endParaRPr lang="en-GB" sz="1800" b="0" dirty="0">
              <a:effectLst/>
              <a:latin typeface="Baskerville Old Face" panose="02020602080505020303" pitchFamily="18" charset="0"/>
            </a:endParaRPr>
          </a:p>
          <a:p>
            <a:pPr>
              <a:lnSpc>
                <a:spcPct val="100000"/>
              </a:lnSpc>
              <a:buFont typeface="Wingdings" panose="05000000000000000000" pitchFamily="2" charset="2"/>
              <a:buChar char="ü"/>
            </a:pPr>
            <a:r>
              <a:rPr lang="en-GB" sz="1800" b="1" i="0" u="none" strike="noStrike" dirty="0">
                <a:solidFill>
                  <a:srgbClr val="000000"/>
                </a:solidFill>
                <a:effectLst/>
                <a:latin typeface="Baskerville Old Face" panose="02020602080505020303" pitchFamily="18" charset="0"/>
              </a:rPr>
              <a:t>Homepage:</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 Layout is visually appealing; all elements are well-aligned.</a:t>
            </a:r>
            <a:r>
              <a:rPr lang="en-IN" sz="1800" dirty="0">
                <a:latin typeface="Baskerville Old Face" panose="02020602080505020303" pitchFamily="18" charset="0"/>
              </a:rPr>
              <a:t> </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Slight overlap of text in the hero section on narrow screens.</a:t>
            </a:r>
            <a:r>
              <a:rPr lang="en-IN" sz="1800" dirty="0">
                <a:latin typeface="Baskerville Old Face" panose="02020602080505020303" pitchFamily="18" charset="0"/>
                <a:ea typeface="Calibri" panose="020F0502020204030204" pitchFamily="34" charset="0"/>
                <a:cs typeface="Times New Roman" panose="02020603050405020304" pitchFamily="18" charset="0"/>
              </a:rPr>
              <a:t> </a:t>
            </a:r>
            <a:r>
              <a:rPr lang="en-GB" sz="1800" b="0" i="0" u="none" strike="noStrike" dirty="0">
                <a:solidFill>
                  <a:srgbClr val="000000"/>
                </a:solidFill>
                <a:effectLst/>
                <a:latin typeface="Baskerville Old Face" panose="02020602080505020303" pitchFamily="18" charset="0"/>
              </a:rPr>
              <a:t>Mobile-friendly with some minor alignment issues.</a:t>
            </a:r>
          </a:p>
          <a:p>
            <a:pPr rtl="0" fontAlgn="base">
              <a:lnSpc>
                <a:spcPct val="100000"/>
              </a:lnSpc>
              <a:spcBef>
                <a:spcPts val="0"/>
              </a:spcBef>
              <a:spcAft>
                <a:spcPts val="0"/>
              </a:spcAft>
              <a:buFont typeface="Wingdings" panose="05000000000000000000" pitchFamily="2" charset="2"/>
              <a:buChar char="ü"/>
            </a:pPr>
            <a:r>
              <a:rPr lang="en-GB" sz="1800" b="1" i="0" u="none" strike="noStrike" dirty="0">
                <a:solidFill>
                  <a:srgbClr val="000000"/>
                </a:solidFill>
                <a:effectLst/>
                <a:latin typeface="Baskerville Old Face" panose="02020602080505020303" pitchFamily="18" charset="0"/>
              </a:rPr>
              <a:t>Services Page:</a:t>
            </a:r>
            <a:r>
              <a:rPr lang="en-GB" sz="1800" b="0" i="0" u="none" strike="noStrike" dirty="0">
                <a:solidFill>
                  <a:srgbClr val="000000"/>
                </a:solidFill>
                <a:effectLst/>
                <a:latin typeface="Baskerville Old Face" panose="02020602080505020303" pitchFamily="18" charset="0"/>
              </a:rPr>
              <a:t> </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Services are displayed in a grid layout; descriptions are clear. </a:t>
            </a:r>
            <a:r>
              <a:rPr lang="en-GB" sz="1800" b="0" i="0" u="none" strike="noStrike" dirty="0">
                <a:solidFill>
                  <a:srgbClr val="000000"/>
                </a:solidFill>
                <a:effectLst/>
                <a:latin typeface="Baskerville Old Face" panose="02020602080505020303" pitchFamily="18" charset="0"/>
              </a:rPr>
              <a:t>Responsive but needs better image optimization.</a:t>
            </a:r>
          </a:p>
          <a:p>
            <a:pPr rtl="0" fontAlgn="base">
              <a:lnSpc>
                <a:spcPct val="100000"/>
              </a:lnSpc>
              <a:spcBef>
                <a:spcPts val="0"/>
              </a:spcBef>
              <a:spcAft>
                <a:spcPts val="0"/>
              </a:spcAft>
              <a:buFont typeface="Wingdings" panose="05000000000000000000" pitchFamily="2" charset="2"/>
              <a:buChar char="ü"/>
            </a:pPr>
            <a:r>
              <a:rPr lang="en-GB" sz="1800" b="1" i="0" u="none" strike="noStrike" dirty="0">
                <a:solidFill>
                  <a:srgbClr val="000000"/>
                </a:solidFill>
                <a:effectLst/>
                <a:latin typeface="Baskerville Old Face" panose="02020602080505020303" pitchFamily="18" charset="0"/>
              </a:rPr>
              <a:t>About Us Page:</a:t>
            </a:r>
            <a:r>
              <a:rPr lang="en-GB" sz="1800" dirty="0">
                <a:solidFill>
                  <a:srgbClr val="000000"/>
                </a:solidFill>
                <a:latin typeface="Baskerville Old Face" panose="02020602080505020303" pitchFamily="18" charset="0"/>
              </a:rPr>
              <a:t> </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photos are well-displayed; text is easy to read.</a:t>
            </a:r>
            <a:r>
              <a:rPr lang="en-GB" sz="1800"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but its too small </a:t>
            </a:r>
            <a:r>
              <a:rPr lang="en-GB" sz="1800" b="0" i="0" u="none" strike="noStrike" dirty="0">
                <a:solidFill>
                  <a:srgbClr val="000000"/>
                </a:solidFill>
                <a:effectLst/>
                <a:latin typeface="Baskerville Old Face" panose="02020602080505020303" pitchFamily="18" charset="0"/>
              </a:rPr>
              <a:t>for mobile, though text size can be increased.</a:t>
            </a:r>
          </a:p>
          <a:p>
            <a:pPr rtl="0" fontAlgn="base">
              <a:lnSpc>
                <a:spcPct val="100000"/>
              </a:lnSpc>
              <a:spcBef>
                <a:spcPts val="0"/>
              </a:spcBef>
              <a:spcAft>
                <a:spcPts val="0"/>
              </a:spcAft>
              <a:buFont typeface="Wingdings" panose="05000000000000000000" pitchFamily="2" charset="2"/>
              <a:buChar char="ü"/>
            </a:pPr>
            <a:r>
              <a:rPr lang="en-GB" sz="1800" b="1" i="0" u="none" strike="noStrike" dirty="0">
                <a:solidFill>
                  <a:srgbClr val="000000"/>
                </a:solidFill>
                <a:effectLst/>
                <a:latin typeface="Baskerville Old Face" panose="02020602080505020303" pitchFamily="18" charset="0"/>
              </a:rPr>
              <a:t>Contact Page:</a:t>
            </a:r>
            <a:r>
              <a:rPr lang="en-GB" sz="1800" b="0" i="0" u="none" strike="noStrike" dirty="0">
                <a:solidFill>
                  <a:srgbClr val="000000"/>
                </a:solidFill>
                <a:effectLst/>
                <a:latin typeface="Baskerville Old Face" panose="02020602080505020303" pitchFamily="18" charset="0"/>
              </a:rPr>
              <a:t> Responsive with a good user interface.</a:t>
            </a:r>
          </a:p>
          <a:p>
            <a:pPr>
              <a:lnSpc>
                <a:spcPct val="100000"/>
              </a:lnSpc>
              <a:buFont typeface="Wingdings" panose="05000000000000000000" pitchFamily="2" charset="2"/>
              <a:buChar char="ü"/>
            </a:pPr>
            <a:r>
              <a:rPr lang="en-GB" sz="1800" b="1" i="0" u="none" strike="noStrike" dirty="0">
                <a:solidFill>
                  <a:srgbClr val="000000"/>
                </a:solidFill>
                <a:effectLst/>
                <a:latin typeface="Baskerville Old Face" panose="02020602080505020303" pitchFamily="18" charset="0"/>
              </a:rPr>
              <a:t>Blog Page:</a:t>
            </a:r>
            <a:r>
              <a:rPr lang="en-IN" sz="1800" b="1" i="0" u="none" strike="noStrike" dirty="0">
                <a:solidFill>
                  <a:srgbClr val="000000"/>
                </a:solidFill>
                <a:latin typeface="Baskerville Old Face" panose="02020602080505020303" pitchFamily="18" charset="0"/>
              </a:rPr>
              <a:t> </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Articles are displayed in a grid; images are well-</a:t>
            </a:r>
            <a:r>
              <a:rPr lang="en-US" sz="1800" dirty="0" err="1">
                <a:effectLst/>
                <a:latin typeface="Baskerville Old Face" panose="02020602080505020303" pitchFamily="18" charset="0"/>
                <a:ea typeface="Calibri" panose="020F0502020204030204" pitchFamily="34" charset="0"/>
                <a:cs typeface="Times New Roman" panose="02020603050405020304" pitchFamily="18" charset="0"/>
              </a:rPr>
              <a:t>sized.Some</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 images appear stretched on mobile.</a:t>
            </a:r>
            <a:endParaRPr lang="en-IN" sz="1800" dirty="0">
              <a:effectLst/>
              <a:latin typeface="Baskerville Old Face" panose="02020602080505020303" pitchFamily="18" charset="0"/>
              <a:ea typeface="Calibri" panose="020F0502020204030204" pitchFamily="34" charset="0"/>
              <a:cs typeface="Times New Roman" panose="02020603050405020304" pitchFamily="18" charset="0"/>
            </a:endParaRPr>
          </a:p>
          <a:p>
            <a:pPr marL="742950" lvl="1" indent="-285750">
              <a:lnSpc>
                <a:spcPct val="115000"/>
              </a:lnSpc>
              <a:spcAft>
                <a:spcPts val="1000"/>
              </a:spcAft>
              <a:buSzPts val="1000"/>
              <a:buFont typeface="Courier New" panose="02070309020205020404" pitchFamily="49" charset="0"/>
              <a:buChar char="o"/>
              <a:tabLst>
                <a:tab pos="914400" algn="l"/>
              </a:tabLst>
            </a:pPr>
            <a:endParaRPr lang="en-GB" sz="1800" b="0" i="0" u="none" strike="noStrike" dirty="0">
              <a:solidFill>
                <a:srgbClr val="000000"/>
              </a:solidFill>
              <a:effectLst/>
              <a:latin typeface="Baskerville Old Face" panose="02020602080505020303" pitchFamily="18" charset="0"/>
            </a:endParaRPr>
          </a:p>
          <a:p>
            <a:endParaRPr lang="en-IN" dirty="0"/>
          </a:p>
        </p:txBody>
      </p:sp>
      <p:pic>
        <p:nvPicPr>
          <p:cNvPr id="5" name="Picture 4">
            <a:extLst>
              <a:ext uri="{FF2B5EF4-FFF2-40B4-BE49-F238E27FC236}">
                <a16:creationId xmlns:a16="http://schemas.microsoft.com/office/drawing/2014/main" id="{FC448EA9-62C7-45EF-AB0D-A1AF8ED13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4192" y="262307"/>
            <a:ext cx="2143125" cy="2143125"/>
          </a:xfrm>
          <a:prstGeom prst="rect">
            <a:avLst/>
          </a:prstGeom>
        </p:spPr>
      </p:pic>
    </p:spTree>
    <p:extLst>
      <p:ext uri="{BB962C8B-B14F-4D97-AF65-F5344CB8AC3E}">
        <p14:creationId xmlns:p14="http://schemas.microsoft.com/office/powerpoint/2010/main" val="3889122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7F8AC-6064-4A4F-988B-3AF1F6A4D7CA}"/>
              </a:ext>
            </a:extLst>
          </p:cNvPr>
          <p:cNvSpPr>
            <a:spLocks noGrp="1"/>
          </p:cNvSpPr>
          <p:nvPr>
            <p:ph type="title"/>
          </p:nvPr>
        </p:nvSpPr>
        <p:spPr/>
        <p:txBody>
          <a:bodyPr>
            <a:normAutofit/>
          </a:bodyPr>
          <a:lstStyle/>
          <a:p>
            <a:pPr algn="ctr"/>
            <a:r>
              <a:rPr lang="en-IN" sz="3600" b="1" i="0" u="none" strike="noStrike" dirty="0">
                <a:solidFill>
                  <a:srgbClr val="000000"/>
                </a:solidFill>
                <a:effectLst/>
                <a:latin typeface="Baskerville Old Face" panose="02020602080505020303" pitchFamily="18" charset="0"/>
              </a:rPr>
              <a:t>Website Mistakes Identification</a:t>
            </a:r>
            <a:endParaRPr lang="en-IN" sz="3600"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49C8EC2D-3234-4DFD-8389-EEEEEF824500}"/>
              </a:ext>
            </a:extLst>
          </p:cNvPr>
          <p:cNvSpPr>
            <a:spLocks noGrp="1"/>
          </p:cNvSpPr>
          <p:nvPr>
            <p:ph idx="1"/>
          </p:nvPr>
        </p:nvSpPr>
        <p:spPr/>
        <p:txBody>
          <a:bodyPr>
            <a:normAutofit/>
          </a:bodyPr>
          <a:lstStyle/>
          <a:p>
            <a:pPr lvl="0">
              <a:lnSpc>
                <a:spcPct val="115000"/>
              </a:lnSpc>
              <a:spcAft>
                <a:spcPts val="1000"/>
              </a:spcAft>
              <a:buFont typeface="Courier New" panose="02070309020205020404" pitchFamily="49" charset="0"/>
              <a:buChar char="o"/>
              <a:tabLst>
                <a:tab pos="457200" algn="l"/>
              </a:tabLst>
            </a:pPr>
            <a:r>
              <a:rPr lang="en-IN" sz="2000" b="1" dirty="0">
                <a:effectLst/>
                <a:latin typeface="Baskerville Old Face" panose="02020602080505020303" pitchFamily="18" charset="0"/>
                <a:ea typeface="Times New Roman" panose="02020603050405020304" pitchFamily="18" charset="0"/>
                <a:cs typeface="Times New Roman" panose="02020603050405020304" pitchFamily="18" charset="0"/>
              </a:rPr>
              <a:t>Slow Load Times</a:t>
            </a:r>
            <a:r>
              <a:rPr lang="en-IN" sz="2000" dirty="0">
                <a:effectLst/>
                <a:latin typeface="Baskerville Old Face" panose="02020602080505020303" pitchFamily="18" charset="0"/>
                <a:ea typeface="Times New Roman" panose="02020603050405020304" pitchFamily="18" charset="0"/>
                <a:cs typeface="Times New Roman" panose="02020603050405020304" pitchFamily="18" charset="0"/>
              </a:rPr>
              <a:t>:</a:t>
            </a:r>
            <a:r>
              <a:rPr lang="en-IN" sz="2000" dirty="0">
                <a:latin typeface="Baskerville Old Face" panose="02020602080505020303" pitchFamily="18" charset="0"/>
                <a:ea typeface="Times New Roman" panose="02020603050405020304" pitchFamily="18" charset="0"/>
                <a:cs typeface="Times New Roman" panose="02020603050405020304" pitchFamily="18" charset="0"/>
              </a:rPr>
              <a:t> </a:t>
            </a:r>
            <a:r>
              <a:rPr lang="en-IN" sz="2000" dirty="0">
                <a:effectLst/>
                <a:latin typeface="Baskerville Old Face" panose="02020602080505020303" pitchFamily="18" charset="0"/>
                <a:ea typeface="Times New Roman" panose="02020603050405020304" pitchFamily="18" charset="0"/>
                <a:cs typeface="Times New Roman" panose="02020603050405020304" pitchFamily="18" charset="0"/>
              </a:rPr>
              <a:t>Pages that take too long to load can drive users away.</a:t>
            </a:r>
            <a:endParaRPr lang="en-IN" sz="2000" dirty="0">
              <a:effectLst/>
              <a:latin typeface="Baskerville Old Face" panose="02020602080505020303" pitchFamily="18" charset="0"/>
              <a:ea typeface="Calibri" panose="020F0502020204030204" pitchFamily="34" charset="0"/>
              <a:cs typeface="Times New Roman" panose="02020603050405020304" pitchFamily="18" charset="0"/>
            </a:endParaRPr>
          </a:p>
          <a:p>
            <a:pPr lvl="0">
              <a:lnSpc>
                <a:spcPct val="115000"/>
              </a:lnSpc>
              <a:spcAft>
                <a:spcPts val="1000"/>
              </a:spcAft>
              <a:buFont typeface="Courier New" panose="02070309020205020404" pitchFamily="49" charset="0"/>
              <a:buChar char="o"/>
              <a:tabLst>
                <a:tab pos="457200" algn="l"/>
              </a:tabLst>
            </a:pPr>
            <a:r>
              <a:rPr lang="en-IN" sz="2000" b="1" dirty="0">
                <a:effectLst/>
                <a:latin typeface="Baskerville Old Face" panose="02020602080505020303" pitchFamily="18" charset="0"/>
                <a:ea typeface="Times New Roman" panose="02020603050405020304" pitchFamily="18" charset="0"/>
                <a:cs typeface="Times New Roman" panose="02020603050405020304" pitchFamily="18" charset="0"/>
              </a:rPr>
              <a:t>Mobile Responsiveness</a:t>
            </a:r>
            <a:r>
              <a:rPr lang="en-IN" sz="2000" dirty="0">
                <a:effectLst/>
                <a:latin typeface="Baskerville Old Face" panose="02020602080505020303" pitchFamily="18" charset="0"/>
                <a:ea typeface="Times New Roman" panose="02020603050405020304" pitchFamily="18" charset="0"/>
                <a:cs typeface="Times New Roman" panose="02020603050405020304" pitchFamily="18" charset="0"/>
              </a:rPr>
              <a:t>:</a:t>
            </a:r>
            <a:r>
              <a:rPr lang="en-IN" sz="2000" dirty="0">
                <a:latin typeface="Baskerville Old Face" panose="02020602080505020303" pitchFamily="18" charset="0"/>
                <a:ea typeface="Times New Roman" panose="02020603050405020304" pitchFamily="18" charset="0"/>
                <a:cs typeface="Times New Roman" panose="02020603050405020304" pitchFamily="18" charset="0"/>
              </a:rPr>
              <a:t> </a:t>
            </a:r>
            <a:r>
              <a:rPr lang="en-IN" sz="2000" dirty="0">
                <a:effectLst/>
                <a:latin typeface="Baskerville Old Face" panose="02020602080505020303" pitchFamily="18" charset="0"/>
                <a:ea typeface="Times New Roman" panose="02020603050405020304" pitchFamily="18" charset="0"/>
                <a:cs typeface="Times New Roman" panose="02020603050405020304" pitchFamily="18" charset="0"/>
              </a:rPr>
              <a:t>Elements that don’t adapt well to mobile screens can frustrate users.</a:t>
            </a:r>
            <a:endParaRPr lang="en-IN" sz="2000" dirty="0">
              <a:effectLst/>
              <a:latin typeface="Baskerville Old Face" panose="02020602080505020303" pitchFamily="18" charset="0"/>
              <a:ea typeface="Calibri" panose="020F0502020204030204" pitchFamily="34" charset="0"/>
              <a:cs typeface="Times New Roman" panose="02020603050405020304" pitchFamily="18" charset="0"/>
            </a:endParaRPr>
          </a:p>
          <a:p>
            <a:pPr lvl="0">
              <a:lnSpc>
                <a:spcPct val="115000"/>
              </a:lnSpc>
              <a:spcAft>
                <a:spcPts val="1000"/>
              </a:spcAft>
              <a:buFont typeface="Courier New" panose="02070309020205020404" pitchFamily="49" charset="0"/>
              <a:buChar char="o"/>
              <a:tabLst>
                <a:tab pos="457200" algn="l"/>
              </a:tabLst>
            </a:pPr>
            <a:r>
              <a:rPr lang="en-IN" sz="2000" b="1" dirty="0">
                <a:effectLst/>
                <a:latin typeface="Baskerville Old Face" panose="02020602080505020303" pitchFamily="18" charset="0"/>
                <a:ea typeface="Times New Roman" panose="02020603050405020304" pitchFamily="18" charset="0"/>
                <a:cs typeface="Times New Roman" panose="02020603050405020304" pitchFamily="18" charset="0"/>
              </a:rPr>
              <a:t>Inadequate SEO </a:t>
            </a:r>
            <a:r>
              <a:rPr lang="en-IN" sz="2000" b="1" dirty="0" err="1">
                <a:effectLst/>
                <a:latin typeface="Baskerville Old Face" panose="02020602080505020303" pitchFamily="18" charset="0"/>
                <a:ea typeface="Times New Roman" panose="02020603050405020304" pitchFamily="18" charset="0"/>
                <a:cs typeface="Times New Roman" panose="02020603050405020304" pitchFamily="18" charset="0"/>
              </a:rPr>
              <a:t>Practices</a:t>
            </a:r>
            <a:r>
              <a:rPr lang="en-IN" sz="2000" dirty="0" err="1">
                <a:effectLst/>
                <a:latin typeface="Baskerville Old Face" panose="02020602080505020303" pitchFamily="18" charset="0"/>
                <a:ea typeface="Times New Roman" panose="02020603050405020304" pitchFamily="18" charset="0"/>
                <a:cs typeface="Times New Roman" panose="02020603050405020304" pitchFamily="18" charset="0"/>
              </a:rPr>
              <a:t>:</a:t>
            </a:r>
            <a:r>
              <a:rPr lang="en-IN" sz="2000" dirty="0" err="1">
                <a:effectLst/>
                <a:latin typeface="Baskerville Old Face" panose="02020602080505020303" pitchFamily="18" charset="0"/>
                <a:ea typeface="Times New Roman" panose="02020603050405020304" pitchFamily="18" charset="0"/>
              </a:rPr>
              <a:t>Poor</a:t>
            </a:r>
            <a:r>
              <a:rPr lang="en-IN" sz="2000" dirty="0">
                <a:effectLst/>
                <a:latin typeface="Baskerville Old Face" panose="02020602080505020303" pitchFamily="18" charset="0"/>
                <a:ea typeface="Times New Roman" panose="02020603050405020304" pitchFamily="18" charset="0"/>
              </a:rPr>
              <a:t> optimization can lead to low visibility in search engines</a:t>
            </a:r>
          </a:p>
          <a:p>
            <a:pPr>
              <a:buFont typeface="Courier New" panose="02070309020205020404" pitchFamily="49" charset="0"/>
              <a:buChar char="o"/>
            </a:pPr>
            <a:r>
              <a:rPr lang="en-GB" sz="2000" b="1" dirty="0">
                <a:latin typeface="Baskerville Old Face" panose="02020602080505020303" pitchFamily="18" charset="0"/>
              </a:rPr>
              <a:t>Image Issues</a:t>
            </a:r>
            <a:r>
              <a:rPr lang="en-GB" sz="2000" dirty="0">
                <a:latin typeface="Baskerville Old Face" panose="02020602080505020303" pitchFamily="18" charset="0"/>
              </a:rPr>
              <a:t>: Look for images that are improperly displayed, missing, or not loading.</a:t>
            </a:r>
          </a:p>
          <a:p>
            <a:pPr>
              <a:buFont typeface="Courier New" panose="02070309020205020404" pitchFamily="49" charset="0"/>
              <a:buChar char="o"/>
            </a:pPr>
            <a:r>
              <a:rPr lang="en-GB" sz="2000" b="1" dirty="0">
                <a:latin typeface="Baskerville Old Face" panose="02020602080505020303" pitchFamily="18" charset="0"/>
              </a:rPr>
              <a:t>Performance Issues</a:t>
            </a:r>
            <a:r>
              <a:rPr lang="en-GB" sz="2000" dirty="0">
                <a:latin typeface="Baskerville Old Face" panose="02020602080505020303" pitchFamily="18" charset="0"/>
              </a:rPr>
              <a:t>: Note if the site is slow to load or if there are any other performance glitches.</a:t>
            </a:r>
          </a:p>
          <a:p>
            <a:pPr>
              <a:buFont typeface="Courier New" panose="02070309020205020404" pitchFamily="49" charset="0"/>
              <a:buChar char="o"/>
            </a:pPr>
            <a:r>
              <a:rPr lang="en-GB" sz="2000" b="1" dirty="0">
                <a:latin typeface="Baskerville Old Face" panose="02020602080505020303" pitchFamily="18" charset="0"/>
              </a:rPr>
              <a:t>Broken Links</a:t>
            </a:r>
            <a:r>
              <a:rPr lang="en-GB" sz="2000" dirty="0">
                <a:latin typeface="Baskerville Old Face" panose="02020602080505020303" pitchFamily="18" charset="0"/>
              </a:rPr>
              <a:t>: Click on links to ensure they lead to the correct pages. If they result in a 404 error or redirect incorrectly, note those.</a:t>
            </a:r>
          </a:p>
          <a:p>
            <a:pPr>
              <a:buFont typeface="Courier New" panose="02070309020205020404" pitchFamily="49" charset="0"/>
              <a:buChar char="o"/>
            </a:pPr>
            <a:r>
              <a:rPr lang="en-GB" sz="2000" b="1" dirty="0">
                <a:latin typeface="Baskerville Old Face" panose="02020602080505020303" pitchFamily="18" charset="0"/>
              </a:rPr>
              <a:t>Typos and Grammatical Errors</a:t>
            </a:r>
            <a:r>
              <a:rPr lang="en-GB" sz="2000" dirty="0">
                <a:latin typeface="Baskerville Old Face" panose="02020602080505020303" pitchFamily="18" charset="0"/>
              </a:rPr>
              <a:t>: Check for misspellings or awkward phrasing in text.</a:t>
            </a:r>
            <a:endParaRPr lang="en-IN" sz="2000" dirty="0">
              <a:latin typeface="Baskerville Old Face" panose="02020602080505020303" pitchFamily="18" charset="0"/>
            </a:endParaRPr>
          </a:p>
        </p:txBody>
      </p:sp>
      <p:pic>
        <p:nvPicPr>
          <p:cNvPr id="8" name="Picture 7">
            <a:extLst>
              <a:ext uri="{FF2B5EF4-FFF2-40B4-BE49-F238E27FC236}">
                <a16:creationId xmlns:a16="http://schemas.microsoft.com/office/drawing/2014/main" id="{9BA2763C-3162-4E2F-8E09-82579DD66B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9602" y="184666"/>
            <a:ext cx="2143125" cy="2143125"/>
          </a:xfrm>
          <a:prstGeom prst="rect">
            <a:avLst/>
          </a:prstGeom>
        </p:spPr>
      </p:pic>
    </p:spTree>
    <p:extLst>
      <p:ext uri="{BB962C8B-B14F-4D97-AF65-F5344CB8AC3E}">
        <p14:creationId xmlns:p14="http://schemas.microsoft.com/office/powerpoint/2010/main" val="3500071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9BE-1146-467D-BA18-7ED04B45DB8F}"/>
              </a:ext>
            </a:extLst>
          </p:cNvPr>
          <p:cNvSpPr>
            <a:spLocks noGrp="1"/>
          </p:cNvSpPr>
          <p:nvPr>
            <p:ph type="title"/>
          </p:nvPr>
        </p:nvSpPr>
        <p:spPr/>
        <p:txBody>
          <a:bodyPr>
            <a:normAutofit/>
          </a:bodyPr>
          <a:lstStyle/>
          <a:p>
            <a:pPr algn="ctr"/>
            <a:r>
              <a:rPr lang="en-IN" sz="3600" b="1" i="0" u="none" strike="noStrike" dirty="0">
                <a:solidFill>
                  <a:srgbClr val="000000"/>
                </a:solidFill>
                <a:effectLst/>
                <a:latin typeface="Baskerville Old Face" panose="02020602080505020303" pitchFamily="18" charset="0"/>
              </a:rPr>
              <a:t>Website Best Practices List</a:t>
            </a:r>
            <a:endParaRPr lang="en-IN" sz="3600"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CFF7BECA-D85C-4951-9749-6BB4EB38C456}"/>
              </a:ext>
            </a:extLst>
          </p:cNvPr>
          <p:cNvSpPr>
            <a:spLocks noGrp="1"/>
          </p:cNvSpPr>
          <p:nvPr>
            <p:ph idx="1"/>
          </p:nvPr>
        </p:nvSpPr>
        <p:spPr/>
        <p:txBody>
          <a:bodyPr>
            <a:normAutofit/>
          </a:bodyPr>
          <a:lstStyle/>
          <a:p>
            <a:pPr>
              <a:lnSpc>
                <a:spcPct val="110000"/>
              </a:lnSpc>
            </a:pPr>
            <a:r>
              <a:rPr lang="en-GB" sz="2000" b="1" dirty="0">
                <a:latin typeface="Baskerville Old Face" panose="02020602080505020303" pitchFamily="18" charset="0"/>
              </a:rPr>
              <a:t>Clear Calls to Action (CTAs)</a:t>
            </a:r>
            <a:r>
              <a:rPr lang="en-GB" sz="2000" dirty="0">
                <a:latin typeface="Baskerville Old Face" panose="02020602080505020303" pitchFamily="18" charset="0"/>
              </a:rPr>
              <a:t>: Use prominent and persuasive CTAs to guide users toward desired actions, like signing up or making a purchase.</a:t>
            </a:r>
          </a:p>
          <a:p>
            <a:pPr>
              <a:lnSpc>
                <a:spcPct val="110000"/>
              </a:lnSpc>
            </a:pPr>
            <a:r>
              <a:rPr lang="en-IN" sz="2000" dirty="0">
                <a:latin typeface="Baskerville Old Face" panose="02020602080505020303" pitchFamily="18" charset="0"/>
              </a:rPr>
              <a:t>QR Code: the website can be reached directly by scanning the QR code on the products</a:t>
            </a:r>
          </a:p>
          <a:p>
            <a:pPr>
              <a:lnSpc>
                <a:spcPct val="110000"/>
              </a:lnSpc>
            </a:pPr>
            <a:r>
              <a:rPr lang="en-GB" sz="2000" b="1" dirty="0">
                <a:latin typeface="Baskerville Old Face" panose="02020602080505020303" pitchFamily="18" charset="0"/>
              </a:rPr>
              <a:t>Clear Terms and Policies</a:t>
            </a:r>
            <a:r>
              <a:rPr lang="en-GB" sz="2000" dirty="0">
                <a:latin typeface="Baskerville Old Face" panose="02020602080505020303" pitchFamily="18" charset="0"/>
              </a:rPr>
              <a:t>: Ensure privacy policies, terms of service, and return policies are easy to find and understand.</a:t>
            </a:r>
            <a:endParaRPr lang="en-IN" sz="2000" dirty="0">
              <a:latin typeface="Baskerville Old Face" panose="02020602080505020303" pitchFamily="18" charset="0"/>
            </a:endParaRPr>
          </a:p>
          <a:p>
            <a:pPr>
              <a:lnSpc>
                <a:spcPct val="110000"/>
              </a:lnSpc>
            </a:pPr>
            <a:r>
              <a:rPr lang="en-GB" sz="2000" b="1" dirty="0">
                <a:latin typeface="Baskerville Old Face" panose="02020602080505020303" pitchFamily="18" charset="0"/>
              </a:rPr>
              <a:t>Content Personalization</a:t>
            </a:r>
            <a:r>
              <a:rPr lang="en-GB" sz="2000" dirty="0">
                <a:latin typeface="Baskerville Old Face" panose="02020602080505020303" pitchFamily="18" charset="0"/>
              </a:rPr>
              <a:t>: Use data to tailor user experiences, such as recommending products or content based on user </a:t>
            </a:r>
            <a:r>
              <a:rPr lang="en-GB" sz="2000" dirty="0" err="1">
                <a:latin typeface="Baskerville Old Face" panose="02020602080505020303" pitchFamily="18" charset="0"/>
              </a:rPr>
              <a:t>behavior</a:t>
            </a:r>
            <a:r>
              <a:rPr lang="en-GB" sz="2000" dirty="0">
                <a:latin typeface="Baskerville Old Face" panose="02020602080505020303" pitchFamily="18" charset="0"/>
              </a:rPr>
              <a:t>.</a:t>
            </a:r>
            <a:endParaRPr lang="en-IN" sz="2000" dirty="0">
              <a:latin typeface="Baskerville Old Face" panose="02020602080505020303" pitchFamily="18" charset="0"/>
            </a:endParaRPr>
          </a:p>
          <a:p>
            <a:pPr>
              <a:lnSpc>
                <a:spcPct val="110000"/>
              </a:lnSpc>
            </a:pPr>
            <a:r>
              <a:rPr lang="en-GB" sz="2000" b="1" dirty="0">
                <a:latin typeface="Baskerville Old Face" panose="02020602080505020303" pitchFamily="18" charset="0"/>
              </a:rPr>
              <a:t>User-Friendly Forms</a:t>
            </a:r>
            <a:r>
              <a:rPr lang="en-GB" sz="2000" dirty="0">
                <a:latin typeface="Baskerville Old Face" panose="02020602080505020303" pitchFamily="18" charset="0"/>
              </a:rPr>
              <a:t>: Simplify forms by asking only essential information and ensuring they are easy to fill out.</a:t>
            </a:r>
            <a:endParaRPr lang="en-IN" sz="2000" dirty="0">
              <a:latin typeface="Baskerville Old Face" panose="02020602080505020303" pitchFamily="18" charset="0"/>
            </a:endParaRPr>
          </a:p>
        </p:txBody>
      </p:sp>
      <p:pic>
        <p:nvPicPr>
          <p:cNvPr id="5" name="Picture 4">
            <a:extLst>
              <a:ext uri="{FF2B5EF4-FFF2-40B4-BE49-F238E27FC236}">
                <a16:creationId xmlns:a16="http://schemas.microsoft.com/office/drawing/2014/main" id="{22BDC406-027B-4083-8329-E03ADACDB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9200" y="182562"/>
            <a:ext cx="1690688" cy="1690688"/>
          </a:xfrm>
          <a:prstGeom prst="rect">
            <a:avLst/>
          </a:prstGeom>
        </p:spPr>
      </p:pic>
    </p:spTree>
    <p:extLst>
      <p:ext uri="{BB962C8B-B14F-4D97-AF65-F5344CB8AC3E}">
        <p14:creationId xmlns:p14="http://schemas.microsoft.com/office/powerpoint/2010/main" val="2735489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9136-44B4-46EA-8E25-62D24B815A38}"/>
              </a:ext>
            </a:extLst>
          </p:cNvPr>
          <p:cNvSpPr>
            <a:spLocks noGrp="1"/>
          </p:cNvSpPr>
          <p:nvPr>
            <p:ph type="title"/>
          </p:nvPr>
        </p:nvSpPr>
        <p:spPr/>
        <p:txBody>
          <a:bodyPr>
            <a:normAutofit/>
          </a:bodyPr>
          <a:lstStyle/>
          <a:p>
            <a:pPr algn="ctr"/>
            <a:r>
              <a:rPr lang="en-IN" sz="3600" b="1" i="0" u="none" strike="noStrike" dirty="0">
                <a:solidFill>
                  <a:srgbClr val="000000"/>
                </a:solidFill>
                <a:effectLst/>
                <a:latin typeface="Baskerville Old Face" panose="02020602080505020303" pitchFamily="18" charset="0"/>
              </a:rPr>
              <a:t>Landing Page Design</a:t>
            </a:r>
            <a:endParaRPr lang="en-IN" sz="3600"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89C95FC8-6BC4-4E76-8256-90F776768044}"/>
              </a:ext>
            </a:extLst>
          </p:cNvPr>
          <p:cNvSpPr>
            <a:spLocks noGrp="1"/>
          </p:cNvSpPr>
          <p:nvPr>
            <p:ph idx="1"/>
          </p:nvPr>
        </p:nvSpPr>
        <p:spPr/>
        <p:txBody>
          <a:bodyPr>
            <a:normAutofit/>
          </a:bodyPr>
          <a:lstStyle/>
          <a:p>
            <a:pPr rtl="0">
              <a:spcBef>
                <a:spcPts val="1200"/>
              </a:spcBef>
              <a:spcAft>
                <a:spcPts val="1200"/>
              </a:spcAft>
            </a:pPr>
            <a:r>
              <a:rPr lang="en-GB" sz="2400" b="1" i="0" u="none" strike="noStrike" dirty="0">
                <a:solidFill>
                  <a:srgbClr val="000000"/>
                </a:solidFill>
                <a:effectLst/>
                <a:latin typeface="Baskerville Old Face" panose="02020602080505020303" pitchFamily="18" charset="0"/>
              </a:rPr>
              <a:t>OBJECTIVES:</a:t>
            </a:r>
            <a:r>
              <a:rPr lang="en-IN" sz="2400" b="0" i="0" u="none" strike="noStrike" dirty="0">
                <a:solidFill>
                  <a:srgbClr val="000000"/>
                </a:solidFill>
                <a:effectLst/>
                <a:latin typeface="Baskerville Old Face" panose="02020602080505020303" pitchFamily="18" charset="0"/>
              </a:rPr>
              <a:t> Increasing brand awareness for </a:t>
            </a:r>
            <a:r>
              <a:rPr lang="en-IN" sz="1800" b="1" dirty="0">
                <a:solidFill>
                  <a:srgbClr val="000000"/>
                </a:solidFill>
                <a:latin typeface="Baskerville Old Face" panose="02020602080505020303" pitchFamily="18" charset="0"/>
              </a:rPr>
              <a:t>C</a:t>
            </a:r>
            <a:r>
              <a:rPr lang="en-IN" sz="1800" b="1" i="0" u="none" strike="noStrike" dirty="0">
                <a:solidFill>
                  <a:srgbClr val="000000"/>
                </a:solidFill>
                <a:effectLst/>
                <a:latin typeface="Baskerville Old Face" panose="02020602080505020303" pitchFamily="18" charset="0"/>
              </a:rPr>
              <a:t>OOKD VENTURES </a:t>
            </a:r>
            <a:r>
              <a:rPr lang="en-IN" sz="1100" b="1" i="0" u="none" strike="noStrike" dirty="0">
                <a:solidFill>
                  <a:srgbClr val="000000"/>
                </a:solidFill>
                <a:effectLst/>
                <a:latin typeface="Baskerville Old Face" panose="02020602080505020303" pitchFamily="18" charset="0"/>
              </a:rPr>
              <a:t>(</a:t>
            </a:r>
            <a:r>
              <a:rPr lang="en-IN" sz="1100" i="0" u="none" strike="noStrike" dirty="0">
                <a:solidFill>
                  <a:srgbClr val="000000"/>
                </a:solidFill>
                <a:effectLst/>
                <a:latin typeface="Baskerville Old Face" panose="02020602080505020303" pitchFamily="18" charset="0"/>
              </a:rPr>
              <a:t>BRIYANI PRODUCTES)                              </a:t>
            </a:r>
          </a:p>
          <a:p>
            <a:pPr rtl="0">
              <a:spcBef>
                <a:spcPts val="1200"/>
              </a:spcBef>
              <a:spcAft>
                <a:spcPts val="1200"/>
              </a:spcAft>
            </a:pPr>
            <a:r>
              <a:rPr lang="en-GB" sz="2400" b="1" i="0" u="none" strike="noStrike" dirty="0">
                <a:solidFill>
                  <a:srgbClr val="000000"/>
                </a:solidFill>
                <a:effectLst/>
                <a:latin typeface="Baskerville Old Face" panose="02020602080505020303" pitchFamily="18" charset="0"/>
              </a:rPr>
              <a:t>Design Features:</a:t>
            </a:r>
            <a:endParaRPr lang="en-GB" sz="2400" b="0" dirty="0">
              <a:effectLst/>
              <a:latin typeface="Baskerville Old Face" panose="02020602080505020303" pitchFamily="18" charset="0"/>
            </a:endParaRPr>
          </a:p>
          <a:p>
            <a:pPr rtl="0" fontAlgn="base">
              <a:lnSpc>
                <a:spcPct val="150000"/>
              </a:lnSpc>
              <a:spcBef>
                <a:spcPts val="1200"/>
              </a:spcBef>
              <a:spcAft>
                <a:spcPts val="0"/>
              </a:spcAft>
              <a:buFont typeface="Wingdings" panose="05000000000000000000" pitchFamily="2" charset="2"/>
              <a:buChar char="v"/>
            </a:pPr>
            <a:r>
              <a:rPr lang="en-GB" sz="2400" dirty="0">
                <a:latin typeface="Baskerville Old Face" panose="02020602080505020303" pitchFamily="18" charset="0"/>
              </a:rPr>
              <a:t>A strong, attention-grabbing statement about </a:t>
            </a:r>
            <a:r>
              <a:rPr lang="en-GB" sz="2400" dirty="0" err="1">
                <a:latin typeface="Baskerville Old Face" panose="02020602080505020303" pitchFamily="18" charset="0"/>
              </a:rPr>
              <a:t>Cookd</a:t>
            </a:r>
            <a:r>
              <a:rPr lang="en-GB" sz="2400" dirty="0">
                <a:latin typeface="Baskerville Old Face" panose="02020602080505020303" pitchFamily="18" charset="0"/>
              </a:rPr>
              <a:t> Ventures</a:t>
            </a:r>
            <a:r>
              <a:rPr lang="en-GB" sz="2400" b="0" i="0" u="none" strike="noStrike" dirty="0">
                <a:solidFill>
                  <a:srgbClr val="000000"/>
                </a:solidFill>
                <a:effectLst/>
                <a:latin typeface="Baskerville Old Face" panose="02020602080505020303" pitchFamily="18" charset="0"/>
              </a:rPr>
              <a:t>.</a:t>
            </a:r>
          </a:p>
          <a:p>
            <a:pPr rtl="0" fontAlgn="base">
              <a:lnSpc>
                <a:spcPct val="150000"/>
              </a:lnSpc>
              <a:spcBef>
                <a:spcPts val="0"/>
              </a:spcBef>
              <a:spcAft>
                <a:spcPts val="0"/>
              </a:spcAft>
              <a:buFont typeface="Wingdings" panose="05000000000000000000" pitchFamily="2" charset="2"/>
              <a:buChar char="v"/>
            </a:pPr>
            <a:r>
              <a:rPr lang="en-GB" sz="2400" b="0" i="0" u="none" strike="noStrike" dirty="0">
                <a:solidFill>
                  <a:srgbClr val="000000"/>
                </a:solidFill>
                <a:effectLst/>
                <a:latin typeface="Baskerville Old Face" panose="02020602080505020303" pitchFamily="18" charset="0"/>
              </a:rPr>
              <a:t>Social proof </a:t>
            </a:r>
            <a:r>
              <a:rPr lang="en-GB" sz="2400" dirty="0">
                <a:latin typeface="Baskerville Old Face" panose="02020602080505020303" pitchFamily="18" charset="0"/>
              </a:rPr>
              <a:t>Quotes from satisfied clients or partners that highlight  impact</a:t>
            </a:r>
            <a:r>
              <a:rPr lang="en-GB" sz="2400" b="0" i="0" u="none" strike="noStrike" dirty="0">
                <a:solidFill>
                  <a:srgbClr val="000000"/>
                </a:solidFill>
                <a:effectLst/>
                <a:latin typeface="Baskerville Old Face" panose="02020602080505020303" pitchFamily="18" charset="0"/>
              </a:rPr>
              <a:t>.</a:t>
            </a:r>
          </a:p>
          <a:p>
            <a:pPr rtl="0" fontAlgn="base">
              <a:lnSpc>
                <a:spcPct val="150000"/>
              </a:lnSpc>
              <a:spcBef>
                <a:spcPts val="0"/>
              </a:spcBef>
              <a:spcAft>
                <a:spcPts val="0"/>
              </a:spcAft>
              <a:buFont typeface="Wingdings" panose="05000000000000000000" pitchFamily="2" charset="2"/>
              <a:buChar char="v"/>
            </a:pPr>
            <a:r>
              <a:rPr lang="en-GB" sz="2400" b="0" i="0" u="none" strike="noStrike" dirty="0">
                <a:solidFill>
                  <a:srgbClr val="000000"/>
                </a:solidFill>
                <a:effectLst/>
                <a:latin typeface="Baskerville Old Face" panose="02020602080505020303" pitchFamily="18" charset="0"/>
              </a:rPr>
              <a:t>Interactive form for easy lead capture.</a:t>
            </a:r>
          </a:p>
          <a:p>
            <a:pPr rtl="0" fontAlgn="base">
              <a:lnSpc>
                <a:spcPct val="150000"/>
              </a:lnSpc>
              <a:spcBef>
                <a:spcPts val="0"/>
              </a:spcBef>
              <a:spcAft>
                <a:spcPts val="0"/>
              </a:spcAft>
              <a:buFont typeface="Wingdings" panose="05000000000000000000" pitchFamily="2" charset="2"/>
              <a:buChar char="v"/>
            </a:pPr>
            <a:r>
              <a:rPr lang="en-GB" sz="2400" dirty="0">
                <a:latin typeface="Baskerville Old Face" panose="02020602080505020303" pitchFamily="18" charset="0"/>
              </a:rPr>
              <a:t>Simple graphics illustrating how blockchain works in the food supply chain.</a:t>
            </a:r>
            <a:r>
              <a:rPr lang="en-GB" sz="2400" b="0" i="0" u="none" strike="noStrike" dirty="0">
                <a:solidFill>
                  <a:srgbClr val="000000"/>
                </a:solidFill>
                <a:effectLst/>
                <a:latin typeface="Baskerville Old Face" panose="02020602080505020303" pitchFamily="18" charset="0"/>
              </a:rPr>
              <a:t>.</a:t>
            </a:r>
          </a:p>
          <a:p>
            <a:pPr rtl="0" fontAlgn="base">
              <a:lnSpc>
                <a:spcPct val="150000"/>
              </a:lnSpc>
              <a:spcBef>
                <a:spcPts val="0"/>
              </a:spcBef>
              <a:spcAft>
                <a:spcPts val="1200"/>
              </a:spcAft>
              <a:buFont typeface="Wingdings" panose="05000000000000000000" pitchFamily="2" charset="2"/>
              <a:buChar char="v"/>
            </a:pPr>
            <a:r>
              <a:rPr lang="en-GB" sz="2400" b="1" dirty="0">
                <a:latin typeface="Baskerville Old Face" panose="02020602080505020303" pitchFamily="18" charset="0"/>
              </a:rPr>
              <a:t>Contact Information</a:t>
            </a:r>
            <a:r>
              <a:rPr lang="en-GB" sz="2400" dirty="0">
                <a:latin typeface="Baskerville Old Face" panose="02020602080505020303" pitchFamily="18" charset="0"/>
              </a:rPr>
              <a:t>: Phone, email, and links to social media for quick access.</a:t>
            </a:r>
            <a:r>
              <a:rPr lang="en-GB" sz="2400" b="0" i="0" u="none" strike="noStrike" dirty="0">
                <a:solidFill>
                  <a:srgbClr val="000000"/>
                </a:solidFill>
                <a:effectLst/>
                <a:latin typeface="Baskerville Old Face" panose="02020602080505020303" pitchFamily="18" charset="0"/>
              </a:rPr>
              <a:t>.</a:t>
            </a:r>
          </a:p>
          <a:p>
            <a:pPr rtl="0">
              <a:lnSpc>
                <a:spcPct val="150000"/>
              </a:lnSpc>
              <a:spcBef>
                <a:spcPts val="1200"/>
              </a:spcBef>
              <a:spcAft>
                <a:spcPts val="1200"/>
              </a:spcAft>
              <a:buFont typeface="Wingdings" panose="05000000000000000000" pitchFamily="2" charset="2"/>
              <a:buChar char="v"/>
            </a:pPr>
            <a:endParaRPr lang="en-GB" sz="1800" b="0" i="0" u="none" strike="noStrike" dirty="0">
              <a:solidFill>
                <a:srgbClr val="000000"/>
              </a:solidFill>
              <a:effectLst/>
              <a:latin typeface="Baskerville Old Face" panose="02020602080505020303" pitchFamily="18" charset="0"/>
            </a:endParaRPr>
          </a:p>
          <a:p>
            <a:endParaRPr lang="en-IN" dirty="0"/>
          </a:p>
        </p:txBody>
      </p:sp>
      <p:sp>
        <p:nvSpPr>
          <p:cNvPr id="4" name="Rectangle 1">
            <a:extLst>
              <a:ext uri="{FF2B5EF4-FFF2-40B4-BE49-F238E27FC236}">
                <a16:creationId xmlns:a16="http://schemas.microsoft.com/office/drawing/2014/main" id="{E2CF1AEB-467D-4665-AE96-99C0A67D7CA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User-friendly interface for easily creating and editing pages without coding knowledge.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2E9817F1-6D09-4FEF-A531-8A02C1749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5933" y="300439"/>
            <a:ext cx="1624937" cy="1624937"/>
          </a:xfrm>
          <a:prstGeom prst="rect">
            <a:avLst/>
          </a:prstGeom>
        </p:spPr>
      </p:pic>
    </p:spTree>
    <p:extLst>
      <p:ext uri="{BB962C8B-B14F-4D97-AF65-F5344CB8AC3E}">
        <p14:creationId xmlns:p14="http://schemas.microsoft.com/office/powerpoint/2010/main" val="1691112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DBD5E-8271-42E7-B666-C19ADCAA5E17}"/>
              </a:ext>
            </a:extLst>
          </p:cNvPr>
          <p:cNvSpPr>
            <a:spLocks noGrp="1"/>
          </p:cNvSpPr>
          <p:nvPr>
            <p:ph type="title"/>
          </p:nvPr>
        </p:nvSpPr>
        <p:spPr/>
        <p:txBody>
          <a:bodyPr/>
          <a:lstStyle/>
          <a:p>
            <a:pPr algn="ctr"/>
            <a:r>
              <a:rPr lang="en-IN" sz="4400" b="1" i="0" u="none" strike="noStrike" dirty="0">
                <a:solidFill>
                  <a:srgbClr val="000000"/>
                </a:solidFill>
                <a:effectLst/>
                <a:latin typeface="Baskerville Old Face" panose="02020602080505020303" pitchFamily="18" charset="0"/>
              </a:rPr>
              <a:t>Landing Page Design</a:t>
            </a:r>
            <a:endParaRPr lang="en-IN" dirty="0"/>
          </a:p>
        </p:txBody>
      </p:sp>
      <p:sp>
        <p:nvSpPr>
          <p:cNvPr id="3" name="Content Placeholder 2">
            <a:extLst>
              <a:ext uri="{FF2B5EF4-FFF2-40B4-BE49-F238E27FC236}">
                <a16:creationId xmlns:a16="http://schemas.microsoft.com/office/drawing/2014/main" id="{57C86BCC-650A-4D2B-9E68-6D9672205F5A}"/>
              </a:ext>
            </a:extLst>
          </p:cNvPr>
          <p:cNvSpPr>
            <a:spLocks noGrp="1"/>
          </p:cNvSpPr>
          <p:nvPr>
            <p:ph idx="1"/>
          </p:nvPr>
        </p:nvSpPr>
        <p:spPr/>
        <p:txBody>
          <a:bodyPr/>
          <a:lstStyle/>
          <a:p>
            <a:pPr rtl="0" fontAlgn="base">
              <a:spcBef>
                <a:spcPts val="1200"/>
              </a:spcBef>
              <a:spcAft>
                <a:spcPts val="0"/>
              </a:spcAft>
              <a:buFont typeface="Arial" panose="020B0604020202020204" pitchFamily="34" charset="0"/>
              <a:buChar char="•"/>
            </a:pPr>
            <a:r>
              <a:rPr lang="en-GB" sz="1800" b="0" i="0" u="none" strike="noStrike" dirty="0">
                <a:solidFill>
                  <a:srgbClr val="000000"/>
                </a:solidFill>
                <a:effectLst/>
                <a:latin typeface="Arial" panose="020B0604020202020204" pitchFamily="34" charset="0"/>
              </a:rPr>
              <a:t>Landing page design:</a:t>
            </a:r>
          </a:p>
          <a:p>
            <a:pPr fontAlgn="base">
              <a:spcBef>
                <a:spcPts val="1200"/>
              </a:spcBef>
            </a:pPr>
            <a:r>
              <a:rPr lang="en-US" sz="1800" u="sng" spc="25" dirty="0">
                <a:solidFill>
                  <a:srgbClr val="0000FF"/>
                </a:solidFill>
                <a:effectLst/>
                <a:latin typeface="Source Sans Pro" panose="020B0503030403020204" pitchFamily="34" charset="0"/>
                <a:ea typeface="Calibri" panose="020F0502020204030204" pitchFamily="34" charset="0"/>
                <a:cs typeface="Times New Roman" panose="02020603050405020304" pitchFamily="18" charset="0"/>
                <a:hlinkClick r:id="rId2"/>
              </a:rPr>
              <a:t>https://cookd-47464838.hubspotpagebuilder.com/en/biryanis-of-tamilnadu</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rtl="0" fontAlgn="base">
              <a:spcBef>
                <a:spcPts val="1200"/>
              </a:spcBef>
              <a:spcAft>
                <a:spcPts val="0"/>
              </a:spcAft>
              <a:buFont typeface="Arial" panose="020B0604020202020204" pitchFamily="34" charset="0"/>
              <a:buChar char="•"/>
            </a:pPr>
            <a:endParaRPr lang="en-GB" sz="1800" b="0" i="0" u="none" strike="noStrike" dirty="0">
              <a:solidFill>
                <a:srgbClr val="000000"/>
              </a:solidFill>
              <a:effectLst/>
              <a:latin typeface="Arial" panose="020B0604020202020204" pitchFamily="34" charset="0"/>
            </a:endParaRPr>
          </a:p>
          <a:p>
            <a:pPr marL="0" indent="0">
              <a:buNone/>
            </a:pPr>
            <a:endParaRPr lang="en-IN" dirty="0"/>
          </a:p>
        </p:txBody>
      </p:sp>
      <p:pic>
        <p:nvPicPr>
          <p:cNvPr id="5" name="Picture 4">
            <a:extLst>
              <a:ext uri="{FF2B5EF4-FFF2-40B4-BE49-F238E27FC236}">
                <a16:creationId xmlns:a16="http://schemas.microsoft.com/office/drawing/2014/main" id="{CFF0C4F2-841B-48B1-9368-FFA15BD212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5214" y="4349750"/>
            <a:ext cx="2143125" cy="2143125"/>
          </a:xfrm>
          <a:prstGeom prst="rect">
            <a:avLst/>
          </a:prstGeom>
        </p:spPr>
      </p:pic>
    </p:spTree>
    <p:extLst>
      <p:ext uri="{BB962C8B-B14F-4D97-AF65-F5344CB8AC3E}">
        <p14:creationId xmlns:p14="http://schemas.microsoft.com/office/powerpoint/2010/main" val="3809929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TotalTime>
  <Words>904</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Baskerville Old Face</vt:lpstr>
      <vt:lpstr>Calibri</vt:lpstr>
      <vt:lpstr>Calibri Light</vt:lpstr>
      <vt:lpstr>Cooper Black</vt:lpstr>
      <vt:lpstr>Courier New</vt:lpstr>
      <vt:lpstr>Source Sans Pro</vt:lpstr>
      <vt:lpstr>Wingdings</vt:lpstr>
      <vt:lpstr>Office Theme</vt:lpstr>
      <vt:lpstr>WEB PRESENCE PROJECT</vt:lpstr>
      <vt:lpstr>Company: COOKD VENTURES</vt:lpstr>
      <vt:lpstr>Product and Service Descriptions</vt:lpstr>
      <vt:lpstr>Website Platform Identification:</vt:lpstr>
      <vt:lpstr>Responsive Design Testing</vt:lpstr>
      <vt:lpstr>Website Mistakes Identification</vt:lpstr>
      <vt:lpstr>Website Best Practices List</vt:lpstr>
      <vt:lpstr>Landing Page Design</vt:lpstr>
      <vt:lpstr>Landing Page Design</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Crafting &amp; Compelling Website Analysis, Audit and Recommendations </dc:title>
  <dc:creator>tamilselvan natarajan</dc:creator>
  <cp:lastModifiedBy>tamilselvan natarajan</cp:lastModifiedBy>
  <cp:revision>18</cp:revision>
  <dcterms:created xsi:type="dcterms:W3CDTF">2024-09-22T08:24:36Z</dcterms:created>
  <dcterms:modified xsi:type="dcterms:W3CDTF">2024-09-22T11:25:32Z</dcterms:modified>
</cp:coreProperties>
</file>