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062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660" y="188595"/>
            <a:ext cx="11782425" cy="6531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1924030" cy="65709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755" y="125730"/>
            <a:ext cx="11638280" cy="65519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520" y="183515"/>
            <a:ext cx="11998325" cy="6537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185" y="365125"/>
            <a:ext cx="12003405" cy="6316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015" y="208280"/>
            <a:ext cx="11845925" cy="6288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10" y="364490"/>
            <a:ext cx="11811000" cy="6348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065" y="62230"/>
            <a:ext cx="11838940" cy="6531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" y="99060"/>
            <a:ext cx="12021820" cy="655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1912600" cy="677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" y="116840"/>
            <a:ext cx="11999595" cy="6566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955" y="124460"/>
            <a:ext cx="11843385" cy="6402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157480"/>
            <a:ext cx="12033250" cy="6463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shyam</dc:creator>
  <cp:lastModifiedBy>shyam</cp:lastModifiedBy>
  <cp:revision>1</cp:revision>
  <dcterms:created xsi:type="dcterms:W3CDTF">2025-03-04T07:31:29Z</dcterms:created>
  <dcterms:modified xsi:type="dcterms:W3CDTF">2025-03-04T07:31:29Z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BB42A2AAE02F4F0EBAFF1E9201E6FA59_11</vt:lpwstr>
  </property>
  <property fmtid="{D5CDD505-2E9C-101B-9397-08002B2CF9AE}" pid="3" name="KSOProductBuildVer">
    <vt:lpwstr>1033-12.2.0.19805</vt:lpwstr>
  </property>
</Properties>
</file>