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14" r:id="rId6"/>
    <p:sldId id="282" r:id="rId7"/>
    <p:sldId id="307" r:id="rId8"/>
    <p:sldId id="315" r:id="rId9"/>
    <p:sldId id="281" r:id="rId10"/>
    <p:sldId id="318" r:id="rId11"/>
    <p:sldId id="319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3652C-475C-4B21-AC16-AB65F8390CF8}" v="2" dt="2024-04-02T11:04:01.92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77" d="100"/>
          <a:sy n="77" d="100"/>
        </p:scale>
        <p:origin x="912" y="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Medagani" userId="d5acc7a566ce927e" providerId="LiveId" clId="{F4D3652C-475C-4B21-AC16-AB65F8390CF8}"/>
    <pc:docChg chg="addSld delSld modSld sldOrd">
      <pc:chgData name="Dinesh Medagani" userId="d5acc7a566ce927e" providerId="LiveId" clId="{F4D3652C-475C-4B21-AC16-AB65F8390CF8}" dt="2024-04-02T11:13:41.186" v="14" actId="2696"/>
      <pc:docMkLst>
        <pc:docMk/>
      </pc:docMkLst>
      <pc:sldChg chg="ord">
        <pc:chgData name="Dinesh Medagani" userId="d5acc7a566ce927e" providerId="LiveId" clId="{F4D3652C-475C-4B21-AC16-AB65F8390CF8}" dt="2024-04-02T10:48:52.586" v="1"/>
        <pc:sldMkLst>
          <pc:docMk/>
          <pc:sldMk cId="685681062" sldId="282"/>
        </pc:sldMkLst>
      </pc:sldChg>
      <pc:sldChg chg="ord">
        <pc:chgData name="Dinesh Medagani" userId="d5acc7a566ce927e" providerId="LiveId" clId="{F4D3652C-475C-4B21-AC16-AB65F8390CF8}" dt="2024-04-02T11:04:31.115" v="11"/>
        <pc:sldMkLst>
          <pc:docMk/>
          <pc:sldMk cId="1973173046" sldId="297"/>
        </pc:sldMkLst>
      </pc:sldChg>
      <pc:sldChg chg="del">
        <pc:chgData name="Dinesh Medagani" userId="d5acc7a566ce927e" providerId="LiveId" clId="{F4D3652C-475C-4B21-AC16-AB65F8390CF8}" dt="2024-04-02T11:13:37.752" v="13" actId="2696"/>
        <pc:sldMkLst>
          <pc:docMk/>
          <pc:sldMk cId="1941619646" sldId="317"/>
        </pc:sldMkLst>
      </pc:sldChg>
      <pc:sldChg chg="addSp modSp new">
        <pc:chgData name="Dinesh Medagani" userId="d5acc7a566ce927e" providerId="LiveId" clId="{F4D3652C-475C-4B21-AC16-AB65F8390CF8}" dt="2024-04-02T10:50:34.137" v="3" actId="931"/>
        <pc:sldMkLst>
          <pc:docMk/>
          <pc:sldMk cId="3485829871" sldId="318"/>
        </pc:sldMkLst>
        <pc:picChg chg="add mod">
          <ac:chgData name="Dinesh Medagani" userId="d5acc7a566ce927e" providerId="LiveId" clId="{F4D3652C-475C-4B21-AC16-AB65F8390CF8}" dt="2024-04-02T10:50:34.137" v="3" actId="931"/>
          <ac:picMkLst>
            <pc:docMk/>
            <pc:sldMk cId="3485829871" sldId="318"/>
            <ac:picMk id="4" creationId="{EF338923-354C-CCDA-61F0-8619304530BA}"/>
          </ac:picMkLst>
        </pc:picChg>
      </pc:sldChg>
      <pc:sldChg chg="addSp delSp modSp new mod">
        <pc:chgData name="Dinesh Medagani" userId="d5acc7a566ce927e" providerId="LiveId" clId="{F4D3652C-475C-4B21-AC16-AB65F8390CF8}" dt="2024-04-02T11:04:28.076" v="9" actId="14100"/>
        <pc:sldMkLst>
          <pc:docMk/>
          <pc:sldMk cId="2173329658" sldId="319"/>
        </pc:sldMkLst>
        <pc:spChg chg="del">
          <ac:chgData name="Dinesh Medagani" userId="d5acc7a566ce927e" providerId="LiveId" clId="{F4D3652C-475C-4B21-AC16-AB65F8390CF8}" dt="2024-04-02T11:04:01.926" v="5" actId="931"/>
          <ac:spMkLst>
            <pc:docMk/>
            <pc:sldMk cId="2173329658" sldId="319"/>
            <ac:spMk id="3" creationId="{CB73F41C-D824-4E3A-0851-EC9E0416D9B9}"/>
          </ac:spMkLst>
        </pc:spChg>
        <pc:picChg chg="add mod">
          <ac:chgData name="Dinesh Medagani" userId="d5acc7a566ce927e" providerId="LiveId" clId="{F4D3652C-475C-4B21-AC16-AB65F8390CF8}" dt="2024-04-02T11:04:28.076" v="9" actId="14100"/>
          <ac:picMkLst>
            <pc:docMk/>
            <pc:sldMk cId="2173329658" sldId="319"/>
            <ac:picMk id="6" creationId="{AE08056C-6F6B-CB32-C88C-D31F43F93D7C}"/>
          </ac:picMkLst>
        </pc:picChg>
      </pc:sldChg>
      <pc:sldChg chg="add del">
        <pc:chgData name="Dinesh Medagani" userId="d5acc7a566ce927e" providerId="LiveId" clId="{F4D3652C-475C-4B21-AC16-AB65F8390CF8}" dt="2024-04-02T11:13:41.186" v="14" actId="2696"/>
        <pc:sldMkLst>
          <pc:docMk/>
          <pc:sldMk cId="4073355940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11968-BE90-9E7C-C901-8704C7D6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016F0-5C1B-D944-66D5-95CB6E87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96F7B-F334-3A9F-9250-D8F7DCB3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AAD87-B7FD-08E4-7817-E3E14639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8" y="1013085"/>
            <a:ext cx="7438023" cy="4194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CE6DC-56E3-3D1B-70DB-92334518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4D246-997A-F5A6-A1E0-5E80A7838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183C-4CEE-A56D-3242-495056E9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8923-354C-CCDA-61F0-86193045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FC56-3D46-5C08-78E1-4AE09609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8056C-6F6B-CB32-C88C-D31F43F93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F335F-3D65-7E87-661D-29E6CD30A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2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5400" dirty="0"/>
              <a:t>              Thank </a:t>
            </a:r>
            <a:br>
              <a:rPr lang="en-US" sz="5400" dirty="0"/>
            </a:br>
            <a:r>
              <a:rPr lang="en-US" sz="5400" dirty="0"/>
              <a:t>              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-by Team</a:t>
            </a:r>
          </a:p>
          <a:p>
            <a:r>
              <a:rPr lang="en-US" sz="7800" dirty="0"/>
              <a:t>                LEO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{7A4E1083-F738-47E0-AFA4-4792A1B16E47}tf78438558_win32</Template>
  <TotalTime>49</TotalTime>
  <Words>152</Words>
  <Application>Microsoft Office PowerPoint</Application>
  <PresentationFormat>Widescreen</PresentationFormat>
  <Paragraphs>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WELCOME</vt:lpstr>
      <vt:lpstr>Selecting  visual aids</vt:lpstr>
      <vt:lpstr>Engaging the audience</vt:lpstr>
      <vt:lpstr>PowerPoint Presentation</vt:lpstr>
      <vt:lpstr>Effective delivery techniques</vt:lpstr>
      <vt:lpstr>Overcoming nervousness</vt:lpstr>
      <vt:lpstr>PowerPoint Presentation</vt:lpstr>
      <vt:lpstr>PowerPoint Presentation</vt:lpstr>
      <vt:lpstr>              Thank    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subject/>
  <dc:creator>Dinesh Medagani</dc:creator>
  <cp:lastModifiedBy>Dinesh Medagani</cp:lastModifiedBy>
  <cp:revision>1</cp:revision>
  <dcterms:created xsi:type="dcterms:W3CDTF">2024-04-02T10:23:50Z</dcterms:created>
  <dcterms:modified xsi:type="dcterms:W3CDTF">2024-04-02T11:13:45Z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