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2" r:id="rId3"/>
    <p:sldId id="271" r:id="rId4"/>
    <p:sldId id="270" r:id="rId5"/>
    <p:sldId id="269" r:id="rId6"/>
    <p:sldId id="267" r:id="rId7"/>
    <p:sldId id="266" r:id="rId8"/>
    <p:sldId id="265" r:id="rId9"/>
    <p:sldId id="277" r:id="rId10"/>
    <p:sldId id="276" r:id="rId11"/>
    <p:sldId id="27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D278-E4E7-47B1-AEAD-10D5C3B79D05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2CCC2877-B41B-4679-9E3E-679AF53A9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lack of blood during operations, doctors may be unable to save so many human lives</a:t>
          </a:r>
          <a:r>
            <a:rPr lang="en-US" b="1"/>
            <a:t>.</a:t>
          </a:r>
          <a:endParaRPr lang="en-US"/>
        </a:p>
      </dgm:t>
    </dgm:pt>
    <dgm:pt modelId="{884DB48C-6637-404C-99E8-76666EE8DD08}" type="parTrans" cxnId="{A846A228-FD8C-4DE3-AEC3-7169E20DEEBA}">
      <dgm:prSet/>
      <dgm:spPr/>
      <dgm:t>
        <a:bodyPr/>
        <a:lstStyle/>
        <a:p>
          <a:endParaRPr lang="en-US"/>
        </a:p>
      </dgm:t>
    </dgm:pt>
    <dgm:pt modelId="{F825092F-763D-4490-BB5B-46A1CF14D4F8}" type="sibTrans" cxnId="{A846A228-FD8C-4DE3-AEC3-7169E20DEE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A99A74-1098-4715-8E42-BDCE29639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no information regarding the blood donation programs available on any of the information portal.</a:t>
          </a:r>
        </a:p>
      </dgm:t>
    </dgm:pt>
    <dgm:pt modelId="{218564A7-FD45-49B5-89D6-09C4AB769ED5}" type="parTrans" cxnId="{C464D9C9-C0CD-4D77-B6F8-1D3228D9A04F}">
      <dgm:prSet/>
      <dgm:spPr/>
      <dgm:t>
        <a:bodyPr/>
        <a:lstStyle/>
        <a:p>
          <a:endParaRPr lang="en-US"/>
        </a:p>
      </dgm:t>
    </dgm:pt>
    <dgm:pt modelId="{3D034D2A-15F5-4DF0-ACFC-20CD8FF3B8B0}" type="sibTrans" cxnId="{C464D9C9-C0CD-4D77-B6F8-1D3228D9A04F}">
      <dgm:prSet/>
      <dgm:spPr/>
      <dgm:t>
        <a:bodyPr/>
        <a:lstStyle/>
        <a:p>
          <a:endParaRPr lang="en-US"/>
        </a:p>
      </dgm:t>
    </dgm:pt>
    <dgm:pt modelId="{1702F916-B8FA-4B74-98B8-97084A9E3309}" type="pres">
      <dgm:prSet presAssocID="{0E9DD278-E4E7-47B1-AEAD-10D5C3B79D05}" presName="root" presStyleCnt="0">
        <dgm:presLayoutVars>
          <dgm:dir/>
          <dgm:resizeHandles val="exact"/>
        </dgm:presLayoutVars>
      </dgm:prSet>
      <dgm:spPr/>
    </dgm:pt>
    <dgm:pt modelId="{7F3D3AFC-72E9-4AE6-A476-494C66E0084D}" type="pres">
      <dgm:prSet presAssocID="{0E9DD278-E4E7-47B1-AEAD-10D5C3B79D05}" presName="container" presStyleCnt="0">
        <dgm:presLayoutVars>
          <dgm:dir/>
          <dgm:resizeHandles val="exact"/>
        </dgm:presLayoutVars>
      </dgm:prSet>
      <dgm:spPr/>
    </dgm:pt>
    <dgm:pt modelId="{F126B37F-BC8D-4D18-8727-07D617D53A56}" type="pres">
      <dgm:prSet presAssocID="{2CCC2877-B41B-4679-9E3E-679AF53A9B9B}" presName="compNode" presStyleCnt="0"/>
      <dgm:spPr/>
    </dgm:pt>
    <dgm:pt modelId="{62F9CA97-4FFA-49BF-9AD6-308C659550A1}" type="pres">
      <dgm:prSet presAssocID="{2CCC2877-B41B-4679-9E3E-679AF53A9B9B}" presName="iconBgRect" presStyleLbl="bgShp" presStyleIdx="0" presStyleCnt="2"/>
      <dgm:spPr/>
    </dgm:pt>
    <dgm:pt modelId="{81C80564-BF48-4B7C-8F51-3AB0DF958CF0}" type="pres">
      <dgm:prSet presAssocID="{2CCC2877-B41B-4679-9E3E-679AF53A9B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A052ACF-DF04-412F-BB9A-7140FF982747}" type="pres">
      <dgm:prSet presAssocID="{2CCC2877-B41B-4679-9E3E-679AF53A9B9B}" presName="spaceRect" presStyleCnt="0"/>
      <dgm:spPr/>
    </dgm:pt>
    <dgm:pt modelId="{A83FFD5F-E6EC-4EFE-9061-BDF0ABF501CB}" type="pres">
      <dgm:prSet presAssocID="{2CCC2877-B41B-4679-9E3E-679AF53A9B9B}" presName="textRect" presStyleLbl="revTx" presStyleIdx="0" presStyleCnt="2">
        <dgm:presLayoutVars>
          <dgm:chMax val="1"/>
          <dgm:chPref val="1"/>
        </dgm:presLayoutVars>
      </dgm:prSet>
      <dgm:spPr/>
    </dgm:pt>
    <dgm:pt modelId="{9279A39E-C2DA-41CC-8FCF-06B0CA2FDE1F}" type="pres">
      <dgm:prSet presAssocID="{F825092F-763D-4490-BB5B-46A1CF14D4F8}" presName="sibTrans" presStyleLbl="sibTrans2D1" presStyleIdx="0" presStyleCnt="0"/>
      <dgm:spPr/>
    </dgm:pt>
    <dgm:pt modelId="{594C9144-3C65-4635-B2F8-916FE2096D61}" type="pres">
      <dgm:prSet presAssocID="{BAA99A74-1098-4715-8E42-BDCE296396B5}" presName="compNode" presStyleCnt="0"/>
      <dgm:spPr/>
    </dgm:pt>
    <dgm:pt modelId="{11C2B36B-2D36-4416-AC34-9BE6863A46D5}" type="pres">
      <dgm:prSet presAssocID="{BAA99A74-1098-4715-8E42-BDCE296396B5}" presName="iconBgRect" presStyleLbl="bgShp" presStyleIdx="1" presStyleCnt="2"/>
      <dgm:spPr/>
    </dgm:pt>
    <dgm:pt modelId="{4F833A5A-874D-4C0A-8DC1-AC4888E57043}" type="pres">
      <dgm:prSet presAssocID="{BAA99A74-1098-4715-8E42-BDCE296396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A76C3C2-ADF7-4DE5-99FE-0693EB69B96F}" type="pres">
      <dgm:prSet presAssocID="{BAA99A74-1098-4715-8E42-BDCE296396B5}" presName="spaceRect" presStyleCnt="0"/>
      <dgm:spPr/>
    </dgm:pt>
    <dgm:pt modelId="{D75B85C0-9BA1-49A9-8077-CCA555C24DEC}" type="pres">
      <dgm:prSet presAssocID="{BAA99A74-1098-4715-8E42-BDCE296396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46A228-FD8C-4DE3-AEC3-7169E20DEEBA}" srcId="{0E9DD278-E4E7-47B1-AEAD-10D5C3B79D05}" destId="{2CCC2877-B41B-4679-9E3E-679AF53A9B9B}" srcOrd="0" destOrd="0" parTransId="{884DB48C-6637-404C-99E8-76666EE8DD08}" sibTransId="{F825092F-763D-4490-BB5B-46A1CF14D4F8}"/>
    <dgm:cxn modelId="{D4B1998F-F8E6-4E05-ABF0-BD2B669FCCEE}" type="presOf" srcId="{F825092F-763D-4490-BB5B-46A1CF14D4F8}" destId="{9279A39E-C2DA-41CC-8FCF-06B0CA2FDE1F}" srcOrd="0" destOrd="0" presId="urn:microsoft.com/office/officeart/2018/2/layout/IconCircleList"/>
    <dgm:cxn modelId="{7C66B19A-4642-431D-8A39-D8BDB270FFB5}" type="presOf" srcId="{BAA99A74-1098-4715-8E42-BDCE296396B5}" destId="{D75B85C0-9BA1-49A9-8077-CCA555C24DEC}" srcOrd="0" destOrd="0" presId="urn:microsoft.com/office/officeart/2018/2/layout/IconCircleList"/>
    <dgm:cxn modelId="{C464D9C9-C0CD-4D77-B6F8-1D3228D9A04F}" srcId="{0E9DD278-E4E7-47B1-AEAD-10D5C3B79D05}" destId="{BAA99A74-1098-4715-8E42-BDCE296396B5}" srcOrd="1" destOrd="0" parTransId="{218564A7-FD45-49B5-89D6-09C4AB769ED5}" sibTransId="{3D034D2A-15F5-4DF0-ACFC-20CD8FF3B8B0}"/>
    <dgm:cxn modelId="{64326DCF-46B5-497D-91FB-EF3F33B2E26F}" type="presOf" srcId="{2CCC2877-B41B-4679-9E3E-679AF53A9B9B}" destId="{A83FFD5F-E6EC-4EFE-9061-BDF0ABF501CB}" srcOrd="0" destOrd="0" presId="urn:microsoft.com/office/officeart/2018/2/layout/IconCircleList"/>
    <dgm:cxn modelId="{029305DF-2BB3-45AF-892E-FC6611E3256D}" type="presOf" srcId="{0E9DD278-E4E7-47B1-AEAD-10D5C3B79D05}" destId="{1702F916-B8FA-4B74-98B8-97084A9E3309}" srcOrd="0" destOrd="0" presId="urn:microsoft.com/office/officeart/2018/2/layout/IconCircleList"/>
    <dgm:cxn modelId="{95B920FD-D7EE-4AC0-B66F-FE954F3BA5FF}" type="presParOf" srcId="{1702F916-B8FA-4B74-98B8-97084A9E3309}" destId="{7F3D3AFC-72E9-4AE6-A476-494C66E0084D}" srcOrd="0" destOrd="0" presId="urn:microsoft.com/office/officeart/2018/2/layout/IconCircleList"/>
    <dgm:cxn modelId="{5D128232-9602-4EF4-9427-4DBC6BF6C3E9}" type="presParOf" srcId="{7F3D3AFC-72E9-4AE6-A476-494C66E0084D}" destId="{F126B37F-BC8D-4D18-8727-07D617D53A56}" srcOrd="0" destOrd="0" presId="urn:microsoft.com/office/officeart/2018/2/layout/IconCircleList"/>
    <dgm:cxn modelId="{CE7757A5-932F-455F-A0E5-EFEFD533E771}" type="presParOf" srcId="{F126B37F-BC8D-4D18-8727-07D617D53A56}" destId="{62F9CA97-4FFA-49BF-9AD6-308C659550A1}" srcOrd="0" destOrd="0" presId="urn:microsoft.com/office/officeart/2018/2/layout/IconCircleList"/>
    <dgm:cxn modelId="{CCA6D4B6-AAD6-4705-B0A0-F43B14C627A8}" type="presParOf" srcId="{F126B37F-BC8D-4D18-8727-07D617D53A56}" destId="{81C80564-BF48-4B7C-8F51-3AB0DF958CF0}" srcOrd="1" destOrd="0" presId="urn:microsoft.com/office/officeart/2018/2/layout/IconCircleList"/>
    <dgm:cxn modelId="{C35B1602-A13E-4F66-83F6-817CE0DD9697}" type="presParOf" srcId="{F126B37F-BC8D-4D18-8727-07D617D53A56}" destId="{1A052ACF-DF04-412F-BB9A-7140FF982747}" srcOrd="2" destOrd="0" presId="urn:microsoft.com/office/officeart/2018/2/layout/IconCircleList"/>
    <dgm:cxn modelId="{113A686F-3B1A-41D2-B360-9428A662C986}" type="presParOf" srcId="{F126B37F-BC8D-4D18-8727-07D617D53A56}" destId="{A83FFD5F-E6EC-4EFE-9061-BDF0ABF501CB}" srcOrd="3" destOrd="0" presId="urn:microsoft.com/office/officeart/2018/2/layout/IconCircleList"/>
    <dgm:cxn modelId="{16041659-E7CF-40EC-A26F-16BDC2598AAF}" type="presParOf" srcId="{7F3D3AFC-72E9-4AE6-A476-494C66E0084D}" destId="{9279A39E-C2DA-41CC-8FCF-06B0CA2FDE1F}" srcOrd="1" destOrd="0" presId="urn:microsoft.com/office/officeart/2018/2/layout/IconCircleList"/>
    <dgm:cxn modelId="{2E24D978-FE7D-417C-8374-DD63491F8C1A}" type="presParOf" srcId="{7F3D3AFC-72E9-4AE6-A476-494C66E0084D}" destId="{594C9144-3C65-4635-B2F8-916FE2096D61}" srcOrd="2" destOrd="0" presId="urn:microsoft.com/office/officeart/2018/2/layout/IconCircleList"/>
    <dgm:cxn modelId="{88B590C7-7BCB-46AF-B9EF-97319E8B879D}" type="presParOf" srcId="{594C9144-3C65-4635-B2F8-916FE2096D61}" destId="{11C2B36B-2D36-4416-AC34-9BE6863A46D5}" srcOrd="0" destOrd="0" presId="urn:microsoft.com/office/officeart/2018/2/layout/IconCircleList"/>
    <dgm:cxn modelId="{C216170E-9713-4E54-A71F-61291AC07388}" type="presParOf" srcId="{594C9144-3C65-4635-B2F8-916FE2096D61}" destId="{4F833A5A-874D-4C0A-8DC1-AC4888E57043}" srcOrd="1" destOrd="0" presId="urn:microsoft.com/office/officeart/2018/2/layout/IconCircleList"/>
    <dgm:cxn modelId="{2C21EFFB-3D6E-4C96-83DE-13D0D3559A80}" type="presParOf" srcId="{594C9144-3C65-4635-B2F8-916FE2096D61}" destId="{6A76C3C2-ADF7-4DE5-99FE-0693EB69B96F}" srcOrd="2" destOrd="0" presId="urn:microsoft.com/office/officeart/2018/2/layout/IconCircleList"/>
    <dgm:cxn modelId="{B6E81C9F-1727-4344-9AC2-F0843B76B7D9}" type="presParOf" srcId="{594C9144-3C65-4635-B2F8-916FE2096D61}" destId="{D75B85C0-9BA1-49A9-8077-CCA555C24D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E5581-E3BC-4CC5-8AC7-970AC0E559B2}" type="doc">
      <dgm:prSet loTypeId="urn:microsoft.com/office/officeart/2005/8/layout/vList2#1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ED0E26B3-97FA-4058-BB5D-BA0AE8C628FC}">
      <dgm:prSet/>
      <dgm:spPr/>
      <dgm:t>
        <a:bodyPr/>
        <a:lstStyle/>
        <a:p>
          <a:r>
            <a:rPr lang="en-US" dirty="0"/>
            <a:t>The main objective of this project is to develop an automated system for blood bank Application which is used by donors, hospitals, and organizations. The features of this project are: </a:t>
          </a:r>
        </a:p>
      </dgm:t>
    </dgm:pt>
    <dgm:pt modelId="{A44D6EE2-201A-45BE-9B07-0261A91A7FCD}" type="parTrans" cxnId="{229129B6-D9EC-4E58-BFB2-E1EFCB11C136}">
      <dgm:prSet/>
      <dgm:spPr/>
      <dgm:t>
        <a:bodyPr/>
        <a:lstStyle/>
        <a:p>
          <a:endParaRPr lang="en-US"/>
        </a:p>
      </dgm:t>
    </dgm:pt>
    <dgm:pt modelId="{299E4832-34AD-46E3-B6E8-A8F3F5A3DEE2}" type="sibTrans" cxnId="{229129B6-D9EC-4E58-BFB2-E1EFCB11C136}">
      <dgm:prSet/>
      <dgm:spPr/>
      <dgm:t>
        <a:bodyPr/>
        <a:lstStyle/>
        <a:p>
          <a:endParaRPr lang="en-US"/>
        </a:p>
      </dgm:t>
    </dgm:pt>
    <dgm:pt modelId="{F3763077-F72C-4803-8E44-CBF095A7ED8F}">
      <dgm:prSet/>
      <dgm:spPr/>
      <dgm:t>
        <a:bodyPr/>
        <a:lstStyle/>
        <a:p>
          <a:r>
            <a:rPr lang="en-US"/>
            <a:t>To provide means for donors to find blood donation events in their place.</a:t>
          </a:r>
        </a:p>
      </dgm:t>
    </dgm:pt>
    <dgm:pt modelId="{795C14CF-512E-43D0-A9D9-A39438374120}" type="parTrans" cxnId="{BA95B51D-3690-4878-AA38-2C2B066526DE}">
      <dgm:prSet/>
      <dgm:spPr/>
      <dgm:t>
        <a:bodyPr/>
        <a:lstStyle/>
        <a:p>
          <a:endParaRPr lang="en-US"/>
        </a:p>
      </dgm:t>
    </dgm:pt>
    <dgm:pt modelId="{B5DA91F6-AE15-46F2-B389-C9E96A3799C9}" type="sibTrans" cxnId="{BA95B51D-3690-4878-AA38-2C2B066526DE}">
      <dgm:prSet/>
      <dgm:spPr/>
      <dgm:t>
        <a:bodyPr/>
        <a:lstStyle/>
        <a:p>
          <a:endParaRPr lang="en-US"/>
        </a:p>
      </dgm:t>
    </dgm:pt>
    <dgm:pt modelId="{99017CDE-234D-4A08-8D79-BB030F215E95}">
      <dgm:prSet/>
      <dgm:spPr/>
      <dgm:t>
        <a:bodyPr/>
        <a:lstStyle/>
        <a:p>
          <a:r>
            <a:rPr lang="en-US"/>
            <a:t>To notify donors about the emergency for blood.</a:t>
          </a:r>
        </a:p>
      </dgm:t>
    </dgm:pt>
    <dgm:pt modelId="{AE646839-5F40-4FC1-88A8-C88473E170D4}" type="parTrans" cxnId="{C0B2513C-B2AD-4010-B9FA-A4F20CB1316F}">
      <dgm:prSet/>
      <dgm:spPr/>
      <dgm:t>
        <a:bodyPr/>
        <a:lstStyle/>
        <a:p>
          <a:endParaRPr lang="en-US"/>
        </a:p>
      </dgm:t>
    </dgm:pt>
    <dgm:pt modelId="{66F91011-C25B-42F4-970A-42287ED97A27}" type="sibTrans" cxnId="{C0B2513C-B2AD-4010-B9FA-A4F20CB1316F}">
      <dgm:prSet/>
      <dgm:spPr/>
      <dgm:t>
        <a:bodyPr/>
        <a:lstStyle/>
        <a:p>
          <a:endParaRPr lang="en-US"/>
        </a:p>
      </dgm:t>
    </dgm:pt>
    <dgm:pt modelId="{E18646D5-6F3A-4094-BF90-AD5522FB349A}">
      <dgm:prSet/>
      <dgm:spPr/>
      <dgm:t>
        <a:bodyPr/>
        <a:lstStyle/>
        <a:p>
          <a:r>
            <a:rPr lang="en-US"/>
            <a:t>To maintain records of blood donors, blood donation information, blood stocks, blood requests in a centralized database system.</a:t>
          </a:r>
        </a:p>
      </dgm:t>
    </dgm:pt>
    <dgm:pt modelId="{9DC68B7F-D9BB-4714-A79B-3DE0C7D83A04}" type="parTrans" cxnId="{BC25406C-97D0-4CA8-8D61-2BDC8049E1B2}">
      <dgm:prSet/>
      <dgm:spPr/>
      <dgm:t>
        <a:bodyPr/>
        <a:lstStyle/>
        <a:p>
          <a:endParaRPr lang="en-US"/>
        </a:p>
      </dgm:t>
    </dgm:pt>
    <dgm:pt modelId="{B32201DB-7325-4CED-9E35-8CD0F89ADFE0}" type="sibTrans" cxnId="{BC25406C-97D0-4CA8-8D61-2BDC8049E1B2}">
      <dgm:prSet/>
      <dgm:spPr/>
      <dgm:t>
        <a:bodyPr/>
        <a:lstStyle/>
        <a:p>
          <a:endParaRPr lang="en-US"/>
        </a:p>
      </dgm:t>
    </dgm:pt>
    <dgm:pt modelId="{6C4B4175-A080-4E03-ABDE-91BA75C778EC}" type="pres">
      <dgm:prSet presAssocID="{AE9E5581-E3BC-4CC5-8AC7-970AC0E559B2}" presName="linear" presStyleCnt="0">
        <dgm:presLayoutVars>
          <dgm:animLvl val="lvl"/>
          <dgm:resizeHandles val="exact"/>
        </dgm:presLayoutVars>
      </dgm:prSet>
      <dgm:spPr/>
    </dgm:pt>
    <dgm:pt modelId="{11B2B0CD-955E-4204-A623-988B2523A462}" type="pres">
      <dgm:prSet presAssocID="{ED0E26B3-97FA-4058-BB5D-BA0AE8C628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A82B02-FACC-4F3F-821B-007B4797DC00}" type="pres">
      <dgm:prSet presAssocID="{299E4832-34AD-46E3-B6E8-A8F3F5A3DEE2}" presName="spacer" presStyleCnt="0"/>
      <dgm:spPr/>
    </dgm:pt>
    <dgm:pt modelId="{50508804-36C8-4BE9-8180-68F6AB40B419}" type="pres">
      <dgm:prSet presAssocID="{F3763077-F72C-4803-8E44-CBF095A7ED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BEAB2C-475A-42B2-8374-9E0F2CCAACB4}" type="pres">
      <dgm:prSet presAssocID="{B5DA91F6-AE15-46F2-B389-C9E96A3799C9}" presName="spacer" presStyleCnt="0"/>
      <dgm:spPr/>
    </dgm:pt>
    <dgm:pt modelId="{21EE3270-4789-463B-9945-C5B001059F0C}" type="pres">
      <dgm:prSet presAssocID="{99017CDE-234D-4A08-8D79-BB030F215E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385976-4D8E-4931-A312-E090BE7C5535}" type="pres">
      <dgm:prSet presAssocID="{66F91011-C25B-42F4-970A-42287ED97A27}" presName="spacer" presStyleCnt="0"/>
      <dgm:spPr/>
    </dgm:pt>
    <dgm:pt modelId="{047A98C5-2180-4F2B-AF4B-A565A3A7494E}" type="pres">
      <dgm:prSet presAssocID="{E18646D5-6F3A-4094-BF90-AD5522FB34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C6400F-B0B3-419E-8C2C-66332D825D11}" type="presOf" srcId="{AE9E5581-E3BC-4CC5-8AC7-970AC0E559B2}" destId="{6C4B4175-A080-4E03-ABDE-91BA75C778EC}" srcOrd="0" destOrd="0" presId="urn:microsoft.com/office/officeart/2005/8/layout/vList2#1"/>
    <dgm:cxn modelId="{F8ECFF1A-9854-4C2C-B441-534753C1D3F1}" type="presOf" srcId="{F3763077-F72C-4803-8E44-CBF095A7ED8F}" destId="{50508804-36C8-4BE9-8180-68F6AB40B419}" srcOrd="0" destOrd="0" presId="urn:microsoft.com/office/officeart/2005/8/layout/vList2#1"/>
    <dgm:cxn modelId="{BA95B51D-3690-4878-AA38-2C2B066526DE}" srcId="{AE9E5581-E3BC-4CC5-8AC7-970AC0E559B2}" destId="{F3763077-F72C-4803-8E44-CBF095A7ED8F}" srcOrd="1" destOrd="0" parTransId="{795C14CF-512E-43D0-A9D9-A39438374120}" sibTransId="{B5DA91F6-AE15-46F2-B389-C9E96A3799C9}"/>
    <dgm:cxn modelId="{D2D4B42A-6E73-4835-958C-297DA5F9E151}" type="presOf" srcId="{99017CDE-234D-4A08-8D79-BB030F215E95}" destId="{21EE3270-4789-463B-9945-C5B001059F0C}" srcOrd="0" destOrd="0" presId="urn:microsoft.com/office/officeart/2005/8/layout/vList2#1"/>
    <dgm:cxn modelId="{C0B2513C-B2AD-4010-B9FA-A4F20CB1316F}" srcId="{AE9E5581-E3BC-4CC5-8AC7-970AC0E559B2}" destId="{99017CDE-234D-4A08-8D79-BB030F215E95}" srcOrd="2" destOrd="0" parTransId="{AE646839-5F40-4FC1-88A8-C88473E170D4}" sibTransId="{66F91011-C25B-42F4-970A-42287ED97A27}"/>
    <dgm:cxn modelId="{CADB705D-896A-4D4E-A411-C24AAE454BFC}" type="presOf" srcId="{ED0E26B3-97FA-4058-BB5D-BA0AE8C628FC}" destId="{11B2B0CD-955E-4204-A623-988B2523A462}" srcOrd="0" destOrd="0" presId="urn:microsoft.com/office/officeart/2005/8/layout/vList2#1"/>
    <dgm:cxn modelId="{BC25406C-97D0-4CA8-8D61-2BDC8049E1B2}" srcId="{AE9E5581-E3BC-4CC5-8AC7-970AC0E559B2}" destId="{E18646D5-6F3A-4094-BF90-AD5522FB349A}" srcOrd="3" destOrd="0" parTransId="{9DC68B7F-D9BB-4714-A79B-3DE0C7D83A04}" sibTransId="{B32201DB-7325-4CED-9E35-8CD0F89ADFE0}"/>
    <dgm:cxn modelId="{65EBCE6D-E6B4-4B99-B3E0-80137147B517}" type="presOf" srcId="{E18646D5-6F3A-4094-BF90-AD5522FB349A}" destId="{047A98C5-2180-4F2B-AF4B-A565A3A7494E}" srcOrd="0" destOrd="0" presId="urn:microsoft.com/office/officeart/2005/8/layout/vList2#1"/>
    <dgm:cxn modelId="{229129B6-D9EC-4E58-BFB2-E1EFCB11C136}" srcId="{AE9E5581-E3BC-4CC5-8AC7-970AC0E559B2}" destId="{ED0E26B3-97FA-4058-BB5D-BA0AE8C628FC}" srcOrd="0" destOrd="0" parTransId="{A44D6EE2-201A-45BE-9B07-0261A91A7FCD}" sibTransId="{299E4832-34AD-46E3-B6E8-A8F3F5A3DEE2}"/>
    <dgm:cxn modelId="{60F1A2EA-38CD-4888-9D8D-D586BB9CAC25}" type="presParOf" srcId="{6C4B4175-A080-4E03-ABDE-91BA75C778EC}" destId="{11B2B0CD-955E-4204-A623-988B2523A462}" srcOrd="0" destOrd="0" presId="urn:microsoft.com/office/officeart/2005/8/layout/vList2#1"/>
    <dgm:cxn modelId="{AB2F159D-3CA8-4743-BCB4-0186BFDC9176}" type="presParOf" srcId="{6C4B4175-A080-4E03-ABDE-91BA75C778EC}" destId="{CFA82B02-FACC-4F3F-821B-007B4797DC00}" srcOrd="1" destOrd="0" presId="urn:microsoft.com/office/officeart/2005/8/layout/vList2#1"/>
    <dgm:cxn modelId="{414E9CCD-C20D-468E-A280-AAD801273630}" type="presParOf" srcId="{6C4B4175-A080-4E03-ABDE-91BA75C778EC}" destId="{50508804-36C8-4BE9-8180-68F6AB40B419}" srcOrd="2" destOrd="0" presId="urn:microsoft.com/office/officeart/2005/8/layout/vList2#1"/>
    <dgm:cxn modelId="{56BD839C-3B2D-4F5B-A232-8A37DC939FB5}" type="presParOf" srcId="{6C4B4175-A080-4E03-ABDE-91BA75C778EC}" destId="{F2BEAB2C-475A-42B2-8374-9E0F2CCAACB4}" srcOrd="3" destOrd="0" presId="urn:microsoft.com/office/officeart/2005/8/layout/vList2#1"/>
    <dgm:cxn modelId="{9875202C-96C1-4057-B52C-609ED6368D31}" type="presParOf" srcId="{6C4B4175-A080-4E03-ABDE-91BA75C778EC}" destId="{21EE3270-4789-463B-9945-C5B001059F0C}" srcOrd="4" destOrd="0" presId="urn:microsoft.com/office/officeart/2005/8/layout/vList2#1"/>
    <dgm:cxn modelId="{49FF9740-2CA3-4AD5-A3CF-9B861425148B}" type="presParOf" srcId="{6C4B4175-A080-4E03-ABDE-91BA75C778EC}" destId="{B2385976-4D8E-4931-A312-E090BE7C5535}" srcOrd="5" destOrd="0" presId="urn:microsoft.com/office/officeart/2005/8/layout/vList2#1"/>
    <dgm:cxn modelId="{16A135F6-87ED-4488-9509-0D0B335B5F40}" type="presParOf" srcId="{6C4B4175-A080-4E03-ABDE-91BA75C778EC}" destId="{047A98C5-2180-4F2B-AF4B-A565A3A7494E}" srcOrd="6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E405C-4D75-49E4-8C36-253E95D79A0B}" type="doc">
      <dgm:prSet loTypeId="urn:microsoft.com/office/officeart/2016/7/layout/RepeatingBendingProcessNew" loCatId="process" qsTypeId="urn:microsoft.com/office/officeart/2005/8/quickstyle/simple1#3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10D1B84-8522-42E5-A345-62F1B3E2A91F}">
      <dgm:prSet/>
      <dgm:spPr/>
      <dgm:t>
        <a:bodyPr/>
        <a:lstStyle/>
        <a:p>
          <a:r>
            <a:rPr lang="en-US"/>
            <a:t>Login of admin.</a:t>
          </a:r>
        </a:p>
      </dgm:t>
    </dgm:pt>
    <dgm:pt modelId="{BA861128-4A29-4176-8F82-0CFC5EB0F4AB}" type="parTrans" cxnId="{E1523BD7-4D6E-405F-82CF-0ACC2A9184B0}">
      <dgm:prSet/>
      <dgm:spPr/>
      <dgm:t>
        <a:bodyPr/>
        <a:lstStyle/>
        <a:p>
          <a:endParaRPr lang="en-US"/>
        </a:p>
      </dgm:t>
    </dgm:pt>
    <dgm:pt modelId="{55701B3A-EB24-439A-9EFF-7AC4626BED1C}" type="sibTrans" cxnId="{E1523BD7-4D6E-405F-82CF-0ACC2A9184B0}">
      <dgm:prSet/>
      <dgm:spPr/>
      <dgm:t>
        <a:bodyPr/>
        <a:lstStyle/>
        <a:p>
          <a:endParaRPr lang="en-US"/>
        </a:p>
      </dgm:t>
    </dgm:pt>
    <dgm:pt modelId="{9E53ECDB-C737-46AC-99BE-88949F33B053}">
      <dgm:prSet/>
      <dgm:spPr/>
      <dgm:t>
        <a:bodyPr/>
        <a:lstStyle/>
        <a:p>
          <a:r>
            <a:rPr lang="en-US"/>
            <a:t>Blood Donor.</a:t>
          </a:r>
        </a:p>
      </dgm:t>
    </dgm:pt>
    <dgm:pt modelId="{C2C28459-A41F-40C4-8862-175798B786FC}" type="parTrans" cxnId="{3C85B484-6296-48FF-8CDA-74289080A134}">
      <dgm:prSet/>
      <dgm:spPr/>
      <dgm:t>
        <a:bodyPr/>
        <a:lstStyle/>
        <a:p>
          <a:endParaRPr lang="en-US"/>
        </a:p>
      </dgm:t>
    </dgm:pt>
    <dgm:pt modelId="{C02C00AC-E9EA-42E8-9A08-C3160B377D38}" type="sibTrans" cxnId="{3C85B484-6296-48FF-8CDA-74289080A134}">
      <dgm:prSet/>
      <dgm:spPr/>
      <dgm:t>
        <a:bodyPr/>
        <a:lstStyle/>
        <a:p>
          <a:endParaRPr lang="en-US"/>
        </a:p>
      </dgm:t>
    </dgm:pt>
    <dgm:pt modelId="{4B9EA95C-B804-417D-AA37-E21542E46FDD}">
      <dgm:prSet/>
      <dgm:spPr/>
      <dgm:t>
        <a:bodyPr/>
        <a:lstStyle/>
        <a:p>
          <a:r>
            <a:rPr lang="en-US"/>
            <a:t>Change the login password of admin.</a:t>
          </a:r>
        </a:p>
      </dgm:t>
    </dgm:pt>
    <dgm:pt modelId="{2EED7898-56A7-49F6-A8F4-82D57CF01DBC}" type="parTrans" cxnId="{622B6E8C-49B9-41F9-ADD4-AAEA1749E001}">
      <dgm:prSet/>
      <dgm:spPr/>
      <dgm:t>
        <a:bodyPr/>
        <a:lstStyle/>
        <a:p>
          <a:endParaRPr lang="en-US"/>
        </a:p>
      </dgm:t>
    </dgm:pt>
    <dgm:pt modelId="{B9D02D98-F76C-455C-8DCD-C257FC1F7AD2}" type="sibTrans" cxnId="{622B6E8C-49B9-41F9-ADD4-AAEA1749E001}">
      <dgm:prSet/>
      <dgm:spPr/>
      <dgm:t>
        <a:bodyPr/>
        <a:lstStyle/>
        <a:p>
          <a:endParaRPr lang="en-US"/>
        </a:p>
      </dgm:t>
    </dgm:pt>
    <dgm:pt modelId="{1AEAFC0A-76B8-4DE8-BAD5-E62FD4B31536}">
      <dgm:prSet/>
      <dgm:spPr/>
      <dgm:t>
        <a:bodyPr/>
        <a:lstStyle/>
        <a:p>
          <a:r>
            <a:rPr lang="en-US" dirty="0"/>
            <a:t>Register the donor by himself</a:t>
          </a:r>
        </a:p>
      </dgm:t>
    </dgm:pt>
    <dgm:pt modelId="{87C79F31-C334-47A2-BA00-99C1B9EE5C77}" type="parTrans" cxnId="{32724873-7833-4D5F-8C95-67A93A6F40F7}">
      <dgm:prSet/>
      <dgm:spPr/>
      <dgm:t>
        <a:bodyPr/>
        <a:lstStyle/>
        <a:p>
          <a:endParaRPr lang="en-US"/>
        </a:p>
      </dgm:t>
    </dgm:pt>
    <dgm:pt modelId="{8B298CE8-1ED8-474E-B503-B1A00F1E3C00}" type="sibTrans" cxnId="{32724873-7833-4D5F-8C95-67A93A6F40F7}">
      <dgm:prSet/>
      <dgm:spPr/>
      <dgm:t>
        <a:bodyPr/>
        <a:lstStyle/>
        <a:p>
          <a:endParaRPr lang="en-US"/>
        </a:p>
      </dgm:t>
    </dgm:pt>
    <dgm:pt modelId="{A01DE47C-344B-4C42-B300-02FD67466DDA}">
      <dgm:prSet/>
      <dgm:spPr/>
      <dgm:t>
        <a:bodyPr/>
        <a:lstStyle/>
        <a:p>
          <a:r>
            <a:rPr lang="en-US"/>
            <a:t>Register the donor by system admin.</a:t>
          </a:r>
        </a:p>
      </dgm:t>
    </dgm:pt>
    <dgm:pt modelId="{B740AB2E-928F-45F7-B7E1-60BC13474B69}" type="parTrans" cxnId="{4034B42C-B29A-4516-83DE-451BFA57BBFB}">
      <dgm:prSet/>
      <dgm:spPr/>
      <dgm:t>
        <a:bodyPr/>
        <a:lstStyle/>
        <a:p>
          <a:endParaRPr lang="en-US"/>
        </a:p>
      </dgm:t>
    </dgm:pt>
    <dgm:pt modelId="{04E1861A-AC8E-41C5-B39A-44C80B7CF2AE}" type="sibTrans" cxnId="{4034B42C-B29A-4516-83DE-451BFA57BBFB}">
      <dgm:prSet/>
      <dgm:spPr/>
      <dgm:t>
        <a:bodyPr/>
        <a:lstStyle/>
        <a:p>
          <a:endParaRPr lang="en-US"/>
        </a:p>
      </dgm:t>
    </dgm:pt>
    <dgm:pt modelId="{A9FF602A-3704-44C1-8366-43673AB53E15}">
      <dgm:prSet/>
      <dgm:spPr/>
      <dgm:t>
        <a:bodyPr/>
        <a:lstStyle/>
        <a:p>
          <a:r>
            <a:rPr lang="en-US"/>
            <a:t>Login of the donor.</a:t>
          </a:r>
        </a:p>
      </dgm:t>
    </dgm:pt>
    <dgm:pt modelId="{67C04E87-E98A-4889-A9E3-A629A29C346F}" type="parTrans" cxnId="{0FECFBEA-7166-4F24-BA24-2CC58BCA7DD4}">
      <dgm:prSet/>
      <dgm:spPr/>
      <dgm:t>
        <a:bodyPr/>
        <a:lstStyle/>
        <a:p>
          <a:endParaRPr lang="en-US"/>
        </a:p>
      </dgm:t>
    </dgm:pt>
    <dgm:pt modelId="{5348BA2D-F327-4137-A040-58EA3B690FB2}" type="sibTrans" cxnId="{0FECFBEA-7166-4F24-BA24-2CC58BCA7DD4}">
      <dgm:prSet/>
      <dgm:spPr/>
      <dgm:t>
        <a:bodyPr/>
        <a:lstStyle/>
        <a:p>
          <a:endParaRPr lang="en-US"/>
        </a:p>
      </dgm:t>
    </dgm:pt>
    <dgm:pt modelId="{FB674488-92C4-4866-A8A2-0E4B3F81C5E9}">
      <dgm:prSet/>
      <dgm:spPr/>
      <dgm:t>
        <a:bodyPr/>
        <a:lstStyle/>
        <a:p>
          <a:r>
            <a:rPr lang="en-US"/>
            <a:t>Change the login password of donor.</a:t>
          </a:r>
        </a:p>
      </dgm:t>
    </dgm:pt>
    <dgm:pt modelId="{A34E4AC9-6D56-4D3C-8281-BBC0B809D62C}" type="parTrans" cxnId="{E28B47EA-5A36-44B5-8501-98765227FCA2}">
      <dgm:prSet/>
      <dgm:spPr/>
      <dgm:t>
        <a:bodyPr/>
        <a:lstStyle/>
        <a:p>
          <a:endParaRPr lang="en-US"/>
        </a:p>
      </dgm:t>
    </dgm:pt>
    <dgm:pt modelId="{AE0A4669-5EDA-4769-AE2E-90011226C025}" type="sibTrans" cxnId="{E28B47EA-5A36-44B5-8501-98765227FCA2}">
      <dgm:prSet/>
      <dgm:spPr/>
      <dgm:t>
        <a:bodyPr/>
        <a:lstStyle/>
        <a:p>
          <a:endParaRPr lang="en-US"/>
        </a:p>
      </dgm:t>
    </dgm:pt>
    <dgm:pt modelId="{CFA1FEB6-AC88-48C9-A064-0C51C254E337}">
      <dgm:prSet/>
      <dgm:spPr/>
      <dgm:t>
        <a:bodyPr/>
        <a:lstStyle/>
        <a:p>
          <a:r>
            <a:rPr lang="en-US"/>
            <a:t>Change personal, contact details by the donors himself.</a:t>
          </a:r>
        </a:p>
      </dgm:t>
    </dgm:pt>
    <dgm:pt modelId="{641CE6FD-451C-4CB4-B55B-689F38010349}" type="parTrans" cxnId="{EAF8AADD-448B-4A32-BD4A-515668D36D35}">
      <dgm:prSet/>
      <dgm:spPr/>
      <dgm:t>
        <a:bodyPr/>
        <a:lstStyle/>
        <a:p>
          <a:endParaRPr lang="en-US"/>
        </a:p>
      </dgm:t>
    </dgm:pt>
    <dgm:pt modelId="{17F5BAFA-64A2-4A74-97EA-35A2CD745667}" type="sibTrans" cxnId="{EAF8AADD-448B-4A32-BD4A-515668D36D35}">
      <dgm:prSet/>
      <dgm:spPr/>
      <dgm:t>
        <a:bodyPr/>
        <a:lstStyle/>
        <a:p>
          <a:endParaRPr lang="en-US"/>
        </a:p>
      </dgm:t>
    </dgm:pt>
    <dgm:pt modelId="{B59B6EF5-8CBC-41CC-87CF-21D28F29945A}">
      <dgm:prSet/>
      <dgm:spPr/>
      <dgm:t>
        <a:bodyPr/>
        <a:lstStyle/>
        <a:p>
          <a:r>
            <a:rPr lang="en-US"/>
            <a:t>Change personal, contact details by the system admin.</a:t>
          </a:r>
        </a:p>
      </dgm:t>
    </dgm:pt>
    <dgm:pt modelId="{A7907615-72B9-4848-A07D-18409B81E750}" type="parTrans" cxnId="{C19BA66A-E479-4465-94E4-3E9DD7AA51B9}">
      <dgm:prSet/>
      <dgm:spPr/>
      <dgm:t>
        <a:bodyPr/>
        <a:lstStyle/>
        <a:p>
          <a:endParaRPr lang="en-US"/>
        </a:p>
      </dgm:t>
    </dgm:pt>
    <dgm:pt modelId="{D8A227FE-0711-4D66-9838-78F3D5019333}" type="sibTrans" cxnId="{C19BA66A-E479-4465-94E4-3E9DD7AA51B9}">
      <dgm:prSet/>
      <dgm:spPr/>
      <dgm:t>
        <a:bodyPr/>
        <a:lstStyle/>
        <a:p>
          <a:endParaRPr lang="en-US"/>
        </a:p>
      </dgm:t>
    </dgm:pt>
    <dgm:pt modelId="{FE7402A5-58AE-4EC1-B428-049320920723}">
      <dgm:prSet/>
      <dgm:spPr/>
      <dgm:t>
        <a:bodyPr/>
        <a:lstStyle/>
        <a:p>
          <a:r>
            <a:rPr lang="en-US"/>
            <a:t>Withdraw reg. details by the donor.</a:t>
          </a:r>
        </a:p>
      </dgm:t>
    </dgm:pt>
    <dgm:pt modelId="{748D17D1-9696-4491-92CA-15942D8CBED9}" type="parTrans" cxnId="{BF4D0A5E-41C9-4B0D-BDC4-F070336B35B7}">
      <dgm:prSet/>
      <dgm:spPr/>
      <dgm:t>
        <a:bodyPr/>
        <a:lstStyle/>
        <a:p>
          <a:endParaRPr lang="en-US"/>
        </a:p>
      </dgm:t>
    </dgm:pt>
    <dgm:pt modelId="{6CC444E2-80CE-4AE7-AB0A-907E4D5B7179}" type="sibTrans" cxnId="{BF4D0A5E-41C9-4B0D-BDC4-F070336B35B7}">
      <dgm:prSet/>
      <dgm:spPr/>
      <dgm:t>
        <a:bodyPr/>
        <a:lstStyle/>
        <a:p>
          <a:endParaRPr lang="en-US"/>
        </a:p>
      </dgm:t>
    </dgm:pt>
    <dgm:pt modelId="{DECCF9C1-F3EE-4294-A533-33DDFD3FEAF1}">
      <dgm:prSet/>
      <dgm:spPr/>
      <dgm:t>
        <a:bodyPr/>
        <a:lstStyle/>
        <a:p>
          <a:r>
            <a:rPr lang="en-US"/>
            <a:t>Withdraw reg. details by the admin.</a:t>
          </a:r>
        </a:p>
      </dgm:t>
    </dgm:pt>
    <dgm:pt modelId="{42744A39-AD59-4E3A-8B9C-F312500487CC}" type="parTrans" cxnId="{F57F1719-8E8F-4A14-AFDD-5D554FF714A0}">
      <dgm:prSet/>
      <dgm:spPr/>
      <dgm:t>
        <a:bodyPr/>
        <a:lstStyle/>
        <a:p>
          <a:endParaRPr lang="en-US"/>
        </a:p>
      </dgm:t>
    </dgm:pt>
    <dgm:pt modelId="{7448E348-5FEA-4960-8A63-23B726FA6561}" type="sibTrans" cxnId="{F57F1719-8E8F-4A14-AFDD-5D554FF714A0}">
      <dgm:prSet/>
      <dgm:spPr/>
      <dgm:t>
        <a:bodyPr/>
        <a:lstStyle/>
        <a:p>
          <a:endParaRPr lang="en-US"/>
        </a:p>
      </dgm:t>
    </dgm:pt>
    <dgm:pt modelId="{9E108D97-5F4F-4DCF-AE52-D367A7EA049C}">
      <dgm:prSet/>
      <dgm:spPr/>
      <dgm:t>
        <a:bodyPr/>
        <a:lstStyle/>
        <a:p>
          <a:r>
            <a:rPr lang="en-US" dirty="0"/>
            <a:t>Send blood donation details to the relevant donors.</a:t>
          </a:r>
        </a:p>
      </dgm:t>
    </dgm:pt>
    <dgm:pt modelId="{7C8EA019-13D4-4285-B3DE-B7424C09C778}" type="parTrans" cxnId="{1231ECB1-562E-496F-B7E8-2356F03647BA}">
      <dgm:prSet/>
      <dgm:spPr/>
      <dgm:t>
        <a:bodyPr/>
        <a:lstStyle/>
        <a:p>
          <a:endParaRPr lang="en-US"/>
        </a:p>
      </dgm:t>
    </dgm:pt>
    <dgm:pt modelId="{71AA638A-7A49-44A4-9012-CA4C0613C192}" type="sibTrans" cxnId="{1231ECB1-562E-496F-B7E8-2356F03647BA}">
      <dgm:prSet/>
      <dgm:spPr/>
      <dgm:t>
        <a:bodyPr/>
        <a:lstStyle/>
        <a:p>
          <a:endParaRPr lang="en-US"/>
        </a:p>
      </dgm:t>
    </dgm:pt>
    <dgm:pt modelId="{A9EE83EF-395B-4146-B11D-D9C1A9137AFB}">
      <dgm:prSet/>
      <dgm:spPr/>
      <dgm:t>
        <a:bodyPr/>
        <a:lstStyle/>
        <a:p>
          <a:r>
            <a:rPr lang="en-US"/>
            <a:t>Send blood testing details.</a:t>
          </a:r>
        </a:p>
      </dgm:t>
    </dgm:pt>
    <dgm:pt modelId="{623ED2D4-F946-4BF8-9232-6D3B35AE23E5}" type="parTrans" cxnId="{B9F9EA6E-8C14-49BA-BC1E-AD5B29E8D909}">
      <dgm:prSet/>
      <dgm:spPr/>
      <dgm:t>
        <a:bodyPr/>
        <a:lstStyle/>
        <a:p>
          <a:endParaRPr lang="en-US"/>
        </a:p>
      </dgm:t>
    </dgm:pt>
    <dgm:pt modelId="{6E05221E-571C-418E-9676-3AE16E4732E4}" type="sibTrans" cxnId="{B9F9EA6E-8C14-49BA-BC1E-AD5B29E8D909}">
      <dgm:prSet/>
      <dgm:spPr/>
      <dgm:t>
        <a:bodyPr/>
        <a:lstStyle/>
        <a:p>
          <a:endParaRPr lang="en-US"/>
        </a:p>
      </dgm:t>
    </dgm:pt>
    <dgm:pt modelId="{4BF2FDD7-DA8E-46AC-9265-8CF97D7A3858}" type="pres">
      <dgm:prSet presAssocID="{912E405C-4D75-49E4-8C36-253E95D79A0B}" presName="Name0" presStyleCnt="0">
        <dgm:presLayoutVars>
          <dgm:dir/>
          <dgm:resizeHandles val="exact"/>
        </dgm:presLayoutVars>
      </dgm:prSet>
      <dgm:spPr/>
    </dgm:pt>
    <dgm:pt modelId="{21792EF2-FDB1-40F0-8745-9F2FA921A79A}" type="pres">
      <dgm:prSet presAssocID="{110D1B84-8522-42E5-A345-62F1B3E2A91F}" presName="node" presStyleLbl="node1" presStyleIdx="0" presStyleCnt="13">
        <dgm:presLayoutVars>
          <dgm:bulletEnabled val="1"/>
        </dgm:presLayoutVars>
      </dgm:prSet>
      <dgm:spPr/>
    </dgm:pt>
    <dgm:pt modelId="{127F82C3-8FDA-4804-9F1F-A41DF1ED2CA5}" type="pres">
      <dgm:prSet presAssocID="{55701B3A-EB24-439A-9EFF-7AC4626BED1C}" presName="sibTrans" presStyleLbl="sibTrans1D1" presStyleIdx="0" presStyleCnt="12"/>
      <dgm:spPr/>
    </dgm:pt>
    <dgm:pt modelId="{48147B00-3C38-4969-A7BA-8301A9B68E1A}" type="pres">
      <dgm:prSet presAssocID="{55701B3A-EB24-439A-9EFF-7AC4626BED1C}" presName="connectorText" presStyleLbl="sibTrans1D1" presStyleIdx="0" presStyleCnt="12"/>
      <dgm:spPr/>
    </dgm:pt>
    <dgm:pt modelId="{BC93284D-CFE4-430B-BBEC-EDF67AFD58B0}" type="pres">
      <dgm:prSet presAssocID="{9E53ECDB-C737-46AC-99BE-88949F33B053}" presName="node" presStyleLbl="node1" presStyleIdx="1" presStyleCnt="13">
        <dgm:presLayoutVars>
          <dgm:bulletEnabled val="1"/>
        </dgm:presLayoutVars>
      </dgm:prSet>
      <dgm:spPr/>
    </dgm:pt>
    <dgm:pt modelId="{060FE186-C709-4B8D-B8DD-B846AA047121}" type="pres">
      <dgm:prSet presAssocID="{C02C00AC-E9EA-42E8-9A08-C3160B377D38}" presName="sibTrans" presStyleLbl="sibTrans1D1" presStyleIdx="1" presStyleCnt="12"/>
      <dgm:spPr/>
    </dgm:pt>
    <dgm:pt modelId="{08139E82-EE7F-449A-B0A7-3BA4C63B7FD3}" type="pres">
      <dgm:prSet presAssocID="{C02C00AC-E9EA-42E8-9A08-C3160B377D38}" presName="connectorText" presStyleLbl="sibTrans1D1" presStyleIdx="1" presStyleCnt="12"/>
      <dgm:spPr/>
    </dgm:pt>
    <dgm:pt modelId="{5693AE46-D4F8-43D5-BDB3-A99E3DA4C7A7}" type="pres">
      <dgm:prSet presAssocID="{4B9EA95C-B804-417D-AA37-E21542E46FDD}" presName="node" presStyleLbl="node1" presStyleIdx="2" presStyleCnt="13">
        <dgm:presLayoutVars>
          <dgm:bulletEnabled val="1"/>
        </dgm:presLayoutVars>
      </dgm:prSet>
      <dgm:spPr/>
    </dgm:pt>
    <dgm:pt modelId="{026B33C6-92FB-46F0-8BE9-A7A023ECC9D9}" type="pres">
      <dgm:prSet presAssocID="{B9D02D98-F76C-455C-8DCD-C257FC1F7AD2}" presName="sibTrans" presStyleLbl="sibTrans1D1" presStyleIdx="2" presStyleCnt="12"/>
      <dgm:spPr/>
    </dgm:pt>
    <dgm:pt modelId="{4CA91804-5504-49A7-87AE-8FEFD1B53129}" type="pres">
      <dgm:prSet presAssocID="{B9D02D98-F76C-455C-8DCD-C257FC1F7AD2}" presName="connectorText" presStyleLbl="sibTrans1D1" presStyleIdx="2" presStyleCnt="12"/>
      <dgm:spPr/>
    </dgm:pt>
    <dgm:pt modelId="{2260C81C-FEA8-4BB3-A9CD-E676AC5CB3C1}" type="pres">
      <dgm:prSet presAssocID="{1AEAFC0A-76B8-4DE8-BAD5-E62FD4B31536}" presName="node" presStyleLbl="node1" presStyleIdx="3" presStyleCnt="13">
        <dgm:presLayoutVars>
          <dgm:bulletEnabled val="1"/>
        </dgm:presLayoutVars>
      </dgm:prSet>
      <dgm:spPr/>
    </dgm:pt>
    <dgm:pt modelId="{35630B4A-43FB-404E-9172-3DBD98E05966}" type="pres">
      <dgm:prSet presAssocID="{8B298CE8-1ED8-474E-B503-B1A00F1E3C00}" presName="sibTrans" presStyleLbl="sibTrans1D1" presStyleIdx="3" presStyleCnt="12"/>
      <dgm:spPr/>
    </dgm:pt>
    <dgm:pt modelId="{9EF4C903-3B48-479F-819E-EFF5A1475DBE}" type="pres">
      <dgm:prSet presAssocID="{8B298CE8-1ED8-474E-B503-B1A00F1E3C00}" presName="connectorText" presStyleLbl="sibTrans1D1" presStyleIdx="3" presStyleCnt="12"/>
      <dgm:spPr/>
    </dgm:pt>
    <dgm:pt modelId="{90DD3712-B70C-4067-9661-D4B91E11C384}" type="pres">
      <dgm:prSet presAssocID="{A01DE47C-344B-4C42-B300-02FD67466DDA}" presName="node" presStyleLbl="node1" presStyleIdx="4" presStyleCnt="13">
        <dgm:presLayoutVars>
          <dgm:bulletEnabled val="1"/>
        </dgm:presLayoutVars>
      </dgm:prSet>
      <dgm:spPr/>
    </dgm:pt>
    <dgm:pt modelId="{82782076-B720-43DC-94D1-5CE7E7C9BF78}" type="pres">
      <dgm:prSet presAssocID="{04E1861A-AC8E-41C5-B39A-44C80B7CF2AE}" presName="sibTrans" presStyleLbl="sibTrans1D1" presStyleIdx="4" presStyleCnt="12"/>
      <dgm:spPr/>
    </dgm:pt>
    <dgm:pt modelId="{0283EAF8-2E3D-4AFC-B6E5-189D01EFD5B4}" type="pres">
      <dgm:prSet presAssocID="{04E1861A-AC8E-41C5-B39A-44C80B7CF2AE}" presName="connectorText" presStyleLbl="sibTrans1D1" presStyleIdx="4" presStyleCnt="12"/>
      <dgm:spPr/>
    </dgm:pt>
    <dgm:pt modelId="{4F218250-AAE7-434D-80C6-E55F081C857D}" type="pres">
      <dgm:prSet presAssocID="{A9FF602A-3704-44C1-8366-43673AB53E15}" presName="node" presStyleLbl="node1" presStyleIdx="5" presStyleCnt="13">
        <dgm:presLayoutVars>
          <dgm:bulletEnabled val="1"/>
        </dgm:presLayoutVars>
      </dgm:prSet>
      <dgm:spPr/>
    </dgm:pt>
    <dgm:pt modelId="{AA4D6CA5-F8C9-4531-A665-87EB84B7B23D}" type="pres">
      <dgm:prSet presAssocID="{5348BA2D-F327-4137-A040-58EA3B690FB2}" presName="sibTrans" presStyleLbl="sibTrans1D1" presStyleIdx="5" presStyleCnt="12"/>
      <dgm:spPr/>
    </dgm:pt>
    <dgm:pt modelId="{3FDE07E8-B8F4-4166-9A7B-8562EF8B9B5F}" type="pres">
      <dgm:prSet presAssocID="{5348BA2D-F327-4137-A040-58EA3B690FB2}" presName="connectorText" presStyleLbl="sibTrans1D1" presStyleIdx="5" presStyleCnt="12"/>
      <dgm:spPr/>
    </dgm:pt>
    <dgm:pt modelId="{B13738EC-7AE1-41B4-9AB9-EA47879F6C53}" type="pres">
      <dgm:prSet presAssocID="{FB674488-92C4-4866-A8A2-0E4B3F81C5E9}" presName="node" presStyleLbl="node1" presStyleIdx="6" presStyleCnt="13">
        <dgm:presLayoutVars>
          <dgm:bulletEnabled val="1"/>
        </dgm:presLayoutVars>
      </dgm:prSet>
      <dgm:spPr/>
    </dgm:pt>
    <dgm:pt modelId="{9C57C7B2-05F3-4DFB-9BB5-793BA99FBDA7}" type="pres">
      <dgm:prSet presAssocID="{AE0A4669-5EDA-4769-AE2E-90011226C025}" presName="sibTrans" presStyleLbl="sibTrans1D1" presStyleIdx="6" presStyleCnt="12"/>
      <dgm:spPr/>
    </dgm:pt>
    <dgm:pt modelId="{F797EA90-06E0-4967-BDC9-42933045A33C}" type="pres">
      <dgm:prSet presAssocID="{AE0A4669-5EDA-4769-AE2E-90011226C025}" presName="connectorText" presStyleLbl="sibTrans1D1" presStyleIdx="6" presStyleCnt="12"/>
      <dgm:spPr/>
    </dgm:pt>
    <dgm:pt modelId="{5747E8D8-D5E2-4312-8F79-72B3DACD4C4A}" type="pres">
      <dgm:prSet presAssocID="{CFA1FEB6-AC88-48C9-A064-0C51C254E337}" presName="node" presStyleLbl="node1" presStyleIdx="7" presStyleCnt="13">
        <dgm:presLayoutVars>
          <dgm:bulletEnabled val="1"/>
        </dgm:presLayoutVars>
      </dgm:prSet>
      <dgm:spPr/>
    </dgm:pt>
    <dgm:pt modelId="{50AA940A-16D7-4018-B20F-129E83E4FF13}" type="pres">
      <dgm:prSet presAssocID="{17F5BAFA-64A2-4A74-97EA-35A2CD745667}" presName="sibTrans" presStyleLbl="sibTrans1D1" presStyleIdx="7" presStyleCnt="12"/>
      <dgm:spPr/>
    </dgm:pt>
    <dgm:pt modelId="{16182067-1E61-4445-B3DC-CC05000F9B99}" type="pres">
      <dgm:prSet presAssocID="{17F5BAFA-64A2-4A74-97EA-35A2CD745667}" presName="connectorText" presStyleLbl="sibTrans1D1" presStyleIdx="7" presStyleCnt="12"/>
      <dgm:spPr/>
    </dgm:pt>
    <dgm:pt modelId="{8963B6B6-04CD-40CC-AD99-84F46D593134}" type="pres">
      <dgm:prSet presAssocID="{B59B6EF5-8CBC-41CC-87CF-21D28F29945A}" presName="node" presStyleLbl="node1" presStyleIdx="8" presStyleCnt="13">
        <dgm:presLayoutVars>
          <dgm:bulletEnabled val="1"/>
        </dgm:presLayoutVars>
      </dgm:prSet>
      <dgm:spPr/>
    </dgm:pt>
    <dgm:pt modelId="{20F44957-2DAA-47C0-B3B7-FB1A4157727C}" type="pres">
      <dgm:prSet presAssocID="{D8A227FE-0711-4D66-9838-78F3D5019333}" presName="sibTrans" presStyleLbl="sibTrans1D1" presStyleIdx="8" presStyleCnt="12"/>
      <dgm:spPr/>
    </dgm:pt>
    <dgm:pt modelId="{9259B72E-0DE8-4330-8254-6A10BBD3B920}" type="pres">
      <dgm:prSet presAssocID="{D8A227FE-0711-4D66-9838-78F3D5019333}" presName="connectorText" presStyleLbl="sibTrans1D1" presStyleIdx="8" presStyleCnt="12"/>
      <dgm:spPr/>
    </dgm:pt>
    <dgm:pt modelId="{BF97AFB2-8DD0-4F1E-BD16-2EDF03BA65EC}" type="pres">
      <dgm:prSet presAssocID="{FE7402A5-58AE-4EC1-B428-049320920723}" presName="node" presStyleLbl="node1" presStyleIdx="9" presStyleCnt="13">
        <dgm:presLayoutVars>
          <dgm:bulletEnabled val="1"/>
        </dgm:presLayoutVars>
      </dgm:prSet>
      <dgm:spPr/>
    </dgm:pt>
    <dgm:pt modelId="{A4A1AC1B-2592-493D-8410-36D4EA8283B7}" type="pres">
      <dgm:prSet presAssocID="{6CC444E2-80CE-4AE7-AB0A-907E4D5B7179}" presName="sibTrans" presStyleLbl="sibTrans1D1" presStyleIdx="9" presStyleCnt="12"/>
      <dgm:spPr/>
    </dgm:pt>
    <dgm:pt modelId="{39FE5537-579E-4F3A-8C55-EAFFC8D1B8C4}" type="pres">
      <dgm:prSet presAssocID="{6CC444E2-80CE-4AE7-AB0A-907E4D5B7179}" presName="connectorText" presStyleLbl="sibTrans1D1" presStyleIdx="9" presStyleCnt="12"/>
      <dgm:spPr/>
    </dgm:pt>
    <dgm:pt modelId="{53C5AEE0-B960-4DA6-8502-439B604D1B43}" type="pres">
      <dgm:prSet presAssocID="{DECCF9C1-F3EE-4294-A533-33DDFD3FEAF1}" presName="node" presStyleLbl="node1" presStyleIdx="10" presStyleCnt="13">
        <dgm:presLayoutVars>
          <dgm:bulletEnabled val="1"/>
        </dgm:presLayoutVars>
      </dgm:prSet>
      <dgm:spPr/>
    </dgm:pt>
    <dgm:pt modelId="{EEA85E12-CF6F-4972-B47F-2B10DBF3095C}" type="pres">
      <dgm:prSet presAssocID="{7448E348-5FEA-4960-8A63-23B726FA6561}" presName="sibTrans" presStyleLbl="sibTrans1D1" presStyleIdx="10" presStyleCnt="12"/>
      <dgm:spPr/>
    </dgm:pt>
    <dgm:pt modelId="{CC11DCF4-23B0-41B9-B110-1939DD8557C1}" type="pres">
      <dgm:prSet presAssocID="{7448E348-5FEA-4960-8A63-23B726FA6561}" presName="connectorText" presStyleLbl="sibTrans1D1" presStyleIdx="10" presStyleCnt="12"/>
      <dgm:spPr/>
    </dgm:pt>
    <dgm:pt modelId="{2ADBA55C-ECD0-4759-988E-DB3EE3ABA773}" type="pres">
      <dgm:prSet presAssocID="{9E108D97-5F4F-4DCF-AE52-D367A7EA049C}" presName="node" presStyleLbl="node1" presStyleIdx="11" presStyleCnt="13">
        <dgm:presLayoutVars>
          <dgm:bulletEnabled val="1"/>
        </dgm:presLayoutVars>
      </dgm:prSet>
      <dgm:spPr/>
    </dgm:pt>
    <dgm:pt modelId="{82C90926-2B23-45A2-862B-CF6767DE3229}" type="pres">
      <dgm:prSet presAssocID="{71AA638A-7A49-44A4-9012-CA4C0613C192}" presName="sibTrans" presStyleLbl="sibTrans1D1" presStyleIdx="11" presStyleCnt="12"/>
      <dgm:spPr/>
    </dgm:pt>
    <dgm:pt modelId="{35979211-83C4-412D-A51A-05D93BD5AA2B}" type="pres">
      <dgm:prSet presAssocID="{71AA638A-7A49-44A4-9012-CA4C0613C192}" presName="connectorText" presStyleLbl="sibTrans1D1" presStyleIdx="11" presStyleCnt="12"/>
      <dgm:spPr/>
    </dgm:pt>
    <dgm:pt modelId="{134140DC-48C8-46E4-A749-85EB99FCAD04}" type="pres">
      <dgm:prSet presAssocID="{A9EE83EF-395B-4146-B11D-D9C1A9137AFB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1E9D500-318B-4A67-9E95-8AFB1357C294}" type="presOf" srcId="{8B298CE8-1ED8-474E-B503-B1A00F1E3C00}" destId="{35630B4A-43FB-404E-9172-3DBD98E05966}" srcOrd="0" destOrd="0" presId="urn:microsoft.com/office/officeart/2016/7/layout/RepeatingBendingProcessNew"/>
    <dgm:cxn modelId="{5544AD03-39DF-419B-A9B7-06AD24359494}" type="presOf" srcId="{C02C00AC-E9EA-42E8-9A08-C3160B377D38}" destId="{08139E82-EE7F-449A-B0A7-3BA4C63B7FD3}" srcOrd="1" destOrd="0" presId="urn:microsoft.com/office/officeart/2016/7/layout/RepeatingBendingProcessNew"/>
    <dgm:cxn modelId="{8AC94007-768A-499F-B037-69D9554A476D}" type="presOf" srcId="{912E405C-4D75-49E4-8C36-253E95D79A0B}" destId="{4BF2FDD7-DA8E-46AC-9265-8CF97D7A3858}" srcOrd="0" destOrd="0" presId="urn:microsoft.com/office/officeart/2016/7/layout/RepeatingBendingProcessNew"/>
    <dgm:cxn modelId="{20AA9E0D-1665-4E4C-BC4E-9765327F4A46}" type="presOf" srcId="{7448E348-5FEA-4960-8A63-23B726FA6561}" destId="{EEA85E12-CF6F-4972-B47F-2B10DBF3095C}" srcOrd="0" destOrd="0" presId="urn:microsoft.com/office/officeart/2016/7/layout/RepeatingBendingProcessNew"/>
    <dgm:cxn modelId="{36026313-49E0-4AAE-991C-D6B8175E7A58}" type="presOf" srcId="{DECCF9C1-F3EE-4294-A533-33DDFD3FEAF1}" destId="{53C5AEE0-B960-4DA6-8502-439B604D1B43}" srcOrd="0" destOrd="0" presId="urn:microsoft.com/office/officeart/2016/7/layout/RepeatingBendingProcessNew"/>
    <dgm:cxn modelId="{2002D516-EB42-444E-AF87-700BE5CBAC93}" type="presOf" srcId="{8B298CE8-1ED8-474E-B503-B1A00F1E3C00}" destId="{9EF4C903-3B48-479F-819E-EFF5A1475DBE}" srcOrd="1" destOrd="0" presId="urn:microsoft.com/office/officeart/2016/7/layout/RepeatingBendingProcessNew"/>
    <dgm:cxn modelId="{21E50219-006D-4ABA-8B51-0CBB1762BE85}" type="presOf" srcId="{4B9EA95C-B804-417D-AA37-E21542E46FDD}" destId="{5693AE46-D4F8-43D5-BDB3-A99E3DA4C7A7}" srcOrd="0" destOrd="0" presId="urn:microsoft.com/office/officeart/2016/7/layout/RepeatingBendingProcessNew"/>
    <dgm:cxn modelId="{F57F1719-8E8F-4A14-AFDD-5D554FF714A0}" srcId="{912E405C-4D75-49E4-8C36-253E95D79A0B}" destId="{DECCF9C1-F3EE-4294-A533-33DDFD3FEAF1}" srcOrd="10" destOrd="0" parTransId="{42744A39-AD59-4E3A-8B9C-F312500487CC}" sibTransId="{7448E348-5FEA-4960-8A63-23B726FA6561}"/>
    <dgm:cxn modelId="{47449A1D-E7E9-4469-993F-8E85256A66F4}" type="presOf" srcId="{17F5BAFA-64A2-4A74-97EA-35A2CD745667}" destId="{50AA940A-16D7-4018-B20F-129E83E4FF13}" srcOrd="0" destOrd="0" presId="urn:microsoft.com/office/officeart/2016/7/layout/RepeatingBendingProcessNew"/>
    <dgm:cxn modelId="{85EBD21D-317E-4A86-AE00-508414C2AD9C}" type="presOf" srcId="{17F5BAFA-64A2-4A74-97EA-35A2CD745667}" destId="{16182067-1E61-4445-B3DC-CC05000F9B99}" srcOrd="1" destOrd="0" presId="urn:microsoft.com/office/officeart/2016/7/layout/RepeatingBendingProcessNew"/>
    <dgm:cxn modelId="{942C4F26-E3A0-42D9-A79B-785BCBAC761A}" type="presOf" srcId="{FB674488-92C4-4866-A8A2-0E4B3F81C5E9}" destId="{B13738EC-7AE1-41B4-9AB9-EA47879F6C53}" srcOrd="0" destOrd="0" presId="urn:microsoft.com/office/officeart/2016/7/layout/RepeatingBendingProcessNew"/>
    <dgm:cxn modelId="{2CE3532C-A93A-4937-BAF2-FDC3794CCDAD}" type="presOf" srcId="{D8A227FE-0711-4D66-9838-78F3D5019333}" destId="{9259B72E-0DE8-4330-8254-6A10BBD3B920}" srcOrd="1" destOrd="0" presId="urn:microsoft.com/office/officeart/2016/7/layout/RepeatingBendingProcessNew"/>
    <dgm:cxn modelId="{4034B42C-B29A-4516-83DE-451BFA57BBFB}" srcId="{912E405C-4D75-49E4-8C36-253E95D79A0B}" destId="{A01DE47C-344B-4C42-B300-02FD67466DDA}" srcOrd="4" destOrd="0" parTransId="{B740AB2E-928F-45F7-B7E1-60BC13474B69}" sibTransId="{04E1861A-AC8E-41C5-B39A-44C80B7CF2AE}"/>
    <dgm:cxn modelId="{9C39EB2D-57F4-4785-9807-261619D8AFED}" type="presOf" srcId="{AE0A4669-5EDA-4769-AE2E-90011226C025}" destId="{9C57C7B2-05F3-4DFB-9BB5-793BA99FBDA7}" srcOrd="0" destOrd="0" presId="urn:microsoft.com/office/officeart/2016/7/layout/RepeatingBendingProcessNew"/>
    <dgm:cxn modelId="{BF4D0A5E-41C9-4B0D-BDC4-F070336B35B7}" srcId="{912E405C-4D75-49E4-8C36-253E95D79A0B}" destId="{FE7402A5-58AE-4EC1-B428-049320920723}" srcOrd="9" destOrd="0" parTransId="{748D17D1-9696-4491-92CA-15942D8CBED9}" sibTransId="{6CC444E2-80CE-4AE7-AB0A-907E4D5B7179}"/>
    <dgm:cxn modelId="{FA66A761-795A-4B91-802C-5521BFD4C1D8}" type="presOf" srcId="{B9D02D98-F76C-455C-8DCD-C257FC1F7AD2}" destId="{026B33C6-92FB-46F0-8BE9-A7A023ECC9D9}" srcOrd="0" destOrd="0" presId="urn:microsoft.com/office/officeart/2016/7/layout/RepeatingBendingProcessNew"/>
    <dgm:cxn modelId="{5E033062-0B1A-41CD-A3E1-AE57C9B5350F}" type="presOf" srcId="{55701B3A-EB24-439A-9EFF-7AC4626BED1C}" destId="{48147B00-3C38-4969-A7BA-8301A9B68E1A}" srcOrd="1" destOrd="0" presId="urn:microsoft.com/office/officeart/2016/7/layout/RepeatingBendingProcessNew"/>
    <dgm:cxn modelId="{AD4B1B64-53A8-48EB-B75A-54B193F23982}" type="presOf" srcId="{71AA638A-7A49-44A4-9012-CA4C0613C192}" destId="{82C90926-2B23-45A2-862B-CF6767DE3229}" srcOrd="0" destOrd="0" presId="urn:microsoft.com/office/officeart/2016/7/layout/RepeatingBendingProcessNew"/>
    <dgm:cxn modelId="{7F383C46-D59C-4520-9194-0EBAAADD11A1}" type="presOf" srcId="{B59B6EF5-8CBC-41CC-87CF-21D28F29945A}" destId="{8963B6B6-04CD-40CC-AD99-84F46D593134}" srcOrd="0" destOrd="0" presId="urn:microsoft.com/office/officeart/2016/7/layout/RepeatingBendingProcessNew"/>
    <dgm:cxn modelId="{8BD53667-29D6-493B-BD19-B1D6839CEF21}" type="presOf" srcId="{A9FF602A-3704-44C1-8366-43673AB53E15}" destId="{4F218250-AAE7-434D-80C6-E55F081C857D}" srcOrd="0" destOrd="0" presId="urn:microsoft.com/office/officeart/2016/7/layout/RepeatingBendingProcessNew"/>
    <dgm:cxn modelId="{165A7F49-14DE-495D-984A-02843E410AD6}" type="presOf" srcId="{1AEAFC0A-76B8-4DE8-BAD5-E62FD4B31536}" destId="{2260C81C-FEA8-4BB3-A9CD-E676AC5CB3C1}" srcOrd="0" destOrd="0" presId="urn:microsoft.com/office/officeart/2016/7/layout/RepeatingBendingProcessNew"/>
    <dgm:cxn modelId="{96117C4A-5113-44E3-B182-BBE38A429839}" type="presOf" srcId="{55701B3A-EB24-439A-9EFF-7AC4626BED1C}" destId="{127F82C3-8FDA-4804-9F1F-A41DF1ED2CA5}" srcOrd="0" destOrd="0" presId="urn:microsoft.com/office/officeart/2016/7/layout/RepeatingBendingProcessNew"/>
    <dgm:cxn modelId="{C19BA66A-E479-4465-94E4-3E9DD7AA51B9}" srcId="{912E405C-4D75-49E4-8C36-253E95D79A0B}" destId="{B59B6EF5-8CBC-41CC-87CF-21D28F29945A}" srcOrd="8" destOrd="0" parTransId="{A7907615-72B9-4848-A07D-18409B81E750}" sibTransId="{D8A227FE-0711-4D66-9838-78F3D5019333}"/>
    <dgm:cxn modelId="{26D7654C-A676-4D32-9747-55ACDE2F4A02}" type="presOf" srcId="{9E108D97-5F4F-4DCF-AE52-D367A7EA049C}" destId="{2ADBA55C-ECD0-4759-988E-DB3EE3ABA773}" srcOrd="0" destOrd="0" presId="urn:microsoft.com/office/officeart/2016/7/layout/RepeatingBendingProcessNew"/>
    <dgm:cxn modelId="{5575F84D-3DC5-4B3D-AA73-47CBA9A1E022}" type="presOf" srcId="{6CC444E2-80CE-4AE7-AB0A-907E4D5B7179}" destId="{A4A1AC1B-2592-493D-8410-36D4EA8283B7}" srcOrd="0" destOrd="0" presId="urn:microsoft.com/office/officeart/2016/7/layout/RepeatingBendingProcessNew"/>
    <dgm:cxn modelId="{B9F9EA6E-8C14-49BA-BC1E-AD5B29E8D909}" srcId="{912E405C-4D75-49E4-8C36-253E95D79A0B}" destId="{A9EE83EF-395B-4146-B11D-D9C1A9137AFB}" srcOrd="12" destOrd="0" parTransId="{623ED2D4-F946-4BF8-9232-6D3B35AE23E5}" sibTransId="{6E05221E-571C-418E-9676-3AE16E4732E4}"/>
    <dgm:cxn modelId="{A1461B4F-F882-45F8-BD02-0E9C4534BA56}" type="presOf" srcId="{C02C00AC-E9EA-42E8-9A08-C3160B377D38}" destId="{060FE186-C709-4B8D-B8DD-B846AA047121}" srcOrd="0" destOrd="0" presId="urn:microsoft.com/office/officeart/2016/7/layout/RepeatingBendingProcessNew"/>
    <dgm:cxn modelId="{47803E6F-26AE-4AD7-8A85-5C70C5BD3975}" type="presOf" srcId="{A01DE47C-344B-4C42-B300-02FD67466DDA}" destId="{90DD3712-B70C-4067-9661-D4B91E11C384}" srcOrd="0" destOrd="0" presId="urn:microsoft.com/office/officeart/2016/7/layout/RepeatingBendingProcessNew"/>
    <dgm:cxn modelId="{6F12D04F-A7BE-4CFA-82B4-2160D4193710}" type="presOf" srcId="{B9D02D98-F76C-455C-8DCD-C257FC1F7AD2}" destId="{4CA91804-5504-49A7-87AE-8FEFD1B53129}" srcOrd="1" destOrd="0" presId="urn:microsoft.com/office/officeart/2016/7/layout/RepeatingBendingProcessNew"/>
    <dgm:cxn modelId="{ED5F8A51-F402-4787-AA82-08A4BA0153F7}" type="presOf" srcId="{6CC444E2-80CE-4AE7-AB0A-907E4D5B7179}" destId="{39FE5537-579E-4F3A-8C55-EAFFC8D1B8C4}" srcOrd="1" destOrd="0" presId="urn:microsoft.com/office/officeart/2016/7/layout/RepeatingBendingProcessNew"/>
    <dgm:cxn modelId="{32724873-7833-4D5F-8C95-67A93A6F40F7}" srcId="{912E405C-4D75-49E4-8C36-253E95D79A0B}" destId="{1AEAFC0A-76B8-4DE8-BAD5-E62FD4B31536}" srcOrd="3" destOrd="0" parTransId="{87C79F31-C334-47A2-BA00-99C1B9EE5C77}" sibTransId="{8B298CE8-1ED8-474E-B503-B1A00F1E3C00}"/>
    <dgm:cxn modelId="{9832015A-9F6E-4C8A-88FC-E56D439D2CA8}" type="presOf" srcId="{110D1B84-8522-42E5-A345-62F1B3E2A91F}" destId="{21792EF2-FDB1-40F0-8745-9F2FA921A79A}" srcOrd="0" destOrd="0" presId="urn:microsoft.com/office/officeart/2016/7/layout/RepeatingBendingProcessNew"/>
    <dgm:cxn modelId="{160B3B7C-5D31-405D-8BC0-B64A847E881B}" type="presOf" srcId="{FE7402A5-58AE-4EC1-B428-049320920723}" destId="{BF97AFB2-8DD0-4F1E-BD16-2EDF03BA65EC}" srcOrd="0" destOrd="0" presId="urn:microsoft.com/office/officeart/2016/7/layout/RepeatingBendingProcessNew"/>
    <dgm:cxn modelId="{3C85B484-6296-48FF-8CDA-74289080A134}" srcId="{912E405C-4D75-49E4-8C36-253E95D79A0B}" destId="{9E53ECDB-C737-46AC-99BE-88949F33B053}" srcOrd="1" destOrd="0" parTransId="{C2C28459-A41F-40C4-8862-175798B786FC}" sibTransId="{C02C00AC-E9EA-42E8-9A08-C3160B377D38}"/>
    <dgm:cxn modelId="{622B6E8C-49B9-41F9-ADD4-AAEA1749E001}" srcId="{912E405C-4D75-49E4-8C36-253E95D79A0B}" destId="{4B9EA95C-B804-417D-AA37-E21542E46FDD}" srcOrd="2" destOrd="0" parTransId="{2EED7898-56A7-49F6-A8F4-82D57CF01DBC}" sibTransId="{B9D02D98-F76C-455C-8DCD-C257FC1F7AD2}"/>
    <dgm:cxn modelId="{652E8F91-7180-4713-8F9A-B554DD9C2969}" type="presOf" srcId="{5348BA2D-F327-4137-A040-58EA3B690FB2}" destId="{AA4D6CA5-F8C9-4531-A665-87EB84B7B23D}" srcOrd="0" destOrd="0" presId="urn:microsoft.com/office/officeart/2016/7/layout/RepeatingBendingProcessNew"/>
    <dgm:cxn modelId="{E0389D96-71D4-44EA-B0A2-571F1FBF6A5D}" type="presOf" srcId="{9E53ECDB-C737-46AC-99BE-88949F33B053}" destId="{BC93284D-CFE4-430B-BBEC-EDF67AFD58B0}" srcOrd="0" destOrd="0" presId="urn:microsoft.com/office/officeart/2016/7/layout/RepeatingBendingProcessNew"/>
    <dgm:cxn modelId="{A7C8ED98-1C03-420C-899E-589B408FFB45}" type="presOf" srcId="{04E1861A-AC8E-41C5-B39A-44C80B7CF2AE}" destId="{0283EAF8-2E3D-4AFC-B6E5-189D01EFD5B4}" srcOrd="1" destOrd="0" presId="urn:microsoft.com/office/officeart/2016/7/layout/RepeatingBendingProcessNew"/>
    <dgm:cxn modelId="{86369F9B-C27E-4550-AEBE-5D728E44FB71}" type="presOf" srcId="{CFA1FEB6-AC88-48C9-A064-0C51C254E337}" destId="{5747E8D8-D5E2-4312-8F79-72B3DACD4C4A}" srcOrd="0" destOrd="0" presId="urn:microsoft.com/office/officeart/2016/7/layout/RepeatingBendingProcessNew"/>
    <dgm:cxn modelId="{F0E27C9F-1102-433D-8676-7E0CBA5795AB}" type="presOf" srcId="{71AA638A-7A49-44A4-9012-CA4C0613C192}" destId="{35979211-83C4-412D-A51A-05D93BD5AA2B}" srcOrd="1" destOrd="0" presId="urn:microsoft.com/office/officeart/2016/7/layout/RepeatingBendingProcessNew"/>
    <dgm:cxn modelId="{BEE5C2A6-96BF-4C73-8CB4-A606AFBBC451}" type="presOf" srcId="{D8A227FE-0711-4D66-9838-78F3D5019333}" destId="{20F44957-2DAA-47C0-B3B7-FB1A4157727C}" srcOrd="0" destOrd="0" presId="urn:microsoft.com/office/officeart/2016/7/layout/RepeatingBendingProcessNew"/>
    <dgm:cxn modelId="{5E8550AE-830F-42EE-897C-D7541455212A}" type="presOf" srcId="{04E1861A-AC8E-41C5-B39A-44C80B7CF2AE}" destId="{82782076-B720-43DC-94D1-5CE7E7C9BF78}" srcOrd="0" destOrd="0" presId="urn:microsoft.com/office/officeart/2016/7/layout/RepeatingBendingProcessNew"/>
    <dgm:cxn modelId="{1231ECB1-562E-496F-B7E8-2356F03647BA}" srcId="{912E405C-4D75-49E4-8C36-253E95D79A0B}" destId="{9E108D97-5F4F-4DCF-AE52-D367A7EA049C}" srcOrd="11" destOrd="0" parTransId="{7C8EA019-13D4-4285-B3DE-B7424C09C778}" sibTransId="{71AA638A-7A49-44A4-9012-CA4C0613C192}"/>
    <dgm:cxn modelId="{AD914DBC-4670-4E8A-AB6E-F75B02596FBE}" type="presOf" srcId="{5348BA2D-F327-4137-A040-58EA3B690FB2}" destId="{3FDE07E8-B8F4-4166-9A7B-8562EF8B9B5F}" srcOrd="1" destOrd="0" presId="urn:microsoft.com/office/officeart/2016/7/layout/RepeatingBendingProcessNew"/>
    <dgm:cxn modelId="{048325CC-9249-4E99-A984-D930A0D334BF}" type="presOf" srcId="{AE0A4669-5EDA-4769-AE2E-90011226C025}" destId="{F797EA90-06E0-4967-BDC9-42933045A33C}" srcOrd="1" destOrd="0" presId="urn:microsoft.com/office/officeart/2016/7/layout/RepeatingBendingProcessNew"/>
    <dgm:cxn modelId="{E1523BD7-4D6E-405F-82CF-0ACC2A9184B0}" srcId="{912E405C-4D75-49E4-8C36-253E95D79A0B}" destId="{110D1B84-8522-42E5-A345-62F1B3E2A91F}" srcOrd="0" destOrd="0" parTransId="{BA861128-4A29-4176-8F82-0CFC5EB0F4AB}" sibTransId="{55701B3A-EB24-439A-9EFF-7AC4626BED1C}"/>
    <dgm:cxn modelId="{EAF8AADD-448B-4A32-BD4A-515668D36D35}" srcId="{912E405C-4D75-49E4-8C36-253E95D79A0B}" destId="{CFA1FEB6-AC88-48C9-A064-0C51C254E337}" srcOrd="7" destOrd="0" parTransId="{641CE6FD-451C-4CB4-B55B-689F38010349}" sibTransId="{17F5BAFA-64A2-4A74-97EA-35A2CD745667}"/>
    <dgm:cxn modelId="{0126F9E7-6E0D-4217-B4D3-D525FB583EBD}" type="presOf" srcId="{7448E348-5FEA-4960-8A63-23B726FA6561}" destId="{CC11DCF4-23B0-41B9-B110-1939DD8557C1}" srcOrd="1" destOrd="0" presId="urn:microsoft.com/office/officeart/2016/7/layout/RepeatingBendingProcessNew"/>
    <dgm:cxn modelId="{E28B47EA-5A36-44B5-8501-98765227FCA2}" srcId="{912E405C-4D75-49E4-8C36-253E95D79A0B}" destId="{FB674488-92C4-4866-A8A2-0E4B3F81C5E9}" srcOrd="6" destOrd="0" parTransId="{A34E4AC9-6D56-4D3C-8281-BBC0B809D62C}" sibTransId="{AE0A4669-5EDA-4769-AE2E-90011226C025}"/>
    <dgm:cxn modelId="{0FECFBEA-7166-4F24-BA24-2CC58BCA7DD4}" srcId="{912E405C-4D75-49E4-8C36-253E95D79A0B}" destId="{A9FF602A-3704-44C1-8366-43673AB53E15}" srcOrd="5" destOrd="0" parTransId="{67C04E87-E98A-4889-A9E3-A629A29C346F}" sibTransId="{5348BA2D-F327-4137-A040-58EA3B690FB2}"/>
    <dgm:cxn modelId="{350AD2F3-807A-4046-8A95-9FDC9896E66A}" type="presOf" srcId="{A9EE83EF-395B-4146-B11D-D9C1A9137AFB}" destId="{134140DC-48C8-46E4-A749-85EB99FCAD04}" srcOrd="0" destOrd="0" presId="urn:microsoft.com/office/officeart/2016/7/layout/RepeatingBendingProcessNew"/>
    <dgm:cxn modelId="{9993A817-2C7F-4507-B5B2-6F027D34A9BC}" type="presParOf" srcId="{4BF2FDD7-DA8E-46AC-9265-8CF97D7A3858}" destId="{21792EF2-FDB1-40F0-8745-9F2FA921A79A}" srcOrd="0" destOrd="0" presId="urn:microsoft.com/office/officeart/2016/7/layout/RepeatingBendingProcessNew"/>
    <dgm:cxn modelId="{2C29F95A-E7A7-4FA3-8ACB-250EFD8ACB74}" type="presParOf" srcId="{4BF2FDD7-DA8E-46AC-9265-8CF97D7A3858}" destId="{127F82C3-8FDA-4804-9F1F-A41DF1ED2CA5}" srcOrd="1" destOrd="0" presId="urn:microsoft.com/office/officeart/2016/7/layout/RepeatingBendingProcessNew"/>
    <dgm:cxn modelId="{7C897ABE-F4BA-4785-8C56-E99B3284EE06}" type="presParOf" srcId="{127F82C3-8FDA-4804-9F1F-A41DF1ED2CA5}" destId="{48147B00-3C38-4969-A7BA-8301A9B68E1A}" srcOrd="0" destOrd="0" presId="urn:microsoft.com/office/officeart/2016/7/layout/RepeatingBendingProcessNew"/>
    <dgm:cxn modelId="{747C584B-3B40-4B51-B241-F692E5498028}" type="presParOf" srcId="{4BF2FDD7-DA8E-46AC-9265-8CF97D7A3858}" destId="{BC93284D-CFE4-430B-BBEC-EDF67AFD58B0}" srcOrd="2" destOrd="0" presId="urn:microsoft.com/office/officeart/2016/7/layout/RepeatingBendingProcessNew"/>
    <dgm:cxn modelId="{EB2DBA99-FF2B-4043-876D-879E12707761}" type="presParOf" srcId="{4BF2FDD7-DA8E-46AC-9265-8CF97D7A3858}" destId="{060FE186-C709-4B8D-B8DD-B846AA047121}" srcOrd="3" destOrd="0" presId="urn:microsoft.com/office/officeart/2016/7/layout/RepeatingBendingProcessNew"/>
    <dgm:cxn modelId="{7EDEBCF7-2949-4D3E-B1B9-DBF653C72AF8}" type="presParOf" srcId="{060FE186-C709-4B8D-B8DD-B846AA047121}" destId="{08139E82-EE7F-449A-B0A7-3BA4C63B7FD3}" srcOrd="0" destOrd="0" presId="urn:microsoft.com/office/officeart/2016/7/layout/RepeatingBendingProcessNew"/>
    <dgm:cxn modelId="{265E9805-E04D-490E-BFB5-3719773ACA0C}" type="presParOf" srcId="{4BF2FDD7-DA8E-46AC-9265-8CF97D7A3858}" destId="{5693AE46-D4F8-43D5-BDB3-A99E3DA4C7A7}" srcOrd="4" destOrd="0" presId="urn:microsoft.com/office/officeart/2016/7/layout/RepeatingBendingProcessNew"/>
    <dgm:cxn modelId="{D4351EEC-CD04-493C-B797-36CAD5676825}" type="presParOf" srcId="{4BF2FDD7-DA8E-46AC-9265-8CF97D7A3858}" destId="{026B33C6-92FB-46F0-8BE9-A7A023ECC9D9}" srcOrd="5" destOrd="0" presId="urn:microsoft.com/office/officeart/2016/7/layout/RepeatingBendingProcessNew"/>
    <dgm:cxn modelId="{0AF4A707-4CBB-4D36-A4A8-F52E2E8CF4A3}" type="presParOf" srcId="{026B33C6-92FB-46F0-8BE9-A7A023ECC9D9}" destId="{4CA91804-5504-49A7-87AE-8FEFD1B53129}" srcOrd="0" destOrd="0" presId="urn:microsoft.com/office/officeart/2016/7/layout/RepeatingBendingProcessNew"/>
    <dgm:cxn modelId="{87BD46C8-B37A-413F-9BB1-AEB8F2B24E3D}" type="presParOf" srcId="{4BF2FDD7-DA8E-46AC-9265-8CF97D7A3858}" destId="{2260C81C-FEA8-4BB3-A9CD-E676AC5CB3C1}" srcOrd="6" destOrd="0" presId="urn:microsoft.com/office/officeart/2016/7/layout/RepeatingBendingProcessNew"/>
    <dgm:cxn modelId="{D3AE18FB-3516-44CF-B6F7-032E34CF9394}" type="presParOf" srcId="{4BF2FDD7-DA8E-46AC-9265-8CF97D7A3858}" destId="{35630B4A-43FB-404E-9172-3DBD98E05966}" srcOrd="7" destOrd="0" presId="urn:microsoft.com/office/officeart/2016/7/layout/RepeatingBendingProcessNew"/>
    <dgm:cxn modelId="{F33173DB-2AE5-4DE0-9A90-A2171BC50188}" type="presParOf" srcId="{35630B4A-43FB-404E-9172-3DBD98E05966}" destId="{9EF4C903-3B48-479F-819E-EFF5A1475DBE}" srcOrd="0" destOrd="0" presId="urn:microsoft.com/office/officeart/2016/7/layout/RepeatingBendingProcessNew"/>
    <dgm:cxn modelId="{BA24654C-49D7-46F1-98BC-B1300240C49B}" type="presParOf" srcId="{4BF2FDD7-DA8E-46AC-9265-8CF97D7A3858}" destId="{90DD3712-B70C-4067-9661-D4B91E11C384}" srcOrd="8" destOrd="0" presId="urn:microsoft.com/office/officeart/2016/7/layout/RepeatingBendingProcessNew"/>
    <dgm:cxn modelId="{F3104768-BE08-4DDC-8AC6-14E09D8DCD4F}" type="presParOf" srcId="{4BF2FDD7-DA8E-46AC-9265-8CF97D7A3858}" destId="{82782076-B720-43DC-94D1-5CE7E7C9BF78}" srcOrd="9" destOrd="0" presId="urn:microsoft.com/office/officeart/2016/7/layout/RepeatingBendingProcessNew"/>
    <dgm:cxn modelId="{31F91ED3-C608-4EAA-ABBA-5CF7E69F4E41}" type="presParOf" srcId="{82782076-B720-43DC-94D1-5CE7E7C9BF78}" destId="{0283EAF8-2E3D-4AFC-B6E5-189D01EFD5B4}" srcOrd="0" destOrd="0" presId="urn:microsoft.com/office/officeart/2016/7/layout/RepeatingBendingProcessNew"/>
    <dgm:cxn modelId="{06D8AABA-736C-4D91-A687-606D5532B54E}" type="presParOf" srcId="{4BF2FDD7-DA8E-46AC-9265-8CF97D7A3858}" destId="{4F218250-AAE7-434D-80C6-E55F081C857D}" srcOrd="10" destOrd="0" presId="urn:microsoft.com/office/officeart/2016/7/layout/RepeatingBendingProcessNew"/>
    <dgm:cxn modelId="{5FD62153-D038-4B7F-BC03-C17AF47A5A30}" type="presParOf" srcId="{4BF2FDD7-DA8E-46AC-9265-8CF97D7A3858}" destId="{AA4D6CA5-F8C9-4531-A665-87EB84B7B23D}" srcOrd="11" destOrd="0" presId="urn:microsoft.com/office/officeart/2016/7/layout/RepeatingBendingProcessNew"/>
    <dgm:cxn modelId="{4912400A-0370-432E-A55F-FAE65FE240A6}" type="presParOf" srcId="{AA4D6CA5-F8C9-4531-A665-87EB84B7B23D}" destId="{3FDE07E8-B8F4-4166-9A7B-8562EF8B9B5F}" srcOrd="0" destOrd="0" presId="urn:microsoft.com/office/officeart/2016/7/layout/RepeatingBendingProcessNew"/>
    <dgm:cxn modelId="{DDDC99C7-F246-4390-A3DF-B543C4DF00B1}" type="presParOf" srcId="{4BF2FDD7-DA8E-46AC-9265-8CF97D7A3858}" destId="{B13738EC-7AE1-41B4-9AB9-EA47879F6C53}" srcOrd="12" destOrd="0" presId="urn:microsoft.com/office/officeart/2016/7/layout/RepeatingBendingProcessNew"/>
    <dgm:cxn modelId="{3228C80B-E177-4C05-B445-35A45A3C89CB}" type="presParOf" srcId="{4BF2FDD7-DA8E-46AC-9265-8CF97D7A3858}" destId="{9C57C7B2-05F3-4DFB-9BB5-793BA99FBDA7}" srcOrd="13" destOrd="0" presId="urn:microsoft.com/office/officeart/2016/7/layout/RepeatingBendingProcessNew"/>
    <dgm:cxn modelId="{19F1B526-4B48-44ED-8640-08C31B57D68B}" type="presParOf" srcId="{9C57C7B2-05F3-4DFB-9BB5-793BA99FBDA7}" destId="{F797EA90-06E0-4967-BDC9-42933045A33C}" srcOrd="0" destOrd="0" presId="urn:microsoft.com/office/officeart/2016/7/layout/RepeatingBendingProcessNew"/>
    <dgm:cxn modelId="{DCA4D1CE-3501-4A75-89FF-5C24A884FA4A}" type="presParOf" srcId="{4BF2FDD7-DA8E-46AC-9265-8CF97D7A3858}" destId="{5747E8D8-D5E2-4312-8F79-72B3DACD4C4A}" srcOrd="14" destOrd="0" presId="urn:microsoft.com/office/officeart/2016/7/layout/RepeatingBendingProcessNew"/>
    <dgm:cxn modelId="{BAC23E4A-BC82-4782-94FF-D759A6E39654}" type="presParOf" srcId="{4BF2FDD7-DA8E-46AC-9265-8CF97D7A3858}" destId="{50AA940A-16D7-4018-B20F-129E83E4FF13}" srcOrd="15" destOrd="0" presId="urn:microsoft.com/office/officeart/2016/7/layout/RepeatingBendingProcessNew"/>
    <dgm:cxn modelId="{2FD2960D-B449-4F79-840C-D8CFD5D83D26}" type="presParOf" srcId="{50AA940A-16D7-4018-B20F-129E83E4FF13}" destId="{16182067-1E61-4445-B3DC-CC05000F9B99}" srcOrd="0" destOrd="0" presId="urn:microsoft.com/office/officeart/2016/7/layout/RepeatingBendingProcessNew"/>
    <dgm:cxn modelId="{C0FF24B1-63B7-4180-BA81-47E7CD89F732}" type="presParOf" srcId="{4BF2FDD7-DA8E-46AC-9265-8CF97D7A3858}" destId="{8963B6B6-04CD-40CC-AD99-84F46D593134}" srcOrd="16" destOrd="0" presId="urn:microsoft.com/office/officeart/2016/7/layout/RepeatingBendingProcessNew"/>
    <dgm:cxn modelId="{373700FB-2099-47D3-8AD1-BA8EC2F5A0FB}" type="presParOf" srcId="{4BF2FDD7-DA8E-46AC-9265-8CF97D7A3858}" destId="{20F44957-2DAA-47C0-B3B7-FB1A4157727C}" srcOrd="17" destOrd="0" presId="urn:microsoft.com/office/officeart/2016/7/layout/RepeatingBendingProcessNew"/>
    <dgm:cxn modelId="{41C698FB-D40D-4DB0-9D7B-F77728EB852D}" type="presParOf" srcId="{20F44957-2DAA-47C0-B3B7-FB1A4157727C}" destId="{9259B72E-0DE8-4330-8254-6A10BBD3B920}" srcOrd="0" destOrd="0" presId="urn:microsoft.com/office/officeart/2016/7/layout/RepeatingBendingProcessNew"/>
    <dgm:cxn modelId="{C0DF0575-2325-4A62-A649-B13BE730C07F}" type="presParOf" srcId="{4BF2FDD7-DA8E-46AC-9265-8CF97D7A3858}" destId="{BF97AFB2-8DD0-4F1E-BD16-2EDF03BA65EC}" srcOrd="18" destOrd="0" presId="urn:microsoft.com/office/officeart/2016/7/layout/RepeatingBendingProcessNew"/>
    <dgm:cxn modelId="{B4B09F11-7923-4B97-8124-721B5A27ECF6}" type="presParOf" srcId="{4BF2FDD7-DA8E-46AC-9265-8CF97D7A3858}" destId="{A4A1AC1B-2592-493D-8410-36D4EA8283B7}" srcOrd="19" destOrd="0" presId="urn:microsoft.com/office/officeart/2016/7/layout/RepeatingBendingProcessNew"/>
    <dgm:cxn modelId="{BDB16637-D773-4211-A4E9-E6186CB986F4}" type="presParOf" srcId="{A4A1AC1B-2592-493D-8410-36D4EA8283B7}" destId="{39FE5537-579E-4F3A-8C55-EAFFC8D1B8C4}" srcOrd="0" destOrd="0" presId="urn:microsoft.com/office/officeart/2016/7/layout/RepeatingBendingProcessNew"/>
    <dgm:cxn modelId="{4A98A04C-A5BA-46AD-858C-30F0E079B59F}" type="presParOf" srcId="{4BF2FDD7-DA8E-46AC-9265-8CF97D7A3858}" destId="{53C5AEE0-B960-4DA6-8502-439B604D1B43}" srcOrd="20" destOrd="0" presId="urn:microsoft.com/office/officeart/2016/7/layout/RepeatingBendingProcessNew"/>
    <dgm:cxn modelId="{E1606102-BBCB-4A1F-8AF8-23B9038366BE}" type="presParOf" srcId="{4BF2FDD7-DA8E-46AC-9265-8CF97D7A3858}" destId="{EEA85E12-CF6F-4972-B47F-2B10DBF3095C}" srcOrd="21" destOrd="0" presId="urn:microsoft.com/office/officeart/2016/7/layout/RepeatingBendingProcessNew"/>
    <dgm:cxn modelId="{1CFCAB48-A5A0-4093-A749-C683E1FF8474}" type="presParOf" srcId="{EEA85E12-CF6F-4972-B47F-2B10DBF3095C}" destId="{CC11DCF4-23B0-41B9-B110-1939DD8557C1}" srcOrd="0" destOrd="0" presId="urn:microsoft.com/office/officeart/2016/7/layout/RepeatingBendingProcessNew"/>
    <dgm:cxn modelId="{D9DBBB31-AFF2-4779-9D66-798DC765202C}" type="presParOf" srcId="{4BF2FDD7-DA8E-46AC-9265-8CF97D7A3858}" destId="{2ADBA55C-ECD0-4759-988E-DB3EE3ABA773}" srcOrd="22" destOrd="0" presId="urn:microsoft.com/office/officeart/2016/7/layout/RepeatingBendingProcessNew"/>
    <dgm:cxn modelId="{3764DA9F-6373-41C3-B3FB-9E1AA3D941FA}" type="presParOf" srcId="{4BF2FDD7-DA8E-46AC-9265-8CF97D7A3858}" destId="{82C90926-2B23-45A2-862B-CF6767DE3229}" srcOrd="23" destOrd="0" presId="urn:microsoft.com/office/officeart/2016/7/layout/RepeatingBendingProcessNew"/>
    <dgm:cxn modelId="{FCC67B04-8E1F-4797-A78F-34AC9DC6FE86}" type="presParOf" srcId="{82C90926-2B23-45A2-862B-CF6767DE3229}" destId="{35979211-83C4-412D-A51A-05D93BD5AA2B}" srcOrd="0" destOrd="0" presId="urn:microsoft.com/office/officeart/2016/7/layout/RepeatingBendingProcessNew"/>
    <dgm:cxn modelId="{E44A2517-1628-4A8C-8BC6-D8873BD222A4}" type="presParOf" srcId="{4BF2FDD7-DA8E-46AC-9265-8CF97D7A3858}" destId="{134140DC-48C8-46E4-A749-85EB99FCAD04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E116DC-F806-419C-A912-FCEF121869E6}" type="doc">
      <dgm:prSet loTypeId="urn:microsoft.com/office/officeart/2005/8/layout/default#1" loCatId="list" qsTypeId="urn:microsoft.com/office/officeart/2005/8/quickstyle/simple1#4" qsCatId="simple" csTypeId="urn:microsoft.com/office/officeart/2005/8/colors/accent1_2#2" csCatId="accent1"/>
      <dgm:spPr/>
      <dgm:t>
        <a:bodyPr/>
        <a:lstStyle/>
        <a:p>
          <a:endParaRPr lang="en-US"/>
        </a:p>
      </dgm:t>
    </dgm:pt>
    <dgm:pt modelId="{63C53596-E792-4E31-9C67-889C02BC7174}">
      <dgm:prSet/>
      <dgm:spPr/>
      <dgm:t>
        <a:bodyPr/>
        <a:lstStyle/>
        <a:p>
          <a:r>
            <a:rPr lang="en-US"/>
            <a:t>User friendly​</a:t>
          </a:r>
        </a:p>
      </dgm:t>
    </dgm:pt>
    <dgm:pt modelId="{AE46D64C-6027-4910-A9B8-EA21B743A05C}" type="parTrans" cxnId="{8759307C-1950-4921-A67B-5881E8D9438F}">
      <dgm:prSet/>
      <dgm:spPr/>
      <dgm:t>
        <a:bodyPr/>
        <a:lstStyle/>
        <a:p>
          <a:endParaRPr lang="en-US"/>
        </a:p>
      </dgm:t>
    </dgm:pt>
    <dgm:pt modelId="{141C1FFC-42D0-4EB8-9460-5A05D49C7246}" type="sibTrans" cxnId="{8759307C-1950-4921-A67B-5881E8D9438F}">
      <dgm:prSet/>
      <dgm:spPr/>
      <dgm:t>
        <a:bodyPr/>
        <a:lstStyle/>
        <a:p>
          <a:endParaRPr lang="en-US"/>
        </a:p>
      </dgm:t>
    </dgm:pt>
    <dgm:pt modelId="{BC7BB797-75AB-4348-9CF7-564F3A0AFC3A}">
      <dgm:prSet/>
      <dgm:spPr/>
      <dgm:t>
        <a:bodyPr/>
        <a:lstStyle/>
        <a:p>
          <a:r>
            <a:rPr lang="en-US"/>
            <a:t>Accuracy​</a:t>
          </a:r>
        </a:p>
      </dgm:t>
    </dgm:pt>
    <dgm:pt modelId="{357FE5DF-D77C-4D9E-822C-AE8E101CAED3}" type="parTrans" cxnId="{30DDFB99-8C2E-45A0-8B50-8D4CF658DACD}">
      <dgm:prSet/>
      <dgm:spPr/>
      <dgm:t>
        <a:bodyPr/>
        <a:lstStyle/>
        <a:p>
          <a:endParaRPr lang="en-US"/>
        </a:p>
      </dgm:t>
    </dgm:pt>
    <dgm:pt modelId="{7065A7F2-B76F-4590-8C76-B0F8C086524C}" type="sibTrans" cxnId="{30DDFB99-8C2E-45A0-8B50-8D4CF658DACD}">
      <dgm:prSet/>
      <dgm:spPr/>
      <dgm:t>
        <a:bodyPr/>
        <a:lstStyle/>
        <a:p>
          <a:endParaRPr lang="en-US"/>
        </a:p>
      </dgm:t>
    </dgm:pt>
    <dgm:pt modelId="{02B26305-6E52-459D-9E9F-298C0A596B0B}">
      <dgm:prSet/>
      <dgm:spPr/>
      <dgm:t>
        <a:bodyPr/>
        <a:lstStyle/>
        <a:p>
          <a:r>
            <a:rPr lang="en-US"/>
            <a:t>Availability and reliability​</a:t>
          </a:r>
        </a:p>
      </dgm:t>
    </dgm:pt>
    <dgm:pt modelId="{BF953CE7-6D5F-4DF1-9784-0A69023714B4}" type="parTrans" cxnId="{59E3D679-24B9-44CF-A2EC-673FE41FC858}">
      <dgm:prSet/>
      <dgm:spPr/>
      <dgm:t>
        <a:bodyPr/>
        <a:lstStyle/>
        <a:p>
          <a:endParaRPr lang="en-US"/>
        </a:p>
      </dgm:t>
    </dgm:pt>
    <dgm:pt modelId="{71D656D9-C4E6-4796-889C-D337FF00A876}" type="sibTrans" cxnId="{59E3D679-24B9-44CF-A2EC-673FE41FC858}">
      <dgm:prSet/>
      <dgm:spPr/>
      <dgm:t>
        <a:bodyPr/>
        <a:lstStyle/>
        <a:p>
          <a:endParaRPr lang="en-US"/>
        </a:p>
      </dgm:t>
    </dgm:pt>
    <dgm:pt modelId="{0243E7FF-C444-446D-BD6E-FD3D4C67EACB}">
      <dgm:prSet/>
      <dgm:spPr/>
      <dgm:t>
        <a:bodyPr/>
        <a:lstStyle/>
        <a:p>
          <a:r>
            <a:rPr lang="en-US"/>
            <a:t>Performance requirements​</a:t>
          </a:r>
        </a:p>
      </dgm:t>
    </dgm:pt>
    <dgm:pt modelId="{D0E2E381-785C-48AB-A2C8-DD5F4D991056}" type="parTrans" cxnId="{71505A48-1C79-474D-90BC-AC74844272DE}">
      <dgm:prSet/>
      <dgm:spPr/>
      <dgm:t>
        <a:bodyPr/>
        <a:lstStyle/>
        <a:p>
          <a:endParaRPr lang="en-US"/>
        </a:p>
      </dgm:t>
    </dgm:pt>
    <dgm:pt modelId="{4DC63FA0-15C8-4587-AFDD-B8E84197D72D}" type="sibTrans" cxnId="{71505A48-1C79-474D-90BC-AC74844272DE}">
      <dgm:prSet/>
      <dgm:spPr/>
      <dgm:t>
        <a:bodyPr/>
        <a:lstStyle/>
        <a:p>
          <a:endParaRPr lang="en-US"/>
        </a:p>
      </dgm:t>
    </dgm:pt>
    <dgm:pt modelId="{9366F4E1-7BF2-4183-A372-CD5DEE88D69D}">
      <dgm:prSet/>
      <dgm:spPr/>
      <dgm:t>
        <a:bodyPr/>
        <a:lstStyle/>
        <a:p>
          <a:r>
            <a:rPr lang="en-US"/>
            <a:t>Maintainability​</a:t>
          </a:r>
        </a:p>
      </dgm:t>
    </dgm:pt>
    <dgm:pt modelId="{760154D9-62C4-4CC9-B79F-43CCF74C3FEA}" type="parTrans" cxnId="{1444D276-895E-4826-AD50-F33535ED811F}">
      <dgm:prSet/>
      <dgm:spPr/>
      <dgm:t>
        <a:bodyPr/>
        <a:lstStyle/>
        <a:p>
          <a:endParaRPr lang="en-US"/>
        </a:p>
      </dgm:t>
    </dgm:pt>
    <dgm:pt modelId="{FFEB68A0-CD31-4CD5-8FDD-B88918BACD8E}" type="sibTrans" cxnId="{1444D276-895E-4826-AD50-F33535ED811F}">
      <dgm:prSet/>
      <dgm:spPr/>
      <dgm:t>
        <a:bodyPr/>
        <a:lstStyle/>
        <a:p>
          <a:endParaRPr lang="en-US"/>
        </a:p>
      </dgm:t>
    </dgm:pt>
    <dgm:pt modelId="{03FA0C96-D35F-45BE-8FCE-B9CB3860441C}" type="pres">
      <dgm:prSet presAssocID="{06E116DC-F806-419C-A912-FCEF121869E6}" presName="diagram" presStyleCnt="0">
        <dgm:presLayoutVars>
          <dgm:dir/>
          <dgm:resizeHandles val="exact"/>
        </dgm:presLayoutVars>
      </dgm:prSet>
      <dgm:spPr/>
    </dgm:pt>
    <dgm:pt modelId="{9F61A299-4870-406D-8FEF-4E0ABE7C3725}" type="pres">
      <dgm:prSet presAssocID="{63C53596-E792-4E31-9C67-889C02BC7174}" presName="node" presStyleLbl="node1" presStyleIdx="0" presStyleCnt="5">
        <dgm:presLayoutVars>
          <dgm:bulletEnabled val="1"/>
        </dgm:presLayoutVars>
      </dgm:prSet>
      <dgm:spPr/>
    </dgm:pt>
    <dgm:pt modelId="{2947019F-6F7F-4675-ADF1-B9678E4389DD}" type="pres">
      <dgm:prSet presAssocID="{141C1FFC-42D0-4EB8-9460-5A05D49C7246}" presName="sibTrans" presStyleCnt="0"/>
      <dgm:spPr/>
    </dgm:pt>
    <dgm:pt modelId="{B1F52D3C-ECC1-4955-B075-AF0690B35F75}" type="pres">
      <dgm:prSet presAssocID="{BC7BB797-75AB-4348-9CF7-564F3A0AFC3A}" presName="node" presStyleLbl="node1" presStyleIdx="1" presStyleCnt="5">
        <dgm:presLayoutVars>
          <dgm:bulletEnabled val="1"/>
        </dgm:presLayoutVars>
      </dgm:prSet>
      <dgm:spPr/>
    </dgm:pt>
    <dgm:pt modelId="{332A91BA-40F5-431B-BD53-72B64B0B5ADD}" type="pres">
      <dgm:prSet presAssocID="{7065A7F2-B76F-4590-8C76-B0F8C086524C}" presName="sibTrans" presStyleCnt="0"/>
      <dgm:spPr/>
    </dgm:pt>
    <dgm:pt modelId="{4AF2149A-8534-481D-9662-3C06F946428D}" type="pres">
      <dgm:prSet presAssocID="{02B26305-6E52-459D-9E9F-298C0A596B0B}" presName="node" presStyleLbl="node1" presStyleIdx="2" presStyleCnt="5">
        <dgm:presLayoutVars>
          <dgm:bulletEnabled val="1"/>
        </dgm:presLayoutVars>
      </dgm:prSet>
      <dgm:spPr/>
    </dgm:pt>
    <dgm:pt modelId="{91F936FB-4FD9-4EBD-8BFF-F464C700D99E}" type="pres">
      <dgm:prSet presAssocID="{71D656D9-C4E6-4796-889C-D337FF00A876}" presName="sibTrans" presStyleCnt="0"/>
      <dgm:spPr/>
    </dgm:pt>
    <dgm:pt modelId="{E900A512-402B-4CCF-9697-6AE4C646A783}" type="pres">
      <dgm:prSet presAssocID="{0243E7FF-C444-446D-BD6E-FD3D4C67EACB}" presName="node" presStyleLbl="node1" presStyleIdx="3" presStyleCnt="5">
        <dgm:presLayoutVars>
          <dgm:bulletEnabled val="1"/>
        </dgm:presLayoutVars>
      </dgm:prSet>
      <dgm:spPr/>
    </dgm:pt>
    <dgm:pt modelId="{8947B36C-0A9C-446A-8A5C-5876E7EA81AE}" type="pres">
      <dgm:prSet presAssocID="{4DC63FA0-15C8-4587-AFDD-B8E84197D72D}" presName="sibTrans" presStyleCnt="0"/>
      <dgm:spPr/>
    </dgm:pt>
    <dgm:pt modelId="{32794A69-D364-4815-A30D-E60D48766683}" type="pres">
      <dgm:prSet presAssocID="{9366F4E1-7BF2-4183-A372-CD5DEE88D69D}" presName="node" presStyleLbl="node1" presStyleIdx="4" presStyleCnt="5">
        <dgm:presLayoutVars>
          <dgm:bulletEnabled val="1"/>
        </dgm:presLayoutVars>
      </dgm:prSet>
      <dgm:spPr/>
    </dgm:pt>
  </dgm:ptLst>
  <dgm:cxnLst>
    <dgm:cxn modelId="{33FD7413-B20D-4293-95AF-F97510D1D729}" type="presOf" srcId="{02B26305-6E52-459D-9E9F-298C0A596B0B}" destId="{4AF2149A-8534-481D-9662-3C06F946428D}" srcOrd="0" destOrd="0" presId="urn:microsoft.com/office/officeart/2005/8/layout/default#1"/>
    <dgm:cxn modelId="{71505A48-1C79-474D-90BC-AC74844272DE}" srcId="{06E116DC-F806-419C-A912-FCEF121869E6}" destId="{0243E7FF-C444-446D-BD6E-FD3D4C67EACB}" srcOrd="3" destOrd="0" parTransId="{D0E2E381-785C-48AB-A2C8-DD5F4D991056}" sibTransId="{4DC63FA0-15C8-4587-AFDD-B8E84197D72D}"/>
    <dgm:cxn modelId="{6F7C244E-85FB-47CD-B3A9-45B5E33541C5}" type="presOf" srcId="{63C53596-E792-4E31-9C67-889C02BC7174}" destId="{9F61A299-4870-406D-8FEF-4E0ABE7C3725}" srcOrd="0" destOrd="0" presId="urn:microsoft.com/office/officeart/2005/8/layout/default#1"/>
    <dgm:cxn modelId="{1444D276-895E-4826-AD50-F33535ED811F}" srcId="{06E116DC-F806-419C-A912-FCEF121869E6}" destId="{9366F4E1-7BF2-4183-A372-CD5DEE88D69D}" srcOrd="4" destOrd="0" parTransId="{760154D9-62C4-4CC9-B79F-43CCF74C3FEA}" sibTransId="{FFEB68A0-CD31-4CD5-8FDD-B88918BACD8E}"/>
    <dgm:cxn modelId="{59E3D679-24B9-44CF-A2EC-673FE41FC858}" srcId="{06E116DC-F806-419C-A912-FCEF121869E6}" destId="{02B26305-6E52-459D-9E9F-298C0A596B0B}" srcOrd="2" destOrd="0" parTransId="{BF953CE7-6D5F-4DF1-9784-0A69023714B4}" sibTransId="{71D656D9-C4E6-4796-889C-D337FF00A876}"/>
    <dgm:cxn modelId="{8759307C-1950-4921-A67B-5881E8D9438F}" srcId="{06E116DC-F806-419C-A912-FCEF121869E6}" destId="{63C53596-E792-4E31-9C67-889C02BC7174}" srcOrd="0" destOrd="0" parTransId="{AE46D64C-6027-4910-A9B8-EA21B743A05C}" sibTransId="{141C1FFC-42D0-4EB8-9460-5A05D49C7246}"/>
    <dgm:cxn modelId="{A856F386-F0F6-483E-BC4A-37B8F6FE5861}" type="presOf" srcId="{BC7BB797-75AB-4348-9CF7-564F3A0AFC3A}" destId="{B1F52D3C-ECC1-4955-B075-AF0690B35F75}" srcOrd="0" destOrd="0" presId="urn:microsoft.com/office/officeart/2005/8/layout/default#1"/>
    <dgm:cxn modelId="{F4D85A89-C2A5-4A43-B9CD-78FEB7C7DFEF}" type="presOf" srcId="{0243E7FF-C444-446D-BD6E-FD3D4C67EACB}" destId="{E900A512-402B-4CCF-9697-6AE4C646A783}" srcOrd="0" destOrd="0" presId="urn:microsoft.com/office/officeart/2005/8/layout/default#1"/>
    <dgm:cxn modelId="{30DDFB99-8C2E-45A0-8B50-8D4CF658DACD}" srcId="{06E116DC-F806-419C-A912-FCEF121869E6}" destId="{BC7BB797-75AB-4348-9CF7-564F3A0AFC3A}" srcOrd="1" destOrd="0" parTransId="{357FE5DF-D77C-4D9E-822C-AE8E101CAED3}" sibTransId="{7065A7F2-B76F-4590-8C76-B0F8C086524C}"/>
    <dgm:cxn modelId="{D4D012D0-59E1-4E57-ADD0-7AD448008306}" type="presOf" srcId="{06E116DC-F806-419C-A912-FCEF121869E6}" destId="{03FA0C96-D35F-45BE-8FCE-B9CB3860441C}" srcOrd="0" destOrd="0" presId="urn:microsoft.com/office/officeart/2005/8/layout/default#1"/>
    <dgm:cxn modelId="{AED9ACEF-24E3-4FB0-9077-D0064EC86BC1}" type="presOf" srcId="{9366F4E1-7BF2-4183-A372-CD5DEE88D69D}" destId="{32794A69-D364-4815-A30D-E60D48766683}" srcOrd="0" destOrd="0" presId="urn:microsoft.com/office/officeart/2005/8/layout/default#1"/>
    <dgm:cxn modelId="{DF200FB6-949A-40FE-A443-92457DD68D85}" type="presParOf" srcId="{03FA0C96-D35F-45BE-8FCE-B9CB3860441C}" destId="{9F61A299-4870-406D-8FEF-4E0ABE7C3725}" srcOrd="0" destOrd="0" presId="urn:microsoft.com/office/officeart/2005/8/layout/default#1"/>
    <dgm:cxn modelId="{3FE46856-277B-434C-92C9-82D1ED055956}" type="presParOf" srcId="{03FA0C96-D35F-45BE-8FCE-B9CB3860441C}" destId="{2947019F-6F7F-4675-ADF1-B9678E4389DD}" srcOrd="1" destOrd="0" presId="urn:microsoft.com/office/officeart/2005/8/layout/default#1"/>
    <dgm:cxn modelId="{57816AD1-FCE2-44E9-A941-3DCBAA2DAEDE}" type="presParOf" srcId="{03FA0C96-D35F-45BE-8FCE-B9CB3860441C}" destId="{B1F52D3C-ECC1-4955-B075-AF0690B35F75}" srcOrd="2" destOrd="0" presId="urn:microsoft.com/office/officeart/2005/8/layout/default#1"/>
    <dgm:cxn modelId="{288FBCE4-2BE9-4F5C-9D40-0BB988B7D63C}" type="presParOf" srcId="{03FA0C96-D35F-45BE-8FCE-B9CB3860441C}" destId="{332A91BA-40F5-431B-BD53-72B64B0B5ADD}" srcOrd="3" destOrd="0" presId="urn:microsoft.com/office/officeart/2005/8/layout/default#1"/>
    <dgm:cxn modelId="{A5A521D1-CC56-4825-9088-7D5D50660CFA}" type="presParOf" srcId="{03FA0C96-D35F-45BE-8FCE-B9CB3860441C}" destId="{4AF2149A-8534-481D-9662-3C06F946428D}" srcOrd="4" destOrd="0" presId="urn:microsoft.com/office/officeart/2005/8/layout/default#1"/>
    <dgm:cxn modelId="{B2E2B649-4743-4B94-B6CD-8F6A5EE409DB}" type="presParOf" srcId="{03FA0C96-D35F-45BE-8FCE-B9CB3860441C}" destId="{91F936FB-4FD9-4EBD-8BFF-F464C700D99E}" srcOrd="5" destOrd="0" presId="urn:microsoft.com/office/officeart/2005/8/layout/default#1"/>
    <dgm:cxn modelId="{6C76A076-F61E-4EB3-BE78-8858B19C0A2B}" type="presParOf" srcId="{03FA0C96-D35F-45BE-8FCE-B9CB3860441C}" destId="{E900A512-402B-4CCF-9697-6AE4C646A783}" srcOrd="6" destOrd="0" presId="urn:microsoft.com/office/officeart/2005/8/layout/default#1"/>
    <dgm:cxn modelId="{BC1F1296-4F79-4A49-8DEC-24B064DDFDEF}" type="presParOf" srcId="{03FA0C96-D35F-45BE-8FCE-B9CB3860441C}" destId="{8947B36C-0A9C-446A-8A5C-5876E7EA81AE}" srcOrd="7" destOrd="0" presId="urn:microsoft.com/office/officeart/2005/8/layout/default#1"/>
    <dgm:cxn modelId="{9E26A4ED-CEB0-4EF5-95F8-792A02158773}" type="presParOf" srcId="{03FA0C96-D35F-45BE-8FCE-B9CB3860441C}" destId="{32794A69-D364-4815-A30D-E60D4876668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CA97-4FFA-49BF-9AD6-308C659550A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0564-BF48-4B7C-8F51-3AB0DF958CF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FD5F-E6EC-4EFE-9061-BDF0ABF501CB}">
      <dsp:nvSpPr>
        <dsp:cNvPr id="0" name=""/>
        <dsp:cNvSpPr/>
      </dsp:nvSpPr>
      <dsp:spPr bwMode="white"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Due to lack of blood during operations, doctors may be unable to save so many human lives</a:t>
          </a:r>
          <a:r>
            <a:rPr lang="en-US" sz="2000" b="1" kern="1200"/>
            <a:t>.</a:t>
          </a:r>
          <a:endParaRPr lang="en-US" sz="2000" kern="1200"/>
        </a:p>
      </dsp:txBody>
      <dsp:txXfrm>
        <a:off x="1834517" y="1507711"/>
        <a:ext cx="3148942" cy="1335915"/>
      </dsp:txXfrm>
    </dsp:sp>
    <dsp:sp modelId="{11C2B36B-2D36-4416-AC34-9BE6863A46D5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33A5A-874D-4C0A-8DC1-AC4888E57043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85C0-9BA1-49A9-8077-CCA555C24DEC}">
      <dsp:nvSpPr>
        <dsp:cNvPr id="0" name=""/>
        <dsp:cNvSpPr/>
      </dsp:nvSpPr>
      <dsp:spPr bwMode="white"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no information regarding the blood donation programs available on any of the information portal.</a:t>
          </a:r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B0CD-955E-4204-A623-988B2523A462}">
      <dsp:nvSpPr>
        <dsp:cNvPr id="0" name=""/>
        <dsp:cNvSpPr/>
      </dsp:nvSpPr>
      <dsp:spPr bwMode="white">
        <a:xfrm>
          <a:off x="0" y="178897"/>
          <a:ext cx="4828172" cy="12846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main objective of this project is to develop an automated system for blood bank Application which is used by donors, hospitals, and organizations. The features of this project are: </a:t>
          </a:r>
        </a:p>
      </dsp:txBody>
      <dsp:txXfrm>
        <a:off x="62712" y="241609"/>
        <a:ext cx="4702748" cy="1159235"/>
      </dsp:txXfrm>
    </dsp:sp>
    <dsp:sp modelId="{50508804-36C8-4BE9-8180-68F6AB40B419}">
      <dsp:nvSpPr>
        <dsp:cNvPr id="0" name=""/>
        <dsp:cNvSpPr/>
      </dsp:nvSpPr>
      <dsp:spPr bwMode="white">
        <a:xfrm>
          <a:off x="0" y="1515397"/>
          <a:ext cx="4828172" cy="128465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provide means for donors to find blood donation events in their place.</a:t>
          </a:r>
        </a:p>
      </dsp:txBody>
      <dsp:txXfrm>
        <a:off x="62712" y="1578109"/>
        <a:ext cx="4702748" cy="1159235"/>
      </dsp:txXfrm>
    </dsp:sp>
    <dsp:sp modelId="{21EE3270-4789-463B-9945-C5B001059F0C}">
      <dsp:nvSpPr>
        <dsp:cNvPr id="0" name=""/>
        <dsp:cNvSpPr/>
      </dsp:nvSpPr>
      <dsp:spPr bwMode="white">
        <a:xfrm>
          <a:off x="0" y="2851897"/>
          <a:ext cx="4828172" cy="128465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notify donors about the emergency for blood.</a:t>
          </a:r>
        </a:p>
      </dsp:txBody>
      <dsp:txXfrm>
        <a:off x="62712" y="2914609"/>
        <a:ext cx="4702748" cy="1159235"/>
      </dsp:txXfrm>
    </dsp:sp>
    <dsp:sp modelId="{047A98C5-2180-4F2B-AF4B-A565A3A7494E}">
      <dsp:nvSpPr>
        <dsp:cNvPr id="0" name=""/>
        <dsp:cNvSpPr/>
      </dsp:nvSpPr>
      <dsp:spPr bwMode="white">
        <a:xfrm>
          <a:off x="0" y="4188397"/>
          <a:ext cx="4828172" cy="12846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maintain records of blood donors, blood donation information, blood stocks, blood requests in a centralized database system.</a:t>
          </a:r>
        </a:p>
      </dsp:txBody>
      <dsp:txXfrm>
        <a:off x="62712" y="4251109"/>
        <a:ext cx="4702748" cy="115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F82C3-8FDA-4804-9F1F-A41DF1ED2CA5}">
      <dsp:nvSpPr>
        <dsp:cNvPr id="0" name=""/>
        <dsp:cNvSpPr/>
      </dsp:nvSpPr>
      <dsp:spPr bwMode="white">
        <a:xfrm>
          <a:off x="1847375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435247"/>
        <a:ext cx="16641" cy="3328"/>
      </dsp:txXfrm>
    </dsp:sp>
    <dsp:sp modelId="{21792EF2-FDB1-40F0-8745-9F2FA921A79A}">
      <dsp:nvSpPr>
        <dsp:cNvPr id="0" name=""/>
        <dsp:cNvSpPr/>
      </dsp:nvSpPr>
      <dsp:spPr bwMode="white">
        <a:xfrm>
          <a:off x="402068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of admin.</a:t>
          </a:r>
        </a:p>
      </dsp:txBody>
      <dsp:txXfrm>
        <a:off x="402068" y="2779"/>
        <a:ext cx="1447107" cy="868264"/>
      </dsp:txXfrm>
    </dsp:sp>
    <dsp:sp modelId="{060FE186-C709-4B8D-B8DD-B846AA047121}">
      <dsp:nvSpPr>
        <dsp:cNvPr id="0" name=""/>
        <dsp:cNvSpPr/>
      </dsp:nvSpPr>
      <dsp:spPr bwMode="white">
        <a:xfrm>
          <a:off x="3627317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435247"/>
        <a:ext cx="16641" cy="3328"/>
      </dsp:txXfrm>
    </dsp:sp>
    <dsp:sp modelId="{BC93284D-CFE4-430B-BBEC-EDF67AFD58B0}">
      <dsp:nvSpPr>
        <dsp:cNvPr id="0" name=""/>
        <dsp:cNvSpPr/>
      </dsp:nvSpPr>
      <dsp:spPr bwMode="white">
        <a:xfrm>
          <a:off x="2182010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Blood Donor.</a:t>
          </a:r>
        </a:p>
      </dsp:txBody>
      <dsp:txXfrm>
        <a:off x="2182010" y="2779"/>
        <a:ext cx="1447107" cy="868264"/>
      </dsp:txXfrm>
    </dsp:sp>
    <dsp:sp modelId="{026B33C6-92FB-46F0-8BE9-A7A023ECC9D9}">
      <dsp:nvSpPr>
        <dsp:cNvPr id="0" name=""/>
        <dsp:cNvSpPr/>
      </dsp:nvSpPr>
      <dsp:spPr bwMode="white">
        <a:xfrm>
          <a:off x="1125622" y="869243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1018697"/>
        <a:ext cx="178770" cy="3328"/>
      </dsp:txXfrm>
    </dsp:sp>
    <dsp:sp modelId="{5693AE46-D4F8-43D5-BDB3-A99E3DA4C7A7}">
      <dsp:nvSpPr>
        <dsp:cNvPr id="0" name=""/>
        <dsp:cNvSpPr/>
      </dsp:nvSpPr>
      <dsp:spPr bwMode="white">
        <a:xfrm>
          <a:off x="3961952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the login password of admin.</a:t>
          </a:r>
        </a:p>
      </dsp:txBody>
      <dsp:txXfrm>
        <a:off x="3961952" y="2779"/>
        <a:ext cx="1447107" cy="868264"/>
      </dsp:txXfrm>
    </dsp:sp>
    <dsp:sp modelId="{35630B4A-43FB-404E-9172-3DBD98E05966}">
      <dsp:nvSpPr>
        <dsp:cNvPr id="0" name=""/>
        <dsp:cNvSpPr/>
      </dsp:nvSpPr>
      <dsp:spPr bwMode="white">
        <a:xfrm>
          <a:off x="1847375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1636346"/>
        <a:ext cx="16641" cy="3328"/>
      </dsp:txXfrm>
    </dsp:sp>
    <dsp:sp modelId="{2260C81C-FEA8-4BB3-A9CD-E676AC5CB3C1}">
      <dsp:nvSpPr>
        <dsp:cNvPr id="0" name=""/>
        <dsp:cNvSpPr/>
      </dsp:nvSpPr>
      <dsp:spPr bwMode="white">
        <a:xfrm>
          <a:off x="402068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Register the donor by himself</a:t>
          </a:r>
        </a:p>
      </dsp:txBody>
      <dsp:txXfrm>
        <a:off x="402068" y="1203878"/>
        <a:ext cx="1447107" cy="868264"/>
      </dsp:txXfrm>
    </dsp:sp>
    <dsp:sp modelId="{82782076-B720-43DC-94D1-5CE7E7C9BF78}">
      <dsp:nvSpPr>
        <dsp:cNvPr id="0" name=""/>
        <dsp:cNvSpPr/>
      </dsp:nvSpPr>
      <dsp:spPr bwMode="white">
        <a:xfrm>
          <a:off x="3627317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1636346"/>
        <a:ext cx="16641" cy="3328"/>
      </dsp:txXfrm>
    </dsp:sp>
    <dsp:sp modelId="{90DD3712-B70C-4067-9661-D4B91E11C384}">
      <dsp:nvSpPr>
        <dsp:cNvPr id="0" name=""/>
        <dsp:cNvSpPr/>
      </dsp:nvSpPr>
      <dsp:spPr bwMode="white">
        <a:xfrm>
          <a:off x="2182010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Register the donor by system admin.</a:t>
          </a:r>
        </a:p>
      </dsp:txBody>
      <dsp:txXfrm>
        <a:off x="2182010" y="1203878"/>
        <a:ext cx="1447107" cy="868264"/>
      </dsp:txXfrm>
    </dsp:sp>
    <dsp:sp modelId="{AA4D6CA5-F8C9-4531-A665-87EB84B7B23D}">
      <dsp:nvSpPr>
        <dsp:cNvPr id="0" name=""/>
        <dsp:cNvSpPr/>
      </dsp:nvSpPr>
      <dsp:spPr bwMode="white">
        <a:xfrm>
          <a:off x="1125622" y="2070342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2219795"/>
        <a:ext cx="178770" cy="3328"/>
      </dsp:txXfrm>
    </dsp:sp>
    <dsp:sp modelId="{4F218250-AAE7-434D-80C6-E55F081C857D}">
      <dsp:nvSpPr>
        <dsp:cNvPr id="0" name=""/>
        <dsp:cNvSpPr/>
      </dsp:nvSpPr>
      <dsp:spPr bwMode="white">
        <a:xfrm>
          <a:off x="3961952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of the donor.</a:t>
          </a:r>
        </a:p>
      </dsp:txBody>
      <dsp:txXfrm>
        <a:off x="3961952" y="1203878"/>
        <a:ext cx="1447107" cy="868264"/>
      </dsp:txXfrm>
    </dsp:sp>
    <dsp:sp modelId="{9C57C7B2-05F3-4DFB-9BB5-793BA99FBDA7}">
      <dsp:nvSpPr>
        <dsp:cNvPr id="0" name=""/>
        <dsp:cNvSpPr/>
      </dsp:nvSpPr>
      <dsp:spPr bwMode="white">
        <a:xfrm>
          <a:off x="1847375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2837445"/>
        <a:ext cx="16641" cy="3328"/>
      </dsp:txXfrm>
    </dsp:sp>
    <dsp:sp modelId="{B13738EC-7AE1-41B4-9AB9-EA47879F6C53}">
      <dsp:nvSpPr>
        <dsp:cNvPr id="0" name=""/>
        <dsp:cNvSpPr/>
      </dsp:nvSpPr>
      <dsp:spPr bwMode="white">
        <a:xfrm>
          <a:off x="402068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the login password of donor.</a:t>
          </a:r>
        </a:p>
      </dsp:txBody>
      <dsp:txXfrm>
        <a:off x="402068" y="2404977"/>
        <a:ext cx="1447107" cy="868264"/>
      </dsp:txXfrm>
    </dsp:sp>
    <dsp:sp modelId="{50AA940A-16D7-4018-B20F-129E83E4FF13}">
      <dsp:nvSpPr>
        <dsp:cNvPr id="0" name=""/>
        <dsp:cNvSpPr/>
      </dsp:nvSpPr>
      <dsp:spPr bwMode="white">
        <a:xfrm>
          <a:off x="3627317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2837445"/>
        <a:ext cx="16641" cy="3328"/>
      </dsp:txXfrm>
    </dsp:sp>
    <dsp:sp modelId="{5747E8D8-D5E2-4312-8F79-72B3DACD4C4A}">
      <dsp:nvSpPr>
        <dsp:cNvPr id="0" name=""/>
        <dsp:cNvSpPr/>
      </dsp:nvSpPr>
      <dsp:spPr bwMode="white">
        <a:xfrm>
          <a:off x="2182010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personal, contact details by the donors himself.</a:t>
          </a:r>
        </a:p>
      </dsp:txBody>
      <dsp:txXfrm>
        <a:off x="2182010" y="2404977"/>
        <a:ext cx="1447107" cy="868264"/>
      </dsp:txXfrm>
    </dsp:sp>
    <dsp:sp modelId="{20F44957-2DAA-47C0-B3B7-FB1A4157727C}">
      <dsp:nvSpPr>
        <dsp:cNvPr id="0" name=""/>
        <dsp:cNvSpPr/>
      </dsp:nvSpPr>
      <dsp:spPr bwMode="white">
        <a:xfrm>
          <a:off x="1125622" y="3271441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3420894"/>
        <a:ext cx="178770" cy="3328"/>
      </dsp:txXfrm>
    </dsp:sp>
    <dsp:sp modelId="{8963B6B6-04CD-40CC-AD99-84F46D593134}">
      <dsp:nvSpPr>
        <dsp:cNvPr id="0" name=""/>
        <dsp:cNvSpPr/>
      </dsp:nvSpPr>
      <dsp:spPr bwMode="white">
        <a:xfrm>
          <a:off x="3961952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personal, contact details by the system admin.</a:t>
          </a:r>
        </a:p>
      </dsp:txBody>
      <dsp:txXfrm>
        <a:off x="3961952" y="2404977"/>
        <a:ext cx="1447107" cy="868264"/>
      </dsp:txXfrm>
    </dsp:sp>
    <dsp:sp modelId="{A4A1AC1B-2592-493D-8410-36D4EA8283B7}">
      <dsp:nvSpPr>
        <dsp:cNvPr id="0" name=""/>
        <dsp:cNvSpPr/>
      </dsp:nvSpPr>
      <dsp:spPr bwMode="white">
        <a:xfrm>
          <a:off x="1847375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4038544"/>
        <a:ext cx="16641" cy="3328"/>
      </dsp:txXfrm>
    </dsp:sp>
    <dsp:sp modelId="{BF97AFB2-8DD0-4F1E-BD16-2EDF03BA65EC}">
      <dsp:nvSpPr>
        <dsp:cNvPr id="0" name=""/>
        <dsp:cNvSpPr/>
      </dsp:nvSpPr>
      <dsp:spPr bwMode="white">
        <a:xfrm>
          <a:off x="402068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Withdraw reg. details by the donor.</a:t>
          </a:r>
        </a:p>
      </dsp:txBody>
      <dsp:txXfrm>
        <a:off x="402068" y="3606076"/>
        <a:ext cx="1447107" cy="868264"/>
      </dsp:txXfrm>
    </dsp:sp>
    <dsp:sp modelId="{EEA85E12-CF6F-4972-B47F-2B10DBF3095C}">
      <dsp:nvSpPr>
        <dsp:cNvPr id="0" name=""/>
        <dsp:cNvSpPr/>
      </dsp:nvSpPr>
      <dsp:spPr bwMode="white">
        <a:xfrm>
          <a:off x="3627317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4038544"/>
        <a:ext cx="16641" cy="3328"/>
      </dsp:txXfrm>
    </dsp:sp>
    <dsp:sp modelId="{53C5AEE0-B960-4DA6-8502-439B604D1B43}">
      <dsp:nvSpPr>
        <dsp:cNvPr id="0" name=""/>
        <dsp:cNvSpPr/>
      </dsp:nvSpPr>
      <dsp:spPr bwMode="white">
        <a:xfrm>
          <a:off x="2182010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Withdraw reg. details by the admin.</a:t>
          </a:r>
        </a:p>
      </dsp:txBody>
      <dsp:txXfrm>
        <a:off x="2182010" y="3606076"/>
        <a:ext cx="1447107" cy="868264"/>
      </dsp:txXfrm>
    </dsp:sp>
    <dsp:sp modelId="{82C90926-2B23-45A2-862B-CF6767DE3229}">
      <dsp:nvSpPr>
        <dsp:cNvPr id="0" name=""/>
        <dsp:cNvSpPr/>
      </dsp:nvSpPr>
      <dsp:spPr bwMode="white">
        <a:xfrm>
          <a:off x="1125622" y="4472540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4621993"/>
        <a:ext cx="178770" cy="3328"/>
      </dsp:txXfrm>
    </dsp:sp>
    <dsp:sp modelId="{2ADBA55C-ECD0-4759-988E-DB3EE3ABA773}">
      <dsp:nvSpPr>
        <dsp:cNvPr id="0" name=""/>
        <dsp:cNvSpPr/>
      </dsp:nvSpPr>
      <dsp:spPr bwMode="white">
        <a:xfrm>
          <a:off x="3961952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Send blood donation details to the relevant donors.</a:t>
          </a:r>
        </a:p>
      </dsp:txBody>
      <dsp:txXfrm>
        <a:off x="3961952" y="3606076"/>
        <a:ext cx="1447107" cy="868264"/>
      </dsp:txXfrm>
    </dsp:sp>
    <dsp:sp modelId="{134140DC-48C8-46E4-A749-85EB99FCAD04}">
      <dsp:nvSpPr>
        <dsp:cNvPr id="0" name=""/>
        <dsp:cNvSpPr/>
      </dsp:nvSpPr>
      <dsp:spPr bwMode="white">
        <a:xfrm>
          <a:off x="402068" y="4807175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 blood testing details.</a:t>
          </a:r>
        </a:p>
      </dsp:txBody>
      <dsp:txXfrm>
        <a:off x="402068" y="4807175"/>
        <a:ext cx="1447107" cy="868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A299-4870-406D-8FEF-4E0ABE7C3725}">
      <dsp:nvSpPr>
        <dsp:cNvPr id="0" name=""/>
        <dsp:cNvSpPr/>
      </dsp:nvSpPr>
      <dsp:spPr bwMode="white">
        <a:xfrm>
          <a:off x="709" y="7258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 friendly​</a:t>
          </a:r>
        </a:p>
      </dsp:txBody>
      <dsp:txXfrm>
        <a:off x="709" y="72581"/>
        <a:ext cx="2766528" cy="1659916"/>
      </dsp:txXfrm>
    </dsp:sp>
    <dsp:sp modelId="{B1F52D3C-ECC1-4955-B075-AF0690B35F75}">
      <dsp:nvSpPr>
        <dsp:cNvPr id="0" name=""/>
        <dsp:cNvSpPr/>
      </dsp:nvSpPr>
      <dsp:spPr bwMode="white">
        <a:xfrm>
          <a:off x="3043890" y="7258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Accuracy​</a:t>
          </a:r>
        </a:p>
      </dsp:txBody>
      <dsp:txXfrm>
        <a:off x="3043890" y="72581"/>
        <a:ext cx="2766528" cy="1659916"/>
      </dsp:txXfrm>
    </dsp:sp>
    <dsp:sp modelId="{4AF2149A-8534-481D-9662-3C06F946428D}">
      <dsp:nvSpPr>
        <dsp:cNvPr id="0" name=""/>
        <dsp:cNvSpPr/>
      </dsp:nvSpPr>
      <dsp:spPr bwMode="white">
        <a:xfrm>
          <a:off x="709" y="200915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Availability and reliability​</a:t>
          </a:r>
        </a:p>
      </dsp:txBody>
      <dsp:txXfrm>
        <a:off x="709" y="2009151"/>
        <a:ext cx="2766528" cy="1659916"/>
      </dsp:txXfrm>
    </dsp:sp>
    <dsp:sp modelId="{E900A512-402B-4CCF-9697-6AE4C646A783}">
      <dsp:nvSpPr>
        <dsp:cNvPr id="0" name=""/>
        <dsp:cNvSpPr/>
      </dsp:nvSpPr>
      <dsp:spPr bwMode="white">
        <a:xfrm>
          <a:off x="3043890" y="200915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Performance requirements​</a:t>
          </a:r>
        </a:p>
      </dsp:txBody>
      <dsp:txXfrm>
        <a:off x="3043890" y="2009151"/>
        <a:ext cx="2766528" cy="1659916"/>
      </dsp:txXfrm>
    </dsp:sp>
    <dsp:sp modelId="{32794A69-D364-4815-A30D-E60D48766683}">
      <dsp:nvSpPr>
        <dsp:cNvPr id="0" name=""/>
        <dsp:cNvSpPr/>
      </dsp:nvSpPr>
      <dsp:spPr bwMode="white">
        <a:xfrm>
          <a:off x="1522299" y="3945720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Maintainability​</a:t>
          </a:r>
        </a:p>
      </dsp:txBody>
      <dsp:txXfrm>
        <a:off x="1522299" y="3945720"/>
        <a:ext cx="2766528" cy="165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4B62-CB41-4FBB-844A-CCABD0A20B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PRESENTATION </a:t>
            </a:r>
            <a:br>
              <a:rPr lang="en-US" sz="3800" dirty="0"/>
            </a:br>
            <a:r>
              <a:rPr lang="en-US" sz="3800" dirty="0"/>
              <a:t>ON </a:t>
            </a:r>
            <a:br>
              <a:rPr lang="en-US" sz="3800" dirty="0"/>
            </a:br>
            <a:r>
              <a:rPr lang="en-US" sz="3800" dirty="0"/>
              <a:t>"BLOOD BANK APPLICATION"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7532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dirty="0"/>
              <a:t>Presented By:</a:t>
            </a:r>
            <a:endParaRPr lang="en-US" sz="1600" dirty="0">
              <a:cs typeface="Calibri" panose="020F0502020204030204"/>
            </a:endParaRPr>
          </a:p>
          <a:p>
            <a:pPr algn="l"/>
            <a:r>
              <a:rPr lang="en-US" sz="1600" dirty="0">
                <a:cs typeface="Calibri" panose="020F0502020204030204"/>
              </a:rPr>
              <a:t>Shyam Baral (15853/074)</a:t>
            </a:r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/>
          <p:cNvPicPr>
            <a:picLocks noChangeAspect="1"/>
          </p:cNvPicPr>
          <p:nvPr/>
        </p:nvPicPr>
        <p:blipFill rotWithShape="1">
          <a:blip r:embed="rId2"/>
          <a:srcRect l="23134" r="4" b="4"/>
          <a:stretch>
            <a:fillRect/>
          </a:stretch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Donor Login Page</a:t>
            </a: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39E7-B070-48B7-84DE-CEA154A4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elcome Page. Figure 10. Multi User Login page. The Donors can register...  | Download Scientific Diagram">
            <a:extLst>
              <a:ext uri="{FF2B5EF4-FFF2-40B4-BE49-F238E27FC236}">
                <a16:creationId xmlns:a16="http://schemas.microsoft.com/office/drawing/2014/main" id="{800AB7CA-6C15-47BD-968B-AB1D75BF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61" y="2212183"/>
            <a:ext cx="1674882" cy="34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 panose="020F0302020204030204"/>
              </a:rPr>
              <a:t>References: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119502"/>
              </p:ext>
            </p:extLst>
          </p:nvPr>
        </p:nvGraphicFramePr>
        <p:xfrm>
          <a:off x="6024113" y="1825924"/>
          <a:ext cx="5318125" cy="229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718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M. Y. </a:t>
                      </a:r>
                      <a:r>
                        <a:rPr lang="en-GB" dirty="0" err="1">
                          <a:effectLst/>
                        </a:rPr>
                        <a:t>Esmail</a:t>
                      </a:r>
                      <a:r>
                        <a:rPr lang="en-GB" dirty="0">
                          <a:effectLst/>
                        </a:rPr>
                        <a:t> and Y. S. H. Osman, "Computerized Central </a:t>
                      </a:r>
                      <a:r>
                        <a:rPr lang="en-GB">
                          <a:effectLst/>
                        </a:rPr>
                        <a:t>Blood Bank System (CCBBMS)," 2018 International Conference on Computer, Control, Electrical, and Electronics Engineering (ICCCEEE), 2018.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2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D. S. M. Vikas </a:t>
                      </a:r>
                      <a:r>
                        <a:rPr lang="en-GB" dirty="0" err="1">
                          <a:effectLst/>
                        </a:rPr>
                        <a:t>Kulshreshtha</a:t>
                      </a:r>
                      <a:r>
                        <a:rPr lang="en-GB" dirty="0">
                          <a:effectLst/>
                        </a:rPr>
                        <a:t>, "Blood Bank Management Information System in India," vol. 1, no. 2, pp. 260-263. 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mobile-based application​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Provides information about donor , hospital location , blood group, blood donation event.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Main aim is to provide blood easily.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helps in managing various blood bank operations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PROBLEM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3743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Literature Review​</a:t>
            </a: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en-US" sz="2200" b="1" dirty="0">
                <a:cs typeface="Calibri" panose="020F0502020204030204"/>
              </a:rPr>
              <a:t>Benefits of online blood bank system: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1. Donors: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                   person who wants to donate the blood voluntarily at the blood donation camp. Information system also keeps the record of the donors who wants to register online. </a:t>
            </a:r>
            <a:endParaRPr lang="en-US" dirty="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2. Seekers: 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                   person who wants the blood from the blood bank due to various reasons like accidents, surgeries, delivery and many more.</a:t>
            </a:r>
            <a:endParaRPr lang="en-US" dirty="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3. Blood bank: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                          staff people which are working in the blood bank which includes staff member, operator, blood bank in charge, head of pathological department.</a:t>
            </a:r>
            <a:endParaRPr lang="en-US" dirty="0"/>
          </a:p>
          <a:p>
            <a:pPr>
              <a:buNone/>
            </a:pPr>
            <a:endParaRPr lang="en-US" sz="2200" dirty="0">
              <a:cs typeface="Calibri" panose="020F0502020204030204"/>
            </a:endParaRPr>
          </a:p>
          <a:p>
            <a:pPr>
              <a:buNone/>
            </a:pPr>
            <a:r>
              <a:rPr lang="en-US" sz="2200" dirty="0">
                <a:cs typeface="Calibri" panose="020F0502020204030204"/>
              </a:rPr>
              <a:t>Limitations of online blood bank system:</a:t>
            </a:r>
          </a:p>
          <a:p>
            <a:r>
              <a:rPr lang="en-US" sz="2200" dirty="0">
                <a:cs typeface="Calibri" panose="020F0502020204030204"/>
              </a:rPr>
              <a:t>Less security.</a:t>
            </a:r>
          </a:p>
          <a:p>
            <a:r>
              <a:rPr lang="en-US" sz="2200" dirty="0">
                <a:cs typeface="Calibri" panose="020F0502020204030204"/>
              </a:rPr>
              <a:t>Internet connection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Functional requirement​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Non-functional requirement</a:t>
            </a:r>
            <a:r>
              <a:rPr lang="en-US" sz="4600">
                <a:solidFill>
                  <a:srgbClr val="FFFFFF"/>
                </a:solidFill>
              </a:rPr>
              <a:t>​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7" name="Picture 7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375" y="386718"/>
            <a:ext cx="8184913" cy="59086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36" y="1646298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 panose="020F0302020204030204"/>
              </a:rPr>
              <a:t>DFD diagram 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C:\Users\stima\AppData\Local\Microsoft\Windows\INetCache\Content.MSO\CBC0A6CA.tmp">
            <a:extLst>
              <a:ext uri="{FF2B5EF4-FFF2-40B4-BE49-F238E27FC236}">
                <a16:creationId xmlns:a16="http://schemas.microsoft.com/office/drawing/2014/main" id="{5E5D6087-CBCA-4CAC-874A-CBB2E4761E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11" y="289374"/>
            <a:ext cx="4263545" cy="581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549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Office Theme</vt:lpstr>
      <vt:lpstr>PRESENTATION  ON  "BLOOD BANK APPLICATION"</vt:lpstr>
      <vt:lpstr>Introduction</vt:lpstr>
      <vt:lpstr>PROBLEM STATEMENT</vt:lpstr>
      <vt:lpstr>OBJECTIVE</vt:lpstr>
      <vt:lpstr>Literature Review​</vt:lpstr>
      <vt:lpstr>Functional requirement​</vt:lpstr>
      <vt:lpstr>Non-functional requirement​</vt:lpstr>
      <vt:lpstr>ER Diagram</vt:lpstr>
      <vt:lpstr>DFD diagram </vt:lpstr>
      <vt:lpstr>Donor Login Page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Shyam Baral</cp:lastModifiedBy>
  <cp:revision>62</cp:revision>
  <dcterms:created xsi:type="dcterms:W3CDTF">2021-11-20T02:12:00Z</dcterms:created>
  <dcterms:modified xsi:type="dcterms:W3CDTF">2022-07-08T15:54:50Z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D050451047A64671900004C3530037D5</vt:lpwstr>
  </property>
  <property fmtid="{D5CDD505-2E9C-101B-9397-08002B2CF9AE}" pid="3" name="KSOProductBuildVer">
    <vt:lpwstr>1033-11.2.0.11156</vt:lpwstr>
  </property>
</Properties>
</file>