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330" r:id="rId3"/>
    <p:sldId id="322" r:id="rId4"/>
    <p:sldId id="329" r:id="rId5"/>
    <p:sldId id="318" r:id="rId6"/>
    <p:sldId id="32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3EA"/>
    <a:srgbClr val="2F27A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117" y="3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E6725-31A9-45AA-B66E-FEAD965D0F34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4B6B6-3726-498D-B6E3-3A5CC5CBE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ython 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326167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6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4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F3F9B221-990C-46C2-96B7-C48259F08925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1A9BB1B-61AA-4F30-808B-4BD1FCF5B8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rgbClr val="3AA3EA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rgbClr val="3AA3EA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0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ython Head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058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 vert="horz" anchor="ctr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3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B221-990C-46C2-96B7-C48259F08925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BB1B-61AA-4F30-808B-4BD1FCF5B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solidFill>
            <a:srgbClr val="3AA3EA"/>
          </a:solidFill>
        </p:spPr>
        <p:txBody>
          <a:bodyPr vert="vert" lIns="91440" tIns="182880" bIns="182880" anchor="ctr" anchorCtr="0"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B221-990C-46C2-96B7-C48259F08925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BB1B-61AA-4F30-808B-4BD1FCF5B8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ython Head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058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 anchor="ctr" anchorCtr="0"/>
          <a:lstStyle>
            <a:lvl1pPr>
              <a:defRPr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B221-990C-46C2-96B7-C48259F08925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BB1B-61AA-4F30-808B-4BD1FCF5B8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F3F9B221-990C-46C2-96B7-C48259F08925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1A9BB1B-61AA-4F30-808B-4BD1FCF5B8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rgbClr val="3AA3EA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ython Head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058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anchor="ctr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3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B221-990C-46C2-96B7-C48259F08925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BB1B-61AA-4F30-808B-4BD1FCF5B8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ython Head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058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 vert="horz" anchor="ctr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3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B221-990C-46C2-96B7-C48259F08925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BB1B-61AA-4F30-808B-4BD1FCF5B8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ython Heade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058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anchor="ctr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3200" b="1" kern="1200" dirty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B221-990C-46C2-96B7-C48259F08925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BB1B-61AA-4F30-808B-4BD1FCF5B8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B221-990C-46C2-96B7-C48259F08925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BB1B-61AA-4F30-808B-4BD1FCF5B8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  <a:solidFill>
            <a:srgbClr val="3AA3EA"/>
          </a:solidFill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B221-990C-46C2-96B7-C48259F08925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BB1B-61AA-4F30-808B-4BD1FCF5B8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B221-990C-46C2-96B7-C48259F08925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9BB1B-61AA-4F30-808B-4BD1FCF5B8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F9B221-990C-46C2-96B7-C48259F08925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A9BB1B-61AA-4F30-808B-4BD1FCF5B8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Python Excel Automation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Shyam Bhagat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Selenium History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100" dirty="0" smtClean="0"/>
              <a:t>Developed in 2004 by Jason Huggins as a JavaScript library used to automate his manual testing routines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100" dirty="0" smtClean="0"/>
              <a:t>Selenium Core is born whose functionality underlies the Selenium RC (Remote Control) and Selenium IDE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100" dirty="0" smtClean="0"/>
              <a:t>The Limitation of having a JavaScript based automation engine and browser security restricted Selenium to specific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100" dirty="0" smtClean="0"/>
              <a:t>Google, who has been a long time user of Selenium, had a developer named Simon Stewart who developed </a:t>
            </a:r>
            <a:r>
              <a:rPr lang="en-US" sz="3100" dirty="0" err="1" smtClean="0"/>
              <a:t>WebDriver</a:t>
            </a:r>
            <a:r>
              <a:rPr lang="en-US" sz="3100" dirty="0" smtClean="0"/>
              <a:t>. This tool circumvented Selenium’s JavaScript sandbox to allow it to communicate with the Browser and Operating System directly using native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100" dirty="0" smtClean="0"/>
              <a:t>In 2008, Selenium and </a:t>
            </a:r>
            <a:r>
              <a:rPr lang="en-US" sz="3100" dirty="0" err="1" smtClean="0"/>
              <a:t>WebDriver</a:t>
            </a:r>
            <a:r>
              <a:rPr lang="en-US" sz="3100" dirty="0" smtClean="0"/>
              <a:t> merged technologies and intellectual intelligence to provide the best possible test automation framework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Selenium?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371600"/>
            <a:ext cx="8229600" cy="493776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Selenium is a suite of testing automation tools used for Web-Base applications: Selenium IDE, Selenium RC, Selenium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WebDriver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and Selenium Grid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Open source, web-based testing automation tool and cross-browser compliant,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Muti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-language backend support (Java, Ruby, Python, C#, PHP,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ect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These tools provide a rich set of testing functions specifically geared to varied testing scenarios of all types of Web applications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operations provided by these tools are highly flexible and afford many options for comparing UI elements to expected application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Selenium tests can be executed on multiple browser platforms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Selenium?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1479" y="1524000"/>
            <a:ext cx="8101042" cy="432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Selenium?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6533" y="1371601"/>
            <a:ext cx="8190934" cy="463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Anatomy of a &quot;Thank You&quot;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38250" y="1592262"/>
            <a:ext cx="6667500" cy="4191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13509</TotalTime>
  <Words>235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Origin</vt:lpstr>
      <vt:lpstr>Python Excel Automation</vt:lpstr>
      <vt:lpstr>Selenium History</vt:lpstr>
      <vt:lpstr>What is Selenium?</vt:lpstr>
      <vt:lpstr>What is Selenium?</vt:lpstr>
      <vt:lpstr>What is Selenium?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Shyam</dc:creator>
  <cp:lastModifiedBy>Shyam Bhagat</cp:lastModifiedBy>
  <cp:revision>1046</cp:revision>
  <dcterms:created xsi:type="dcterms:W3CDTF">2020-05-29T18:20:29Z</dcterms:created>
  <dcterms:modified xsi:type="dcterms:W3CDTF">2022-06-04T10:08:01Z</dcterms:modified>
</cp:coreProperties>
</file>