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15087600"/>
  <p:notesSz cx="9601200" cy="7315200"/>
  <p:defaultTextStyle>
    <a:defPPr>
      <a:defRPr lang="en-US"/>
    </a:defPPr>
    <a:lvl1pPr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1pPr>
    <a:lvl2pPr marL="1038225" indent="-581025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2pPr>
    <a:lvl3pPr marL="2076450" indent="-1162050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3pPr>
    <a:lvl4pPr marL="3116263" indent="-1744663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4pPr>
    <a:lvl5pPr marL="4154488" indent="-2325688" algn="l" defTabSz="2076450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52">
          <p15:clr>
            <a:srgbClr val="A4A3A4"/>
          </p15:clr>
        </p15:guide>
        <p15:guide id="2" pos="6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774" autoAdjust="0"/>
  </p:normalViewPr>
  <p:slideViewPr>
    <p:cSldViewPr>
      <p:cViewPr varScale="1">
        <p:scale>
          <a:sx n="45" d="100"/>
          <a:sy n="45" d="100"/>
        </p:scale>
        <p:origin x="1397" y="38"/>
      </p:cViewPr>
      <p:guideLst>
        <p:guide orient="horz" pos="4752"/>
        <p:guide pos="6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5913" y="549275"/>
            <a:ext cx="38893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9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855913" y="549275"/>
            <a:ext cx="3889375" cy="27432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="1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FB7E0C-4FEA-4D01-9D63-D6E98DE388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4" y="4686937"/>
            <a:ext cx="18186877" cy="32340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50" y="8549641"/>
            <a:ext cx="14977428" cy="3855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5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3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2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1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6607" y="1871980"/>
            <a:ext cx="15920946" cy="398738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40052" y="1871980"/>
            <a:ext cx="47409946" cy="398738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2" y="9695182"/>
            <a:ext cx="18186877" cy="299656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2" y="6394771"/>
            <a:ext cx="18186877" cy="3300411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38964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928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8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585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48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37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27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1171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053" y="10903587"/>
            <a:ext cx="31663589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250" y="10903587"/>
            <a:ext cx="31667303" cy="30842269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7" y="604204"/>
            <a:ext cx="19256692" cy="2514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3377249"/>
            <a:ext cx="9453760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4784725"/>
            <a:ext cx="9453760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3377249"/>
            <a:ext cx="9457473" cy="1407476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964" indent="0">
              <a:buNone/>
              <a:defRPr sz="4500" b="1"/>
            </a:lvl2pPr>
            <a:lvl3pPr marL="2077928" indent="0">
              <a:buNone/>
              <a:defRPr sz="4100" b="1"/>
            </a:lvl3pPr>
            <a:lvl4pPr marL="3116892" indent="0">
              <a:buNone/>
              <a:defRPr sz="3600" b="1"/>
            </a:lvl4pPr>
            <a:lvl5pPr marL="4155856" indent="0">
              <a:buNone/>
              <a:defRPr sz="3600" b="1"/>
            </a:lvl5pPr>
            <a:lvl6pPr marL="5194820" indent="0">
              <a:buNone/>
              <a:defRPr sz="3600" b="1"/>
            </a:lvl6pPr>
            <a:lvl7pPr marL="6233784" indent="0">
              <a:buNone/>
              <a:defRPr sz="3600" b="1"/>
            </a:lvl7pPr>
            <a:lvl8pPr marL="7272748" indent="0">
              <a:buNone/>
              <a:defRPr sz="3600" b="1"/>
            </a:lvl8pPr>
            <a:lvl9pPr marL="8311712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4784725"/>
            <a:ext cx="9457473" cy="8692834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600711"/>
            <a:ext cx="7039244" cy="2556510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69" y="600712"/>
            <a:ext cx="11961140" cy="12876848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3157222"/>
            <a:ext cx="7039244" cy="10320338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10561319"/>
            <a:ext cx="12837795" cy="1246824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1348106"/>
            <a:ext cx="12837795" cy="9052560"/>
          </a:xfrm>
        </p:spPr>
        <p:txBody>
          <a:bodyPr rtlCol="0">
            <a:normAutofit/>
          </a:bodyPr>
          <a:lstStyle>
            <a:lvl1pPr marL="0" indent="0">
              <a:buNone/>
              <a:defRPr sz="7300"/>
            </a:lvl1pPr>
            <a:lvl2pPr marL="1038964" indent="0">
              <a:buNone/>
              <a:defRPr sz="6400"/>
            </a:lvl2pPr>
            <a:lvl3pPr marL="2077928" indent="0">
              <a:buNone/>
              <a:defRPr sz="5400"/>
            </a:lvl3pPr>
            <a:lvl4pPr marL="3116892" indent="0">
              <a:buNone/>
              <a:defRPr sz="4500"/>
            </a:lvl4pPr>
            <a:lvl5pPr marL="4155856" indent="0">
              <a:buNone/>
              <a:defRPr sz="4500"/>
            </a:lvl5pPr>
            <a:lvl6pPr marL="5194820" indent="0">
              <a:buNone/>
              <a:defRPr sz="4500"/>
            </a:lvl6pPr>
            <a:lvl7pPr marL="6233784" indent="0">
              <a:buNone/>
              <a:defRPr sz="4500"/>
            </a:lvl7pPr>
            <a:lvl8pPr marL="7272748" indent="0">
              <a:buNone/>
              <a:defRPr sz="4500"/>
            </a:lvl8pPr>
            <a:lvl9pPr marL="8311712" indent="0">
              <a:buNone/>
              <a:defRPr sz="45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11808145"/>
            <a:ext cx="12837795" cy="1770696"/>
          </a:xfrm>
        </p:spPr>
        <p:txBody>
          <a:bodyPr/>
          <a:lstStyle>
            <a:lvl1pPr marL="0" indent="0">
              <a:buNone/>
              <a:defRPr sz="3200"/>
            </a:lvl1pPr>
            <a:lvl2pPr marL="1038964" indent="0">
              <a:buNone/>
              <a:defRPr sz="2800"/>
            </a:lvl2pPr>
            <a:lvl3pPr marL="2077928" indent="0">
              <a:buNone/>
              <a:defRPr sz="2300"/>
            </a:lvl3pPr>
            <a:lvl4pPr marL="3116892" indent="0">
              <a:buNone/>
              <a:defRPr sz="2000"/>
            </a:lvl4pPr>
            <a:lvl5pPr marL="4155856" indent="0">
              <a:buNone/>
              <a:defRPr sz="2000"/>
            </a:lvl5pPr>
            <a:lvl6pPr marL="5194820" indent="0">
              <a:buNone/>
              <a:defRPr sz="2000"/>
            </a:lvl6pPr>
            <a:lvl7pPr marL="6233784" indent="0">
              <a:buNone/>
              <a:defRPr sz="2000"/>
            </a:lvl7pPr>
            <a:lvl8pPr marL="7272748" indent="0">
              <a:buNone/>
              <a:defRPr sz="2000"/>
            </a:lvl8pPr>
            <a:lvl9pPr marL="831171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69737" y="603441"/>
            <a:ext cx="19256851" cy="251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9737" y="3520863"/>
            <a:ext cx="19256851" cy="995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07793" tIns="103897" rIns="207793" bIns="1038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737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l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pPr>
                <a:defRPr/>
              </a:pPr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664" y="13983668"/>
            <a:ext cx="6774997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ct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486" y="13983668"/>
            <a:ext cx="4992103" cy="803003"/>
          </a:xfrm>
          <a:prstGeom prst="rect">
            <a:avLst/>
          </a:prstGeom>
        </p:spPr>
        <p:txBody>
          <a:bodyPr vert="horz" lIns="207793" tIns="103897" rIns="207793" bIns="103897" rtlCol="0" anchor="ctr"/>
          <a:lstStyle>
            <a:lvl1pPr algn="r" defTabSz="2077928" fontAlgn="auto">
              <a:spcBef>
                <a:spcPts val="0"/>
              </a:spcBef>
              <a:spcAft>
                <a:spcPts val="0"/>
              </a:spcAft>
              <a:defRPr sz="2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76450" rtl="0" eaLnBrk="0" fontAlgn="base" hangingPunct="0">
        <a:spcBef>
          <a:spcPct val="0"/>
        </a:spcBef>
        <a:spcAft>
          <a:spcPct val="0"/>
        </a:spcAft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2pPr>
      <a:lvl3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3pPr>
      <a:lvl4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4pPr>
      <a:lvl5pPr algn="ctr" defTabSz="2076450" rtl="0" eaLnBrk="0" fontAlgn="base" hangingPunct="0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5pPr>
      <a:lvl6pPr marL="4572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6pPr>
      <a:lvl7pPr marL="9144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7pPr>
      <a:lvl8pPr marL="13716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8pPr>
      <a:lvl9pPr marL="1828800" algn="ctr" defTabSz="2076450" rtl="0" fontAlgn="base">
        <a:spcBef>
          <a:spcPct val="0"/>
        </a:spcBef>
        <a:spcAft>
          <a:spcPct val="0"/>
        </a:spcAft>
        <a:defRPr sz="10000">
          <a:solidFill>
            <a:schemeClr val="tx1"/>
          </a:solidFill>
          <a:latin typeface="Calibri" pitchFamily="34" charset="0"/>
        </a:defRPr>
      </a:lvl9pPr>
    </p:titleStyle>
    <p:bodyStyle>
      <a:lvl1pPr marL="777875" indent="-777875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513" indent="-649288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7150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375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75188" indent="-519113" algn="l" defTabSz="20764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4302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53266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792230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31194" indent="-519482" algn="l" defTabSz="2077928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96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92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89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5856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4820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3784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2748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11712" algn="l" defTabSz="2077928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867" y="35235"/>
            <a:ext cx="21396325" cy="304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584" tIns="32292" rIns="64584" bIns="32292" anchor="ctr"/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71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7100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8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  <a:r>
              <a:rPr lang="en-GB" sz="4800" b="1" dirty="0">
                <a:solidFill>
                  <a:srgbClr val="C00000"/>
                </a:solidFill>
                <a:latin typeface="Bookman Old Style" pitchFamily="18" charset="0"/>
              </a:rPr>
              <a:t>Project Title: SLAM Based Scene Reconstructions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rgbClr val="C00000"/>
                </a:solidFill>
                <a:latin typeface="Bookman Old Style" pitchFamily="18" charset="0"/>
              </a:rPr>
              <a:t>Students  Team :Shyam Desai, Vinayak Nayak, Shridhar </a:t>
            </a:r>
            <a:r>
              <a:rPr lang="en-GB" sz="3600" dirty="0" err="1">
                <a:solidFill>
                  <a:srgbClr val="C00000"/>
                </a:solidFill>
                <a:latin typeface="Bookman Old Style" pitchFamily="18" charset="0"/>
              </a:rPr>
              <a:t>Naragund</a:t>
            </a:r>
            <a:endParaRPr lang="en-GB" sz="3600" dirty="0">
              <a:solidFill>
                <a:srgbClr val="C00000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rgbClr val="C00000"/>
                </a:solidFill>
                <a:latin typeface="Bookman Old Style" pitchFamily="18" charset="0"/>
              </a:rPr>
              <a:t>                              Guide: </a:t>
            </a:r>
            <a:r>
              <a:rPr lang="en-GB" sz="3600" dirty="0" err="1">
                <a:solidFill>
                  <a:srgbClr val="C00000"/>
                </a:solidFill>
                <a:latin typeface="Bookman Old Style" pitchFamily="18" charset="0"/>
              </a:rPr>
              <a:t>Dr.</a:t>
            </a:r>
            <a:r>
              <a:rPr lang="en-GB" sz="3600" dirty="0">
                <a:solidFill>
                  <a:srgbClr val="C00000"/>
                </a:solidFill>
                <a:latin typeface="Bookman Old Style" pitchFamily="18" charset="0"/>
              </a:rPr>
              <a:t> Uma </a:t>
            </a:r>
            <a:r>
              <a:rPr lang="en-GB" sz="3600" dirty="0" err="1">
                <a:solidFill>
                  <a:srgbClr val="C00000"/>
                </a:solidFill>
                <a:latin typeface="Bookman Old Style" pitchFamily="18" charset="0"/>
              </a:rPr>
              <a:t>Mudenagudi</a:t>
            </a:r>
            <a:r>
              <a:rPr lang="en-GB" sz="3600" dirty="0">
                <a:solidFill>
                  <a:srgbClr val="C00000"/>
                </a:solidFill>
                <a:latin typeface="Bookman Old Style" pitchFamily="18" charset="0"/>
              </a:rPr>
              <a:t> , Ramesh </a:t>
            </a:r>
            <a:r>
              <a:rPr lang="en-GB" sz="3600" dirty="0" err="1">
                <a:solidFill>
                  <a:srgbClr val="C00000"/>
                </a:solidFill>
                <a:latin typeface="Bookman Old Style" pitchFamily="18" charset="0"/>
              </a:rPr>
              <a:t>Tabib</a:t>
            </a:r>
            <a:endParaRPr lang="en-GB" sz="3600" dirty="0">
              <a:solidFill>
                <a:srgbClr val="C00000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rgbClr val="C00000"/>
                </a:solidFill>
                <a:latin typeface="Bookman Old Style" pitchFamily="18" charset="0"/>
              </a:rPr>
              <a:t>                               School Of Electronics and Communication Engineering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200" dirty="0">
                <a:solidFill>
                  <a:srgbClr val="C00000"/>
                </a:solidFill>
                <a:latin typeface="Bookman Old Style" pitchFamily="18" charset="0"/>
              </a:rPr>
              <a:t>Email id:01fe21bec305@kletech.ac.in</a:t>
            </a: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200" dirty="0">
              <a:solidFill>
                <a:schemeClr val="tx1"/>
              </a:solidFill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IN" sz="7200" dirty="0">
              <a:latin typeface="Bookman Old Style" pitchFamily="18" charset="0"/>
            </a:endParaRPr>
          </a:p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3600" dirty="0">
              <a:latin typeface="Bookman Old Style" pitchFamily="18" charset="0"/>
            </a:endParaRPr>
          </a:p>
        </p:txBody>
      </p:sp>
      <p:sp>
        <p:nvSpPr>
          <p:cNvPr id="2060" name="Text Box 25"/>
          <p:cNvSpPr txBox="1">
            <a:spLocks noChangeArrowheads="1"/>
          </p:cNvSpPr>
          <p:nvPr/>
        </p:nvSpPr>
        <p:spPr bwMode="auto">
          <a:xfrm>
            <a:off x="276801" y="5994706"/>
            <a:ext cx="6858000" cy="7477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t" anchorCtr="1"/>
          <a:lstStyle/>
          <a:p>
            <a:r>
              <a:rPr lang="en-US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Objectives</a:t>
            </a:r>
            <a:endParaRPr lang="en-US" sz="34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-4661008" y="7115172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166387" y="8676212"/>
            <a:ext cx="6858000" cy="8863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164592" tIns="164592" rIns="164592" bIns="164592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Contributions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4962" y="3113686"/>
            <a:ext cx="678661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ookman Old Style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Bookman Old Style" pitchFamily="18" charset="0"/>
              </a:rPr>
              <a:t>Problem statement</a:t>
            </a:r>
            <a:endParaRPr lang="en-GB" sz="2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4923196" y="8235646"/>
            <a:ext cx="5857916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Conclusions</a:t>
            </a:r>
            <a:endParaRPr lang="en-US" sz="36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14249400"/>
            <a:ext cx="21396325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Bookman Old Style" pitchFamily="18" charset="0"/>
              </a:rPr>
              <a:t>Minor Project</a:t>
            </a:r>
            <a:r>
              <a:rPr lang="en-US" sz="2800" b="1">
                <a:solidFill>
                  <a:srgbClr val="C00000"/>
                </a:solidFill>
                <a:latin typeface="Bookman Old Style" pitchFamily="18" charset="0"/>
              </a:rPr>
              <a:t>_2- 2023-2024</a:t>
            </a:r>
            <a:endParaRPr lang="en-US" sz="2800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pic>
        <p:nvPicPr>
          <p:cNvPr id="20" name="Picture 19" descr="C:\Documents and Settings\Ramesh\Desktop\UAS\Documents\images.png">
            <a:extLst>
              <a:ext uri="{FF2B5EF4-FFF2-40B4-BE49-F238E27FC236}">
                <a16:creationId xmlns:a16="http://schemas.microsoft.com/office/drawing/2014/main" id="{E42FAEF3-D96E-4D4F-A562-D32D0575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67" y="1409815"/>
            <a:ext cx="5516562" cy="1631651"/>
          </a:xfrm>
          <a:prstGeom prst="rect">
            <a:avLst/>
          </a:prstGeom>
          <a:noFill/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8FFBDF2B-DE39-47F4-A620-0670AE22FC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763" y="739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0C138-88C5-431E-AB7F-224F42F123D9}"/>
              </a:ext>
            </a:extLst>
          </p:cNvPr>
          <p:cNvSpPr txBox="1"/>
          <p:nvPr/>
        </p:nvSpPr>
        <p:spPr>
          <a:xfrm>
            <a:off x="308791" y="3855853"/>
            <a:ext cx="678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2800" dirty="0"/>
              <a:t>Localization : Estimate the robot’s position.</a:t>
            </a:r>
            <a:endParaRPr lang="en-IN" sz="28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IN" sz="2800" dirty="0"/>
              <a:t>Mapping: Building the map.</a:t>
            </a: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2800" dirty="0"/>
              <a:t>Building a map and localizing in it simultaneously using ORB algorithm.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00A6FD-17A6-40FF-9C58-EC2B8B6DCDAA}"/>
              </a:ext>
            </a:extLst>
          </p:cNvPr>
          <p:cNvSpPr txBox="1"/>
          <p:nvPr/>
        </p:nvSpPr>
        <p:spPr>
          <a:xfrm>
            <a:off x="420716" y="9578879"/>
            <a:ext cx="6700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Implementing 3D dense  reconstructions using NICER-SLAM</a:t>
            </a:r>
          </a:p>
          <a:p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79132-BAA0-4876-E3C5-300D45233813}"/>
              </a:ext>
            </a:extLst>
          </p:cNvPr>
          <p:cNvSpPr txBox="1"/>
          <p:nvPr/>
        </p:nvSpPr>
        <p:spPr>
          <a:xfrm>
            <a:off x="375467" y="6877547"/>
            <a:ext cx="678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2800" dirty="0"/>
              <a:t>Setup a ORB based SLAM for 3D scene     reconstruction.</a:t>
            </a:r>
            <a:endParaRPr lang="en-IN" sz="2800" dirty="0"/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US" sz="2800" dirty="0"/>
              <a:t>Camera calibration and scene reconstruction.</a:t>
            </a:r>
            <a:endParaRPr lang="en-IN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5940A2-908C-F9AA-93B2-0D20C70687C4}"/>
              </a:ext>
            </a:extLst>
          </p:cNvPr>
          <p:cNvSpPr/>
          <p:nvPr/>
        </p:nvSpPr>
        <p:spPr>
          <a:xfrm>
            <a:off x="7519996" y="3277782"/>
            <a:ext cx="13577062" cy="47517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ctr"/>
            <a:r>
              <a:rPr lang="en-GB" sz="44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Proposed Framework</a:t>
            </a:r>
          </a:p>
          <a:p>
            <a:pPr lvl="1" algn="ctr"/>
            <a:endParaRPr lang="en-GB" sz="44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8062822" y="8318961"/>
            <a:ext cx="6096002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lIns="161460" tIns="161460" rIns="161460" bIns="161460" anchor="ctr" anchorCtr="1"/>
          <a:lstStyle/>
          <a:p>
            <a:pPr algn="ctr" defTabSz="3098800"/>
            <a:r>
              <a:rPr lang="en-GB" sz="3400" dirty="0">
                <a:latin typeface="Bookman Old Style" pitchFamily="18" charset="0"/>
              </a:rPr>
              <a:t>   </a:t>
            </a: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Results and Discussion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7568F7-C7B4-A033-FDF1-D08267611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91" y="4000817"/>
            <a:ext cx="13178638" cy="39198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4268FB-A52D-50A2-1D20-ADAC1E1CF3DB}"/>
              </a:ext>
            </a:extLst>
          </p:cNvPr>
          <p:cNvSpPr txBox="1"/>
          <p:nvPr/>
        </p:nvSpPr>
        <p:spPr>
          <a:xfrm>
            <a:off x="14461254" y="9573239"/>
            <a:ext cx="678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§"/>
            </a:pPr>
            <a:r>
              <a:rPr lang="en-IN" sz="2800" dirty="0"/>
              <a:t> SLAM efficiently builds 3D maps while navigating</a:t>
            </a:r>
          </a:p>
          <a:p>
            <a:pPr marL="742950" indent="-742950">
              <a:buFont typeface="Wingdings" panose="05000000000000000000" pitchFamily="2" charset="2"/>
              <a:buChar char="§"/>
            </a:pPr>
            <a:r>
              <a:rPr lang="en-IN" sz="2800" dirty="0"/>
              <a:t>This allows for real time scene reconstruction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89682-772F-2DA8-41B0-DF3783F1D9E6}"/>
              </a:ext>
            </a:extLst>
          </p:cNvPr>
          <p:cNvSpPr/>
          <p:nvPr/>
        </p:nvSpPr>
        <p:spPr>
          <a:xfrm>
            <a:off x="256574" y="10704851"/>
            <a:ext cx="678180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20779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solidFill>
                  <a:srgbClr val="C00000"/>
                </a:solidFill>
                <a:latin typeface="Bookman Old Style" pitchFamily="18" charset="0"/>
                <a:cs typeface="Arial" pitchFamily="34" charset="0"/>
              </a:rPr>
              <a:t>Literature survey</a:t>
            </a:r>
            <a:endParaRPr lang="en-US" sz="3600" b="1" dirty="0">
              <a:solidFill>
                <a:srgbClr val="C00000"/>
              </a:solidFill>
              <a:latin typeface="Bookman Old Style" pitchFamily="18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EDF17-2047-EB64-1173-A9D9B2359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240" y="9141751"/>
            <a:ext cx="2991324" cy="1886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BC5650-BE1B-FFB0-4D81-5B4A5B180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9240" y="11086783"/>
            <a:ext cx="3043673" cy="2585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52D0EC-375E-46E9-1249-6348FFE46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9097" y="9176302"/>
            <a:ext cx="3200400" cy="25859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B9EEA0-7956-1AB8-BF42-B535BE7158ED}"/>
              </a:ext>
            </a:extLst>
          </p:cNvPr>
          <p:cNvSpPr/>
          <p:nvPr/>
        </p:nvSpPr>
        <p:spPr>
          <a:xfrm>
            <a:off x="8178575" y="13731510"/>
            <a:ext cx="3043673" cy="517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ORB SLAM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8EE469-9821-4046-09BA-03740FC9FA45}"/>
              </a:ext>
            </a:extLst>
          </p:cNvPr>
          <p:cNvSpPr/>
          <p:nvPr/>
        </p:nvSpPr>
        <p:spPr>
          <a:xfrm>
            <a:off x="11515726" y="13629605"/>
            <a:ext cx="2667000" cy="533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NICER SLAM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1E951-E8F6-3584-DC04-971B35A14B90}"/>
              </a:ext>
            </a:extLst>
          </p:cNvPr>
          <p:cNvSpPr txBox="1"/>
          <p:nvPr/>
        </p:nvSpPr>
        <p:spPr>
          <a:xfrm>
            <a:off x="353001" y="11460246"/>
            <a:ext cx="678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§"/>
            </a:pPr>
            <a:r>
              <a:rPr lang="en-IN" sz="2800" dirty="0"/>
              <a:t> 3-D Reconstruction System Based on Multi Sensor:</a:t>
            </a:r>
            <a:r>
              <a:rPr lang="en-US" sz="2800" dirty="0"/>
              <a:t>The research presents a 3D reconstruction system for indoor scene mapping by mobile robots, utilizing the ORB-SLAM algorithm 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160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Wingdings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SHYAM DESAI</cp:lastModifiedBy>
  <cp:revision>194</cp:revision>
  <dcterms:created xsi:type="dcterms:W3CDTF">2009-07-23T11:11:30Z</dcterms:created>
  <dcterms:modified xsi:type="dcterms:W3CDTF">2024-06-19T09:17:57Z</dcterms:modified>
</cp:coreProperties>
</file>