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r+h2DLkVF4yLA9dsXy5toSnf7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2743" y="549275"/>
            <a:ext cx="4875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1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74934" y="-1217406"/>
            <a:ext cx="3394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27305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8531925" y="4032825"/>
            <a:ext cx="13593299" cy="6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4846799" y="-2695875"/>
            <a:ext cx="13593299" cy="20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27305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27305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6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400" lIns="82800" spcFirstLastPara="1" rIns="82800" wrap="square" tIns="4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512888" y="3717132"/>
            <a:ext cx="13531800" cy="10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5197139" y="3717132"/>
            <a:ext cx="13533299" cy="10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400" lIns="82800" spcFirstLastPara="1" rIns="82800" wrap="square" tIns="4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400" lIns="82800" spcFirstLastPara="1" rIns="82800" wrap="square" tIns="4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00" lIns="82800" spcFirstLastPara="1" rIns="82800" wrap="square" tIns="4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144000" cy="7584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875" lIns="25725" spcFirstLastPara="1" rIns="25725" wrap="square" tIns="1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457200" lvl="0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    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2824" y="1889889"/>
            <a:ext cx="3299295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64350" lIns="64350" spcFirstLastPara="1" rIns="64350" wrap="square" tIns="64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</a:t>
            </a:r>
            <a:r>
              <a:rPr b="1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b="0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508779" y="3170729"/>
            <a:ext cx="2832548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1" anchor="ctr" bIns="64350" lIns="64350" spcFirstLastPara="1" rIns="64350" wrap="square" tIns="6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 and Discussion</a:t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5925" y="3461922"/>
            <a:ext cx="3246194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65600" lIns="65600" spcFirstLastPara="1" rIns="65600" wrap="square" tIns="65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Contributions</a:t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"/>
          <p:cNvSpPr/>
          <p:nvPr/>
        </p:nvSpPr>
        <p:spPr>
          <a:xfrm rot="-5400000">
            <a:off x="5100946" y="-785740"/>
            <a:ext cx="2285297" cy="5488862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8225" lIns="36425" spcFirstLastPara="1" rIns="36425" wrap="square" tIns="1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22824" y="827450"/>
            <a:ext cx="3299295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18225" lIns="36425" spcFirstLastPara="1" rIns="36425" wrap="square" tIns="1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b="1" i="0" sz="1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437078" y="3167132"/>
            <a:ext cx="2559528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18225" lIns="36425" spcFirstLastPara="1" rIns="36425" wrap="square" tIns="1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Conclusions</a:t>
            </a:r>
            <a:endParaRPr b="0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4941605"/>
            <a:ext cx="9144000" cy="20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DAEE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18225" lIns="36425" spcFirstLastPara="1" rIns="36425" wrap="square" tIns="18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Mini Project 2023-24</a:t>
            </a:r>
            <a:endParaRPr sz="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6100" y="2638250"/>
            <a:ext cx="28845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36425" spcFirstLastPara="1" rIns="36425" wrap="square" tIns="36425">
            <a:spAutoFit/>
          </a:bodyPr>
          <a:lstStyle/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66101" y="3940250"/>
            <a:ext cx="2951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36425" spcFirstLastPara="1" rIns="36425" wrap="square" tIns="36425">
            <a:spAutoFit/>
          </a:bodyPr>
          <a:lstStyle/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277825" y="4072425"/>
            <a:ext cx="2710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36425" spcFirstLastPara="1" rIns="36425" wrap="square" tIns="36425">
            <a:spAutoFit/>
          </a:bodyPr>
          <a:lstStyle/>
          <a:p>
            <a:pPr indent="-88900" lvl="0" marL="177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-109750"/>
            <a:ext cx="2884501" cy="901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632950" y="26943"/>
            <a:ext cx="635507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SEMI ANNOTATION TOOL FOR VIDEO OBJECTS.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66100" y="1137424"/>
            <a:ext cx="318869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 automated annotation tool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towards object detection and 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videos.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66100" y="2222810"/>
            <a:ext cx="32560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detection and 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algorithms for video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identification.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annotation tool,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integrating logic for error correction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52761" y="3798849"/>
            <a:ext cx="324640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algorithms for video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object detection and tracking.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user-friendly annotation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tool with integrated error correction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489" y="1037069"/>
            <a:ext cx="5324750" cy="198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1669" y="3500477"/>
            <a:ext cx="1351926" cy="137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8779" y="3508097"/>
            <a:ext cx="1305846" cy="137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6418372" y="3380009"/>
            <a:ext cx="2735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implemented algorithms enhance video object detection and tracking.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annotation tool, with error correction, ensures accurate and efficient object representation.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67556" y="778142"/>
            <a:ext cx="2152075" cy="37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658766" y="297113"/>
            <a:ext cx="35493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School of Electronics and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695636" y="473493"/>
            <a:ext cx="35125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Shyam, Shridhar, Vinayak and Guide: Uma Mudenagudi, Ramesh Tabib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01fe21bec110@kletech.ac.in,01fe21bec116@kletech.ac.in,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Vinayak</dc:creator>
</cp:coreProperties>
</file>