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65" r:id="rId5"/>
    <p:sldId id="266" r:id="rId6"/>
    <p:sldId id="271" r:id="rId7"/>
    <p:sldId id="272" r:id="rId8"/>
    <p:sldId id="270" r:id="rId9"/>
    <p:sldId id="268" r:id="rId10"/>
    <p:sldId id="267" r:id="rId11"/>
    <p:sldId id="273" r:id="rId12"/>
    <p:sldId id="275" r:id="rId13"/>
    <p:sldId id="276" r:id="rId14"/>
    <p:sldId id="261" r:id="rId15"/>
    <p:sldId id="262" r:id="rId16"/>
    <p:sldId id="263"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308" autoAdjust="0"/>
    <p:restoredTop sz="94660" autoAdjust="0"/>
  </p:normalViewPr>
  <p:slideViewPr>
    <p:cSldViewPr>
      <p:cViewPr varScale="1">
        <p:scale>
          <a:sx n="88" d="100"/>
          <a:sy n="88" d="100"/>
        </p:scale>
        <p:origin x="-1296" y="-77"/>
      </p:cViewPr>
      <p:guideLst>
        <p:guide orient="horz" pos="2160"/>
        <p:guide pos="2880"/>
      </p:guideLst>
    </p:cSldViewPr>
  </p:slideViewPr>
  <p:outlineViewPr>
    <p:cViewPr>
      <p:scale>
        <a:sx n="33" d="100"/>
        <a:sy n="33" d="100"/>
      </p:scale>
      <p:origin x="0" y="965"/>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464A19A-60B7-48B3-864E-264E1B249679}" type="datetimeFigureOut">
              <a:rPr lang="en-US" smtClean="0"/>
              <a:pPr/>
              <a:t>5/5/2020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696AD4D-901C-437C-9119-8847AEB83D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96AD4D-901C-437C-9119-8847AEB83D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96AD4D-901C-437C-9119-8847AEB83D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96AD4D-901C-437C-9119-8847AEB83D9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96AD4D-901C-437C-9119-8847AEB83D9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696AD4D-901C-437C-9119-8847AEB83D93}"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696AD4D-901C-437C-9119-8847AEB83D9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696AD4D-901C-437C-9119-8847AEB83D9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696AD4D-901C-437C-9119-8847AEB83D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464A19A-60B7-48B3-864E-264E1B249679}" type="datetimeFigureOut">
              <a:rPr lang="en-US" smtClean="0"/>
              <a:pPr/>
              <a:t>5/5/2020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696AD4D-901C-437C-9119-8847AEB83D9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464A19A-60B7-48B3-864E-264E1B249679}" type="datetimeFigureOut">
              <a:rPr lang="en-US" smtClean="0"/>
              <a:pPr/>
              <a:t>5/5/2020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696AD4D-901C-437C-9119-8847AEB83D9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64A19A-60B7-48B3-864E-264E1B249679}" type="datetimeFigureOut">
              <a:rPr lang="en-US" smtClean="0"/>
              <a:pPr/>
              <a:t>5/5/2020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96AD4D-901C-437C-9119-8847AEB83D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Tourism Simplified  Through Voice</a:t>
            </a:r>
            <a:endParaRPr lang="en-US" dirty="0"/>
          </a:p>
        </p:txBody>
      </p:sp>
      <p:sp>
        <p:nvSpPr>
          <p:cNvPr id="3" name="Subtitle 2"/>
          <p:cNvSpPr>
            <a:spLocks noGrp="1"/>
          </p:cNvSpPr>
          <p:nvPr>
            <p:ph type="subTitle" idx="1"/>
          </p:nvPr>
        </p:nvSpPr>
        <p:spPr/>
        <p:txBody>
          <a:bodyPr>
            <a:normAutofit/>
          </a:bodyPr>
          <a:lstStyle/>
          <a:p>
            <a:r>
              <a:rPr lang="en-US" sz="2400" dirty="0" err="1" smtClean="0">
                <a:solidFill>
                  <a:schemeClr val="bg1">
                    <a:lumMod val="65000"/>
                  </a:schemeClr>
                </a:solidFill>
              </a:rPr>
              <a:t>B,Tech</a:t>
            </a:r>
            <a:r>
              <a:rPr lang="en-US" sz="2400" dirty="0" smtClean="0">
                <a:solidFill>
                  <a:schemeClr val="bg1">
                    <a:lumMod val="65000"/>
                  </a:schemeClr>
                </a:solidFill>
              </a:rPr>
              <a:t> (4</a:t>
            </a:r>
            <a:r>
              <a:rPr lang="en-US" sz="2400" baseline="30000" dirty="0" smtClean="0">
                <a:solidFill>
                  <a:schemeClr val="bg1">
                    <a:lumMod val="65000"/>
                  </a:schemeClr>
                </a:solidFill>
              </a:rPr>
              <a:t>th</a:t>
            </a:r>
            <a:r>
              <a:rPr lang="en-US" sz="2400" dirty="0" smtClean="0">
                <a:solidFill>
                  <a:schemeClr val="bg1">
                    <a:lumMod val="65000"/>
                  </a:schemeClr>
                </a:solidFill>
              </a:rPr>
              <a:t> Year)</a:t>
            </a:r>
          </a:p>
          <a:p>
            <a:r>
              <a:rPr lang="en-US" sz="2400" dirty="0" smtClean="0">
                <a:solidFill>
                  <a:schemeClr val="bg1">
                    <a:lumMod val="65000"/>
                  </a:schemeClr>
                </a:solidFill>
              </a:rPr>
              <a:t>Major Project</a:t>
            </a:r>
            <a:endParaRPr lang="en-US" sz="2400" dirty="0">
              <a:solidFill>
                <a:schemeClr val="bg1">
                  <a:lumMod val="65000"/>
                </a:schemeClr>
              </a:solidFill>
            </a:endParaRPr>
          </a:p>
        </p:txBody>
      </p:sp>
      <p:sp>
        <p:nvSpPr>
          <p:cNvPr id="4" name="Subtitle 2"/>
          <p:cNvSpPr txBox="1">
            <a:spLocks/>
          </p:cNvSpPr>
          <p:nvPr/>
        </p:nvSpPr>
        <p:spPr>
          <a:xfrm>
            <a:off x="152400" y="5181600"/>
            <a:ext cx="3886200" cy="1676400"/>
          </a:xfrm>
          <a:prstGeom prst="rect">
            <a:avLst/>
          </a:prstGeom>
        </p:spPr>
        <p:txBody>
          <a:bodyPr vert="horz" lIns="45720" rIns="45720">
            <a:normAutofit fontScale="77500" lnSpcReduction="20000"/>
          </a:bodyPr>
          <a:lstStyle/>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bg1"/>
                </a:solidFill>
                <a:effectLst/>
                <a:uLnTx/>
                <a:uFillTx/>
                <a:latin typeface="+mn-lt"/>
                <a:ea typeface="+mn-ea"/>
                <a:cs typeface="+mn-cs"/>
              </a:rPr>
              <a:t>Prepared by</a:t>
            </a:r>
            <a:r>
              <a:rPr kumimoji="0" lang="en-US" sz="2700" b="0" i="0" u="none" strike="noStrike" kern="1200" cap="none" spc="0" normalizeH="0" noProof="0" dirty="0" smtClean="0">
                <a:ln>
                  <a:noFill/>
                </a:ln>
                <a:solidFill>
                  <a:schemeClr val="bg1"/>
                </a:solidFill>
                <a:effectLst/>
                <a:uLnTx/>
                <a:uFillTx/>
                <a:latin typeface="+mn-lt"/>
                <a:ea typeface="+mn-ea"/>
                <a:cs typeface="+mn-cs"/>
              </a:rPr>
              <a:t> :</a:t>
            </a:r>
            <a:endParaRPr kumimoji="0" lang="en-US" sz="2700" b="0" i="0" u="none" strike="noStrike" kern="1200" cap="none" spc="0" normalizeH="0" baseline="0" noProof="0" dirty="0" smtClean="0">
              <a:ln>
                <a:noFill/>
              </a:ln>
              <a:solidFill>
                <a:schemeClr val="bg1"/>
              </a:solidFill>
              <a:effectLst/>
              <a:uLnTx/>
              <a:uFillTx/>
              <a:latin typeface="+mn-lt"/>
              <a:ea typeface="+mn-ea"/>
              <a:cs typeface="+mn-cs"/>
            </a:endParaRP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err="1" smtClean="0">
                <a:ln>
                  <a:noFill/>
                </a:ln>
                <a:solidFill>
                  <a:schemeClr val="bg1"/>
                </a:solidFill>
                <a:effectLst/>
                <a:uLnTx/>
                <a:uFillTx/>
                <a:latin typeface="+mn-lt"/>
                <a:ea typeface="+mn-ea"/>
                <a:cs typeface="+mn-cs"/>
              </a:rPr>
              <a:t>Sanskar</a:t>
            </a:r>
            <a:r>
              <a:rPr kumimoji="0" lang="en-US" sz="27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700" b="0" i="0" u="none" strike="noStrike" kern="1200" cap="none" spc="0" normalizeH="0" baseline="0" noProof="0" dirty="0" err="1" smtClean="0">
                <a:ln>
                  <a:noFill/>
                </a:ln>
                <a:solidFill>
                  <a:schemeClr val="bg1"/>
                </a:solidFill>
                <a:effectLst/>
                <a:uLnTx/>
                <a:uFillTx/>
                <a:latin typeface="+mn-lt"/>
                <a:ea typeface="+mn-ea"/>
                <a:cs typeface="+mn-cs"/>
              </a:rPr>
              <a:t>Mittal</a:t>
            </a:r>
            <a:endParaRPr lang="en-US" sz="2700" dirty="0">
              <a:solidFill>
                <a:schemeClr val="bg1"/>
              </a:solidFill>
            </a:endParaRP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err="1" smtClean="0">
                <a:ln>
                  <a:noFill/>
                </a:ln>
                <a:solidFill>
                  <a:schemeClr val="bg1"/>
                </a:solidFill>
                <a:effectLst/>
                <a:uLnTx/>
                <a:uFillTx/>
                <a:latin typeface="+mn-lt"/>
                <a:ea typeface="+mn-ea"/>
                <a:cs typeface="+mn-cs"/>
              </a:rPr>
              <a:t>Shya</a:t>
            </a:r>
            <a:r>
              <a:rPr lang="en-US" sz="2700" dirty="0" err="1" smtClean="0">
                <a:solidFill>
                  <a:schemeClr val="bg1"/>
                </a:solidFill>
              </a:rPr>
              <a:t>mendra</a:t>
            </a:r>
            <a:r>
              <a:rPr lang="en-US" sz="2700" dirty="0" smtClean="0">
                <a:solidFill>
                  <a:schemeClr val="bg1"/>
                </a:solidFill>
              </a:rPr>
              <a:t> </a:t>
            </a:r>
            <a:r>
              <a:rPr lang="en-US" sz="2700" dirty="0" err="1" smtClean="0">
                <a:solidFill>
                  <a:schemeClr val="bg1"/>
                </a:solidFill>
              </a:rPr>
              <a:t>Bhadauria</a:t>
            </a:r>
            <a:endParaRPr lang="en-US" sz="2700" dirty="0" smtClean="0">
              <a:solidFill>
                <a:schemeClr val="bg1"/>
              </a:solidFill>
            </a:endParaRP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bg1"/>
                </a:solidFill>
                <a:effectLst/>
                <a:uLnTx/>
                <a:uFillTx/>
                <a:latin typeface="+mn-lt"/>
                <a:ea typeface="+mn-ea"/>
                <a:cs typeface="+mn-cs"/>
              </a:rPr>
              <a:t>Divyansh</a:t>
            </a:r>
            <a:r>
              <a:rPr kumimoji="0" lang="en-US" sz="2700" b="0" i="0" u="none" strike="noStrike" kern="1200" cap="none" spc="0" normalizeH="0" noProof="0" dirty="0" smtClean="0">
                <a:ln>
                  <a:noFill/>
                </a:ln>
                <a:solidFill>
                  <a:schemeClr val="bg1"/>
                </a:solidFill>
                <a:effectLst/>
                <a:uLnTx/>
                <a:uFillTx/>
                <a:latin typeface="+mn-lt"/>
                <a:ea typeface="+mn-ea"/>
                <a:cs typeface="+mn-cs"/>
              </a:rPr>
              <a:t> Kathait</a:t>
            </a: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700" baseline="0" dirty="0" err="1" smtClean="0">
                <a:solidFill>
                  <a:schemeClr val="bg1"/>
                </a:solidFill>
              </a:rPr>
              <a:t>Shivank</a:t>
            </a:r>
            <a:endParaRPr kumimoji="0" lang="en-US" sz="270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Subtitle 2"/>
          <p:cNvSpPr txBox="1">
            <a:spLocks/>
          </p:cNvSpPr>
          <p:nvPr/>
        </p:nvSpPr>
        <p:spPr>
          <a:xfrm>
            <a:off x="5867400" y="5867400"/>
            <a:ext cx="3276600" cy="838200"/>
          </a:xfrm>
          <a:prstGeom prst="rect">
            <a:avLst/>
          </a:prstGeom>
        </p:spPr>
        <p:txBody>
          <a:bodyPr vert="horz" lIns="45720" rIns="45720">
            <a:normAutofit fontScale="85000" lnSpcReduction="20000"/>
          </a:bodyPr>
          <a:lstStyle/>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baseline="0" noProof="0" dirty="0" smtClean="0">
                <a:ln>
                  <a:noFill/>
                </a:ln>
                <a:solidFill>
                  <a:schemeClr val="bg1"/>
                </a:solidFill>
                <a:effectLst/>
                <a:uLnTx/>
                <a:uFillTx/>
                <a:latin typeface="+mn-lt"/>
                <a:ea typeface="+mn-ea"/>
                <a:cs typeface="+mn-cs"/>
              </a:rPr>
              <a:t>Under</a:t>
            </a:r>
            <a:r>
              <a:rPr kumimoji="0" lang="en-US" sz="2000" b="0" i="0" u="none" strike="noStrike" kern="1200" cap="none" spc="0" normalizeH="0" noProof="0" dirty="0" smtClean="0">
                <a:ln>
                  <a:noFill/>
                </a:ln>
                <a:solidFill>
                  <a:schemeClr val="bg1"/>
                </a:solidFill>
                <a:effectLst/>
                <a:uLnTx/>
                <a:uFillTx/>
                <a:latin typeface="+mn-lt"/>
                <a:ea typeface="+mn-ea"/>
                <a:cs typeface="+mn-cs"/>
              </a:rPr>
              <a:t> Guidance :</a:t>
            </a: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baseline="0" noProof="0" dirty="0" smtClean="0">
                <a:ln>
                  <a:noFill/>
                </a:ln>
                <a:solidFill>
                  <a:schemeClr val="bg1"/>
                </a:solidFill>
                <a:effectLst/>
                <a:uLnTx/>
                <a:uFillTx/>
                <a:latin typeface="+mn-lt"/>
                <a:ea typeface="+mn-ea"/>
                <a:cs typeface="+mn-cs"/>
              </a:rPr>
              <a:t>Mr.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Vivek</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Mishra</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IN" sz="1600" dirty="0" smtClean="0">
                <a:solidFill>
                  <a:schemeClr val="bg1"/>
                </a:solidFill>
              </a:rPr>
              <a:t>(Assistant Professor)</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just"/>
            <a:r>
              <a:rPr lang="en-US" dirty="0" smtClean="0"/>
              <a:t>Voice Interaction </a:t>
            </a:r>
            <a:r>
              <a:rPr lang="en-US" dirty="0" err="1" smtClean="0"/>
              <a:t>FlowChart</a:t>
            </a:r>
            <a:endParaRPr lang="en-US" dirty="0"/>
          </a:p>
        </p:txBody>
      </p:sp>
      <p:pic>
        <p:nvPicPr>
          <p:cNvPr id="5" name="Content Placeholder 4"/>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066800" y="1600200"/>
            <a:ext cx="6486525" cy="3352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543800" cy="1143000"/>
          </a:xfrm>
        </p:spPr>
        <p:txBody>
          <a:bodyPr/>
          <a:lstStyle/>
          <a:p>
            <a:endParaRPr lang="en-US" dirty="0"/>
          </a:p>
        </p:txBody>
      </p:sp>
      <p:pic>
        <p:nvPicPr>
          <p:cNvPr id="4" name="Content Placeholder 3"/>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381000" y="152400"/>
            <a:ext cx="8153400" cy="3124200"/>
          </a:xfrm>
          <a:prstGeom prst="rect">
            <a:avLst/>
          </a:prstGeom>
        </p:spPr>
      </p:pic>
      <p:pic>
        <p:nvPicPr>
          <p:cNvPr id="12" name="Picture 11"/>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381000" y="3429000"/>
            <a:ext cx="8229600" cy="304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WORKING OF PROJEST</a:t>
            </a:r>
            <a:br>
              <a:rPr lang="en-US" smtClean="0"/>
            </a:br>
            <a:endParaRPr lang="en-US" dirty="0"/>
          </a:p>
        </p:txBody>
      </p:sp>
      <p:sp>
        <p:nvSpPr>
          <p:cNvPr id="12" name="Text Placeholder 11"/>
          <p:cNvSpPr>
            <a:spLocks noGrp="1"/>
          </p:cNvSpPr>
          <p:nvPr>
            <p:ph type="body" idx="1"/>
          </p:nvPr>
        </p:nvSpPr>
        <p:spPr>
          <a:xfrm flipV="1">
            <a:off x="2438400" y="4343400"/>
            <a:ext cx="228599" cy="152399"/>
          </a:xfrm>
        </p:spPr>
        <p:txBody>
          <a:bodyPr>
            <a:normAutofit fontScale="25000" lnSpcReduction="20000"/>
          </a:bodyPr>
          <a:lstStyle/>
          <a:p>
            <a:endParaRPr lang="en-US" dirty="0"/>
          </a:p>
        </p:txBody>
      </p:sp>
      <p:sp>
        <p:nvSpPr>
          <p:cNvPr id="13" name="Text Placeholder 12"/>
          <p:cNvSpPr>
            <a:spLocks noGrp="1"/>
          </p:cNvSpPr>
          <p:nvPr>
            <p:ph type="body" sz="half" idx="3"/>
          </p:nvPr>
        </p:nvSpPr>
        <p:spPr>
          <a:xfrm flipH="1">
            <a:off x="6248400" y="4114800"/>
            <a:ext cx="533400" cy="381001"/>
          </a:xfrm>
        </p:spPr>
        <p:txBody>
          <a:bodyPr>
            <a:normAutofit fontScale="92500" lnSpcReduction="20000"/>
          </a:bodyPr>
          <a:lstStyle/>
          <a:p>
            <a:endParaRPr lang="en-US" dirty="0"/>
          </a:p>
        </p:txBody>
      </p:sp>
      <p:pic>
        <p:nvPicPr>
          <p:cNvPr id="7" name="Content Placeholder 6"/>
          <p:cNvPicPr>
            <a:picLocks noGrp="1"/>
          </p:cNvPicPr>
          <p:nvPr>
            <p:ph sz="quarter" idx="2"/>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163372" y="1143000"/>
            <a:ext cx="3484827" cy="4495799"/>
          </a:xfrm>
        </p:spPr>
      </p:pic>
      <p:pic>
        <p:nvPicPr>
          <p:cNvPr id="8" name="Content Placeholder 7"/>
          <p:cNvPicPr>
            <a:picLocks noGrp="1"/>
          </p:cNvPicPr>
          <p:nvPr>
            <p:ph sz="quarter" idx="4"/>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105400" y="1444625"/>
            <a:ext cx="2877520" cy="39417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4600" y="273050"/>
            <a:ext cx="76200" cy="45719"/>
          </a:xfrm>
        </p:spPr>
        <p:txBody>
          <a:bodyPr>
            <a:normAutofit fontScale="90000"/>
          </a:bodyPr>
          <a:lstStyle/>
          <a:p>
            <a:endParaRPr lang="en-US" dirty="0"/>
          </a:p>
        </p:txBody>
      </p:sp>
      <p:sp>
        <p:nvSpPr>
          <p:cNvPr id="6" name="Text Placeholder 5"/>
          <p:cNvSpPr>
            <a:spLocks noGrp="1"/>
          </p:cNvSpPr>
          <p:nvPr>
            <p:ph type="body" idx="1"/>
          </p:nvPr>
        </p:nvSpPr>
        <p:spPr>
          <a:xfrm flipH="1" flipV="1">
            <a:off x="2590800" y="4114800"/>
            <a:ext cx="76200" cy="76200"/>
          </a:xfrm>
        </p:spPr>
        <p:txBody>
          <a:bodyPr>
            <a:normAutofit fontScale="25000" lnSpcReduction="20000"/>
          </a:bodyPr>
          <a:lstStyle/>
          <a:p>
            <a:endParaRPr lang="en-US" dirty="0"/>
          </a:p>
        </p:txBody>
      </p:sp>
      <p:sp>
        <p:nvSpPr>
          <p:cNvPr id="8" name="Text Placeholder 7"/>
          <p:cNvSpPr>
            <a:spLocks noGrp="1"/>
          </p:cNvSpPr>
          <p:nvPr>
            <p:ph type="body" sz="half" idx="3"/>
          </p:nvPr>
        </p:nvSpPr>
        <p:spPr>
          <a:xfrm flipH="1">
            <a:off x="6248400" y="4495800"/>
            <a:ext cx="76200" cy="76201"/>
          </a:xfrm>
        </p:spPr>
        <p:txBody>
          <a:bodyPr>
            <a:normAutofit fontScale="25000" lnSpcReduction="20000"/>
          </a:bodyPr>
          <a:lstStyle/>
          <a:p>
            <a:endParaRPr lang="en-US" dirty="0"/>
          </a:p>
        </p:txBody>
      </p:sp>
      <p:pic>
        <p:nvPicPr>
          <p:cNvPr id="10" name="Content Placeholder 9"/>
          <p:cNvPicPr>
            <a:picLocks noGrp="1"/>
          </p:cNvPicPr>
          <p:nvPr>
            <p:ph sz="quarter" idx="2"/>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151663" y="457200"/>
            <a:ext cx="2651261" cy="4929189"/>
          </a:xfrm>
          <a:prstGeom prst="rect">
            <a:avLst/>
          </a:prstGeom>
        </p:spPr>
      </p:pic>
      <p:pic>
        <p:nvPicPr>
          <p:cNvPr id="11" name="Content Placeholder 10"/>
          <p:cNvPicPr>
            <a:picLocks noGrp="1"/>
          </p:cNvPicPr>
          <p:nvPr>
            <p:ph sz="quarter" idx="4"/>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347701" y="381001"/>
            <a:ext cx="2636422" cy="50053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25963"/>
          </a:xfrm>
        </p:spPr>
        <p:txBody>
          <a:bodyPr>
            <a:normAutofit fontScale="92500" lnSpcReduction="10000"/>
          </a:bodyPr>
          <a:lstStyle/>
          <a:p>
            <a:r>
              <a:rPr lang="en-US" dirty="0" smtClean="0"/>
              <a:t>using voice flow diagram we have to develop </a:t>
            </a:r>
            <a:r>
              <a:rPr lang="en-US" dirty="0" err="1" smtClean="0"/>
              <a:t>Alexa</a:t>
            </a:r>
            <a:r>
              <a:rPr lang="en-US" dirty="0" smtClean="0"/>
              <a:t> skill.</a:t>
            </a:r>
          </a:p>
          <a:p>
            <a:r>
              <a:rPr lang="en-US" dirty="0" smtClean="0"/>
              <a:t>We have to create a back end using python .We have to make </a:t>
            </a:r>
            <a:r>
              <a:rPr lang="en-US" dirty="0" err="1" smtClean="0"/>
              <a:t>Alexa</a:t>
            </a:r>
            <a:r>
              <a:rPr lang="en-US" dirty="0" smtClean="0"/>
              <a:t> able to interact with AWS lambda service.</a:t>
            </a:r>
          </a:p>
          <a:p>
            <a:r>
              <a:rPr lang="en-US" dirty="0" smtClean="0"/>
              <a:t>We have to decide support database whether it is </a:t>
            </a:r>
            <a:r>
              <a:rPr lang="en-US" dirty="0" err="1" smtClean="0"/>
              <a:t>mysql</a:t>
            </a:r>
            <a:r>
              <a:rPr lang="en-US" dirty="0" smtClean="0"/>
              <a:t> or AWS paid database service.</a:t>
            </a:r>
          </a:p>
          <a:p>
            <a:r>
              <a:rPr lang="en-US" dirty="0" smtClean="0"/>
              <a:t>We have to make database able to interact with the front end.</a:t>
            </a:r>
          </a:p>
          <a:p>
            <a:r>
              <a:rPr lang="en-US" dirty="0" smtClean="0"/>
              <a:t>We have to create a portal where user can interact with the database and also fill the details of location.</a:t>
            </a:r>
            <a:endParaRPr lang="en-US" dirty="0"/>
          </a:p>
        </p:txBody>
      </p:sp>
      <p:sp>
        <p:nvSpPr>
          <p:cNvPr id="3" name="Title 2"/>
          <p:cNvSpPr>
            <a:spLocks noGrp="1"/>
          </p:cNvSpPr>
          <p:nvPr>
            <p:ph type="title"/>
          </p:nvPr>
        </p:nvSpPr>
        <p:spPr/>
        <p:txBody>
          <a:bodyPr/>
          <a:lstStyle/>
          <a:p>
            <a:pPr algn="just"/>
            <a:r>
              <a:rPr lang="en-US" dirty="0" smtClean="0"/>
              <a:t>Action Plan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1" y="1481138"/>
          <a:ext cx="8305800" cy="4081460"/>
        </p:xfrm>
        <a:graphic>
          <a:graphicData uri="http://schemas.openxmlformats.org/drawingml/2006/table">
            <a:tbl>
              <a:tblPr firstRow="1" bandRow="1">
                <a:tableStyleId>{5C22544A-7EE6-4342-B048-85BDC9FD1C3A}</a:tableStyleId>
              </a:tblPr>
              <a:tblGrid>
                <a:gridCol w="2394465"/>
                <a:gridCol w="2787134"/>
                <a:gridCol w="3124201"/>
              </a:tblGrid>
              <a:tr h="816292">
                <a:tc>
                  <a:txBody>
                    <a:bodyPr/>
                    <a:lstStyle/>
                    <a:p>
                      <a:pPr algn="l"/>
                      <a:r>
                        <a:rPr lang="en-US" dirty="0" smtClean="0"/>
                        <a:t>Enrollment</a:t>
                      </a:r>
                      <a:r>
                        <a:rPr lang="en-US" baseline="0" dirty="0" smtClean="0"/>
                        <a:t> Number</a:t>
                      </a:r>
                      <a:endParaRPr lang="en-US" dirty="0"/>
                    </a:p>
                  </a:txBody>
                  <a:tcPr anchor="ctr"/>
                </a:tc>
                <a:tc>
                  <a:txBody>
                    <a:bodyPr/>
                    <a:lstStyle/>
                    <a:p>
                      <a:pPr algn="l"/>
                      <a:r>
                        <a:rPr lang="en-US" dirty="0" smtClean="0"/>
                        <a:t>Name of Student</a:t>
                      </a:r>
                      <a:endParaRPr lang="en-US" dirty="0"/>
                    </a:p>
                  </a:txBody>
                  <a:tcPr anchor="ctr"/>
                </a:tc>
                <a:tc>
                  <a:txBody>
                    <a:bodyPr/>
                    <a:lstStyle/>
                    <a:p>
                      <a:pPr algn="l"/>
                      <a:r>
                        <a:rPr lang="en-US" dirty="0" smtClean="0"/>
                        <a:t>Responsibilities</a:t>
                      </a:r>
                      <a:endParaRPr lang="en-US" dirty="0"/>
                    </a:p>
                  </a:txBody>
                  <a:tcPr anchor="ctr"/>
                </a:tc>
              </a:tr>
              <a:tr h="816292">
                <a:tc>
                  <a:txBody>
                    <a:bodyPr/>
                    <a:lstStyle/>
                    <a:p>
                      <a:pPr algn="l"/>
                      <a:r>
                        <a:rPr lang="en-US" dirty="0" smtClean="0"/>
                        <a:t>41418002716</a:t>
                      </a:r>
                      <a:endParaRPr lang="en-US" dirty="0"/>
                    </a:p>
                  </a:txBody>
                  <a:tcPr anchor="ctr"/>
                </a:tc>
                <a:tc>
                  <a:txBody>
                    <a:bodyPr/>
                    <a:lstStyle/>
                    <a:p>
                      <a:pPr algn="l"/>
                      <a:r>
                        <a:rPr lang="en-US" dirty="0" err="1" smtClean="0"/>
                        <a:t>Shyamendra</a:t>
                      </a:r>
                      <a:r>
                        <a:rPr lang="en-US" baseline="0" dirty="0" smtClean="0"/>
                        <a:t> </a:t>
                      </a:r>
                      <a:r>
                        <a:rPr lang="en-US" baseline="0" dirty="0" err="1" smtClean="0"/>
                        <a:t>Bhadauria</a:t>
                      </a:r>
                      <a:endParaRPr lang="en-US" dirty="0"/>
                    </a:p>
                  </a:txBody>
                  <a:tcPr anchor="ctr"/>
                </a:tc>
                <a:tc>
                  <a:txBody>
                    <a:bodyPr/>
                    <a:lstStyle/>
                    <a:p>
                      <a:pPr algn="l"/>
                      <a:r>
                        <a:rPr lang="en-US" dirty="0" smtClean="0"/>
                        <a:t>AWS</a:t>
                      </a:r>
                      <a:r>
                        <a:rPr lang="en-US" baseline="0" dirty="0" smtClean="0"/>
                        <a:t> Developer</a:t>
                      </a:r>
                      <a:endParaRPr lang="en-US" dirty="0"/>
                    </a:p>
                  </a:txBody>
                  <a:tcPr anchor="ctr"/>
                </a:tc>
              </a:tr>
              <a:tr h="816292">
                <a:tc>
                  <a:txBody>
                    <a:bodyPr/>
                    <a:lstStyle/>
                    <a:p>
                      <a:pPr algn="l"/>
                      <a:r>
                        <a:rPr lang="en-US" dirty="0" smtClean="0"/>
                        <a:t>41618002716</a:t>
                      </a:r>
                      <a:endParaRPr lang="en-US" dirty="0"/>
                    </a:p>
                  </a:txBody>
                  <a:tcPr anchor="ctr"/>
                </a:tc>
                <a:tc>
                  <a:txBody>
                    <a:bodyPr/>
                    <a:lstStyle/>
                    <a:p>
                      <a:pPr algn="l"/>
                      <a:r>
                        <a:rPr lang="en-US" dirty="0" err="1" smtClean="0"/>
                        <a:t>Sanskar</a:t>
                      </a:r>
                      <a:r>
                        <a:rPr lang="en-US" baseline="0" dirty="0" smtClean="0"/>
                        <a:t> </a:t>
                      </a:r>
                      <a:r>
                        <a:rPr lang="en-US" baseline="0" dirty="0" err="1" smtClean="0"/>
                        <a:t>Mittal</a:t>
                      </a:r>
                      <a:endParaRPr lang="en-US" dirty="0"/>
                    </a:p>
                  </a:txBody>
                  <a:tcPr anchor="ctr"/>
                </a:tc>
                <a:tc>
                  <a:txBody>
                    <a:bodyPr/>
                    <a:lstStyle/>
                    <a:p>
                      <a:pPr algn="l"/>
                      <a:r>
                        <a:rPr lang="en-US" dirty="0" err="1" smtClean="0"/>
                        <a:t>Alexa</a:t>
                      </a:r>
                      <a:r>
                        <a:rPr lang="en-US" dirty="0" smtClean="0"/>
                        <a:t> Skill Developer</a:t>
                      </a:r>
                      <a:endParaRPr lang="en-US" dirty="0"/>
                    </a:p>
                  </a:txBody>
                  <a:tcPr anchor="ctr"/>
                </a:tc>
              </a:tr>
              <a:tr h="816292">
                <a:tc>
                  <a:txBody>
                    <a:bodyPr/>
                    <a:lstStyle/>
                    <a:p>
                      <a:pPr algn="l"/>
                      <a:r>
                        <a:rPr lang="en-US" dirty="0" smtClean="0"/>
                        <a:t>01018002716</a:t>
                      </a:r>
                      <a:endParaRPr lang="en-US" dirty="0"/>
                    </a:p>
                  </a:txBody>
                  <a:tcPr anchor="ctr"/>
                </a:tc>
                <a:tc>
                  <a:txBody>
                    <a:bodyPr/>
                    <a:lstStyle/>
                    <a:p>
                      <a:pPr algn="l"/>
                      <a:r>
                        <a:rPr lang="en-US" dirty="0" smtClean="0"/>
                        <a:t>Divyansh Kathait</a:t>
                      </a:r>
                      <a:endParaRPr lang="en-US" dirty="0"/>
                    </a:p>
                  </a:txBody>
                  <a:tcPr anchor="ctr"/>
                </a:tc>
                <a:tc>
                  <a:txBody>
                    <a:bodyPr/>
                    <a:lstStyle/>
                    <a:p>
                      <a:pPr algn="l"/>
                      <a:r>
                        <a:rPr lang="en-US" dirty="0" smtClean="0"/>
                        <a:t>Python Programmer</a:t>
                      </a:r>
                      <a:endParaRPr lang="en-US" dirty="0"/>
                    </a:p>
                  </a:txBody>
                  <a:tcPr anchor="ctr"/>
                </a:tc>
              </a:tr>
              <a:tr h="816292">
                <a:tc>
                  <a:txBody>
                    <a:bodyPr/>
                    <a:lstStyle/>
                    <a:p>
                      <a:pPr algn="l"/>
                      <a:r>
                        <a:rPr lang="en-US" dirty="0" smtClean="0"/>
                        <a:t>40718002716</a:t>
                      </a:r>
                      <a:endParaRPr lang="en-US" dirty="0"/>
                    </a:p>
                  </a:txBody>
                  <a:tcPr anchor="ctr"/>
                </a:tc>
                <a:tc>
                  <a:txBody>
                    <a:bodyPr/>
                    <a:lstStyle/>
                    <a:p>
                      <a:pPr algn="l"/>
                      <a:r>
                        <a:rPr lang="en-US" dirty="0" err="1" smtClean="0"/>
                        <a:t>Shivank</a:t>
                      </a:r>
                      <a:endParaRPr lang="en-US" dirty="0"/>
                    </a:p>
                  </a:txBody>
                  <a:tcPr anchor="ctr"/>
                </a:tc>
                <a:tc>
                  <a:txBody>
                    <a:bodyPr/>
                    <a:lstStyle/>
                    <a:p>
                      <a:pPr algn="l"/>
                      <a:r>
                        <a:rPr lang="en-US" dirty="0" smtClean="0"/>
                        <a:t>Database Administrator</a:t>
                      </a:r>
                      <a:endParaRPr lang="en-US" dirty="0"/>
                    </a:p>
                  </a:txBody>
                  <a:tcPr anchor="ctr"/>
                </a:tc>
              </a:tr>
            </a:tbl>
          </a:graphicData>
        </a:graphic>
      </p:graphicFrame>
      <p:sp>
        <p:nvSpPr>
          <p:cNvPr id="3" name="Title 2"/>
          <p:cNvSpPr>
            <a:spLocks noGrp="1"/>
          </p:cNvSpPr>
          <p:nvPr>
            <p:ph type="title"/>
          </p:nvPr>
        </p:nvSpPr>
        <p:spPr/>
        <p:txBody>
          <a:bodyPr/>
          <a:lstStyle/>
          <a:p>
            <a:pPr algn="just"/>
            <a:r>
              <a:rPr lang="en-US" dirty="0" smtClean="0"/>
              <a:t>Roles &amp; Responsibilities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successfully developed the voice application with all the defined requirements.</a:t>
            </a:r>
          </a:p>
          <a:p>
            <a:r>
              <a:rPr lang="en-US" dirty="0" smtClean="0"/>
              <a:t>This have many Salient Features </a:t>
            </a:r>
          </a:p>
          <a:p>
            <a:pPr lvl="1"/>
            <a:r>
              <a:rPr lang="en-US" dirty="0" smtClean="0"/>
              <a:t>Reliable </a:t>
            </a:r>
          </a:p>
          <a:p>
            <a:pPr lvl="1"/>
            <a:r>
              <a:rPr lang="en-US" dirty="0" smtClean="0"/>
              <a:t>Trustful </a:t>
            </a:r>
          </a:p>
          <a:p>
            <a:pPr lvl="1"/>
            <a:r>
              <a:rPr lang="en-US" dirty="0" smtClean="0"/>
              <a:t> Multimodal Experience</a:t>
            </a:r>
          </a:p>
          <a:p>
            <a:pPr lvl="1"/>
            <a:r>
              <a:rPr lang="en-US" dirty="0" smtClean="0"/>
              <a:t>Elegant User Experience </a:t>
            </a:r>
          </a:p>
          <a:p>
            <a:pPr lvl="1"/>
            <a:r>
              <a:rPr lang="en-US" dirty="0" smtClean="0"/>
              <a:t>Works on almost all of the </a:t>
            </a:r>
            <a:r>
              <a:rPr lang="en-US" dirty="0" err="1" smtClean="0"/>
              <a:t>Alexa</a:t>
            </a:r>
            <a:r>
              <a:rPr lang="en-US" dirty="0" smtClean="0"/>
              <a:t> enabled device </a:t>
            </a:r>
          </a:p>
          <a:p>
            <a:endParaRPr lang="en-US" dirty="0"/>
          </a:p>
        </p:txBody>
      </p:sp>
      <p:sp>
        <p:nvSpPr>
          <p:cNvPr id="3" name="Title 2"/>
          <p:cNvSpPr>
            <a:spLocks noGrp="1"/>
          </p:cNvSpPr>
          <p:nvPr>
            <p:ph type="title"/>
          </p:nvPr>
        </p:nvSpPr>
        <p:spPr/>
        <p:txBody>
          <a:bodyPr/>
          <a:lstStyle/>
          <a:p>
            <a:pPr algn="just"/>
            <a:r>
              <a:rPr lang="en-US" dirty="0" smtClean="0"/>
              <a:t>Outcome of the Project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38400"/>
            <a:ext cx="8229600" cy="1143000"/>
          </a:xfrm>
        </p:spPr>
        <p:txBody>
          <a:bodyPr>
            <a:noAutofit/>
          </a:bodyPr>
          <a:lstStyle/>
          <a:p>
            <a:r>
              <a:rPr lang="en-IN" sz="16600" dirty="0" smtClean="0">
                <a:latin typeface="Brush Script MT" pitchFamily="66" charset="0"/>
              </a:rPr>
              <a:t>Thank You</a:t>
            </a:r>
            <a:endParaRPr lang="en-US" sz="16600" dirty="0">
              <a:latin typeface="Brush Script MT"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05128"/>
            <a:ext cx="8229600" cy="4690872"/>
          </a:xfrm>
        </p:spPr>
        <p:txBody>
          <a:bodyPr>
            <a:normAutofit fontScale="92500" lnSpcReduction="20000"/>
          </a:bodyPr>
          <a:lstStyle/>
          <a:p>
            <a:r>
              <a:rPr lang="en-US" dirty="0" smtClean="0"/>
              <a:t>Over the past decade, there has been a huge shift towards conversational interfaces. Consumer attraction towards voice devices and assistants are already in place. To combat screen fatigue, voice assistants have entered market to become a preferred option for quickly retrieving information. Today a lot of customer is using voice assistance like </a:t>
            </a:r>
            <a:r>
              <a:rPr lang="en-US" dirty="0" err="1" smtClean="0"/>
              <a:t>Alexa</a:t>
            </a:r>
            <a:r>
              <a:rPr lang="en-US" dirty="0" smtClean="0"/>
              <a:t>, </a:t>
            </a:r>
            <a:r>
              <a:rPr lang="en-US" dirty="0" err="1" smtClean="0"/>
              <a:t>Siri</a:t>
            </a:r>
            <a:r>
              <a:rPr lang="en-US" dirty="0" smtClean="0"/>
              <a:t>, Google assistance, etc. There’s no denying that voice is the future. Since this is new technology various customer does not find what they require. A new skill adds more capability to this voice assistance and also attracts more customers to use that device.</a:t>
            </a:r>
          </a:p>
          <a:p>
            <a:pPr algn="just"/>
            <a:endParaRPr lang="en-US" dirty="0"/>
          </a:p>
        </p:txBody>
      </p:sp>
      <p:sp>
        <p:nvSpPr>
          <p:cNvPr id="3" name="Title 2"/>
          <p:cNvSpPr>
            <a:spLocks noGrp="1"/>
          </p:cNvSpPr>
          <p:nvPr>
            <p:ph type="title"/>
          </p:nvPr>
        </p:nvSpPr>
        <p:spPr/>
        <p:txBody>
          <a:bodyPr/>
          <a:lstStyle/>
          <a:p>
            <a:pPr algn="just"/>
            <a:r>
              <a:rPr lang="en-IN" dirty="0" smtClean="0"/>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 main purpose of this project is to solve the pinpoint of tourists travelling in India. Tourists find it difficult to find any reliable guides which can solve their issue. This </a:t>
            </a:r>
            <a:r>
              <a:rPr lang="en-US" dirty="0" err="1" smtClean="0"/>
              <a:t>Alexa</a:t>
            </a:r>
            <a:r>
              <a:rPr lang="en-US" dirty="0" smtClean="0"/>
              <a:t> skill can be used by tourist to collect various information about heritage/tourist spots in INDIA. This skill answers various queries like what is special about the place, best time to visit the place. This skill can also be helpful for physically challenged people, as this skill recommends tourist places for physically challenged people</a:t>
            </a:r>
            <a:r>
              <a:rPr lang="en-US" dirty="0" smtClean="0"/>
              <a:t>.</a:t>
            </a:r>
            <a:r>
              <a:rPr lang="en-US" dirty="0" smtClean="0"/>
              <a:t> </a:t>
            </a:r>
          </a:p>
          <a:p>
            <a:pPr algn="just" fontAlgn="base">
              <a:buNone/>
            </a:pPr>
            <a:endParaRPr lang="en-US" dirty="0" smtClean="0"/>
          </a:p>
          <a:p>
            <a:pPr algn="just" fontAlgn="base">
              <a:buNone/>
            </a:pPr>
            <a:endParaRPr lang="en-US" dirty="0"/>
          </a:p>
        </p:txBody>
      </p:sp>
      <p:sp>
        <p:nvSpPr>
          <p:cNvPr id="4" name="Title 3"/>
          <p:cNvSpPr>
            <a:spLocks noGrp="1"/>
          </p:cNvSpPr>
          <p:nvPr>
            <p:ph type="title"/>
          </p:nvPr>
        </p:nvSpPr>
        <p:spPr/>
        <p:txBody>
          <a:bodyPr/>
          <a:lstStyle/>
          <a:p>
            <a:pPr lvl="1" algn="l" rtl="0">
              <a:spcBef>
                <a:spcPct val="0"/>
              </a:spcBef>
            </a:pPr>
            <a:r>
              <a:rPr lang="en-US" sz="3600" b="1" dirty="0"/>
              <a:t>Purpose of This Project</a:t>
            </a: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normAutofit/>
          </a:bodyPr>
          <a:lstStyle/>
          <a:p>
            <a:r>
              <a:rPr lang="en-US" sz="2400" dirty="0" smtClean="0"/>
              <a:t>The main question of this Project is, how efficient is an automatic voice system in the tourism area to offer practical uses to different peoples categories?</a:t>
            </a:r>
          </a:p>
          <a:p>
            <a:r>
              <a:rPr lang="en-US" sz="2400" dirty="0" smtClean="0"/>
              <a:t>Our proposed solution involves building an </a:t>
            </a:r>
            <a:r>
              <a:rPr lang="en-US" sz="2400" dirty="0" err="1" smtClean="0"/>
              <a:t>Alexa</a:t>
            </a:r>
            <a:r>
              <a:rPr lang="en-US" sz="2400" dirty="0" smtClean="0"/>
              <a:t> skill with a focus on ease of access a  </a:t>
            </a:r>
            <a:r>
              <a:rPr lang="en-US" sz="2400" dirty="0" err="1" smtClean="0"/>
              <a:t>nd</a:t>
            </a:r>
            <a:r>
              <a:rPr lang="en-US" sz="2400" dirty="0" smtClean="0"/>
              <a:t> providing contextual information and a companion skill for the tourists using which they can interact to get navigational records of the historical sites and associated promotional information, additionally we also intend to apply a multimodal experience approach to our conversational interface</a:t>
            </a:r>
          </a:p>
          <a:p>
            <a:pPr algn="just"/>
            <a:endParaRPr lang="en-US" sz="2500" dirty="0"/>
          </a:p>
        </p:txBody>
      </p:sp>
      <p:sp>
        <p:nvSpPr>
          <p:cNvPr id="5" name="Title 4"/>
          <p:cNvSpPr>
            <a:spLocks noGrp="1"/>
          </p:cNvSpPr>
          <p:nvPr>
            <p:ph type="title"/>
          </p:nvPr>
        </p:nvSpPr>
        <p:spPr>
          <a:xfrm>
            <a:off x="457200" y="609600"/>
            <a:ext cx="8229600" cy="609600"/>
          </a:xfrm>
        </p:spPr>
        <p:txBody>
          <a:bodyPr>
            <a:normAutofit fontScale="90000"/>
          </a:bodyPr>
          <a:lstStyle/>
          <a:p>
            <a:pPr lvl="1" algn="l" rtl="0">
              <a:spcBef>
                <a:spcPct val="0"/>
              </a:spcBef>
            </a:pPr>
            <a:r>
              <a:rPr lang="en-US" sz="3600" b="1" dirty="0" smtClean="0"/>
              <a:t> Problem </a:t>
            </a:r>
            <a:r>
              <a:rPr lang="en-US" sz="3600" b="1" dirty="0"/>
              <a:t>and Solution</a:t>
            </a:r>
            <a:br>
              <a:rPr lang="en-US" sz="3600" b="1" dirty="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fontAlgn="base"/>
            <a:r>
              <a:rPr lang="en-US" sz="2500" dirty="0" smtClean="0"/>
              <a:t>For emergency support &amp; SOS features, whenever any tourist requires any emergency support the skill will send alert messages along with his/her GPS coordinates by SMS, Phone calls and email to pre-set contacts asking for help. </a:t>
            </a:r>
          </a:p>
          <a:p>
            <a:pPr algn="just" fontAlgn="base"/>
            <a:endParaRPr lang="en-US" sz="2500" b="1" dirty="0" smtClean="0"/>
          </a:p>
          <a:p>
            <a:pPr algn="just" fontAlgn="base"/>
            <a:r>
              <a:rPr lang="en-US" sz="2500" dirty="0" smtClean="0"/>
              <a:t> The skill would keep statics about the number of users referring to the historical site along with user detail.</a:t>
            </a:r>
            <a:endParaRPr lang="en-US" sz="2500" b="1" dirty="0" smtClean="0"/>
          </a:p>
          <a:p>
            <a:pPr algn="just"/>
            <a:endParaRPr lang="en-US" sz="2500" dirty="0"/>
          </a:p>
        </p:txBody>
      </p:sp>
      <p:sp>
        <p:nvSpPr>
          <p:cNvPr id="3" name="Title 2"/>
          <p:cNvSpPr>
            <a:spLocks noGrp="1"/>
          </p:cNvSpPr>
          <p:nvPr>
            <p:ph type="title"/>
          </p:nvPr>
        </p:nvSpPr>
        <p:spPr/>
        <p:txBody>
          <a:bodyPr>
            <a:normAutofit fontScale="90000"/>
          </a:bodyPr>
          <a:lstStyle/>
          <a:p>
            <a:r>
              <a:rPr lang="en-US" dirty="0" smtClean="0"/>
              <a:t> </a:t>
            </a:r>
            <a:br>
              <a:rPr lang="en-US" dirty="0" smtClean="0"/>
            </a:br>
            <a:r>
              <a:rPr lang="en-US" dirty="0" smtClean="0"/>
              <a:t>problem to solution for </a:t>
            </a:r>
            <a:r>
              <a:rPr lang="en-US" dirty="0" err="1" smtClean="0"/>
              <a:t>sos</a:t>
            </a:r>
            <a:r>
              <a:rPr lang="en-US" dirty="0" smtClean="0"/>
              <a:t> </a:t>
            </a:r>
            <a:r>
              <a:rPr lang="en-US" dirty="0" err="1" smtClean="0"/>
              <a:t>hahaha</a:t>
            </a:r>
            <a:r>
              <a:rPr lang="en-US" dirty="0" smtClean="0"/>
              <a:t> </a:t>
            </a:r>
            <a:r>
              <a:rPr lang="en-US" dirty="0" err="1" smtClean="0"/>
              <a:t>nhi</a:t>
            </a:r>
            <a:r>
              <a:rPr lang="en-US" dirty="0" smtClean="0"/>
              <a:t> </a:t>
            </a:r>
            <a:r>
              <a:rPr lang="en-US" dirty="0" err="1" smtClean="0"/>
              <a:t>bn</a:t>
            </a:r>
            <a:r>
              <a:rPr lang="en-US" dirty="0" smtClean="0"/>
              <a:t> </a:t>
            </a:r>
            <a:r>
              <a:rPr lang="en-US" dirty="0" err="1" smtClean="0"/>
              <a:t>rhi</a:t>
            </a:r>
            <a:r>
              <a:rPr lang="en-US" dirty="0" smtClean="0"/>
              <a:t> </a:t>
            </a:r>
            <a:r>
              <a:rPr lang="en-US" smtClean="0"/>
              <a:t>bhai</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pPr>
              <a:buNone/>
            </a:pPr>
            <a:r>
              <a:rPr lang="en-US" b="1" dirty="0" smtClean="0"/>
              <a:t>5.2.1 Programming Languages:</a:t>
            </a:r>
            <a:endParaRPr lang="en-US" dirty="0" smtClean="0"/>
          </a:p>
          <a:p>
            <a:pPr lvl="0"/>
            <a:r>
              <a:rPr lang="en-US" b="1" dirty="0" smtClean="0"/>
              <a:t> Python</a:t>
            </a:r>
          </a:p>
          <a:p>
            <a:pPr lvl="0"/>
            <a:endParaRPr lang="en-US" b="1" dirty="0" smtClean="0"/>
          </a:p>
          <a:p>
            <a:r>
              <a:rPr lang="en-US" b="1" dirty="0" smtClean="0"/>
              <a:t> Node Js</a:t>
            </a:r>
          </a:p>
          <a:p>
            <a:endParaRPr lang="en-US" dirty="0" smtClean="0"/>
          </a:p>
          <a:p>
            <a:pPr marL="624078" indent="-514350">
              <a:buNone/>
            </a:pPr>
            <a:r>
              <a:rPr lang="en-US" b="1" dirty="0" smtClean="0"/>
              <a:t>5.2.2 </a:t>
            </a:r>
            <a:r>
              <a:rPr lang="en-US" b="1" dirty="0" smtClean="0"/>
              <a:t>Services Used:</a:t>
            </a:r>
            <a:endParaRPr lang="en-US" dirty="0" smtClean="0"/>
          </a:p>
          <a:p>
            <a:pPr marL="624078" indent="-514350"/>
            <a:r>
              <a:rPr lang="en-US" b="1" dirty="0" err="1" smtClean="0"/>
              <a:t>Alexa</a:t>
            </a:r>
            <a:r>
              <a:rPr lang="en-US" b="1" dirty="0" smtClean="0"/>
              <a:t> Skill Kit    </a:t>
            </a:r>
          </a:p>
          <a:p>
            <a:pPr marL="624078" indent="-514350"/>
            <a:r>
              <a:rPr lang="en-US" b="1" dirty="0" smtClean="0"/>
              <a:t>AWS Lambda   </a:t>
            </a:r>
          </a:p>
          <a:p>
            <a:pPr marL="624078" indent="-514350"/>
            <a:r>
              <a:rPr lang="en-US" b="1" dirty="0" smtClean="0"/>
              <a:t>AWS </a:t>
            </a:r>
            <a:r>
              <a:rPr lang="en-US" b="1" dirty="0" smtClean="0"/>
              <a:t>API </a:t>
            </a:r>
            <a:r>
              <a:rPr lang="en-US" b="1" dirty="0" smtClean="0"/>
              <a:t>Gateway</a:t>
            </a:r>
            <a:r>
              <a:rPr lang="en-US" b="1" dirty="0" smtClean="0"/>
              <a:t> </a:t>
            </a:r>
            <a:endParaRPr lang="en-US" dirty="0" smtClean="0"/>
          </a:p>
          <a:p>
            <a:r>
              <a:rPr lang="en-US" b="1" dirty="0" smtClean="0"/>
              <a:t>  MySQL </a:t>
            </a:r>
            <a:r>
              <a:rPr lang="en-US" b="1" dirty="0" smtClean="0"/>
              <a:t>RDB </a:t>
            </a:r>
            <a:r>
              <a:rPr lang="en-US" b="1" dirty="0" smtClean="0"/>
              <a:t>instance</a:t>
            </a:r>
          </a:p>
          <a:p>
            <a:pPr>
              <a:buNone/>
            </a:pPr>
            <a:endParaRPr lang="en-US" dirty="0" smtClean="0"/>
          </a:p>
          <a:p>
            <a:endParaRPr lang="en-US" dirty="0"/>
          </a:p>
        </p:txBody>
      </p:sp>
      <p:sp>
        <p:nvSpPr>
          <p:cNvPr id="3" name="Title 2"/>
          <p:cNvSpPr>
            <a:spLocks noGrp="1"/>
          </p:cNvSpPr>
          <p:nvPr>
            <p:ph type="title"/>
          </p:nvPr>
        </p:nvSpPr>
        <p:spPr>
          <a:xfrm>
            <a:off x="457200" y="533400"/>
            <a:ext cx="8229600" cy="533400"/>
          </a:xfrm>
        </p:spPr>
        <p:txBody>
          <a:bodyPr>
            <a:normAutofit fontScale="90000"/>
          </a:bodyPr>
          <a:lstStyle/>
          <a:p>
            <a:r>
              <a:rPr lang="en-US" dirty="0" smtClean="0"/>
              <a:t>SOFTWARE REQUIREMENT</a:t>
            </a:r>
            <a:r>
              <a:rPr lang="en-US" dirty="0" smtClean="0"/>
              <a:t/>
            </a:r>
            <a:br>
              <a:rPr lang="en-US" dirty="0" smtClean="0"/>
            </a:br>
            <a:endParaRPr lang="en-US" dirty="0"/>
          </a:p>
        </p:txBody>
      </p:sp>
      <p:pic>
        <p:nvPicPr>
          <p:cNvPr id="4" name="Picture 3" descr="Learn Python Programming Language - Pristine Tech School"/>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990600" y="1981200"/>
            <a:ext cx="1828800" cy="609600"/>
          </a:xfrm>
          <a:prstGeom prst="rect">
            <a:avLst/>
          </a:prstGeom>
          <a:noFill/>
          <a:ln w="9525">
            <a:noFill/>
            <a:miter lim="800000"/>
            <a:headEnd/>
            <a:tailEnd/>
          </a:ln>
        </p:spPr>
      </p:pic>
      <p:pic>
        <p:nvPicPr>
          <p:cNvPr id="5" name="Picture 4" descr="Node.js - Wikipedia"/>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914400" y="2971800"/>
            <a:ext cx="1676400" cy="457200"/>
          </a:xfrm>
          <a:prstGeom prst="rect">
            <a:avLst/>
          </a:prstGeom>
          <a:noFill/>
          <a:ln w="9525">
            <a:noFill/>
            <a:miter lim="800000"/>
            <a:headEnd/>
            <a:tailEnd/>
          </a:ln>
        </p:spPr>
      </p:pic>
      <p:pic>
        <p:nvPicPr>
          <p:cNvPr id="6" name="Picture 5" descr="C:\Users\acer\Desktop\68747470733a2f2f6d2e6d656469612d616d617a6f6e2e636f6d2f696d616765732f472f30312f6d6f62696c652d617070732f6465782f6176732f646f63732f75782f6272616e64696e672f6d61726b312e5f5454485f2e706e67.png"/>
          <p:cNvPicPr/>
          <p:nvPr/>
        </p:nvPicPr>
        <p:blipFill>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429000" y="3886200"/>
            <a:ext cx="1223010" cy="457200"/>
          </a:xfrm>
          <a:prstGeom prst="rect">
            <a:avLst/>
          </a:prstGeom>
          <a:noFill/>
          <a:ln w="9525">
            <a:noFill/>
            <a:miter lim="800000"/>
            <a:headEnd/>
            <a:tailEnd/>
          </a:ln>
        </p:spPr>
      </p:pic>
      <p:pic>
        <p:nvPicPr>
          <p:cNvPr id="7" name="Picture 6"/>
          <p:cNvPicPr/>
          <p:nvPr/>
        </p:nvPicPr>
        <p:blipFill>
          <a:blip r:embed="rId5"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505200" y="4343400"/>
            <a:ext cx="1447800" cy="533400"/>
          </a:xfrm>
          <a:prstGeom prst="rect">
            <a:avLst/>
          </a:prstGeom>
          <a:noFill/>
          <a:ln w="9525">
            <a:noFill/>
            <a:miter lim="800000"/>
            <a:headEnd/>
            <a:tailEnd/>
          </a:ln>
        </p:spPr>
      </p:pic>
      <p:pic>
        <p:nvPicPr>
          <p:cNvPr id="8" name="Picture 7"/>
          <p:cNvPicPr/>
          <p:nvPr/>
        </p:nvPicPr>
        <p:blipFill>
          <a:blip r:embed="rId6"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343400" y="4800600"/>
            <a:ext cx="1219200" cy="609600"/>
          </a:xfrm>
          <a:prstGeom prst="rect">
            <a:avLst/>
          </a:prstGeom>
        </p:spPr>
      </p:pic>
      <p:pic>
        <p:nvPicPr>
          <p:cNvPr id="9" name="Picture 8"/>
          <p:cNvPicPr/>
          <p:nvPr/>
        </p:nvPicPr>
        <p:blipFill>
          <a:blip r:embed="rId7"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419600" y="5334001"/>
            <a:ext cx="1371601" cy="533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1066800"/>
          </a:xfrm>
        </p:spPr>
        <p:txBody>
          <a:bodyPr/>
          <a:lstStyle/>
          <a:p>
            <a:r>
              <a:rPr lang="en-US" b="1" dirty="0" err="1" smtClean="0"/>
              <a:t>AmazonEcho</a:t>
            </a:r>
            <a:r>
              <a:rPr lang="en-US" b="1" dirty="0" smtClean="0"/>
              <a:t> and/or </a:t>
            </a:r>
            <a:r>
              <a:rPr lang="en-US" b="1" dirty="0" err="1" smtClean="0"/>
              <a:t>Alexa</a:t>
            </a:r>
            <a:r>
              <a:rPr lang="en-US" b="1" dirty="0" smtClean="0"/>
              <a:t> enabled </a:t>
            </a:r>
            <a:r>
              <a:rPr lang="en-US" b="1" dirty="0" smtClean="0"/>
              <a:t>devices</a:t>
            </a:r>
          </a:p>
          <a:p>
            <a:pPr>
              <a:buNone/>
            </a:pPr>
            <a:r>
              <a:rPr lang="en-IN" b="1" dirty="0" smtClean="0"/>
              <a:t> </a:t>
            </a:r>
            <a:r>
              <a:rPr lang="en-IN" b="1"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HARDWARE REQUIREMENT:</a:t>
            </a:r>
            <a:br>
              <a:rPr lang="en-US" dirty="0" smtClean="0"/>
            </a:br>
            <a:endParaRPr lang="en-US" dirty="0"/>
          </a:p>
        </p:txBody>
      </p:sp>
      <p:pic>
        <p:nvPicPr>
          <p:cNvPr id="4" name="Picture 3" descr="0_Amazon-Echo-devices.jpg (615×409)"/>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796540" y="2247900"/>
            <a:ext cx="3550920" cy="236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Proposed Architecture</a:t>
            </a:r>
            <a:endParaRPr lang="en-US" dirty="0"/>
          </a:p>
        </p:txBody>
      </p:sp>
      <p:pic>
        <p:nvPicPr>
          <p:cNvPr id="5" name="image9.jpeg"/>
          <p:cNvPicPr/>
          <p:nvPr/>
        </p:nvPicPr>
        <p:blipFill>
          <a:blip r:embed="rId2" cstate="print"/>
          <a:stretch>
            <a:fillRect/>
          </a:stretch>
        </p:blipFill>
        <p:spPr>
          <a:xfrm>
            <a:off x="1066800" y="1524000"/>
            <a:ext cx="7162800" cy="4572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21).png"/>
          <p:cNvPicPr>
            <a:picLocks noGrp="1" noChangeAspect="1"/>
          </p:cNvPicPr>
          <p:nvPr>
            <p:ph idx="1"/>
          </p:nvPr>
        </p:nvPicPr>
        <p:blipFill>
          <a:blip r:embed="rId2" cstate="print"/>
          <a:srcRect l="32953" t="45750" r="28218" b="18239"/>
          <a:stretch>
            <a:fillRect/>
          </a:stretch>
        </p:blipFill>
        <p:spPr>
          <a:xfrm>
            <a:off x="533400" y="1600200"/>
            <a:ext cx="8033657" cy="4191000"/>
          </a:xfrm>
        </p:spPr>
      </p:pic>
      <p:sp>
        <p:nvSpPr>
          <p:cNvPr id="3" name="Title 2"/>
          <p:cNvSpPr>
            <a:spLocks noGrp="1"/>
          </p:cNvSpPr>
          <p:nvPr>
            <p:ph type="title"/>
          </p:nvPr>
        </p:nvSpPr>
        <p:spPr/>
        <p:txBody>
          <a:bodyPr/>
          <a:lstStyle/>
          <a:p>
            <a:pPr algn="just"/>
            <a:r>
              <a:rPr lang="en-US" dirty="0" smtClean="0"/>
              <a:t>Gantt Chart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485</TotalTime>
  <Words>565</Words>
  <Application>Microsoft Office PowerPoint</Application>
  <PresentationFormat>On-screen Show (4:3)</PresentationFormat>
  <Paragraphs>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Tourism Simplified  Through Voice</vt:lpstr>
      <vt:lpstr>Introduction</vt:lpstr>
      <vt:lpstr>Purpose of This Project </vt:lpstr>
      <vt:lpstr> Problem and Solution  </vt:lpstr>
      <vt:lpstr>  problem to solution for sos hahaha nhi bn rhi bhai </vt:lpstr>
      <vt:lpstr>SOFTWARE REQUIREMENT </vt:lpstr>
      <vt:lpstr>HARDWARE REQUIREMENT: </vt:lpstr>
      <vt:lpstr>Proposed Architecture</vt:lpstr>
      <vt:lpstr>Gantt Chart</vt:lpstr>
      <vt:lpstr>Voice Interaction FlowChart</vt:lpstr>
      <vt:lpstr>Slide 11</vt:lpstr>
      <vt:lpstr>WORKING OF PROJEST </vt:lpstr>
      <vt:lpstr>Slide 13</vt:lpstr>
      <vt:lpstr>Action Plan</vt:lpstr>
      <vt:lpstr>Roles &amp; Responsibilities</vt:lpstr>
      <vt:lpstr>Outcome of the Project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Simplified  Through Voice</dc:title>
  <dc:creator>dizkd</dc:creator>
  <cp:lastModifiedBy>Shyamendra bhadauria</cp:lastModifiedBy>
  <cp:revision>46</cp:revision>
  <dcterms:created xsi:type="dcterms:W3CDTF">2020-02-28T05:21:18Z</dcterms:created>
  <dcterms:modified xsi:type="dcterms:W3CDTF">2020-05-05T17:31:19Z</dcterms:modified>
</cp:coreProperties>
</file>