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3" r:id="rId8"/>
    <p:sldId id="264" r:id="rId9"/>
    <p:sldId id="265" r:id="rId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0"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r>
              <a:rPr lang="en-IN"/>
              <a:t>Visuals?</a:t>
            </a:r>
          </a:p>
        </p:txBody>
      </p:sp>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rtl="0">
              <a:spcBef>
                <a:spcPts val="0"/>
              </a:spcBef>
              <a:buNone/>
            </a:pPr>
            <a:endParaRPr/>
          </a:p>
        </p:txBody>
      </p:sp>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685800" y="2130425"/>
            <a:ext cx="7772400" cy="14700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5pPr>
            <a:lvl6pPr marL="457200" marR="0" lvl="5"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6pPr>
            <a:lvl7pPr marL="914400" marR="0" lvl="6"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7pPr>
            <a:lvl8pPr marL="1371600" marR="0" lvl="7"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8pPr>
            <a:lvl9pPr marL="1828800" marR="0" lvl="8"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9pPr>
          </a:lstStyle>
          <a:p>
            <a:endParaRPr/>
          </a:p>
        </p:txBody>
      </p:sp>
      <p:sp>
        <p:nvSpPr>
          <p:cNvPr id="16" name="Shape 16"/>
          <p:cNvSpPr txBox="1">
            <a:spLocks noGrp="1"/>
          </p:cNvSpPr>
          <p:nvPr>
            <p:ph type="subTitle" idx="1"/>
          </p:nvPr>
        </p:nvSpPr>
        <p:spPr>
          <a:xfrm>
            <a:off x="1371600" y="3886200"/>
            <a:ext cx="6400800" cy="1752600"/>
          </a:xfrm>
          <a:prstGeom prst="rect">
            <a:avLst/>
          </a:prstGeom>
          <a:noFill/>
          <a:ln>
            <a:noFill/>
          </a:ln>
        </p:spPr>
        <p:txBody>
          <a:bodyPr wrap="square" lIns="91425" tIns="91425" rIns="91425" bIns="91425" anchor="t" anchorCtr="0"/>
          <a:lstStyle>
            <a:lvl1pPr marL="0" marR="0" lvl="0" indent="0" algn="ctr" rtl="0">
              <a:spcBef>
                <a:spcPts val="480"/>
              </a:spcBef>
              <a:spcAft>
                <a:spcPts val="0"/>
              </a:spcAft>
              <a:buClr>
                <a:srgbClr val="888888"/>
              </a:buClr>
              <a:buSzPct val="100000"/>
              <a:buFont typeface="Arial"/>
              <a:buNone/>
              <a:defRPr sz="2400" b="0" i="0" u="none" strike="noStrike" cap="none">
                <a:solidFill>
                  <a:srgbClr val="888888"/>
                </a:solidFill>
                <a:latin typeface="Arial"/>
                <a:ea typeface="Arial"/>
                <a:cs typeface="Arial"/>
                <a:sym typeface="Arial"/>
              </a:defRPr>
            </a:lvl1pPr>
            <a:lvl2pPr marL="457200" marR="0" lvl="1" indent="0" algn="ctr" rtl="0">
              <a:spcBef>
                <a:spcPts val="480"/>
              </a:spcBef>
              <a:spcAft>
                <a:spcPts val="0"/>
              </a:spcAft>
              <a:buClr>
                <a:srgbClr val="888888"/>
              </a:buClr>
              <a:buSzPct val="100000"/>
              <a:buFont typeface="Arial"/>
              <a:buNone/>
              <a:defRPr sz="2400" b="0" i="0" u="none" strike="noStrike" cap="none">
                <a:solidFill>
                  <a:srgbClr val="888888"/>
                </a:solidFill>
                <a:latin typeface="Arial"/>
                <a:ea typeface="Arial"/>
                <a:cs typeface="Arial"/>
                <a:sym typeface="Arial"/>
              </a:defRPr>
            </a:lvl2pPr>
            <a:lvl3pPr marL="914400" marR="0" lvl="2" indent="0" algn="ctr" rtl="0">
              <a:spcBef>
                <a:spcPts val="360"/>
              </a:spcBef>
              <a:spcAft>
                <a:spcPts val="0"/>
              </a:spcAft>
              <a:buClr>
                <a:srgbClr val="888888"/>
              </a:buClr>
              <a:buSzPct val="100000"/>
              <a:buFont typeface="Arial"/>
              <a:buNone/>
              <a:defRPr sz="1800" b="0" i="0" u="none" strike="noStrike" cap="none">
                <a:solidFill>
                  <a:srgbClr val="888888"/>
                </a:solidFill>
                <a:latin typeface="Arial"/>
                <a:ea typeface="Arial"/>
                <a:cs typeface="Arial"/>
                <a:sym typeface="Arial"/>
              </a:defRPr>
            </a:lvl3pPr>
            <a:lvl4pPr marL="1371600" marR="0" lvl="3" indent="0" algn="ctr" rtl="0">
              <a:spcBef>
                <a:spcPts val="280"/>
              </a:spcBef>
              <a:spcAft>
                <a:spcPts val="0"/>
              </a:spcAft>
              <a:buClr>
                <a:srgbClr val="888888"/>
              </a:buClr>
              <a:buSzPct val="100000"/>
              <a:buFont typeface="Arial"/>
              <a:buNone/>
              <a:defRPr sz="1400" b="0" i="0" u="none" strike="noStrike" cap="none">
                <a:solidFill>
                  <a:srgbClr val="888888"/>
                </a:solidFill>
                <a:latin typeface="Arial"/>
                <a:ea typeface="Arial"/>
                <a:cs typeface="Arial"/>
                <a:sym typeface="Arial"/>
              </a:defRPr>
            </a:lvl4pPr>
            <a:lvl5pPr marL="1828800" marR="0" lvl="4" indent="0" algn="ctr" rtl="0">
              <a:spcBef>
                <a:spcPts val="200"/>
              </a:spcBef>
              <a:spcAft>
                <a:spcPts val="0"/>
              </a:spcAft>
              <a:buClr>
                <a:srgbClr val="888888"/>
              </a:buClr>
              <a:buSzPct val="100000"/>
              <a:buFont typeface="Arial"/>
              <a:buNone/>
              <a:defRPr sz="1000" b="0" i="0" u="none" strike="noStrike" cap="none">
                <a:solidFill>
                  <a:srgbClr val="888888"/>
                </a:solidFill>
                <a:latin typeface="Arial"/>
                <a:ea typeface="Arial"/>
                <a:cs typeface="Arial"/>
                <a:sym typeface="Arial"/>
              </a:defRPr>
            </a:lvl5pPr>
            <a:lvl6pPr marL="2286000" marR="0" lvl="5" indent="0" algn="ctr" rtl="0">
              <a:spcBef>
                <a:spcPts val="400"/>
              </a:spcBef>
              <a:buClr>
                <a:srgbClr val="888888"/>
              </a:buClr>
              <a:buSzPct val="100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SzPct val="100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SzPct val="100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SzPct val="100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7" name="Shape 17"/>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116666"/>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116666"/>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IN" sz="1200" b="0" i="0" u="none" strike="noStrike" cap="none">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900113"/>
            <a:ext cx="8229600" cy="1068387"/>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5pPr>
            <a:lvl6pPr marL="457200" marR="0" lvl="5"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6pPr>
            <a:lvl7pPr marL="914400" marR="0" lvl="6"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7pPr>
            <a:lvl8pPr marL="1371600" marR="0" lvl="7"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8pPr>
            <a:lvl9pPr marL="1828800" marR="0" lvl="8"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body" idx="1"/>
          </p:nvPr>
        </p:nvSpPr>
        <p:spPr>
          <a:xfrm rot="5400000">
            <a:off x="3020218" y="459581"/>
            <a:ext cx="3103563" cy="8229600"/>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39700" algn="l" rtl="0">
              <a:spcBef>
                <a:spcPts val="28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2057400" marR="0" lvl="4" indent="-165100" algn="l" rtl="0">
              <a:spcBef>
                <a:spcPts val="200"/>
              </a:spcBef>
              <a:spcAft>
                <a:spcPts val="0"/>
              </a:spcAft>
              <a:buClr>
                <a:schemeClr val="dk1"/>
              </a:buClr>
              <a:buSzPct val="100000"/>
              <a:buFont typeface="Arial"/>
              <a:buChar char="»"/>
              <a:defRPr sz="1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116666"/>
              <a:buNone/>
              <a:defRPr sz="1200">
                <a:solidFill>
                  <a:srgbClr val="888888"/>
                </a:solidFill>
                <a:latin typeface="Arial"/>
                <a:ea typeface="Arial"/>
                <a:cs typeface="Arial"/>
                <a:sym typeface="Arial"/>
              </a:defRPr>
            </a:lvl1pPr>
            <a:lvl2pPr marL="457200" marR="0" lvl="1"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116666"/>
              <a:buNone/>
              <a:defRPr sz="1200">
                <a:solidFill>
                  <a:srgbClr val="888888"/>
                </a:solidFill>
                <a:latin typeface="Arial"/>
                <a:ea typeface="Arial"/>
                <a:cs typeface="Arial"/>
                <a:sym typeface="Arial"/>
              </a:defRPr>
            </a:lvl1pPr>
            <a:lvl2pPr marL="457200" marR="0" lvl="1"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4732337" y="2171700"/>
            <a:ext cx="5851525" cy="2057400"/>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5pPr>
            <a:lvl6pPr marL="457200" marR="0" lvl="5"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6pPr>
            <a:lvl7pPr marL="914400" marR="0" lvl="6"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7pPr>
            <a:lvl8pPr marL="1371600" marR="0" lvl="7"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8pPr>
            <a:lvl9pPr marL="1828800" marR="0" lvl="8"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9pPr>
          </a:lstStyle>
          <a:p>
            <a:endParaRPr/>
          </a:p>
        </p:txBody>
      </p:sp>
      <p:sp>
        <p:nvSpPr>
          <p:cNvPr id="79" name="Shape 79"/>
          <p:cNvSpPr txBox="1">
            <a:spLocks noGrp="1"/>
          </p:cNvSpPr>
          <p:nvPr>
            <p:ph type="body" idx="1"/>
          </p:nvPr>
        </p:nvSpPr>
        <p:spPr>
          <a:xfrm rot="5400000">
            <a:off x="541338" y="190501"/>
            <a:ext cx="5851525" cy="6019800"/>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39700" algn="l" rtl="0">
              <a:spcBef>
                <a:spcPts val="28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2057400" marR="0" lvl="4" indent="-165100" algn="l" rtl="0">
              <a:spcBef>
                <a:spcPts val="200"/>
              </a:spcBef>
              <a:spcAft>
                <a:spcPts val="0"/>
              </a:spcAft>
              <a:buClr>
                <a:schemeClr val="dk1"/>
              </a:buClr>
              <a:buSzPct val="100000"/>
              <a:buFont typeface="Arial"/>
              <a:buChar char="»"/>
              <a:defRPr sz="1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116666"/>
              <a:buNone/>
              <a:defRPr sz="1200">
                <a:solidFill>
                  <a:srgbClr val="888888"/>
                </a:solidFill>
                <a:latin typeface="Arial"/>
                <a:ea typeface="Arial"/>
                <a:cs typeface="Arial"/>
                <a:sym typeface="Arial"/>
              </a:defRPr>
            </a:lvl1pPr>
            <a:lvl2pPr marL="457200" marR="0" lvl="1"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116666"/>
              <a:buNone/>
              <a:defRPr sz="1200">
                <a:solidFill>
                  <a:srgbClr val="888888"/>
                </a:solidFill>
                <a:latin typeface="Arial"/>
                <a:ea typeface="Arial"/>
                <a:cs typeface="Arial"/>
                <a:sym typeface="Arial"/>
              </a:defRPr>
            </a:lvl1pPr>
            <a:lvl2pPr marL="457200" marR="0" lvl="1"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57200" y="900113"/>
            <a:ext cx="8229600" cy="1068387"/>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5pPr>
            <a:lvl6pPr marL="457200" marR="0" lvl="5"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6pPr>
            <a:lvl7pPr marL="914400" marR="0" lvl="6"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7pPr>
            <a:lvl8pPr marL="1371600" marR="0" lvl="7"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8pPr>
            <a:lvl9pPr marL="1828800" marR="0" lvl="8"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body" idx="1"/>
          </p:nvPr>
        </p:nvSpPr>
        <p:spPr>
          <a:xfrm>
            <a:off x="457200" y="3022600"/>
            <a:ext cx="8229600" cy="3103563"/>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39700" algn="l" rtl="0">
              <a:spcBef>
                <a:spcPts val="28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2057400" marR="0" lvl="4" indent="-165100" algn="l" rtl="0">
              <a:spcBef>
                <a:spcPts val="200"/>
              </a:spcBef>
              <a:spcAft>
                <a:spcPts val="0"/>
              </a:spcAft>
              <a:buClr>
                <a:schemeClr val="dk1"/>
              </a:buClr>
              <a:buSzPct val="100000"/>
              <a:buFont typeface="Arial"/>
              <a:buChar char="»"/>
              <a:defRPr sz="1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116666"/>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116666"/>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IN" sz="1200" b="0" i="0" u="none" strike="noStrike" cap="none">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722313" y="4406900"/>
            <a:ext cx="7772400" cy="1362075"/>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35000"/>
              <a:buNone/>
              <a:defRPr sz="4000"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5pPr>
            <a:lvl6pPr marL="457200" marR="0" lvl="5"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6pPr>
            <a:lvl7pPr marL="914400" marR="0" lvl="6"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7pPr>
            <a:lvl8pPr marL="1371600" marR="0" lvl="7"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8pPr>
            <a:lvl9pPr marL="1828800" marR="0" lvl="8"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1"/>
          </p:nvPr>
        </p:nvSpPr>
        <p:spPr>
          <a:xfrm>
            <a:off x="722313" y="2906713"/>
            <a:ext cx="7772400" cy="1500187"/>
          </a:xfrm>
          <a:prstGeom prst="rect">
            <a:avLst/>
          </a:prstGeom>
          <a:noFill/>
          <a:ln>
            <a:noFill/>
          </a:ln>
        </p:spPr>
        <p:txBody>
          <a:bodyPr wrap="square" lIns="91425" tIns="91425" rIns="91425" bIns="91425" anchor="b" anchorCtr="0"/>
          <a:lstStyle>
            <a:lvl1pPr marL="0" marR="0" lvl="0" indent="0" algn="l" rtl="0">
              <a:spcBef>
                <a:spcPts val="400"/>
              </a:spcBef>
              <a:spcAft>
                <a:spcPts val="0"/>
              </a:spcAft>
              <a:buClr>
                <a:srgbClr val="888888"/>
              </a:buClr>
              <a:buSzPct val="100000"/>
              <a:buFont typeface="Arial"/>
              <a:buNone/>
              <a:defRPr sz="2000" b="0" i="0" u="none" strike="noStrike" cap="none">
                <a:solidFill>
                  <a:srgbClr val="888888"/>
                </a:solidFill>
                <a:latin typeface="Arial"/>
                <a:ea typeface="Arial"/>
                <a:cs typeface="Arial"/>
                <a:sym typeface="Arial"/>
              </a:defRPr>
            </a:lvl1pPr>
            <a:lvl2pPr marL="457200" marR="0" lvl="1" indent="0" algn="l" rtl="0">
              <a:spcBef>
                <a:spcPts val="360"/>
              </a:spcBef>
              <a:spcAft>
                <a:spcPts val="0"/>
              </a:spcAft>
              <a:buClr>
                <a:srgbClr val="888888"/>
              </a:buClr>
              <a:buSzPct val="100000"/>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320"/>
              </a:spcBef>
              <a:spcAft>
                <a:spcPts val="0"/>
              </a:spcAft>
              <a:buClr>
                <a:srgbClr val="888888"/>
              </a:buClr>
              <a:buSzPct val="100000"/>
              <a:buFont typeface="Arial"/>
              <a:buNone/>
              <a:defRPr sz="1600" b="0" i="0" u="none" strike="noStrike" cap="none">
                <a:solidFill>
                  <a:srgbClr val="888888"/>
                </a:solidFill>
                <a:latin typeface="Arial"/>
                <a:ea typeface="Arial"/>
                <a:cs typeface="Arial"/>
                <a:sym typeface="Arial"/>
              </a:defRPr>
            </a:lvl3pPr>
            <a:lvl4pPr marL="1371600" marR="0" lvl="3" indent="0" algn="l" rtl="0">
              <a:spcBef>
                <a:spcPts val="280"/>
              </a:spcBef>
              <a:spcAft>
                <a:spcPts val="0"/>
              </a:spcAft>
              <a:buClr>
                <a:srgbClr val="888888"/>
              </a:buClr>
              <a:buSzPct val="100000"/>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280"/>
              </a:spcBef>
              <a:spcAft>
                <a:spcPts val="0"/>
              </a:spcAft>
              <a:buClr>
                <a:srgbClr val="888888"/>
              </a:buClr>
              <a:buSzPct val="100000"/>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280"/>
              </a:spcBef>
              <a:buClr>
                <a:srgbClr val="888888"/>
              </a:buClr>
              <a:buSzPct val="100000"/>
              <a:buFont typeface="Arial"/>
              <a:buNone/>
              <a:defRPr sz="1400" b="0" i="0" u="none" strike="noStrike" cap="none">
                <a:solidFill>
                  <a:srgbClr val="888888"/>
                </a:solidFill>
                <a:latin typeface="Calibri"/>
                <a:ea typeface="Calibri"/>
                <a:cs typeface="Calibri"/>
                <a:sym typeface="Calibri"/>
              </a:defRPr>
            </a:lvl6pPr>
            <a:lvl7pPr marL="2743200" marR="0" lvl="6" indent="0" algn="l" rtl="0">
              <a:spcBef>
                <a:spcPts val="280"/>
              </a:spcBef>
              <a:buClr>
                <a:srgbClr val="888888"/>
              </a:buClr>
              <a:buSzPct val="100000"/>
              <a:buFont typeface="Arial"/>
              <a:buNone/>
              <a:defRPr sz="1400" b="0" i="0" u="none" strike="noStrike" cap="none">
                <a:solidFill>
                  <a:srgbClr val="888888"/>
                </a:solidFill>
                <a:latin typeface="Calibri"/>
                <a:ea typeface="Calibri"/>
                <a:cs typeface="Calibri"/>
                <a:sym typeface="Calibri"/>
              </a:defRPr>
            </a:lvl7pPr>
            <a:lvl8pPr marL="3200400" marR="0" lvl="7" indent="0" algn="l" rtl="0">
              <a:spcBef>
                <a:spcPts val="280"/>
              </a:spcBef>
              <a:buClr>
                <a:srgbClr val="888888"/>
              </a:buClr>
              <a:buSzPct val="100000"/>
              <a:buFont typeface="Arial"/>
              <a:buNone/>
              <a:defRPr sz="1400" b="0" i="0" u="none" strike="noStrike" cap="none">
                <a:solidFill>
                  <a:srgbClr val="888888"/>
                </a:solidFill>
                <a:latin typeface="Calibri"/>
                <a:ea typeface="Calibri"/>
                <a:cs typeface="Calibri"/>
                <a:sym typeface="Calibri"/>
              </a:defRPr>
            </a:lvl8pPr>
            <a:lvl9pPr marL="3657600" marR="0" lvl="8" indent="0" algn="l" rtl="0">
              <a:spcBef>
                <a:spcPts val="280"/>
              </a:spcBef>
              <a:buClr>
                <a:srgbClr val="888888"/>
              </a:buClr>
              <a:buSzPct val="100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29" name="Shape 29"/>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116666"/>
              <a:buNone/>
              <a:defRPr sz="1200">
                <a:solidFill>
                  <a:srgbClr val="888888"/>
                </a:solidFill>
                <a:latin typeface="Arial"/>
                <a:ea typeface="Arial"/>
                <a:cs typeface="Arial"/>
                <a:sym typeface="Arial"/>
              </a:defRPr>
            </a:lvl1pPr>
            <a:lvl2pPr marL="457200" marR="0" lvl="1"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116666"/>
              <a:buNone/>
              <a:defRPr sz="1200">
                <a:solidFill>
                  <a:srgbClr val="888888"/>
                </a:solidFill>
                <a:latin typeface="Arial"/>
                <a:ea typeface="Arial"/>
                <a:cs typeface="Arial"/>
                <a:sym typeface="Arial"/>
              </a:defRPr>
            </a:lvl1pPr>
            <a:lvl2pPr marL="457200" marR="0" lvl="1"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57200" y="900113"/>
            <a:ext cx="8229600" cy="1068387"/>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5pPr>
            <a:lvl6pPr marL="457200" marR="0" lvl="5"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6pPr>
            <a:lvl7pPr marL="914400" marR="0" lvl="6"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7pPr>
            <a:lvl8pPr marL="1371600" marR="0" lvl="7"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8pPr>
            <a:lvl9pPr marL="1828800" marR="0" lvl="8"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9pPr>
          </a:lstStyle>
          <a:p>
            <a:endParaRPr/>
          </a:p>
        </p:txBody>
      </p:sp>
      <p:sp>
        <p:nvSpPr>
          <p:cNvPr id="34" name="Shape 34"/>
          <p:cNvSpPr txBox="1">
            <a:spLocks noGrp="1"/>
          </p:cNvSpPr>
          <p:nvPr>
            <p:ph type="body" idx="1"/>
          </p:nvPr>
        </p:nvSpPr>
        <p:spPr>
          <a:xfrm>
            <a:off x="457200" y="1968500"/>
            <a:ext cx="4038600" cy="4157663"/>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body" idx="2"/>
          </p:nvPr>
        </p:nvSpPr>
        <p:spPr>
          <a:xfrm>
            <a:off x="4648200" y="1968500"/>
            <a:ext cx="4038600" cy="4157663"/>
          </a:xfrm>
          <a:prstGeom prst="rect">
            <a:avLst/>
          </a:prstGeom>
          <a:noFill/>
          <a:ln>
            <a:noFill/>
          </a:ln>
        </p:spPr>
        <p:txBody>
          <a:bodyPr wrap="square" lIns="91425" tIns="91425" rIns="91425" bIns="91425" anchor="t" anchorCtr="0"/>
          <a:lstStyle>
            <a:lvl1pPr marL="342900" marR="0" lvl="0" indent="-16510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spcBef>
                <a:spcPts val="36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116666"/>
              <a:buNone/>
              <a:defRPr sz="1200">
                <a:solidFill>
                  <a:srgbClr val="888888"/>
                </a:solidFill>
                <a:latin typeface="Arial"/>
                <a:ea typeface="Arial"/>
                <a:cs typeface="Arial"/>
                <a:sym typeface="Arial"/>
              </a:defRPr>
            </a:lvl1pPr>
            <a:lvl2pPr marL="457200" marR="0" lvl="1"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116666"/>
              <a:buNone/>
              <a:defRPr sz="1200">
                <a:solidFill>
                  <a:srgbClr val="888888"/>
                </a:solidFill>
                <a:latin typeface="Arial"/>
                <a:ea typeface="Arial"/>
                <a:cs typeface="Arial"/>
                <a:sym typeface="Arial"/>
              </a:defRPr>
            </a:lvl1pPr>
            <a:lvl2pPr marL="457200" marR="0" lvl="1"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900113"/>
            <a:ext cx="8229600" cy="1068387"/>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5pPr>
            <a:lvl6pPr marL="457200" marR="0" lvl="5"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6pPr>
            <a:lvl7pPr marL="914400" marR="0" lvl="6"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7pPr>
            <a:lvl8pPr marL="1371600" marR="0" lvl="7"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8pPr>
            <a:lvl9pPr marL="1828800" marR="0" lvl="8"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1"/>
          </p:nvPr>
        </p:nvSpPr>
        <p:spPr>
          <a:xfrm>
            <a:off x="457200" y="1535113"/>
            <a:ext cx="4040188" cy="639762"/>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chemeClr val="dk1"/>
              </a:buClr>
              <a:buSzPct val="100000"/>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SzPct val="100000"/>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SzPct val="100000"/>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SzPct val="100000"/>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SzPct val="100000"/>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1"/>
              </a:buClr>
              <a:buSzPct val="100000"/>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SzPct val="100000"/>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SzPct val="100000"/>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SzPct val="100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body" idx="2"/>
          </p:nvPr>
        </p:nvSpPr>
        <p:spPr>
          <a:xfrm>
            <a:off x="457200" y="2174875"/>
            <a:ext cx="4040188" cy="3951288"/>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3"/>
          </p:nvPr>
        </p:nvSpPr>
        <p:spPr>
          <a:xfrm>
            <a:off x="4645025" y="1535113"/>
            <a:ext cx="4041775" cy="639762"/>
          </a:xfrm>
          <a:prstGeom prst="rect">
            <a:avLst/>
          </a:prstGeom>
          <a:noFill/>
          <a:ln>
            <a:noFill/>
          </a:ln>
        </p:spPr>
        <p:txBody>
          <a:bodyPr wrap="square" lIns="91425" tIns="91425" rIns="91425" bIns="91425" anchor="b" anchorCtr="0"/>
          <a:lstStyle>
            <a:lvl1pPr marL="0" marR="0" lvl="0" indent="0" algn="l" rtl="0">
              <a:spcBef>
                <a:spcPts val="480"/>
              </a:spcBef>
              <a:spcAft>
                <a:spcPts val="0"/>
              </a:spcAft>
              <a:buClr>
                <a:schemeClr val="dk1"/>
              </a:buClr>
              <a:buSzPct val="100000"/>
              <a:buFont typeface="Arial"/>
              <a:buNone/>
              <a:defRPr sz="2400" b="1" i="0" u="none" strike="noStrike" cap="none">
                <a:solidFill>
                  <a:schemeClr val="dk1"/>
                </a:solidFill>
                <a:latin typeface="Arial"/>
                <a:ea typeface="Arial"/>
                <a:cs typeface="Arial"/>
                <a:sym typeface="Arial"/>
              </a:defRPr>
            </a:lvl1pPr>
            <a:lvl2pPr marL="457200" marR="0" lvl="1" indent="0" algn="l" rtl="0">
              <a:spcBef>
                <a:spcPts val="400"/>
              </a:spcBef>
              <a:spcAft>
                <a:spcPts val="0"/>
              </a:spcAft>
              <a:buClr>
                <a:schemeClr val="dk1"/>
              </a:buClr>
              <a:buSzPct val="100000"/>
              <a:buFont typeface="Arial"/>
              <a:buNone/>
              <a:defRPr sz="2000" b="1" i="0" u="none" strike="noStrike" cap="none">
                <a:solidFill>
                  <a:schemeClr val="dk1"/>
                </a:solidFill>
                <a:latin typeface="Arial"/>
                <a:ea typeface="Arial"/>
                <a:cs typeface="Arial"/>
                <a:sym typeface="Arial"/>
              </a:defRPr>
            </a:lvl2pPr>
            <a:lvl3pPr marL="914400" marR="0" lvl="2" indent="0" algn="l" rtl="0">
              <a:spcBef>
                <a:spcPts val="360"/>
              </a:spcBef>
              <a:spcAft>
                <a:spcPts val="0"/>
              </a:spcAft>
              <a:buClr>
                <a:schemeClr val="dk1"/>
              </a:buClr>
              <a:buSzPct val="100000"/>
              <a:buFont typeface="Arial"/>
              <a:buNone/>
              <a:defRPr sz="1800" b="1" i="0" u="none" strike="noStrike" cap="none">
                <a:solidFill>
                  <a:schemeClr val="dk1"/>
                </a:solidFill>
                <a:latin typeface="Arial"/>
                <a:ea typeface="Arial"/>
                <a:cs typeface="Arial"/>
                <a:sym typeface="Arial"/>
              </a:defRPr>
            </a:lvl3pPr>
            <a:lvl4pPr marL="1371600" marR="0" lvl="3" indent="0" algn="l" rtl="0">
              <a:spcBef>
                <a:spcPts val="320"/>
              </a:spcBef>
              <a:spcAft>
                <a:spcPts val="0"/>
              </a:spcAft>
              <a:buClr>
                <a:schemeClr val="dk1"/>
              </a:buClr>
              <a:buSzPct val="100000"/>
              <a:buFont typeface="Arial"/>
              <a:buNone/>
              <a:defRPr sz="1600" b="1" i="0" u="none" strike="noStrike" cap="none">
                <a:solidFill>
                  <a:schemeClr val="dk1"/>
                </a:solidFill>
                <a:latin typeface="Arial"/>
                <a:ea typeface="Arial"/>
                <a:cs typeface="Arial"/>
                <a:sym typeface="Arial"/>
              </a:defRPr>
            </a:lvl4pPr>
            <a:lvl5pPr marL="1828800" marR="0" lvl="4" indent="0" algn="l" rtl="0">
              <a:spcBef>
                <a:spcPts val="320"/>
              </a:spcBef>
              <a:spcAft>
                <a:spcPts val="0"/>
              </a:spcAft>
              <a:buClr>
                <a:schemeClr val="dk1"/>
              </a:buClr>
              <a:buSzPct val="100000"/>
              <a:buFont typeface="Arial"/>
              <a:buNone/>
              <a:defRPr sz="1600" b="1" i="0" u="none" strike="noStrike" cap="none">
                <a:solidFill>
                  <a:schemeClr val="dk1"/>
                </a:solidFill>
                <a:latin typeface="Arial"/>
                <a:ea typeface="Arial"/>
                <a:cs typeface="Arial"/>
                <a:sym typeface="Arial"/>
              </a:defRPr>
            </a:lvl5pPr>
            <a:lvl6pPr marL="2286000" marR="0" lvl="5" indent="0" algn="l" rtl="0">
              <a:spcBef>
                <a:spcPts val="320"/>
              </a:spcBef>
              <a:buClr>
                <a:schemeClr val="dk1"/>
              </a:buClr>
              <a:buSzPct val="100000"/>
              <a:buFont typeface="Arial"/>
              <a:buNone/>
              <a:defRPr sz="1600" b="1" i="0" u="none" strike="noStrike" cap="none">
                <a:solidFill>
                  <a:schemeClr val="dk1"/>
                </a:solidFill>
                <a:latin typeface="Calibri"/>
                <a:ea typeface="Calibri"/>
                <a:cs typeface="Calibri"/>
                <a:sym typeface="Calibri"/>
              </a:defRPr>
            </a:lvl6pPr>
            <a:lvl7pPr marL="2743200" marR="0" lvl="6" indent="0" algn="l" rtl="0">
              <a:spcBef>
                <a:spcPts val="320"/>
              </a:spcBef>
              <a:buClr>
                <a:schemeClr val="dk1"/>
              </a:buClr>
              <a:buSzPct val="100000"/>
              <a:buFont typeface="Arial"/>
              <a:buNone/>
              <a:defRPr sz="1600" b="1" i="0" u="none" strike="noStrike" cap="none">
                <a:solidFill>
                  <a:schemeClr val="dk1"/>
                </a:solidFill>
                <a:latin typeface="Calibri"/>
                <a:ea typeface="Calibri"/>
                <a:cs typeface="Calibri"/>
                <a:sym typeface="Calibri"/>
              </a:defRPr>
            </a:lvl7pPr>
            <a:lvl8pPr marL="3200400" marR="0" lvl="7" indent="0" algn="l" rtl="0">
              <a:spcBef>
                <a:spcPts val="320"/>
              </a:spcBef>
              <a:buClr>
                <a:schemeClr val="dk1"/>
              </a:buClr>
              <a:buSzPct val="100000"/>
              <a:buFont typeface="Arial"/>
              <a:buNone/>
              <a:defRPr sz="1600" b="1" i="0" u="none" strike="noStrike" cap="none">
                <a:solidFill>
                  <a:schemeClr val="dk1"/>
                </a:solidFill>
                <a:latin typeface="Calibri"/>
                <a:ea typeface="Calibri"/>
                <a:cs typeface="Calibri"/>
                <a:sym typeface="Calibri"/>
              </a:defRPr>
            </a:lvl8pPr>
            <a:lvl9pPr marL="3657600" marR="0" lvl="8" indent="0" algn="l" rtl="0">
              <a:spcBef>
                <a:spcPts val="320"/>
              </a:spcBef>
              <a:buClr>
                <a:schemeClr val="dk1"/>
              </a:buClr>
              <a:buSzPct val="100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4"/>
          </p:nvPr>
        </p:nvSpPr>
        <p:spPr>
          <a:xfrm>
            <a:off x="4645025" y="2174875"/>
            <a:ext cx="4041775" cy="3951288"/>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127000" algn="l" rtl="0">
              <a:spcBef>
                <a:spcPts val="320"/>
              </a:spcBef>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116666"/>
              <a:buNone/>
              <a:defRPr sz="1200">
                <a:solidFill>
                  <a:srgbClr val="888888"/>
                </a:solidFill>
                <a:latin typeface="Arial"/>
                <a:ea typeface="Arial"/>
                <a:cs typeface="Arial"/>
                <a:sym typeface="Arial"/>
              </a:defRPr>
            </a:lvl1pPr>
            <a:lvl2pPr marL="457200" marR="0" lvl="1"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116666"/>
              <a:buNone/>
              <a:defRPr sz="1200">
                <a:solidFill>
                  <a:srgbClr val="888888"/>
                </a:solidFill>
                <a:latin typeface="Arial"/>
                <a:ea typeface="Arial"/>
                <a:cs typeface="Arial"/>
                <a:sym typeface="Arial"/>
              </a:defRPr>
            </a:lvl1pPr>
            <a:lvl2pPr marL="457200" marR="0" lvl="1"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457200" y="900113"/>
            <a:ext cx="8229600" cy="1068387"/>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5pPr>
            <a:lvl6pPr marL="457200" marR="0" lvl="5"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6pPr>
            <a:lvl7pPr marL="914400" marR="0" lvl="6"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7pPr>
            <a:lvl8pPr marL="1371600" marR="0" lvl="7"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8pPr>
            <a:lvl9pPr marL="1828800" marR="0" lvl="8"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116666"/>
              <a:buNone/>
              <a:defRPr sz="1200">
                <a:solidFill>
                  <a:srgbClr val="888888"/>
                </a:solidFill>
                <a:latin typeface="Arial"/>
                <a:ea typeface="Arial"/>
                <a:cs typeface="Arial"/>
                <a:sym typeface="Arial"/>
              </a:defRPr>
            </a:lvl1pPr>
            <a:lvl2pPr marL="457200" marR="0" lvl="1"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116666"/>
              <a:buNone/>
              <a:defRPr sz="1200">
                <a:solidFill>
                  <a:srgbClr val="888888"/>
                </a:solidFill>
                <a:latin typeface="Arial"/>
                <a:ea typeface="Arial"/>
                <a:cs typeface="Arial"/>
                <a:sym typeface="Arial"/>
              </a:defRPr>
            </a:lvl1pPr>
            <a:lvl2pPr marL="457200" marR="0" lvl="1"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116666"/>
              <a:buNone/>
              <a:defRPr sz="1200">
                <a:solidFill>
                  <a:srgbClr val="888888"/>
                </a:solidFill>
                <a:latin typeface="Arial"/>
                <a:ea typeface="Arial"/>
                <a:cs typeface="Arial"/>
                <a:sym typeface="Arial"/>
              </a:defRPr>
            </a:lvl1pPr>
            <a:lvl2pPr marL="457200" marR="0" lvl="1"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116666"/>
              <a:buNone/>
              <a:defRPr sz="1200">
                <a:solidFill>
                  <a:srgbClr val="888888"/>
                </a:solidFill>
                <a:latin typeface="Arial"/>
                <a:ea typeface="Arial"/>
                <a:cs typeface="Arial"/>
                <a:sym typeface="Arial"/>
              </a:defRPr>
            </a:lvl1pPr>
            <a:lvl2pPr marL="457200" marR="0" lvl="1"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57200" y="273050"/>
            <a:ext cx="3008313" cy="1162050"/>
          </a:xfrm>
          <a:prstGeom prst="rect">
            <a:avLst/>
          </a:prstGeom>
          <a:noFill/>
          <a:ln>
            <a:noFill/>
          </a:ln>
        </p:spPr>
        <p:txBody>
          <a:bodyPr wrap="square" lIns="91425" tIns="91425" rIns="91425" bIns="91425" anchor="b" anchorCtr="0"/>
          <a:lstStyle>
            <a:lvl1pPr marL="0" marR="0" lvl="0" indent="0" algn="l" rtl="0">
              <a:spcBef>
                <a:spcPts val="0"/>
              </a:spcBef>
              <a:spcAft>
                <a:spcPts val="0"/>
              </a:spcAft>
              <a:buSzPct val="70000"/>
              <a:buNone/>
              <a:defRPr sz="2000"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5pPr>
            <a:lvl6pPr marL="457200" marR="0" lvl="5"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6pPr>
            <a:lvl7pPr marL="914400" marR="0" lvl="6"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7pPr>
            <a:lvl8pPr marL="1371600" marR="0" lvl="7"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8pPr>
            <a:lvl9pPr marL="1828800" marR="0" lvl="8"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body" idx="1"/>
          </p:nvPr>
        </p:nvSpPr>
        <p:spPr>
          <a:xfrm>
            <a:off x="3575050" y="273050"/>
            <a:ext cx="5111750" cy="5853113"/>
          </a:xfrm>
          <a:prstGeom prst="rect">
            <a:avLst/>
          </a:prstGeom>
          <a:noFill/>
          <a:ln>
            <a:noFill/>
          </a:ln>
        </p:spPr>
        <p:txBody>
          <a:bodyPr wrap="square" lIns="91425" tIns="91425" rIns="91425" bIns="91425" anchor="t" anchorCtr="0"/>
          <a:lstStyle>
            <a:lvl1pPr marL="342900" marR="0" lvl="0" indent="-139700" algn="l" rtl="0">
              <a:spcBef>
                <a:spcPts val="640"/>
              </a:spcBef>
              <a:spcAft>
                <a:spcPts val="0"/>
              </a:spcAft>
              <a:buClr>
                <a:schemeClr val="dk1"/>
              </a:buClr>
              <a:buSzPct val="100000"/>
              <a:buFont typeface="Arial"/>
              <a:buChar char="•"/>
              <a:defRPr sz="3200" b="0" i="0" u="none" strike="noStrike" cap="none">
                <a:solidFill>
                  <a:schemeClr val="dk1"/>
                </a:solidFill>
                <a:latin typeface="Arial"/>
                <a:ea typeface="Arial"/>
                <a:cs typeface="Arial"/>
                <a:sym typeface="Arial"/>
              </a:defRPr>
            </a:lvl1pPr>
            <a:lvl2pPr marL="742950" marR="0" lvl="1" indent="-107950" algn="l" rtl="0">
              <a:spcBef>
                <a:spcPts val="560"/>
              </a:spcBef>
              <a:spcAft>
                <a:spcPts val="0"/>
              </a:spcAft>
              <a:buClr>
                <a:schemeClr val="dk1"/>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l" rtl="0">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body" idx="2"/>
          </p:nvPr>
        </p:nvSpPr>
        <p:spPr>
          <a:xfrm>
            <a:off x="457200" y="1435100"/>
            <a:ext cx="3008313" cy="4691063"/>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chemeClr val="dk1"/>
              </a:buClr>
              <a:buSzPct val="100000"/>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SzPct val="100000"/>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SzPct val="100000"/>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SzPct val="100000"/>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SzPct val="100000"/>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buClr>
                <a:schemeClr val="dk1"/>
              </a:buClr>
              <a:buSzPct val="100000"/>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SzPct val="100000"/>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SzPct val="100000"/>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SzPct val="100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116666"/>
              <a:buNone/>
              <a:defRPr sz="1200">
                <a:solidFill>
                  <a:srgbClr val="888888"/>
                </a:solidFill>
                <a:latin typeface="Arial"/>
                <a:ea typeface="Arial"/>
                <a:cs typeface="Arial"/>
                <a:sym typeface="Arial"/>
              </a:defRPr>
            </a:lvl1pPr>
            <a:lvl2pPr marL="457200" marR="0" lvl="1"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116666"/>
              <a:buNone/>
              <a:defRPr sz="1200">
                <a:solidFill>
                  <a:srgbClr val="888888"/>
                </a:solidFill>
                <a:latin typeface="Arial"/>
                <a:ea typeface="Arial"/>
                <a:cs typeface="Arial"/>
                <a:sym typeface="Arial"/>
              </a:defRPr>
            </a:lvl1pPr>
            <a:lvl2pPr marL="457200" marR="0" lvl="1"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792288" y="4800600"/>
            <a:ext cx="5486400" cy="566738"/>
          </a:xfrm>
          <a:prstGeom prst="rect">
            <a:avLst/>
          </a:prstGeom>
          <a:noFill/>
          <a:ln>
            <a:noFill/>
          </a:ln>
        </p:spPr>
        <p:txBody>
          <a:bodyPr wrap="square" lIns="91425" tIns="91425" rIns="91425" bIns="91425" anchor="b" anchorCtr="0"/>
          <a:lstStyle>
            <a:lvl1pPr marL="0" marR="0" lvl="0" indent="0" algn="l" rtl="0">
              <a:spcBef>
                <a:spcPts val="0"/>
              </a:spcBef>
              <a:spcAft>
                <a:spcPts val="0"/>
              </a:spcAft>
              <a:buSzPct val="70000"/>
              <a:buNone/>
              <a:defRPr sz="2000"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5pPr>
            <a:lvl6pPr marL="457200" marR="0" lvl="5"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6pPr>
            <a:lvl7pPr marL="914400" marR="0" lvl="6"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7pPr>
            <a:lvl8pPr marL="1371600" marR="0" lvl="7"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8pPr>
            <a:lvl9pPr marL="1828800" marR="0" lvl="8"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9pPr>
          </a:lstStyle>
          <a:p>
            <a:endParaRPr/>
          </a:p>
        </p:txBody>
      </p:sp>
      <p:sp>
        <p:nvSpPr>
          <p:cNvPr id="66" name="Shape 66"/>
          <p:cNvSpPr>
            <a:spLocks noGrp="1"/>
          </p:cNvSpPr>
          <p:nvPr>
            <p:ph type="pic" idx="2"/>
          </p:nvPr>
        </p:nvSpPr>
        <p:spPr>
          <a:xfrm>
            <a:off x="1792288" y="612775"/>
            <a:ext cx="5486400" cy="4114800"/>
          </a:xfrm>
          <a:prstGeom prst="rect">
            <a:avLst/>
          </a:prstGeom>
          <a:noFill/>
          <a:ln>
            <a:noFill/>
          </a:ln>
        </p:spPr>
        <p:txBody>
          <a:bodyPr wrap="square" lIns="91425" tIns="91425" rIns="91425" bIns="91425" anchor="t" anchorCtr="0"/>
          <a:lstStyle>
            <a:lvl1pPr marL="0" marR="0" lvl="0" indent="0" algn="l" rtl="0">
              <a:spcBef>
                <a:spcPts val="640"/>
              </a:spcBef>
              <a:spcAft>
                <a:spcPts val="0"/>
              </a:spcAft>
              <a:buClr>
                <a:schemeClr val="dk1"/>
              </a:buClr>
              <a:buSzPct val="100000"/>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SzPct val="100000"/>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SzPct val="100000"/>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SzPct val="100000"/>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SzPct val="100000"/>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buClr>
                <a:schemeClr val="dk1"/>
              </a:buClr>
              <a:buSzPct val="1000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SzPct val="1000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SzPct val="1000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SzPct val="100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body" idx="1"/>
          </p:nvPr>
        </p:nvSpPr>
        <p:spPr>
          <a:xfrm>
            <a:off x="1792288" y="5367338"/>
            <a:ext cx="5486400" cy="804862"/>
          </a:xfrm>
          <a:prstGeom prst="rect">
            <a:avLst/>
          </a:prstGeom>
          <a:noFill/>
          <a:ln>
            <a:noFill/>
          </a:ln>
        </p:spPr>
        <p:txBody>
          <a:bodyPr wrap="square" lIns="91425" tIns="91425" rIns="91425" bIns="91425" anchor="t" anchorCtr="0"/>
          <a:lstStyle>
            <a:lvl1pPr marL="0" marR="0" lvl="0" indent="0" algn="l" rtl="0">
              <a:spcBef>
                <a:spcPts val="280"/>
              </a:spcBef>
              <a:spcAft>
                <a:spcPts val="0"/>
              </a:spcAft>
              <a:buClr>
                <a:schemeClr val="dk1"/>
              </a:buClr>
              <a:buSzPct val="100000"/>
              <a:buFont typeface="Arial"/>
              <a:buNone/>
              <a:defRPr sz="1400" b="0" i="0" u="none" strike="noStrike" cap="none">
                <a:solidFill>
                  <a:schemeClr val="dk1"/>
                </a:solidFill>
                <a:latin typeface="Arial"/>
                <a:ea typeface="Arial"/>
                <a:cs typeface="Arial"/>
                <a:sym typeface="Arial"/>
              </a:defRPr>
            </a:lvl1pPr>
            <a:lvl2pPr marL="457200" marR="0" lvl="1" indent="0" algn="l" rtl="0">
              <a:spcBef>
                <a:spcPts val="240"/>
              </a:spcBef>
              <a:spcAft>
                <a:spcPts val="0"/>
              </a:spcAft>
              <a:buClr>
                <a:schemeClr val="dk1"/>
              </a:buClr>
              <a:buSzPct val="100000"/>
              <a:buFont typeface="Arial"/>
              <a:buNone/>
              <a:defRPr sz="1200" b="0" i="0" u="none" strike="noStrike" cap="none">
                <a:solidFill>
                  <a:schemeClr val="dk1"/>
                </a:solidFill>
                <a:latin typeface="Arial"/>
                <a:ea typeface="Arial"/>
                <a:cs typeface="Arial"/>
                <a:sym typeface="Arial"/>
              </a:defRPr>
            </a:lvl2pPr>
            <a:lvl3pPr marL="914400" marR="0" lvl="2" indent="0" algn="l" rtl="0">
              <a:spcBef>
                <a:spcPts val="200"/>
              </a:spcBef>
              <a:spcAft>
                <a:spcPts val="0"/>
              </a:spcAft>
              <a:buClr>
                <a:schemeClr val="dk1"/>
              </a:buClr>
              <a:buSzPct val="100000"/>
              <a:buFont typeface="Arial"/>
              <a:buNone/>
              <a:defRPr sz="1000" b="0" i="0" u="none" strike="noStrike" cap="none">
                <a:solidFill>
                  <a:schemeClr val="dk1"/>
                </a:solidFill>
                <a:latin typeface="Arial"/>
                <a:ea typeface="Arial"/>
                <a:cs typeface="Arial"/>
                <a:sym typeface="Arial"/>
              </a:defRPr>
            </a:lvl3pPr>
            <a:lvl4pPr marL="1371600" marR="0" lvl="3" indent="0" algn="l" rtl="0">
              <a:spcBef>
                <a:spcPts val="180"/>
              </a:spcBef>
              <a:spcAft>
                <a:spcPts val="0"/>
              </a:spcAft>
              <a:buClr>
                <a:schemeClr val="dk1"/>
              </a:buClr>
              <a:buSzPct val="100000"/>
              <a:buFont typeface="Arial"/>
              <a:buNone/>
              <a:defRPr sz="900" b="0" i="0" u="none" strike="noStrike" cap="none">
                <a:solidFill>
                  <a:schemeClr val="dk1"/>
                </a:solidFill>
                <a:latin typeface="Arial"/>
                <a:ea typeface="Arial"/>
                <a:cs typeface="Arial"/>
                <a:sym typeface="Arial"/>
              </a:defRPr>
            </a:lvl4pPr>
            <a:lvl5pPr marL="1828800" marR="0" lvl="4" indent="0" algn="l" rtl="0">
              <a:spcBef>
                <a:spcPts val="180"/>
              </a:spcBef>
              <a:spcAft>
                <a:spcPts val="0"/>
              </a:spcAft>
              <a:buClr>
                <a:schemeClr val="dk1"/>
              </a:buClr>
              <a:buSzPct val="100000"/>
              <a:buFont typeface="Arial"/>
              <a:buNone/>
              <a:defRPr sz="900" b="0" i="0" u="none" strike="noStrike" cap="none">
                <a:solidFill>
                  <a:schemeClr val="dk1"/>
                </a:solidFill>
                <a:latin typeface="Arial"/>
                <a:ea typeface="Arial"/>
                <a:cs typeface="Arial"/>
                <a:sym typeface="Arial"/>
              </a:defRPr>
            </a:lvl5pPr>
            <a:lvl6pPr marL="2286000" marR="0" lvl="5" indent="0" algn="l" rtl="0">
              <a:spcBef>
                <a:spcPts val="180"/>
              </a:spcBef>
              <a:buClr>
                <a:schemeClr val="dk1"/>
              </a:buClr>
              <a:buSzPct val="100000"/>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SzPct val="100000"/>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SzPct val="100000"/>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SzPct val="100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116666"/>
              <a:buNone/>
              <a:defRPr sz="1200">
                <a:solidFill>
                  <a:srgbClr val="888888"/>
                </a:solidFill>
                <a:latin typeface="Arial"/>
                <a:ea typeface="Arial"/>
                <a:cs typeface="Arial"/>
                <a:sym typeface="Arial"/>
              </a:defRPr>
            </a:lvl1pPr>
            <a:lvl2pPr marL="457200" marR="0" lvl="1"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116666"/>
              <a:buNone/>
              <a:defRPr sz="1200">
                <a:solidFill>
                  <a:srgbClr val="888888"/>
                </a:solidFill>
                <a:latin typeface="Arial"/>
                <a:ea typeface="Arial"/>
                <a:cs typeface="Arial"/>
                <a:sym typeface="Arial"/>
              </a:defRPr>
            </a:lvl1pPr>
            <a:lvl2pPr marL="457200" marR="0" lvl="1"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IN" sz="1200">
                <a:solidFill>
                  <a:srgbClr val="888888"/>
                </a:solidFill>
                <a:latin typeface="Calibri"/>
                <a:ea typeface="Calibri"/>
                <a:cs typeface="Calibri"/>
                <a:sym typeface="Calibri"/>
              </a:rPr>
              <a:t>‹#›</a:t>
            </a:fld>
            <a:endParaRPr lang="en-IN"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900113"/>
            <a:ext cx="8229600" cy="1068387"/>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5pPr>
            <a:lvl6pPr marL="457200" marR="0" lvl="5"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6pPr>
            <a:lvl7pPr marL="914400" marR="0" lvl="6"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7pPr>
            <a:lvl8pPr marL="1371600" marR="0" lvl="7"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8pPr>
            <a:lvl9pPr marL="1828800" marR="0" lvl="8" indent="0" algn="ctr" rtl="0">
              <a:spcBef>
                <a:spcPts val="0"/>
              </a:spcBef>
              <a:spcAft>
                <a:spcPts val="0"/>
              </a:spcAft>
              <a:buSzPct val="43750"/>
              <a:buNone/>
              <a:defRPr sz="3200" b="1"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body" idx="1"/>
          </p:nvPr>
        </p:nvSpPr>
        <p:spPr>
          <a:xfrm>
            <a:off x="457200" y="3022600"/>
            <a:ext cx="8229600" cy="3103563"/>
          </a:xfrm>
          <a:prstGeom prst="rect">
            <a:avLst/>
          </a:prstGeom>
          <a:noFill/>
          <a:ln>
            <a:noFill/>
          </a:ln>
        </p:spPr>
        <p:txBody>
          <a:bodyPr wrap="square" lIns="91425" tIns="91425" rIns="91425" bIns="91425" anchor="t" anchorCtr="0"/>
          <a:lstStyle>
            <a:lvl1pPr marL="342900" marR="0" lvl="0" indent="-19050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33350" algn="l" rtl="0">
              <a:spcBef>
                <a:spcPts val="48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14300" algn="l" rtl="0">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39700" algn="l" rtl="0">
              <a:spcBef>
                <a:spcPts val="28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4pPr>
            <a:lvl5pPr marL="2057400" marR="0" lvl="4" indent="-165100" algn="l" rtl="0">
              <a:spcBef>
                <a:spcPts val="200"/>
              </a:spcBef>
              <a:spcAft>
                <a:spcPts val="0"/>
              </a:spcAft>
              <a:buClr>
                <a:schemeClr val="dk1"/>
              </a:buClr>
              <a:buSzPct val="100000"/>
              <a:buFont typeface="Arial"/>
              <a:buChar char="»"/>
              <a:defRPr sz="10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600" cy="365125"/>
          </a:xfrm>
          <a:prstGeom prst="rect">
            <a:avLst/>
          </a:prstGeom>
          <a:noFill/>
          <a:ln>
            <a:noFill/>
          </a:ln>
        </p:spPr>
        <p:txBody>
          <a:bodyPr wrap="square" lIns="91425" tIns="91425" rIns="91425" bIns="91425" anchor="ctr" anchorCtr="0"/>
          <a:lstStyle>
            <a:lvl1pPr marL="0" marR="0" lvl="0" indent="0" algn="l" rtl="0">
              <a:spcBef>
                <a:spcPts val="0"/>
              </a:spcBef>
              <a:spcAft>
                <a:spcPts val="0"/>
              </a:spcAft>
              <a:buSzPct val="116666"/>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3124200" y="6356350"/>
            <a:ext cx="2895600" cy="365125"/>
          </a:xfrm>
          <a:prstGeom prst="rect">
            <a:avLst/>
          </a:prstGeom>
          <a:noFill/>
          <a:ln>
            <a:noFill/>
          </a:ln>
        </p:spPr>
        <p:txBody>
          <a:bodyPr wrap="square" lIns="91425" tIns="91425" rIns="91425" bIns="91425" anchor="ctr" anchorCtr="0"/>
          <a:lstStyle>
            <a:lvl1pPr marL="0" marR="0" lvl="0" indent="0" algn="ctr" rtl="0">
              <a:spcBef>
                <a:spcPts val="0"/>
              </a:spcBef>
              <a:spcAft>
                <a:spcPts val="0"/>
              </a:spcAft>
              <a:buSzPct val="116666"/>
              <a:buNone/>
              <a:defRPr sz="1200" b="0" i="0" u="none" strike="noStrike" cap="none">
                <a:solidFill>
                  <a:srgbClr val="888888"/>
                </a:solidFill>
                <a:latin typeface="Arial"/>
                <a:ea typeface="Arial"/>
                <a:cs typeface="Arial"/>
                <a:sym typeface="Arial"/>
              </a:defRPr>
            </a:lvl1pPr>
            <a:lvl2pPr marL="457200" marR="0" lvl="1"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ct val="77777"/>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ct val="77777"/>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ct val="77777"/>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ct val="77777"/>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ct val="77777"/>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6553200" y="6356350"/>
            <a:ext cx="2133600" cy="365125"/>
          </a:xfrm>
          <a:prstGeom prst="rect">
            <a:avLst/>
          </a:prstGeom>
          <a:noFill/>
          <a:ln>
            <a:noFill/>
          </a:ln>
        </p:spPr>
        <p:txBody>
          <a:bodyPr wrap="square"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IN" sz="1200" b="0" i="0" u="none" strike="noStrike" cap="none">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
        <p:nvSpPr>
          <p:cNvPr id="11" name="Shape 11"/>
          <p:cNvSpPr/>
          <p:nvPr/>
        </p:nvSpPr>
        <p:spPr>
          <a:xfrm>
            <a:off x="0" y="0"/>
            <a:ext cx="9144000" cy="654756"/>
          </a:xfrm>
          <a:prstGeom prst="rect">
            <a:avLst/>
          </a:prstGeom>
          <a:solidFill>
            <a:srgbClr val="CC0000"/>
          </a:solid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endParaRPr sz="1800" b="0" i="0" u="none" strike="noStrike" cap="none">
              <a:solidFill>
                <a:schemeClr val="lt1"/>
              </a:solidFill>
              <a:latin typeface="Calibri"/>
              <a:ea typeface="Calibri"/>
              <a:cs typeface="Calibri"/>
              <a:sym typeface="Calibri"/>
            </a:endParaRPr>
          </a:p>
        </p:txBody>
      </p:sp>
      <p:pic>
        <p:nvPicPr>
          <p:cNvPr id="12" name="Shape 12"/>
          <p:cNvPicPr preferRelativeResize="0"/>
          <p:nvPr/>
        </p:nvPicPr>
        <p:blipFill rotWithShape="1">
          <a:blip r:embed="rId13">
            <a:alphaModFix/>
          </a:blip>
          <a:srcRect/>
          <a:stretch/>
        </p:blipFill>
        <p:spPr>
          <a:xfrm>
            <a:off x="195150" y="144949"/>
            <a:ext cx="1986830" cy="357105"/>
          </a:xfrm>
          <a:prstGeom prst="rect">
            <a:avLst/>
          </a:prstGeom>
          <a:noFill/>
          <a:ln>
            <a:noFill/>
          </a:ln>
        </p:spPr>
      </p:pic>
      <p:pic>
        <p:nvPicPr>
          <p:cNvPr id="13" name="Shape 13"/>
          <p:cNvPicPr preferRelativeResize="0"/>
          <p:nvPr/>
        </p:nvPicPr>
        <p:blipFill rotWithShape="1">
          <a:blip r:embed="rId14">
            <a:alphaModFix/>
          </a:blip>
          <a:srcRect/>
          <a:stretch/>
        </p:blipFill>
        <p:spPr>
          <a:xfrm>
            <a:off x="7140227" y="186256"/>
            <a:ext cx="1816100" cy="28798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ctrTitle"/>
          </p:nvPr>
        </p:nvSpPr>
        <p:spPr>
          <a:xfrm>
            <a:off x="2083980" y="1583472"/>
            <a:ext cx="5353500" cy="856500"/>
          </a:xfrm>
          <a:prstGeom prst="rect">
            <a:avLst/>
          </a:prstGeom>
          <a:no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r>
              <a:rPr lang="en-IN" sz="3200" b="1" i="0" u="none" strike="noStrike" cap="none">
                <a:solidFill>
                  <a:schemeClr val="dk1"/>
                </a:solidFill>
                <a:latin typeface="Arial"/>
                <a:ea typeface="Arial"/>
                <a:cs typeface="Arial"/>
                <a:sym typeface="Arial"/>
              </a:rPr>
              <a:t>ISE 519 PROJECT</a:t>
            </a:r>
          </a:p>
        </p:txBody>
      </p:sp>
      <p:sp>
        <p:nvSpPr>
          <p:cNvPr id="88" name="Shape 88"/>
          <p:cNvSpPr txBox="1">
            <a:spLocks noGrp="1"/>
          </p:cNvSpPr>
          <p:nvPr>
            <p:ph type="subTitle" idx="1"/>
          </p:nvPr>
        </p:nvSpPr>
        <p:spPr>
          <a:xfrm>
            <a:off x="372975" y="3449375"/>
            <a:ext cx="8456100" cy="2184600"/>
          </a:xfrm>
          <a:prstGeom prst="rect">
            <a:avLst/>
          </a:prstGeom>
          <a:noFill/>
          <a:ln>
            <a:noFill/>
          </a:ln>
        </p:spPr>
        <p:txBody>
          <a:bodyPr wrap="square" lIns="91425" tIns="45700" rIns="91425" bIns="45700" anchor="t" anchorCtr="0">
            <a:noAutofit/>
          </a:bodyPr>
          <a:lstStyle/>
          <a:p>
            <a:pPr marL="0" marR="0" lvl="0" indent="-152400" rtl="0">
              <a:spcBef>
                <a:spcPts val="0"/>
              </a:spcBef>
              <a:spcAft>
                <a:spcPts val="0"/>
              </a:spcAft>
              <a:buClr>
                <a:schemeClr val="dk1"/>
              </a:buClr>
              <a:buSzPct val="100000"/>
              <a:buFont typeface="Arial"/>
              <a:buNone/>
            </a:pPr>
            <a:r>
              <a:rPr lang="en-IN" sz="2400" b="0" i="0" u="none" strike="noStrike" cap="none">
                <a:solidFill>
                  <a:schemeClr val="dk1"/>
                </a:solidFill>
                <a:latin typeface="Arial"/>
                <a:ea typeface="Arial"/>
                <a:cs typeface="Arial"/>
                <a:sym typeface="Arial"/>
              </a:rPr>
              <a:t>Niket Mistr</a:t>
            </a:r>
            <a:r>
              <a:rPr lang="en-IN">
                <a:solidFill>
                  <a:schemeClr val="dk1"/>
                </a:solidFill>
              </a:rPr>
              <a:t>y</a:t>
            </a:r>
          </a:p>
          <a:p>
            <a:pPr marL="0" marR="0" lvl="0" indent="-152400" rtl="0">
              <a:spcBef>
                <a:spcPts val="0"/>
              </a:spcBef>
              <a:spcAft>
                <a:spcPts val="0"/>
              </a:spcAft>
              <a:buClr>
                <a:schemeClr val="dk1"/>
              </a:buClr>
              <a:buSzPct val="100000"/>
              <a:buFont typeface="Arial"/>
              <a:buNone/>
            </a:pPr>
            <a:r>
              <a:rPr lang="en-IN" sz="2400" b="0" i="0" u="none" strike="noStrike" cap="none">
                <a:solidFill>
                  <a:schemeClr val="dk1"/>
                </a:solidFill>
                <a:latin typeface="Arial"/>
                <a:ea typeface="Arial"/>
                <a:cs typeface="Arial"/>
                <a:sym typeface="Arial"/>
              </a:rPr>
              <a:t>Shyam Engineer</a:t>
            </a:r>
          </a:p>
          <a:p>
            <a:pPr marL="0" marR="0" lvl="0" indent="-152400" rtl="0">
              <a:spcBef>
                <a:spcPts val="0"/>
              </a:spcBef>
              <a:spcAft>
                <a:spcPts val="0"/>
              </a:spcAft>
              <a:buClr>
                <a:schemeClr val="dk1"/>
              </a:buClr>
              <a:buSzPct val="100000"/>
              <a:buFont typeface="Arial"/>
              <a:buNone/>
            </a:pPr>
            <a:r>
              <a:rPr lang="en-IN" sz="2400" b="0" i="0" u="none" strike="noStrike" cap="none">
                <a:solidFill>
                  <a:schemeClr val="dk1"/>
                </a:solidFill>
                <a:latin typeface="Arial"/>
                <a:ea typeface="Arial"/>
                <a:cs typeface="Arial"/>
                <a:sym typeface="Arial"/>
              </a:rPr>
              <a:t>Sreekanth Katabathula</a:t>
            </a:r>
          </a:p>
          <a:p>
            <a:pPr marL="0" marR="0" lvl="0" indent="-152400" rtl="0">
              <a:spcBef>
                <a:spcPts val="480"/>
              </a:spcBef>
              <a:spcAft>
                <a:spcPts val="0"/>
              </a:spcAft>
              <a:buClr>
                <a:schemeClr val="dk1"/>
              </a:buClr>
              <a:buSzPct val="171428"/>
              <a:buFont typeface="Arial"/>
              <a:buNone/>
            </a:pPr>
            <a:r>
              <a:rPr lang="en-IN" b="1">
                <a:solidFill>
                  <a:schemeClr val="dk1"/>
                </a:solidFill>
              </a:rPr>
              <a:t>EMAS POC</a:t>
            </a:r>
            <a:r>
              <a:rPr lang="en-IN">
                <a:solidFill>
                  <a:schemeClr val="dk1"/>
                </a:solidFill>
              </a:rPr>
              <a:t>: Dr. Trey Standish</a:t>
            </a:r>
          </a:p>
        </p:txBody>
      </p:sp>
      <p:pic>
        <p:nvPicPr>
          <p:cNvPr id="89" name="Shape 89"/>
          <p:cNvPicPr preferRelativeResize="0"/>
          <p:nvPr/>
        </p:nvPicPr>
        <p:blipFill rotWithShape="1">
          <a:blip r:embed="rId3">
            <a:alphaModFix/>
          </a:blip>
          <a:srcRect/>
          <a:stretch/>
        </p:blipFill>
        <p:spPr>
          <a:xfrm>
            <a:off x="266700" y="5842590"/>
            <a:ext cx="8562381" cy="914400"/>
          </a:xfrm>
          <a:prstGeom prst="rect">
            <a:avLst/>
          </a:prstGeom>
          <a:noFill/>
          <a:ln>
            <a:noFill/>
          </a:ln>
        </p:spPr>
      </p:pic>
      <p:sp>
        <p:nvSpPr>
          <p:cNvPr id="90" name="Shape 90"/>
          <p:cNvSpPr txBox="1"/>
          <p:nvPr/>
        </p:nvSpPr>
        <p:spPr>
          <a:xfrm>
            <a:off x="372982" y="2378623"/>
            <a:ext cx="9080204" cy="523220"/>
          </a:xfrm>
          <a:prstGeom prst="rect">
            <a:avLst/>
          </a:prstGeom>
          <a:noFill/>
          <a:ln>
            <a:noFill/>
          </a:ln>
        </p:spPr>
        <p:txBody>
          <a:bodyPr wrap="square" lIns="91425" tIns="45700" rIns="91425" bIns="45700" anchor="t" anchorCtr="0">
            <a:noAutofit/>
          </a:bodyPr>
          <a:lstStyle/>
          <a:p>
            <a:pPr marL="0" marR="0" lvl="0" indent="0" algn="l" rtl="0">
              <a:spcBef>
                <a:spcPts val="0"/>
              </a:spcBef>
              <a:spcAft>
                <a:spcPts val="0"/>
              </a:spcAft>
              <a:buSzPct val="25000"/>
              <a:buNone/>
            </a:pPr>
            <a:r>
              <a:rPr lang="en-IN" sz="2800" b="1">
                <a:solidFill>
                  <a:schemeClr val="dk1"/>
                </a:solidFill>
                <a:latin typeface="Arial"/>
                <a:ea typeface="Arial"/>
                <a:cs typeface="Arial"/>
                <a:sym typeface="Arial"/>
              </a:rPr>
              <a:t>NCSU EMAS DATABASE MANAGEMENT SYSTEM</a:t>
            </a:r>
          </a:p>
        </p:txBody>
      </p:sp>
      <p:pic>
        <p:nvPicPr>
          <p:cNvPr id="92" name="Shape 92"/>
          <p:cNvPicPr preferRelativeResize="0"/>
          <p:nvPr/>
        </p:nvPicPr>
        <p:blipFill rotWithShape="1">
          <a:blip r:embed="rId4">
            <a:alphaModFix/>
          </a:blip>
          <a:srcRect/>
          <a:stretch/>
        </p:blipFill>
        <p:spPr>
          <a:xfrm>
            <a:off x="0" y="693352"/>
            <a:ext cx="1969301" cy="16852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717550"/>
            <a:ext cx="8229600" cy="808500"/>
          </a:xfrm>
          <a:prstGeom prst="rect">
            <a:avLst/>
          </a:prstGeom>
          <a:no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r>
              <a:rPr lang="en-IN" sz="3200" i="0" u="none" strike="noStrike" cap="none">
                <a:solidFill>
                  <a:schemeClr val="dk1"/>
                </a:solidFill>
              </a:rPr>
              <a:t>What </a:t>
            </a:r>
            <a:r>
              <a:rPr lang="en-IN"/>
              <a:t>is EMAS?</a:t>
            </a:r>
          </a:p>
        </p:txBody>
      </p:sp>
      <p:sp>
        <p:nvSpPr>
          <p:cNvPr id="98" name="Shape 98"/>
          <p:cNvSpPr txBox="1">
            <a:spLocks noGrp="1"/>
          </p:cNvSpPr>
          <p:nvPr>
            <p:ph type="body" idx="1"/>
          </p:nvPr>
        </p:nvSpPr>
        <p:spPr>
          <a:xfrm>
            <a:off x="457200" y="1526050"/>
            <a:ext cx="8229600" cy="4436700"/>
          </a:xfrm>
          <a:prstGeom prst="rect">
            <a:avLst/>
          </a:prstGeom>
          <a:noFill/>
          <a:ln>
            <a:noFill/>
          </a:ln>
        </p:spPr>
        <p:txBody>
          <a:bodyPr wrap="square" lIns="91425" tIns="45700" rIns="91425" bIns="45700" anchor="t" anchorCtr="0">
            <a:noAutofit/>
          </a:bodyPr>
          <a:lstStyle/>
          <a:p>
            <a:pPr marL="457200" marR="0" lvl="0" indent="-355600" algn="l" rtl="0">
              <a:spcBef>
                <a:spcPts val="0"/>
              </a:spcBef>
              <a:spcAft>
                <a:spcPts val="0"/>
              </a:spcAft>
              <a:buClr>
                <a:srgbClr val="000000"/>
              </a:buClr>
              <a:buSzPct val="100000"/>
            </a:pPr>
            <a:r>
              <a:rPr lang="en-IN" sz="2000">
                <a:solidFill>
                  <a:srgbClr val="000000"/>
                </a:solidFill>
              </a:rPr>
              <a:t>Provide critical services to students throughout their student life from recruitment, enrollment and retention through graduation and beyond.</a:t>
            </a:r>
          </a:p>
          <a:p>
            <a:pPr marL="0" marR="0" lvl="0" indent="0" algn="l" rtl="0">
              <a:spcBef>
                <a:spcPts val="0"/>
              </a:spcBef>
              <a:spcAft>
                <a:spcPts val="0"/>
              </a:spcAft>
              <a:buNone/>
            </a:pPr>
            <a:endParaRPr sz="2000">
              <a:solidFill>
                <a:srgbClr val="000000"/>
              </a:solidFill>
            </a:endParaRPr>
          </a:p>
          <a:p>
            <a:pPr marL="457200" marR="0" lvl="0" indent="-355600" algn="l" rtl="0">
              <a:spcBef>
                <a:spcPts val="0"/>
              </a:spcBef>
              <a:spcAft>
                <a:spcPts val="0"/>
              </a:spcAft>
              <a:buClr>
                <a:srgbClr val="000000"/>
              </a:buClr>
              <a:buSzPct val="100000"/>
            </a:pPr>
            <a:r>
              <a:rPr lang="en-IN" sz="2000">
                <a:solidFill>
                  <a:srgbClr val="000000"/>
                </a:solidFill>
                <a:highlight>
                  <a:srgbClr val="FFFFFF"/>
                </a:highlight>
              </a:rPr>
              <a:t>Data Analysis and Research within EMAS provides data research and IT solutions to streamline business functions to support university initiatives related to student success, diversity, globalization, brand awareness and overall institutional effectiveness.</a:t>
            </a:r>
          </a:p>
          <a:p>
            <a:pPr marL="0" marR="0" lvl="0" indent="0" algn="l" rtl="0">
              <a:spcBef>
                <a:spcPts val="0"/>
              </a:spcBef>
              <a:spcAft>
                <a:spcPts val="0"/>
              </a:spcAft>
              <a:buNone/>
            </a:pPr>
            <a:endParaRPr sz="2000">
              <a:solidFill>
                <a:srgbClr val="000000"/>
              </a:solidFill>
              <a:highlight>
                <a:srgbClr val="FFFFFF"/>
              </a:highlight>
            </a:endParaRPr>
          </a:p>
          <a:p>
            <a:pPr marL="457200" marR="0" lvl="0" indent="-355600" algn="l" rtl="0">
              <a:spcBef>
                <a:spcPts val="0"/>
              </a:spcBef>
              <a:spcAft>
                <a:spcPts val="0"/>
              </a:spcAft>
              <a:buClr>
                <a:srgbClr val="000000"/>
              </a:buClr>
              <a:buSzPct val="100000"/>
            </a:pPr>
            <a:r>
              <a:rPr lang="en-IN" sz="2000">
                <a:solidFill>
                  <a:srgbClr val="000000"/>
                </a:solidFill>
                <a:highlight>
                  <a:srgbClr val="FFFFFF"/>
                </a:highlight>
              </a:rPr>
              <a:t>One of the objectives of the department is to collect and analyse data of student applicants to help the university develop better marketing strategies.</a:t>
            </a:r>
          </a:p>
        </p:txBody>
      </p:sp>
      <p:pic>
        <p:nvPicPr>
          <p:cNvPr id="99" name="Shape 99"/>
          <p:cNvPicPr preferRelativeResize="0"/>
          <p:nvPr/>
        </p:nvPicPr>
        <p:blipFill rotWithShape="1">
          <a:blip r:embed="rId3">
            <a:alphaModFix/>
          </a:blip>
          <a:srcRect/>
          <a:stretch/>
        </p:blipFill>
        <p:spPr>
          <a:xfrm>
            <a:off x="372982" y="5962696"/>
            <a:ext cx="8383556" cy="8953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457200" y="658872"/>
            <a:ext cx="8229600" cy="817200"/>
          </a:xfrm>
          <a:prstGeom prst="rect">
            <a:avLst/>
          </a:prstGeom>
          <a:no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r>
              <a:rPr lang="en-IN"/>
              <a:t>Problem Description</a:t>
            </a:r>
          </a:p>
        </p:txBody>
      </p:sp>
      <p:sp>
        <p:nvSpPr>
          <p:cNvPr id="105" name="Shape 105"/>
          <p:cNvSpPr txBox="1">
            <a:spLocks noGrp="1"/>
          </p:cNvSpPr>
          <p:nvPr>
            <p:ph type="body" idx="1"/>
          </p:nvPr>
        </p:nvSpPr>
        <p:spPr>
          <a:xfrm>
            <a:off x="457200" y="1476075"/>
            <a:ext cx="8229600" cy="4486500"/>
          </a:xfrm>
          <a:prstGeom prst="rect">
            <a:avLst/>
          </a:prstGeom>
          <a:noFill/>
          <a:ln>
            <a:noFill/>
          </a:ln>
        </p:spPr>
        <p:txBody>
          <a:bodyPr wrap="square" lIns="91425" tIns="45700" rIns="91425" bIns="45700" anchor="t" anchorCtr="0">
            <a:noAutofit/>
          </a:bodyPr>
          <a:lstStyle/>
          <a:p>
            <a:pPr marL="457200" marR="0" lvl="0" indent="-368300" algn="l" rtl="0">
              <a:spcBef>
                <a:spcPts val="0"/>
              </a:spcBef>
              <a:spcAft>
                <a:spcPts val="0"/>
              </a:spcAft>
              <a:buClr>
                <a:schemeClr val="dk1"/>
              </a:buClr>
              <a:buSzPct val="100000"/>
              <a:buFont typeface="Arial"/>
            </a:pPr>
            <a:r>
              <a:rPr lang="en-IN" sz="2200"/>
              <a:t>A lot of data containing student information in a few excel files is very hard to interpret and get useful information for a particular student.</a:t>
            </a:r>
          </a:p>
          <a:p>
            <a:pPr marL="457200" marR="0" lvl="0" indent="-368300" algn="l" rtl="0">
              <a:spcBef>
                <a:spcPts val="0"/>
              </a:spcBef>
              <a:spcAft>
                <a:spcPts val="0"/>
              </a:spcAft>
              <a:buSzPct val="100000"/>
            </a:pPr>
            <a:r>
              <a:rPr lang="en-IN" sz="2200"/>
              <a:t>Calculation of probability of a student coming to NC State from the data in a single row containing large number of columns is a tedious work to do.</a:t>
            </a:r>
          </a:p>
          <a:p>
            <a:pPr marL="457200" marR="0" lvl="0" indent="-368300" algn="l" rtl="0">
              <a:spcBef>
                <a:spcPts val="0"/>
              </a:spcBef>
              <a:spcAft>
                <a:spcPts val="0"/>
              </a:spcAft>
              <a:buSzPct val="100000"/>
            </a:pPr>
            <a:r>
              <a:rPr lang="en-IN" sz="2200"/>
              <a:t>It is not very convenient to come up with good decisions when you have to collect data from different files and do all the necessary calculations manually.</a:t>
            </a:r>
          </a:p>
          <a:p>
            <a:pPr marL="457200" marR="0" lvl="0" indent="-368300" algn="l" rtl="0">
              <a:spcBef>
                <a:spcPts val="0"/>
              </a:spcBef>
              <a:spcAft>
                <a:spcPts val="0"/>
              </a:spcAft>
              <a:buSzPct val="100000"/>
            </a:pPr>
            <a:r>
              <a:rPr lang="en-IN" sz="2200"/>
              <a:t>A lot of data which is useful in calculations but not required by the administrators often slows down the actual work needed to be done.</a:t>
            </a:r>
          </a:p>
        </p:txBody>
      </p:sp>
      <p:pic>
        <p:nvPicPr>
          <p:cNvPr id="106" name="Shape 106"/>
          <p:cNvPicPr preferRelativeResize="0"/>
          <p:nvPr/>
        </p:nvPicPr>
        <p:blipFill rotWithShape="1">
          <a:blip r:embed="rId3">
            <a:alphaModFix/>
          </a:blip>
          <a:srcRect/>
          <a:stretch/>
        </p:blipFill>
        <p:spPr>
          <a:xfrm>
            <a:off x="372982" y="5962696"/>
            <a:ext cx="8383556" cy="8953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457200" y="693347"/>
            <a:ext cx="8229600" cy="782700"/>
          </a:xfrm>
          <a:prstGeom prst="rect">
            <a:avLst/>
          </a:prstGeom>
          <a:noFill/>
          <a:ln>
            <a:noFill/>
          </a:ln>
        </p:spPr>
        <p:txBody>
          <a:bodyPr wrap="square" lIns="91425" tIns="45700" rIns="91425" bIns="45700" anchor="ctr" anchorCtr="0">
            <a:noAutofit/>
          </a:bodyPr>
          <a:lstStyle/>
          <a:p>
            <a:pPr marL="0" marR="0" lvl="0" indent="0" algn="ctr" rtl="0">
              <a:spcBef>
                <a:spcPts val="0"/>
              </a:spcBef>
              <a:spcAft>
                <a:spcPts val="0"/>
              </a:spcAft>
              <a:buSzPct val="25000"/>
              <a:buNone/>
            </a:pPr>
            <a:r>
              <a:rPr lang="en-IN"/>
              <a:t>Solution</a:t>
            </a:r>
          </a:p>
        </p:txBody>
      </p:sp>
      <p:sp>
        <p:nvSpPr>
          <p:cNvPr id="112" name="Shape 112"/>
          <p:cNvSpPr txBox="1">
            <a:spLocks noGrp="1"/>
          </p:cNvSpPr>
          <p:nvPr>
            <p:ph type="body" idx="1"/>
          </p:nvPr>
        </p:nvSpPr>
        <p:spPr>
          <a:xfrm>
            <a:off x="457200" y="1476050"/>
            <a:ext cx="8229600" cy="4486500"/>
          </a:xfrm>
          <a:prstGeom prst="rect">
            <a:avLst/>
          </a:prstGeom>
          <a:noFill/>
          <a:ln>
            <a:noFill/>
          </a:ln>
        </p:spPr>
        <p:txBody>
          <a:bodyPr wrap="square" lIns="91425" tIns="45700" rIns="91425" bIns="45700" anchor="t" anchorCtr="0">
            <a:noAutofit/>
          </a:bodyPr>
          <a:lstStyle/>
          <a:p>
            <a:pPr marL="457200" marR="0" lvl="0" indent="-368300" algn="l" rtl="0">
              <a:spcBef>
                <a:spcPts val="0"/>
              </a:spcBef>
              <a:spcAft>
                <a:spcPts val="0"/>
              </a:spcAft>
              <a:buClr>
                <a:schemeClr val="dk1"/>
              </a:buClr>
              <a:buSzPct val="100000"/>
              <a:buFont typeface="Arial"/>
            </a:pPr>
            <a:r>
              <a:rPr lang="en-IN" sz="2200" dirty="0"/>
              <a:t>A database application which retrieves data of student applicants and displays it in an organized manner.</a:t>
            </a:r>
          </a:p>
          <a:p>
            <a:pPr marL="457200" marR="0" lvl="0" indent="-368300" algn="l" rtl="0">
              <a:spcBef>
                <a:spcPts val="0"/>
              </a:spcBef>
              <a:spcAft>
                <a:spcPts val="0"/>
              </a:spcAft>
              <a:buSzPct val="100000"/>
            </a:pPr>
            <a:r>
              <a:rPr lang="en-IN" sz="2200" dirty="0"/>
              <a:t>A probability model inside the application calculates the likelihood of a student coming to NC State.</a:t>
            </a:r>
          </a:p>
          <a:p>
            <a:pPr marL="457200" marR="0" lvl="0" indent="-368300" algn="l" rtl="0">
              <a:spcBef>
                <a:spcPts val="0"/>
              </a:spcBef>
              <a:spcAft>
                <a:spcPts val="0"/>
              </a:spcAft>
              <a:buSzPct val="100000"/>
            </a:pPr>
            <a:r>
              <a:rPr lang="en-IN" sz="2200" dirty="0"/>
              <a:t>A GUI made from an </a:t>
            </a:r>
            <a:r>
              <a:rPr lang="en-IN" sz="2200" b="1" dirty="0"/>
              <a:t>administrator’s point of view</a:t>
            </a:r>
            <a:r>
              <a:rPr lang="en-IN" sz="2200" dirty="0"/>
              <a:t> makes it easy to retrieve and interpret student information.</a:t>
            </a:r>
          </a:p>
          <a:p>
            <a:pPr marL="457200" marR="0" lvl="0" indent="-368300" algn="l" rtl="0">
              <a:spcBef>
                <a:spcPts val="0"/>
              </a:spcBef>
              <a:spcAft>
                <a:spcPts val="0"/>
              </a:spcAft>
              <a:buSzPct val="100000"/>
            </a:pPr>
            <a:r>
              <a:rPr lang="en-IN" sz="2200" dirty="0"/>
              <a:t>Interactive chart gives the administrators insight into the enrolment statistics of a student which is useful to make informed decisions.</a:t>
            </a:r>
          </a:p>
          <a:p>
            <a:pPr marL="457200" marR="0" lvl="0" indent="-368300" algn="l" rtl="0">
              <a:spcBef>
                <a:spcPts val="0"/>
              </a:spcBef>
              <a:spcAft>
                <a:spcPts val="0"/>
              </a:spcAft>
              <a:buSzPct val="100000"/>
            </a:pPr>
            <a:r>
              <a:rPr lang="en-IN" sz="2200" dirty="0"/>
              <a:t>One tool which does all the operations required by the department and increase efficiency of work.</a:t>
            </a:r>
          </a:p>
        </p:txBody>
      </p:sp>
      <p:pic>
        <p:nvPicPr>
          <p:cNvPr id="113" name="Shape 113"/>
          <p:cNvPicPr preferRelativeResize="0"/>
          <p:nvPr/>
        </p:nvPicPr>
        <p:blipFill rotWithShape="1">
          <a:blip r:embed="rId3">
            <a:alphaModFix/>
          </a:blip>
          <a:srcRect/>
          <a:stretch/>
        </p:blipFill>
        <p:spPr>
          <a:xfrm>
            <a:off x="372982" y="5962696"/>
            <a:ext cx="8383556" cy="8953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Shape 118"/>
          <p:cNvGrpSpPr/>
          <p:nvPr/>
        </p:nvGrpSpPr>
        <p:grpSpPr>
          <a:xfrm>
            <a:off x="5735304" y="2479743"/>
            <a:ext cx="3305700" cy="3536532"/>
            <a:chOff x="5632317" y="1189775"/>
            <a:chExt cx="3305700" cy="3536532"/>
          </a:xfrm>
        </p:grpSpPr>
        <p:sp>
          <p:nvSpPr>
            <p:cNvPr id="119" name="Shape 119"/>
            <p:cNvSpPr/>
            <p:nvPr/>
          </p:nvSpPr>
          <p:spPr>
            <a:xfrm>
              <a:off x="5632317" y="1189775"/>
              <a:ext cx="3305700" cy="669000"/>
            </a:xfrm>
            <a:prstGeom prst="chevron">
              <a:avLst>
                <a:gd name="adj" fmla="val 50000"/>
              </a:avLst>
            </a:prstGeom>
            <a:solidFill>
              <a:srgbClr val="EA9999"/>
            </a:solidFill>
            <a:ln>
              <a:noFill/>
            </a:ln>
          </p:spPr>
          <p:txBody>
            <a:bodyPr wrap="square" lIns="91425" tIns="91425" rIns="91425" bIns="91425" anchor="ctr" anchorCtr="0">
              <a:noAutofit/>
            </a:bodyPr>
            <a:lstStyle/>
            <a:p>
              <a:pPr lvl="0" algn="ctr">
                <a:spcBef>
                  <a:spcPts val="0"/>
                </a:spcBef>
                <a:buSzPct val="61111"/>
                <a:buNone/>
              </a:pPr>
              <a:r>
                <a:rPr lang="en-IN" sz="1800">
                  <a:solidFill>
                    <a:srgbClr val="FFFFFF"/>
                  </a:solidFill>
                </a:rPr>
                <a:t>Step 3</a:t>
              </a:r>
            </a:p>
          </p:txBody>
        </p:sp>
        <p:sp>
          <p:nvSpPr>
            <p:cNvPr id="120" name="Shape 120"/>
            <p:cNvSpPr txBox="1"/>
            <p:nvPr/>
          </p:nvSpPr>
          <p:spPr>
            <a:xfrm>
              <a:off x="6008662" y="2110607"/>
              <a:ext cx="2553000" cy="2615700"/>
            </a:xfrm>
            <a:prstGeom prst="rect">
              <a:avLst/>
            </a:prstGeom>
            <a:noFill/>
            <a:ln>
              <a:noFill/>
            </a:ln>
          </p:spPr>
          <p:txBody>
            <a:bodyPr wrap="square" lIns="91425" tIns="91425" rIns="91425" bIns="91425" anchor="t" anchorCtr="0">
              <a:noAutofit/>
            </a:bodyPr>
            <a:lstStyle/>
            <a:p>
              <a:pPr marL="457200" lvl="0" indent="-342900" rtl="0">
                <a:lnSpc>
                  <a:spcPct val="115000"/>
                </a:lnSpc>
                <a:spcBef>
                  <a:spcPts val="0"/>
                </a:spcBef>
                <a:buClr>
                  <a:srgbClr val="434343"/>
                </a:buClr>
                <a:buSzPct val="100000"/>
                <a:buChar char="●"/>
              </a:pPr>
              <a:r>
                <a:rPr lang="en-IN" sz="1800">
                  <a:solidFill>
                    <a:srgbClr val="434343"/>
                  </a:solidFill>
                </a:rPr>
                <a:t>Temporary Table</a:t>
              </a:r>
            </a:p>
            <a:p>
              <a:pPr marL="457200" lvl="0" indent="0" rtl="0">
                <a:lnSpc>
                  <a:spcPct val="115000"/>
                </a:lnSpc>
                <a:spcBef>
                  <a:spcPts val="0"/>
                </a:spcBef>
                <a:buNone/>
              </a:pPr>
              <a:r>
                <a:rPr lang="en-IN" sz="1800">
                  <a:solidFill>
                    <a:srgbClr val="434343"/>
                  </a:solidFill>
                </a:rPr>
                <a:t>Only 19 necessary columns for students</a:t>
              </a:r>
            </a:p>
          </p:txBody>
        </p:sp>
      </p:grpSp>
      <p:grpSp>
        <p:nvGrpSpPr>
          <p:cNvPr id="121" name="Shape 121"/>
          <p:cNvGrpSpPr/>
          <p:nvPr/>
        </p:nvGrpSpPr>
        <p:grpSpPr>
          <a:xfrm>
            <a:off x="102988" y="2479957"/>
            <a:ext cx="3546900" cy="3482836"/>
            <a:chOff x="0" y="1189989"/>
            <a:chExt cx="3546900" cy="3482836"/>
          </a:xfrm>
        </p:grpSpPr>
        <p:sp>
          <p:nvSpPr>
            <p:cNvPr id="122" name="Shape 122"/>
            <p:cNvSpPr/>
            <p:nvPr/>
          </p:nvSpPr>
          <p:spPr>
            <a:xfrm>
              <a:off x="0" y="1189989"/>
              <a:ext cx="3546900" cy="669000"/>
            </a:xfrm>
            <a:prstGeom prst="homePlate">
              <a:avLst>
                <a:gd name="adj" fmla="val 50000"/>
              </a:avLst>
            </a:prstGeom>
            <a:solidFill>
              <a:srgbClr val="CC0000"/>
            </a:solidFill>
            <a:ln>
              <a:noFill/>
            </a:ln>
          </p:spPr>
          <p:txBody>
            <a:bodyPr wrap="square" lIns="91425" tIns="91425" rIns="91425" bIns="91425" anchor="ctr" anchorCtr="0">
              <a:noAutofit/>
            </a:bodyPr>
            <a:lstStyle/>
            <a:p>
              <a:pPr lvl="0" algn="ctr">
                <a:spcBef>
                  <a:spcPts val="0"/>
                </a:spcBef>
                <a:buSzPct val="61111"/>
                <a:buNone/>
              </a:pPr>
              <a:r>
                <a:rPr lang="en-IN" sz="1800">
                  <a:solidFill>
                    <a:srgbClr val="FFFFFF"/>
                  </a:solidFill>
                </a:rPr>
                <a:t>Step 1</a:t>
              </a:r>
            </a:p>
          </p:txBody>
        </p:sp>
        <p:sp>
          <p:nvSpPr>
            <p:cNvPr id="123" name="Shape 123"/>
            <p:cNvSpPr txBox="1"/>
            <p:nvPr/>
          </p:nvSpPr>
          <p:spPr>
            <a:xfrm>
              <a:off x="655361" y="2057125"/>
              <a:ext cx="2236200" cy="2615700"/>
            </a:xfrm>
            <a:prstGeom prst="rect">
              <a:avLst/>
            </a:prstGeom>
            <a:noFill/>
            <a:ln>
              <a:noFill/>
            </a:ln>
          </p:spPr>
          <p:txBody>
            <a:bodyPr wrap="square" lIns="91425" tIns="91425" rIns="91425" bIns="91425" anchor="t" anchorCtr="0">
              <a:noAutofit/>
            </a:bodyPr>
            <a:lstStyle/>
            <a:p>
              <a:pPr lvl="0" rtl="0">
                <a:lnSpc>
                  <a:spcPct val="115000"/>
                </a:lnSpc>
                <a:spcBef>
                  <a:spcPts val="0"/>
                </a:spcBef>
                <a:buNone/>
              </a:pPr>
              <a:r>
                <a:rPr lang="en-IN" sz="1800">
                  <a:solidFill>
                    <a:srgbClr val="434343"/>
                  </a:solidFill>
                </a:rPr>
                <a:t>CSV database</a:t>
              </a:r>
            </a:p>
            <a:p>
              <a:pPr marL="457200" lvl="0" indent="-342900" rtl="0">
                <a:lnSpc>
                  <a:spcPct val="115000"/>
                </a:lnSpc>
                <a:spcBef>
                  <a:spcPts val="0"/>
                </a:spcBef>
                <a:spcAft>
                  <a:spcPts val="0"/>
                </a:spcAft>
                <a:buClr>
                  <a:srgbClr val="434343"/>
                </a:buClr>
                <a:buSzPct val="100000"/>
                <a:buChar char="●"/>
              </a:pPr>
              <a:r>
                <a:rPr lang="en-IN" sz="1800">
                  <a:solidFill>
                    <a:srgbClr val="434343"/>
                  </a:solidFill>
                </a:rPr>
                <a:t>160 Columns</a:t>
              </a:r>
            </a:p>
            <a:p>
              <a:pPr marL="457200" lvl="0" indent="-342900" rtl="0">
                <a:lnSpc>
                  <a:spcPct val="115000"/>
                </a:lnSpc>
                <a:spcBef>
                  <a:spcPts val="0"/>
                </a:spcBef>
                <a:spcAft>
                  <a:spcPts val="0"/>
                </a:spcAft>
                <a:buClr>
                  <a:srgbClr val="434343"/>
                </a:buClr>
                <a:buSzPct val="100000"/>
                <a:buChar char="●"/>
              </a:pPr>
              <a:r>
                <a:rPr lang="en-IN" sz="1800">
                  <a:solidFill>
                    <a:srgbClr val="434343"/>
                  </a:solidFill>
                </a:rPr>
                <a:t>Instate</a:t>
              </a:r>
            </a:p>
            <a:p>
              <a:pPr marL="457200" lvl="0" indent="-342900" rtl="0">
                <a:lnSpc>
                  <a:spcPct val="115000"/>
                </a:lnSpc>
                <a:spcBef>
                  <a:spcPts val="0"/>
                </a:spcBef>
                <a:buClr>
                  <a:srgbClr val="434343"/>
                </a:buClr>
                <a:buSzPct val="100000"/>
                <a:buChar char="●"/>
              </a:pPr>
              <a:r>
                <a:rPr lang="en-IN" sz="1800">
                  <a:solidFill>
                    <a:srgbClr val="434343"/>
                  </a:solidFill>
                </a:rPr>
                <a:t>Out of State</a:t>
              </a:r>
            </a:p>
            <a:p>
              <a:pPr lvl="0" rtl="0">
                <a:lnSpc>
                  <a:spcPct val="115000"/>
                </a:lnSpc>
                <a:spcBef>
                  <a:spcPts val="0"/>
                </a:spcBef>
                <a:buNone/>
              </a:pPr>
              <a:endParaRPr sz="1800">
                <a:solidFill>
                  <a:srgbClr val="434343"/>
                </a:solidFill>
              </a:endParaRPr>
            </a:p>
          </p:txBody>
        </p:sp>
      </p:grpSp>
      <p:grpSp>
        <p:nvGrpSpPr>
          <p:cNvPr id="124" name="Shape 124"/>
          <p:cNvGrpSpPr/>
          <p:nvPr/>
        </p:nvGrpSpPr>
        <p:grpSpPr>
          <a:xfrm>
            <a:off x="3047192" y="2479743"/>
            <a:ext cx="3305700" cy="3429582"/>
            <a:chOff x="2944204" y="1189775"/>
            <a:chExt cx="3305700" cy="3429582"/>
          </a:xfrm>
        </p:grpSpPr>
        <p:sp>
          <p:nvSpPr>
            <p:cNvPr id="125" name="Shape 125"/>
            <p:cNvSpPr/>
            <p:nvPr/>
          </p:nvSpPr>
          <p:spPr>
            <a:xfrm>
              <a:off x="2944204" y="1189775"/>
              <a:ext cx="3305700" cy="669000"/>
            </a:xfrm>
            <a:prstGeom prst="chevron">
              <a:avLst>
                <a:gd name="adj" fmla="val 50000"/>
              </a:avLst>
            </a:prstGeom>
            <a:solidFill>
              <a:srgbClr val="E06666"/>
            </a:solidFill>
            <a:ln>
              <a:noFill/>
            </a:ln>
          </p:spPr>
          <p:txBody>
            <a:bodyPr wrap="square" lIns="91425" tIns="91425" rIns="91425" bIns="91425" anchor="ctr" anchorCtr="0">
              <a:noAutofit/>
            </a:bodyPr>
            <a:lstStyle/>
            <a:p>
              <a:pPr lvl="0" algn="ctr">
                <a:spcBef>
                  <a:spcPts val="0"/>
                </a:spcBef>
                <a:buSzPct val="61111"/>
                <a:buNone/>
              </a:pPr>
              <a:r>
                <a:rPr lang="en-IN" sz="1800">
                  <a:solidFill>
                    <a:srgbClr val="FFFFFF"/>
                  </a:solidFill>
                </a:rPr>
                <a:t>Step 2</a:t>
              </a:r>
            </a:p>
          </p:txBody>
        </p:sp>
        <p:sp>
          <p:nvSpPr>
            <p:cNvPr id="126" name="Shape 126"/>
            <p:cNvSpPr txBox="1"/>
            <p:nvPr/>
          </p:nvSpPr>
          <p:spPr>
            <a:xfrm>
              <a:off x="3266560" y="2003657"/>
              <a:ext cx="2661000" cy="2615700"/>
            </a:xfrm>
            <a:prstGeom prst="rect">
              <a:avLst/>
            </a:prstGeom>
            <a:noFill/>
            <a:ln>
              <a:noFill/>
            </a:ln>
          </p:spPr>
          <p:txBody>
            <a:bodyPr wrap="square" lIns="91425" tIns="91425" rIns="91425" bIns="91425" anchor="t" anchorCtr="0">
              <a:noAutofit/>
            </a:bodyPr>
            <a:lstStyle/>
            <a:p>
              <a:pPr lvl="0" rtl="0">
                <a:lnSpc>
                  <a:spcPct val="115000"/>
                </a:lnSpc>
                <a:spcBef>
                  <a:spcPts val="0"/>
                </a:spcBef>
                <a:buNone/>
              </a:pPr>
              <a:r>
                <a:rPr lang="en-IN" sz="1800">
                  <a:solidFill>
                    <a:srgbClr val="434343"/>
                  </a:solidFill>
                </a:rPr>
                <a:t>Data Cleaning</a:t>
              </a:r>
            </a:p>
            <a:p>
              <a:pPr marL="457200" lvl="0" indent="-342900" rtl="0">
                <a:lnSpc>
                  <a:spcPct val="115000"/>
                </a:lnSpc>
                <a:spcBef>
                  <a:spcPts val="0"/>
                </a:spcBef>
                <a:buClr>
                  <a:srgbClr val="434343"/>
                </a:buClr>
                <a:buSzPct val="100000"/>
                <a:buChar char="●"/>
              </a:pPr>
              <a:r>
                <a:rPr lang="en-IN" sz="1800">
                  <a:solidFill>
                    <a:srgbClr val="434343"/>
                  </a:solidFill>
                </a:rPr>
                <a:t>Removing unusual data</a:t>
              </a:r>
            </a:p>
            <a:p>
              <a:pPr lvl="0" rtl="0">
                <a:lnSpc>
                  <a:spcPct val="115000"/>
                </a:lnSpc>
                <a:spcBef>
                  <a:spcPts val="0"/>
                </a:spcBef>
                <a:buNone/>
              </a:pPr>
              <a:r>
                <a:rPr lang="en-IN" sz="1800">
                  <a:solidFill>
                    <a:srgbClr val="434343"/>
                  </a:solidFill>
                </a:rPr>
                <a:t>Build Probability Model</a:t>
              </a:r>
            </a:p>
            <a:p>
              <a:pPr marL="457200" lvl="0" indent="-342900" rtl="0">
                <a:lnSpc>
                  <a:spcPct val="115000"/>
                </a:lnSpc>
                <a:spcBef>
                  <a:spcPts val="0"/>
                </a:spcBef>
                <a:spcAft>
                  <a:spcPts val="0"/>
                </a:spcAft>
                <a:buClr>
                  <a:srgbClr val="434343"/>
                </a:buClr>
                <a:buSzPct val="100000"/>
                <a:buChar char="●"/>
              </a:pPr>
              <a:r>
                <a:rPr lang="en-IN" sz="1800">
                  <a:solidFill>
                    <a:srgbClr val="434343"/>
                  </a:solidFill>
                </a:rPr>
                <a:t>Instate Cleaned</a:t>
              </a:r>
            </a:p>
            <a:p>
              <a:pPr marL="457200" lvl="0" indent="-342900" rtl="0">
                <a:lnSpc>
                  <a:spcPct val="115000"/>
                </a:lnSpc>
                <a:spcBef>
                  <a:spcPts val="0"/>
                </a:spcBef>
                <a:buClr>
                  <a:srgbClr val="434343"/>
                </a:buClr>
                <a:buSzPct val="100000"/>
                <a:buChar char="●"/>
              </a:pPr>
              <a:r>
                <a:rPr lang="en-IN" sz="1800">
                  <a:solidFill>
                    <a:srgbClr val="434343"/>
                  </a:solidFill>
                </a:rPr>
                <a:t>Out of State Cleaned</a:t>
              </a:r>
            </a:p>
          </p:txBody>
        </p:sp>
      </p:grpSp>
      <p:sp>
        <p:nvSpPr>
          <p:cNvPr id="127" name="Shape 127"/>
          <p:cNvSpPr txBox="1"/>
          <p:nvPr/>
        </p:nvSpPr>
        <p:spPr>
          <a:xfrm>
            <a:off x="1911675" y="1414375"/>
            <a:ext cx="4946400" cy="681900"/>
          </a:xfrm>
          <a:prstGeom prst="rect">
            <a:avLst/>
          </a:prstGeom>
          <a:noFill/>
          <a:ln>
            <a:noFill/>
          </a:ln>
        </p:spPr>
        <p:txBody>
          <a:bodyPr wrap="square" lIns="91425" tIns="91425" rIns="91425" bIns="91425" anchor="t" anchorCtr="0">
            <a:noAutofit/>
          </a:bodyPr>
          <a:lstStyle/>
          <a:p>
            <a:pPr lvl="0" algn="ctr">
              <a:spcBef>
                <a:spcPts val="0"/>
              </a:spcBef>
              <a:buNone/>
            </a:pPr>
            <a:r>
              <a:rPr lang="en-IN" sz="3000" b="1"/>
              <a:t>Initial Process Flow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Shape 132"/>
          <p:cNvPicPr preferRelativeResize="0"/>
          <p:nvPr/>
        </p:nvPicPr>
        <p:blipFill rotWithShape="1">
          <a:blip r:embed="rId3">
            <a:alphaModFix/>
          </a:blip>
          <a:srcRect/>
          <a:stretch/>
        </p:blipFill>
        <p:spPr>
          <a:xfrm>
            <a:off x="290813" y="5943590"/>
            <a:ext cx="8562381" cy="914400"/>
          </a:xfrm>
          <a:prstGeom prst="rect">
            <a:avLst/>
          </a:prstGeom>
          <a:noFill/>
          <a:ln>
            <a:noFill/>
          </a:ln>
        </p:spPr>
      </p:pic>
      <p:pic>
        <p:nvPicPr>
          <p:cNvPr id="134" name="Shape 134"/>
          <p:cNvPicPr preferRelativeResize="0"/>
          <p:nvPr/>
        </p:nvPicPr>
        <p:blipFill>
          <a:blip r:embed="rId4">
            <a:alphaModFix/>
          </a:blip>
          <a:stretch>
            <a:fillRect/>
          </a:stretch>
        </p:blipFill>
        <p:spPr>
          <a:xfrm>
            <a:off x="893700" y="647025"/>
            <a:ext cx="7356624" cy="5425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Shape 146"/>
          <p:cNvPicPr preferRelativeResize="0"/>
          <p:nvPr/>
        </p:nvPicPr>
        <p:blipFill rotWithShape="1">
          <a:blip r:embed="rId3">
            <a:alphaModFix/>
          </a:blip>
          <a:srcRect/>
          <a:stretch/>
        </p:blipFill>
        <p:spPr>
          <a:xfrm>
            <a:off x="290813" y="5882690"/>
            <a:ext cx="8562381" cy="914400"/>
          </a:xfrm>
          <a:prstGeom prst="rect">
            <a:avLst/>
          </a:prstGeom>
          <a:noFill/>
          <a:ln>
            <a:noFill/>
          </a:ln>
        </p:spPr>
      </p:pic>
      <p:sp>
        <p:nvSpPr>
          <p:cNvPr id="148" name="Shape 148"/>
          <p:cNvSpPr txBox="1">
            <a:spLocks noGrp="1"/>
          </p:cNvSpPr>
          <p:nvPr>
            <p:ph type="ctrTitle"/>
          </p:nvPr>
        </p:nvSpPr>
        <p:spPr>
          <a:xfrm>
            <a:off x="1312600" y="602300"/>
            <a:ext cx="6400800" cy="995100"/>
          </a:xfrm>
          <a:prstGeom prst="rect">
            <a:avLst/>
          </a:prstGeom>
        </p:spPr>
        <p:txBody>
          <a:bodyPr wrap="square" lIns="91425" tIns="91425" rIns="91425" bIns="91425" anchor="ctr" anchorCtr="0">
            <a:noAutofit/>
          </a:bodyPr>
          <a:lstStyle/>
          <a:p>
            <a:pPr lvl="0">
              <a:spcBef>
                <a:spcPts val="0"/>
              </a:spcBef>
              <a:buNone/>
            </a:pPr>
            <a:r>
              <a:rPr lang="en-IN"/>
              <a:t>How does this help?</a:t>
            </a:r>
          </a:p>
        </p:txBody>
      </p:sp>
      <p:sp>
        <p:nvSpPr>
          <p:cNvPr id="149" name="Shape 149"/>
          <p:cNvSpPr txBox="1"/>
          <p:nvPr/>
        </p:nvSpPr>
        <p:spPr>
          <a:xfrm>
            <a:off x="501450" y="1597400"/>
            <a:ext cx="7816800" cy="4181100"/>
          </a:xfrm>
          <a:prstGeom prst="rect">
            <a:avLst/>
          </a:prstGeom>
          <a:noFill/>
          <a:ln>
            <a:noFill/>
          </a:ln>
        </p:spPr>
        <p:txBody>
          <a:bodyPr wrap="square" lIns="91425" tIns="91425" rIns="91425" bIns="91425" anchor="t" anchorCtr="0">
            <a:noAutofit/>
          </a:bodyPr>
          <a:lstStyle/>
          <a:p>
            <a:pPr marL="457200" lvl="0" indent="-368300" rtl="0">
              <a:spcBef>
                <a:spcPts val="0"/>
              </a:spcBef>
              <a:spcAft>
                <a:spcPts val="0"/>
              </a:spcAft>
              <a:buSzPct val="100000"/>
              <a:buChar char="●"/>
            </a:pPr>
            <a:r>
              <a:rPr lang="en-IN" sz="2200"/>
              <a:t>Easy student data retrieval system</a:t>
            </a:r>
          </a:p>
          <a:p>
            <a:pPr marL="457200" lvl="0" indent="-368300" rtl="0">
              <a:spcBef>
                <a:spcPts val="0"/>
              </a:spcBef>
              <a:spcAft>
                <a:spcPts val="0"/>
              </a:spcAft>
              <a:buSzPct val="100000"/>
              <a:buChar char="●"/>
            </a:pPr>
            <a:r>
              <a:rPr lang="en-IN" sz="2200"/>
              <a:t>Time saving in student enrolment probability estimation</a:t>
            </a:r>
          </a:p>
          <a:p>
            <a:pPr marL="457200" lvl="0" indent="-368300" rtl="0">
              <a:spcBef>
                <a:spcPts val="0"/>
              </a:spcBef>
              <a:spcAft>
                <a:spcPts val="0"/>
              </a:spcAft>
              <a:buSzPct val="100000"/>
              <a:buChar char="●"/>
            </a:pPr>
            <a:r>
              <a:rPr lang="en-IN" sz="2200"/>
              <a:t>Flexibility in updating student information</a:t>
            </a:r>
          </a:p>
          <a:p>
            <a:pPr marL="457200" lvl="0" indent="-368300" rtl="0">
              <a:spcBef>
                <a:spcPts val="0"/>
              </a:spcBef>
              <a:spcAft>
                <a:spcPts val="0"/>
              </a:spcAft>
              <a:buSzPct val="100000"/>
              <a:buChar char="●"/>
            </a:pPr>
            <a:r>
              <a:rPr lang="en-IN" sz="2200"/>
              <a:t>Helps the people on ground (real-time probability calculation)</a:t>
            </a:r>
          </a:p>
          <a:p>
            <a:pPr marL="457200" lvl="0" indent="-368300" rtl="0">
              <a:spcBef>
                <a:spcPts val="0"/>
              </a:spcBef>
              <a:buSzPct val="100000"/>
              <a:buChar char="●"/>
            </a:pPr>
            <a:r>
              <a:rPr lang="en-IN" sz="2200">
                <a:solidFill>
                  <a:schemeClr val="dk1"/>
                </a:solidFill>
              </a:rPr>
              <a:t>This application is a powerful tool for the university to determine marketing/business strategies for enrollment of potential students and facilitates rapid decision making.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Shape 154"/>
          <p:cNvPicPr preferRelativeResize="0"/>
          <p:nvPr/>
        </p:nvPicPr>
        <p:blipFill rotWithShape="1">
          <a:blip r:embed="rId3">
            <a:alphaModFix/>
          </a:blip>
          <a:srcRect/>
          <a:stretch/>
        </p:blipFill>
        <p:spPr>
          <a:xfrm>
            <a:off x="290813" y="5882690"/>
            <a:ext cx="8562381" cy="914400"/>
          </a:xfrm>
          <a:prstGeom prst="rect">
            <a:avLst/>
          </a:prstGeom>
          <a:noFill/>
          <a:ln>
            <a:noFill/>
          </a:ln>
        </p:spPr>
      </p:pic>
      <p:sp>
        <p:nvSpPr>
          <p:cNvPr id="156" name="Shape 156"/>
          <p:cNvSpPr txBox="1">
            <a:spLocks noGrp="1"/>
          </p:cNvSpPr>
          <p:nvPr>
            <p:ph type="ctrTitle"/>
          </p:nvPr>
        </p:nvSpPr>
        <p:spPr>
          <a:xfrm>
            <a:off x="685813" y="1028600"/>
            <a:ext cx="7772400" cy="914400"/>
          </a:xfrm>
          <a:prstGeom prst="rect">
            <a:avLst/>
          </a:prstGeom>
        </p:spPr>
        <p:txBody>
          <a:bodyPr wrap="square" lIns="91425" tIns="91425" rIns="91425" bIns="91425" anchor="ctr" anchorCtr="0">
            <a:noAutofit/>
          </a:bodyPr>
          <a:lstStyle/>
          <a:p>
            <a:pPr lvl="0">
              <a:spcBef>
                <a:spcPts val="0"/>
              </a:spcBef>
              <a:buNone/>
            </a:pPr>
            <a:r>
              <a:rPr lang="en-IN"/>
              <a:t>Future Scope</a:t>
            </a:r>
          </a:p>
        </p:txBody>
      </p:sp>
      <p:sp>
        <p:nvSpPr>
          <p:cNvPr id="157" name="Shape 157"/>
          <p:cNvSpPr txBox="1">
            <a:spLocks noGrp="1"/>
          </p:cNvSpPr>
          <p:nvPr>
            <p:ph type="subTitle" idx="1"/>
          </p:nvPr>
        </p:nvSpPr>
        <p:spPr>
          <a:xfrm>
            <a:off x="1401100" y="2304200"/>
            <a:ext cx="6710400" cy="3322800"/>
          </a:xfrm>
          <a:prstGeom prst="rect">
            <a:avLst/>
          </a:prstGeom>
        </p:spPr>
        <p:txBody>
          <a:bodyPr wrap="square" lIns="91425" tIns="91425" rIns="91425" bIns="91425" anchor="t" anchorCtr="0">
            <a:noAutofit/>
          </a:bodyPr>
          <a:lstStyle/>
          <a:p>
            <a:pPr marL="457200" lvl="0" indent="-381000" algn="l" rtl="0">
              <a:spcBef>
                <a:spcPts val="0"/>
              </a:spcBef>
              <a:spcAft>
                <a:spcPts val="0"/>
              </a:spcAft>
              <a:buClr>
                <a:srgbClr val="000000"/>
              </a:buClr>
              <a:buSzPct val="100000"/>
              <a:buChar char="●"/>
            </a:pPr>
            <a:r>
              <a:rPr lang="en-IN">
                <a:solidFill>
                  <a:srgbClr val="000000"/>
                </a:solidFill>
              </a:rPr>
              <a:t>Include students with incomplete information.</a:t>
            </a:r>
          </a:p>
          <a:p>
            <a:pPr marL="457200" lvl="0" indent="-381000" algn="l" rtl="0">
              <a:spcBef>
                <a:spcPts val="0"/>
              </a:spcBef>
              <a:spcAft>
                <a:spcPts val="0"/>
              </a:spcAft>
              <a:buClr>
                <a:srgbClr val="000000"/>
              </a:buClr>
              <a:buSzPct val="100000"/>
              <a:buChar char="●"/>
            </a:pPr>
            <a:r>
              <a:rPr lang="en-IN">
                <a:solidFill>
                  <a:srgbClr val="000000"/>
                </a:solidFill>
              </a:rPr>
              <a:t>Improved probability estimation model</a:t>
            </a:r>
          </a:p>
          <a:p>
            <a:pPr marL="457200" lvl="0" indent="-381000" algn="l" rtl="0">
              <a:spcBef>
                <a:spcPts val="0"/>
              </a:spcBef>
              <a:spcAft>
                <a:spcPts val="0"/>
              </a:spcAft>
              <a:buClr>
                <a:srgbClr val="000000"/>
              </a:buClr>
              <a:buSzPct val="100000"/>
              <a:buChar char="●"/>
            </a:pPr>
            <a:r>
              <a:rPr lang="en-IN">
                <a:solidFill>
                  <a:srgbClr val="000000"/>
                </a:solidFill>
              </a:rPr>
              <a:t>Better Marketing strategies using the new model</a:t>
            </a:r>
          </a:p>
          <a:p>
            <a:pPr marL="457200" lvl="0" indent="-381000" algn="l" rtl="0">
              <a:spcBef>
                <a:spcPts val="0"/>
              </a:spcBef>
              <a:buClr>
                <a:srgbClr val="000000"/>
              </a:buClr>
              <a:buSzPct val="100000"/>
              <a:buChar char="●"/>
            </a:pPr>
            <a:r>
              <a:rPr lang="en-IN">
                <a:solidFill>
                  <a:srgbClr val="000000"/>
                </a:solidFill>
              </a:rPr>
              <a:t>Integrating it with other softwares</a:t>
            </a:r>
          </a:p>
        </p:txBody>
      </p:sp>
      <p:pic>
        <p:nvPicPr>
          <p:cNvPr id="158" name="Shape 158"/>
          <p:cNvPicPr preferRelativeResize="0"/>
          <p:nvPr/>
        </p:nvPicPr>
        <p:blipFill>
          <a:blip r:embed="rId4">
            <a:alphaModFix/>
          </a:blip>
          <a:stretch>
            <a:fillRect/>
          </a:stretch>
        </p:blipFill>
        <p:spPr>
          <a:xfrm>
            <a:off x="6622000" y="844705"/>
            <a:ext cx="2359750" cy="1459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Shape 163"/>
          <p:cNvPicPr preferRelativeResize="0"/>
          <p:nvPr/>
        </p:nvPicPr>
        <p:blipFill rotWithShape="1">
          <a:blip r:embed="rId3">
            <a:alphaModFix/>
          </a:blip>
          <a:srcRect/>
          <a:stretch/>
        </p:blipFill>
        <p:spPr>
          <a:xfrm>
            <a:off x="290813" y="5882690"/>
            <a:ext cx="8562381" cy="914400"/>
          </a:xfrm>
          <a:prstGeom prst="rect">
            <a:avLst/>
          </a:prstGeom>
          <a:noFill/>
          <a:ln>
            <a:noFill/>
          </a:ln>
        </p:spPr>
      </p:pic>
      <p:sp>
        <p:nvSpPr>
          <p:cNvPr id="165" name="Shape 165"/>
          <p:cNvSpPr txBox="1">
            <a:spLocks noGrp="1"/>
          </p:cNvSpPr>
          <p:nvPr>
            <p:ph type="ctrTitle"/>
          </p:nvPr>
        </p:nvSpPr>
        <p:spPr>
          <a:xfrm>
            <a:off x="899250" y="1187925"/>
            <a:ext cx="7772400" cy="1470000"/>
          </a:xfrm>
          <a:prstGeom prst="rect">
            <a:avLst/>
          </a:prstGeom>
        </p:spPr>
        <p:txBody>
          <a:bodyPr wrap="square" lIns="91425" tIns="91425" rIns="91425" bIns="91425" anchor="ctr" anchorCtr="0">
            <a:noAutofit/>
          </a:bodyPr>
          <a:lstStyle/>
          <a:p>
            <a:pPr lvl="0">
              <a:spcBef>
                <a:spcPts val="0"/>
              </a:spcBef>
              <a:buNone/>
            </a:pPr>
            <a:r>
              <a:rPr lang="en-IN"/>
              <a:t>Thank you!</a:t>
            </a:r>
          </a:p>
          <a:p>
            <a:pPr lvl="0">
              <a:spcBef>
                <a:spcPts val="0"/>
              </a:spcBef>
              <a:buNone/>
            </a:pPr>
            <a:r>
              <a:rPr lang="en-IN"/>
              <a:t>Any Questions?</a:t>
            </a:r>
          </a:p>
        </p:txBody>
      </p:sp>
      <p:pic>
        <p:nvPicPr>
          <p:cNvPr id="166" name="Shape 166"/>
          <p:cNvPicPr preferRelativeResize="0"/>
          <p:nvPr/>
        </p:nvPicPr>
        <p:blipFill>
          <a:blip r:embed="rId4">
            <a:alphaModFix/>
          </a:blip>
          <a:stretch>
            <a:fillRect/>
          </a:stretch>
        </p:blipFill>
        <p:spPr>
          <a:xfrm>
            <a:off x="3692025" y="3244275"/>
            <a:ext cx="1905000" cy="2638425"/>
          </a:xfrm>
          <a:prstGeom prst="rect">
            <a:avLst/>
          </a:prstGeom>
          <a:noFill/>
          <a:ln>
            <a:noFill/>
          </a:ln>
        </p:spPr>
      </p:pic>
      <p:sp>
        <p:nvSpPr>
          <p:cNvPr id="167" name="Shape 167"/>
          <p:cNvSpPr/>
          <p:nvPr/>
        </p:nvSpPr>
        <p:spPr>
          <a:xfrm>
            <a:off x="1902550" y="2957100"/>
            <a:ext cx="1622100" cy="943800"/>
          </a:xfrm>
          <a:prstGeom prst="wedgeRoundRectCallout">
            <a:avLst>
              <a:gd name="adj1" fmla="val 95473"/>
              <a:gd name="adj2" fmla="val 78602"/>
              <a:gd name="adj3" fmla="val 0"/>
            </a:avLst>
          </a:prstGeom>
          <a:solidFill>
            <a:srgbClr val="FF0000"/>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lgn="ctr">
              <a:spcBef>
                <a:spcPts val="0"/>
              </a:spcBef>
              <a:buNone/>
            </a:pPr>
            <a:r>
              <a:rPr lang="en-IN" b="1">
                <a:solidFill>
                  <a:schemeClr val="lt1"/>
                </a:solidFill>
              </a:rPr>
              <a:t>Have a great Thanksgiving!</a:t>
            </a:r>
          </a:p>
        </p:txBody>
      </p:sp>
    </p:spTree>
  </p:cSld>
  <p:clrMapOvr>
    <a:masterClrMapping/>
  </p:clrMapOvr>
</p:sld>
</file>

<file path=ppt/theme/theme1.xml><?xml version="1.0" encoding="utf-8"?>
<a:theme xmlns:a="http://schemas.openxmlformats.org/drawingml/2006/main" name="NCStateU-horizontal-left-log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443</Words>
  <Application>Microsoft Office PowerPoint</Application>
  <PresentationFormat>On-screen Show (4:3)</PresentationFormat>
  <Paragraphs>53</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NCStateU-horizontal-left-logo</vt:lpstr>
      <vt:lpstr>ISE 519 PROJECT</vt:lpstr>
      <vt:lpstr>What is EMAS?</vt:lpstr>
      <vt:lpstr>Problem Description</vt:lpstr>
      <vt:lpstr>Solution</vt:lpstr>
      <vt:lpstr>PowerPoint Presentation</vt:lpstr>
      <vt:lpstr>PowerPoint Presentation</vt:lpstr>
      <vt:lpstr>How does this help?</vt:lpstr>
      <vt:lpstr>Future Scope</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ISE 519 PROJECT</dc:title>
  <cp:lastModifiedBy>Shyam Engineer</cp:lastModifiedBy>
  <cp:revision>4</cp:revision>
  <dcterms:modified xsi:type="dcterms:W3CDTF">2017-11-21T00:14:02Z</dcterms:modified>
</cp:coreProperties>
</file>