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CA09-3F49-40AD-90B5-3B83D06E2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39BAC-9E22-4D05-8182-E0BFD6254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EBDE-F32C-4FDF-93A8-C99445D0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D20-BB0C-4431-87AA-B6D1234351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D855-0A38-4AC8-94B9-EC13EC88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9FF0-9C24-4072-B4DB-57A7D70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523-F74A-4AC4-94AA-BFCE83F0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0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6BF-2BF8-4C30-90F3-9B98DF78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D1511-9C37-42C9-8721-2A7FB6371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DD6B3-D050-45CC-8559-C3CCB7DA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D20-BB0C-4431-87AA-B6D1234351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D8D0-0D60-4E25-B481-6D0E9363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0E72-6C6C-46ED-9E16-7DCC920F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523-F74A-4AC4-94AA-BFCE83F0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E7B10-B097-4B7B-B59A-07F62BFEF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4BF43-20DA-4F8E-BE67-85C009FE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98CD-8F0F-4E4D-B5DD-FA4F3A69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D20-BB0C-4431-87AA-B6D1234351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6EF63-C18E-4C94-BD78-981FB61F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7EF1-4125-4EDC-B5DF-7B36A3A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523-F74A-4AC4-94AA-BFCE83F0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8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02E0-A477-4744-8CB3-ABC74865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B9A3-04EF-494C-8142-3464BF95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6ABC-2540-49B1-B033-0C1B27D5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D20-BB0C-4431-87AA-B6D1234351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C2C7-81D1-4A00-B00B-17E77277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EBB8-8BF5-4111-9277-65E797E7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523-F74A-4AC4-94AA-BFCE83F0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5976-F0D2-4711-BB77-8EEDDADB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AAC6E-0C6B-4D11-ACDC-44B1AAD4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4025-8D38-4BF5-87CF-1605DA8C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D20-BB0C-4431-87AA-B6D1234351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C935-BAF0-46CC-AA08-A1C854F4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AC06-BFAC-4150-B175-AC8BB194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523-F74A-4AC4-94AA-BFCE83F0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FF7E-DB5B-4F6A-A0CA-ADC06C74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0D97-080C-4B76-A4AE-E23A9C78A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98E81-A044-4261-89C4-D8BDC2EB8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5D47D-F29E-4D3D-A4C0-CF9F5587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D20-BB0C-4431-87AA-B6D1234351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55C4F-B3E9-4AC3-8145-0F331D06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B434C-1B78-4B49-9322-8CB32AE1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523-F74A-4AC4-94AA-BFCE83F0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5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AD56-1332-4F44-837E-06F1831B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8551A-0677-4FF1-B14C-DE4602DB1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E780A-834B-4D47-B4EB-F068244AE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3B5A6-7CA7-43CC-8B17-E53091E24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2BF95-7C06-4E53-ABA5-E94EB16C3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83A72-5319-4D97-BB85-19518176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D20-BB0C-4431-87AA-B6D1234351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CD4E8-FF64-4169-960F-90CD161D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13C95-9482-4DCA-B419-B55A5E40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523-F74A-4AC4-94AA-BFCE83F0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0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F336-861F-4135-8B10-BC69B2F0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11E36-F449-4E10-B76A-36E979AD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D20-BB0C-4431-87AA-B6D1234351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0E581-8609-4F5B-95B9-8DE531CE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52375-ABCE-4548-8AF6-E220AF72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523-F74A-4AC4-94AA-BFCE83F0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8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6802F-7208-4AFC-9435-5A111A9F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D20-BB0C-4431-87AA-B6D1234351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A0888-E1AD-4EBD-B943-ED4E1F90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E295A-0BC0-4706-B3D1-BD031666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523-F74A-4AC4-94AA-BFCE83F0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8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F98F-516F-4D1D-B95B-D5CF9F2F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8DB5-A74F-4E99-9523-7A81F632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93C38-E392-4C1B-8E79-F4221EA22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80899-3B98-4EDD-B419-689E4960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D20-BB0C-4431-87AA-B6D1234351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536A5-EC11-4603-B48C-4716883D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E02D4-50CA-443B-B484-55CA7541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523-F74A-4AC4-94AA-BFCE83F0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9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6FFB-9C47-46D0-BB2C-E2F6DFA9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EF56C-8060-4511-9235-BCD9E51B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81D57-DAF3-474B-A8B3-9BAC3DF80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E241-B891-4180-8583-76509F64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D20-BB0C-4431-87AA-B6D1234351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E078F-C934-4C21-9254-DC87B1A1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0A1E2-6DE8-4797-8616-E6B7BA28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523-F74A-4AC4-94AA-BFCE83F0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017EA-4B45-4ED9-9BB4-17EE2CAE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9FC1B-5708-4A1C-8BEA-1C68B5CF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0AED-44E1-422D-A4D3-EB1B8C55E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91D20-BB0C-4431-87AA-B6D1234351E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DE74-0D81-4A1E-B72C-6A702F19E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70552-D429-4AD4-BCF3-2A00D416E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1523-F74A-4AC4-94AA-BFCE83F0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7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19CF-8EAD-400E-91BC-8FE656227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– Jenkins </a:t>
            </a:r>
            <a:r>
              <a:rPr lang="en-US" dirty="0" err="1"/>
              <a:t>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4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135BF-9941-472D-8ED1-3F2BCE5984DC}"/>
              </a:ext>
            </a:extLst>
          </p:cNvPr>
          <p:cNvSpPr txBox="1"/>
          <p:nvPr/>
        </p:nvSpPr>
        <p:spPr>
          <a:xfrm>
            <a:off x="612742" y="480767"/>
            <a:ext cx="11434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 of </a:t>
            </a:r>
            <a:r>
              <a:rPr lang="en-US" dirty="0" err="1"/>
              <a:t>PoC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Create a VPC, use CIDR of your own choice . Also have the internet gateway and required routes defined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Create an </a:t>
            </a:r>
            <a:r>
              <a:rPr lang="en-US" dirty="0" err="1"/>
              <a:t>AutoScalingGroup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Create a </a:t>
            </a:r>
            <a:r>
              <a:rPr lang="en-US" dirty="0" err="1"/>
              <a:t>WebServer</a:t>
            </a:r>
            <a:r>
              <a:rPr lang="en-US" dirty="0"/>
              <a:t> Instance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Change the default TCP port of </a:t>
            </a:r>
            <a:r>
              <a:rPr lang="en-US" dirty="0" err="1"/>
              <a:t>WebServer</a:t>
            </a:r>
            <a:r>
              <a:rPr lang="en-US" dirty="0"/>
              <a:t> from port 80 to 8080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Create a load balancer and point to the webserver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Open a TCP Port 80 on security group to allow incoming traffic from the world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Create the IAM Users and grant them access to only restart web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5B122-62D2-4511-A112-EB87BE56391F}"/>
              </a:ext>
            </a:extLst>
          </p:cNvPr>
          <p:cNvSpPr txBox="1"/>
          <p:nvPr/>
        </p:nvSpPr>
        <p:spPr>
          <a:xfrm>
            <a:off x="612742" y="3348086"/>
            <a:ext cx="1143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Expectations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 terraform to achieve this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Above task must be reusable upon changing the variables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Jenkins job calling will be preferred</a:t>
            </a:r>
          </a:p>
        </p:txBody>
      </p:sp>
    </p:spTree>
    <p:extLst>
      <p:ext uri="{BB962C8B-B14F-4D97-AF65-F5344CB8AC3E}">
        <p14:creationId xmlns:p14="http://schemas.microsoft.com/office/powerpoint/2010/main" val="218555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Terraform – Jenkins PoC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– Jenkins PoC</dc:title>
  <dc:creator>Chauhan, Shyamkumar L</dc:creator>
  <cp:lastModifiedBy>Chauhan, Shyamkumar L</cp:lastModifiedBy>
  <cp:revision>1</cp:revision>
  <dcterms:created xsi:type="dcterms:W3CDTF">2019-04-10T08:25:27Z</dcterms:created>
  <dcterms:modified xsi:type="dcterms:W3CDTF">2019-04-10T08:31:51Z</dcterms:modified>
</cp:coreProperties>
</file>