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44B9-0E14-488F-9EBB-800FD90F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55869-5D10-4900-8D95-564B73696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C228-53E1-4EB7-B776-B5F260DE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1DCB-7B1C-4DC5-B80D-216A8E4F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89CE-CA29-467A-9B5D-17FE0887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7D1F-3D7E-4499-AB42-6AE8D75D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B771A-6E10-4107-A4BF-B3BAE6CAA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C700-DCD5-46C2-BAE3-F84092CC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8A80-3927-4BC6-B394-FCC38E96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3945-C59E-4BBF-B1D6-4D786E24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3C74-CA93-4C34-8B1D-4C5CC8D92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6ACA-68C3-4CA6-81E3-73A20083F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0D5F-03DD-460B-83B3-D7723366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BE13-F14A-46FD-BEE4-27C93D41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17BC-C8E2-4762-AD65-9B96A41E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0638-C147-4222-93DB-05AC1504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0479-5368-4D3D-B08B-E74F044B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F6C3-3517-4EBF-B98C-C0518B48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547C-31D7-4FCF-A0BF-62B69E9F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6CB2-27FB-4B80-8BD4-E7074655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3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80F-777F-4C24-850A-DCEFF2E0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0C3B-84CF-45B6-88EC-FF8CD27B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EA7B-75AC-4673-A143-FDCA9ADA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379F-F520-4C5C-92A0-141F0C4C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4C26-ED9C-4C73-8465-83A06B8E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C836-4D91-41FD-9EEC-6157F7EA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B457-E74A-4AAC-9AE9-52F904F7F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F2573-1667-49A7-B5A1-11DFCE1F9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5C9D0-CECB-4DEC-AC87-349DD32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4596-01A6-4366-9828-F125C247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73E1-FD59-4444-94F0-603BD24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3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759-E134-4FB8-8AB0-80BBC785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EFA9-550D-4A22-BF0F-466D720F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BAFFA-5F22-4CD5-977E-185F17D5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6E957-8EE5-4DCA-A7ED-39EC0E699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50066-4306-42CD-BA00-34597014E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B1CF1-8195-4FFE-A8BB-0FB168C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7C8EE-70E9-4DE4-A483-51D2F192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7EBF8-3E1D-4D6A-83DE-A3B0C13B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0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48B1-6FC9-4142-B362-3BD258A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1C03D-DFF5-451F-B576-572DEABC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0CFE5-9E30-4C2D-9B21-21BE28A8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8D275-20A3-405E-B356-B80A0C3E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6FEBD-E2E0-4948-91F0-95376B2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F8176-B847-45FA-9685-449A5672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5C95-5525-445B-894A-62E2A00D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DD94-FF62-490A-A4C3-CF0ACA42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988A-7B11-4EC5-8BD3-D7FA0038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26091-7309-4AB4-AF03-C1C478C5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A60D9-9825-40A3-92D9-543A8344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C2E7-ABC3-4DBD-89A9-A97FC6AD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EEFB3-C5EB-41F9-9B41-3FCCAF3D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5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C84A-67E0-4341-AE66-31095DE1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70505-2408-4A3D-B7B0-B8532675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755A-CD37-4370-AC7B-5888B49C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6DDE-5C4A-470B-9481-432AFF8B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B037-0889-441F-A8B3-059CACB3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8E3B-E9FF-4DC3-9811-CD267869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2EA43-40D7-47A3-80BD-8E761013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7CF3-82D4-43A4-8513-45182DD7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6CFD-8E51-472D-A624-D0C49828D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80D6-AA9B-4C53-93FC-CD99D0D57AB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D490-A39C-417C-82B5-A0F9124B5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19DC-C41D-4938-87E9-8014125B8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BAB1-8140-4B78-8A19-4B209BB5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pricing/on-demand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ACFC9-428D-4927-812B-16E8E0FA9A1A}"/>
              </a:ext>
            </a:extLst>
          </p:cNvPr>
          <p:cNvSpPr txBox="1"/>
          <p:nvPr/>
        </p:nvSpPr>
        <p:spPr>
          <a:xfrm>
            <a:off x="3978111" y="2505670"/>
            <a:ext cx="588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 AWS EKS Solution</a:t>
            </a:r>
          </a:p>
          <a:p>
            <a:r>
              <a:rPr lang="en-US" dirty="0"/>
              <a:t>	  Kubernetes Master Will be managed by AWS</a:t>
            </a:r>
          </a:p>
          <a:p>
            <a:r>
              <a:rPr lang="en-US" dirty="0"/>
              <a:t>                    Kubernetes Worker Nodes Managed by Customer</a:t>
            </a:r>
          </a:p>
        </p:txBody>
      </p:sp>
    </p:spTree>
    <p:extLst>
      <p:ext uri="{BB962C8B-B14F-4D97-AF65-F5344CB8AC3E}">
        <p14:creationId xmlns:p14="http://schemas.microsoft.com/office/powerpoint/2010/main" val="335355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AAA36-F8DB-4EEF-AA4A-0293B441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721812"/>
            <a:ext cx="9951041" cy="34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A2D4E-FEAD-46FD-B6EF-F0935876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54" y="579664"/>
            <a:ext cx="5698671" cy="56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6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B4F99-8D3E-4E43-8B25-C34788F68214}"/>
              </a:ext>
            </a:extLst>
          </p:cNvPr>
          <p:cNvSpPr/>
          <p:nvPr/>
        </p:nvSpPr>
        <p:spPr>
          <a:xfrm>
            <a:off x="920217" y="1415143"/>
            <a:ext cx="107115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AmazonEmber"/>
              </a:rPr>
              <a:t>You pay $0.20 per hour for each Amazon EKS cluster that you create. You can use a single Amazon EKS cluster to run multiple applications by taking advantage of Kubernetes namespaces and IAM security policies.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333333"/>
                </a:solidFill>
                <a:effectLst/>
                <a:latin typeface="AmazonEmber"/>
              </a:rPr>
              <a:t>You pay for AWS resources (e.g. EC2 instances or EBS volumes) you create to run your Kubernetes worker nodes. You only pay for what you use, as you use it; there are no minimum fees and no upfront commitments.</a:t>
            </a:r>
          </a:p>
          <a:p>
            <a:endParaRPr lang="en-US" dirty="0">
              <a:solidFill>
                <a:srgbClr val="333333"/>
              </a:solidFill>
              <a:latin typeface="AmazonEmber"/>
            </a:endParaRPr>
          </a:p>
          <a:p>
            <a:r>
              <a:rPr lang="en-US" dirty="0">
                <a:solidFill>
                  <a:srgbClr val="333333"/>
                </a:solidFill>
                <a:latin typeface="AmazonEmber"/>
              </a:rPr>
              <a:t>EC2 prices can be checked at below link.</a:t>
            </a:r>
          </a:p>
          <a:p>
            <a:endParaRPr lang="en-US" dirty="0">
              <a:solidFill>
                <a:srgbClr val="333333"/>
              </a:solidFill>
              <a:latin typeface="AmazonEmber"/>
            </a:endParaRPr>
          </a:p>
          <a:p>
            <a:r>
              <a:rPr lang="en-US" dirty="0">
                <a:hlinkClick r:id="rId2"/>
              </a:rPr>
              <a:t>https://aws.amazon.com/ec2/pricing/on-demand/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B64BF-2203-4D36-A531-A1EC268FE40F}"/>
              </a:ext>
            </a:extLst>
          </p:cNvPr>
          <p:cNvSpPr txBox="1"/>
          <p:nvPr/>
        </p:nvSpPr>
        <p:spPr>
          <a:xfrm>
            <a:off x="3978111" y="2505670"/>
            <a:ext cx="588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2:  Kubernetes on AWS EC2</a:t>
            </a:r>
          </a:p>
          <a:p>
            <a:r>
              <a:rPr lang="en-US" dirty="0"/>
              <a:t>	  Kubernetes Master Will be managed by Customer</a:t>
            </a:r>
          </a:p>
          <a:p>
            <a:r>
              <a:rPr lang="en-US" dirty="0"/>
              <a:t>                    Kubernetes Worker Nodes Managed by Customer</a:t>
            </a:r>
          </a:p>
        </p:txBody>
      </p:sp>
    </p:spTree>
    <p:extLst>
      <p:ext uri="{BB962C8B-B14F-4D97-AF65-F5344CB8AC3E}">
        <p14:creationId xmlns:p14="http://schemas.microsoft.com/office/powerpoint/2010/main" val="32987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78509-BA12-45C7-A867-A75F9D31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71" y="643468"/>
            <a:ext cx="4685122" cy="55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Shyamkumar L</dc:creator>
  <cp:lastModifiedBy>Chauhan, Shyamkumar L</cp:lastModifiedBy>
  <cp:revision>4</cp:revision>
  <dcterms:created xsi:type="dcterms:W3CDTF">2018-12-18T07:04:44Z</dcterms:created>
  <dcterms:modified xsi:type="dcterms:W3CDTF">2018-12-18T15:39:30Z</dcterms:modified>
</cp:coreProperties>
</file>