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02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99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211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280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05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45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35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2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85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36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3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67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36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20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19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9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6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881C21-FF7D-482A-8BC0-EC853FCFCCED}" type="datetimeFigureOut">
              <a:rPr lang="en-IN" smtClean="0"/>
              <a:t>19-08-2024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025218-BE18-4841-8B0B-C3C9E91CB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3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0C7C-B08C-4FB6-8003-9C4A9C0E5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of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A3754-9912-428E-A2CC-96F78407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Understanding the basics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802023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25FFD-7F71-44FB-935E-76E52B3E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C4815-CE90-4DCB-9D67-7871F2D8B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E4F11-5854-46E7-A95F-A809AA34EF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08184-E3C4-4E3E-861F-6A7D3753B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D6900-2F8E-4DE6-9706-551E470935A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Contact information</a:t>
            </a:r>
          </a:p>
          <a:p>
            <a:r>
              <a:rPr lang="en-IN" dirty="0"/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612889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6C0D-7D28-424B-9618-DD6D71694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A835-AB23-4206-B69D-2724C9A53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780D1-356C-43D1-9FEF-472475D8B6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767EE-8414-41C0-B51E-DD2F25C5F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EDFCD0-B3A4-4C22-9FBB-10C06189DE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0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9308-DED8-4BB9-820D-0A551649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History of computers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B83C09-1DAC-4C20-8E40-127BE6F20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A224C9-F566-4A3A-A4A8-DA810D4A8A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6044" y="3335338"/>
            <a:ext cx="2970800" cy="245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64F54B-67E6-46DF-9B4C-418CDA496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1BD71A-5054-4AC0-A158-5ADA5206DE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Early mechanical computers</a:t>
            </a:r>
          </a:p>
          <a:p>
            <a:r>
              <a:rPr lang="en-US" dirty="0"/>
              <a:t>.Development of electronic computers</a:t>
            </a:r>
          </a:p>
          <a:p>
            <a:r>
              <a:rPr lang="en-US" dirty="0"/>
              <a:t>Milestones in computer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954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FB512-FCFF-4D23-89DE-0BA58133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computer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9F7A3-D70C-4F35-9397-03CCA7F05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29A9E-CB23-4868-A736-482229AEBB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616539-F4ED-4402-865E-FB64713C3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794C02-F11A-4A0B-8469-7A246F53E9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Personal computer</a:t>
            </a:r>
          </a:p>
          <a:p>
            <a:r>
              <a:rPr lang="en-IN" dirty="0"/>
              <a:t>Laptops</a:t>
            </a:r>
          </a:p>
          <a:p>
            <a:r>
              <a:rPr lang="en-IN" dirty="0"/>
              <a:t>Tablets</a:t>
            </a:r>
          </a:p>
          <a:p>
            <a:r>
              <a:rPr lang="en-IN" dirty="0"/>
              <a:t>Servers</a:t>
            </a:r>
          </a:p>
          <a:p>
            <a:r>
              <a:rPr lang="en-IN" dirty="0"/>
              <a:t>mainframes</a:t>
            </a:r>
          </a:p>
        </p:txBody>
      </p:sp>
    </p:spTree>
    <p:extLst>
      <p:ext uri="{BB962C8B-B14F-4D97-AF65-F5344CB8AC3E}">
        <p14:creationId xmlns:p14="http://schemas.microsoft.com/office/powerpoint/2010/main" val="3796152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CB37-954A-4959-8AB3-2FBFC599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component of a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5175C-2688-4B8A-BCCA-CAB305AA0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5AFA25-01DC-406B-956C-CBA6745590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31" y="3672681"/>
            <a:ext cx="2562225" cy="17811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62D03-7CF5-4C85-A934-2B36A2B2B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9DB70-BD39-4D7F-9452-6D9BB0B000F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Central processing unit</a:t>
            </a:r>
          </a:p>
          <a:p>
            <a:r>
              <a:rPr lang="en-IN" dirty="0"/>
              <a:t>Memory</a:t>
            </a:r>
          </a:p>
          <a:p>
            <a:r>
              <a:rPr lang="en-IN" dirty="0"/>
              <a:t>Storage</a:t>
            </a:r>
          </a:p>
          <a:p>
            <a:r>
              <a:rPr lang="en-IN" dirty="0"/>
              <a:t>Input devices</a:t>
            </a:r>
          </a:p>
          <a:p>
            <a:r>
              <a:rPr lang="en-IN" dirty="0"/>
              <a:t>Output devices</a:t>
            </a:r>
          </a:p>
        </p:txBody>
      </p:sp>
    </p:spTree>
    <p:extLst>
      <p:ext uri="{BB962C8B-B14F-4D97-AF65-F5344CB8AC3E}">
        <p14:creationId xmlns:p14="http://schemas.microsoft.com/office/powerpoint/2010/main" val="13273895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595-0037-4014-887A-C970F00E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computer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2D83F-00E7-447F-BAC1-6D7C55102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05DC5-138D-43CB-B32C-7E7842186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6CF83-D666-4A17-8FA0-C2E3C54B6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5B65F-338A-43A8-8CBD-261961E99B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Data input</a:t>
            </a:r>
          </a:p>
          <a:p>
            <a:r>
              <a:rPr lang="en-IN" dirty="0"/>
              <a:t>Processing</a:t>
            </a:r>
          </a:p>
          <a:p>
            <a:r>
              <a:rPr lang="en-IN" dirty="0"/>
              <a:t>Storage</a:t>
            </a:r>
          </a:p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661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8F3E-5ADF-4573-A28B-BB5B07FA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Recent advances in computer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FF91B-170D-4FD3-B751-40485083C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2995B-F3ED-465D-9A91-62ED67343E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640D9-AB91-4CBC-8E51-ACD6AED4C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6FC88-06A7-4092-9EBC-B158D45D56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Artificial Intelligence</a:t>
            </a:r>
          </a:p>
          <a:p>
            <a:r>
              <a:rPr lang="en-US" dirty="0"/>
              <a:t>Quantum Computing</a:t>
            </a:r>
          </a:p>
          <a:p>
            <a:r>
              <a:rPr lang="en-US" dirty="0"/>
              <a:t>Internet of Things (IoT)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27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6AC5-EB25-44BA-BFC4-5297633F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trends in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19DE6-450E-4776-89DF-7AF683C20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03FCD-5261-47A6-8F30-A55B19F837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8A3AA-1EC9-4C44-89F5-0F9DEB228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22F37-2CD4-42B1-8F54-457018AC3C5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Predictive Analytics</a:t>
            </a:r>
          </a:p>
          <a:p>
            <a:pPr marL="0" indent="0">
              <a:buNone/>
            </a:pPr>
            <a:r>
              <a:rPr lang="en-US" dirty="0"/>
              <a:t>Virtual Reality (VR) and </a:t>
            </a:r>
          </a:p>
          <a:p>
            <a:pPr marL="0" indent="0">
              <a:buNone/>
            </a:pPr>
            <a:r>
              <a:rPr lang="en-US" dirty="0"/>
              <a:t>Augmented Reality (AR)</a:t>
            </a:r>
          </a:p>
          <a:p>
            <a:pPr marL="0" indent="0">
              <a:buNone/>
            </a:pPr>
            <a:r>
              <a:rPr lang="en-US" dirty="0"/>
              <a:t>Enhanced Cybersecurity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525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79B8-4FCB-4BF6-A12A-25B761CA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2B95-38AC-4FF1-A2AA-463F1ED9C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ED0B6-D7CE-435C-8F85-1EB347C553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93DA0-C104-4DFF-8DEF-377DCDB29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7EEEF-EE34-4508-BDDF-AF4A84F5B07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Summary of key points</a:t>
            </a:r>
          </a:p>
          <a:p>
            <a:r>
              <a:rPr lang="en-US" dirty="0"/>
              <a:t>Importance of understanding computer 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876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DE4B-824C-4027-9736-46765764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and answers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71078-3A92-4080-8EBB-929EDBA8F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3E239-15E7-4C6F-8252-0D40A8368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839C1-37A7-44C0-88F5-1FC7D774D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C9481-B778-477D-97F5-10CD4A1196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Open floor for questions</a:t>
            </a:r>
          </a:p>
        </p:txBody>
      </p:sp>
    </p:spTree>
    <p:extLst>
      <p:ext uri="{BB962C8B-B14F-4D97-AF65-F5344CB8AC3E}">
        <p14:creationId xmlns:p14="http://schemas.microsoft.com/office/powerpoint/2010/main" val="751514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</TotalTime>
  <Words>111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Introduction of computer</vt:lpstr>
      <vt:lpstr>History of computers</vt:lpstr>
      <vt:lpstr>Types of computer</vt:lpstr>
      <vt:lpstr>Basic component of a computer</vt:lpstr>
      <vt:lpstr>How computer work</vt:lpstr>
      <vt:lpstr>Recent advances in computer technology</vt:lpstr>
      <vt:lpstr>Future trends in computing</vt:lpstr>
      <vt:lpstr>conclusion</vt:lpstr>
      <vt:lpstr>Questions and answers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computer</dc:title>
  <dc:creator>Ghanshyam</dc:creator>
  <cp:lastModifiedBy>Ghanshyam</cp:lastModifiedBy>
  <cp:revision>4</cp:revision>
  <dcterms:created xsi:type="dcterms:W3CDTF">2024-08-19T10:04:59Z</dcterms:created>
  <dcterms:modified xsi:type="dcterms:W3CDTF">2024-08-19T10:34:39Z</dcterms:modified>
</cp:coreProperties>
</file>