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7A48F-799A-41B1-A48C-92C96B741879}" v="17" dt="2023-07-01T02:11:56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6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9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5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6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2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6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72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50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4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3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2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8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6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DE00AA-E481-48B2-ADBA-F6D2A4E18FA2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F27003-82A0-40E5-A298-E873A114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E1E6-C153-3826-7EBB-3188B1483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988" y="531844"/>
            <a:ext cx="9483012" cy="2099389"/>
          </a:xfrm>
        </p:spPr>
        <p:txBody>
          <a:bodyPr>
            <a:normAutofit fontScale="90000"/>
          </a:bodyPr>
          <a:lstStyle/>
          <a:p>
            <a:br>
              <a:rPr lang="en-IN" b="1" u="sng" dirty="0"/>
            </a:br>
            <a:br>
              <a:rPr lang="en-IN" sz="6000" dirty="0"/>
            </a:br>
            <a:r>
              <a:rPr lang="en-IN" b="1" u="sng" dirty="0"/>
              <a:t>NEXT HIKES PROJECT</a:t>
            </a:r>
            <a:br>
              <a:rPr lang="en-IN" sz="6000" dirty="0"/>
            </a:b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5F278-757E-5EE5-F2D4-14567DA5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8011"/>
          </a:xfrm>
        </p:spPr>
        <p:txBody>
          <a:bodyPr>
            <a:normAutofit/>
          </a:bodyPr>
          <a:lstStyle/>
          <a:p>
            <a:r>
              <a:rPr lang="en-IN" sz="3600" u="sng" dirty="0"/>
              <a:t>Telcom Data Analysis</a:t>
            </a:r>
          </a:p>
          <a:p>
            <a:endParaRPr lang="en-IN" sz="3600" dirty="0"/>
          </a:p>
          <a:p>
            <a:r>
              <a:rPr lang="en-IN" sz="3600" dirty="0"/>
              <a:t> By :  </a:t>
            </a:r>
            <a:r>
              <a:rPr lang="en-IN" sz="3600" u="sng" dirty="0"/>
              <a:t>Shyam Kumar Singh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0772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AF61-815B-35C6-2CAE-84FC2D4B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u="sng" dirty="0">
                <a:solidFill>
                  <a:srgbClr val="00B0F0"/>
                </a:solidFill>
              </a:rPr>
              <a:t>Correlation Matrix</a:t>
            </a:r>
            <a:endParaRPr lang="en-IN" u="sng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19214-7441-7817-F644-DC81BF80E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2108718"/>
            <a:ext cx="7352522" cy="4469364"/>
          </a:xfrm>
        </p:spPr>
      </p:pic>
    </p:spTree>
    <p:extLst>
      <p:ext uri="{BB962C8B-B14F-4D97-AF65-F5344CB8AC3E}">
        <p14:creationId xmlns:p14="http://schemas.microsoft.com/office/powerpoint/2010/main" val="419828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0E5E-4838-73F2-3163-0F3C231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u="sng" dirty="0">
                <a:solidFill>
                  <a:srgbClr val="00B0F0"/>
                </a:solidFill>
              </a:rPr>
              <a:t>Principal Component Analysis (PCA) Results</a:t>
            </a:r>
            <a:endParaRPr lang="en-IN" u="sng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3F96E-F7C8-DD62-1FC7-31E58A25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87" y="2052735"/>
            <a:ext cx="8453535" cy="4376057"/>
          </a:xfrm>
        </p:spPr>
      </p:pic>
    </p:spTree>
    <p:extLst>
      <p:ext uri="{BB962C8B-B14F-4D97-AF65-F5344CB8AC3E}">
        <p14:creationId xmlns:p14="http://schemas.microsoft.com/office/powerpoint/2010/main" val="46983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0446-0721-AD40-16E8-0AE1FA7396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1479" y="2667000"/>
            <a:ext cx="10400522" cy="2109788"/>
          </a:xfrm>
        </p:spPr>
        <p:txBody>
          <a:bodyPr>
            <a:normAutofit/>
          </a:bodyPr>
          <a:lstStyle/>
          <a:p>
            <a:r>
              <a:rPr lang="en-IN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126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C01-4D2D-8D27-C217-246CE1BF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39" y="223934"/>
            <a:ext cx="10018713" cy="1073021"/>
          </a:xfrm>
        </p:spPr>
        <p:txBody>
          <a:bodyPr/>
          <a:lstStyle/>
          <a:p>
            <a:r>
              <a:rPr lang="en-IN" u="sng" dirty="0">
                <a:solidFill>
                  <a:srgbClr val="0070C0"/>
                </a:solidFill>
              </a:rPr>
              <a:t>Handset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8C0D89-FBA5-4767-2920-6D41D366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386944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Huawei B528S-23A                        19752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Apple iPhone 6S (A1688)            9419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6 (A1586)               9023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undefined                                           8987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7 (A1778)                 6326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Se (A1723)               5187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8 (A1905)                 4993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</a:t>
            </a:r>
            <a:r>
              <a:rPr lang="en-IN" sz="2600" dirty="0" err="1"/>
              <a:t>Xr</a:t>
            </a:r>
            <a:r>
              <a:rPr lang="en-IN" sz="2600" dirty="0"/>
              <a:t> (A2105)               4568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Samsung Galaxy S8 (Sm-G950F)4520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Apple iPhone X (A1901)                 3813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2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2023-CECD-6524-7EBA-1D357DEF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Top 3 Handset Manufacturers </a:t>
            </a:r>
            <a:br>
              <a:rPr kumimoji="0" lang="en-US" altLang="en-US" sz="40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55A5-4A6F-5F18-2782-6F2C2C7C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Apple  -         59565 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Samsung -   40839 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Huawei -       34423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91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A9482B-7926-232E-77AB-18C75A913176}"/>
              </a:ext>
            </a:extLst>
          </p:cNvPr>
          <p:cNvSpPr txBox="1"/>
          <p:nvPr/>
        </p:nvSpPr>
        <p:spPr>
          <a:xfrm>
            <a:off x="3449994" y="120093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1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Handsets per Manufacturer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F2217-559D-5F8D-CC1E-F66D4B96BDE0}"/>
              </a:ext>
            </a:extLst>
          </p:cNvPr>
          <p:cNvSpPr txBox="1"/>
          <p:nvPr/>
        </p:nvSpPr>
        <p:spPr>
          <a:xfrm>
            <a:off x="2892490" y="2615521"/>
            <a:ext cx="79683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				      *Huawei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6S (A1688) 9419 	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Huawei B528S-23A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6 (A1586) 9023 		 Huawei E5180 2079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7 (A1778) 6326 		 Huawei P20 Lite Huawei Nova 3E 2021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Se (A1723) 5187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Huawei P20 1480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iPhone 8 (A1905) 4993 		 Huawei Y6 2018 997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*Samsung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S8 (Sm-G950F) 4520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A5 Sm-A520F 3724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J5 (Sm-J530) 3696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J3 (Sm-J330) 3484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Samsung Galaxy S7 (Sm-G930X) 3199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8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D23F-3151-726E-FD7C-4CF2D3C5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70C0"/>
                </a:solidFill>
              </a:rPr>
              <a:t>Interpretation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7015-6333-27E4-5792-C03D81FF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1. Promote Popular Handsets:</a:t>
            </a:r>
          </a:p>
          <a:p>
            <a:r>
              <a:rPr lang="en-IN" dirty="0"/>
              <a:t>Highlight the Huawei B528S-23A, Apple iPhones, and Samsung Galaxy devices in marketing campaigns.</a:t>
            </a:r>
          </a:p>
          <a:p>
            <a:r>
              <a:rPr lang="en-IN" dirty="0"/>
              <a:t>Showcase the features and benefits to attract more customers.</a:t>
            </a:r>
          </a:p>
          <a:p>
            <a:r>
              <a:rPr lang="en-IN" dirty="0"/>
              <a:t>2. Collaborate with Top Manufacturers:</a:t>
            </a:r>
          </a:p>
          <a:p>
            <a:r>
              <a:rPr lang="en-IN" dirty="0"/>
              <a:t>Establish partnerships with Apple, Samsung, and Huawei to leverage their market dominance.</a:t>
            </a:r>
          </a:p>
          <a:p>
            <a:r>
              <a:rPr lang="en-IN" dirty="0"/>
              <a:t>Explore joint marketing initiatives, exclusive offers, or special promotions to boost sales.</a:t>
            </a:r>
          </a:p>
          <a:p>
            <a:r>
              <a:rPr lang="en-IN" dirty="0"/>
              <a:t>3. Investigate Undefined Handsets:</a:t>
            </a:r>
          </a:p>
          <a:p>
            <a:r>
              <a:rPr lang="en-IN" dirty="0"/>
              <a:t>Conduct further investigation to clarify the nature of undefined handsets.</a:t>
            </a:r>
          </a:p>
          <a:p>
            <a:r>
              <a:rPr lang="en-IN" dirty="0"/>
              <a:t>Identify whether they are new models, discontinued devices, or data entry errors.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956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45249F-6B5E-1654-61D9-7C4BA87F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70C0"/>
                </a:solidFill>
              </a:rPr>
              <a:t>User Behaviour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396030-B9D9-7C12-BF1C-E5E3EDD8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425890"/>
          </a:xfrm>
        </p:spPr>
        <p:txBody>
          <a:bodyPr/>
          <a:lstStyle/>
          <a:p>
            <a:r>
              <a:rPr lang="en-IN" dirty="0"/>
              <a:t>Purpose: Analysing user behaviour based on aggregated data.</a:t>
            </a:r>
          </a:p>
          <a:p>
            <a:r>
              <a:rPr lang="en-IN" dirty="0"/>
              <a:t>Dataset: Raw data containing user-specific metrics.</a:t>
            </a:r>
          </a:p>
          <a:p>
            <a:r>
              <a:rPr lang="en-IN" dirty="0"/>
              <a:t>Data Aggregation</a:t>
            </a:r>
          </a:p>
          <a:p>
            <a:r>
              <a:rPr lang="en-IN" dirty="0"/>
              <a:t>Individual app data usage:</a:t>
            </a:r>
          </a:p>
          <a:p>
            <a:pPr marL="0" indent="0">
              <a:buNone/>
            </a:pPr>
            <a:r>
              <a:rPr lang="en-IN" dirty="0"/>
              <a:t>     Social Media, Google, Email, </a:t>
            </a:r>
            <a:r>
              <a:rPr lang="en-IN" dirty="0" err="1"/>
              <a:t>Youtube</a:t>
            </a:r>
            <a:r>
              <a:rPr lang="en-IN" dirty="0"/>
              <a:t>, Netflix,      </a:t>
            </a:r>
          </a:p>
          <a:p>
            <a:pPr marL="0" indent="0">
              <a:buNone/>
            </a:pPr>
            <a:r>
              <a:rPr lang="en-IN" dirty="0"/>
              <a:t>     Gaming, Other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EACE5-0FE5-D73E-F854-073910E7AD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2202025"/>
            <a:ext cx="4460032" cy="4077478"/>
          </a:xfrm>
        </p:spPr>
      </p:pic>
    </p:spTree>
    <p:extLst>
      <p:ext uri="{BB962C8B-B14F-4D97-AF65-F5344CB8AC3E}">
        <p14:creationId xmlns:p14="http://schemas.microsoft.com/office/powerpoint/2010/main" val="392887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242-4353-E159-1869-7AEDC406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B0F0"/>
                </a:solidFill>
              </a:rPr>
              <a:t>Resulting User  Behaviour </a:t>
            </a:r>
            <a:r>
              <a:rPr lang="en-IN" u="sng" dirty="0" err="1">
                <a:solidFill>
                  <a:srgbClr val="00B0F0"/>
                </a:solidFill>
              </a:rPr>
              <a:t>DataFrame</a:t>
            </a:r>
            <a:r>
              <a:rPr lang="en-IN" u="sng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7CFBF0-BA44-8B9D-FC35-7511B248E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099387"/>
            <a:ext cx="4894262" cy="379755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7F350-F90E-0965-B90B-23EE4E60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2099387"/>
            <a:ext cx="4895056" cy="4572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Key insights:</a:t>
            </a:r>
          </a:p>
          <a:p>
            <a:pPr marL="0" indent="0">
              <a:buNone/>
            </a:pPr>
            <a:r>
              <a:rPr lang="en-IN" sz="1600" dirty="0"/>
              <a:t>1. Session count and duration.</a:t>
            </a:r>
          </a:p>
          <a:p>
            <a:pPr marL="0" indent="0">
              <a:buNone/>
            </a:pPr>
            <a:r>
              <a:rPr lang="en-IN" sz="1600" dirty="0"/>
              <a:t>2. Overall data usage (download and upload).</a:t>
            </a:r>
          </a:p>
          <a:p>
            <a:pPr marL="0" indent="0">
              <a:buNone/>
            </a:pPr>
            <a:r>
              <a:rPr lang="en-IN" sz="1600" dirty="0"/>
              <a:t>3. App-specific data usage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Conclusion:</a:t>
            </a:r>
          </a:p>
          <a:p>
            <a:pPr marL="0" indent="0">
              <a:buNone/>
            </a:pPr>
            <a:r>
              <a:rPr lang="en-IN" dirty="0"/>
              <a:t> 1.User behaviour analysis provides valuable insights into data usage patterns.</a:t>
            </a:r>
          </a:p>
          <a:p>
            <a:pPr marL="0" indent="0">
              <a:buNone/>
            </a:pPr>
            <a:r>
              <a:rPr lang="en-IN" dirty="0"/>
              <a:t>2.Helps identify popular applications and user preferences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Overview of aggregated metrics for each user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53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B7F73-3A9A-4DD6-D6A7-4CF997D7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u="sng" dirty="0">
                <a:solidFill>
                  <a:srgbClr val="00B0F0"/>
                </a:solidFill>
              </a:rPr>
              <a:t>Graphical Univariate Analysis</a:t>
            </a:r>
            <a:br>
              <a:rPr lang="en-IN" sz="4000" u="sng" dirty="0">
                <a:solidFill>
                  <a:srgbClr val="00B0F0"/>
                </a:solidFill>
              </a:rPr>
            </a:br>
            <a:br>
              <a:rPr lang="en-IN" sz="4000" u="sng" dirty="0">
                <a:solidFill>
                  <a:srgbClr val="00B0F0"/>
                </a:solidFill>
              </a:rPr>
            </a:br>
            <a:endParaRPr lang="en-IN" u="sng" dirty="0">
              <a:solidFill>
                <a:srgbClr val="00B0F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8E8F4-EA6A-DAEB-2356-1591A8B6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1343608"/>
            <a:ext cx="10018713" cy="7660433"/>
          </a:xfrm>
        </p:spPr>
        <p:txBody>
          <a:bodyPr/>
          <a:lstStyle/>
          <a:p>
            <a:pPr>
              <a:buClr>
                <a:srgbClr val="A53010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Purpose of graphical univariate analysis</a:t>
            </a:r>
          </a:p>
          <a:p>
            <a:pPr>
              <a:buClr>
                <a:srgbClr val="A53010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Interpretation of histograms and their significance.</a:t>
            </a:r>
          </a:p>
          <a:p>
            <a:pPr marL="0" indent="0">
              <a:buClr>
                <a:srgbClr val="A53010"/>
              </a:buClr>
              <a:buNone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IN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513E4-721C-D7D4-D055-42629F31D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63" y="2845837"/>
            <a:ext cx="7773074" cy="36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9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1188-5309-35F3-BEB5-DF9C3A46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B0F0"/>
                </a:solidFill>
              </a:rPr>
              <a:t>Bivariate Analysis by Data Usage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CB85-D458-41A6-4146-ED1D4DFF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102637"/>
            <a:ext cx="10018713" cy="62748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Variables under analysis: "Total DL (Bytes)" and "Total UL (Bytes)".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Grouping by "Data Usage Category".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Output interpretation for each category.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908CB-20B2-3E75-D720-1CD26A46B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5" y="3718347"/>
            <a:ext cx="7834039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496</TotalTime>
  <Words>486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Corbel</vt:lpstr>
      <vt:lpstr>Courier New</vt:lpstr>
      <vt:lpstr>Wingdings</vt:lpstr>
      <vt:lpstr>Parallax</vt:lpstr>
      <vt:lpstr>  NEXT HIKES PROJECT </vt:lpstr>
      <vt:lpstr>Handset Analysis</vt:lpstr>
      <vt:lpstr>Top 3 Handset Manufacturers  </vt:lpstr>
      <vt:lpstr>PowerPoint Presentation</vt:lpstr>
      <vt:lpstr>Interpretation and Recommendations</vt:lpstr>
      <vt:lpstr>User Behaviour Analysis</vt:lpstr>
      <vt:lpstr>Resulting User  Behaviour DataFrame </vt:lpstr>
      <vt:lpstr>Graphical Univariate Analysis  </vt:lpstr>
      <vt:lpstr>Bivariate Analysis by Data Usage Category</vt:lpstr>
      <vt:lpstr>Correlation Matrix</vt:lpstr>
      <vt:lpstr>Principal Component Analysis (PCA)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HIKES PROJECT</dc:title>
  <dc:creator>Shyam Singh</dc:creator>
  <cp:lastModifiedBy>Shyam Singh</cp:lastModifiedBy>
  <cp:revision>2</cp:revision>
  <dcterms:created xsi:type="dcterms:W3CDTF">2023-06-29T14:46:12Z</dcterms:created>
  <dcterms:modified xsi:type="dcterms:W3CDTF">2023-07-01T02:11:56Z</dcterms:modified>
</cp:coreProperties>
</file>