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ata11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ata13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ata15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1" r:id="rId6"/>
    <p:sldId id="259" r:id="rId7"/>
    <p:sldId id="260" r:id="rId8"/>
    <p:sldId id="263" r:id="rId9"/>
    <p:sldId id="375" r:id="rId10"/>
    <p:sldId id="356" r:id="rId11"/>
    <p:sldId id="357" r:id="rId12"/>
    <p:sldId id="378" r:id="rId13"/>
    <p:sldId id="261" r:id="rId14"/>
    <p:sldId id="262" r:id="rId15"/>
    <p:sldId id="379" r:id="rId16"/>
    <p:sldId id="344" r:id="rId17"/>
    <p:sldId id="345" r:id="rId18"/>
    <p:sldId id="264" r:id="rId19"/>
    <p:sldId id="265" r:id="rId20"/>
    <p:sldId id="266" r:id="rId21"/>
    <p:sldId id="272" r:id="rId22"/>
    <p:sldId id="267" r:id="rId23"/>
    <p:sldId id="268" r:id="rId24"/>
    <p:sldId id="269" r:id="rId25"/>
    <p:sldId id="376" r:id="rId26"/>
    <p:sldId id="355" r:id="rId27"/>
    <p:sldId id="354" r:id="rId28"/>
    <p:sldId id="380" r:id="rId29"/>
    <p:sldId id="352" r:id="rId30"/>
    <p:sldId id="353" r:id="rId31"/>
    <p:sldId id="377" r:id="rId32"/>
    <p:sldId id="381" r:id="rId33"/>
    <p:sldId id="346" r:id="rId34"/>
    <p:sldId id="347" r:id="rId35"/>
    <p:sldId id="382" r:id="rId36"/>
    <p:sldId id="348" r:id="rId37"/>
    <p:sldId id="349" r:id="rId38"/>
    <p:sldId id="383" r:id="rId39"/>
    <p:sldId id="350" r:id="rId40"/>
    <p:sldId id="351" r:id="rId41"/>
    <p:sldId id="340" r:id="rId42"/>
    <p:sldId id="384" r:id="rId43"/>
    <p:sldId id="341" r:id="rId44"/>
    <p:sldId id="342" r:id="rId45"/>
    <p:sldId id="335" r:id="rId46"/>
    <p:sldId id="336" r:id="rId47"/>
    <p:sldId id="385" r:id="rId48"/>
    <p:sldId id="337" r:id="rId49"/>
    <p:sldId id="33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_rels/data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image" Target="../media/image240.png"/></Relationships>
</file>

<file path=ppt/diagrams/_rels/data1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png"/></Relationships>
</file>

<file path=ppt/diagrams/_rels/data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image" Target="../media/image280.png"/></Relationships>
</file>

<file path=ppt/diagrams/_rels/data9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EA0DE-AB4E-4D67-9394-253350F585E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97A71C-22F4-4A0B-BD18-B1DE744E49A8}">
      <dgm:prSet phldrT="[Text]"/>
      <dgm:spPr/>
      <dgm:t>
        <a:bodyPr/>
        <a:lstStyle/>
        <a:p>
          <a:r>
            <a:rPr lang="en-IN" dirty="0"/>
            <a:t>Our quality will not improve after the consulting project</a:t>
          </a:r>
        </a:p>
      </dgm:t>
    </dgm:pt>
    <dgm:pt modelId="{09C8C91D-0BEB-400E-B920-DAC1A07A09C9}" type="parTrans" cxnId="{9BBB6EE1-094A-41B1-9C1D-33C354C031C3}">
      <dgm:prSet/>
      <dgm:spPr/>
      <dgm:t>
        <a:bodyPr/>
        <a:lstStyle/>
        <a:p>
          <a:endParaRPr lang="en-IN"/>
        </a:p>
      </dgm:t>
    </dgm:pt>
    <dgm:pt modelId="{1FB3678A-46B8-4447-A84C-A0A05F576E79}" type="sibTrans" cxnId="{9BBB6EE1-094A-41B1-9C1D-33C354C031C3}">
      <dgm:prSet/>
      <dgm:spPr/>
      <dgm:t>
        <a:bodyPr/>
        <a:lstStyle/>
        <a:p>
          <a:endParaRPr lang="en-IN"/>
        </a:p>
      </dgm:t>
    </dgm:pt>
    <dgm:pt modelId="{3C5060D0-9E44-4645-9FEB-D65DC2FC4FB2}">
      <dgm:prSet phldrT="[Text]"/>
      <dgm:spPr/>
      <dgm:t>
        <a:bodyPr/>
        <a:lstStyle/>
        <a:p>
          <a:r>
            <a:rPr lang="en-IN" dirty="0"/>
            <a:t>Our potential customers don’t spend more than 60 minutes on the web everyday</a:t>
          </a:r>
        </a:p>
      </dgm:t>
    </dgm:pt>
    <dgm:pt modelId="{C7A5AC35-E5AA-422B-8187-6B507D328422}" type="parTrans" cxnId="{BC6E45F8-4461-4AB9-9590-82E36BDEF954}">
      <dgm:prSet/>
      <dgm:spPr/>
      <dgm:t>
        <a:bodyPr/>
        <a:lstStyle/>
        <a:p>
          <a:endParaRPr lang="en-IN"/>
        </a:p>
      </dgm:t>
    </dgm:pt>
    <dgm:pt modelId="{BF50AEF9-F835-4D84-898A-FFD4B9501553}" type="sibTrans" cxnId="{BC6E45F8-4461-4AB9-9590-82E36BDEF954}">
      <dgm:prSet/>
      <dgm:spPr/>
      <dgm:t>
        <a:bodyPr/>
        <a:lstStyle/>
        <a:p>
          <a:endParaRPr lang="en-IN"/>
        </a:p>
      </dgm:t>
    </dgm:pt>
    <dgm:pt modelId="{37037A14-0B35-4DC4-96F4-4A6B2E565C33}">
      <dgm:prSet phldrT="[Text]"/>
      <dgm:spPr/>
      <dgm:t>
        <a:bodyPr/>
        <a:lstStyle/>
        <a:p>
          <a:r>
            <a:rPr lang="en-IN" dirty="0"/>
            <a:t>We will need 400 more person hours to finish this project</a:t>
          </a:r>
        </a:p>
      </dgm:t>
    </dgm:pt>
    <dgm:pt modelId="{670FF0BE-C6CF-4BC5-A5B5-2B76D24CADA0}" type="parTrans" cxnId="{A18C4AA8-4100-42FE-9FC0-7C804C5CD106}">
      <dgm:prSet/>
      <dgm:spPr/>
      <dgm:t>
        <a:bodyPr/>
        <a:lstStyle/>
        <a:p>
          <a:endParaRPr lang="en-IN"/>
        </a:p>
      </dgm:t>
    </dgm:pt>
    <dgm:pt modelId="{6F597F22-0BB4-4735-BB38-13E0790E4251}" type="sibTrans" cxnId="{A18C4AA8-4100-42FE-9FC0-7C804C5CD106}">
      <dgm:prSet/>
      <dgm:spPr/>
      <dgm:t>
        <a:bodyPr/>
        <a:lstStyle/>
        <a:p>
          <a:endParaRPr lang="en-IN"/>
        </a:p>
      </dgm:t>
    </dgm:pt>
    <dgm:pt modelId="{C0D51D26-9A84-4844-B4CB-938C80E8FBC4}">
      <dgm:prSet phldrT="[Text]"/>
      <dgm:spPr/>
      <dgm:t>
        <a:bodyPr/>
        <a:lstStyle/>
        <a:p>
          <a:r>
            <a:rPr lang="en-IN" dirty="0"/>
            <a:t>The retail market will grow by 50% in the next 5 years</a:t>
          </a:r>
        </a:p>
      </dgm:t>
    </dgm:pt>
    <dgm:pt modelId="{DE239C5D-BBB3-4B32-B6FC-1AAC42569AD6}" type="parTrans" cxnId="{5B4514F0-F58E-4554-B716-326C1F5A6479}">
      <dgm:prSet/>
      <dgm:spPr/>
      <dgm:t>
        <a:bodyPr/>
        <a:lstStyle/>
        <a:p>
          <a:endParaRPr lang="en-IN"/>
        </a:p>
      </dgm:t>
    </dgm:pt>
    <dgm:pt modelId="{A30E5FE9-43F1-4F53-A256-6EF03A4D1F34}" type="sibTrans" cxnId="{5B4514F0-F58E-4554-B716-326C1F5A6479}">
      <dgm:prSet/>
      <dgm:spPr/>
      <dgm:t>
        <a:bodyPr/>
        <a:lstStyle/>
        <a:p>
          <a:endParaRPr lang="en-IN"/>
        </a:p>
      </dgm:t>
    </dgm:pt>
    <dgm:pt modelId="{25EDA4AC-5674-4EEE-BA85-961F615156D3}">
      <dgm:prSet/>
      <dgm:spPr/>
      <dgm:t>
        <a:bodyPr/>
        <a:lstStyle/>
        <a:p>
          <a:r>
            <a:rPr lang="en-IN" dirty="0"/>
            <a:t>Less than 5%  clients will default their loans</a:t>
          </a:r>
        </a:p>
      </dgm:t>
    </dgm:pt>
    <dgm:pt modelId="{CDDD7A64-04B3-4D0C-9C58-E095114F42D2}" type="parTrans" cxnId="{29821768-B084-4F04-BA97-1753ABD6C47A}">
      <dgm:prSet/>
      <dgm:spPr/>
      <dgm:t>
        <a:bodyPr/>
        <a:lstStyle/>
        <a:p>
          <a:endParaRPr lang="en-IN"/>
        </a:p>
      </dgm:t>
    </dgm:pt>
    <dgm:pt modelId="{BC1EA771-6A87-41AC-8B3F-608F30AE446B}" type="sibTrans" cxnId="{29821768-B084-4F04-BA97-1753ABD6C47A}">
      <dgm:prSet/>
      <dgm:spPr/>
      <dgm:t>
        <a:bodyPr/>
        <a:lstStyle/>
        <a:p>
          <a:endParaRPr lang="en-IN"/>
        </a:p>
      </dgm:t>
    </dgm:pt>
    <dgm:pt modelId="{930B7341-D7AF-42F6-BC4F-23DEFB11DF3D}">
      <dgm:prSet/>
      <dgm:spPr/>
      <dgm:t>
        <a:bodyPr/>
        <a:lstStyle/>
        <a:p>
          <a:r>
            <a:rPr lang="en-IN" dirty="0"/>
            <a:t>We will acquire 80000 new customers if I open a store in this area</a:t>
          </a:r>
        </a:p>
      </dgm:t>
    </dgm:pt>
    <dgm:pt modelId="{631D1464-BCA0-4400-AB26-284F2A26E12F}" type="parTrans" cxnId="{2F4D213C-CE8B-4AF2-B5B3-22EC69BCCA96}">
      <dgm:prSet/>
      <dgm:spPr/>
      <dgm:t>
        <a:bodyPr/>
        <a:lstStyle/>
        <a:p>
          <a:endParaRPr lang="en-IN"/>
        </a:p>
      </dgm:t>
    </dgm:pt>
    <dgm:pt modelId="{CCF80C93-D8E0-4B3B-A0FC-17EE2ED70BD5}" type="sibTrans" cxnId="{2F4D213C-CE8B-4AF2-B5B3-22EC69BCCA96}">
      <dgm:prSet/>
      <dgm:spPr/>
      <dgm:t>
        <a:bodyPr/>
        <a:lstStyle/>
        <a:p>
          <a:endParaRPr lang="en-IN"/>
        </a:p>
      </dgm:t>
    </dgm:pt>
    <dgm:pt modelId="{DD30C465-CB64-4051-82E1-7FE7EC9AF71F}">
      <dgm:prSet phldrT="[Text]"/>
      <dgm:spPr/>
      <dgm:t>
        <a:bodyPr/>
        <a:lstStyle/>
        <a:p>
          <a:r>
            <a:rPr lang="en-IN" dirty="0"/>
            <a:t>Various Scenarios</a:t>
          </a:r>
        </a:p>
      </dgm:t>
    </dgm:pt>
    <dgm:pt modelId="{F922B0E5-70B7-47AD-AB55-2539AF3A6EF2}" type="sibTrans" cxnId="{BFF7457D-1BFD-44CB-9C2E-741B1DD00C6B}">
      <dgm:prSet/>
      <dgm:spPr/>
      <dgm:t>
        <a:bodyPr/>
        <a:lstStyle/>
        <a:p>
          <a:endParaRPr lang="en-IN"/>
        </a:p>
      </dgm:t>
    </dgm:pt>
    <dgm:pt modelId="{3316C9AD-110F-4BE5-8B1E-4923E924FC04}" type="parTrans" cxnId="{BFF7457D-1BFD-44CB-9C2E-741B1DD00C6B}">
      <dgm:prSet/>
      <dgm:spPr/>
      <dgm:t>
        <a:bodyPr/>
        <a:lstStyle/>
        <a:p>
          <a:endParaRPr lang="en-IN"/>
        </a:p>
      </dgm:t>
    </dgm:pt>
    <dgm:pt modelId="{C6A7E43F-D8BB-4D8F-B327-EC697BECE155}" type="pres">
      <dgm:prSet presAssocID="{5D2EA0DE-AB4E-4D67-9394-253350F585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6D860E-FD8F-4B84-97CB-B25470379F39}" type="pres">
      <dgm:prSet presAssocID="{DD30C465-CB64-4051-82E1-7FE7EC9AF71F}" presName="centerShape" presStyleLbl="node0" presStyleIdx="0" presStyleCnt="1"/>
      <dgm:spPr/>
    </dgm:pt>
    <dgm:pt modelId="{5E8EADFA-C4C8-423E-B2D7-7F4F0E7BA078}" type="pres">
      <dgm:prSet presAssocID="{1997A71C-22F4-4A0B-BD18-B1DE744E49A8}" presName="node" presStyleLbl="node1" presStyleIdx="0" presStyleCnt="6">
        <dgm:presLayoutVars>
          <dgm:bulletEnabled val="1"/>
        </dgm:presLayoutVars>
      </dgm:prSet>
      <dgm:spPr/>
    </dgm:pt>
    <dgm:pt modelId="{F7223A71-3783-48E4-AE7E-337FC87E5513}" type="pres">
      <dgm:prSet presAssocID="{1997A71C-22F4-4A0B-BD18-B1DE744E49A8}" presName="dummy" presStyleCnt="0"/>
      <dgm:spPr/>
    </dgm:pt>
    <dgm:pt modelId="{48D5707B-2BE4-4FCE-AAD4-35578EE2FB7A}" type="pres">
      <dgm:prSet presAssocID="{1FB3678A-46B8-4447-A84C-A0A05F576E79}" presName="sibTrans" presStyleLbl="sibTrans2D1" presStyleIdx="0" presStyleCnt="6"/>
      <dgm:spPr/>
    </dgm:pt>
    <dgm:pt modelId="{1349954C-0766-4309-A426-8378E42770EF}" type="pres">
      <dgm:prSet presAssocID="{3C5060D0-9E44-4645-9FEB-D65DC2FC4FB2}" presName="node" presStyleLbl="node1" presStyleIdx="1" presStyleCnt="6">
        <dgm:presLayoutVars>
          <dgm:bulletEnabled val="1"/>
        </dgm:presLayoutVars>
      </dgm:prSet>
      <dgm:spPr/>
    </dgm:pt>
    <dgm:pt modelId="{034C3C1F-AAC8-479B-BB22-F28E8C489D62}" type="pres">
      <dgm:prSet presAssocID="{3C5060D0-9E44-4645-9FEB-D65DC2FC4FB2}" presName="dummy" presStyleCnt="0"/>
      <dgm:spPr/>
    </dgm:pt>
    <dgm:pt modelId="{47E51BA3-767A-41CB-B5C0-8C755A23107F}" type="pres">
      <dgm:prSet presAssocID="{BF50AEF9-F835-4D84-898A-FFD4B9501553}" presName="sibTrans" presStyleLbl="sibTrans2D1" presStyleIdx="1" presStyleCnt="6"/>
      <dgm:spPr/>
    </dgm:pt>
    <dgm:pt modelId="{D9D4109F-37AE-4694-B735-F92EA0A2D42F}" type="pres">
      <dgm:prSet presAssocID="{37037A14-0B35-4DC4-96F4-4A6B2E565C33}" presName="node" presStyleLbl="node1" presStyleIdx="2" presStyleCnt="6">
        <dgm:presLayoutVars>
          <dgm:bulletEnabled val="1"/>
        </dgm:presLayoutVars>
      </dgm:prSet>
      <dgm:spPr/>
    </dgm:pt>
    <dgm:pt modelId="{2686DD89-740F-48D4-BEAD-C15BD7CEC388}" type="pres">
      <dgm:prSet presAssocID="{37037A14-0B35-4DC4-96F4-4A6B2E565C33}" presName="dummy" presStyleCnt="0"/>
      <dgm:spPr/>
    </dgm:pt>
    <dgm:pt modelId="{71A235D7-76C5-4C69-8E8C-F23868BADA29}" type="pres">
      <dgm:prSet presAssocID="{6F597F22-0BB4-4735-BB38-13E0790E4251}" presName="sibTrans" presStyleLbl="sibTrans2D1" presStyleIdx="2" presStyleCnt="6"/>
      <dgm:spPr/>
    </dgm:pt>
    <dgm:pt modelId="{D5327701-BA44-416C-96E9-A4CB0368D341}" type="pres">
      <dgm:prSet presAssocID="{25EDA4AC-5674-4EEE-BA85-961F615156D3}" presName="node" presStyleLbl="node1" presStyleIdx="3" presStyleCnt="6">
        <dgm:presLayoutVars>
          <dgm:bulletEnabled val="1"/>
        </dgm:presLayoutVars>
      </dgm:prSet>
      <dgm:spPr/>
    </dgm:pt>
    <dgm:pt modelId="{27954D00-E822-4B80-92AE-7F6D97932DD7}" type="pres">
      <dgm:prSet presAssocID="{25EDA4AC-5674-4EEE-BA85-961F615156D3}" presName="dummy" presStyleCnt="0"/>
      <dgm:spPr/>
    </dgm:pt>
    <dgm:pt modelId="{A4151A3B-8F5D-46D9-9E23-BED447FBA05A}" type="pres">
      <dgm:prSet presAssocID="{BC1EA771-6A87-41AC-8B3F-608F30AE446B}" presName="sibTrans" presStyleLbl="sibTrans2D1" presStyleIdx="3" presStyleCnt="6"/>
      <dgm:spPr/>
    </dgm:pt>
    <dgm:pt modelId="{6564E5D2-18B2-451F-B8B0-698B136ABDE4}" type="pres">
      <dgm:prSet presAssocID="{930B7341-D7AF-42F6-BC4F-23DEFB11DF3D}" presName="node" presStyleLbl="node1" presStyleIdx="4" presStyleCnt="6">
        <dgm:presLayoutVars>
          <dgm:bulletEnabled val="1"/>
        </dgm:presLayoutVars>
      </dgm:prSet>
      <dgm:spPr/>
    </dgm:pt>
    <dgm:pt modelId="{4E647B1A-2E46-47EB-B5E2-54F311DF9F22}" type="pres">
      <dgm:prSet presAssocID="{930B7341-D7AF-42F6-BC4F-23DEFB11DF3D}" presName="dummy" presStyleCnt="0"/>
      <dgm:spPr/>
    </dgm:pt>
    <dgm:pt modelId="{943AAB49-6BCF-4BBF-A60D-D5A6091327FF}" type="pres">
      <dgm:prSet presAssocID="{CCF80C93-D8E0-4B3B-A0FC-17EE2ED70BD5}" presName="sibTrans" presStyleLbl="sibTrans2D1" presStyleIdx="4" presStyleCnt="6"/>
      <dgm:spPr/>
    </dgm:pt>
    <dgm:pt modelId="{7B0BDF97-216D-447C-A210-DDAF58D31048}" type="pres">
      <dgm:prSet presAssocID="{C0D51D26-9A84-4844-B4CB-938C80E8FBC4}" presName="node" presStyleLbl="node1" presStyleIdx="5" presStyleCnt="6">
        <dgm:presLayoutVars>
          <dgm:bulletEnabled val="1"/>
        </dgm:presLayoutVars>
      </dgm:prSet>
      <dgm:spPr/>
    </dgm:pt>
    <dgm:pt modelId="{5F61D7F1-5A83-4187-A03B-4B01C6329F9E}" type="pres">
      <dgm:prSet presAssocID="{C0D51D26-9A84-4844-B4CB-938C80E8FBC4}" presName="dummy" presStyleCnt="0"/>
      <dgm:spPr/>
    </dgm:pt>
    <dgm:pt modelId="{B401D216-130B-459C-83CE-54296950A1A5}" type="pres">
      <dgm:prSet presAssocID="{A30E5FE9-43F1-4F53-A256-6EF03A4D1F34}" presName="sibTrans" presStyleLbl="sibTrans2D1" presStyleIdx="5" presStyleCnt="6"/>
      <dgm:spPr/>
    </dgm:pt>
  </dgm:ptLst>
  <dgm:cxnLst>
    <dgm:cxn modelId="{C5A5D50F-10C3-40B3-AEC3-D00E7B079F28}" type="presOf" srcId="{BF50AEF9-F835-4D84-898A-FFD4B9501553}" destId="{47E51BA3-767A-41CB-B5C0-8C755A23107F}" srcOrd="0" destOrd="0" presId="urn:microsoft.com/office/officeart/2005/8/layout/radial6"/>
    <dgm:cxn modelId="{AE108C13-EE57-4093-BAD1-45DEC5316877}" type="presOf" srcId="{37037A14-0B35-4DC4-96F4-4A6B2E565C33}" destId="{D9D4109F-37AE-4694-B735-F92EA0A2D42F}" srcOrd="0" destOrd="0" presId="urn:microsoft.com/office/officeart/2005/8/layout/radial6"/>
    <dgm:cxn modelId="{2F4D213C-CE8B-4AF2-B5B3-22EC69BCCA96}" srcId="{DD30C465-CB64-4051-82E1-7FE7EC9AF71F}" destId="{930B7341-D7AF-42F6-BC4F-23DEFB11DF3D}" srcOrd="4" destOrd="0" parTransId="{631D1464-BCA0-4400-AB26-284F2A26E12F}" sibTransId="{CCF80C93-D8E0-4B3B-A0FC-17EE2ED70BD5}"/>
    <dgm:cxn modelId="{29821768-B084-4F04-BA97-1753ABD6C47A}" srcId="{DD30C465-CB64-4051-82E1-7FE7EC9AF71F}" destId="{25EDA4AC-5674-4EEE-BA85-961F615156D3}" srcOrd="3" destOrd="0" parTransId="{CDDD7A64-04B3-4D0C-9C58-E095114F42D2}" sibTransId="{BC1EA771-6A87-41AC-8B3F-608F30AE446B}"/>
    <dgm:cxn modelId="{5B3E5468-2D86-436B-AD7E-C040E7027CE0}" type="presOf" srcId="{1FB3678A-46B8-4447-A84C-A0A05F576E79}" destId="{48D5707B-2BE4-4FCE-AAD4-35578EE2FB7A}" srcOrd="0" destOrd="0" presId="urn:microsoft.com/office/officeart/2005/8/layout/radial6"/>
    <dgm:cxn modelId="{02A87269-5C49-425C-9191-285A5DCB814E}" type="presOf" srcId="{C0D51D26-9A84-4844-B4CB-938C80E8FBC4}" destId="{7B0BDF97-216D-447C-A210-DDAF58D31048}" srcOrd="0" destOrd="0" presId="urn:microsoft.com/office/officeart/2005/8/layout/radial6"/>
    <dgm:cxn modelId="{0B333B6E-16E2-481D-82AB-DC764B0725FF}" type="presOf" srcId="{BC1EA771-6A87-41AC-8B3F-608F30AE446B}" destId="{A4151A3B-8F5D-46D9-9E23-BED447FBA05A}" srcOrd="0" destOrd="0" presId="urn:microsoft.com/office/officeart/2005/8/layout/radial6"/>
    <dgm:cxn modelId="{F3784758-F0A4-4518-BE44-E79F8AC4FF6A}" type="presOf" srcId="{25EDA4AC-5674-4EEE-BA85-961F615156D3}" destId="{D5327701-BA44-416C-96E9-A4CB0368D341}" srcOrd="0" destOrd="0" presId="urn:microsoft.com/office/officeart/2005/8/layout/radial6"/>
    <dgm:cxn modelId="{BFF7457D-1BFD-44CB-9C2E-741B1DD00C6B}" srcId="{5D2EA0DE-AB4E-4D67-9394-253350F585E4}" destId="{DD30C465-CB64-4051-82E1-7FE7EC9AF71F}" srcOrd="0" destOrd="0" parTransId="{3316C9AD-110F-4BE5-8B1E-4923E924FC04}" sibTransId="{F922B0E5-70B7-47AD-AB55-2539AF3A6EF2}"/>
    <dgm:cxn modelId="{4A6E3689-3E0F-4B7D-92FF-00805546947E}" type="presOf" srcId="{5D2EA0DE-AB4E-4D67-9394-253350F585E4}" destId="{C6A7E43F-D8BB-4D8F-B327-EC697BECE155}" srcOrd="0" destOrd="0" presId="urn:microsoft.com/office/officeart/2005/8/layout/radial6"/>
    <dgm:cxn modelId="{A729748F-6F20-47F6-B7A8-BE23D2127518}" type="presOf" srcId="{6F597F22-0BB4-4735-BB38-13E0790E4251}" destId="{71A235D7-76C5-4C69-8E8C-F23868BADA29}" srcOrd="0" destOrd="0" presId="urn:microsoft.com/office/officeart/2005/8/layout/radial6"/>
    <dgm:cxn modelId="{9CC56495-4ADD-44BE-AF1F-B0A4AA88D7D3}" type="presOf" srcId="{3C5060D0-9E44-4645-9FEB-D65DC2FC4FB2}" destId="{1349954C-0766-4309-A426-8378E42770EF}" srcOrd="0" destOrd="0" presId="urn:microsoft.com/office/officeart/2005/8/layout/radial6"/>
    <dgm:cxn modelId="{F1654598-722A-4CA0-8915-CD287EFBFF5B}" type="presOf" srcId="{1997A71C-22F4-4A0B-BD18-B1DE744E49A8}" destId="{5E8EADFA-C4C8-423E-B2D7-7F4F0E7BA078}" srcOrd="0" destOrd="0" presId="urn:microsoft.com/office/officeart/2005/8/layout/radial6"/>
    <dgm:cxn modelId="{A18C4AA8-4100-42FE-9FC0-7C804C5CD106}" srcId="{DD30C465-CB64-4051-82E1-7FE7EC9AF71F}" destId="{37037A14-0B35-4DC4-96F4-4A6B2E565C33}" srcOrd="2" destOrd="0" parTransId="{670FF0BE-C6CF-4BC5-A5B5-2B76D24CADA0}" sibTransId="{6F597F22-0BB4-4735-BB38-13E0790E4251}"/>
    <dgm:cxn modelId="{F86E8FCD-80C7-486C-9851-CA9F051D440E}" type="presOf" srcId="{A30E5FE9-43F1-4F53-A256-6EF03A4D1F34}" destId="{B401D216-130B-459C-83CE-54296950A1A5}" srcOrd="0" destOrd="0" presId="urn:microsoft.com/office/officeart/2005/8/layout/radial6"/>
    <dgm:cxn modelId="{5981FDDD-AB43-41EF-BB64-B16204B03FCC}" type="presOf" srcId="{DD30C465-CB64-4051-82E1-7FE7EC9AF71F}" destId="{446D860E-FD8F-4B84-97CB-B25470379F39}" srcOrd="0" destOrd="0" presId="urn:microsoft.com/office/officeart/2005/8/layout/radial6"/>
    <dgm:cxn modelId="{9BBB6EE1-094A-41B1-9C1D-33C354C031C3}" srcId="{DD30C465-CB64-4051-82E1-7FE7EC9AF71F}" destId="{1997A71C-22F4-4A0B-BD18-B1DE744E49A8}" srcOrd="0" destOrd="0" parTransId="{09C8C91D-0BEB-400E-B920-DAC1A07A09C9}" sibTransId="{1FB3678A-46B8-4447-A84C-A0A05F576E79}"/>
    <dgm:cxn modelId="{5B4514F0-F58E-4554-B716-326C1F5A6479}" srcId="{DD30C465-CB64-4051-82E1-7FE7EC9AF71F}" destId="{C0D51D26-9A84-4844-B4CB-938C80E8FBC4}" srcOrd="5" destOrd="0" parTransId="{DE239C5D-BBB3-4B32-B6FC-1AAC42569AD6}" sibTransId="{A30E5FE9-43F1-4F53-A256-6EF03A4D1F34}"/>
    <dgm:cxn modelId="{897CE0F3-3E72-417A-94CF-A69172068388}" type="presOf" srcId="{930B7341-D7AF-42F6-BC4F-23DEFB11DF3D}" destId="{6564E5D2-18B2-451F-B8B0-698B136ABDE4}" srcOrd="0" destOrd="0" presId="urn:microsoft.com/office/officeart/2005/8/layout/radial6"/>
    <dgm:cxn modelId="{BC6E45F8-4461-4AB9-9590-82E36BDEF954}" srcId="{DD30C465-CB64-4051-82E1-7FE7EC9AF71F}" destId="{3C5060D0-9E44-4645-9FEB-D65DC2FC4FB2}" srcOrd="1" destOrd="0" parTransId="{C7A5AC35-E5AA-422B-8187-6B507D328422}" sibTransId="{BF50AEF9-F835-4D84-898A-FFD4B9501553}"/>
    <dgm:cxn modelId="{19B647FF-0CC1-459C-8585-C4B8A1C32391}" type="presOf" srcId="{CCF80C93-D8E0-4B3B-A0FC-17EE2ED70BD5}" destId="{943AAB49-6BCF-4BBF-A60D-D5A6091327FF}" srcOrd="0" destOrd="0" presId="urn:microsoft.com/office/officeart/2005/8/layout/radial6"/>
    <dgm:cxn modelId="{27A64C3D-E10E-43FD-B5CD-5CD7310B1805}" type="presParOf" srcId="{C6A7E43F-D8BB-4D8F-B327-EC697BECE155}" destId="{446D860E-FD8F-4B84-97CB-B25470379F39}" srcOrd="0" destOrd="0" presId="urn:microsoft.com/office/officeart/2005/8/layout/radial6"/>
    <dgm:cxn modelId="{38660CBC-5F7F-4BCF-9509-60214ACB253D}" type="presParOf" srcId="{C6A7E43F-D8BB-4D8F-B327-EC697BECE155}" destId="{5E8EADFA-C4C8-423E-B2D7-7F4F0E7BA078}" srcOrd="1" destOrd="0" presId="urn:microsoft.com/office/officeart/2005/8/layout/radial6"/>
    <dgm:cxn modelId="{C505BD10-E1C2-43EC-B75D-702EE0D7E077}" type="presParOf" srcId="{C6A7E43F-D8BB-4D8F-B327-EC697BECE155}" destId="{F7223A71-3783-48E4-AE7E-337FC87E5513}" srcOrd="2" destOrd="0" presId="urn:microsoft.com/office/officeart/2005/8/layout/radial6"/>
    <dgm:cxn modelId="{F4EDFA97-3655-4A7A-B039-160653607A0C}" type="presParOf" srcId="{C6A7E43F-D8BB-4D8F-B327-EC697BECE155}" destId="{48D5707B-2BE4-4FCE-AAD4-35578EE2FB7A}" srcOrd="3" destOrd="0" presId="urn:microsoft.com/office/officeart/2005/8/layout/radial6"/>
    <dgm:cxn modelId="{D960F5D6-5897-400C-B6D8-3397A5376BEB}" type="presParOf" srcId="{C6A7E43F-D8BB-4D8F-B327-EC697BECE155}" destId="{1349954C-0766-4309-A426-8378E42770EF}" srcOrd="4" destOrd="0" presId="urn:microsoft.com/office/officeart/2005/8/layout/radial6"/>
    <dgm:cxn modelId="{78D9D98B-FC1C-42AD-A16B-0C3024DA37E5}" type="presParOf" srcId="{C6A7E43F-D8BB-4D8F-B327-EC697BECE155}" destId="{034C3C1F-AAC8-479B-BB22-F28E8C489D62}" srcOrd="5" destOrd="0" presId="urn:microsoft.com/office/officeart/2005/8/layout/radial6"/>
    <dgm:cxn modelId="{22676D11-5425-4332-95FA-1D3492047471}" type="presParOf" srcId="{C6A7E43F-D8BB-4D8F-B327-EC697BECE155}" destId="{47E51BA3-767A-41CB-B5C0-8C755A23107F}" srcOrd="6" destOrd="0" presId="urn:microsoft.com/office/officeart/2005/8/layout/radial6"/>
    <dgm:cxn modelId="{87A760F7-B3AA-460A-B473-0ED3CCB80DA1}" type="presParOf" srcId="{C6A7E43F-D8BB-4D8F-B327-EC697BECE155}" destId="{D9D4109F-37AE-4694-B735-F92EA0A2D42F}" srcOrd="7" destOrd="0" presId="urn:microsoft.com/office/officeart/2005/8/layout/radial6"/>
    <dgm:cxn modelId="{EA6FAC9A-570D-4BD4-9F68-8660F9AC2ACB}" type="presParOf" srcId="{C6A7E43F-D8BB-4D8F-B327-EC697BECE155}" destId="{2686DD89-740F-48D4-BEAD-C15BD7CEC388}" srcOrd="8" destOrd="0" presId="urn:microsoft.com/office/officeart/2005/8/layout/radial6"/>
    <dgm:cxn modelId="{0D734376-B872-421A-A753-76C69C687AB5}" type="presParOf" srcId="{C6A7E43F-D8BB-4D8F-B327-EC697BECE155}" destId="{71A235D7-76C5-4C69-8E8C-F23868BADA29}" srcOrd="9" destOrd="0" presId="urn:microsoft.com/office/officeart/2005/8/layout/radial6"/>
    <dgm:cxn modelId="{822FBDF8-668F-4DF7-B0DD-67B3E43A0D1C}" type="presParOf" srcId="{C6A7E43F-D8BB-4D8F-B327-EC697BECE155}" destId="{D5327701-BA44-416C-96E9-A4CB0368D341}" srcOrd="10" destOrd="0" presId="urn:microsoft.com/office/officeart/2005/8/layout/radial6"/>
    <dgm:cxn modelId="{3F51F421-253C-4BFA-83AA-5EE9C47E7C6C}" type="presParOf" srcId="{C6A7E43F-D8BB-4D8F-B327-EC697BECE155}" destId="{27954D00-E822-4B80-92AE-7F6D97932DD7}" srcOrd="11" destOrd="0" presId="urn:microsoft.com/office/officeart/2005/8/layout/radial6"/>
    <dgm:cxn modelId="{FB226A54-54FF-4D33-AEF1-16AD462C9073}" type="presParOf" srcId="{C6A7E43F-D8BB-4D8F-B327-EC697BECE155}" destId="{A4151A3B-8F5D-46D9-9E23-BED447FBA05A}" srcOrd="12" destOrd="0" presId="urn:microsoft.com/office/officeart/2005/8/layout/radial6"/>
    <dgm:cxn modelId="{DF756B93-BAF6-4473-94B3-03A6F83F198F}" type="presParOf" srcId="{C6A7E43F-D8BB-4D8F-B327-EC697BECE155}" destId="{6564E5D2-18B2-451F-B8B0-698B136ABDE4}" srcOrd="13" destOrd="0" presId="urn:microsoft.com/office/officeart/2005/8/layout/radial6"/>
    <dgm:cxn modelId="{65117A1B-A7AD-434B-BFF1-FB6C0A7A91B3}" type="presParOf" srcId="{C6A7E43F-D8BB-4D8F-B327-EC697BECE155}" destId="{4E647B1A-2E46-47EB-B5E2-54F311DF9F22}" srcOrd="14" destOrd="0" presId="urn:microsoft.com/office/officeart/2005/8/layout/radial6"/>
    <dgm:cxn modelId="{ED394311-78DB-424B-B6CA-228E3D76096C}" type="presParOf" srcId="{C6A7E43F-D8BB-4D8F-B327-EC697BECE155}" destId="{943AAB49-6BCF-4BBF-A60D-D5A6091327FF}" srcOrd="15" destOrd="0" presId="urn:microsoft.com/office/officeart/2005/8/layout/radial6"/>
    <dgm:cxn modelId="{E081684A-4DA6-4D8F-BE21-A03840D96B66}" type="presParOf" srcId="{C6A7E43F-D8BB-4D8F-B327-EC697BECE155}" destId="{7B0BDF97-216D-447C-A210-DDAF58D31048}" srcOrd="16" destOrd="0" presId="urn:microsoft.com/office/officeart/2005/8/layout/radial6"/>
    <dgm:cxn modelId="{A9FABFC1-5C78-420B-BD00-49DB6AA8D4E4}" type="presParOf" srcId="{C6A7E43F-D8BB-4D8F-B327-EC697BECE155}" destId="{5F61D7F1-5A83-4187-A03B-4B01C6329F9E}" srcOrd="17" destOrd="0" presId="urn:microsoft.com/office/officeart/2005/8/layout/radial6"/>
    <dgm:cxn modelId="{7FAD99EA-5DB7-4278-9A4A-A0BA25C3664A}" type="presParOf" srcId="{C6A7E43F-D8BB-4D8F-B327-EC697BECE155}" destId="{B401D216-130B-459C-83CE-54296950A1A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22440C-E0D4-4BBE-BF6E-8D325688D20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2EB2D7-631A-48A3-80CB-F5C02782B593}">
      <dgm:prSet phldrT="[Text]" custT="1"/>
      <dgm:spPr/>
      <dgm:t>
        <a:bodyPr/>
        <a:lstStyle/>
        <a:p>
          <a:r>
            <a:rPr lang="en-IN" sz="2000" dirty="0"/>
            <a:t>Normality Test</a:t>
          </a:r>
        </a:p>
      </dgm:t>
    </dgm:pt>
    <dgm:pt modelId="{ABAB4120-E6AE-4A97-8FA3-22CE761B0DE9}" type="parTrans" cxnId="{A5B2FC51-85A3-46F9-A804-E29E0F3750C2}">
      <dgm:prSet/>
      <dgm:spPr/>
      <dgm:t>
        <a:bodyPr/>
        <a:lstStyle/>
        <a:p>
          <a:endParaRPr lang="en-IN"/>
        </a:p>
      </dgm:t>
    </dgm:pt>
    <dgm:pt modelId="{965A0FB5-2568-49B4-AC49-BB2EE9EAF6C6}" type="sibTrans" cxnId="{A5B2FC51-85A3-46F9-A804-E29E0F3750C2}">
      <dgm:prSet/>
      <dgm:spPr/>
      <dgm:t>
        <a:bodyPr/>
        <a:lstStyle/>
        <a:p>
          <a:endParaRPr lang="en-IN"/>
        </a:p>
      </dgm:t>
    </dgm:pt>
    <dgm:pt modelId="{40E10BF4-E1A1-47A3-BAA2-301113013A7F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Graphical Summary</a:t>
          </a:r>
        </a:p>
      </dgm:t>
    </dgm:pt>
    <dgm:pt modelId="{25BE4C82-8D9C-4522-9F15-50233EE7E377}" type="parTrans" cxnId="{BFC7197F-437E-40A6-9E65-FCBA89E0F7C8}">
      <dgm:prSet/>
      <dgm:spPr/>
      <dgm:t>
        <a:bodyPr/>
        <a:lstStyle/>
        <a:p>
          <a:endParaRPr lang="en-IN"/>
        </a:p>
      </dgm:t>
    </dgm:pt>
    <dgm:pt modelId="{A98AF2DE-2C03-47CF-B3B9-EAAD9CEBF6B7}" type="sibTrans" cxnId="{BFC7197F-437E-40A6-9E65-FCBA89E0F7C8}">
      <dgm:prSet/>
      <dgm:spPr/>
      <dgm:t>
        <a:bodyPr/>
        <a:lstStyle/>
        <a:p>
          <a:endParaRPr lang="en-IN"/>
        </a:p>
      </dgm:t>
    </dgm:pt>
    <dgm:pt modelId="{1CA7084A-33A7-468A-A092-6BE0349C881C}">
      <dgm:prSet phldrT="[Text]" custT="1"/>
      <dgm:spPr/>
      <dgm:t>
        <a:bodyPr/>
        <a:lstStyle/>
        <a:p>
          <a:r>
            <a:rPr lang="en-IN" sz="1600" dirty="0"/>
            <a:t>1-Sample sign test</a:t>
          </a:r>
        </a:p>
      </dgm:t>
    </dgm:pt>
    <dgm:pt modelId="{3C375236-72B9-4DC5-9FEB-2CF222DCA01C}" type="parTrans" cxnId="{C9302DD4-48E9-48C1-AE38-8B66A379905F}">
      <dgm:prSet/>
      <dgm:spPr/>
      <dgm:t>
        <a:bodyPr/>
        <a:lstStyle/>
        <a:p>
          <a:endParaRPr lang="en-IN"/>
        </a:p>
      </dgm:t>
    </dgm:pt>
    <dgm:pt modelId="{AAE1D23C-8E05-4EE3-A397-CEA815552BFF}" type="sibTrans" cxnId="{C9302DD4-48E9-48C1-AE38-8B66A379905F}">
      <dgm:prSet/>
      <dgm:spPr/>
      <dgm:t>
        <a:bodyPr/>
        <a:lstStyle/>
        <a:p>
          <a:endParaRPr lang="en-IN"/>
        </a:p>
      </dgm:t>
    </dgm:pt>
    <dgm:pt modelId="{CCDD6643-2E76-4812-9594-A4F8B160CDFE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Non Parametric &gt; 1 Sample Sign </a:t>
          </a:r>
        </a:p>
      </dgm:t>
    </dgm:pt>
    <dgm:pt modelId="{7D301743-24B8-45D4-ADA3-6C25A5B216A0}" type="parTrans" cxnId="{BAD82FB3-51C0-46E7-8321-52A12376DF33}">
      <dgm:prSet/>
      <dgm:spPr/>
      <dgm:t>
        <a:bodyPr/>
        <a:lstStyle/>
        <a:p>
          <a:endParaRPr lang="en-IN"/>
        </a:p>
      </dgm:t>
    </dgm:pt>
    <dgm:pt modelId="{0F9F8E6B-7303-47D4-8203-749F60349A3C}" type="sibTrans" cxnId="{BAD82FB3-51C0-46E7-8321-52A12376DF33}">
      <dgm:prSet/>
      <dgm:spPr/>
      <dgm:t>
        <a:bodyPr/>
        <a:lstStyle/>
        <a:p>
          <a:endParaRPr lang="en-IN"/>
        </a:p>
      </dgm:t>
    </dgm:pt>
    <dgm:pt modelId="{C706C754-907C-48B0-A1BC-A6B6289E8136}" type="pres">
      <dgm:prSet presAssocID="{AA22440C-E0D4-4BBE-BF6E-8D325688D20F}" presName="linearFlow" presStyleCnt="0">
        <dgm:presLayoutVars>
          <dgm:dir/>
          <dgm:animLvl val="lvl"/>
          <dgm:resizeHandles val="exact"/>
        </dgm:presLayoutVars>
      </dgm:prSet>
      <dgm:spPr/>
    </dgm:pt>
    <dgm:pt modelId="{D293AB7D-2C7E-4A05-9B06-9BFB0666B473}" type="pres">
      <dgm:prSet presAssocID="{C72EB2D7-631A-48A3-80CB-F5C02782B593}" presName="composite" presStyleCnt="0"/>
      <dgm:spPr/>
    </dgm:pt>
    <dgm:pt modelId="{4B7CA08A-FC66-460B-95C6-3BFF75EA81E8}" type="pres">
      <dgm:prSet presAssocID="{C72EB2D7-631A-48A3-80CB-F5C02782B59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569357A-7686-4142-B735-A904D82B962F}" type="pres">
      <dgm:prSet presAssocID="{C72EB2D7-631A-48A3-80CB-F5C02782B593}" presName="descendantText" presStyleLbl="alignAcc1" presStyleIdx="0" presStyleCnt="2" custLinFactNeighborX="0">
        <dgm:presLayoutVars>
          <dgm:bulletEnabled val="1"/>
        </dgm:presLayoutVars>
      </dgm:prSet>
      <dgm:spPr/>
    </dgm:pt>
    <dgm:pt modelId="{09360918-1D31-4B4B-A68B-A036F835AF95}" type="pres">
      <dgm:prSet presAssocID="{965A0FB5-2568-49B4-AC49-BB2EE9EAF6C6}" presName="sp" presStyleCnt="0"/>
      <dgm:spPr/>
    </dgm:pt>
    <dgm:pt modelId="{A87C46EE-A3D5-46C3-A743-9D4B5FCB9125}" type="pres">
      <dgm:prSet presAssocID="{1CA7084A-33A7-468A-A092-6BE0349C881C}" presName="composite" presStyleCnt="0"/>
      <dgm:spPr/>
    </dgm:pt>
    <dgm:pt modelId="{FF429721-8FF5-4432-81D6-E984A1472792}" type="pres">
      <dgm:prSet presAssocID="{1CA7084A-33A7-468A-A092-6BE0349C881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57236F5-DFBC-41FF-847C-6C29CB66B6CA}" type="pres">
      <dgm:prSet presAssocID="{1CA7084A-33A7-468A-A092-6BE0349C881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9ADD825-0004-4C23-84BF-1E5B0FF65743}" type="presOf" srcId="{CCDD6643-2E76-4812-9594-A4F8B160CDFE}" destId="{D57236F5-DFBC-41FF-847C-6C29CB66B6CA}" srcOrd="0" destOrd="0" presId="urn:microsoft.com/office/officeart/2005/8/layout/chevron2"/>
    <dgm:cxn modelId="{56CFEB46-A929-4257-980F-2368A0053A97}" type="presOf" srcId="{C72EB2D7-631A-48A3-80CB-F5C02782B593}" destId="{4B7CA08A-FC66-460B-95C6-3BFF75EA81E8}" srcOrd="0" destOrd="0" presId="urn:microsoft.com/office/officeart/2005/8/layout/chevron2"/>
    <dgm:cxn modelId="{A5B2FC51-85A3-46F9-A804-E29E0F3750C2}" srcId="{AA22440C-E0D4-4BBE-BF6E-8D325688D20F}" destId="{C72EB2D7-631A-48A3-80CB-F5C02782B593}" srcOrd="0" destOrd="0" parTransId="{ABAB4120-E6AE-4A97-8FA3-22CE761B0DE9}" sibTransId="{965A0FB5-2568-49B4-AC49-BB2EE9EAF6C6}"/>
    <dgm:cxn modelId="{BFC7197F-437E-40A6-9E65-FCBA89E0F7C8}" srcId="{C72EB2D7-631A-48A3-80CB-F5C02782B593}" destId="{40E10BF4-E1A1-47A3-BAA2-301113013A7F}" srcOrd="0" destOrd="0" parTransId="{25BE4C82-8D9C-4522-9F15-50233EE7E377}" sibTransId="{A98AF2DE-2C03-47CF-B3B9-EAAD9CEBF6B7}"/>
    <dgm:cxn modelId="{95F15C8C-CDB7-4FB7-BE1C-18DDC69DAC34}" type="presOf" srcId="{1CA7084A-33A7-468A-A092-6BE0349C881C}" destId="{FF429721-8FF5-4432-81D6-E984A1472792}" srcOrd="0" destOrd="0" presId="urn:microsoft.com/office/officeart/2005/8/layout/chevron2"/>
    <dgm:cxn modelId="{B6AC7398-2601-4585-9A08-4525CFCABB1E}" type="presOf" srcId="{40E10BF4-E1A1-47A3-BAA2-301113013A7F}" destId="{7569357A-7686-4142-B735-A904D82B962F}" srcOrd="0" destOrd="0" presId="urn:microsoft.com/office/officeart/2005/8/layout/chevron2"/>
    <dgm:cxn modelId="{BAD82FB3-51C0-46E7-8321-52A12376DF33}" srcId="{1CA7084A-33A7-468A-A092-6BE0349C881C}" destId="{CCDD6643-2E76-4812-9594-A4F8B160CDFE}" srcOrd="0" destOrd="0" parTransId="{7D301743-24B8-45D4-ADA3-6C25A5B216A0}" sibTransId="{0F9F8E6B-7303-47D4-8203-749F60349A3C}"/>
    <dgm:cxn modelId="{DFED5CC2-CB70-4DF5-95E8-6CEFE26F44A5}" type="presOf" srcId="{AA22440C-E0D4-4BBE-BF6E-8D325688D20F}" destId="{C706C754-907C-48B0-A1BC-A6B6289E8136}" srcOrd="0" destOrd="0" presId="urn:microsoft.com/office/officeart/2005/8/layout/chevron2"/>
    <dgm:cxn modelId="{C9302DD4-48E9-48C1-AE38-8B66A379905F}" srcId="{AA22440C-E0D4-4BBE-BF6E-8D325688D20F}" destId="{1CA7084A-33A7-468A-A092-6BE0349C881C}" srcOrd="1" destOrd="0" parTransId="{3C375236-72B9-4DC5-9FEB-2CF222DCA01C}" sibTransId="{AAE1D23C-8E05-4EE3-A397-CEA815552BFF}"/>
    <dgm:cxn modelId="{C147622F-5440-49DB-B183-CDD01B3EA33A}" type="presParOf" srcId="{C706C754-907C-48B0-A1BC-A6B6289E8136}" destId="{D293AB7D-2C7E-4A05-9B06-9BFB0666B473}" srcOrd="0" destOrd="0" presId="urn:microsoft.com/office/officeart/2005/8/layout/chevron2"/>
    <dgm:cxn modelId="{1B9701A6-835C-4195-8740-86F05AAA07A7}" type="presParOf" srcId="{D293AB7D-2C7E-4A05-9B06-9BFB0666B473}" destId="{4B7CA08A-FC66-460B-95C6-3BFF75EA81E8}" srcOrd="0" destOrd="0" presId="urn:microsoft.com/office/officeart/2005/8/layout/chevron2"/>
    <dgm:cxn modelId="{07B8EA34-47EB-4E5A-B287-DF7D590BE271}" type="presParOf" srcId="{D293AB7D-2C7E-4A05-9B06-9BFB0666B473}" destId="{7569357A-7686-4142-B735-A904D82B962F}" srcOrd="1" destOrd="0" presId="urn:microsoft.com/office/officeart/2005/8/layout/chevron2"/>
    <dgm:cxn modelId="{8347CEC8-B95A-44B6-8F69-3915BD9ED8EF}" type="presParOf" srcId="{C706C754-907C-48B0-A1BC-A6B6289E8136}" destId="{09360918-1D31-4B4B-A68B-A036F835AF95}" srcOrd="1" destOrd="0" presId="urn:microsoft.com/office/officeart/2005/8/layout/chevron2"/>
    <dgm:cxn modelId="{996568A4-7604-4533-A6FC-B434423A1311}" type="presParOf" srcId="{C706C754-907C-48B0-A1BC-A6B6289E8136}" destId="{A87C46EE-A3D5-46C3-A743-9D4B5FCB9125}" srcOrd="2" destOrd="0" presId="urn:microsoft.com/office/officeart/2005/8/layout/chevron2"/>
    <dgm:cxn modelId="{74736250-7FAE-4789-B8F8-5135AE0C5B62}" type="presParOf" srcId="{A87C46EE-A3D5-46C3-A743-9D4B5FCB9125}" destId="{FF429721-8FF5-4432-81D6-E984A1472792}" srcOrd="0" destOrd="0" presId="urn:microsoft.com/office/officeart/2005/8/layout/chevron2"/>
    <dgm:cxn modelId="{C71EE0D1-AB9F-4266-A31B-A64CEAB418C0}" type="presParOf" srcId="{A87C46EE-A3D5-46C3-A743-9D4B5FCB9125}" destId="{D57236F5-DFBC-41FF-847C-6C29CB66B6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1832C4-CEC9-4608-86B8-3C8FCA573B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26EE432-4EAF-4E8D-BAEF-E877938AA7A4}">
      <dgm:prSet phldrT="[Text]"/>
      <dgm:spPr/>
      <dgm:t>
        <a:bodyPr/>
        <a:lstStyle/>
        <a:p>
          <a:r>
            <a:rPr lang="en-IN" dirty="0"/>
            <a:t>Stat</a:t>
          </a:r>
        </a:p>
      </dgm:t>
    </dgm:pt>
    <dgm:pt modelId="{455E9232-5698-46E1-AD4D-6D5BFA1D3EC9}" type="parTrans" cxnId="{CE490089-1D77-4729-8EE3-6842D4D99315}">
      <dgm:prSet/>
      <dgm:spPr/>
      <dgm:t>
        <a:bodyPr/>
        <a:lstStyle/>
        <a:p>
          <a:endParaRPr lang="en-IN"/>
        </a:p>
      </dgm:t>
    </dgm:pt>
    <dgm:pt modelId="{81803378-78AD-4ABD-8D56-95DC45213FED}" type="sibTrans" cxnId="{CE490089-1D77-4729-8EE3-6842D4D99315}">
      <dgm:prSet/>
      <dgm:spPr/>
      <dgm:t>
        <a:bodyPr/>
        <a:lstStyle/>
        <a:p>
          <a:endParaRPr lang="en-IN"/>
        </a:p>
      </dgm:t>
    </dgm:pt>
    <dgm:pt modelId="{6510CD77-B49B-475B-B7A8-1C23039380A4}">
      <dgm:prSet phldrT="[Text]"/>
      <dgm:spPr/>
      <dgm:t>
        <a:bodyPr/>
        <a:lstStyle/>
        <a:p>
          <a:r>
            <a:rPr lang="en-IN" dirty="0"/>
            <a:t>Basic Statistics</a:t>
          </a:r>
        </a:p>
      </dgm:t>
    </dgm:pt>
    <dgm:pt modelId="{B10EA61A-4CE0-41A8-9750-64C024ABE97C}" type="parTrans" cxnId="{6FBBEC05-B3AC-422B-B901-B719050C473C}">
      <dgm:prSet/>
      <dgm:spPr/>
      <dgm:t>
        <a:bodyPr/>
        <a:lstStyle/>
        <a:p>
          <a:endParaRPr lang="en-IN"/>
        </a:p>
      </dgm:t>
    </dgm:pt>
    <dgm:pt modelId="{EF100022-DC1D-4E4A-9E6E-0BCF19FF1414}" type="sibTrans" cxnId="{6FBBEC05-B3AC-422B-B901-B719050C473C}">
      <dgm:prSet/>
      <dgm:spPr/>
      <dgm:t>
        <a:bodyPr/>
        <a:lstStyle/>
        <a:p>
          <a:endParaRPr lang="en-IN"/>
        </a:p>
      </dgm:t>
    </dgm:pt>
    <dgm:pt modelId="{29DDBD07-FD45-4C1D-BB07-CB71729AC82D}">
      <dgm:prSet phldrT="[Text]"/>
      <dgm:spPr/>
      <dgm:t>
        <a:bodyPr/>
        <a:lstStyle/>
        <a:p>
          <a:r>
            <a:rPr lang="en-IN" dirty="0"/>
            <a:t>1-Proportion Test</a:t>
          </a:r>
        </a:p>
      </dgm:t>
    </dgm:pt>
    <dgm:pt modelId="{752462CC-479C-4241-B411-C4116EAD627B}" type="parTrans" cxnId="{3795902E-4F22-4970-9EEF-052ED924D7B5}">
      <dgm:prSet/>
      <dgm:spPr/>
      <dgm:t>
        <a:bodyPr/>
        <a:lstStyle/>
        <a:p>
          <a:endParaRPr lang="en-IN"/>
        </a:p>
      </dgm:t>
    </dgm:pt>
    <dgm:pt modelId="{0C398E53-38D1-47DE-B5FB-06D9352B8AF9}" type="sibTrans" cxnId="{3795902E-4F22-4970-9EEF-052ED924D7B5}">
      <dgm:prSet/>
      <dgm:spPr/>
      <dgm:t>
        <a:bodyPr/>
        <a:lstStyle/>
        <a:p>
          <a:endParaRPr lang="en-IN"/>
        </a:p>
      </dgm:t>
    </dgm:pt>
    <dgm:pt modelId="{D1616700-BE2C-4A52-9AE8-FD501A5FABCA}" type="pres">
      <dgm:prSet presAssocID="{AB1832C4-CEC9-4608-86B8-3C8FCA573B1C}" presName="CompostProcess" presStyleCnt="0">
        <dgm:presLayoutVars>
          <dgm:dir/>
          <dgm:resizeHandles val="exact"/>
        </dgm:presLayoutVars>
      </dgm:prSet>
      <dgm:spPr/>
    </dgm:pt>
    <dgm:pt modelId="{88394CB7-4D55-4AEE-8E89-59E04F3D105D}" type="pres">
      <dgm:prSet presAssocID="{AB1832C4-CEC9-4608-86B8-3C8FCA573B1C}" presName="arrow" presStyleLbl="bgShp" presStyleIdx="0" presStyleCnt="1"/>
      <dgm:spPr/>
    </dgm:pt>
    <dgm:pt modelId="{7890B9AD-A4C4-45F6-B357-50FD74BBDA53}" type="pres">
      <dgm:prSet presAssocID="{AB1832C4-CEC9-4608-86B8-3C8FCA573B1C}" presName="linearProcess" presStyleCnt="0"/>
      <dgm:spPr/>
    </dgm:pt>
    <dgm:pt modelId="{524E6617-BD63-4B1B-8169-474B34C5A2A4}" type="pres">
      <dgm:prSet presAssocID="{826EE432-4EAF-4E8D-BAEF-E877938AA7A4}" presName="textNode" presStyleLbl="node1" presStyleIdx="0" presStyleCnt="3">
        <dgm:presLayoutVars>
          <dgm:bulletEnabled val="1"/>
        </dgm:presLayoutVars>
      </dgm:prSet>
      <dgm:spPr/>
    </dgm:pt>
    <dgm:pt modelId="{C6C7EBA3-87B7-44FC-9369-0B8D3377B528}" type="pres">
      <dgm:prSet presAssocID="{81803378-78AD-4ABD-8D56-95DC45213FED}" presName="sibTrans" presStyleCnt="0"/>
      <dgm:spPr/>
    </dgm:pt>
    <dgm:pt modelId="{2574E16C-BF30-4676-AA5F-824858C16042}" type="pres">
      <dgm:prSet presAssocID="{6510CD77-B49B-475B-B7A8-1C23039380A4}" presName="textNode" presStyleLbl="node1" presStyleIdx="1" presStyleCnt="3" custLinFactNeighborX="19953">
        <dgm:presLayoutVars>
          <dgm:bulletEnabled val="1"/>
        </dgm:presLayoutVars>
      </dgm:prSet>
      <dgm:spPr/>
    </dgm:pt>
    <dgm:pt modelId="{493FF26D-7ADA-4EC5-AA6C-BB740003A48D}" type="pres">
      <dgm:prSet presAssocID="{EF100022-DC1D-4E4A-9E6E-0BCF19FF1414}" presName="sibTrans" presStyleCnt="0"/>
      <dgm:spPr/>
    </dgm:pt>
    <dgm:pt modelId="{3B848805-6F33-403D-BF71-7CACC59E0658}" type="pres">
      <dgm:prSet presAssocID="{29DDBD07-FD45-4C1D-BB07-CB71729AC82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1E06E05-601B-46B5-AAEB-943880E2E426}" type="presOf" srcId="{29DDBD07-FD45-4C1D-BB07-CB71729AC82D}" destId="{3B848805-6F33-403D-BF71-7CACC59E0658}" srcOrd="0" destOrd="0" presId="urn:microsoft.com/office/officeart/2005/8/layout/hProcess9"/>
    <dgm:cxn modelId="{6FBBEC05-B3AC-422B-B901-B719050C473C}" srcId="{AB1832C4-CEC9-4608-86B8-3C8FCA573B1C}" destId="{6510CD77-B49B-475B-B7A8-1C23039380A4}" srcOrd="1" destOrd="0" parTransId="{B10EA61A-4CE0-41A8-9750-64C024ABE97C}" sibTransId="{EF100022-DC1D-4E4A-9E6E-0BCF19FF1414}"/>
    <dgm:cxn modelId="{3795902E-4F22-4970-9EEF-052ED924D7B5}" srcId="{AB1832C4-CEC9-4608-86B8-3C8FCA573B1C}" destId="{29DDBD07-FD45-4C1D-BB07-CB71729AC82D}" srcOrd="2" destOrd="0" parTransId="{752462CC-479C-4241-B411-C4116EAD627B}" sibTransId="{0C398E53-38D1-47DE-B5FB-06D9352B8AF9}"/>
    <dgm:cxn modelId="{D5190465-0BF1-4A36-9950-A2383A3896B6}" type="presOf" srcId="{826EE432-4EAF-4E8D-BAEF-E877938AA7A4}" destId="{524E6617-BD63-4B1B-8169-474B34C5A2A4}" srcOrd="0" destOrd="0" presId="urn:microsoft.com/office/officeart/2005/8/layout/hProcess9"/>
    <dgm:cxn modelId="{8DA6ED45-1AE8-49D0-94C8-A9E464AAEA4F}" type="presOf" srcId="{AB1832C4-CEC9-4608-86B8-3C8FCA573B1C}" destId="{D1616700-BE2C-4A52-9AE8-FD501A5FABCA}" srcOrd="0" destOrd="0" presId="urn:microsoft.com/office/officeart/2005/8/layout/hProcess9"/>
    <dgm:cxn modelId="{CE490089-1D77-4729-8EE3-6842D4D99315}" srcId="{AB1832C4-CEC9-4608-86B8-3C8FCA573B1C}" destId="{826EE432-4EAF-4E8D-BAEF-E877938AA7A4}" srcOrd="0" destOrd="0" parTransId="{455E9232-5698-46E1-AD4D-6D5BFA1D3EC9}" sibTransId="{81803378-78AD-4ABD-8D56-95DC45213FED}"/>
    <dgm:cxn modelId="{A2DE068D-757B-4E9F-9B94-302089FB6585}" type="presOf" srcId="{6510CD77-B49B-475B-B7A8-1C23039380A4}" destId="{2574E16C-BF30-4676-AA5F-824858C16042}" srcOrd="0" destOrd="0" presId="urn:microsoft.com/office/officeart/2005/8/layout/hProcess9"/>
    <dgm:cxn modelId="{7A0E1DEF-3744-4B67-9840-AB1175E3EF47}" type="presParOf" srcId="{D1616700-BE2C-4A52-9AE8-FD501A5FABCA}" destId="{88394CB7-4D55-4AEE-8E89-59E04F3D105D}" srcOrd="0" destOrd="0" presId="urn:microsoft.com/office/officeart/2005/8/layout/hProcess9"/>
    <dgm:cxn modelId="{AF7563B5-C03A-4CDC-9938-8AB60AD5CB21}" type="presParOf" srcId="{D1616700-BE2C-4A52-9AE8-FD501A5FABCA}" destId="{7890B9AD-A4C4-45F6-B357-50FD74BBDA53}" srcOrd="1" destOrd="0" presId="urn:microsoft.com/office/officeart/2005/8/layout/hProcess9"/>
    <dgm:cxn modelId="{90426AF0-88EE-448F-A2F9-60EBDC15846E}" type="presParOf" srcId="{7890B9AD-A4C4-45F6-B357-50FD74BBDA53}" destId="{524E6617-BD63-4B1B-8169-474B34C5A2A4}" srcOrd="0" destOrd="0" presId="urn:microsoft.com/office/officeart/2005/8/layout/hProcess9"/>
    <dgm:cxn modelId="{12E88F82-ED46-4374-89E9-A74DB7D1ADBE}" type="presParOf" srcId="{7890B9AD-A4C4-45F6-B357-50FD74BBDA53}" destId="{C6C7EBA3-87B7-44FC-9369-0B8D3377B528}" srcOrd="1" destOrd="0" presId="urn:microsoft.com/office/officeart/2005/8/layout/hProcess9"/>
    <dgm:cxn modelId="{96903CC0-DCBC-4AD5-9CCA-D936DDD71D56}" type="presParOf" srcId="{7890B9AD-A4C4-45F6-B357-50FD74BBDA53}" destId="{2574E16C-BF30-4676-AA5F-824858C16042}" srcOrd="2" destOrd="0" presId="urn:microsoft.com/office/officeart/2005/8/layout/hProcess9"/>
    <dgm:cxn modelId="{53C26D58-5385-4323-AAFE-AF7CCB26E615}" type="presParOf" srcId="{7890B9AD-A4C4-45F6-B357-50FD74BBDA53}" destId="{493FF26D-7ADA-4EC5-AA6C-BB740003A48D}" srcOrd="3" destOrd="0" presId="urn:microsoft.com/office/officeart/2005/8/layout/hProcess9"/>
    <dgm:cxn modelId="{CC5AE30F-C4EF-4F80-8381-F3259BDFC184}" type="presParOf" srcId="{7890B9AD-A4C4-45F6-B357-50FD74BBDA53}" destId="{3B848805-6F33-403D-BF71-7CACC59E065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E7F37E6D-E0C2-46F0-A4BD-B607F98DBC2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EC3F487-98C1-418D-95DC-C6B4778FA8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5FF5A71-C4A4-47F1-97A5-4CDBAE26C0D1}" type="parTrans" cxnId="{97319724-CCCD-4BF9-A6DB-4792EBC8C0EA}">
      <dgm:prSet/>
      <dgm:spPr/>
      <dgm:t>
        <a:bodyPr/>
        <a:lstStyle/>
        <a:p>
          <a:endParaRPr lang="en-IN"/>
        </a:p>
      </dgm:t>
    </dgm:pt>
    <dgm:pt modelId="{CD6629A9-84C7-4562-B1CA-EE4EC5BDF394}" type="sibTrans" cxnId="{97319724-CCCD-4BF9-A6DB-4792EBC8C0EA}">
      <dgm:prSet/>
      <dgm:spPr/>
      <dgm:t>
        <a:bodyPr/>
        <a:lstStyle/>
        <a:p>
          <a:endParaRPr lang="en-IN"/>
        </a:p>
      </dgm:t>
    </dgm:pt>
    <dgm:pt modelId="{7473957B-7E7D-451F-A10A-C3035BAFB20C}">
      <dgm:prSet phldrT="[Text]"/>
      <dgm:spPr>
        <a:blipFill>
          <a:blip xmlns:r="http://schemas.openxmlformats.org/officeDocument/2006/relationships" r:embed="rId2"/>
          <a:stretch>
            <a:fillRect l="-1346" r="-134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07876B7-2160-4988-9AE0-43EBB509E5CE}" type="parTrans" cxnId="{60046DC3-42A5-40A2-BDB5-71C9B1EBDD24}">
      <dgm:prSet/>
      <dgm:spPr/>
      <dgm:t>
        <a:bodyPr/>
        <a:lstStyle/>
        <a:p>
          <a:endParaRPr lang="en-IN"/>
        </a:p>
      </dgm:t>
    </dgm:pt>
    <dgm:pt modelId="{34D8FF54-A823-4A46-AD51-CFCE5CF2577A}" type="sibTrans" cxnId="{60046DC3-42A5-40A2-BDB5-71C9B1EBDD24}">
      <dgm:prSet/>
      <dgm:spPr/>
      <dgm:t>
        <a:bodyPr/>
        <a:lstStyle/>
        <a:p>
          <a:endParaRPr lang="en-IN"/>
        </a:p>
      </dgm:t>
    </dgm:pt>
    <dgm:pt modelId="{0D9256B8-5D32-4F7E-9B2B-7C66C5869724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22CCC3C-B12D-457F-983A-79DCF6FB6661}" type="parTrans" cxnId="{EA104E8E-ED1C-4475-99FF-D78428EA0EED}">
      <dgm:prSet/>
      <dgm:spPr/>
      <dgm:t>
        <a:bodyPr/>
        <a:lstStyle/>
        <a:p>
          <a:endParaRPr lang="en-IN"/>
        </a:p>
      </dgm:t>
    </dgm:pt>
    <dgm:pt modelId="{076723DE-0AF0-4E43-AFEE-1D5E330CF4F3}" type="sibTrans" cxnId="{EA104E8E-ED1C-4475-99FF-D78428EA0EED}">
      <dgm:prSet/>
      <dgm:spPr/>
      <dgm:t>
        <a:bodyPr/>
        <a:lstStyle/>
        <a:p>
          <a:endParaRPr lang="en-IN"/>
        </a:p>
      </dgm:t>
    </dgm:pt>
    <dgm:pt modelId="{0B866711-F540-415E-B7E6-5A960402302B}" type="pres">
      <dgm:prSet presAssocID="{E7F37E6D-E0C2-46F0-A4BD-B607F98DBC2E}" presName="CompostProcess" presStyleCnt="0">
        <dgm:presLayoutVars>
          <dgm:dir/>
          <dgm:resizeHandles val="exact"/>
        </dgm:presLayoutVars>
      </dgm:prSet>
      <dgm:spPr/>
    </dgm:pt>
    <dgm:pt modelId="{B95B239F-838B-40DA-8233-E0256DCFB28B}" type="pres">
      <dgm:prSet presAssocID="{E7F37E6D-E0C2-46F0-A4BD-B607F98DBC2E}" presName="arrow" presStyleLbl="bgShp" presStyleIdx="0" presStyleCnt="1"/>
      <dgm:spPr/>
    </dgm:pt>
    <dgm:pt modelId="{735594DB-B86B-40B2-9560-2E54D8466576}" type="pres">
      <dgm:prSet presAssocID="{E7F37E6D-E0C2-46F0-A4BD-B607F98DBC2E}" presName="linearProcess" presStyleCnt="0"/>
      <dgm:spPr/>
    </dgm:pt>
    <dgm:pt modelId="{DB4EC8FC-799C-44D9-86AE-23768F24B5DD}" type="pres">
      <dgm:prSet presAssocID="{8EC3F487-98C1-418D-95DC-C6B4778FA8D4}" presName="textNode" presStyleLbl="node1" presStyleIdx="0" presStyleCnt="3">
        <dgm:presLayoutVars>
          <dgm:bulletEnabled val="1"/>
        </dgm:presLayoutVars>
      </dgm:prSet>
      <dgm:spPr/>
    </dgm:pt>
    <dgm:pt modelId="{0E34419B-2C61-412F-ACDB-E046499F2A81}" type="pres">
      <dgm:prSet presAssocID="{CD6629A9-84C7-4562-B1CA-EE4EC5BDF394}" presName="sibTrans" presStyleCnt="0"/>
      <dgm:spPr/>
    </dgm:pt>
    <dgm:pt modelId="{0A6AC554-722D-4D06-AE54-22E321F88F1E}" type="pres">
      <dgm:prSet presAssocID="{7473957B-7E7D-451F-A10A-C3035BAFB20C}" presName="textNode" presStyleLbl="node1" presStyleIdx="1" presStyleCnt="3">
        <dgm:presLayoutVars>
          <dgm:bulletEnabled val="1"/>
        </dgm:presLayoutVars>
      </dgm:prSet>
      <dgm:spPr/>
    </dgm:pt>
    <dgm:pt modelId="{D2A83D04-7184-4AC9-B6CD-B22818775400}" type="pres">
      <dgm:prSet presAssocID="{34D8FF54-A823-4A46-AD51-CFCE5CF2577A}" presName="sibTrans" presStyleCnt="0"/>
      <dgm:spPr/>
    </dgm:pt>
    <dgm:pt modelId="{4119187C-71C1-4DC8-9F81-A747137FC551}" type="pres">
      <dgm:prSet presAssocID="{0D9256B8-5D32-4F7E-9B2B-7C66C586972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70BB901-E9E7-4763-83EE-A952E0B5248F}" type="presOf" srcId="{0D9256B8-5D32-4F7E-9B2B-7C66C5869724}" destId="{4119187C-71C1-4DC8-9F81-A747137FC551}" srcOrd="0" destOrd="0" presId="urn:microsoft.com/office/officeart/2005/8/layout/hProcess9"/>
    <dgm:cxn modelId="{97319724-CCCD-4BF9-A6DB-4792EBC8C0EA}" srcId="{E7F37E6D-E0C2-46F0-A4BD-B607F98DBC2E}" destId="{8EC3F487-98C1-418D-95DC-C6B4778FA8D4}" srcOrd="0" destOrd="0" parTransId="{05FF5A71-C4A4-47F1-97A5-4CDBAE26C0D1}" sibTransId="{CD6629A9-84C7-4562-B1CA-EE4EC5BDF394}"/>
    <dgm:cxn modelId="{F11B602A-BCD6-4A78-8390-94CAB897398F}" type="presOf" srcId="{7473957B-7E7D-451F-A10A-C3035BAFB20C}" destId="{0A6AC554-722D-4D06-AE54-22E321F88F1E}" srcOrd="0" destOrd="0" presId="urn:microsoft.com/office/officeart/2005/8/layout/hProcess9"/>
    <dgm:cxn modelId="{5B188F6A-C63B-4C4D-9A59-79ADB8A4DCB1}" type="presOf" srcId="{8EC3F487-98C1-418D-95DC-C6B4778FA8D4}" destId="{DB4EC8FC-799C-44D9-86AE-23768F24B5DD}" srcOrd="0" destOrd="0" presId="urn:microsoft.com/office/officeart/2005/8/layout/hProcess9"/>
    <dgm:cxn modelId="{DEA0877D-E1B7-4941-BDC3-37604812293E}" type="presOf" srcId="{E7F37E6D-E0C2-46F0-A4BD-B607F98DBC2E}" destId="{0B866711-F540-415E-B7E6-5A960402302B}" srcOrd="0" destOrd="0" presId="urn:microsoft.com/office/officeart/2005/8/layout/hProcess9"/>
    <dgm:cxn modelId="{EA104E8E-ED1C-4475-99FF-D78428EA0EED}" srcId="{E7F37E6D-E0C2-46F0-A4BD-B607F98DBC2E}" destId="{0D9256B8-5D32-4F7E-9B2B-7C66C5869724}" srcOrd="2" destOrd="0" parTransId="{E22CCC3C-B12D-457F-983A-79DCF6FB6661}" sibTransId="{076723DE-0AF0-4E43-AFEE-1D5E330CF4F3}"/>
    <dgm:cxn modelId="{60046DC3-42A5-40A2-BDB5-71C9B1EBDD24}" srcId="{E7F37E6D-E0C2-46F0-A4BD-B607F98DBC2E}" destId="{7473957B-7E7D-451F-A10A-C3035BAFB20C}" srcOrd="1" destOrd="0" parTransId="{807876B7-2160-4988-9AE0-43EBB509E5CE}" sibTransId="{34D8FF54-A823-4A46-AD51-CFCE5CF2577A}"/>
    <dgm:cxn modelId="{DC62DEEB-A26D-4673-8A85-6BC3A7A35F44}" type="presParOf" srcId="{0B866711-F540-415E-B7E6-5A960402302B}" destId="{B95B239F-838B-40DA-8233-E0256DCFB28B}" srcOrd="0" destOrd="0" presId="urn:microsoft.com/office/officeart/2005/8/layout/hProcess9"/>
    <dgm:cxn modelId="{E94EFE95-54A9-4332-B9F6-5F3CD4C23C6D}" type="presParOf" srcId="{0B866711-F540-415E-B7E6-5A960402302B}" destId="{735594DB-B86B-40B2-9560-2E54D8466576}" srcOrd="1" destOrd="0" presId="urn:microsoft.com/office/officeart/2005/8/layout/hProcess9"/>
    <dgm:cxn modelId="{E61E4FC7-9C53-4D5B-B4B8-1173B8CC486A}" type="presParOf" srcId="{735594DB-B86B-40B2-9560-2E54D8466576}" destId="{DB4EC8FC-799C-44D9-86AE-23768F24B5DD}" srcOrd="0" destOrd="0" presId="urn:microsoft.com/office/officeart/2005/8/layout/hProcess9"/>
    <dgm:cxn modelId="{35358437-23E6-4487-B0E7-E1785F65A594}" type="presParOf" srcId="{735594DB-B86B-40B2-9560-2E54D8466576}" destId="{0E34419B-2C61-412F-ACDB-E046499F2A81}" srcOrd="1" destOrd="0" presId="urn:microsoft.com/office/officeart/2005/8/layout/hProcess9"/>
    <dgm:cxn modelId="{A4165559-537C-4324-B1B0-449C8E0B7A7D}" type="presParOf" srcId="{735594DB-B86B-40B2-9560-2E54D8466576}" destId="{0A6AC554-722D-4D06-AE54-22E321F88F1E}" srcOrd="2" destOrd="0" presId="urn:microsoft.com/office/officeart/2005/8/layout/hProcess9"/>
    <dgm:cxn modelId="{8AD9D6D4-B896-45FD-BC72-D0DDC6E7726A}" type="presParOf" srcId="{735594DB-B86B-40B2-9560-2E54D8466576}" destId="{D2A83D04-7184-4AC9-B6CD-B22818775400}" srcOrd="3" destOrd="0" presId="urn:microsoft.com/office/officeart/2005/8/layout/hProcess9"/>
    <dgm:cxn modelId="{997CFFBC-D901-4127-8A13-20F6C8DB04B4}" type="presParOf" srcId="{735594DB-B86B-40B2-9560-2E54D8466576}" destId="{4119187C-71C1-4DC8-9F81-A747137FC5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3AB13C-F912-43E1-85CE-69F0BFD85B2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9D5642DF-48CE-433F-BF7B-29015A6099C3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m:oMathPara>
              </a14:m>
              <a:endParaRPr lang="en-IN" dirty="0"/>
            </a:p>
          </dgm:t>
        </dgm:pt>
      </mc:Choice>
      <mc:Fallback xmlns="">
        <dgm:pt modelId="{9D5642DF-48CE-433F-BF7B-29015A6099C3}">
          <dgm:prSet phldrT="[Text]"/>
          <dgm:spPr/>
          <dgm:t>
            <a:bodyPr/>
            <a:lstStyle/>
            <a:p>
              <a:r>
                <a:rPr lang="en-IN" b="0" i="0">
                  <a:latin typeface="Cambria Math" panose="02040503050406030204" pitchFamily="18" charset="0"/>
                </a:rPr>
                <a:t>𝐻_𝑜</a:t>
              </a:r>
              <a:endParaRPr lang="en-IN" dirty="0"/>
            </a:p>
          </dgm:t>
        </dgm:pt>
      </mc:Fallback>
    </mc:AlternateContent>
    <dgm:pt modelId="{8618AE98-EBDC-439F-BB09-2B810A31258E}" type="parTrans" cxnId="{31F49029-69B4-4EBA-A87D-10AB7D053818}">
      <dgm:prSet/>
      <dgm:spPr/>
      <dgm:t>
        <a:bodyPr/>
        <a:lstStyle/>
        <a:p>
          <a:endParaRPr lang="en-IN"/>
        </a:p>
      </dgm:t>
    </dgm:pt>
    <dgm:pt modelId="{450CF9AB-FD51-484D-A506-9E221141B1F9}" type="sibTrans" cxnId="{31F49029-69B4-4EBA-A87D-10AB7D053818}">
      <dgm:prSet/>
      <dgm:spPr/>
      <dgm:t>
        <a:bodyPr/>
        <a:lstStyle/>
        <a:p>
          <a:endParaRPr lang="en-IN"/>
        </a:p>
      </dgm:t>
    </dgm:pt>
    <dgm:pt modelId="{4817C8E7-F1E1-405F-A670-AC2D85E6CC1E}">
      <dgm:prSet phldrT="[Text]"/>
      <dgm:spPr/>
      <dgm:t>
        <a:bodyPr/>
        <a:lstStyle/>
        <a:p>
          <a:r>
            <a:rPr lang="en-IN" dirty="0"/>
            <a:t>Proportion A= Proportion B</a:t>
          </a:r>
        </a:p>
      </dgm:t>
    </dgm:pt>
    <dgm:pt modelId="{41F50CEA-9AFF-47CD-8117-9539AB2A7DE3}" type="parTrans" cxnId="{3A75B00C-E3D1-4308-A8A3-39140028042F}">
      <dgm:prSet/>
      <dgm:spPr/>
      <dgm:t>
        <a:bodyPr/>
        <a:lstStyle/>
        <a:p>
          <a:endParaRPr lang="en-IN"/>
        </a:p>
      </dgm:t>
    </dgm:pt>
    <dgm:pt modelId="{A475AECE-F962-48A8-8601-A309168F0FFE}" type="sibTrans" cxnId="{3A75B00C-E3D1-4308-A8A3-39140028042F}">
      <dgm:prSet/>
      <dgm:spPr/>
      <dgm:t>
        <a:bodyPr/>
        <a:lstStyle/>
        <a:p>
          <a:endParaRPr lang="en-IN"/>
        </a:p>
      </dgm:t>
    </dgm:pt>
    <dgm:pt modelId="{D9B6D467-678C-4BBC-B3F0-E86EBF040F24}">
      <dgm:prSet phldrT="[Text]"/>
      <dgm:spPr/>
      <dgm:t>
        <a:bodyPr/>
        <a:lstStyle/>
        <a:p>
          <a:r>
            <a:rPr lang="en-IN" dirty="0"/>
            <a:t>Check p-value</a:t>
          </a:r>
        </a:p>
      </dgm:t>
    </dgm:pt>
    <dgm:pt modelId="{631A44A2-D572-446D-8461-2733AEE14A01}" type="parTrans" cxnId="{DAE58437-0C33-4951-B889-B9DEC7CC30C7}">
      <dgm:prSet/>
      <dgm:spPr/>
      <dgm:t>
        <a:bodyPr/>
        <a:lstStyle/>
        <a:p>
          <a:endParaRPr lang="en-IN"/>
        </a:p>
      </dgm:t>
    </dgm:pt>
    <dgm:pt modelId="{005E489A-FE16-44E8-93F4-034E1E48127E}" type="sibTrans" cxnId="{DAE58437-0C33-4951-B889-B9DEC7CC30C7}">
      <dgm:prSet/>
      <dgm:spPr/>
      <dgm:t>
        <a:bodyPr/>
        <a:lstStyle/>
        <a:p>
          <a:endParaRPr lang="en-IN"/>
        </a:p>
      </dgm:t>
    </dgm:pt>
    <dgm:pt modelId="{71A7F04E-68FB-4F06-88A3-8F284807DB3E}" type="pres">
      <dgm:prSet presAssocID="{403AB13C-F912-43E1-85CE-69F0BFD85B2B}" presName="CompostProcess" presStyleCnt="0">
        <dgm:presLayoutVars>
          <dgm:dir/>
          <dgm:resizeHandles val="exact"/>
        </dgm:presLayoutVars>
      </dgm:prSet>
      <dgm:spPr/>
    </dgm:pt>
    <dgm:pt modelId="{2F04023B-ED08-4CBB-9A6C-9D19BF7FB070}" type="pres">
      <dgm:prSet presAssocID="{403AB13C-F912-43E1-85CE-69F0BFD85B2B}" presName="arrow" presStyleLbl="bgShp" presStyleIdx="0" presStyleCnt="1"/>
      <dgm:spPr/>
    </dgm:pt>
    <dgm:pt modelId="{8E100524-331C-4DEA-8357-7923275646D3}" type="pres">
      <dgm:prSet presAssocID="{403AB13C-F912-43E1-85CE-69F0BFD85B2B}" presName="linearProcess" presStyleCnt="0"/>
      <dgm:spPr/>
    </dgm:pt>
    <dgm:pt modelId="{96629E42-2D81-492C-816F-EE2951618266}" type="pres">
      <dgm:prSet presAssocID="{9D5642DF-48CE-433F-BF7B-29015A6099C3}" presName="textNode" presStyleLbl="node1" presStyleIdx="0" presStyleCnt="3">
        <dgm:presLayoutVars>
          <dgm:bulletEnabled val="1"/>
        </dgm:presLayoutVars>
      </dgm:prSet>
      <dgm:spPr/>
    </dgm:pt>
    <dgm:pt modelId="{1CF028EC-293C-4FC3-8892-CC900AC64509}" type="pres">
      <dgm:prSet presAssocID="{450CF9AB-FD51-484D-A506-9E221141B1F9}" presName="sibTrans" presStyleCnt="0"/>
      <dgm:spPr/>
    </dgm:pt>
    <dgm:pt modelId="{2E752DB9-A004-4285-AD3E-7DBF385B7A32}" type="pres">
      <dgm:prSet presAssocID="{4817C8E7-F1E1-405F-A670-AC2D85E6CC1E}" presName="textNode" presStyleLbl="node1" presStyleIdx="1" presStyleCnt="3">
        <dgm:presLayoutVars>
          <dgm:bulletEnabled val="1"/>
        </dgm:presLayoutVars>
      </dgm:prSet>
      <dgm:spPr/>
    </dgm:pt>
    <dgm:pt modelId="{213B4003-09B6-4DEB-A1DA-48D57D0077D4}" type="pres">
      <dgm:prSet presAssocID="{A475AECE-F962-48A8-8601-A309168F0FFE}" presName="sibTrans" presStyleCnt="0"/>
      <dgm:spPr/>
    </dgm:pt>
    <dgm:pt modelId="{0CDBB065-BD0F-4119-BD48-0C09C22AB65F}" type="pres">
      <dgm:prSet presAssocID="{D9B6D467-678C-4BBC-B3F0-E86EBF040F2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A75B00C-E3D1-4308-A8A3-39140028042F}" srcId="{403AB13C-F912-43E1-85CE-69F0BFD85B2B}" destId="{4817C8E7-F1E1-405F-A670-AC2D85E6CC1E}" srcOrd="1" destOrd="0" parTransId="{41F50CEA-9AFF-47CD-8117-9539AB2A7DE3}" sibTransId="{A475AECE-F962-48A8-8601-A309168F0FFE}"/>
    <dgm:cxn modelId="{31F49029-69B4-4EBA-A87D-10AB7D053818}" srcId="{403AB13C-F912-43E1-85CE-69F0BFD85B2B}" destId="{9D5642DF-48CE-433F-BF7B-29015A6099C3}" srcOrd="0" destOrd="0" parTransId="{8618AE98-EBDC-439F-BB09-2B810A31258E}" sibTransId="{450CF9AB-FD51-484D-A506-9E221141B1F9}"/>
    <dgm:cxn modelId="{DAE58437-0C33-4951-B889-B9DEC7CC30C7}" srcId="{403AB13C-F912-43E1-85CE-69F0BFD85B2B}" destId="{D9B6D467-678C-4BBC-B3F0-E86EBF040F24}" srcOrd="2" destOrd="0" parTransId="{631A44A2-D572-446D-8461-2733AEE14A01}" sibTransId="{005E489A-FE16-44E8-93F4-034E1E48127E}"/>
    <dgm:cxn modelId="{281F547A-AE4A-49C5-AC28-4E40C9ED817B}" type="presOf" srcId="{9D5642DF-48CE-433F-BF7B-29015A6099C3}" destId="{96629E42-2D81-492C-816F-EE2951618266}" srcOrd="0" destOrd="0" presId="urn:microsoft.com/office/officeart/2005/8/layout/hProcess9"/>
    <dgm:cxn modelId="{69290CF0-C50C-4C7F-B4B6-0CF090EBC8DD}" type="presOf" srcId="{403AB13C-F912-43E1-85CE-69F0BFD85B2B}" destId="{71A7F04E-68FB-4F06-88A3-8F284807DB3E}" srcOrd="0" destOrd="0" presId="urn:microsoft.com/office/officeart/2005/8/layout/hProcess9"/>
    <dgm:cxn modelId="{B47BD8F6-BCA0-4A7E-8427-E8C2BC948521}" type="presOf" srcId="{D9B6D467-678C-4BBC-B3F0-E86EBF040F24}" destId="{0CDBB065-BD0F-4119-BD48-0C09C22AB65F}" srcOrd="0" destOrd="0" presId="urn:microsoft.com/office/officeart/2005/8/layout/hProcess9"/>
    <dgm:cxn modelId="{AF347DFB-5C08-483C-A5BF-B36CA0F3D742}" type="presOf" srcId="{4817C8E7-F1E1-405F-A670-AC2D85E6CC1E}" destId="{2E752DB9-A004-4285-AD3E-7DBF385B7A32}" srcOrd="0" destOrd="0" presId="urn:microsoft.com/office/officeart/2005/8/layout/hProcess9"/>
    <dgm:cxn modelId="{B7BD8A6B-1F8A-4921-8AC8-C783105DFB77}" type="presParOf" srcId="{71A7F04E-68FB-4F06-88A3-8F284807DB3E}" destId="{2F04023B-ED08-4CBB-9A6C-9D19BF7FB070}" srcOrd="0" destOrd="0" presId="urn:microsoft.com/office/officeart/2005/8/layout/hProcess9"/>
    <dgm:cxn modelId="{460F482E-AACB-4166-B5A4-CC71CB602ED1}" type="presParOf" srcId="{71A7F04E-68FB-4F06-88A3-8F284807DB3E}" destId="{8E100524-331C-4DEA-8357-7923275646D3}" srcOrd="1" destOrd="0" presId="urn:microsoft.com/office/officeart/2005/8/layout/hProcess9"/>
    <dgm:cxn modelId="{03568794-4A1B-4DF9-8398-16B21ACE598D}" type="presParOf" srcId="{8E100524-331C-4DEA-8357-7923275646D3}" destId="{96629E42-2D81-492C-816F-EE2951618266}" srcOrd="0" destOrd="0" presId="urn:microsoft.com/office/officeart/2005/8/layout/hProcess9"/>
    <dgm:cxn modelId="{7F75BA6B-A817-46CD-99B4-747326F70CD4}" type="presParOf" srcId="{8E100524-331C-4DEA-8357-7923275646D3}" destId="{1CF028EC-293C-4FC3-8892-CC900AC64509}" srcOrd="1" destOrd="0" presId="urn:microsoft.com/office/officeart/2005/8/layout/hProcess9"/>
    <dgm:cxn modelId="{0E818EFD-D9CD-4F11-A763-45D9A3FEE94D}" type="presParOf" srcId="{8E100524-331C-4DEA-8357-7923275646D3}" destId="{2E752DB9-A004-4285-AD3E-7DBF385B7A32}" srcOrd="2" destOrd="0" presId="urn:microsoft.com/office/officeart/2005/8/layout/hProcess9"/>
    <dgm:cxn modelId="{36924F09-5F22-4FC8-A47A-3FD28DFEDE2C}" type="presParOf" srcId="{8E100524-331C-4DEA-8357-7923275646D3}" destId="{213B4003-09B6-4DEB-A1DA-48D57D0077D4}" srcOrd="3" destOrd="0" presId="urn:microsoft.com/office/officeart/2005/8/layout/hProcess9"/>
    <dgm:cxn modelId="{B4D20093-A08E-45E9-AE63-082043B897E1}" type="presParOf" srcId="{8E100524-331C-4DEA-8357-7923275646D3}" destId="{0CDBB065-BD0F-4119-BD48-0C09C22AB65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7F37E6D-E0C2-46F0-A4BD-B607F98DBC2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8EC3F487-98C1-418D-95DC-C6B4778FA8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IN" dirty="0"/>
            </a:p>
          </dgm:t>
        </dgm:pt>
      </mc:Choice>
      <mc:Fallback xmlns="">
        <dgm:pt modelId="{8EC3F487-98C1-418D-95DC-C6B4778FA8D4}">
          <dgm:prSet phldrT="[Text]"/>
          <dgm:spPr/>
          <dgm:t>
            <a:bodyPr/>
            <a:lstStyle/>
            <a:p>
              <a:r>
                <a:rPr lang="en-IN" b="0" i="0">
                  <a:latin typeface="Cambria Math" panose="02040503050406030204" pitchFamily="18" charset="0"/>
                </a:rPr>
                <a:t>𝐻_1</a:t>
              </a:r>
              <a:endParaRPr lang="en-IN" dirty="0"/>
            </a:p>
          </dgm:t>
        </dgm:pt>
      </mc:Fallback>
    </mc:AlternateContent>
    <dgm:pt modelId="{05FF5A71-C4A4-47F1-97A5-4CDBAE26C0D1}" type="parTrans" cxnId="{97319724-CCCD-4BF9-A6DB-4792EBC8C0EA}">
      <dgm:prSet/>
      <dgm:spPr/>
      <dgm:t>
        <a:bodyPr/>
        <a:lstStyle/>
        <a:p>
          <a:endParaRPr lang="en-IN"/>
        </a:p>
      </dgm:t>
    </dgm:pt>
    <dgm:pt modelId="{CD6629A9-84C7-4562-B1CA-EE4EC5BDF394}" type="sibTrans" cxnId="{97319724-CCCD-4BF9-A6DB-4792EBC8C0E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7473957B-7E7D-451F-A10A-C3035BAFB20C}">
          <dgm:prSet phldrT="[Text]"/>
          <dgm:spPr/>
          <dgm:t>
            <a:bodyPr/>
            <a:lstStyle/>
            <a:p>
              <a:r>
                <a:rPr lang="en-IN" dirty="0"/>
                <a:t>Proportion A </a:t>
              </a:r>
              <a14:m>
                <m:oMath xmlns:m="http://schemas.openxmlformats.org/officeDocument/2006/math">
                  <m:r>
                    <a:rPr lang="en-I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≠</m:t>
                  </m:r>
                </m:oMath>
              </a14:m>
              <a:r>
                <a:rPr lang="en-IN" dirty="0"/>
                <a:t> Proportion B</a:t>
              </a:r>
            </a:p>
          </dgm:t>
        </dgm:pt>
      </mc:Choice>
      <mc:Fallback xmlns="">
        <dgm:pt modelId="{7473957B-7E7D-451F-A10A-C3035BAFB20C}">
          <dgm:prSet phldrT="[Text]"/>
          <dgm:spPr/>
          <dgm:t>
            <a:bodyPr/>
            <a:lstStyle/>
            <a:p>
              <a:r>
                <a:rPr lang="en-IN" dirty="0"/>
                <a:t>Proportion A </a:t>
              </a:r>
              <a:r>
                <a:rPr lang="en-IN" i="0">
                  <a:latin typeface="Cambria Math" panose="02040503050406030204" pitchFamily="18" charset="0"/>
                  <a:ea typeface="Cambria Math" panose="02040503050406030204" pitchFamily="18" charset="0"/>
                </a:rPr>
                <a:t>≠</a:t>
              </a:r>
              <a:r>
                <a:rPr lang="en-IN" dirty="0"/>
                <a:t> Proportion B</a:t>
              </a:r>
            </a:p>
          </dgm:t>
        </dgm:pt>
      </mc:Fallback>
    </mc:AlternateContent>
    <dgm:pt modelId="{807876B7-2160-4988-9AE0-43EBB509E5CE}" type="parTrans" cxnId="{60046DC3-42A5-40A2-BDB5-71C9B1EBDD24}">
      <dgm:prSet/>
      <dgm:spPr/>
      <dgm:t>
        <a:bodyPr/>
        <a:lstStyle/>
        <a:p>
          <a:endParaRPr lang="en-IN"/>
        </a:p>
      </dgm:t>
    </dgm:pt>
    <dgm:pt modelId="{34D8FF54-A823-4A46-AD51-CFCE5CF2577A}" type="sibTrans" cxnId="{60046DC3-42A5-40A2-BDB5-71C9B1EBDD2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D9256B8-5D32-4F7E-9B2B-7C66C5869724}">
          <dgm:prSet phldrT="[Text]"/>
          <dgm:spPr/>
          <dgm:t>
            <a:bodyPr/>
            <a:lstStyle/>
            <a:p>
              <a:r>
                <a:rPr lang="en-IN" dirty="0"/>
                <a:t>If p-value&lt; </a:t>
              </a:r>
              <a14:m>
                <m:oMath xmlns:m="http://schemas.openxmlformats.org/officeDocument/2006/math">
                  <m:r>
                    <a:rPr lang="en-I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</m:oMath>
              </a14:m>
              <a:r>
                <a:rPr lang="en-IN" dirty="0"/>
                <a:t>, reject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0D9256B8-5D32-4F7E-9B2B-7C66C5869724}">
          <dgm:prSet phldrT="[Text]"/>
          <dgm:spPr/>
          <dgm:t>
            <a:bodyPr/>
            <a:lstStyle/>
            <a:p>
              <a:r>
                <a:rPr lang="en-IN" dirty="0"/>
                <a:t>If p-value&lt; </a:t>
              </a:r>
              <a:r>
                <a:rPr lang="en-IN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IN" dirty="0"/>
                <a:t>, reject </a:t>
              </a:r>
              <a:r>
                <a:rPr lang="en-IN" b="0" i="0">
                  <a:latin typeface="Cambria Math" panose="02040503050406030204" pitchFamily="18" charset="0"/>
                </a:rPr>
                <a:t>𝐻_0</a:t>
              </a:r>
              <a:endParaRPr lang="en-IN" dirty="0"/>
            </a:p>
          </dgm:t>
        </dgm:pt>
      </mc:Fallback>
    </mc:AlternateContent>
    <dgm:pt modelId="{E22CCC3C-B12D-457F-983A-79DCF6FB6661}" type="parTrans" cxnId="{EA104E8E-ED1C-4475-99FF-D78428EA0EED}">
      <dgm:prSet/>
      <dgm:spPr/>
      <dgm:t>
        <a:bodyPr/>
        <a:lstStyle/>
        <a:p>
          <a:endParaRPr lang="en-IN"/>
        </a:p>
      </dgm:t>
    </dgm:pt>
    <dgm:pt modelId="{076723DE-0AF0-4E43-AFEE-1D5E330CF4F3}" type="sibTrans" cxnId="{EA104E8E-ED1C-4475-99FF-D78428EA0EED}">
      <dgm:prSet/>
      <dgm:spPr/>
      <dgm:t>
        <a:bodyPr/>
        <a:lstStyle/>
        <a:p>
          <a:endParaRPr lang="en-IN"/>
        </a:p>
      </dgm:t>
    </dgm:pt>
    <dgm:pt modelId="{0B866711-F540-415E-B7E6-5A960402302B}" type="pres">
      <dgm:prSet presAssocID="{E7F37E6D-E0C2-46F0-A4BD-B607F98DBC2E}" presName="CompostProcess" presStyleCnt="0">
        <dgm:presLayoutVars>
          <dgm:dir/>
          <dgm:resizeHandles val="exact"/>
        </dgm:presLayoutVars>
      </dgm:prSet>
      <dgm:spPr/>
    </dgm:pt>
    <dgm:pt modelId="{B95B239F-838B-40DA-8233-E0256DCFB28B}" type="pres">
      <dgm:prSet presAssocID="{E7F37E6D-E0C2-46F0-A4BD-B607F98DBC2E}" presName="arrow" presStyleLbl="bgShp" presStyleIdx="0" presStyleCnt="1"/>
      <dgm:spPr/>
    </dgm:pt>
    <dgm:pt modelId="{735594DB-B86B-40B2-9560-2E54D8466576}" type="pres">
      <dgm:prSet presAssocID="{E7F37E6D-E0C2-46F0-A4BD-B607F98DBC2E}" presName="linearProcess" presStyleCnt="0"/>
      <dgm:spPr/>
    </dgm:pt>
    <dgm:pt modelId="{DB4EC8FC-799C-44D9-86AE-23768F24B5DD}" type="pres">
      <dgm:prSet presAssocID="{8EC3F487-98C1-418D-95DC-C6B4778FA8D4}" presName="textNode" presStyleLbl="node1" presStyleIdx="0" presStyleCnt="3">
        <dgm:presLayoutVars>
          <dgm:bulletEnabled val="1"/>
        </dgm:presLayoutVars>
      </dgm:prSet>
      <dgm:spPr/>
    </dgm:pt>
    <dgm:pt modelId="{0E34419B-2C61-412F-ACDB-E046499F2A81}" type="pres">
      <dgm:prSet presAssocID="{CD6629A9-84C7-4562-B1CA-EE4EC5BDF394}" presName="sibTrans" presStyleCnt="0"/>
      <dgm:spPr/>
    </dgm:pt>
    <dgm:pt modelId="{0A6AC554-722D-4D06-AE54-22E321F88F1E}" type="pres">
      <dgm:prSet presAssocID="{7473957B-7E7D-451F-A10A-C3035BAFB20C}" presName="textNode" presStyleLbl="node1" presStyleIdx="1" presStyleCnt="3">
        <dgm:presLayoutVars>
          <dgm:bulletEnabled val="1"/>
        </dgm:presLayoutVars>
      </dgm:prSet>
      <dgm:spPr/>
    </dgm:pt>
    <dgm:pt modelId="{D2A83D04-7184-4AC9-B6CD-B22818775400}" type="pres">
      <dgm:prSet presAssocID="{34D8FF54-A823-4A46-AD51-CFCE5CF2577A}" presName="sibTrans" presStyleCnt="0"/>
      <dgm:spPr/>
    </dgm:pt>
    <dgm:pt modelId="{4119187C-71C1-4DC8-9F81-A747137FC551}" type="pres">
      <dgm:prSet presAssocID="{0D9256B8-5D32-4F7E-9B2B-7C66C586972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70BB901-E9E7-4763-83EE-A952E0B5248F}" type="presOf" srcId="{0D9256B8-5D32-4F7E-9B2B-7C66C5869724}" destId="{4119187C-71C1-4DC8-9F81-A747137FC551}" srcOrd="0" destOrd="0" presId="urn:microsoft.com/office/officeart/2005/8/layout/hProcess9"/>
    <dgm:cxn modelId="{97319724-CCCD-4BF9-A6DB-4792EBC8C0EA}" srcId="{E7F37E6D-E0C2-46F0-A4BD-B607F98DBC2E}" destId="{8EC3F487-98C1-418D-95DC-C6B4778FA8D4}" srcOrd="0" destOrd="0" parTransId="{05FF5A71-C4A4-47F1-97A5-4CDBAE26C0D1}" sibTransId="{CD6629A9-84C7-4562-B1CA-EE4EC5BDF394}"/>
    <dgm:cxn modelId="{F11B602A-BCD6-4A78-8390-94CAB897398F}" type="presOf" srcId="{7473957B-7E7D-451F-A10A-C3035BAFB20C}" destId="{0A6AC554-722D-4D06-AE54-22E321F88F1E}" srcOrd="0" destOrd="0" presId="urn:microsoft.com/office/officeart/2005/8/layout/hProcess9"/>
    <dgm:cxn modelId="{5B188F6A-C63B-4C4D-9A59-79ADB8A4DCB1}" type="presOf" srcId="{8EC3F487-98C1-418D-95DC-C6B4778FA8D4}" destId="{DB4EC8FC-799C-44D9-86AE-23768F24B5DD}" srcOrd="0" destOrd="0" presId="urn:microsoft.com/office/officeart/2005/8/layout/hProcess9"/>
    <dgm:cxn modelId="{DEA0877D-E1B7-4941-BDC3-37604812293E}" type="presOf" srcId="{E7F37E6D-E0C2-46F0-A4BD-B607F98DBC2E}" destId="{0B866711-F540-415E-B7E6-5A960402302B}" srcOrd="0" destOrd="0" presId="urn:microsoft.com/office/officeart/2005/8/layout/hProcess9"/>
    <dgm:cxn modelId="{EA104E8E-ED1C-4475-99FF-D78428EA0EED}" srcId="{E7F37E6D-E0C2-46F0-A4BD-B607F98DBC2E}" destId="{0D9256B8-5D32-4F7E-9B2B-7C66C5869724}" srcOrd="2" destOrd="0" parTransId="{E22CCC3C-B12D-457F-983A-79DCF6FB6661}" sibTransId="{076723DE-0AF0-4E43-AFEE-1D5E330CF4F3}"/>
    <dgm:cxn modelId="{60046DC3-42A5-40A2-BDB5-71C9B1EBDD24}" srcId="{E7F37E6D-E0C2-46F0-A4BD-B607F98DBC2E}" destId="{7473957B-7E7D-451F-A10A-C3035BAFB20C}" srcOrd="1" destOrd="0" parTransId="{807876B7-2160-4988-9AE0-43EBB509E5CE}" sibTransId="{34D8FF54-A823-4A46-AD51-CFCE5CF2577A}"/>
    <dgm:cxn modelId="{DC62DEEB-A26D-4673-8A85-6BC3A7A35F44}" type="presParOf" srcId="{0B866711-F540-415E-B7E6-5A960402302B}" destId="{B95B239F-838B-40DA-8233-E0256DCFB28B}" srcOrd="0" destOrd="0" presId="urn:microsoft.com/office/officeart/2005/8/layout/hProcess9"/>
    <dgm:cxn modelId="{E94EFE95-54A9-4332-B9F6-5F3CD4C23C6D}" type="presParOf" srcId="{0B866711-F540-415E-B7E6-5A960402302B}" destId="{735594DB-B86B-40B2-9560-2E54D8466576}" srcOrd="1" destOrd="0" presId="urn:microsoft.com/office/officeart/2005/8/layout/hProcess9"/>
    <dgm:cxn modelId="{E61E4FC7-9C53-4D5B-B4B8-1173B8CC486A}" type="presParOf" srcId="{735594DB-B86B-40B2-9560-2E54D8466576}" destId="{DB4EC8FC-799C-44D9-86AE-23768F24B5DD}" srcOrd="0" destOrd="0" presId="urn:microsoft.com/office/officeart/2005/8/layout/hProcess9"/>
    <dgm:cxn modelId="{35358437-23E6-4487-B0E7-E1785F65A594}" type="presParOf" srcId="{735594DB-B86B-40B2-9560-2E54D8466576}" destId="{0E34419B-2C61-412F-ACDB-E046499F2A81}" srcOrd="1" destOrd="0" presId="urn:microsoft.com/office/officeart/2005/8/layout/hProcess9"/>
    <dgm:cxn modelId="{A4165559-537C-4324-B1B0-449C8E0B7A7D}" type="presParOf" srcId="{735594DB-B86B-40B2-9560-2E54D8466576}" destId="{0A6AC554-722D-4D06-AE54-22E321F88F1E}" srcOrd="2" destOrd="0" presId="urn:microsoft.com/office/officeart/2005/8/layout/hProcess9"/>
    <dgm:cxn modelId="{8AD9D6D4-B896-45FD-BC72-D0DDC6E7726A}" type="presParOf" srcId="{735594DB-B86B-40B2-9560-2E54D8466576}" destId="{D2A83D04-7184-4AC9-B6CD-B22818775400}" srcOrd="3" destOrd="0" presId="urn:microsoft.com/office/officeart/2005/8/layout/hProcess9"/>
    <dgm:cxn modelId="{997CFFBC-D901-4127-8A13-20F6C8DB04B4}" type="presParOf" srcId="{735594DB-B86B-40B2-9560-2E54D8466576}" destId="{4119187C-71C1-4DC8-9F81-A747137FC5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30.xml><?xml version="1.0" encoding="utf-8"?>
<dgm:dataModel xmlns:dgm="http://schemas.openxmlformats.org/drawingml/2006/diagram" xmlns:a="http://schemas.openxmlformats.org/drawingml/2006/main">
  <dgm:ptLst>
    <dgm:pt modelId="{2D325D5D-0AEA-43EE-B910-4F94D6FA8EE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79A7D96-B361-4F22-A157-951889249F49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18B8EBC-445B-4FED-8031-4D41EB2E2375}" type="parTrans" cxnId="{5A8F7174-D1E7-4737-BB4D-3DD1EC02296F}">
      <dgm:prSet/>
      <dgm:spPr/>
      <dgm:t>
        <a:bodyPr/>
        <a:lstStyle/>
        <a:p>
          <a:endParaRPr lang="en-IN"/>
        </a:p>
      </dgm:t>
    </dgm:pt>
    <dgm:pt modelId="{C4834C90-09C6-4CC0-BBE7-7D21389C7F04}" type="sibTrans" cxnId="{5A8F7174-D1E7-4737-BB4D-3DD1EC02296F}">
      <dgm:prSet/>
      <dgm:spPr/>
      <dgm:t>
        <a:bodyPr/>
        <a:lstStyle/>
        <a:p>
          <a:endParaRPr lang="en-IN"/>
        </a:p>
      </dgm:t>
    </dgm:pt>
    <dgm:pt modelId="{A0AC1658-9AE2-447B-B104-D2D78A3AEF2B}">
      <dgm:prSet phldrT="[Text]"/>
      <dgm:spPr/>
      <dgm:t>
        <a:bodyPr/>
        <a:lstStyle/>
        <a:p>
          <a:r>
            <a:rPr lang="en-IN" dirty="0"/>
            <a:t>All proportions are equal</a:t>
          </a:r>
        </a:p>
      </dgm:t>
    </dgm:pt>
    <dgm:pt modelId="{D9FA4199-7834-4FFA-9781-CC8D9EDE5751}" type="parTrans" cxnId="{857FFAA0-1A5E-483E-A4A9-5679C66052AB}">
      <dgm:prSet/>
      <dgm:spPr/>
      <dgm:t>
        <a:bodyPr/>
        <a:lstStyle/>
        <a:p>
          <a:endParaRPr lang="en-IN"/>
        </a:p>
      </dgm:t>
    </dgm:pt>
    <dgm:pt modelId="{5DBD1CEA-1FA7-466A-A015-DB9469543083}" type="sibTrans" cxnId="{857FFAA0-1A5E-483E-A4A9-5679C66052AB}">
      <dgm:prSet/>
      <dgm:spPr/>
      <dgm:t>
        <a:bodyPr/>
        <a:lstStyle/>
        <a:p>
          <a:endParaRPr lang="en-IN"/>
        </a:p>
      </dgm:t>
    </dgm:pt>
    <dgm:pt modelId="{147A11C9-8296-4412-869C-76145AC225A4}">
      <dgm:prSet phldrT="[Text]"/>
      <dgm:spPr/>
      <dgm:t>
        <a:bodyPr/>
        <a:lstStyle/>
        <a:p>
          <a:r>
            <a:rPr lang="en-IN" dirty="0"/>
            <a:t>Check p-value</a:t>
          </a:r>
        </a:p>
      </dgm:t>
    </dgm:pt>
    <dgm:pt modelId="{F00D1193-E8D3-4988-901F-BBF5E4F71E0C}" type="parTrans" cxnId="{4D662375-1544-447F-9123-E4E409A98D73}">
      <dgm:prSet/>
      <dgm:spPr/>
      <dgm:t>
        <a:bodyPr/>
        <a:lstStyle/>
        <a:p>
          <a:endParaRPr lang="en-IN"/>
        </a:p>
      </dgm:t>
    </dgm:pt>
    <dgm:pt modelId="{F79FF236-AEE2-40A5-B991-DF3E76E789D1}" type="sibTrans" cxnId="{4D662375-1544-447F-9123-E4E409A98D73}">
      <dgm:prSet/>
      <dgm:spPr/>
      <dgm:t>
        <a:bodyPr/>
        <a:lstStyle/>
        <a:p>
          <a:endParaRPr lang="en-IN"/>
        </a:p>
      </dgm:t>
    </dgm:pt>
    <dgm:pt modelId="{60AED442-447A-4F35-98C7-A4909E944B29}" type="pres">
      <dgm:prSet presAssocID="{2D325D5D-0AEA-43EE-B910-4F94D6FA8EE0}" presName="CompostProcess" presStyleCnt="0">
        <dgm:presLayoutVars>
          <dgm:dir/>
          <dgm:resizeHandles val="exact"/>
        </dgm:presLayoutVars>
      </dgm:prSet>
      <dgm:spPr/>
    </dgm:pt>
    <dgm:pt modelId="{88E1C337-1CAD-467F-B4B0-32DCB0513BC9}" type="pres">
      <dgm:prSet presAssocID="{2D325D5D-0AEA-43EE-B910-4F94D6FA8EE0}" presName="arrow" presStyleLbl="bgShp" presStyleIdx="0" presStyleCnt="1"/>
      <dgm:spPr/>
    </dgm:pt>
    <dgm:pt modelId="{79B4635A-7ABB-4668-95AC-7FD9EA331E3A}" type="pres">
      <dgm:prSet presAssocID="{2D325D5D-0AEA-43EE-B910-4F94D6FA8EE0}" presName="linearProcess" presStyleCnt="0"/>
      <dgm:spPr/>
    </dgm:pt>
    <dgm:pt modelId="{3D9B110B-D901-4FE7-AC6A-C7DC7B73FE46}" type="pres">
      <dgm:prSet presAssocID="{F79A7D96-B361-4F22-A157-951889249F49}" presName="textNode" presStyleLbl="node1" presStyleIdx="0" presStyleCnt="3">
        <dgm:presLayoutVars>
          <dgm:bulletEnabled val="1"/>
        </dgm:presLayoutVars>
      </dgm:prSet>
      <dgm:spPr/>
    </dgm:pt>
    <dgm:pt modelId="{FF5FAEA2-7562-4466-A1F6-3EF2A1DDD97C}" type="pres">
      <dgm:prSet presAssocID="{C4834C90-09C6-4CC0-BBE7-7D21389C7F04}" presName="sibTrans" presStyleCnt="0"/>
      <dgm:spPr/>
    </dgm:pt>
    <dgm:pt modelId="{87723EC0-0625-4DDA-8756-5C5A19FFA0AB}" type="pres">
      <dgm:prSet presAssocID="{A0AC1658-9AE2-447B-B104-D2D78A3AEF2B}" presName="textNode" presStyleLbl="node1" presStyleIdx="1" presStyleCnt="3">
        <dgm:presLayoutVars>
          <dgm:bulletEnabled val="1"/>
        </dgm:presLayoutVars>
      </dgm:prSet>
      <dgm:spPr/>
    </dgm:pt>
    <dgm:pt modelId="{801D751A-8630-43E7-9002-4AF9ABC6E744}" type="pres">
      <dgm:prSet presAssocID="{5DBD1CEA-1FA7-466A-A015-DB9469543083}" presName="sibTrans" presStyleCnt="0"/>
      <dgm:spPr/>
    </dgm:pt>
    <dgm:pt modelId="{5789177A-A3E7-4888-9BC7-ED0E4A171A4E}" type="pres">
      <dgm:prSet presAssocID="{147A11C9-8296-4412-869C-76145AC225A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D1B295C-33D8-47A6-9AE4-FBF7F822218B}" type="presOf" srcId="{147A11C9-8296-4412-869C-76145AC225A4}" destId="{5789177A-A3E7-4888-9BC7-ED0E4A171A4E}" srcOrd="0" destOrd="0" presId="urn:microsoft.com/office/officeart/2005/8/layout/hProcess9"/>
    <dgm:cxn modelId="{5A8F7174-D1E7-4737-BB4D-3DD1EC02296F}" srcId="{2D325D5D-0AEA-43EE-B910-4F94D6FA8EE0}" destId="{F79A7D96-B361-4F22-A157-951889249F49}" srcOrd="0" destOrd="0" parTransId="{118B8EBC-445B-4FED-8031-4D41EB2E2375}" sibTransId="{C4834C90-09C6-4CC0-BBE7-7D21389C7F04}"/>
    <dgm:cxn modelId="{4D662375-1544-447F-9123-E4E409A98D73}" srcId="{2D325D5D-0AEA-43EE-B910-4F94D6FA8EE0}" destId="{147A11C9-8296-4412-869C-76145AC225A4}" srcOrd="2" destOrd="0" parTransId="{F00D1193-E8D3-4988-901F-BBF5E4F71E0C}" sibTransId="{F79FF236-AEE2-40A5-B991-DF3E76E789D1}"/>
    <dgm:cxn modelId="{8AA32980-1E21-4BD9-832C-CF7AC9A77D6C}" type="presOf" srcId="{2D325D5D-0AEA-43EE-B910-4F94D6FA8EE0}" destId="{60AED442-447A-4F35-98C7-A4909E944B29}" srcOrd="0" destOrd="0" presId="urn:microsoft.com/office/officeart/2005/8/layout/hProcess9"/>
    <dgm:cxn modelId="{53F72A94-4B09-40F5-8660-5E39DD658725}" type="presOf" srcId="{F79A7D96-B361-4F22-A157-951889249F49}" destId="{3D9B110B-D901-4FE7-AC6A-C7DC7B73FE46}" srcOrd="0" destOrd="0" presId="urn:microsoft.com/office/officeart/2005/8/layout/hProcess9"/>
    <dgm:cxn modelId="{2D0B999E-1ABE-4533-BDA0-8B4DFE4567F3}" type="presOf" srcId="{A0AC1658-9AE2-447B-B104-D2D78A3AEF2B}" destId="{87723EC0-0625-4DDA-8756-5C5A19FFA0AB}" srcOrd="0" destOrd="0" presId="urn:microsoft.com/office/officeart/2005/8/layout/hProcess9"/>
    <dgm:cxn modelId="{857FFAA0-1A5E-483E-A4A9-5679C66052AB}" srcId="{2D325D5D-0AEA-43EE-B910-4F94D6FA8EE0}" destId="{A0AC1658-9AE2-447B-B104-D2D78A3AEF2B}" srcOrd="1" destOrd="0" parTransId="{D9FA4199-7834-4FFA-9781-CC8D9EDE5751}" sibTransId="{5DBD1CEA-1FA7-466A-A015-DB9469543083}"/>
    <dgm:cxn modelId="{D6D78D54-F2B3-4DB8-81EB-A37F80495D9B}" type="presParOf" srcId="{60AED442-447A-4F35-98C7-A4909E944B29}" destId="{88E1C337-1CAD-467F-B4B0-32DCB0513BC9}" srcOrd="0" destOrd="0" presId="urn:microsoft.com/office/officeart/2005/8/layout/hProcess9"/>
    <dgm:cxn modelId="{492B0B97-E033-4DBC-9700-26738980D537}" type="presParOf" srcId="{60AED442-447A-4F35-98C7-A4909E944B29}" destId="{79B4635A-7ABB-4668-95AC-7FD9EA331E3A}" srcOrd="1" destOrd="0" presId="urn:microsoft.com/office/officeart/2005/8/layout/hProcess9"/>
    <dgm:cxn modelId="{168D6726-B58D-40C6-8A56-73E902EFC874}" type="presParOf" srcId="{79B4635A-7ABB-4668-95AC-7FD9EA331E3A}" destId="{3D9B110B-D901-4FE7-AC6A-C7DC7B73FE46}" srcOrd="0" destOrd="0" presId="urn:microsoft.com/office/officeart/2005/8/layout/hProcess9"/>
    <dgm:cxn modelId="{BDC6EE77-41A0-420E-AAE1-BC3618C1EDE7}" type="presParOf" srcId="{79B4635A-7ABB-4668-95AC-7FD9EA331E3A}" destId="{FF5FAEA2-7562-4466-A1F6-3EF2A1DDD97C}" srcOrd="1" destOrd="0" presId="urn:microsoft.com/office/officeart/2005/8/layout/hProcess9"/>
    <dgm:cxn modelId="{6AEA4EA2-A811-4C63-892E-D4E89C483560}" type="presParOf" srcId="{79B4635A-7ABB-4668-95AC-7FD9EA331E3A}" destId="{87723EC0-0625-4DDA-8756-5C5A19FFA0AB}" srcOrd="2" destOrd="0" presId="urn:microsoft.com/office/officeart/2005/8/layout/hProcess9"/>
    <dgm:cxn modelId="{1CB4F03B-CEAF-43DE-9D85-58B92A1E2095}" type="presParOf" srcId="{79B4635A-7ABB-4668-95AC-7FD9EA331E3A}" destId="{801D751A-8630-43E7-9002-4AF9ABC6E744}" srcOrd="3" destOrd="0" presId="urn:microsoft.com/office/officeart/2005/8/layout/hProcess9"/>
    <dgm:cxn modelId="{915D78D6-5072-4C99-A304-24D48D72F6C8}" type="presParOf" srcId="{79B4635A-7ABB-4668-95AC-7FD9EA331E3A}" destId="{5789177A-A3E7-4888-9BC7-ED0E4A171A4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D325D5D-0AEA-43EE-B910-4F94D6FA8EE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F79A7D96-B361-4F22-A157-951889249F4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IN" dirty="0"/>
            </a:p>
          </dgm:t>
        </dgm:pt>
      </mc:Choice>
      <mc:Fallback xmlns="">
        <dgm:pt modelId="{F79A7D96-B361-4F22-A157-951889249F49}">
          <dgm:prSet phldrT="[Text]"/>
          <dgm:spPr/>
          <dgm:t>
            <a:bodyPr/>
            <a:lstStyle/>
            <a:p>
              <a:r>
                <a:rPr lang="en-IN" b="0" i="0">
                  <a:latin typeface="Cambria Math" panose="02040503050406030204" pitchFamily="18" charset="0"/>
                </a:rPr>
                <a:t>𝐻_0</a:t>
              </a:r>
              <a:endParaRPr lang="en-IN" dirty="0"/>
            </a:p>
          </dgm:t>
        </dgm:pt>
      </mc:Fallback>
    </mc:AlternateContent>
    <dgm:pt modelId="{118B8EBC-445B-4FED-8031-4D41EB2E2375}" type="parTrans" cxnId="{5A8F7174-D1E7-4737-BB4D-3DD1EC02296F}">
      <dgm:prSet/>
      <dgm:spPr/>
      <dgm:t>
        <a:bodyPr/>
        <a:lstStyle/>
        <a:p>
          <a:endParaRPr lang="en-IN"/>
        </a:p>
      </dgm:t>
    </dgm:pt>
    <dgm:pt modelId="{C4834C90-09C6-4CC0-BBE7-7D21389C7F04}" type="sibTrans" cxnId="{5A8F7174-D1E7-4737-BB4D-3DD1EC02296F}">
      <dgm:prSet/>
      <dgm:spPr/>
      <dgm:t>
        <a:bodyPr/>
        <a:lstStyle/>
        <a:p>
          <a:endParaRPr lang="en-IN"/>
        </a:p>
      </dgm:t>
    </dgm:pt>
    <dgm:pt modelId="{A0AC1658-9AE2-447B-B104-D2D78A3AEF2B}">
      <dgm:prSet phldrT="[Text]"/>
      <dgm:spPr/>
      <dgm:t>
        <a:bodyPr/>
        <a:lstStyle/>
        <a:p>
          <a:r>
            <a:rPr lang="en-IN" dirty="0"/>
            <a:t>All proportions are equal</a:t>
          </a:r>
        </a:p>
      </dgm:t>
    </dgm:pt>
    <dgm:pt modelId="{D9FA4199-7834-4FFA-9781-CC8D9EDE5751}" type="parTrans" cxnId="{857FFAA0-1A5E-483E-A4A9-5679C66052AB}">
      <dgm:prSet/>
      <dgm:spPr/>
      <dgm:t>
        <a:bodyPr/>
        <a:lstStyle/>
        <a:p>
          <a:endParaRPr lang="en-IN"/>
        </a:p>
      </dgm:t>
    </dgm:pt>
    <dgm:pt modelId="{5DBD1CEA-1FA7-466A-A015-DB9469543083}" type="sibTrans" cxnId="{857FFAA0-1A5E-483E-A4A9-5679C66052AB}">
      <dgm:prSet/>
      <dgm:spPr/>
      <dgm:t>
        <a:bodyPr/>
        <a:lstStyle/>
        <a:p>
          <a:endParaRPr lang="en-IN"/>
        </a:p>
      </dgm:t>
    </dgm:pt>
    <dgm:pt modelId="{147A11C9-8296-4412-869C-76145AC225A4}">
      <dgm:prSet phldrT="[Text]"/>
      <dgm:spPr/>
      <dgm:t>
        <a:bodyPr/>
        <a:lstStyle/>
        <a:p>
          <a:r>
            <a:rPr lang="en-IN" dirty="0"/>
            <a:t>Check p-value</a:t>
          </a:r>
        </a:p>
      </dgm:t>
    </dgm:pt>
    <dgm:pt modelId="{F00D1193-E8D3-4988-901F-BBF5E4F71E0C}" type="parTrans" cxnId="{4D662375-1544-447F-9123-E4E409A98D73}">
      <dgm:prSet/>
      <dgm:spPr/>
      <dgm:t>
        <a:bodyPr/>
        <a:lstStyle/>
        <a:p>
          <a:endParaRPr lang="en-IN"/>
        </a:p>
      </dgm:t>
    </dgm:pt>
    <dgm:pt modelId="{F79FF236-AEE2-40A5-B991-DF3E76E789D1}" type="sibTrans" cxnId="{4D662375-1544-447F-9123-E4E409A98D73}">
      <dgm:prSet/>
      <dgm:spPr/>
      <dgm:t>
        <a:bodyPr/>
        <a:lstStyle/>
        <a:p>
          <a:endParaRPr lang="en-IN"/>
        </a:p>
      </dgm:t>
    </dgm:pt>
    <dgm:pt modelId="{60AED442-447A-4F35-98C7-A4909E944B29}" type="pres">
      <dgm:prSet presAssocID="{2D325D5D-0AEA-43EE-B910-4F94D6FA8EE0}" presName="CompostProcess" presStyleCnt="0">
        <dgm:presLayoutVars>
          <dgm:dir/>
          <dgm:resizeHandles val="exact"/>
        </dgm:presLayoutVars>
      </dgm:prSet>
      <dgm:spPr/>
    </dgm:pt>
    <dgm:pt modelId="{88E1C337-1CAD-467F-B4B0-32DCB0513BC9}" type="pres">
      <dgm:prSet presAssocID="{2D325D5D-0AEA-43EE-B910-4F94D6FA8EE0}" presName="arrow" presStyleLbl="bgShp" presStyleIdx="0" presStyleCnt="1"/>
      <dgm:spPr/>
    </dgm:pt>
    <dgm:pt modelId="{79B4635A-7ABB-4668-95AC-7FD9EA331E3A}" type="pres">
      <dgm:prSet presAssocID="{2D325D5D-0AEA-43EE-B910-4F94D6FA8EE0}" presName="linearProcess" presStyleCnt="0"/>
      <dgm:spPr/>
    </dgm:pt>
    <dgm:pt modelId="{3D9B110B-D901-4FE7-AC6A-C7DC7B73FE46}" type="pres">
      <dgm:prSet presAssocID="{F79A7D96-B361-4F22-A157-951889249F49}" presName="textNode" presStyleLbl="node1" presStyleIdx="0" presStyleCnt="3">
        <dgm:presLayoutVars>
          <dgm:bulletEnabled val="1"/>
        </dgm:presLayoutVars>
      </dgm:prSet>
      <dgm:spPr/>
    </dgm:pt>
    <dgm:pt modelId="{FF5FAEA2-7562-4466-A1F6-3EF2A1DDD97C}" type="pres">
      <dgm:prSet presAssocID="{C4834C90-09C6-4CC0-BBE7-7D21389C7F04}" presName="sibTrans" presStyleCnt="0"/>
      <dgm:spPr/>
    </dgm:pt>
    <dgm:pt modelId="{87723EC0-0625-4DDA-8756-5C5A19FFA0AB}" type="pres">
      <dgm:prSet presAssocID="{A0AC1658-9AE2-447B-B104-D2D78A3AEF2B}" presName="textNode" presStyleLbl="node1" presStyleIdx="1" presStyleCnt="3">
        <dgm:presLayoutVars>
          <dgm:bulletEnabled val="1"/>
        </dgm:presLayoutVars>
      </dgm:prSet>
      <dgm:spPr/>
    </dgm:pt>
    <dgm:pt modelId="{801D751A-8630-43E7-9002-4AF9ABC6E744}" type="pres">
      <dgm:prSet presAssocID="{5DBD1CEA-1FA7-466A-A015-DB9469543083}" presName="sibTrans" presStyleCnt="0"/>
      <dgm:spPr/>
    </dgm:pt>
    <dgm:pt modelId="{5789177A-A3E7-4888-9BC7-ED0E4A171A4E}" type="pres">
      <dgm:prSet presAssocID="{147A11C9-8296-4412-869C-76145AC225A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D1B295C-33D8-47A6-9AE4-FBF7F822218B}" type="presOf" srcId="{147A11C9-8296-4412-869C-76145AC225A4}" destId="{5789177A-A3E7-4888-9BC7-ED0E4A171A4E}" srcOrd="0" destOrd="0" presId="urn:microsoft.com/office/officeart/2005/8/layout/hProcess9"/>
    <dgm:cxn modelId="{5A8F7174-D1E7-4737-BB4D-3DD1EC02296F}" srcId="{2D325D5D-0AEA-43EE-B910-4F94D6FA8EE0}" destId="{F79A7D96-B361-4F22-A157-951889249F49}" srcOrd="0" destOrd="0" parTransId="{118B8EBC-445B-4FED-8031-4D41EB2E2375}" sibTransId="{C4834C90-09C6-4CC0-BBE7-7D21389C7F04}"/>
    <dgm:cxn modelId="{4D662375-1544-447F-9123-E4E409A98D73}" srcId="{2D325D5D-0AEA-43EE-B910-4F94D6FA8EE0}" destId="{147A11C9-8296-4412-869C-76145AC225A4}" srcOrd="2" destOrd="0" parTransId="{F00D1193-E8D3-4988-901F-BBF5E4F71E0C}" sibTransId="{F79FF236-AEE2-40A5-B991-DF3E76E789D1}"/>
    <dgm:cxn modelId="{8AA32980-1E21-4BD9-832C-CF7AC9A77D6C}" type="presOf" srcId="{2D325D5D-0AEA-43EE-B910-4F94D6FA8EE0}" destId="{60AED442-447A-4F35-98C7-A4909E944B29}" srcOrd="0" destOrd="0" presId="urn:microsoft.com/office/officeart/2005/8/layout/hProcess9"/>
    <dgm:cxn modelId="{53F72A94-4B09-40F5-8660-5E39DD658725}" type="presOf" srcId="{F79A7D96-B361-4F22-A157-951889249F49}" destId="{3D9B110B-D901-4FE7-AC6A-C7DC7B73FE46}" srcOrd="0" destOrd="0" presId="urn:microsoft.com/office/officeart/2005/8/layout/hProcess9"/>
    <dgm:cxn modelId="{2D0B999E-1ABE-4533-BDA0-8B4DFE4567F3}" type="presOf" srcId="{A0AC1658-9AE2-447B-B104-D2D78A3AEF2B}" destId="{87723EC0-0625-4DDA-8756-5C5A19FFA0AB}" srcOrd="0" destOrd="0" presId="urn:microsoft.com/office/officeart/2005/8/layout/hProcess9"/>
    <dgm:cxn modelId="{857FFAA0-1A5E-483E-A4A9-5679C66052AB}" srcId="{2D325D5D-0AEA-43EE-B910-4F94D6FA8EE0}" destId="{A0AC1658-9AE2-447B-B104-D2D78A3AEF2B}" srcOrd="1" destOrd="0" parTransId="{D9FA4199-7834-4FFA-9781-CC8D9EDE5751}" sibTransId="{5DBD1CEA-1FA7-466A-A015-DB9469543083}"/>
    <dgm:cxn modelId="{D6D78D54-F2B3-4DB8-81EB-A37F80495D9B}" type="presParOf" srcId="{60AED442-447A-4F35-98C7-A4909E944B29}" destId="{88E1C337-1CAD-467F-B4B0-32DCB0513BC9}" srcOrd="0" destOrd="0" presId="urn:microsoft.com/office/officeart/2005/8/layout/hProcess9"/>
    <dgm:cxn modelId="{492B0B97-E033-4DBC-9700-26738980D537}" type="presParOf" srcId="{60AED442-447A-4F35-98C7-A4909E944B29}" destId="{79B4635A-7ABB-4668-95AC-7FD9EA331E3A}" srcOrd="1" destOrd="0" presId="urn:microsoft.com/office/officeart/2005/8/layout/hProcess9"/>
    <dgm:cxn modelId="{168D6726-B58D-40C6-8A56-73E902EFC874}" type="presParOf" srcId="{79B4635A-7ABB-4668-95AC-7FD9EA331E3A}" destId="{3D9B110B-D901-4FE7-AC6A-C7DC7B73FE46}" srcOrd="0" destOrd="0" presId="urn:microsoft.com/office/officeart/2005/8/layout/hProcess9"/>
    <dgm:cxn modelId="{BDC6EE77-41A0-420E-AAE1-BC3618C1EDE7}" type="presParOf" srcId="{79B4635A-7ABB-4668-95AC-7FD9EA331E3A}" destId="{FF5FAEA2-7562-4466-A1F6-3EF2A1DDD97C}" srcOrd="1" destOrd="0" presId="urn:microsoft.com/office/officeart/2005/8/layout/hProcess9"/>
    <dgm:cxn modelId="{6AEA4EA2-A811-4C63-892E-D4E89C483560}" type="presParOf" srcId="{79B4635A-7ABB-4668-95AC-7FD9EA331E3A}" destId="{87723EC0-0625-4DDA-8756-5C5A19FFA0AB}" srcOrd="2" destOrd="0" presId="urn:microsoft.com/office/officeart/2005/8/layout/hProcess9"/>
    <dgm:cxn modelId="{1CB4F03B-CEAF-43DE-9D85-58B92A1E2095}" type="presParOf" srcId="{79B4635A-7ABB-4668-95AC-7FD9EA331E3A}" destId="{801D751A-8630-43E7-9002-4AF9ABC6E744}" srcOrd="3" destOrd="0" presId="urn:microsoft.com/office/officeart/2005/8/layout/hProcess9"/>
    <dgm:cxn modelId="{915D78D6-5072-4C99-A304-24D48D72F6C8}" type="presParOf" srcId="{79B4635A-7ABB-4668-95AC-7FD9EA331E3A}" destId="{5789177A-A3E7-4888-9BC7-ED0E4A171A4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3DD425-2A72-4040-914B-6072AC375D1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F85843D9-3A82-4C5B-9AAC-51B9744A8181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IN" dirty="0"/>
            </a:p>
          </dgm:t>
        </dgm:pt>
      </mc:Choice>
      <mc:Fallback xmlns="">
        <dgm:pt modelId="{F85843D9-3A82-4C5B-9AAC-51B9744A8181}">
          <dgm:prSet phldrT="[Text]"/>
          <dgm:spPr/>
          <dgm:t>
            <a:bodyPr/>
            <a:lstStyle/>
            <a:p>
              <a:r>
                <a:rPr lang="en-IN" b="0" i="0">
                  <a:latin typeface="Cambria Math" panose="02040503050406030204" pitchFamily="18" charset="0"/>
                </a:rPr>
                <a:t>𝐻_1</a:t>
              </a:r>
              <a:endParaRPr lang="en-IN" dirty="0"/>
            </a:p>
          </dgm:t>
        </dgm:pt>
      </mc:Fallback>
    </mc:AlternateContent>
    <dgm:pt modelId="{6EC019B8-F52C-4F5F-ADFB-90539BF1D8E5}" type="parTrans" cxnId="{52F1067A-6E01-4E04-A23A-A0FAFA8AC19B}">
      <dgm:prSet/>
      <dgm:spPr/>
      <dgm:t>
        <a:bodyPr/>
        <a:lstStyle/>
        <a:p>
          <a:endParaRPr lang="en-IN"/>
        </a:p>
      </dgm:t>
    </dgm:pt>
    <dgm:pt modelId="{0C176E32-E398-4514-B14A-A43DC8A4A9F7}" type="sibTrans" cxnId="{52F1067A-6E01-4E04-A23A-A0FAFA8AC19B}">
      <dgm:prSet/>
      <dgm:spPr/>
      <dgm:t>
        <a:bodyPr/>
        <a:lstStyle/>
        <a:p>
          <a:endParaRPr lang="en-IN"/>
        </a:p>
      </dgm:t>
    </dgm:pt>
    <dgm:pt modelId="{17E3138D-5BA8-4A3C-BAB3-E7E99DBB9963}">
      <dgm:prSet phldrT="[Text]"/>
      <dgm:spPr/>
      <dgm:t>
        <a:bodyPr/>
        <a:lstStyle/>
        <a:p>
          <a:r>
            <a:rPr lang="en-IN" dirty="0"/>
            <a:t>Not all proportions are equal</a:t>
          </a:r>
        </a:p>
      </dgm:t>
    </dgm:pt>
    <dgm:pt modelId="{DAEA12CD-DF3D-4760-A0A4-8F7A75D5EA6B}" type="parTrans" cxnId="{2688FBA8-A64F-4CFA-B229-C980B50A3FB9}">
      <dgm:prSet/>
      <dgm:spPr/>
      <dgm:t>
        <a:bodyPr/>
        <a:lstStyle/>
        <a:p>
          <a:endParaRPr lang="en-IN"/>
        </a:p>
      </dgm:t>
    </dgm:pt>
    <dgm:pt modelId="{B173F328-FD90-4DF3-B865-D31AD8563543}" type="sibTrans" cxnId="{2688FBA8-A64F-4CFA-B229-C980B50A3FB9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A4B9E058-E390-4A68-B179-E3EF3A0EE876}">
          <dgm:prSet phldrT="[Text]"/>
          <dgm:spPr/>
          <dgm:t>
            <a:bodyPr/>
            <a:lstStyle/>
            <a:p>
              <a:r>
                <a:rPr lang="en-IN" dirty="0"/>
                <a:t>If p-value&lt; </a:t>
              </a:r>
              <a14:m>
                <m:oMath xmlns:m="http://schemas.openxmlformats.org/officeDocument/2006/math">
                  <m:r>
                    <a:rPr lang="en-I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</m:oMath>
              </a14:m>
              <a:r>
                <a:rPr lang="en-IN" dirty="0"/>
                <a:t>, we reject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A4B9E058-E390-4A68-B179-E3EF3A0EE876}">
          <dgm:prSet phldrT="[Text]"/>
          <dgm:spPr/>
          <dgm:t>
            <a:bodyPr/>
            <a:lstStyle/>
            <a:p>
              <a:r>
                <a:rPr lang="en-IN" dirty="0"/>
                <a:t>If p-value&lt; </a:t>
              </a:r>
              <a:r>
                <a:rPr lang="en-IN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IN" dirty="0"/>
                <a:t>, we reject </a:t>
              </a:r>
              <a:r>
                <a:rPr lang="en-IN" b="0" i="0">
                  <a:latin typeface="Cambria Math" panose="02040503050406030204" pitchFamily="18" charset="0"/>
                </a:rPr>
                <a:t>𝐻_0</a:t>
              </a:r>
              <a:endParaRPr lang="en-IN" dirty="0"/>
            </a:p>
          </dgm:t>
        </dgm:pt>
      </mc:Fallback>
    </mc:AlternateContent>
    <dgm:pt modelId="{0C478B06-0298-429C-8DD8-484E3FAD08E4}" type="parTrans" cxnId="{D0C05224-395D-463B-A3C4-371D44982913}">
      <dgm:prSet/>
      <dgm:spPr/>
      <dgm:t>
        <a:bodyPr/>
        <a:lstStyle/>
        <a:p>
          <a:endParaRPr lang="en-IN"/>
        </a:p>
      </dgm:t>
    </dgm:pt>
    <dgm:pt modelId="{1335DC95-1BD3-4D4A-95AB-05EFA337FB49}" type="sibTrans" cxnId="{D0C05224-395D-463B-A3C4-371D44982913}">
      <dgm:prSet/>
      <dgm:spPr/>
      <dgm:t>
        <a:bodyPr/>
        <a:lstStyle/>
        <a:p>
          <a:endParaRPr lang="en-IN"/>
        </a:p>
      </dgm:t>
    </dgm:pt>
    <dgm:pt modelId="{457A9FB6-935A-4222-89DA-6AC471224DB8}" type="pres">
      <dgm:prSet presAssocID="{F23DD425-2A72-4040-914B-6072AC375D1D}" presName="CompostProcess" presStyleCnt="0">
        <dgm:presLayoutVars>
          <dgm:dir/>
          <dgm:resizeHandles val="exact"/>
        </dgm:presLayoutVars>
      </dgm:prSet>
      <dgm:spPr/>
    </dgm:pt>
    <dgm:pt modelId="{CBAB84BA-0ACF-4A29-844E-E7B4C3B5AB14}" type="pres">
      <dgm:prSet presAssocID="{F23DD425-2A72-4040-914B-6072AC375D1D}" presName="arrow" presStyleLbl="bgShp" presStyleIdx="0" presStyleCnt="1"/>
      <dgm:spPr/>
    </dgm:pt>
    <dgm:pt modelId="{1CD50882-6073-40A4-9B4C-04075930EE4B}" type="pres">
      <dgm:prSet presAssocID="{F23DD425-2A72-4040-914B-6072AC375D1D}" presName="linearProcess" presStyleCnt="0"/>
      <dgm:spPr/>
    </dgm:pt>
    <dgm:pt modelId="{A17F2BB7-5876-4C10-91B0-5EA99EC81038}" type="pres">
      <dgm:prSet presAssocID="{F85843D9-3A82-4C5B-9AAC-51B9744A8181}" presName="textNode" presStyleLbl="node1" presStyleIdx="0" presStyleCnt="3" custLinFactNeighborX="-6666" custLinFactNeighborY="2323">
        <dgm:presLayoutVars>
          <dgm:bulletEnabled val="1"/>
        </dgm:presLayoutVars>
      </dgm:prSet>
      <dgm:spPr/>
    </dgm:pt>
    <dgm:pt modelId="{CDD32FEA-A135-41A4-9EAB-24755A04B937}" type="pres">
      <dgm:prSet presAssocID="{0C176E32-E398-4514-B14A-A43DC8A4A9F7}" presName="sibTrans" presStyleCnt="0"/>
      <dgm:spPr/>
    </dgm:pt>
    <dgm:pt modelId="{54764663-6328-4218-A3CE-2439A01DCB1E}" type="pres">
      <dgm:prSet presAssocID="{17E3138D-5BA8-4A3C-BAB3-E7E99DBB9963}" presName="textNode" presStyleLbl="node1" presStyleIdx="1" presStyleCnt="3">
        <dgm:presLayoutVars>
          <dgm:bulletEnabled val="1"/>
        </dgm:presLayoutVars>
      </dgm:prSet>
      <dgm:spPr/>
    </dgm:pt>
    <dgm:pt modelId="{2EAADAC3-29CA-4E6D-A6D5-0417A2B08D63}" type="pres">
      <dgm:prSet presAssocID="{B173F328-FD90-4DF3-B865-D31AD8563543}" presName="sibTrans" presStyleCnt="0"/>
      <dgm:spPr/>
    </dgm:pt>
    <dgm:pt modelId="{1AE598D4-DBFB-4286-812F-342B010BF505}" type="pres">
      <dgm:prSet presAssocID="{A4B9E058-E390-4A68-B179-E3EF3A0EE8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0C05224-395D-463B-A3C4-371D44982913}" srcId="{F23DD425-2A72-4040-914B-6072AC375D1D}" destId="{A4B9E058-E390-4A68-B179-E3EF3A0EE876}" srcOrd="2" destOrd="0" parTransId="{0C478B06-0298-429C-8DD8-484E3FAD08E4}" sibTransId="{1335DC95-1BD3-4D4A-95AB-05EFA337FB49}"/>
    <dgm:cxn modelId="{6B23A936-D32B-4A17-BA25-5AC2369C4F5A}" type="presOf" srcId="{A4B9E058-E390-4A68-B179-E3EF3A0EE876}" destId="{1AE598D4-DBFB-4286-812F-342B010BF505}" srcOrd="0" destOrd="0" presId="urn:microsoft.com/office/officeart/2005/8/layout/hProcess9"/>
    <dgm:cxn modelId="{268EC552-C4FD-47A0-9451-5FB0D44C5A92}" type="presOf" srcId="{F85843D9-3A82-4C5B-9AAC-51B9744A8181}" destId="{A17F2BB7-5876-4C10-91B0-5EA99EC81038}" srcOrd="0" destOrd="0" presId="urn:microsoft.com/office/officeart/2005/8/layout/hProcess9"/>
    <dgm:cxn modelId="{0909D877-26DF-4075-8CF9-F005A59FBEA9}" type="presOf" srcId="{F23DD425-2A72-4040-914B-6072AC375D1D}" destId="{457A9FB6-935A-4222-89DA-6AC471224DB8}" srcOrd="0" destOrd="0" presId="urn:microsoft.com/office/officeart/2005/8/layout/hProcess9"/>
    <dgm:cxn modelId="{52F1067A-6E01-4E04-A23A-A0FAFA8AC19B}" srcId="{F23DD425-2A72-4040-914B-6072AC375D1D}" destId="{F85843D9-3A82-4C5B-9AAC-51B9744A8181}" srcOrd="0" destOrd="0" parTransId="{6EC019B8-F52C-4F5F-ADFB-90539BF1D8E5}" sibTransId="{0C176E32-E398-4514-B14A-A43DC8A4A9F7}"/>
    <dgm:cxn modelId="{EDB8D387-3E73-4EAA-8920-AF1732F22688}" type="presOf" srcId="{17E3138D-5BA8-4A3C-BAB3-E7E99DBB9963}" destId="{54764663-6328-4218-A3CE-2439A01DCB1E}" srcOrd="0" destOrd="0" presId="urn:microsoft.com/office/officeart/2005/8/layout/hProcess9"/>
    <dgm:cxn modelId="{2688FBA8-A64F-4CFA-B229-C980B50A3FB9}" srcId="{F23DD425-2A72-4040-914B-6072AC375D1D}" destId="{17E3138D-5BA8-4A3C-BAB3-E7E99DBB9963}" srcOrd="1" destOrd="0" parTransId="{DAEA12CD-DF3D-4760-A0A4-8F7A75D5EA6B}" sibTransId="{B173F328-FD90-4DF3-B865-D31AD8563543}"/>
    <dgm:cxn modelId="{3212B8C7-F38B-47C7-B11F-BBF30026DD58}" type="presParOf" srcId="{457A9FB6-935A-4222-89DA-6AC471224DB8}" destId="{CBAB84BA-0ACF-4A29-844E-E7B4C3B5AB14}" srcOrd="0" destOrd="0" presId="urn:microsoft.com/office/officeart/2005/8/layout/hProcess9"/>
    <dgm:cxn modelId="{A863B54E-D37F-414B-B830-40C90A8B6A88}" type="presParOf" srcId="{457A9FB6-935A-4222-89DA-6AC471224DB8}" destId="{1CD50882-6073-40A4-9B4C-04075930EE4B}" srcOrd="1" destOrd="0" presId="urn:microsoft.com/office/officeart/2005/8/layout/hProcess9"/>
    <dgm:cxn modelId="{AF4D3ECF-C373-4B60-AC7D-96BA1562570A}" type="presParOf" srcId="{1CD50882-6073-40A4-9B4C-04075930EE4B}" destId="{A17F2BB7-5876-4C10-91B0-5EA99EC81038}" srcOrd="0" destOrd="0" presId="urn:microsoft.com/office/officeart/2005/8/layout/hProcess9"/>
    <dgm:cxn modelId="{A77D7779-3C2A-4E5E-A4C8-9A351ABF062E}" type="presParOf" srcId="{1CD50882-6073-40A4-9B4C-04075930EE4B}" destId="{CDD32FEA-A135-41A4-9EAB-24755A04B937}" srcOrd="1" destOrd="0" presId="urn:microsoft.com/office/officeart/2005/8/layout/hProcess9"/>
    <dgm:cxn modelId="{F58F3B94-6EEF-4EB0-8D7B-215AF7E89057}" type="presParOf" srcId="{1CD50882-6073-40A4-9B4C-04075930EE4B}" destId="{54764663-6328-4218-A3CE-2439A01DCB1E}" srcOrd="2" destOrd="0" presId="urn:microsoft.com/office/officeart/2005/8/layout/hProcess9"/>
    <dgm:cxn modelId="{588E6869-4DFB-4333-B21B-46AC40D5971F}" type="presParOf" srcId="{1CD50882-6073-40A4-9B4C-04075930EE4B}" destId="{2EAADAC3-29CA-4E6D-A6D5-0417A2B08D63}" srcOrd="3" destOrd="0" presId="urn:microsoft.com/office/officeart/2005/8/layout/hProcess9"/>
    <dgm:cxn modelId="{CFAABED6-B6C6-4F55-8144-DA50DFCF6EE9}" type="presParOf" srcId="{1CD50882-6073-40A4-9B4C-04075930EE4B}" destId="{1AE598D4-DBFB-4286-812F-342B010BF5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0.xml><?xml version="1.0" encoding="utf-8"?>
<dgm:dataModel xmlns:dgm="http://schemas.openxmlformats.org/drawingml/2006/diagram" xmlns:a="http://schemas.openxmlformats.org/drawingml/2006/main">
  <dgm:ptLst>
    <dgm:pt modelId="{F23DD425-2A72-4040-914B-6072AC375D1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85843D9-3A82-4C5B-9AAC-51B9744A818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6EC019B8-F52C-4F5F-ADFB-90539BF1D8E5}" type="parTrans" cxnId="{52F1067A-6E01-4E04-A23A-A0FAFA8AC19B}">
      <dgm:prSet/>
      <dgm:spPr/>
      <dgm:t>
        <a:bodyPr/>
        <a:lstStyle/>
        <a:p>
          <a:endParaRPr lang="en-IN"/>
        </a:p>
      </dgm:t>
    </dgm:pt>
    <dgm:pt modelId="{0C176E32-E398-4514-B14A-A43DC8A4A9F7}" type="sibTrans" cxnId="{52F1067A-6E01-4E04-A23A-A0FAFA8AC19B}">
      <dgm:prSet/>
      <dgm:spPr/>
      <dgm:t>
        <a:bodyPr/>
        <a:lstStyle/>
        <a:p>
          <a:endParaRPr lang="en-IN"/>
        </a:p>
      </dgm:t>
    </dgm:pt>
    <dgm:pt modelId="{17E3138D-5BA8-4A3C-BAB3-E7E99DBB9963}">
      <dgm:prSet phldrT="[Text]"/>
      <dgm:spPr/>
      <dgm:t>
        <a:bodyPr/>
        <a:lstStyle/>
        <a:p>
          <a:r>
            <a:rPr lang="en-IN" dirty="0"/>
            <a:t>Not all proportions are equal</a:t>
          </a:r>
        </a:p>
      </dgm:t>
    </dgm:pt>
    <dgm:pt modelId="{DAEA12CD-DF3D-4760-A0A4-8F7A75D5EA6B}" type="parTrans" cxnId="{2688FBA8-A64F-4CFA-B229-C980B50A3FB9}">
      <dgm:prSet/>
      <dgm:spPr/>
      <dgm:t>
        <a:bodyPr/>
        <a:lstStyle/>
        <a:p>
          <a:endParaRPr lang="en-IN"/>
        </a:p>
      </dgm:t>
    </dgm:pt>
    <dgm:pt modelId="{B173F328-FD90-4DF3-B865-D31AD8563543}" type="sibTrans" cxnId="{2688FBA8-A64F-4CFA-B229-C980B50A3FB9}">
      <dgm:prSet/>
      <dgm:spPr/>
      <dgm:t>
        <a:bodyPr/>
        <a:lstStyle/>
        <a:p>
          <a:endParaRPr lang="en-IN"/>
        </a:p>
      </dgm:t>
    </dgm:pt>
    <dgm:pt modelId="{A4B9E058-E390-4A68-B179-E3EF3A0EE87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C478B06-0298-429C-8DD8-484E3FAD08E4}" type="parTrans" cxnId="{D0C05224-395D-463B-A3C4-371D44982913}">
      <dgm:prSet/>
      <dgm:spPr/>
      <dgm:t>
        <a:bodyPr/>
        <a:lstStyle/>
        <a:p>
          <a:endParaRPr lang="en-IN"/>
        </a:p>
      </dgm:t>
    </dgm:pt>
    <dgm:pt modelId="{1335DC95-1BD3-4D4A-95AB-05EFA337FB49}" type="sibTrans" cxnId="{D0C05224-395D-463B-A3C4-371D44982913}">
      <dgm:prSet/>
      <dgm:spPr/>
      <dgm:t>
        <a:bodyPr/>
        <a:lstStyle/>
        <a:p>
          <a:endParaRPr lang="en-IN"/>
        </a:p>
      </dgm:t>
    </dgm:pt>
    <dgm:pt modelId="{457A9FB6-935A-4222-89DA-6AC471224DB8}" type="pres">
      <dgm:prSet presAssocID="{F23DD425-2A72-4040-914B-6072AC375D1D}" presName="CompostProcess" presStyleCnt="0">
        <dgm:presLayoutVars>
          <dgm:dir/>
          <dgm:resizeHandles val="exact"/>
        </dgm:presLayoutVars>
      </dgm:prSet>
      <dgm:spPr/>
    </dgm:pt>
    <dgm:pt modelId="{CBAB84BA-0ACF-4A29-844E-E7B4C3B5AB14}" type="pres">
      <dgm:prSet presAssocID="{F23DD425-2A72-4040-914B-6072AC375D1D}" presName="arrow" presStyleLbl="bgShp" presStyleIdx="0" presStyleCnt="1"/>
      <dgm:spPr/>
    </dgm:pt>
    <dgm:pt modelId="{1CD50882-6073-40A4-9B4C-04075930EE4B}" type="pres">
      <dgm:prSet presAssocID="{F23DD425-2A72-4040-914B-6072AC375D1D}" presName="linearProcess" presStyleCnt="0"/>
      <dgm:spPr/>
    </dgm:pt>
    <dgm:pt modelId="{A17F2BB7-5876-4C10-91B0-5EA99EC81038}" type="pres">
      <dgm:prSet presAssocID="{F85843D9-3A82-4C5B-9AAC-51B9744A8181}" presName="textNode" presStyleLbl="node1" presStyleIdx="0" presStyleCnt="3" custLinFactNeighborX="-6666" custLinFactNeighborY="2323">
        <dgm:presLayoutVars>
          <dgm:bulletEnabled val="1"/>
        </dgm:presLayoutVars>
      </dgm:prSet>
      <dgm:spPr/>
    </dgm:pt>
    <dgm:pt modelId="{CDD32FEA-A135-41A4-9EAB-24755A04B937}" type="pres">
      <dgm:prSet presAssocID="{0C176E32-E398-4514-B14A-A43DC8A4A9F7}" presName="sibTrans" presStyleCnt="0"/>
      <dgm:spPr/>
    </dgm:pt>
    <dgm:pt modelId="{54764663-6328-4218-A3CE-2439A01DCB1E}" type="pres">
      <dgm:prSet presAssocID="{17E3138D-5BA8-4A3C-BAB3-E7E99DBB9963}" presName="textNode" presStyleLbl="node1" presStyleIdx="1" presStyleCnt="3">
        <dgm:presLayoutVars>
          <dgm:bulletEnabled val="1"/>
        </dgm:presLayoutVars>
      </dgm:prSet>
      <dgm:spPr/>
    </dgm:pt>
    <dgm:pt modelId="{2EAADAC3-29CA-4E6D-A6D5-0417A2B08D63}" type="pres">
      <dgm:prSet presAssocID="{B173F328-FD90-4DF3-B865-D31AD8563543}" presName="sibTrans" presStyleCnt="0"/>
      <dgm:spPr/>
    </dgm:pt>
    <dgm:pt modelId="{1AE598D4-DBFB-4286-812F-342B010BF505}" type="pres">
      <dgm:prSet presAssocID="{A4B9E058-E390-4A68-B179-E3EF3A0EE8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0C05224-395D-463B-A3C4-371D44982913}" srcId="{F23DD425-2A72-4040-914B-6072AC375D1D}" destId="{A4B9E058-E390-4A68-B179-E3EF3A0EE876}" srcOrd="2" destOrd="0" parTransId="{0C478B06-0298-429C-8DD8-484E3FAD08E4}" sibTransId="{1335DC95-1BD3-4D4A-95AB-05EFA337FB49}"/>
    <dgm:cxn modelId="{6B23A936-D32B-4A17-BA25-5AC2369C4F5A}" type="presOf" srcId="{A4B9E058-E390-4A68-B179-E3EF3A0EE876}" destId="{1AE598D4-DBFB-4286-812F-342B010BF505}" srcOrd="0" destOrd="0" presId="urn:microsoft.com/office/officeart/2005/8/layout/hProcess9"/>
    <dgm:cxn modelId="{268EC552-C4FD-47A0-9451-5FB0D44C5A92}" type="presOf" srcId="{F85843D9-3A82-4C5B-9AAC-51B9744A8181}" destId="{A17F2BB7-5876-4C10-91B0-5EA99EC81038}" srcOrd="0" destOrd="0" presId="urn:microsoft.com/office/officeart/2005/8/layout/hProcess9"/>
    <dgm:cxn modelId="{0909D877-26DF-4075-8CF9-F005A59FBEA9}" type="presOf" srcId="{F23DD425-2A72-4040-914B-6072AC375D1D}" destId="{457A9FB6-935A-4222-89DA-6AC471224DB8}" srcOrd="0" destOrd="0" presId="urn:microsoft.com/office/officeart/2005/8/layout/hProcess9"/>
    <dgm:cxn modelId="{52F1067A-6E01-4E04-A23A-A0FAFA8AC19B}" srcId="{F23DD425-2A72-4040-914B-6072AC375D1D}" destId="{F85843D9-3A82-4C5B-9AAC-51B9744A8181}" srcOrd="0" destOrd="0" parTransId="{6EC019B8-F52C-4F5F-ADFB-90539BF1D8E5}" sibTransId="{0C176E32-E398-4514-B14A-A43DC8A4A9F7}"/>
    <dgm:cxn modelId="{EDB8D387-3E73-4EAA-8920-AF1732F22688}" type="presOf" srcId="{17E3138D-5BA8-4A3C-BAB3-E7E99DBB9963}" destId="{54764663-6328-4218-A3CE-2439A01DCB1E}" srcOrd="0" destOrd="0" presId="urn:microsoft.com/office/officeart/2005/8/layout/hProcess9"/>
    <dgm:cxn modelId="{2688FBA8-A64F-4CFA-B229-C980B50A3FB9}" srcId="{F23DD425-2A72-4040-914B-6072AC375D1D}" destId="{17E3138D-5BA8-4A3C-BAB3-E7E99DBB9963}" srcOrd="1" destOrd="0" parTransId="{DAEA12CD-DF3D-4760-A0A4-8F7A75D5EA6B}" sibTransId="{B173F328-FD90-4DF3-B865-D31AD8563543}"/>
    <dgm:cxn modelId="{3212B8C7-F38B-47C7-B11F-BBF30026DD58}" type="presParOf" srcId="{457A9FB6-935A-4222-89DA-6AC471224DB8}" destId="{CBAB84BA-0ACF-4A29-844E-E7B4C3B5AB14}" srcOrd="0" destOrd="0" presId="urn:microsoft.com/office/officeart/2005/8/layout/hProcess9"/>
    <dgm:cxn modelId="{A863B54E-D37F-414B-B830-40C90A8B6A88}" type="presParOf" srcId="{457A9FB6-935A-4222-89DA-6AC471224DB8}" destId="{1CD50882-6073-40A4-9B4C-04075930EE4B}" srcOrd="1" destOrd="0" presId="urn:microsoft.com/office/officeart/2005/8/layout/hProcess9"/>
    <dgm:cxn modelId="{AF4D3ECF-C373-4B60-AC7D-96BA1562570A}" type="presParOf" srcId="{1CD50882-6073-40A4-9B4C-04075930EE4B}" destId="{A17F2BB7-5876-4C10-91B0-5EA99EC81038}" srcOrd="0" destOrd="0" presId="urn:microsoft.com/office/officeart/2005/8/layout/hProcess9"/>
    <dgm:cxn modelId="{A77D7779-3C2A-4E5E-A4C8-9A351ABF062E}" type="presParOf" srcId="{1CD50882-6073-40A4-9B4C-04075930EE4B}" destId="{CDD32FEA-A135-41A4-9EAB-24755A04B937}" srcOrd="1" destOrd="0" presId="urn:microsoft.com/office/officeart/2005/8/layout/hProcess9"/>
    <dgm:cxn modelId="{F58F3B94-6EEF-4EB0-8D7B-215AF7E89057}" type="presParOf" srcId="{1CD50882-6073-40A4-9B4C-04075930EE4B}" destId="{54764663-6328-4218-A3CE-2439A01DCB1E}" srcOrd="2" destOrd="0" presId="urn:microsoft.com/office/officeart/2005/8/layout/hProcess9"/>
    <dgm:cxn modelId="{588E6869-4DFB-4333-B21B-46AC40D5971F}" type="presParOf" srcId="{1CD50882-6073-40A4-9B4C-04075930EE4B}" destId="{2EAADAC3-29CA-4E6D-A6D5-0417A2B08D63}" srcOrd="3" destOrd="0" presId="urn:microsoft.com/office/officeart/2005/8/layout/hProcess9"/>
    <dgm:cxn modelId="{CFAABED6-B6C6-4F55-8144-DA50DFCF6EE9}" type="presParOf" srcId="{1CD50882-6073-40A4-9B4C-04075930EE4B}" destId="{1AE598D4-DBFB-4286-812F-342B010BF5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C3848-6504-4F10-AD3C-41C73DD614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D34D8D5-7B3E-4607-B0CC-61265F7B8478}">
      <dgm:prSet phldrT="[Text]" custT="1"/>
      <dgm:spPr/>
      <dgm:t>
        <a:bodyPr/>
        <a:lstStyle/>
        <a:p>
          <a:r>
            <a:rPr lang="en-IN" sz="2000" dirty="0"/>
            <a:t>Normality Test </a:t>
          </a:r>
        </a:p>
      </dgm:t>
    </dgm:pt>
    <dgm:pt modelId="{568D0242-2EE6-437F-9395-834B0FC9E620}" type="parTrans" cxnId="{9A5B4A38-7C41-44B9-9AD6-072AE016611B}">
      <dgm:prSet/>
      <dgm:spPr/>
      <dgm:t>
        <a:bodyPr/>
        <a:lstStyle/>
        <a:p>
          <a:endParaRPr lang="en-IN"/>
        </a:p>
      </dgm:t>
    </dgm:pt>
    <dgm:pt modelId="{14B01F27-F444-4634-ADBF-B8A7D0F42C33}" type="sibTrans" cxnId="{9A5B4A38-7C41-44B9-9AD6-072AE016611B}">
      <dgm:prSet/>
      <dgm:spPr/>
      <dgm:t>
        <a:bodyPr/>
        <a:lstStyle/>
        <a:p>
          <a:endParaRPr lang="en-IN"/>
        </a:p>
      </dgm:t>
    </dgm:pt>
    <dgm:pt modelId="{328C6EA0-2660-48C5-9CC8-8FD4C3E936A4}">
      <dgm:prSet phldrT="[Text]" custT="1"/>
      <dgm:spPr/>
      <dgm:t>
        <a:bodyPr/>
        <a:lstStyle/>
        <a:p>
          <a:r>
            <a:rPr lang="en-IN" sz="2000" dirty="0"/>
            <a:t>Paired t test</a:t>
          </a:r>
        </a:p>
      </dgm:t>
    </dgm:pt>
    <dgm:pt modelId="{DE78AB1B-B909-4F29-955D-B3816E999282}" type="parTrans" cxnId="{B7E17307-FC5B-461D-B3A7-4A0E6A739335}">
      <dgm:prSet/>
      <dgm:spPr/>
      <dgm:t>
        <a:bodyPr/>
        <a:lstStyle/>
        <a:p>
          <a:endParaRPr lang="en-IN"/>
        </a:p>
      </dgm:t>
    </dgm:pt>
    <dgm:pt modelId="{B690EC8E-9029-4220-BF9E-6884A58E60E3}" type="sibTrans" cxnId="{B7E17307-FC5B-461D-B3A7-4A0E6A739335}">
      <dgm:prSet/>
      <dgm:spPr/>
      <dgm:t>
        <a:bodyPr/>
        <a:lstStyle/>
        <a:p>
          <a:endParaRPr lang="en-IN"/>
        </a:p>
      </dgm:t>
    </dgm:pt>
    <dgm:pt modelId="{33929890-C1E0-490D-AB33-BB03E00205D3}">
      <dgm:prSet/>
      <dgm:spPr/>
      <dgm:t>
        <a:bodyPr/>
        <a:lstStyle/>
        <a:p>
          <a:endParaRPr lang="en-IN" dirty="0"/>
        </a:p>
      </dgm:t>
    </dgm:pt>
    <dgm:pt modelId="{6F3089E3-9836-4C0F-BC20-52093E19655C}" type="parTrans" cxnId="{48D8B964-CEDF-4B66-8EFA-6380C8A50055}">
      <dgm:prSet/>
      <dgm:spPr/>
      <dgm:t>
        <a:bodyPr/>
        <a:lstStyle/>
        <a:p>
          <a:endParaRPr lang="en-IN"/>
        </a:p>
      </dgm:t>
    </dgm:pt>
    <dgm:pt modelId="{D73205DB-932A-4A3B-8FB7-4B2E3CEC4A13}" type="sibTrans" cxnId="{48D8B964-CEDF-4B66-8EFA-6380C8A50055}">
      <dgm:prSet/>
      <dgm:spPr/>
      <dgm:t>
        <a:bodyPr/>
        <a:lstStyle/>
        <a:p>
          <a:endParaRPr lang="en-IN"/>
        </a:p>
      </dgm:t>
    </dgm:pt>
    <dgm:pt modelId="{79EC9213-1FCD-41C0-9013-5F8F08065CF9}" type="pres">
      <dgm:prSet presAssocID="{4EFC3848-6504-4F10-AD3C-41C73DD614DF}" presName="linearFlow" presStyleCnt="0">
        <dgm:presLayoutVars>
          <dgm:dir/>
          <dgm:animLvl val="lvl"/>
          <dgm:resizeHandles val="exact"/>
        </dgm:presLayoutVars>
      </dgm:prSet>
      <dgm:spPr/>
    </dgm:pt>
    <dgm:pt modelId="{EE173643-557F-4B16-8BF6-4984F94C9ED6}" type="pres">
      <dgm:prSet presAssocID="{5D34D8D5-7B3E-4607-B0CC-61265F7B8478}" presName="composite" presStyleCnt="0"/>
      <dgm:spPr/>
    </dgm:pt>
    <dgm:pt modelId="{699DA1BB-E0B9-4EB3-9695-1AEB4D04B8FD}" type="pres">
      <dgm:prSet presAssocID="{5D34D8D5-7B3E-4607-B0CC-61265F7B847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3CD3AB1-A57D-48D3-88AB-03FA4213DBA2}" type="pres">
      <dgm:prSet presAssocID="{5D34D8D5-7B3E-4607-B0CC-61265F7B8478}" presName="descendantText" presStyleLbl="alignAcc1" presStyleIdx="0" presStyleCnt="2">
        <dgm:presLayoutVars>
          <dgm:bulletEnabled val="1"/>
        </dgm:presLayoutVars>
      </dgm:prSet>
      <dgm:spPr/>
    </dgm:pt>
    <dgm:pt modelId="{9A1C1E93-3EA4-40C9-A302-FFB387B44C46}" type="pres">
      <dgm:prSet presAssocID="{14B01F27-F444-4634-ADBF-B8A7D0F42C33}" presName="sp" presStyleCnt="0"/>
      <dgm:spPr/>
    </dgm:pt>
    <dgm:pt modelId="{029FFFD0-04EF-46F5-A29F-C636481703E9}" type="pres">
      <dgm:prSet presAssocID="{328C6EA0-2660-48C5-9CC8-8FD4C3E936A4}" presName="composite" presStyleCnt="0"/>
      <dgm:spPr/>
    </dgm:pt>
    <dgm:pt modelId="{FB2525E7-8719-48A3-8FEA-71D44358176B}" type="pres">
      <dgm:prSet presAssocID="{328C6EA0-2660-48C5-9CC8-8FD4C3E936A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764D777-9014-429C-A48D-FB2D3657D712}" type="pres">
      <dgm:prSet presAssocID="{328C6EA0-2660-48C5-9CC8-8FD4C3E936A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7E17307-FC5B-461D-B3A7-4A0E6A739335}" srcId="{4EFC3848-6504-4F10-AD3C-41C73DD614DF}" destId="{328C6EA0-2660-48C5-9CC8-8FD4C3E936A4}" srcOrd="1" destOrd="0" parTransId="{DE78AB1B-B909-4F29-955D-B3816E999282}" sibTransId="{B690EC8E-9029-4220-BF9E-6884A58E60E3}"/>
    <dgm:cxn modelId="{430CA519-C851-4334-9592-11D666084238}" type="presOf" srcId="{4EFC3848-6504-4F10-AD3C-41C73DD614DF}" destId="{79EC9213-1FCD-41C0-9013-5F8F08065CF9}" srcOrd="0" destOrd="0" presId="urn:microsoft.com/office/officeart/2005/8/layout/chevron2"/>
    <dgm:cxn modelId="{9A5B4A38-7C41-44B9-9AD6-072AE016611B}" srcId="{4EFC3848-6504-4F10-AD3C-41C73DD614DF}" destId="{5D34D8D5-7B3E-4607-B0CC-61265F7B8478}" srcOrd="0" destOrd="0" parTransId="{568D0242-2EE6-437F-9395-834B0FC9E620}" sibTransId="{14B01F27-F444-4634-ADBF-B8A7D0F42C33}"/>
    <dgm:cxn modelId="{48D8B964-CEDF-4B66-8EFA-6380C8A50055}" srcId="{5D34D8D5-7B3E-4607-B0CC-61265F7B8478}" destId="{33929890-C1E0-490D-AB33-BB03E00205D3}" srcOrd="0" destOrd="0" parTransId="{6F3089E3-9836-4C0F-BC20-52093E19655C}" sibTransId="{D73205DB-932A-4A3B-8FB7-4B2E3CEC4A13}"/>
    <dgm:cxn modelId="{8A63EC6D-14A1-4AB8-BDD6-A387AEFD7AAE}" type="presOf" srcId="{328C6EA0-2660-48C5-9CC8-8FD4C3E936A4}" destId="{FB2525E7-8719-48A3-8FEA-71D44358176B}" srcOrd="0" destOrd="0" presId="urn:microsoft.com/office/officeart/2005/8/layout/chevron2"/>
    <dgm:cxn modelId="{460C3CC4-C177-4B9B-BA2E-AC075F5A8EDE}" type="presOf" srcId="{33929890-C1E0-490D-AB33-BB03E00205D3}" destId="{83CD3AB1-A57D-48D3-88AB-03FA4213DBA2}" srcOrd="0" destOrd="0" presId="urn:microsoft.com/office/officeart/2005/8/layout/chevron2"/>
    <dgm:cxn modelId="{F0254CDF-C182-4F18-9E97-C1C4CCA0440E}" type="presOf" srcId="{5D34D8D5-7B3E-4607-B0CC-61265F7B8478}" destId="{699DA1BB-E0B9-4EB3-9695-1AEB4D04B8FD}" srcOrd="0" destOrd="0" presId="urn:microsoft.com/office/officeart/2005/8/layout/chevron2"/>
    <dgm:cxn modelId="{9A25D86C-5132-4184-875A-02745F0DD120}" type="presParOf" srcId="{79EC9213-1FCD-41C0-9013-5F8F08065CF9}" destId="{EE173643-557F-4B16-8BF6-4984F94C9ED6}" srcOrd="0" destOrd="0" presId="urn:microsoft.com/office/officeart/2005/8/layout/chevron2"/>
    <dgm:cxn modelId="{411454A0-DC3A-430D-AC56-9FC8E65E16DB}" type="presParOf" srcId="{EE173643-557F-4B16-8BF6-4984F94C9ED6}" destId="{699DA1BB-E0B9-4EB3-9695-1AEB4D04B8FD}" srcOrd="0" destOrd="0" presId="urn:microsoft.com/office/officeart/2005/8/layout/chevron2"/>
    <dgm:cxn modelId="{2D0A154D-4D8E-4EEE-A1D3-B4028056A95B}" type="presParOf" srcId="{EE173643-557F-4B16-8BF6-4984F94C9ED6}" destId="{83CD3AB1-A57D-48D3-88AB-03FA4213DBA2}" srcOrd="1" destOrd="0" presId="urn:microsoft.com/office/officeart/2005/8/layout/chevron2"/>
    <dgm:cxn modelId="{DEEA5070-2DB0-40F9-937F-0D8BADE1EFA5}" type="presParOf" srcId="{79EC9213-1FCD-41C0-9013-5F8F08065CF9}" destId="{9A1C1E93-3EA4-40C9-A302-FFB387B44C46}" srcOrd="1" destOrd="0" presId="urn:microsoft.com/office/officeart/2005/8/layout/chevron2"/>
    <dgm:cxn modelId="{5EE937BB-8802-4558-8EE8-BFFDC914D209}" type="presParOf" srcId="{79EC9213-1FCD-41C0-9013-5F8F08065CF9}" destId="{029FFFD0-04EF-46F5-A29F-C636481703E9}" srcOrd="2" destOrd="0" presId="urn:microsoft.com/office/officeart/2005/8/layout/chevron2"/>
    <dgm:cxn modelId="{D049F8AD-7C32-4CBE-A81B-51ABFF60E434}" type="presParOf" srcId="{029FFFD0-04EF-46F5-A29F-C636481703E9}" destId="{FB2525E7-8719-48A3-8FEA-71D44358176B}" srcOrd="0" destOrd="0" presId="urn:microsoft.com/office/officeart/2005/8/layout/chevron2"/>
    <dgm:cxn modelId="{B858E633-10BA-4DCC-8DF9-37D8CE2BFAA2}" type="presParOf" srcId="{029FFFD0-04EF-46F5-A29F-C636481703E9}" destId="{6764D777-9014-429C-A48D-FB2D3657D7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C3848-6504-4F10-AD3C-41C73DD614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D34D8D5-7B3E-4607-B0CC-61265F7B8478}">
      <dgm:prSet phldrT="[Text]" custT="1"/>
      <dgm:spPr/>
      <dgm:t>
        <a:bodyPr/>
        <a:lstStyle/>
        <a:p>
          <a:r>
            <a:rPr lang="en-IN" sz="2000" dirty="0"/>
            <a:t>Normality Test </a:t>
          </a:r>
        </a:p>
      </dgm:t>
    </dgm:pt>
    <dgm:pt modelId="{568D0242-2EE6-437F-9395-834B0FC9E620}" type="parTrans" cxnId="{9A5B4A38-7C41-44B9-9AD6-072AE016611B}">
      <dgm:prSet/>
      <dgm:spPr/>
      <dgm:t>
        <a:bodyPr/>
        <a:lstStyle/>
        <a:p>
          <a:endParaRPr lang="en-IN"/>
        </a:p>
      </dgm:t>
    </dgm:pt>
    <dgm:pt modelId="{14B01F27-F444-4634-ADBF-B8A7D0F42C33}" type="sibTrans" cxnId="{9A5B4A38-7C41-44B9-9AD6-072AE016611B}">
      <dgm:prSet/>
      <dgm:spPr/>
      <dgm:t>
        <a:bodyPr/>
        <a:lstStyle/>
        <a:p>
          <a:endParaRPr lang="en-IN"/>
        </a:p>
      </dgm:t>
    </dgm:pt>
    <dgm:pt modelId="{39E53F2F-7F5F-4766-9671-FFE905CAC84B}">
      <dgm:prSet phldrT="[Text]" custT="1"/>
      <dgm:spPr/>
      <dgm:t>
        <a:bodyPr/>
        <a:lstStyle/>
        <a:p>
          <a:r>
            <a:rPr lang="en-IN" sz="2000" dirty="0"/>
            <a:t>Variance Test</a:t>
          </a:r>
        </a:p>
      </dgm:t>
    </dgm:pt>
    <dgm:pt modelId="{D2EC7462-7E1D-414F-97FB-0ADCC92151C6}" type="parTrans" cxnId="{25EFA0E5-8894-409F-8FCD-F6CB6CE22C18}">
      <dgm:prSet/>
      <dgm:spPr/>
      <dgm:t>
        <a:bodyPr/>
        <a:lstStyle/>
        <a:p>
          <a:endParaRPr lang="en-IN"/>
        </a:p>
      </dgm:t>
    </dgm:pt>
    <dgm:pt modelId="{43A92FFD-CD8F-4615-97ED-8D0F5D8EEFE1}" type="sibTrans" cxnId="{25EFA0E5-8894-409F-8FCD-F6CB6CE22C18}">
      <dgm:prSet/>
      <dgm:spPr/>
      <dgm:t>
        <a:bodyPr/>
        <a:lstStyle/>
        <a:p>
          <a:endParaRPr lang="en-IN"/>
        </a:p>
      </dgm:t>
    </dgm:pt>
    <dgm:pt modelId="{328C6EA0-2660-48C5-9CC8-8FD4C3E936A4}">
      <dgm:prSet phldrT="[Text]" custT="1"/>
      <dgm:spPr/>
      <dgm:t>
        <a:bodyPr/>
        <a:lstStyle/>
        <a:p>
          <a:r>
            <a:rPr lang="en-IN" sz="2000" dirty="0"/>
            <a:t>2 Sample Test</a:t>
          </a:r>
        </a:p>
      </dgm:t>
    </dgm:pt>
    <dgm:pt modelId="{DE78AB1B-B909-4F29-955D-B3816E999282}" type="parTrans" cxnId="{B7E17307-FC5B-461D-B3A7-4A0E6A739335}">
      <dgm:prSet/>
      <dgm:spPr/>
      <dgm:t>
        <a:bodyPr/>
        <a:lstStyle/>
        <a:p>
          <a:endParaRPr lang="en-IN"/>
        </a:p>
      </dgm:t>
    </dgm:pt>
    <dgm:pt modelId="{B690EC8E-9029-4220-BF9E-6884A58E60E3}" type="sibTrans" cxnId="{B7E17307-FC5B-461D-B3A7-4A0E6A739335}">
      <dgm:prSet/>
      <dgm:spPr/>
      <dgm:t>
        <a:bodyPr/>
        <a:lstStyle/>
        <a:p>
          <a:endParaRPr lang="en-IN"/>
        </a:p>
      </dgm:t>
    </dgm:pt>
    <dgm:pt modelId="{33929890-C1E0-490D-AB33-BB03E00205D3}">
      <dgm:prSet/>
      <dgm:spPr/>
      <dgm:t>
        <a:bodyPr/>
        <a:lstStyle/>
        <a:p>
          <a:endParaRPr lang="en-IN" dirty="0"/>
        </a:p>
      </dgm:t>
    </dgm:pt>
    <dgm:pt modelId="{6F3089E3-9836-4C0F-BC20-52093E19655C}" type="parTrans" cxnId="{48D8B964-CEDF-4B66-8EFA-6380C8A50055}">
      <dgm:prSet/>
      <dgm:spPr/>
      <dgm:t>
        <a:bodyPr/>
        <a:lstStyle/>
        <a:p>
          <a:endParaRPr lang="en-IN"/>
        </a:p>
      </dgm:t>
    </dgm:pt>
    <dgm:pt modelId="{D73205DB-932A-4A3B-8FB7-4B2E3CEC4A13}" type="sibTrans" cxnId="{48D8B964-CEDF-4B66-8EFA-6380C8A50055}">
      <dgm:prSet/>
      <dgm:spPr/>
      <dgm:t>
        <a:bodyPr/>
        <a:lstStyle/>
        <a:p>
          <a:endParaRPr lang="en-IN"/>
        </a:p>
      </dgm:t>
    </dgm:pt>
    <dgm:pt modelId="{79EC9213-1FCD-41C0-9013-5F8F08065CF9}" type="pres">
      <dgm:prSet presAssocID="{4EFC3848-6504-4F10-AD3C-41C73DD614DF}" presName="linearFlow" presStyleCnt="0">
        <dgm:presLayoutVars>
          <dgm:dir/>
          <dgm:animLvl val="lvl"/>
          <dgm:resizeHandles val="exact"/>
        </dgm:presLayoutVars>
      </dgm:prSet>
      <dgm:spPr/>
    </dgm:pt>
    <dgm:pt modelId="{EE173643-557F-4B16-8BF6-4984F94C9ED6}" type="pres">
      <dgm:prSet presAssocID="{5D34D8D5-7B3E-4607-B0CC-61265F7B8478}" presName="composite" presStyleCnt="0"/>
      <dgm:spPr/>
    </dgm:pt>
    <dgm:pt modelId="{699DA1BB-E0B9-4EB3-9695-1AEB4D04B8FD}" type="pres">
      <dgm:prSet presAssocID="{5D34D8D5-7B3E-4607-B0CC-61265F7B84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3CD3AB1-A57D-48D3-88AB-03FA4213DBA2}" type="pres">
      <dgm:prSet presAssocID="{5D34D8D5-7B3E-4607-B0CC-61265F7B8478}" presName="descendantText" presStyleLbl="alignAcc1" presStyleIdx="0" presStyleCnt="3">
        <dgm:presLayoutVars>
          <dgm:bulletEnabled val="1"/>
        </dgm:presLayoutVars>
      </dgm:prSet>
      <dgm:spPr/>
    </dgm:pt>
    <dgm:pt modelId="{9A1C1E93-3EA4-40C9-A302-FFB387B44C46}" type="pres">
      <dgm:prSet presAssocID="{14B01F27-F444-4634-ADBF-B8A7D0F42C33}" presName="sp" presStyleCnt="0"/>
      <dgm:spPr/>
    </dgm:pt>
    <dgm:pt modelId="{C8CD1707-953E-41E7-9414-F49A9DABEA0D}" type="pres">
      <dgm:prSet presAssocID="{39E53F2F-7F5F-4766-9671-FFE905CAC84B}" presName="composite" presStyleCnt="0"/>
      <dgm:spPr/>
    </dgm:pt>
    <dgm:pt modelId="{16F12779-6DBD-41BA-99A2-0BD8F9690D1A}" type="pres">
      <dgm:prSet presAssocID="{39E53F2F-7F5F-4766-9671-FFE905CAC84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8EC6C91-005D-43FD-A6D4-EB4F8D5817EB}" type="pres">
      <dgm:prSet presAssocID="{39E53F2F-7F5F-4766-9671-FFE905CAC84B}" presName="descendantText" presStyleLbl="alignAcc1" presStyleIdx="1" presStyleCnt="3">
        <dgm:presLayoutVars>
          <dgm:bulletEnabled val="1"/>
        </dgm:presLayoutVars>
      </dgm:prSet>
      <dgm:spPr/>
    </dgm:pt>
    <dgm:pt modelId="{B015F9F9-FCDC-4EB7-A7C0-14C23CBBDCF3}" type="pres">
      <dgm:prSet presAssocID="{43A92FFD-CD8F-4615-97ED-8D0F5D8EEFE1}" presName="sp" presStyleCnt="0"/>
      <dgm:spPr/>
    </dgm:pt>
    <dgm:pt modelId="{029FFFD0-04EF-46F5-A29F-C636481703E9}" type="pres">
      <dgm:prSet presAssocID="{328C6EA0-2660-48C5-9CC8-8FD4C3E936A4}" presName="composite" presStyleCnt="0"/>
      <dgm:spPr/>
    </dgm:pt>
    <dgm:pt modelId="{FB2525E7-8719-48A3-8FEA-71D44358176B}" type="pres">
      <dgm:prSet presAssocID="{328C6EA0-2660-48C5-9CC8-8FD4C3E936A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764D777-9014-429C-A48D-FB2D3657D712}" type="pres">
      <dgm:prSet presAssocID="{328C6EA0-2660-48C5-9CC8-8FD4C3E936A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7E17307-FC5B-461D-B3A7-4A0E6A739335}" srcId="{4EFC3848-6504-4F10-AD3C-41C73DD614DF}" destId="{328C6EA0-2660-48C5-9CC8-8FD4C3E936A4}" srcOrd="2" destOrd="0" parTransId="{DE78AB1B-B909-4F29-955D-B3816E999282}" sibTransId="{B690EC8E-9029-4220-BF9E-6884A58E60E3}"/>
    <dgm:cxn modelId="{0BF5DF0B-3E65-493C-9429-BAE4E97B26BF}" type="presOf" srcId="{39E53F2F-7F5F-4766-9671-FFE905CAC84B}" destId="{16F12779-6DBD-41BA-99A2-0BD8F9690D1A}" srcOrd="0" destOrd="0" presId="urn:microsoft.com/office/officeart/2005/8/layout/chevron2"/>
    <dgm:cxn modelId="{430CA519-C851-4334-9592-11D666084238}" type="presOf" srcId="{4EFC3848-6504-4F10-AD3C-41C73DD614DF}" destId="{79EC9213-1FCD-41C0-9013-5F8F08065CF9}" srcOrd="0" destOrd="0" presId="urn:microsoft.com/office/officeart/2005/8/layout/chevron2"/>
    <dgm:cxn modelId="{9A5B4A38-7C41-44B9-9AD6-072AE016611B}" srcId="{4EFC3848-6504-4F10-AD3C-41C73DD614DF}" destId="{5D34D8D5-7B3E-4607-B0CC-61265F7B8478}" srcOrd="0" destOrd="0" parTransId="{568D0242-2EE6-437F-9395-834B0FC9E620}" sibTransId="{14B01F27-F444-4634-ADBF-B8A7D0F42C33}"/>
    <dgm:cxn modelId="{48D8B964-CEDF-4B66-8EFA-6380C8A50055}" srcId="{5D34D8D5-7B3E-4607-B0CC-61265F7B8478}" destId="{33929890-C1E0-490D-AB33-BB03E00205D3}" srcOrd="0" destOrd="0" parTransId="{6F3089E3-9836-4C0F-BC20-52093E19655C}" sibTransId="{D73205DB-932A-4A3B-8FB7-4B2E3CEC4A13}"/>
    <dgm:cxn modelId="{8A63EC6D-14A1-4AB8-BDD6-A387AEFD7AAE}" type="presOf" srcId="{328C6EA0-2660-48C5-9CC8-8FD4C3E936A4}" destId="{FB2525E7-8719-48A3-8FEA-71D44358176B}" srcOrd="0" destOrd="0" presId="urn:microsoft.com/office/officeart/2005/8/layout/chevron2"/>
    <dgm:cxn modelId="{460C3CC4-C177-4B9B-BA2E-AC075F5A8EDE}" type="presOf" srcId="{33929890-C1E0-490D-AB33-BB03E00205D3}" destId="{83CD3AB1-A57D-48D3-88AB-03FA4213DBA2}" srcOrd="0" destOrd="0" presId="urn:microsoft.com/office/officeart/2005/8/layout/chevron2"/>
    <dgm:cxn modelId="{F0254CDF-C182-4F18-9E97-C1C4CCA0440E}" type="presOf" srcId="{5D34D8D5-7B3E-4607-B0CC-61265F7B8478}" destId="{699DA1BB-E0B9-4EB3-9695-1AEB4D04B8FD}" srcOrd="0" destOrd="0" presId="urn:microsoft.com/office/officeart/2005/8/layout/chevron2"/>
    <dgm:cxn modelId="{25EFA0E5-8894-409F-8FCD-F6CB6CE22C18}" srcId="{4EFC3848-6504-4F10-AD3C-41C73DD614DF}" destId="{39E53F2F-7F5F-4766-9671-FFE905CAC84B}" srcOrd="1" destOrd="0" parTransId="{D2EC7462-7E1D-414F-97FB-0ADCC92151C6}" sibTransId="{43A92FFD-CD8F-4615-97ED-8D0F5D8EEFE1}"/>
    <dgm:cxn modelId="{9A25D86C-5132-4184-875A-02745F0DD120}" type="presParOf" srcId="{79EC9213-1FCD-41C0-9013-5F8F08065CF9}" destId="{EE173643-557F-4B16-8BF6-4984F94C9ED6}" srcOrd="0" destOrd="0" presId="urn:microsoft.com/office/officeart/2005/8/layout/chevron2"/>
    <dgm:cxn modelId="{411454A0-DC3A-430D-AC56-9FC8E65E16DB}" type="presParOf" srcId="{EE173643-557F-4B16-8BF6-4984F94C9ED6}" destId="{699DA1BB-E0B9-4EB3-9695-1AEB4D04B8FD}" srcOrd="0" destOrd="0" presId="urn:microsoft.com/office/officeart/2005/8/layout/chevron2"/>
    <dgm:cxn modelId="{2D0A154D-4D8E-4EEE-A1D3-B4028056A95B}" type="presParOf" srcId="{EE173643-557F-4B16-8BF6-4984F94C9ED6}" destId="{83CD3AB1-A57D-48D3-88AB-03FA4213DBA2}" srcOrd="1" destOrd="0" presId="urn:microsoft.com/office/officeart/2005/8/layout/chevron2"/>
    <dgm:cxn modelId="{DEEA5070-2DB0-40F9-937F-0D8BADE1EFA5}" type="presParOf" srcId="{79EC9213-1FCD-41C0-9013-5F8F08065CF9}" destId="{9A1C1E93-3EA4-40C9-A302-FFB387B44C46}" srcOrd="1" destOrd="0" presId="urn:microsoft.com/office/officeart/2005/8/layout/chevron2"/>
    <dgm:cxn modelId="{574F1E72-E630-4EEB-B1FB-C80317F79C80}" type="presParOf" srcId="{79EC9213-1FCD-41C0-9013-5F8F08065CF9}" destId="{C8CD1707-953E-41E7-9414-F49A9DABEA0D}" srcOrd="2" destOrd="0" presId="urn:microsoft.com/office/officeart/2005/8/layout/chevron2"/>
    <dgm:cxn modelId="{257A7DCB-4F25-4B6F-B266-33CF5576F214}" type="presParOf" srcId="{C8CD1707-953E-41E7-9414-F49A9DABEA0D}" destId="{16F12779-6DBD-41BA-99A2-0BD8F9690D1A}" srcOrd="0" destOrd="0" presId="urn:microsoft.com/office/officeart/2005/8/layout/chevron2"/>
    <dgm:cxn modelId="{B8BB1881-C59D-4BFF-B0E0-A4B5398F4831}" type="presParOf" srcId="{C8CD1707-953E-41E7-9414-F49A9DABEA0D}" destId="{78EC6C91-005D-43FD-A6D4-EB4F8D5817EB}" srcOrd="1" destOrd="0" presId="urn:microsoft.com/office/officeart/2005/8/layout/chevron2"/>
    <dgm:cxn modelId="{45C33ECE-7D1E-4938-9288-A5827ED8E7BD}" type="presParOf" srcId="{79EC9213-1FCD-41C0-9013-5F8F08065CF9}" destId="{B015F9F9-FCDC-4EB7-A7C0-14C23CBBDCF3}" srcOrd="3" destOrd="0" presId="urn:microsoft.com/office/officeart/2005/8/layout/chevron2"/>
    <dgm:cxn modelId="{5EE937BB-8802-4558-8EE8-BFFDC914D209}" type="presParOf" srcId="{79EC9213-1FCD-41C0-9013-5F8F08065CF9}" destId="{029FFFD0-04EF-46F5-A29F-C636481703E9}" srcOrd="4" destOrd="0" presId="urn:microsoft.com/office/officeart/2005/8/layout/chevron2"/>
    <dgm:cxn modelId="{D049F8AD-7C32-4CBE-A81B-51ABFF60E434}" type="presParOf" srcId="{029FFFD0-04EF-46F5-A29F-C636481703E9}" destId="{FB2525E7-8719-48A3-8FEA-71D44358176B}" srcOrd="0" destOrd="0" presId="urn:microsoft.com/office/officeart/2005/8/layout/chevron2"/>
    <dgm:cxn modelId="{B858E633-10BA-4DCC-8DF9-37D8CE2BFAA2}" type="presParOf" srcId="{029FFFD0-04EF-46F5-A29F-C636481703E9}" destId="{6764D777-9014-429C-A48D-FB2D3657D7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2440C-E0D4-4BBE-BF6E-8D325688D20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2EB2D7-631A-48A3-80CB-F5C02782B593}">
      <dgm:prSet phldrT="[Text]" custT="1"/>
      <dgm:spPr/>
      <dgm:t>
        <a:bodyPr/>
        <a:lstStyle/>
        <a:p>
          <a:r>
            <a:rPr lang="en-IN" sz="2000" dirty="0"/>
            <a:t>Normality Test</a:t>
          </a:r>
        </a:p>
      </dgm:t>
    </dgm:pt>
    <dgm:pt modelId="{ABAB4120-E6AE-4A97-8FA3-22CE761B0DE9}" type="parTrans" cxnId="{A5B2FC51-85A3-46F9-A804-E29E0F3750C2}">
      <dgm:prSet/>
      <dgm:spPr/>
      <dgm:t>
        <a:bodyPr/>
        <a:lstStyle/>
        <a:p>
          <a:endParaRPr lang="en-IN"/>
        </a:p>
      </dgm:t>
    </dgm:pt>
    <dgm:pt modelId="{965A0FB5-2568-49B4-AC49-BB2EE9EAF6C6}" type="sibTrans" cxnId="{A5B2FC51-85A3-46F9-A804-E29E0F3750C2}">
      <dgm:prSet/>
      <dgm:spPr/>
      <dgm:t>
        <a:bodyPr/>
        <a:lstStyle/>
        <a:p>
          <a:endParaRPr lang="en-IN"/>
        </a:p>
      </dgm:t>
    </dgm:pt>
    <dgm:pt modelId="{40E10BF4-E1A1-47A3-BAA2-301113013A7F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Graphical Summary</a:t>
          </a:r>
        </a:p>
      </dgm:t>
    </dgm:pt>
    <dgm:pt modelId="{25BE4C82-8D9C-4522-9F15-50233EE7E377}" type="parTrans" cxnId="{BFC7197F-437E-40A6-9E65-FCBA89E0F7C8}">
      <dgm:prSet/>
      <dgm:spPr/>
      <dgm:t>
        <a:bodyPr/>
        <a:lstStyle/>
        <a:p>
          <a:endParaRPr lang="en-IN"/>
        </a:p>
      </dgm:t>
    </dgm:pt>
    <dgm:pt modelId="{A98AF2DE-2C03-47CF-B3B9-EAAD9CEBF6B7}" type="sibTrans" cxnId="{BFC7197F-437E-40A6-9E65-FCBA89E0F7C8}">
      <dgm:prSet/>
      <dgm:spPr/>
      <dgm:t>
        <a:bodyPr/>
        <a:lstStyle/>
        <a:p>
          <a:endParaRPr lang="en-IN"/>
        </a:p>
      </dgm:t>
    </dgm:pt>
    <dgm:pt modelId="{6B5DBC6C-ED23-4637-9A5F-AFAF975774F4}">
      <dgm:prSet phldrT="[Text]" custT="1"/>
      <dgm:spPr/>
      <dgm:t>
        <a:bodyPr/>
        <a:lstStyle/>
        <a:p>
          <a:r>
            <a:rPr lang="en-IN" sz="2000" dirty="0"/>
            <a:t>Median Test</a:t>
          </a:r>
        </a:p>
      </dgm:t>
    </dgm:pt>
    <dgm:pt modelId="{4F011FA7-F254-4728-BA96-590B9296EF05}" type="parTrans" cxnId="{56A269CC-B048-4FF1-A831-B353D69B694C}">
      <dgm:prSet/>
      <dgm:spPr/>
      <dgm:t>
        <a:bodyPr/>
        <a:lstStyle/>
        <a:p>
          <a:endParaRPr lang="en-IN"/>
        </a:p>
      </dgm:t>
    </dgm:pt>
    <dgm:pt modelId="{0C09BFEA-18F7-4C65-BE04-E168B8040336}" type="sibTrans" cxnId="{56A269CC-B048-4FF1-A831-B353D69B694C}">
      <dgm:prSet/>
      <dgm:spPr/>
      <dgm:t>
        <a:bodyPr/>
        <a:lstStyle/>
        <a:p>
          <a:endParaRPr lang="en-IN"/>
        </a:p>
      </dgm:t>
    </dgm:pt>
    <dgm:pt modelId="{45E8FBEC-6901-442A-A907-053C42E0B4A5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Non Parametric&gt;Mann Whitney</a:t>
          </a:r>
        </a:p>
      </dgm:t>
    </dgm:pt>
    <dgm:pt modelId="{C5095741-D628-4D0B-B402-7DDA2E993EE7}" type="parTrans" cxnId="{F4B210E4-9C06-4C24-B49D-1B39478B7674}">
      <dgm:prSet/>
      <dgm:spPr/>
      <dgm:t>
        <a:bodyPr/>
        <a:lstStyle/>
        <a:p>
          <a:endParaRPr lang="en-IN"/>
        </a:p>
      </dgm:t>
    </dgm:pt>
    <dgm:pt modelId="{77B4B96E-EC9B-483D-AE22-5EFFDE2765E5}" type="sibTrans" cxnId="{F4B210E4-9C06-4C24-B49D-1B39478B7674}">
      <dgm:prSet/>
      <dgm:spPr/>
      <dgm:t>
        <a:bodyPr/>
        <a:lstStyle/>
        <a:p>
          <a:endParaRPr lang="en-IN"/>
        </a:p>
      </dgm:t>
    </dgm:pt>
    <dgm:pt modelId="{C706C754-907C-48B0-A1BC-A6B6289E8136}" type="pres">
      <dgm:prSet presAssocID="{AA22440C-E0D4-4BBE-BF6E-8D325688D20F}" presName="linearFlow" presStyleCnt="0">
        <dgm:presLayoutVars>
          <dgm:dir/>
          <dgm:animLvl val="lvl"/>
          <dgm:resizeHandles val="exact"/>
        </dgm:presLayoutVars>
      </dgm:prSet>
      <dgm:spPr/>
    </dgm:pt>
    <dgm:pt modelId="{D293AB7D-2C7E-4A05-9B06-9BFB0666B473}" type="pres">
      <dgm:prSet presAssocID="{C72EB2D7-631A-48A3-80CB-F5C02782B593}" presName="composite" presStyleCnt="0"/>
      <dgm:spPr/>
    </dgm:pt>
    <dgm:pt modelId="{4B7CA08A-FC66-460B-95C6-3BFF75EA81E8}" type="pres">
      <dgm:prSet presAssocID="{C72EB2D7-631A-48A3-80CB-F5C02782B59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569357A-7686-4142-B735-A904D82B962F}" type="pres">
      <dgm:prSet presAssocID="{C72EB2D7-631A-48A3-80CB-F5C02782B593}" presName="descendantText" presStyleLbl="alignAcc1" presStyleIdx="0" presStyleCnt="2">
        <dgm:presLayoutVars>
          <dgm:bulletEnabled val="1"/>
        </dgm:presLayoutVars>
      </dgm:prSet>
      <dgm:spPr/>
    </dgm:pt>
    <dgm:pt modelId="{09360918-1D31-4B4B-A68B-A036F835AF95}" type="pres">
      <dgm:prSet presAssocID="{965A0FB5-2568-49B4-AC49-BB2EE9EAF6C6}" presName="sp" presStyleCnt="0"/>
      <dgm:spPr/>
    </dgm:pt>
    <dgm:pt modelId="{B946B2E1-87A1-462C-94A2-E6ACBE991D18}" type="pres">
      <dgm:prSet presAssocID="{6B5DBC6C-ED23-4637-9A5F-AFAF975774F4}" presName="composite" presStyleCnt="0"/>
      <dgm:spPr/>
    </dgm:pt>
    <dgm:pt modelId="{6B064C83-95E3-4D13-BA64-F4AD28883CAB}" type="pres">
      <dgm:prSet presAssocID="{6B5DBC6C-ED23-4637-9A5F-AFAF975774F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7CCD682-71E6-45AB-A599-18273A64184E}" type="pres">
      <dgm:prSet presAssocID="{6B5DBC6C-ED23-4637-9A5F-AFAF975774F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6CFEB46-A929-4257-980F-2368A0053A97}" type="presOf" srcId="{C72EB2D7-631A-48A3-80CB-F5C02782B593}" destId="{4B7CA08A-FC66-460B-95C6-3BFF75EA81E8}" srcOrd="0" destOrd="0" presId="urn:microsoft.com/office/officeart/2005/8/layout/chevron2"/>
    <dgm:cxn modelId="{BA16FD68-E42B-4A30-B72A-7A5666FE158F}" type="presOf" srcId="{6B5DBC6C-ED23-4637-9A5F-AFAF975774F4}" destId="{6B064C83-95E3-4D13-BA64-F4AD28883CAB}" srcOrd="0" destOrd="0" presId="urn:microsoft.com/office/officeart/2005/8/layout/chevron2"/>
    <dgm:cxn modelId="{A5B2FC51-85A3-46F9-A804-E29E0F3750C2}" srcId="{AA22440C-E0D4-4BBE-BF6E-8D325688D20F}" destId="{C72EB2D7-631A-48A3-80CB-F5C02782B593}" srcOrd="0" destOrd="0" parTransId="{ABAB4120-E6AE-4A97-8FA3-22CE761B0DE9}" sibTransId="{965A0FB5-2568-49B4-AC49-BB2EE9EAF6C6}"/>
    <dgm:cxn modelId="{BFC7197F-437E-40A6-9E65-FCBA89E0F7C8}" srcId="{C72EB2D7-631A-48A3-80CB-F5C02782B593}" destId="{40E10BF4-E1A1-47A3-BAA2-301113013A7F}" srcOrd="0" destOrd="0" parTransId="{25BE4C82-8D9C-4522-9F15-50233EE7E377}" sibTransId="{A98AF2DE-2C03-47CF-B3B9-EAAD9CEBF6B7}"/>
    <dgm:cxn modelId="{6CE87089-326F-4639-A585-11CD61B7615E}" type="presOf" srcId="{45E8FBEC-6901-442A-A907-053C42E0B4A5}" destId="{97CCD682-71E6-45AB-A599-18273A64184E}" srcOrd="0" destOrd="0" presId="urn:microsoft.com/office/officeart/2005/8/layout/chevron2"/>
    <dgm:cxn modelId="{B6AC7398-2601-4585-9A08-4525CFCABB1E}" type="presOf" srcId="{40E10BF4-E1A1-47A3-BAA2-301113013A7F}" destId="{7569357A-7686-4142-B735-A904D82B962F}" srcOrd="0" destOrd="0" presId="urn:microsoft.com/office/officeart/2005/8/layout/chevron2"/>
    <dgm:cxn modelId="{DFED5CC2-CB70-4DF5-95E8-6CEFE26F44A5}" type="presOf" srcId="{AA22440C-E0D4-4BBE-BF6E-8D325688D20F}" destId="{C706C754-907C-48B0-A1BC-A6B6289E8136}" srcOrd="0" destOrd="0" presId="urn:microsoft.com/office/officeart/2005/8/layout/chevron2"/>
    <dgm:cxn modelId="{56A269CC-B048-4FF1-A831-B353D69B694C}" srcId="{AA22440C-E0D4-4BBE-BF6E-8D325688D20F}" destId="{6B5DBC6C-ED23-4637-9A5F-AFAF975774F4}" srcOrd="1" destOrd="0" parTransId="{4F011FA7-F254-4728-BA96-590B9296EF05}" sibTransId="{0C09BFEA-18F7-4C65-BE04-E168B8040336}"/>
    <dgm:cxn modelId="{F4B210E4-9C06-4C24-B49D-1B39478B7674}" srcId="{6B5DBC6C-ED23-4637-9A5F-AFAF975774F4}" destId="{45E8FBEC-6901-442A-A907-053C42E0B4A5}" srcOrd="0" destOrd="0" parTransId="{C5095741-D628-4D0B-B402-7DDA2E993EE7}" sibTransId="{77B4B96E-EC9B-483D-AE22-5EFFDE2765E5}"/>
    <dgm:cxn modelId="{C147622F-5440-49DB-B183-CDD01B3EA33A}" type="presParOf" srcId="{C706C754-907C-48B0-A1BC-A6B6289E8136}" destId="{D293AB7D-2C7E-4A05-9B06-9BFB0666B473}" srcOrd="0" destOrd="0" presId="urn:microsoft.com/office/officeart/2005/8/layout/chevron2"/>
    <dgm:cxn modelId="{1B9701A6-835C-4195-8740-86F05AAA07A7}" type="presParOf" srcId="{D293AB7D-2C7E-4A05-9B06-9BFB0666B473}" destId="{4B7CA08A-FC66-460B-95C6-3BFF75EA81E8}" srcOrd="0" destOrd="0" presId="urn:microsoft.com/office/officeart/2005/8/layout/chevron2"/>
    <dgm:cxn modelId="{07B8EA34-47EB-4E5A-B287-DF7D590BE271}" type="presParOf" srcId="{D293AB7D-2C7E-4A05-9B06-9BFB0666B473}" destId="{7569357A-7686-4142-B735-A904D82B962F}" srcOrd="1" destOrd="0" presId="urn:microsoft.com/office/officeart/2005/8/layout/chevron2"/>
    <dgm:cxn modelId="{8347CEC8-B95A-44B6-8F69-3915BD9ED8EF}" type="presParOf" srcId="{C706C754-907C-48B0-A1BC-A6B6289E8136}" destId="{09360918-1D31-4B4B-A68B-A036F835AF95}" srcOrd="1" destOrd="0" presId="urn:microsoft.com/office/officeart/2005/8/layout/chevron2"/>
    <dgm:cxn modelId="{A04C7B47-A768-4A5F-BB2D-8704581DB17B}" type="presParOf" srcId="{C706C754-907C-48B0-A1BC-A6B6289E8136}" destId="{B946B2E1-87A1-462C-94A2-E6ACBE991D18}" srcOrd="2" destOrd="0" presId="urn:microsoft.com/office/officeart/2005/8/layout/chevron2"/>
    <dgm:cxn modelId="{52477695-C4C9-4C93-8AA7-AD81CF620AD8}" type="presParOf" srcId="{B946B2E1-87A1-462C-94A2-E6ACBE991D18}" destId="{6B064C83-95E3-4D13-BA64-F4AD28883CAB}" srcOrd="0" destOrd="0" presId="urn:microsoft.com/office/officeart/2005/8/layout/chevron2"/>
    <dgm:cxn modelId="{F6FDE74D-1913-4ED0-836B-7641CA199FA3}" type="presParOf" srcId="{B946B2E1-87A1-462C-94A2-E6ACBE991D18}" destId="{97CCD682-71E6-45AB-A599-18273A6418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2440C-E0D4-4BBE-BF6E-8D325688D20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2EB2D7-631A-48A3-80CB-F5C02782B593}">
      <dgm:prSet phldrT="[Text]" custT="1"/>
      <dgm:spPr/>
      <dgm:t>
        <a:bodyPr/>
        <a:lstStyle/>
        <a:p>
          <a:r>
            <a:rPr lang="en-IN" sz="2000" dirty="0"/>
            <a:t>Normality Test</a:t>
          </a:r>
        </a:p>
      </dgm:t>
    </dgm:pt>
    <dgm:pt modelId="{ABAB4120-E6AE-4A97-8FA3-22CE761B0DE9}" type="parTrans" cxnId="{A5B2FC51-85A3-46F9-A804-E29E0F3750C2}">
      <dgm:prSet/>
      <dgm:spPr/>
      <dgm:t>
        <a:bodyPr/>
        <a:lstStyle/>
        <a:p>
          <a:endParaRPr lang="en-IN"/>
        </a:p>
      </dgm:t>
    </dgm:pt>
    <dgm:pt modelId="{965A0FB5-2568-49B4-AC49-BB2EE9EAF6C6}" type="sibTrans" cxnId="{A5B2FC51-85A3-46F9-A804-E29E0F3750C2}">
      <dgm:prSet/>
      <dgm:spPr/>
      <dgm:t>
        <a:bodyPr/>
        <a:lstStyle/>
        <a:p>
          <a:endParaRPr lang="en-IN"/>
        </a:p>
      </dgm:t>
    </dgm:pt>
    <dgm:pt modelId="{40E10BF4-E1A1-47A3-BAA2-301113013A7F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Graphical Summary</a:t>
          </a:r>
        </a:p>
      </dgm:t>
    </dgm:pt>
    <dgm:pt modelId="{25BE4C82-8D9C-4522-9F15-50233EE7E377}" type="parTrans" cxnId="{BFC7197F-437E-40A6-9E65-FCBA89E0F7C8}">
      <dgm:prSet/>
      <dgm:spPr/>
      <dgm:t>
        <a:bodyPr/>
        <a:lstStyle/>
        <a:p>
          <a:endParaRPr lang="en-IN"/>
        </a:p>
      </dgm:t>
    </dgm:pt>
    <dgm:pt modelId="{A98AF2DE-2C03-47CF-B3B9-EAAD9CEBF6B7}" type="sibTrans" cxnId="{BFC7197F-437E-40A6-9E65-FCBA89E0F7C8}">
      <dgm:prSet/>
      <dgm:spPr/>
      <dgm:t>
        <a:bodyPr/>
        <a:lstStyle/>
        <a:p>
          <a:endParaRPr lang="en-IN"/>
        </a:p>
      </dgm:t>
    </dgm:pt>
    <dgm:pt modelId="{6B5DBC6C-ED23-4637-9A5F-AFAF975774F4}">
      <dgm:prSet phldrT="[Text]" custT="1"/>
      <dgm:spPr/>
      <dgm:t>
        <a:bodyPr/>
        <a:lstStyle/>
        <a:p>
          <a:r>
            <a:rPr lang="en-IN" sz="2000" dirty="0"/>
            <a:t>Variance Test</a:t>
          </a:r>
        </a:p>
      </dgm:t>
    </dgm:pt>
    <dgm:pt modelId="{4F011FA7-F254-4728-BA96-590B9296EF05}" type="parTrans" cxnId="{56A269CC-B048-4FF1-A831-B353D69B694C}">
      <dgm:prSet/>
      <dgm:spPr/>
      <dgm:t>
        <a:bodyPr/>
        <a:lstStyle/>
        <a:p>
          <a:endParaRPr lang="en-IN"/>
        </a:p>
      </dgm:t>
    </dgm:pt>
    <dgm:pt modelId="{0C09BFEA-18F7-4C65-BE04-E168B8040336}" type="sibTrans" cxnId="{56A269CC-B048-4FF1-A831-B353D69B694C}">
      <dgm:prSet/>
      <dgm:spPr/>
      <dgm:t>
        <a:bodyPr/>
        <a:lstStyle/>
        <a:p>
          <a:endParaRPr lang="en-IN"/>
        </a:p>
      </dgm:t>
    </dgm:pt>
    <dgm:pt modelId="{45E8FBEC-6901-442A-A907-053C42E0B4A5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ANOVA&gt; Test for Equal Variance</a:t>
          </a:r>
        </a:p>
      </dgm:t>
    </dgm:pt>
    <dgm:pt modelId="{C5095741-D628-4D0B-B402-7DDA2E993EE7}" type="parTrans" cxnId="{F4B210E4-9C06-4C24-B49D-1B39478B7674}">
      <dgm:prSet/>
      <dgm:spPr/>
      <dgm:t>
        <a:bodyPr/>
        <a:lstStyle/>
        <a:p>
          <a:endParaRPr lang="en-IN"/>
        </a:p>
      </dgm:t>
    </dgm:pt>
    <dgm:pt modelId="{77B4B96E-EC9B-483D-AE22-5EFFDE2765E5}" type="sibTrans" cxnId="{F4B210E4-9C06-4C24-B49D-1B39478B7674}">
      <dgm:prSet/>
      <dgm:spPr/>
      <dgm:t>
        <a:bodyPr/>
        <a:lstStyle/>
        <a:p>
          <a:endParaRPr lang="en-IN"/>
        </a:p>
      </dgm:t>
    </dgm:pt>
    <dgm:pt modelId="{1CA7084A-33A7-468A-A092-6BE0349C881C}">
      <dgm:prSet phldrT="[Text]" custT="1"/>
      <dgm:spPr/>
      <dgm:t>
        <a:bodyPr/>
        <a:lstStyle/>
        <a:p>
          <a:r>
            <a:rPr lang="en-IN" sz="2400" dirty="0"/>
            <a:t>ANOVA</a:t>
          </a:r>
        </a:p>
      </dgm:t>
    </dgm:pt>
    <dgm:pt modelId="{3C375236-72B9-4DC5-9FEB-2CF222DCA01C}" type="parTrans" cxnId="{C9302DD4-48E9-48C1-AE38-8B66A379905F}">
      <dgm:prSet/>
      <dgm:spPr/>
      <dgm:t>
        <a:bodyPr/>
        <a:lstStyle/>
        <a:p>
          <a:endParaRPr lang="en-IN"/>
        </a:p>
      </dgm:t>
    </dgm:pt>
    <dgm:pt modelId="{AAE1D23C-8E05-4EE3-A397-CEA815552BFF}" type="sibTrans" cxnId="{C9302DD4-48E9-48C1-AE38-8B66A379905F}">
      <dgm:prSet/>
      <dgm:spPr/>
      <dgm:t>
        <a:bodyPr/>
        <a:lstStyle/>
        <a:p>
          <a:endParaRPr lang="en-IN"/>
        </a:p>
      </dgm:t>
    </dgm:pt>
    <dgm:pt modelId="{CCDD6643-2E76-4812-9594-A4F8B160CDFE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ANOVA&gt; One-way ANOVA</a:t>
          </a:r>
        </a:p>
      </dgm:t>
    </dgm:pt>
    <dgm:pt modelId="{7D301743-24B8-45D4-ADA3-6C25A5B216A0}" type="parTrans" cxnId="{BAD82FB3-51C0-46E7-8321-52A12376DF33}">
      <dgm:prSet/>
      <dgm:spPr/>
      <dgm:t>
        <a:bodyPr/>
        <a:lstStyle/>
        <a:p>
          <a:endParaRPr lang="en-IN"/>
        </a:p>
      </dgm:t>
    </dgm:pt>
    <dgm:pt modelId="{0F9F8E6B-7303-47D4-8203-749F60349A3C}" type="sibTrans" cxnId="{BAD82FB3-51C0-46E7-8321-52A12376DF33}">
      <dgm:prSet/>
      <dgm:spPr/>
      <dgm:t>
        <a:bodyPr/>
        <a:lstStyle/>
        <a:p>
          <a:endParaRPr lang="en-IN"/>
        </a:p>
      </dgm:t>
    </dgm:pt>
    <dgm:pt modelId="{C706C754-907C-48B0-A1BC-A6B6289E8136}" type="pres">
      <dgm:prSet presAssocID="{AA22440C-E0D4-4BBE-BF6E-8D325688D20F}" presName="linearFlow" presStyleCnt="0">
        <dgm:presLayoutVars>
          <dgm:dir/>
          <dgm:animLvl val="lvl"/>
          <dgm:resizeHandles val="exact"/>
        </dgm:presLayoutVars>
      </dgm:prSet>
      <dgm:spPr/>
    </dgm:pt>
    <dgm:pt modelId="{D293AB7D-2C7E-4A05-9B06-9BFB0666B473}" type="pres">
      <dgm:prSet presAssocID="{C72EB2D7-631A-48A3-80CB-F5C02782B593}" presName="composite" presStyleCnt="0"/>
      <dgm:spPr/>
    </dgm:pt>
    <dgm:pt modelId="{4B7CA08A-FC66-460B-95C6-3BFF75EA81E8}" type="pres">
      <dgm:prSet presAssocID="{C72EB2D7-631A-48A3-80CB-F5C02782B59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569357A-7686-4142-B735-A904D82B962F}" type="pres">
      <dgm:prSet presAssocID="{C72EB2D7-631A-48A3-80CB-F5C02782B593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09360918-1D31-4B4B-A68B-A036F835AF95}" type="pres">
      <dgm:prSet presAssocID="{965A0FB5-2568-49B4-AC49-BB2EE9EAF6C6}" presName="sp" presStyleCnt="0"/>
      <dgm:spPr/>
    </dgm:pt>
    <dgm:pt modelId="{B946B2E1-87A1-462C-94A2-E6ACBE991D18}" type="pres">
      <dgm:prSet presAssocID="{6B5DBC6C-ED23-4637-9A5F-AFAF975774F4}" presName="composite" presStyleCnt="0"/>
      <dgm:spPr/>
    </dgm:pt>
    <dgm:pt modelId="{6B064C83-95E3-4D13-BA64-F4AD28883CAB}" type="pres">
      <dgm:prSet presAssocID="{6B5DBC6C-ED23-4637-9A5F-AFAF975774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7CCD682-71E6-45AB-A599-18273A64184E}" type="pres">
      <dgm:prSet presAssocID="{6B5DBC6C-ED23-4637-9A5F-AFAF975774F4}" presName="descendantText" presStyleLbl="alignAcc1" presStyleIdx="1" presStyleCnt="3">
        <dgm:presLayoutVars>
          <dgm:bulletEnabled val="1"/>
        </dgm:presLayoutVars>
      </dgm:prSet>
      <dgm:spPr/>
    </dgm:pt>
    <dgm:pt modelId="{907CBD49-018D-4AE4-B0B6-5EBB6C2529AE}" type="pres">
      <dgm:prSet presAssocID="{0C09BFEA-18F7-4C65-BE04-E168B8040336}" presName="sp" presStyleCnt="0"/>
      <dgm:spPr/>
    </dgm:pt>
    <dgm:pt modelId="{A87C46EE-A3D5-46C3-A743-9D4B5FCB9125}" type="pres">
      <dgm:prSet presAssocID="{1CA7084A-33A7-468A-A092-6BE0349C881C}" presName="composite" presStyleCnt="0"/>
      <dgm:spPr/>
    </dgm:pt>
    <dgm:pt modelId="{FF429721-8FF5-4432-81D6-E984A1472792}" type="pres">
      <dgm:prSet presAssocID="{1CA7084A-33A7-468A-A092-6BE0349C88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7236F5-DFBC-41FF-847C-6C29CB66B6CA}" type="pres">
      <dgm:prSet presAssocID="{1CA7084A-33A7-468A-A092-6BE0349C88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ADD825-0004-4C23-84BF-1E5B0FF65743}" type="presOf" srcId="{CCDD6643-2E76-4812-9594-A4F8B160CDFE}" destId="{D57236F5-DFBC-41FF-847C-6C29CB66B6CA}" srcOrd="0" destOrd="0" presId="urn:microsoft.com/office/officeart/2005/8/layout/chevron2"/>
    <dgm:cxn modelId="{56CFEB46-A929-4257-980F-2368A0053A97}" type="presOf" srcId="{C72EB2D7-631A-48A3-80CB-F5C02782B593}" destId="{4B7CA08A-FC66-460B-95C6-3BFF75EA81E8}" srcOrd="0" destOrd="0" presId="urn:microsoft.com/office/officeart/2005/8/layout/chevron2"/>
    <dgm:cxn modelId="{BA16FD68-E42B-4A30-B72A-7A5666FE158F}" type="presOf" srcId="{6B5DBC6C-ED23-4637-9A5F-AFAF975774F4}" destId="{6B064C83-95E3-4D13-BA64-F4AD28883CAB}" srcOrd="0" destOrd="0" presId="urn:microsoft.com/office/officeart/2005/8/layout/chevron2"/>
    <dgm:cxn modelId="{A5B2FC51-85A3-46F9-A804-E29E0F3750C2}" srcId="{AA22440C-E0D4-4BBE-BF6E-8D325688D20F}" destId="{C72EB2D7-631A-48A3-80CB-F5C02782B593}" srcOrd="0" destOrd="0" parTransId="{ABAB4120-E6AE-4A97-8FA3-22CE761B0DE9}" sibTransId="{965A0FB5-2568-49B4-AC49-BB2EE9EAF6C6}"/>
    <dgm:cxn modelId="{BFC7197F-437E-40A6-9E65-FCBA89E0F7C8}" srcId="{C72EB2D7-631A-48A3-80CB-F5C02782B593}" destId="{40E10BF4-E1A1-47A3-BAA2-301113013A7F}" srcOrd="0" destOrd="0" parTransId="{25BE4C82-8D9C-4522-9F15-50233EE7E377}" sibTransId="{A98AF2DE-2C03-47CF-B3B9-EAAD9CEBF6B7}"/>
    <dgm:cxn modelId="{6CE87089-326F-4639-A585-11CD61B7615E}" type="presOf" srcId="{45E8FBEC-6901-442A-A907-053C42E0B4A5}" destId="{97CCD682-71E6-45AB-A599-18273A64184E}" srcOrd="0" destOrd="0" presId="urn:microsoft.com/office/officeart/2005/8/layout/chevron2"/>
    <dgm:cxn modelId="{95F15C8C-CDB7-4FB7-BE1C-18DDC69DAC34}" type="presOf" srcId="{1CA7084A-33A7-468A-A092-6BE0349C881C}" destId="{FF429721-8FF5-4432-81D6-E984A1472792}" srcOrd="0" destOrd="0" presId="urn:microsoft.com/office/officeart/2005/8/layout/chevron2"/>
    <dgm:cxn modelId="{B6AC7398-2601-4585-9A08-4525CFCABB1E}" type="presOf" srcId="{40E10BF4-E1A1-47A3-BAA2-301113013A7F}" destId="{7569357A-7686-4142-B735-A904D82B962F}" srcOrd="0" destOrd="0" presId="urn:microsoft.com/office/officeart/2005/8/layout/chevron2"/>
    <dgm:cxn modelId="{BAD82FB3-51C0-46E7-8321-52A12376DF33}" srcId="{1CA7084A-33A7-468A-A092-6BE0349C881C}" destId="{CCDD6643-2E76-4812-9594-A4F8B160CDFE}" srcOrd="0" destOrd="0" parTransId="{7D301743-24B8-45D4-ADA3-6C25A5B216A0}" sibTransId="{0F9F8E6B-7303-47D4-8203-749F60349A3C}"/>
    <dgm:cxn modelId="{DFED5CC2-CB70-4DF5-95E8-6CEFE26F44A5}" type="presOf" srcId="{AA22440C-E0D4-4BBE-BF6E-8D325688D20F}" destId="{C706C754-907C-48B0-A1BC-A6B6289E8136}" srcOrd="0" destOrd="0" presId="urn:microsoft.com/office/officeart/2005/8/layout/chevron2"/>
    <dgm:cxn modelId="{56A269CC-B048-4FF1-A831-B353D69B694C}" srcId="{AA22440C-E0D4-4BBE-BF6E-8D325688D20F}" destId="{6B5DBC6C-ED23-4637-9A5F-AFAF975774F4}" srcOrd="1" destOrd="0" parTransId="{4F011FA7-F254-4728-BA96-590B9296EF05}" sibTransId="{0C09BFEA-18F7-4C65-BE04-E168B8040336}"/>
    <dgm:cxn modelId="{C9302DD4-48E9-48C1-AE38-8B66A379905F}" srcId="{AA22440C-E0D4-4BBE-BF6E-8D325688D20F}" destId="{1CA7084A-33A7-468A-A092-6BE0349C881C}" srcOrd="2" destOrd="0" parTransId="{3C375236-72B9-4DC5-9FEB-2CF222DCA01C}" sibTransId="{AAE1D23C-8E05-4EE3-A397-CEA815552BFF}"/>
    <dgm:cxn modelId="{F4B210E4-9C06-4C24-B49D-1B39478B7674}" srcId="{6B5DBC6C-ED23-4637-9A5F-AFAF975774F4}" destId="{45E8FBEC-6901-442A-A907-053C42E0B4A5}" srcOrd="0" destOrd="0" parTransId="{C5095741-D628-4D0B-B402-7DDA2E993EE7}" sibTransId="{77B4B96E-EC9B-483D-AE22-5EFFDE2765E5}"/>
    <dgm:cxn modelId="{C147622F-5440-49DB-B183-CDD01B3EA33A}" type="presParOf" srcId="{C706C754-907C-48B0-A1BC-A6B6289E8136}" destId="{D293AB7D-2C7E-4A05-9B06-9BFB0666B473}" srcOrd="0" destOrd="0" presId="urn:microsoft.com/office/officeart/2005/8/layout/chevron2"/>
    <dgm:cxn modelId="{1B9701A6-835C-4195-8740-86F05AAA07A7}" type="presParOf" srcId="{D293AB7D-2C7E-4A05-9B06-9BFB0666B473}" destId="{4B7CA08A-FC66-460B-95C6-3BFF75EA81E8}" srcOrd="0" destOrd="0" presId="urn:microsoft.com/office/officeart/2005/8/layout/chevron2"/>
    <dgm:cxn modelId="{07B8EA34-47EB-4E5A-B287-DF7D590BE271}" type="presParOf" srcId="{D293AB7D-2C7E-4A05-9B06-9BFB0666B473}" destId="{7569357A-7686-4142-B735-A904D82B962F}" srcOrd="1" destOrd="0" presId="urn:microsoft.com/office/officeart/2005/8/layout/chevron2"/>
    <dgm:cxn modelId="{8347CEC8-B95A-44B6-8F69-3915BD9ED8EF}" type="presParOf" srcId="{C706C754-907C-48B0-A1BC-A6B6289E8136}" destId="{09360918-1D31-4B4B-A68B-A036F835AF95}" srcOrd="1" destOrd="0" presId="urn:microsoft.com/office/officeart/2005/8/layout/chevron2"/>
    <dgm:cxn modelId="{A04C7B47-A768-4A5F-BB2D-8704581DB17B}" type="presParOf" srcId="{C706C754-907C-48B0-A1BC-A6B6289E8136}" destId="{B946B2E1-87A1-462C-94A2-E6ACBE991D18}" srcOrd="2" destOrd="0" presId="urn:microsoft.com/office/officeart/2005/8/layout/chevron2"/>
    <dgm:cxn modelId="{52477695-C4C9-4C93-8AA7-AD81CF620AD8}" type="presParOf" srcId="{B946B2E1-87A1-462C-94A2-E6ACBE991D18}" destId="{6B064C83-95E3-4D13-BA64-F4AD28883CAB}" srcOrd="0" destOrd="0" presId="urn:microsoft.com/office/officeart/2005/8/layout/chevron2"/>
    <dgm:cxn modelId="{F6FDE74D-1913-4ED0-836B-7641CA199FA3}" type="presParOf" srcId="{B946B2E1-87A1-462C-94A2-E6ACBE991D18}" destId="{97CCD682-71E6-45AB-A599-18273A64184E}" srcOrd="1" destOrd="0" presId="urn:microsoft.com/office/officeart/2005/8/layout/chevron2"/>
    <dgm:cxn modelId="{C7E38769-B755-438D-ACB3-1AD67FA6F4AE}" type="presParOf" srcId="{C706C754-907C-48B0-A1BC-A6B6289E8136}" destId="{907CBD49-018D-4AE4-B0B6-5EBB6C2529AE}" srcOrd="3" destOrd="0" presId="urn:microsoft.com/office/officeart/2005/8/layout/chevron2"/>
    <dgm:cxn modelId="{996568A4-7604-4533-A6FC-B434423A1311}" type="presParOf" srcId="{C706C754-907C-48B0-A1BC-A6B6289E8136}" destId="{A87C46EE-A3D5-46C3-A743-9D4B5FCB9125}" srcOrd="4" destOrd="0" presId="urn:microsoft.com/office/officeart/2005/8/layout/chevron2"/>
    <dgm:cxn modelId="{74736250-7FAE-4789-B8F8-5135AE0C5B62}" type="presParOf" srcId="{A87C46EE-A3D5-46C3-A743-9D4B5FCB9125}" destId="{FF429721-8FF5-4432-81D6-E984A1472792}" srcOrd="0" destOrd="0" presId="urn:microsoft.com/office/officeart/2005/8/layout/chevron2"/>
    <dgm:cxn modelId="{C71EE0D1-AB9F-4266-A31B-A64CEAB418C0}" type="presParOf" srcId="{A87C46EE-A3D5-46C3-A743-9D4B5FCB9125}" destId="{D57236F5-DFBC-41FF-847C-6C29CB66B6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EE3DD6-D47E-444D-AF00-A0EE1AA850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A4D6EA-8B0C-4625-B405-E1B9D17A7B95}">
      <dgm:prSet phldrT="[Text]"/>
      <dgm:spPr/>
      <dgm:t>
        <a:bodyPr/>
        <a:lstStyle/>
        <a:p>
          <a:r>
            <a:rPr lang="en-IN" dirty="0"/>
            <a:t>ANOM</a:t>
          </a:r>
        </a:p>
      </dgm:t>
    </dgm:pt>
    <dgm:pt modelId="{AA82DD1B-2C3A-4D56-AFF5-5CF4C0309948}" type="parTrans" cxnId="{35CEA6AC-9611-4085-8166-A0766466ACFC}">
      <dgm:prSet/>
      <dgm:spPr/>
      <dgm:t>
        <a:bodyPr/>
        <a:lstStyle/>
        <a:p>
          <a:endParaRPr lang="en-IN"/>
        </a:p>
      </dgm:t>
    </dgm:pt>
    <dgm:pt modelId="{F2B627DB-819A-4703-BDA9-2C883227EEF0}" type="sibTrans" cxnId="{35CEA6AC-9611-4085-8166-A0766466ACFC}">
      <dgm:prSet/>
      <dgm:spPr/>
      <dgm:t>
        <a:bodyPr/>
        <a:lstStyle/>
        <a:p>
          <a:endParaRPr lang="en-IN"/>
        </a:p>
      </dgm:t>
    </dgm:pt>
    <dgm:pt modelId="{6C6E3597-C5DB-45C9-82F5-DD8E1C692001}">
      <dgm:prSet phldrT="[Text]" custT="1"/>
      <dgm:spPr/>
      <dgm:t>
        <a:bodyPr/>
        <a:lstStyle/>
        <a:p>
          <a:r>
            <a:rPr lang="en-IN" sz="3200" dirty="0"/>
            <a:t>Stat&gt; ANOVA&gt; Analysis of Mean</a:t>
          </a:r>
        </a:p>
      </dgm:t>
    </dgm:pt>
    <dgm:pt modelId="{F8D5974E-E477-4892-B2FA-EA8F288B0930}" type="parTrans" cxnId="{EAF9B362-DB37-45EF-954F-8ACB6A233EA8}">
      <dgm:prSet/>
      <dgm:spPr/>
      <dgm:t>
        <a:bodyPr/>
        <a:lstStyle/>
        <a:p>
          <a:endParaRPr lang="en-IN"/>
        </a:p>
      </dgm:t>
    </dgm:pt>
    <dgm:pt modelId="{01E7B927-732D-4CCF-9EBB-C1A747617CD0}" type="sibTrans" cxnId="{EAF9B362-DB37-45EF-954F-8ACB6A233EA8}">
      <dgm:prSet/>
      <dgm:spPr/>
      <dgm:t>
        <a:bodyPr/>
        <a:lstStyle/>
        <a:p>
          <a:endParaRPr lang="en-IN"/>
        </a:p>
      </dgm:t>
    </dgm:pt>
    <dgm:pt modelId="{67F2B985-ECBF-41A6-8274-7189E654EFF5}">
      <dgm:prSet phldrT="[Text]"/>
      <dgm:spPr/>
      <dgm:t>
        <a:bodyPr/>
        <a:lstStyle/>
        <a:p>
          <a:r>
            <a:rPr lang="en-IN" dirty="0"/>
            <a:t>Normality Test</a:t>
          </a:r>
        </a:p>
      </dgm:t>
    </dgm:pt>
    <dgm:pt modelId="{6A355C44-923E-46DB-BD19-11D407D22500}" type="parTrans" cxnId="{A95F0F23-3C9A-4F34-BA7F-A938ACBF2FC1}">
      <dgm:prSet/>
      <dgm:spPr/>
      <dgm:t>
        <a:bodyPr/>
        <a:lstStyle/>
        <a:p>
          <a:endParaRPr lang="en-IN"/>
        </a:p>
      </dgm:t>
    </dgm:pt>
    <dgm:pt modelId="{9646AAB3-5340-41ED-8394-DA98DF7484E4}" type="sibTrans" cxnId="{A95F0F23-3C9A-4F34-BA7F-A938ACBF2FC1}">
      <dgm:prSet/>
      <dgm:spPr/>
      <dgm:t>
        <a:bodyPr/>
        <a:lstStyle/>
        <a:p>
          <a:endParaRPr lang="en-IN"/>
        </a:p>
      </dgm:t>
    </dgm:pt>
    <dgm:pt modelId="{5E0FA1DB-5C7A-47AA-B97F-22B7FDB35C87}">
      <dgm:prSet phldrT="[Text]" custT="1"/>
      <dgm:spPr/>
      <dgm:t>
        <a:bodyPr/>
        <a:lstStyle/>
        <a:p>
          <a:pPr>
            <a:buNone/>
          </a:pPr>
          <a:r>
            <a:rPr lang="en-IN" sz="3200" dirty="0"/>
            <a:t>Stat&gt; Basic Statistics&gt; Graphical Summary</a:t>
          </a:r>
        </a:p>
      </dgm:t>
    </dgm:pt>
    <dgm:pt modelId="{540D0F7A-A4F3-463F-A044-A4CF214C4917}" type="parTrans" cxnId="{03578D45-CA59-40A7-8E19-4ED99417E5F0}">
      <dgm:prSet/>
      <dgm:spPr/>
      <dgm:t>
        <a:bodyPr/>
        <a:lstStyle/>
        <a:p>
          <a:endParaRPr lang="en-IN"/>
        </a:p>
      </dgm:t>
    </dgm:pt>
    <dgm:pt modelId="{D8EDFD6F-1F3E-419A-B880-9B4BDCE8449B}" type="sibTrans" cxnId="{03578D45-CA59-40A7-8E19-4ED99417E5F0}">
      <dgm:prSet/>
      <dgm:spPr/>
      <dgm:t>
        <a:bodyPr/>
        <a:lstStyle/>
        <a:p>
          <a:endParaRPr lang="en-IN"/>
        </a:p>
      </dgm:t>
    </dgm:pt>
    <dgm:pt modelId="{1B60B69C-ED4E-4C65-94DE-13499C03A6B0}">
      <dgm:prSet phldrT="[Text]"/>
      <dgm:spPr/>
      <dgm:t>
        <a:bodyPr/>
        <a:lstStyle/>
        <a:p>
          <a:r>
            <a:rPr lang="en-IN" dirty="0"/>
            <a:t>Variance Test</a:t>
          </a:r>
        </a:p>
      </dgm:t>
    </dgm:pt>
    <dgm:pt modelId="{5D25A37D-0938-41C3-A0BB-06E580EEFB10}" type="parTrans" cxnId="{F39664E1-E84B-4505-BB07-C1E791E21869}">
      <dgm:prSet/>
      <dgm:spPr/>
      <dgm:t>
        <a:bodyPr/>
        <a:lstStyle/>
        <a:p>
          <a:endParaRPr lang="en-IN"/>
        </a:p>
      </dgm:t>
    </dgm:pt>
    <dgm:pt modelId="{34067328-326A-4B8E-B579-E0176B93D84C}" type="sibTrans" cxnId="{F39664E1-E84B-4505-BB07-C1E791E21869}">
      <dgm:prSet/>
      <dgm:spPr/>
      <dgm:t>
        <a:bodyPr/>
        <a:lstStyle/>
        <a:p>
          <a:endParaRPr lang="en-IN"/>
        </a:p>
      </dgm:t>
    </dgm:pt>
    <dgm:pt modelId="{B0245EC4-7EE8-455F-B6D3-D07C4E681AEC}">
      <dgm:prSet phldrT="[Text]" custT="1"/>
      <dgm:spPr/>
      <dgm:t>
        <a:bodyPr/>
        <a:lstStyle/>
        <a:p>
          <a:pPr>
            <a:buNone/>
          </a:pPr>
          <a:r>
            <a:rPr lang="en-IN" sz="3200" dirty="0"/>
            <a:t>Stat&gt; ANOVA&gt; Test for Equal Variance</a:t>
          </a:r>
        </a:p>
      </dgm:t>
    </dgm:pt>
    <dgm:pt modelId="{47FC30F0-EFA5-4433-9FDD-8AED8C2A08A0}" type="parTrans" cxnId="{A306F088-2249-4512-8337-6F733E0E67F4}">
      <dgm:prSet/>
      <dgm:spPr/>
      <dgm:t>
        <a:bodyPr/>
        <a:lstStyle/>
        <a:p>
          <a:endParaRPr lang="en-IN"/>
        </a:p>
      </dgm:t>
    </dgm:pt>
    <dgm:pt modelId="{DFA9089D-13A2-4312-8AF8-3A92FDB7ED7F}" type="sibTrans" cxnId="{A306F088-2249-4512-8337-6F733E0E67F4}">
      <dgm:prSet/>
      <dgm:spPr/>
      <dgm:t>
        <a:bodyPr/>
        <a:lstStyle/>
        <a:p>
          <a:endParaRPr lang="en-IN"/>
        </a:p>
      </dgm:t>
    </dgm:pt>
    <dgm:pt modelId="{80A5D80D-1601-472B-A683-0EC5EF1827AD}" type="pres">
      <dgm:prSet presAssocID="{B2EE3DD6-D47E-444D-AF00-A0EE1AA85047}" presName="linearFlow" presStyleCnt="0">
        <dgm:presLayoutVars>
          <dgm:dir/>
          <dgm:animLvl val="lvl"/>
          <dgm:resizeHandles val="exact"/>
        </dgm:presLayoutVars>
      </dgm:prSet>
      <dgm:spPr/>
    </dgm:pt>
    <dgm:pt modelId="{4B7FC733-AD36-4131-87F5-AAA11C014E12}" type="pres">
      <dgm:prSet presAssocID="{67F2B985-ECBF-41A6-8274-7189E654EFF5}" presName="composite" presStyleCnt="0"/>
      <dgm:spPr/>
    </dgm:pt>
    <dgm:pt modelId="{300FBE09-0DEE-4C55-B05A-24E448140FCC}" type="pres">
      <dgm:prSet presAssocID="{67F2B985-ECBF-41A6-8274-7189E654EFF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674122E-3DBF-4D9A-ABF6-0C8CBBD636EA}" type="pres">
      <dgm:prSet presAssocID="{67F2B985-ECBF-41A6-8274-7189E654EFF5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E7FC1590-A461-4F90-9698-843A74E09A45}" type="pres">
      <dgm:prSet presAssocID="{9646AAB3-5340-41ED-8394-DA98DF7484E4}" presName="sp" presStyleCnt="0"/>
      <dgm:spPr/>
    </dgm:pt>
    <dgm:pt modelId="{6975058A-5BD5-41AE-AEF7-87A1C469E9FF}" type="pres">
      <dgm:prSet presAssocID="{1B60B69C-ED4E-4C65-94DE-13499C03A6B0}" presName="composite" presStyleCnt="0"/>
      <dgm:spPr/>
    </dgm:pt>
    <dgm:pt modelId="{387303ED-E2DD-48DA-BBBD-91AF543DC973}" type="pres">
      <dgm:prSet presAssocID="{1B60B69C-ED4E-4C65-94DE-13499C03A6B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6F9C629-D631-4F77-8658-5AB116822D6F}" type="pres">
      <dgm:prSet presAssocID="{1B60B69C-ED4E-4C65-94DE-13499C03A6B0}" presName="descendantText" presStyleLbl="alignAcc1" presStyleIdx="1" presStyleCnt="3">
        <dgm:presLayoutVars>
          <dgm:bulletEnabled val="1"/>
        </dgm:presLayoutVars>
      </dgm:prSet>
      <dgm:spPr/>
    </dgm:pt>
    <dgm:pt modelId="{ABEFF894-23C5-4CE5-AF62-C8E86964B796}" type="pres">
      <dgm:prSet presAssocID="{34067328-326A-4B8E-B579-E0176B93D84C}" presName="sp" presStyleCnt="0"/>
      <dgm:spPr/>
    </dgm:pt>
    <dgm:pt modelId="{F599CE6F-CED2-497C-93BC-19B1A294A880}" type="pres">
      <dgm:prSet presAssocID="{00A4D6EA-8B0C-4625-B405-E1B9D17A7B95}" presName="composite" presStyleCnt="0"/>
      <dgm:spPr/>
    </dgm:pt>
    <dgm:pt modelId="{B4F3CFCF-1E28-4C95-B3FB-41149BCBC1B6}" type="pres">
      <dgm:prSet presAssocID="{00A4D6EA-8B0C-4625-B405-E1B9D17A7B9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ED8C259-B761-4A44-85CC-60BB6409D196}" type="pres">
      <dgm:prSet presAssocID="{00A4D6EA-8B0C-4625-B405-E1B9D17A7B9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A2B3E11-4679-44C4-95F9-9D41246CD92F}" type="presOf" srcId="{1B60B69C-ED4E-4C65-94DE-13499C03A6B0}" destId="{387303ED-E2DD-48DA-BBBD-91AF543DC973}" srcOrd="0" destOrd="0" presId="urn:microsoft.com/office/officeart/2005/8/layout/chevron2"/>
    <dgm:cxn modelId="{A95F0F23-3C9A-4F34-BA7F-A938ACBF2FC1}" srcId="{B2EE3DD6-D47E-444D-AF00-A0EE1AA85047}" destId="{67F2B985-ECBF-41A6-8274-7189E654EFF5}" srcOrd="0" destOrd="0" parTransId="{6A355C44-923E-46DB-BD19-11D407D22500}" sibTransId="{9646AAB3-5340-41ED-8394-DA98DF7484E4}"/>
    <dgm:cxn modelId="{EAF9B362-DB37-45EF-954F-8ACB6A233EA8}" srcId="{00A4D6EA-8B0C-4625-B405-E1B9D17A7B95}" destId="{6C6E3597-C5DB-45C9-82F5-DD8E1C692001}" srcOrd="0" destOrd="0" parTransId="{F8D5974E-E477-4892-B2FA-EA8F288B0930}" sibTransId="{01E7B927-732D-4CCF-9EBB-C1A747617CD0}"/>
    <dgm:cxn modelId="{03578D45-CA59-40A7-8E19-4ED99417E5F0}" srcId="{67F2B985-ECBF-41A6-8274-7189E654EFF5}" destId="{5E0FA1DB-5C7A-47AA-B97F-22B7FDB35C87}" srcOrd="0" destOrd="0" parTransId="{540D0F7A-A4F3-463F-A044-A4CF214C4917}" sibTransId="{D8EDFD6F-1F3E-419A-B880-9B4BDCE8449B}"/>
    <dgm:cxn modelId="{6E11E94E-CC4F-4CB2-8E9A-25687BFEF7D4}" type="presOf" srcId="{B2EE3DD6-D47E-444D-AF00-A0EE1AA85047}" destId="{80A5D80D-1601-472B-A683-0EC5EF1827AD}" srcOrd="0" destOrd="0" presId="urn:microsoft.com/office/officeart/2005/8/layout/chevron2"/>
    <dgm:cxn modelId="{B8758152-6D4A-4AC1-AD0D-7298004F092D}" type="presOf" srcId="{67F2B985-ECBF-41A6-8274-7189E654EFF5}" destId="{300FBE09-0DEE-4C55-B05A-24E448140FCC}" srcOrd="0" destOrd="0" presId="urn:microsoft.com/office/officeart/2005/8/layout/chevron2"/>
    <dgm:cxn modelId="{A1808288-D49D-470A-B3D1-EBFCDA8B8C61}" type="presOf" srcId="{00A4D6EA-8B0C-4625-B405-E1B9D17A7B95}" destId="{B4F3CFCF-1E28-4C95-B3FB-41149BCBC1B6}" srcOrd="0" destOrd="0" presId="urn:microsoft.com/office/officeart/2005/8/layout/chevron2"/>
    <dgm:cxn modelId="{95E1BE88-1EE7-4A0F-A0C5-3D721C5E80EF}" type="presOf" srcId="{B0245EC4-7EE8-455F-B6D3-D07C4E681AEC}" destId="{D6F9C629-D631-4F77-8658-5AB116822D6F}" srcOrd="0" destOrd="0" presId="urn:microsoft.com/office/officeart/2005/8/layout/chevron2"/>
    <dgm:cxn modelId="{A306F088-2249-4512-8337-6F733E0E67F4}" srcId="{1B60B69C-ED4E-4C65-94DE-13499C03A6B0}" destId="{B0245EC4-7EE8-455F-B6D3-D07C4E681AEC}" srcOrd="0" destOrd="0" parTransId="{47FC30F0-EFA5-4433-9FDD-8AED8C2A08A0}" sibTransId="{DFA9089D-13A2-4312-8AF8-3A92FDB7ED7F}"/>
    <dgm:cxn modelId="{35CEA6AC-9611-4085-8166-A0766466ACFC}" srcId="{B2EE3DD6-D47E-444D-AF00-A0EE1AA85047}" destId="{00A4D6EA-8B0C-4625-B405-E1B9D17A7B95}" srcOrd="2" destOrd="0" parTransId="{AA82DD1B-2C3A-4D56-AFF5-5CF4C0309948}" sibTransId="{F2B627DB-819A-4703-BDA9-2C883227EEF0}"/>
    <dgm:cxn modelId="{F39664E1-E84B-4505-BB07-C1E791E21869}" srcId="{B2EE3DD6-D47E-444D-AF00-A0EE1AA85047}" destId="{1B60B69C-ED4E-4C65-94DE-13499C03A6B0}" srcOrd="1" destOrd="0" parTransId="{5D25A37D-0938-41C3-A0BB-06E580EEFB10}" sibTransId="{34067328-326A-4B8E-B579-E0176B93D84C}"/>
    <dgm:cxn modelId="{700456E7-7EA5-4B8B-96CC-C9C6F789C602}" type="presOf" srcId="{6C6E3597-C5DB-45C9-82F5-DD8E1C692001}" destId="{9ED8C259-B761-4A44-85CC-60BB6409D196}" srcOrd="0" destOrd="0" presId="urn:microsoft.com/office/officeart/2005/8/layout/chevron2"/>
    <dgm:cxn modelId="{82E161E9-0705-43F4-87D7-C35FCC9D5694}" type="presOf" srcId="{5E0FA1DB-5C7A-47AA-B97F-22B7FDB35C87}" destId="{8674122E-3DBF-4D9A-ABF6-0C8CBBD636EA}" srcOrd="0" destOrd="0" presId="urn:microsoft.com/office/officeart/2005/8/layout/chevron2"/>
    <dgm:cxn modelId="{1EE31EF2-A14C-4A83-83D8-BDF06E3B6A87}" type="presParOf" srcId="{80A5D80D-1601-472B-A683-0EC5EF1827AD}" destId="{4B7FC733-AD36-4131-87F5-AAA11C014E12}" srcOrd="0" destOrd="0" presId="urn:microsoft.com/office/officeart/2005/8/layout/chevron2"/>
    <dgm:cxn modelId="{F043B678-4A3A-497A-B72C-B95E712168C1}" type="presParOf" srcId="{4B7FC733-AD36-4131-87F5-AAA11C014E12}" destId="{300FBE09-0DEE-4C55-B05A-24E448140FCC}" srcOrd="0" destOrd="0" presId="urn:microsoft.com/office/officeart/2005/8/layout/chevron2"/>
    <dgm:cxn modelId="{7D3E8FEB-58DB-4FE1-B40F-D50BC3F4D500}" type="presParOf" srcId="{4B7FC733-AD36-4131-87F5-AAA11C014E12}" destId="{8674122E-3DBF-4D9A-ABF6-0C8CBBD636EA}" srcOrd="1" destOrd="0" presId="urn:microsoft.com/office/officeart/2005/8/layout/chevron2"/>
    <dgm:cxn modelId="{67D3DDEC-E9B0-40A4-99A9-7B5F52B98FAF}" type="presParOf" srcId="{80A5D80D-1601-472B-A683-0EC5EF1827AD}" destId="{E7FC1590-A461-4F90-9698-843A74E09A45}" srcOrd="1" destOrd="0" presId="urn:microsoft.com/office/officeart/2005/8/layout/chevron2"/>
    <dgm:cxn modelId="{A2E2FF4C-E91B-48CE-8F1D-A622C0943A9F}" type="presParOf" srcId="{80A5D80D-1601-472B-A683-0EC5EF1827AD}" destId="{6975058A-5BD5-41AE-AEF7-87A1C469E9FF}" srcOrd="2" destOrd="0" presId="urn:microsoft.com/office/officeart/2005/8/layout/chevron2"/>
    <dgm:cxn modelId="{C00CCD63-0193-401F-8C0C-4F45DBC41A92}" type="presParOf" srcId="{6975058A-5BD5-41AE-AEF7-87A1C469E9FF}" destId="{387303ED-E2DD-48DA-BBBD-91AF543DC973}" srcOrd="0" destOrd="0" presId="urn:microsoft.com/office/officeart/2005/8/layout/chevron2"/>
    <dgm:cxn modelId="{1A4BD640-6CA8-4B4C-B0C4-B646F963D0B5}" type="presParOf" srcId="{6975058A-5BD5-41AE-AEF7-87A1C469E9FF}" destId="{D6F9C629-D631-4F77-8658-5AB116822D6F}" srcOrd="1" destOrd="0" presId="urn:microsoft.com/office/officeart/2005/8/layout/chevron2"/>
    <dgm:cxn modelId="{7484FED3-91A1-47BE-B71A-C91DDE89B38E}" type="presParOf" srcId="{80A5D80D-1601-472B-A683-0EC5EF1827AD}" destId="{ABEFF894-23C5-4CE5-AF62-C8E86964B796}" srcOrd="3" destOrd="0" presId="urn:microsoft.com/office/officeart/2005/8/layout/chevron2"/>
    <dgm:cxn modelId="{A95DBAAB-C8FD-4B2F-B857-204F9E4AF33B}" type="presParOf" srcId="{80A5D80D-1601-472B-A683-0EC5EF1827AD}" destId="{F599CE6F-CED2-497C-93BC-19B1A294A880}" srcOrd="4" destOrd="0" presId="urn:microsoft.com/office/officeart/2005/8/layout/chevron2"/>
    <dgm:cxn modelId="{DD5BCA04-E8D0-43DC-9860-3110E031A497}" type="presParOf" srcId="{F599CE6F-CED2-497C-93BC-19B1A294A880}" destId="{B4F3CFCF-1E28-4C95-B3FB-41149BCBC1B6}" srcOrd="0" destOrd="0" presId="urn:microsoft.com/office/officeart/2005/8/layout/chevron2"/>
    <dgm:cxn modelId="{7A856737-D89B-4B6D-BB5B-93B11A24C566}" type="presParOf" srcId="{F599CE6F-CED2-497C-93BC-19B1A294A880}" destId="{9ED8C259-B761-4A44-85CC-60BB6409D1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887BE6-FF9E-4F43-8744-BCBAB79218D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BF1CDC-FBD3-441F-BF67-E073F1B3ECD3}">
      <dgm:prSet phldrT="[Text]"/>
      <dgm:spPr/>
      <dgm:t>
        <a:bodyPr/>
        <a:lstStyle/>
        <a:p>
          <a:r>
            <a:rPr lang="en-IN" dirty="0"/>
            <a:t>Mood’s Median</a:t>
          </a:r>
        </a:p>
      </dgm:t>
    </dgm:pt>
    <dgm:pt modelId="{435F657C-BE0A-49D3-8726-7F814E1144A9}" type="parTrans" cxnId="{5478BB1E-C1E2-4F9E-B65E-BDC74733B381}">
      <dgm:prSet/>
      <dgm:spPr/>
      <dgm:t>
        <a:bodyPr/>
        <a:lstStyle/>
        <a:p>
          <a:endParaRPr lang="en-IN"/>
        </a:p>
      </dgm:t>
    </dgm:pt>
    <dgm:pt modelId="{C0DFF3B9-CA83-4B6B-ACD1-3FBE360F3F1A}" type="sibTrans" cxnId="{5478BB1E-C1E2-4F9E-B65E-BDC74733B381}">
      <dgm:prSet/>
      <dgm:spPr/>
      <dgm:t>
        <a:bodyPr/>
        <a:lstStyle/>
        <a:p>
          <a:endParaRPr lang="en-IN"/>
        </a:p>
      </dgm:t>
    </dgm:pt>
    <dgm:pt modelId="{B837482C-631D-47B9-A6A5-A4091B88212C}">
      <dgm:prSet phldrT="[Text]" custT="1"/>
      <dgm:spPr/>
      <dgm:t>
        <a:bodyPr/>
        <a:lstStyle/>
        <a:p>
          <a:r>
            <a:rPr lang="en-IN" sz="3200" dirty="0"/>
            <a:t>Stat&gt;Non parametric&gt;Mood’s median</a:t>
          </a:r>
        </a:p>
      </dgm:t>
    </dgm:pt>
    <dgm:pt modelId="{3A3FD388-1A16-4761-8676-222E4841370A}" type="parTrans" cxnId="{2DDDB40D-B342-4B1B-9C24-0594C63D0827}">
      <dgm:prSet/>
      <dgm:spPr/>
      <dgm:t>
        <a:bodyPr/>
        <a:lstStyle/>
        <a:p>
          <a:endParaRPr lang="en-IN"/>
        </a:p>
      </dgm:t>
    </dgm:pt>
    <dgm:pt modelId="{A99B58E1-F123-4C11-8ED0-37A7F2709966}" type="sibTrans" cxnId="{2DDDB40D-B342-4B1B-9C24-0594C63D0827}">
      <dgm:prSet/>
      <dgm:spPr/>
      <dgm:t>
        <a:bodyPr/>
        <a:lstStyle/>
        <a:p>
          <a:endParaRPr lang="en-IN"/>
        </a:p>
      </dgm:t>
    </dgm:pt>
    <dgm:pt modelId="{9A30EDA0-DE74-45C9-9D2D-E0CCC72CCAE1}">
      <dgm:prSet phldrT="[Text]"/>
      <dgm:spPr/>
      <dgm:t>
        <a:bodyPr/>
        <a:lstStyle/>
        <a:p>
          <a:r>
            <a:rPr lang="en-IN" dirty="0"/>
            <a:t>Kruskal Wallis</a:t>
          </a:r>
        </a:p>
      </dgm:t>
    </dgm:pt>
    <dgm:pt modelId="{4EEE33AD-845C-4943-971C-CD7BE004215A}" type="parTrans" cxnId="{1E324795-7417-441E-952E-AC3CD82D86F8}">
      <dgm:prSet/>
      <dgm:spPr/>
      <dgm:t>
        <a:bodyPr/>
        <a:lstStyle/>
        <a:p>
          <a:endParaRPr lang="en-IN"/>
        </a:p>
      </dgm:t>
    </dgm:pt>
    <dgm:pt modelId="{D829EE8D-38D5-442E-9D73-A73EEDC931D0}" type="sibTrans" cxnId="{1E324795-7417-441E-952E-AC3CD82D86F8}">
      <dgm:prSet/>
      <dgm:spPr/>
      <dgm:t>
        <a:bodyPr/>
        <a:lstStyle/>
        <a:p>
          <a:endParaRPr lang="en-IN"/>
        </a:p>
      </dgm:t>
    </dgm:pt>
    <dgm:pt modelId="{7C487A71-4672-4B26-A687-8B314ED928DD}">
      <dgm:prSet phldrT="[Text]" custT="1"/>
      <dgm:spPr/>
      <dgm:t>
        <a:bodyPr/>
        <a:lstStyle/>
        <a:p>
          <a:r>
            <a:rPr lang="en-IN" sz="3200" dirty="0"/>
            <a:t>Stat&gt;Non parametric&gt; Kruskal Wallis</a:t>
          </a:r>
        </a:p>
      </dgm:t>
    </dgm:pt>
    <dgm:pt modelId="{256D448F-20B3-4613-8D54-C8C52A4B1CC6}" type="parTrans" cxnId="{49CEB0E2-1567-4AFC-9288-B2DF0AA599FC}">
      <dgm:prSet/>
      <dgm:spPr/>
      <dgm:t>
        <a:bodyPr/>
        <a:lstStyle/>
        <a:p>
          <a:endParaRPr lang="en-IN"/>
        </a:p>
      </dgm:t>
    </dgm:pt>
    <dgm:pt modelId="{6E19E674-7022-4527-9CAE-A433E99649BD}" type="sibTrans" cxnId="{49CEB0E2-1567-4AFC-9288-B2DF0AA599FC}">
      <dgm:prSet/>
      <dgm:spPr/>
      <dgm:t>
        <a:bodyPr/>
        <a:lstStyle/>
        <a:p>
          <a:endParaRPr lang="en-IN"/>
        </a:p>
      </dgm:t>
    </dgm:pt>
    <dgm:pt modelId="{BCB8B217-A5E4-4921-B0E6-9AC0F93B4D45}" type="pres">
      <dgm:prSet presAssocID="{CF887BE6-FF9E-4F43-8744-BCBAB79218D8}" presName="linearFlow" presStyleCnt="0">
        <dgm:presLayoutVars>
          <dgm:dir/>
          <dgm:animLvl val="lvl"/>
          <dgm:resizeHandles val="exact"/>
        </dgm:presLayoutVars>
      </dgm:prSet>
      <dgm:spPr/>
    </dgm:pt>
    <dgm:pt modelId="{C82A390E-AA87-45F3-BAA6-B06638BEE789}" type="pres">
      <dgm:prSet presAssocID="{2FBF1CDC-FBD3-441F-BF67-E073F1B3ECD3}" presName="composite" presStyleCnt="0"/>
      <dgm:spPr/>
    </dgm:pt>
    <dgm:pt modelId="{398BDE13-E91D-49CA-B179-7B5D44CC129B}" type="pres">
      <dgm:prSet presAssocID="{2FBF1CDC-FBD3-441F-BF67-E073F1B3ECD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E440388-F371-4646-9016-F2672542B379}" type="pres">
      <dgm:prSet presAssocID="{2FBF1CDC-FBD3-441F-BF67-E073F1B3ECD3}" presName="descendantText" presStyleLbl="alignAcc1" presStyleIdx="0" presStyleCnt="2">
        <dgm:presLayoutVars>
          <dgm:bulletEnabled val="1"/>
        </dgm:presLayoutVars>
      </dgm:prSet>
      <dgm:spPr/>
    </dgm:pt>
    <dgm:pt modelId="{F954ABD9-4A58-483E-A305-B393C75F5831}" type="pres">
      <dgm:prSet presAssocID="{C0DFF3B9-CA83-4B6B-ACD1-3FBE360F3F1A}" presName="sp" presStyleCnt="0"/>
      <dgm:spPr/>
    </dgm:pt>
    <dgm:pt modelId="{89E4D27D-2A20-4E7A-9308-1A7670CD427D}" type="pres">
      <dgm:prSet presAssocID="{9A30EDA0-DE74-45C9-9D2D-E0CCC72CCAE1}" presName="composite" presStyleCnt="0"/>
      <dgm:spPr/>
    </dgm:pt>
    <dgm:pt modelId="{38CA7DB9-8CAE-4620-B30A-385C5B3E8E9D}" type="pres">
      <dgm:prSet presAssocID="{9A30EDA0-DE74-45C9-9D2D-E0CCC72CCAE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20B2A0A-0432-426F-9CA2-14A847B3925F}" type="pres">
      <dgm:prSet presAssocID="{9A30EDA0-DE74-45C9-9D2D-E0CCC72CCAE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DDDB40D-B342-4B1B-9C24-0594C63D0827}" srcId="{2FBF1CDC-FBD3-441F-BF67-E073F1B3ECD3}" destId="{B837482C-631D-47B9-A6A5-A4091B88212C}" srcOrd="0" destOrd="0" parTransId="{3A3FD388-1A16-4761-8676-222E4841370A}" sibTransId="{A99B58E1-F123-4C11-8ED0-37A7F2709966}"/>
    <dgm:cxn modelId="{5478BB1E-C1E2-4F9E-B65E-BDC74733B381}" srcId="{CF887BE6-FF9E-4F43-8744-BCBAB79218D8}" destId="{2FBF1CDC-FBD3-441F-BF67-E073F1B3ECD3}" srcOrd="0" destOrd="0" parTransId="{435F657C-BE0A-49D3-8726-7F814E1144A9}" sibTransId="{C0DFF3B9-CA83-4B6B-ACD1-3FBE360F3F1A}"/>
    <dgm:cxn modelId="{6ABA3393-930B-4887-81FD-4B8C18805725}" type="presOf" srcId="{9A30EDA0-DE74-45C9-9D2D-E0CCC72CCAE1}" destId="{38CA7DB9-8CAE-4620-B30A-385C5B3E8E9D}" srcOrd="0" destOrd="0" presId="urn:microsoft.com/office/officeart/2005/8/layout/chevron2"/>
    <dgm:cxn modelId="{1E324795-7417-441E-952E-AC3CD82D86F8}" srcId="{CF887BE6-FF9E-4F43-8744-BCBAB79218D8}" destId="{9A30EDA0-DE74-45C9-9D2D-E0CCC72CCAE1}" srcOrd="1" destOrd="0" parTransId="{4EEE33AD-845C-4943-971C-CD7BE004215A}" sibTransId="{D829EE8D-38D5-442E-9D73-A73EEDC931D0}"/>
    <dgm:cxn modelId="{E958E7AE-558F-468C-B535-B56C422F6BAA}" type="presOf" srcId="{B837482C-631D-47B9-A6A5-A4091B88212C}" destId="{DE440388-F371-4646-9016-F2672542B379}" srcOrd="0" destOrd="0" presId="urn:microsoft.com/office/officeart/2005/8/layout/chevron2"/>
    <dgm:cxn modelId="{72D780D1-32E6-4E55-A093-714B5C6AC2BA}" type="presOf" srcId="{CF887BE6-FF9E-4F43-8744-BCBAB79218D8}" destId="{BCB8B217-A5E4-4921-B0E6-9AC0F93B4D45}" srcOrd="0" destOrd="0" presId="urn:microsoft.com/office/officeart/2005/8/layout/chevron2"/>
    <dgm:cxn modelId="{49CEB0E2-1567-4AFC-9288-B2DF0AA599FC}" srcId="{9A30EDA0-DE74-45C9-9D2D-E0CCC72CCAE1}" destId="{7C487A71-4672-4B26-A687-8B314ED928DD}" srcOrd="0" destOrd="0" parTransId="{256D448F-20B3-4613-8D54-C8C52A4B1CC6}" sibTransId="{6E19E674-7022-4527-9CAE-A433E99649BD}"/>
    <dgm:cxn modelId="{ADFB98EA-960F-4FC5-A846-6640584210B4}" type="presOf" srcId="{7C487A71-4672-4B26-A687-8B314ED928DD}" destId="{B20B2A0A-0432-426F-9CA2-14A847B3925F}" srcOrd="0" destOrd="0" presId="urn:microsoft.com/office/officeart/2005/8/layout/chevron2"/>
    <dgm:cxn modelId="{E548DEEA-1C63-4DD0-A853-02DB7BEB3EC5}" type="presOf" srcId="{2FBF1CDC-FBD3-441F-BF67-E073F1B3ECD3}" destId="{398BDE13-E91D-49CA-B179-7B5D44CC129B}" srcOrd="0" destOrd="0" presId="urn:microsoft.com/office/officeart/2005/8/layout/chevron2"/>
    <dgm:cxn modelId="{6A0300E2-9F41-44E7-9858-3917B620D0EB}" type="presParOf" srcId="{BCB8B217-A5E4-4921-B0E6-9AC0F93B4D45}" destId="{C82A390E-AA87-45F3-BAA6-B06638BEE789}" srcOrd="0" destOrd="0" presId="urn:microsoft.com/office/officeart/2005/8/layout/chevron2"/>
    <dgm:cxn modelId="{15DAD550-C262-47B1-9845-C36EB8BA2C5B}" type="presParOf" srcId="{C82A390E-AA87-45F3-BAA6-B06638BEE789}" destId="{398BDE13-E91D-49CA-B179-7B5D44CC129B}" srcOrd="0" destOrd="0" presId="urn:microsoft.com/office/officeart/2005/8/layout/chevron2"/>
    <dgm:cxn modelId="{2A01CA41-165D-4826-82BB-0578F0B222F3}" type="presParOf" srcId="{C82A390E-AA87-45F3-BAA6-B06638BEE789}" destId="{DE440388-F371-4646-9016-F2672542B379}" srcOrd="1" destOrd="0" presId="urn:microsoft.com/office/officeart/2005/8/layout/chevron2"/>
    <dgm:cxn modelId="{5F43DB2B-C576-4DC6-A7AD-33DC97D2AF33}" type="presParOf" srcId="{BCB8B217-A5E4-4921-B0E6-9AC0F93B4D45}" destId="{F954ABD9-4A58-483E-A305-B393C75F5831}" srcOrd="1" destOrd="0" presId="urn:microsoft.com/office/officeart/2005/8/layout/chevron2"/>
    <dgm:cxn modelId="{2C3BC2D2-B582-4A2F-85DB-578D50025EFB}" type="presParOf" srcId="{BCB8B217-A5E4-4921-B0E6-9AC0F93B4D45}" destId="{89E4D27D-2A20-4E7A-9308-1A7670CD427D}" srcOrd="2" destOrd="0" presId="urn:microsoft.com/office/officeart/2005/8/layout/chevron2"/>
    <dgm:cxn modelId="{1E7ADB3B-AD66-4C1D-B603-74DF0CC28B54}" type="presParOf" srcId="{89E4D27D-2A20-4E7A-9308-1A7670CD427D}" destId="{38CA7DB9-8CAE-4620-B30A-385C5B3E8E9D}" srcOrd="0" destOrd="0" presId="urn:microsoft.com/office/officeart/2005/8/layout/chevron2"/>
    <dgm:cxn modelId="{7B93A78E-DA4C-4177-9757-8A8C70955172}" type="presParOf" srcId="{89E4D27D-2A20-4E7A-9308-1A7670CD427D}" destId="{B20B2A0A-0432-426F-9CA2-14A847B392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22440C-E0D4-4BBE-BF6E-8D325688D20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2EB2D7-631A-48A3-80CB-F5C02782B593}">
      <dgm:prSet phldrT="[Text]" custT="1"/>
      <dgm:spPr/>
      <dgm:t>
        <a:bodyPr/>
        <a:lstStyle/>
        <a:p>
          <a:r>
            <a:rPr lang="en-IN" sz="2000" dirty="0"/>
            <a:t>Normality Test</a:t>
          </a:r>
        </a:p>
      </dgm:t>
    </dgm:pt>
    <dgm:pt modelId="{ABAB4120-E6AE-4A97-8FA3-22CE761B0DE9}" type="parTrans" cxnId="{A5B2FC51-85A3-46F9-A804-E29E0F3750C2}">
      <dgm:prSet/>
      <dgm:spPr/>
      <dgm:t>
        <a:bodyPr/>
        <a:lstStyle/>
        <a:p>
          <a:endParaRPr lang="en-IN"/>
        </a:p>
      </dgm:t>
    </dgm:pt>
    <dgm:pt modelId="{965A0FB5-2568-49B4-AC49-BB2EE9EAF6C6}" type="sibTrans" cxnId="{A5B2FC51-85A3-46F9-A804-E29E0F3750C2}">
      <dgm:prSet/>
      <dgm:spPr/>
      <dgm:t>
        <a:bodyPr/>
        <a:lstStyle/>
        <a:p>
          <a:endParaRPr lang="en-IN"/>
        </a:p>
      </dgm:t>
    </dgm:pt>
    <dgm:pt modelId="{40E10BF4-E1A1-47A3-BAA2-301113013A7F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Graphical Summary</a:t>
          </a:r>
        </a:p>
      </dgm:t>
    </dgm:pt>
    <dgm:pt modelId="{25BE4C82-8D9C-4522-9F15-50233EE7E377}" type="parTrans" cxnId="{BFC7197F-437E-40A6-9E65-FCBA89E0F7C8}">
      <dgm:prSet/>
      <dgm:spPr/>
      <dgm:t>
        <a:bodyPr/>
        <a:lstStyle/>
        <a:p>
          <a:endParaRPr lang="en-IN"/>
        </a:p>
      </dgm:t>
    </dgm:pt>
    <dgm:pt modelId="{A98AF2DE-2C03-47CF-B3B9-EAAD9CEBF6B7}" type="sibTrans" cxnId="{BFC7197F-437E-40A6-9E65-FCBA89E0F7C8}">
      <dgm:prSet/>
      <dgm:spPr/>
      <dgm:t>
        <a:bodyPr/>
        <a:lstStyle/>
        <a:p>
          <a:endParaRPr lang="en-IN"/>
        </a:p>
      </dgm:t>
    </dgm:pt>
    <dgm:pt modelId="{1CA7084A-33A7-468A-A092-6BE0349C881C}">
      <dgm:prSet phldrT="[Text]" custT="1"/>
      <dgm:spPr/>
      <dgm:t>
        <a:bodyPr/>
        <a:lstStyle/>
        <a:p>
          <a:r>
            <a:rPr lang="en-IN" sz="1600" dirty="0"/>
            <a:t>1-Sample Z test</a:t>
          </a:r>
        </a:p>
      </dgm:t>
    </dgm:pt>
    <dgm:pt modelId="{3C375236-72B9-4DC5-9FEB-2CF222DCA01C}" type="parTrans" cxnId="{C9302DD4-48E9-48C1-AE38-8B66A379905F}">
      <dgm:prSet/>
      <dgm:spPr/>
      <dgm:t>
        <a:bodyPr/>
        <a:lstStyle/>
        <a:p>
          <a:endParaRPr lang="en-IN"/>
        </a:p>
      </dgm:t>
    </dgm:pt>
    <dgm:pt modelId="{AAE1D23C-8E05-4EE3-A397-CEA815552BFF}" type="sibTrans" cxnId="{C9302DD4-48E9-48C1-AE38-8B66A379905F}">
      <dgm:prSet/>
      <dgm:spPr/>
      <dgm:t>
        <a:bodyPr/>
        <a:lstStyle/>
        <a:p>
          <a:endParaRPr lang="en-IN"/>
        </a:p>
      </dgm:t>
    </dgm:pt>
    <dgm:pt modelId="{CCDD6643-2E76-4812-9594-A4F8B160CDFE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1 Sample Z </a:t>
          </a:r>
        </a:p>
      </dgm:t>
    </dgm:pt>
    <dgm:pt modelId="{7D301743-24B8-45D4-ADA3-6C25A5B216A0}" type="parTrans" cxnId="{BAD82FB3-51C0-46E7-8321-52A12376DF33}">
      <dgm:prSet/>
      <dgm:spPr/>
      <dgm:t>
        <a:bodyPr/>
        <a:lstStyle/>
        <a:p>
          <a:endParaRPr lang="en-IN"/>
        </a:p>
      </dgm:t>
    </dgm:pt>
    <dgm:pt modelId="{0F9F8E6B-7303-47D4-8203-749F60349A3C}" type="sibTrans" cxnId="{BAD82FB3-51C0-46E7-8321-52A12376DF33}">
      <dgm:prSet/>
      <dgm:spPr/>
      <dgm:t>
        <a:bodyPr/>
        <a:lstStyle/>
        <a:p>
          <a:endParaRPr lang="en-IN"/>
        </a:p>
      </dgm:t>
    </dgm:pt>
    <dgm:pt modelId="{B9E230AD-FBBD-491E-818E-0D538425B160}">
      <dgm:prSet phldrT="[Text]" custT="1"/>
      <dgm:spPr/>
      <dgm:t>
        <a:bodyPr/>
        <a:lstStyle/>
        <a:p>
          <a:pPr>
            <a:buNone/>
          </a:pPr>
          <a:endParaRPr lang="en-IN" sz="2400" dirty="0"/>
        </a:p>
      </dgm:t>
    </dgm:pt>
    <dgm:pt modelId="{7851B9E7-71F8-445C-A575-67E7E9914C24}" type="parTrans" cxnId="{96730569-3F74-47C9-ADB0-4282FED33120}">
      <dgm:prSet/>
      <dgm:spPr/>
      <dgm:t>
        <a:bodyPr/>
        <a:lstStyle/>
        <a:p>
          <a:endParaRPr lang="en-IN"/>
        </a:p>
      </dgm:t>
    </dgm:pt>
    <dgm:pt modelId="{B99B9476-C1E1-45FB-A531-A033F3D44A35}" type="sibTrans" cxnId="{96730569-3F74-47C9-ADB0-4282FED33120}">
      <dgm:prSet/>
      <dgm:spPr/>
      <dgm:t>
        <a:bodyPr/>
        <a:lstStyle/>
        <a:p>
          <a:endParaRPr lang="en-IN"/>
        </a:p>
      </dgm:t>
    </dgm:pt>
    <dgm:pt modelId="{4265E44B-F3FF-431A-BD22-B6E9F5FD26FC}">
      <dgm:prSet phldrT="[Text]" custT="1"/>
      <dgm:spPr/>
      <dgm:t>
        <a:bodyPr/>
        <a:lstStyle/>
        <a:p>
          <a:pPr>
            <a:buNone/>
          </a:pPr>
          <a:r>
            <a:rPr lang="en-IN" sz="2400" b="1" dirty="0"/>
            <a:t>Population Standard Deviation Known</a:t>
          </a:r>
        </a:p>
      </dgm:t>
    </dgm:pt>
    <dgm:pt modelId="{E86BE7A6-109F-439D-B97E-6C678FBE2A2E}" type="parTrans" cxnId="{A6E55D2C-C010-462C-BC58-A5B20D70B09B}">
      <dgm:prSet/>
      <dgm:spPr/>
      <dgm:t>
        <a:bodyPr/>
        <a:lstStyle/>
        <a:p>
          <a:endParaRPr lang="en-IN"/>
        </a:p>
      </dgm:t>
    </dgm:pt>
    <dgm:pt modelId="{0C83E1D7-92CB-4673-A378-309474A51ECC}" type="sibTrans" cxnId="{A6E55D2C-C010-462C-BC58-A5B20D70B09B}">
      <dgm:prSet/>
      <dgm:spPr/>
      <dgm:t>
        <a:bodyPr/>
        <a:lstStyle/>
        <a:p>
          <a:endParaRPr lang="en-IN"/>
        </a:p>
      </dgm:t>
    </dgm:pt>
    <dgm:pt modelId="{C706C754-907C-48B0-A1BC-A6B6289E8136}" type="pres">
      <dgm:prSet presAssocID="{AA22440C-E0D4-4BBE-BF6E-8D325688D20F}" presName="linearFlow" presStyleCnt="0">
        <dgm:presLayoutVars>
          <dgm:dir/>
          <dgm:animLvl val="lvl"/>
          <dgm:resizeHandles val="exact"/>
        </dgm:presLayoutVars>
      </dgm:prSet>
      <dgm:spPr/>
    </dgm:pt>
    <dgm:pt modelId="{D293AB7D-2C7E-4A05-9B06-9BFB0666B473}" type="pres">
      <dgm:prSet presAssocID="{C72EB2D7-631A-48A3-80CB-F5C02782B593}" presName="composite" presStyleCnt="0"/>
      <dgm:spPr/>
    </dgm:pt>
    <dgm:pt modelId="{4B7CA08A-FC66-460B-95C6-3BFF75EA81E8}" type="pres">
      <dgm:prSet presAssocID="{C72EB2D7-631A-48A3-80CB-F5C02782B59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569357A-7686-4142-B735-A904D82B962F}" type="pres">
      <dgm:prSet presAssocID="{C72EB2D7-631A-48A3-80CB-F5C02782B593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09360918-1D31-4B4B-A68B-A036F835AF95}" type="pres">
      <dgm:prSet presAssocID="{965A0FB5-2568-49B4-AC49-BB2EE9EAF6C6}" presName="sp" presStyleCnt="0"/>
      <dgm:spPr/>
    </dgm:pt>
    <dgm:pt modelId="{1B75DC97-BF1D-4E78-9C5F-4306575903AF}" type="pres">
      <dgm:prSet presAssocID="{B9E230AD-FBBD-491E-818E-0D538425B160}" presName="composite" presStyleCnt="0"/>
      <dgm:spPr/>
    </dgm:pt>
    <dgm:pt modelId="{6C15A385-204B-4A5B-9670-720C4CE03794}" type="pres">
      <dgm:prSet presAssocID="{B9E230AD-FBBD-491E-818E-0D538425B16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656003-FD54-4AA0-831E-57005BFCBF93}" type="pres">
      <dgm:prSet presAssocID="{B9E230AD-FBBD-491E-818E-0D538425B160}" presName="descendantText" presStyleLbl="alignAcc1" presStyleIdx="1" presStyleCnt="3">
        <dgm:presLayoutVars>
          <dgm:bulletEnabled val="1"/>
        </dgm:presLayoutVars>
      </dgm:prSet>
      <dgm:spPr/>
    </dgm:pt>
    <dgm:pt modelId="{CDA32F28-06EC-4289-AEB6-7D6631678CED}" type="pres">
      <dgm:prSet presAssocID="{B99B9476-C1E1-45FB-A531-A033F3D44A35}" presName="sp" presStyleCnt="0"/>
      <dgm:spPr/>
    </dgm:pt>
    <dgm:pt modelId="{A87C46EE-A3D5-46C3-A743-9D4B5FCB9125}" type="pres">
      <dgm:prSet presAssocID="{1CA7084A-33A7-468A-A092-6BE0349C881C}" presName="composite" presStyleCnt="0"/>
      <dgm:spPr/>
    </dgm:pt>
    <dgm:pt modelId="{FF429721-8FF5-4432-81D6-E984A1472792}" type="pres">
      <dgm:prSet presAssocID="{1CA7084A-33A7-468A-A092-6BE0349C88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7236F5-DFBC-41FF-847C-6C29CB66B6CA}" type="pres">
      <dgm:prSet presAssocID="{1CA7084A-33A7-468A-A092-6BE0349C88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DD0BD16-E602-472F-9FAD-53D3DFB4EDBC}" type="presOf" srcId="{B9E230AD-FBBD-491E-818E-0D538425B160}" destId="{6C15A385-204B-4A5B-9670-720C4CE03794}" srcOrd="0" destOrd="0" presId="urn:microsoft.com/office/officeart/2005/8/layout/chevron2"/>
    <dgm:cxn modelId="{99ADD825-0004-4C23-84BF-1E5B0FF65743}" type="presOf" srcId="{CCDD6643-2E76-4812-9594-A4F8B160CDFE}" destId="{D57236F5-DFBC-41FF-847C-6C29CB66B6CA}" srcOrd="0" destOrd="0" presId="urn:microsoft.com/office/officeart/2005/8/layout/chevron2"/>
    <dgm:cxn modelId="{A6E55D2C-C010-462C-BC58-A5B20D70B09B}" srcId="{B9E230AD-FBBD-491E-818E-0D538425B160}" destId="{4265E44B-F3FF-431A-BD22-B6E9F5FD26FC}" srcOrd="0" destOrd="0" parTransId="{E86BE7A6-109F-439D-B97E-6C678FBE2A2E}" sibTransId="{0C83E1D7-92CB-4673-A378-309474A51ECC}"/>
    <dgm:cxn modelId="{56CFEB46-A929-4257-980F-2368A0053A97}" type="presOf" srcId="{C72EB2D7-631A-48A3-80CB-F5C02782B593}" destId="{4B7CA08A-FC66-460B-95C6-3BFF75EA81E8}" srcOrd="0" destOrd="0" presId="urn:microsoft.com/office/officeart/2005/8/layout/chevron2"/>
    <dgm:cxn modelId="{96730569-3F74-47C9-ADB0-4282FED33120}" srcId="{AA22440C-E0D4-4BBE-BF6E-8D325688D20F}" destId="{B9E230AD-FBBD-491E-818E-0D538425B160}" srcOrd="1" destOrd="0" parTransId="{7851B9E7-71F8-445C-A575-67E7E9914C24}" sibTransId="{B99B9476-C1E1-45FB-A531-A033F3D44A35}"/>
    <dgm:cxn modelId="{A5B2FC51-85A3-46F9-A804-E29E0F3750C2}" srcId="{AA22440C-E0D4-4BBE-BF6E-8D325688D20F}" destId="{C72EB2D7-631A-48A3-80CB-F5C02782B593}" srcOrd="0" destOrd="0" parTransId="{ABAB4120-E6AE-4A97-8FA3-22CE761B0DE9}" sibTransId="{965A0FB5-2568-49B4-AC49-BB2EE9EAF6C6}"/>
    <dgm:cxn modelId="{BFC7197F-437E-40A6-9E65-FCBA89E0F7C8}" srcId="{C72EB2D7-631A-48A3-80CB-F5C02782B593}" destId="{40E10BF4-E1A1-47A3-BAA2-301113013A7F}" srcOrd="0" destOrd="0" parTransId="{25BE4C82-8D9C-4522-9F15-50233EE7E377}" sibTransId="{A98AF2DE-2C03-47CF-B3B9-EAAD9CEBF6B7}"/>
    <dgm:cxn modelId="{95F15C8C-CDB7-4FB7-BE1C-18DDC69DAC34}" type="presOf" srcId="{1CA7084A-33A7-468A-A092-6BE0349C881C}" destId="{FF429721-8FF5-4432-81D6-E984A1472792}" srcOrd="0" destOrd="0" presId="urn:microsoft.com/office/officeart/2005/8/layout/chevron2"/>
    <dgm:cxn modelId="{B4D33598-0C64-44D9-B48E-ABB4C483E3F5}" type="presOf" srcId="{4265E44B-F3FF-431A-BD22-B6E9F5FD26FC}" destId="{36656003-FD54-4AA0-831E-57005BFCBF93}" srcOrd="0" destOrd="0" presId="urn:microsoft.com/office/officeart/2005/8/layout/chevron2"/>
    <dgm:cxn modelId="{B6AC7398-2601-4585-9A08-4525CFCABB1E}" type="presOf" srcId="{40E10BF4-E1A1-47A3-BAA2-301113013A7F}" destId="{7569357A-7686-4142-B735-A904D82B962F}" srcOrd="0" destOrd="0" presId="urn:microsoft.com/office/officeart/2005/8/layout/chevron2"/>
    <dgm:cxn modelId="{BAD82FB3-51C0-46E7-8321-52A12376DF33}" srcId="{1CA7084A-33A7-468A-A092-6BE0349C881C}" destId="{CCDD6643-2E76-4812-9594-A4F8B160CDFE}" srcOrd="0" destOrd="0" parTransId="{7D301743-24B8-45D4-ADA3-6C25A5B216A0}" sibTransId="{0F9F8E6B-7303-47D4-8203-749F60349A3C}"/>
    <dgm:cxn modelId="{DFED5CC2-CB70-4DF5-95E8-6CEFE26F44A5}" type="presOf" srcId="{AA22440C-E0D4-4BBE-BF6E-8D325688D20F}" destId="{C706C754-907C-48B0-A1BC-A6B6289E8136}" srcOrd="0" destOrd="0" presId="urn:microsoft.com/office/officeart/2005/8/layout/chevron2"/>
    <dgm:cxn modelId="{C9302DD4-48E9-48C1-AE38-8B66A379905F}" srcId="{AA22440C-E0D4-4BBE-BF6E-8D325688D20F}" destId="{1CA7084A-33A7-468A-A092-6BE0349C881C}" srcOrd="2" destOrd="0" parTransId="{3C375236-72B9-4DC5-9FEB-2CF222DCA01C}" sibTransId="{AAE1D23C-8E05-4EE3-A397-CEA815552BFF}"/>
    <dgm:cxn modelId="{C147622F-5440-49DB-B183-CDD01B3EA33A}" type="presParOf" srcId="{C706C754-907C-48B0-A1BC-A6B6289E8136}" destId="{D293AB7D-2C7E-4A05-9B06-9BFB0666B473}" srcOrd="0" destOrd="0" presId="urn:microsoft.com/office/officeart/2005/8/layout/chevron2"/>
    <dgm:cxn modelId="{1B9701A6-835C-4195-8740-86F05AAA07A7}" type="presParOf" srcId="{D293AB7D-2C7E-4A05-9B06-9BFB0666B473}" destId="{4B7CA08A-FC66-460B-95C6-3BFF75EA81E8}" srcOrd="0" destOrd="0" presId="urn:microsoft.com/office/officeart/2005/8/layout/chevron2"/>
    <dgm:cxn modelId="{07B8EA34-47EB-4E5A-B287-DF7D590BE271}" type="presParOf" srcId="{D293AB7D-2C7E-4A05-9B06-9BFB0666B473}" destId="{7569357A-7686-4142-B735-A904D82B962F}" srcOrd="1" destOrd="0" presId="urn:microsoft.com/office/officeart/2005/8/layout/chevron2"/>
    <dgm:cxn modelId="{8347CEC8-B95A-44B6-8F69-3915BD9ED8EF}" type="presParOf" srcId="{C706C754-907C-48B0-A1BC-A6B6289E8136}" destId="{09360918-1D31-4B4B-A68B-A036F835AF95}" srcOrd="1" destOrd="0" presId="urn:microsoft.com/office/officeart/2005/8/layout/chevron2"/>
    <dgm:cxn modelId="{37F44242-82B8-4EF1-B39E-3A69F51D71E3}" type="presParOf" srcId="{C706C754-907C-48B0-A1BC-A6B6289E8136}" destId="{1B75DC97-BF1D-4E78-9C5F-4306575903AF}" srcOrd="2" destOrd="0" presId="urn:microsoft.com/office/officeart/2005/8/layout/chevron2"/>
    <dgm:cxn modelId="{0F22437B-600B-4B69-B796-82D266FB1ACB}" type="presParOf" srcId="{1B75DC97-BF1D-4E78-9C5F-4306575903AF}" destId="{6C15A385-204B-4A5B-9670-720C4CE03794}" srcOrd="0" destOrd="0" presId="urn:microsoft.com/office/officeart/2005/8/layout/chevron2"/>
    <dgm:cxn modelId="{9EBDE315-9765-48C7-BAA2-F202DB7B1579}" type="presParOf" srcId="{1B75DC97-BF1D-4E78-9C5F-4306575903AF}" destId="{36656003-FD54-4AA0-831E-57005BFCBF93}" srcOrd="1" destOrd="0" presId="urn:microsoft.com/office/officeart/2005/8/layout/chevron2"/>
    <dgm:cxn modelId="{448A990A-BF73-4135-A4DA-EA08C6BDF3CA}" type="presParOf" srcId="{C706C754-907C-48B0-A1BC-A6B6289E8136}" destId="{CDA32F28-06EC-4289-AEB6-7D6631678CED}" srcOrd="3" destOrd="0" presId="urn:microsoft.com/office/officeart/2005/8/layout/chevron2"/>
    <dgm:cxn modelId="{996568A4-7604-4533-A6FC-B434423A1311}" type="presParOf" srcId="{C706C754-907C-48B0-A1BC-A6B6289E8136}" destId="{A87C46EE-A3D5-46C3-A743-9D4B5FCB9125}" srcOrd="4" destOrd="0" presId="urn:microsoft.com/office/officeart/2005/8/layout/chevron2"/>
    <dgm:cxn modelId="{74736250-7FAE-4789-B8F8-5135AE0C5B62}" type="presParOf" srcId="{A87C46EE-A3D5-46C3-A743-9D4B5FCB9125}" destId="{FF429721-8FF5-4432-81D6-E984A1472792}" srcOrd="0" destOrd="0" presId="urn:microsoft.com/office/officeart/2005/8/layout/chevron2"/>
    <dgm:cxn modelId="{C71EE0D1-AB9F-4266-A31B-A64CEAB418C0}" type="presParOf" srcId="{A87C46EE-A3D5-46C3-A743-9D4B5FCB9125}" destId="{D57236F5-DFBC-41FF-847C-6C29CB66B6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2440C-E0D4-4BBE-BF6E-8D325688D20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2EB2D7-631A-48A3-80CB-F5C02782B593}">
      <dgm:prSet phldrT="[Text]" custT="1"/>
      <dgm:spPr/>
      <dgm:t>
        <a:bodyPr/>
        <a:lstStyle/>
        <a:p>
          <a:r>
            <a:rPr lang="en-IN" sz="2000" dirty="0"/>
            <a:t>Normality Test</a:t>
          </a:r>
        </a:p>
      </dgm:t>
    </dgm:pt>
    <dgm:pt modelId="{ABAB4120-E6AE-4A97-8FA3-22CE761B0DE9}" type="parTrans" cxnId="{A5B2FC51-85A3-46F9-A804-E29E0F3750C2}">
      <dgm:prSet/>
      <dgm:spPr/>
      <dgm:t>
        <a:bodyPr/>
        <a:lstStyle/>
        <a:p>
          <a:endParaRPr lang="en-IN"/>
        </a:p>
      </dgm:t>
    </dgm:pt>
    <dgm:pt modelId="{965A0FB5-2568-49B4-AC49-BB2EE9EAF6C6}" type="sibTrans" cxnId="{A5B2FC51-85A3-46F9-A804-E29E0F3750C2}">
      <dgm:prSet/>
      <dgm:spPr/>
      <dgm:t>
        <a:bodyPr/>
        <a:lstStyle/>
        <a:p>
          <a:endParaRPr lang="en-IN"/>
        </a:p>
      </dgm:t>
    </dgm:pt>
    <dgm:pt modelId="{40E10BF4-E1A1-47A3-BAA2-301113013A7F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Graphical Summary</a:t>
          </a:r>
        </a:p>
      </dgm:t>
    </dgm:pt>
    <dgm:pt modelId="{25BE4C82-8D9C-4522-9F15-50233EE7E377}" type="parTrans" cxnId="{BFC7197F-437E-40A6-9E65-FCBA89E0F7C8}">
      <dgm:prSet/>
      <dgm:spPr/>
      <dgm:t>
        <a:bodyPr/>
        <a:lstStyle/>
        <a:p>
          <a:endParaRPr lang="en-IN"/>
        </a:p>
      </dgm:t>
    </dgm:pt>
    <dgm:pt modelId="{A98AF2DE-2C03-47CF-B3B9-EAAD9CEBF6B7}" type="sibTrans" cxnId="{BFC7197F-437E-40A6-9E65-FCBA89E0F7C8}">
      <dgm:prSet/>
      <dgm:spPr/>
      <dgm:t>
        <a:bodyPr/>
        <a:lstStyle/>
        <a:p>
          <a:endParaRPr lang="en-IN"/>
        </a:p>
      </dgm:t>
    </dgm:pt>
    <dgm:pt modelId="{1CA7084A-33A7-468A-A092-6BE0349C881C}">
      <dgm:prSet phldrT="[Text]" custT="1"/>
      <dgm:spPr/>
      <dgm:t>
        <a:bodyPr/>
        <a:lstStyle/>
        <a:p>
          <a:r>
            <a:rPr lang="en-IN" sz="1600" dirty="0"/>
            <a:t>1-Sample t test</a:t>
          </a:r>
        </a:p>
      </dgm:t>
    </dgm:pt>
    <dgm:pt modelId="{3C375236-72B9-4DC5-9FEB-2CF222DCA01C}" type="parTrans" cxnId="{C9302DD4-48E9-48C1-AE38-8B66A379905F}">
      <dgm:prSet/>
      <dgm:spPr/>
      <dgm:t>
        <a:bodyPr/>
        <a:lstStyle/>
        <a:p>
          <a:endParaRPr lang="en-IN"/>
        </a:p>
      </dgm:t>
    </dgm:pt>
    <dgm:pt modelId="{AAE1D23C-8E05-4EE3-A397-CEA815552BFF}" type="sibTrans" cxnId="{C9302DD4-48E9-48C1-AE38-8B66A379905F}">
      <dgm:prSet/>
      <dgm:spPr/>
      <dgm:t>
        <a:bodyPr/>
        <a:lstStyle/>
        <a:p>
          <a:endParaRPr lang="en-IN"/>
        </a:p>
      </dgm:t>
    </dgm:pt>
    <dgm:pt modelId="{CCDD6643-2E76-4812-9594-A4F8B160CDFE}">
      <dgm:prSet phldrT="[Text]" custT="1"/>
      <dgm:spPr/>
      <dgm:t>
        <a:bodyPr/>
        <a:lstStyle/>
        <a:p>
          <a:pPr>
            <a:buNone/>
          </a:pPr>
          <a:r>
            <a:rPr lang="en-IN" sz="2400" dirty="0"/>
            <a:t>Stat&gt; Basic Statistics&gt; 1 Sample t </a:t>
          </a:r>
        </a:p>
      </dgm:t>
    </dgm:pt>
    <dgm:pt modelId="{7D301743-24B8-45D4-ADA3-6C25A5B216A0}" type="parTrans" cxnId="{BAD82FB3-51C0-46E7-8321-52A12376DF33}">
      <dgm:prSet/>
      <dgm:spPr/>
      <dgm:t>
        <a:bodyPr/>
        <a:lstStyle/>
        <a:p>
          <a:endParaRPr lang="en-IN"/>
        </a:p>
      </dgm:t>
    </dgm:pt>
    <dgm:pt modelId="{0F9F8E6B-7303-47D4-8203-749F60349A3C}" type="sibTrans" cxnId="{BAD82FB3-51C0-46E7-8321-52A12376DF33}">
      <dgm:prSet/>
      <dgm:spPr/>
      <dgm:t>
        <a:bodyPr/>
        <a:lstStyle/>
        <a:p>
          <a:endParaRPr lang="en-IN"/>
        </a:p>
      </dgm:t>
    </dgm:pt>
    <dgm:pt modelId="{B9E230AD-FBBD-491E-818E-0D538425B160}">
      <dgm:prSet phldrT="[Text]" custT="1"/>
      <dgm:spPr/>
      <dgm:t>
        <a:bodyPr/>
        <a:lstStyle/>
        <a:p>
          <a:pPr>
            <a:buNone/>
          </a:pPr>
          <a:endParaRPr lang="en-IN" sz="2400" dirty="0"/>
        </a:p>
      </dgm:t>
    </dgm:pt>
    <dgm:pt modelId="{7851B9E7-71F8-445C-A575-67E7E9914C24}" type="parTrans" cxnId="{96730569-3F74-47C9-ADB0-4282FED33120}">
      <dgm:prSet/>
      <dgm:spPr/>
      <dgm:t>
        <a:bodyPr/>
        <a:lstStyle/>
        <a:p>
          <a:endParaRPr lang="en-IN"/>
        </a:p>
      </dgm:t>
    </dgm:pt>
    <dgm:pt modelId="{B99B9476-C1E1-45FB-A531-A033F3D44A35}" type="sibTrans" cxnId="{96730569-3F74-47C9-ADB0-4282FED33120}">
      <dgm:prSet/>
      <dgm:spPr/>
      <dgm:t>
        <a:bodyPr/>
        <a:lstStyle/>
        <a:p>
          <a:endParaRPr lang="en-IN"/>
        </a:p>
      </dgm:t>
    </dgm:pt>
    <dgm:pt modelId="{4265E44B-F3FF-431A-BD22-B6E9F5FD26FC}">
      <dgm:prSet phldrT="[Text]" custT="1"/>
      <dgm:spPr/>
      <dgm:t>
        <a:bodyPr/>
        <a:lstStyle/>
        <a:p>
          <a:pPr>
            <a:buNone/>
          </a:pPr>
          <a:r>
            <a:rPr lang="en-IN" sz="2800" b="1" dirty="0"/>
            <a:t>Population Standard Deviation Not Known</a:t>
          </a:r>
        </a:p>
      </dgm:t>
    </dgm:pt>
    <dgm:pt modelId="{E86BE7A6-109F-439D-B97E-6C678FBE2A2E}" type="parTrans" cxnId="{A6E55D2C-C010-462C-BC58-A5B20D70B09B}">
      <dgm:prSet/>
      <dgm:spPr/>
      <dgm:t>
        <a:bodyPr/>
        <a:lstStyle/>
        <a:p>
          <a:endParaRPr lang="en-IN"/>
        </a:p>
      </dgm:t>
    </dgm:pt>
    <dgm:pt modelId="{0C83E1D7-92CB-4673-A378-309474A51ECC}" type="sibTrans" cxnId="{A6E55D2C-C010-462C-BC58-A5B20D70B09B}">
      <dgm:prSet/>
      <dgm:spPr/>
      <dgm:t>
        <a:bodyPr/>
        <a:lstStyle/>
        <a:p>
          <a:endParaRPr lang="en-IN"/>
        </a:p>
      </dgm:t>
    </dgm:pt>
    <dgm:pt modelId="{C706C754-907C-48B0-A1BC-A6B6289E8136}" type="pres">
      <dgm:prSet presAssocID="{AA22440C-E0D4-4BBE-BF6E-8D325688D20F}" presName="linearFlow" presStyleCnt="0">
        <dgm:presLayoutVars>
          <dgm:dir/>
          <dgm:animLvl val="lvl"/>
          <dgm:resizeHandles val="exact"/>
        </dgm:presLayoutVars>
      </dgm:prSet>
      <dgm:spPr/>
    </dgm:pt>
    <dgm:pt modelId="{D293AB7D-2C7E-4A05-9B06-9BFB0666B473}" type="pres">
      <dgm:prSet presAssocID="{C72EB2D7-631A-48A3-80CB-F5C02782B593}" presName="composite" presStyleCnt="0"/>
      <dgm:spPr/>
    </dgm:pt>
    <dgm:pt modelId="{4B7CA08A-FC66-460B-95C6-3BFF75EA81E8}" type="pres">
      <dgm:prSet presAssocID="{C72EB2D7-631A-48A3-80CB-F5C02782B59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569357A-7686-4142-B735-A904D82B962F}" type="pres">
      <dgm:prSet presAssocID="{C72EB2D7-631A-48A3-80CB-F5C02782B593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09360918-1D31-4B4B-A68B-A036F835AF95}" type="pres">
      <dgm:prSet presAssocID="{965A0FB5-2568-49B4-AC49-BB2EE9EAF6C6}" presName="sp" presStyleCnt="0"/>
      <dgm:spPr/>
    </dgm:pt>
    <dgm:pt modelId="{1B75DC97-BF1D-4E78-9C5F-4306575903AF}" type="pres">
      <dgm:prSet presAssocID="{B9E230AD-FBBD-491E-818E-0D538425B160}" presName="composite" presStyleCnt="0"/>
      <dgm:spPr/>
    </dgm:pt>
    <dgm:pt modelId="{6C15A385-204B-4A5B-9670-720C4CE03794}" type="pres">
      <dgm:prSet presAssocID="{B9E230AD-FBBD-491E-818E-0D538425B16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656003-FD54-4AA0-831E-57005BFCBF93}" type="pres">
      <dgm:prSet presAssocID="{B9E230AD-FBBD-491E-818E-0D538425B160}" presName="descendantText" presStyleLbl="alignAcc1" presStyleIdx="1" presStyleCnt="3">
        <dgm:presLayoutVars>
          <dgm:bulletEnabled val="1"/>
        </dgm:presLayoutVars>
      </dgm:prSet>
      <dgm:spPr/>
    </dgm:pt>
    <dgm:pt modelId="{CDA32F28-06EC-4289-AEB6-7D6631678CED}" type="pres">
      <dgm:prSet presAssocID="{B99B9476-C1E1-45FB-A531-A033F3D44A35}" presName="sp" presStyleCnt="0"/>
      <dgm:spPr/>
    </dgm:pt>
    <dgm:pt modelId="{A87C46EE-A3D5-46C3-A743-9D4B5FCB9125}" type="pres">
      <dgm:prSet presAssocID="{1CA7084A-33A7-468A-A092-6BE0349C881C}" presName="composite" presStyleCnt="0"/>
      <dgm:spPr/>
    </dgm:pt>
    <dgm:pt modelId="{FF429721-8FF5-4432-81D6-E984A1472792}" type="pres">
      <dgm:prSet presAssocID="{1CA7084A-33A7-468A-A092-6BE0349C88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7236F5-DFBC-41FF-847C-6C29CB66B6CA}" type="pres">
      <dgm:prSet presAssocID="{1CA7084A-33A7-468A-A092-6BE0349C88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DD0BD16-E602-472F-9FAD-53D3DFB4EDBC}" type="presOf" srcId="{B9E230AD-FBBD-491E-818E-0D538425B160}" destId="{6C15A385-204B-4A5B-9670-720C4CE03794}" srcOrd="0" destOrd="0" presId="urn:microsoft.com/office/officeart/2005/8/layout/chevron2"/>
    <dgm:cxn modelId="{99ADD825-0004-4C23-84BF-1E5B0FF65743}" type="presOf" srcId="{CCDD6643-2E76-4812-9594-A4F8B160CDFE}" destId="{D57236F5-DFBC-41FF-847C-6C29CB66B6CA}" srcOrd="0" destOrd="0" presId="urn:microsoft.com/office/officeart/2005/8/layout/chevron2"/>
    <dgm:cxn modelId="{A6E55D2C-C010-462C-BC58-A5B20D70B09B}" srcId="{B9E230AD-FBBD-491E-818E-0D538425B160}" destId="{4265E44B-F3FF-431A-BD22-B6E9F5FD26FC}" srcOrd="0" destOrd="0" parTransId="{E86BE7A6-109F-439D-B97E-6C678FBE2A2E}" sibTransId="{0C83E1D7-92CB-4673-A378-309474A51ECC}"/>
    <dgm:cxn modelId="{56CFEB46-A929-4257-980F-2368A0053A97}" type="presOf" srcId="{C72EB2D7-631A-48A3-80CB-F5C02782B593}" destId="{4B7CA08A-FC66-460B-95C6-3BFF75EA81E8}" srcOrd="0" destOrd="0" presId="urn:microsoft.com/office/officeart/2005/8/layout/chevron2"/>
    <dgm:cxn modelId="{96730569-3F74-47C9-ADB0-4282FED33120}" srcId="{AA22440C-E0D4-4BBE-BF6E-8D325688D20F}" destId="{B9E230AD-FBBD-491E-818E-0D538425B160}" srcOrd="1" destOrd="0" parTransId="{7851B9E7-71F8-445C-A575-67E7E9914C24}" sibTransId="{B99B9476-C1E1-45FB-A531-A033F3D44A35}"/>
    <dgm:cxn modelId="{A5B2FC51-85A3-46F9-A804-E29E0F3750C2}" srcId="{AA22440C-E0D4-4BBE-BF6E-8D325688D20F}" destId="{C72EB2D7-631A-48A3-80CB-F5C02782B593}" srcOrd="0" destOrd="0" parTransId="{ABAB4120-E6AE-4A97-8FA3-22CE761B0DE9}" sibTransId="{965A0FB5-2568-49B4-AC49-BB2EE9EAF6C6}"/>
    <dgm:cxn modelId="{BFC7197F-437E-40A6-9E65-FCBA89E0F7C8}" srcId="{C72EB2D7-631A-48A3-80CB-F5C02782B593}" destId="{40E10BF4-E1A1-47A3-BAA2-301113013A7F}" srcOrd="0" destOrd="0" parTransId="{25BE4C82-8D9C-4522-9F15-50233EE7E377}" sibTransId="{A98AF2DE-2C03-47CF-B3B9-EAAD9CEBF6B7}"/>
    <dgm:cxn modelId="{95F15C8C-CDB7-4FB7-BE1C-18DDC69DAC34}" type="presOf" srcId="{1CA7084A-33A7-468A-A092-6BE0349C881C}" destId="{FF429721-8FF5-4432-81D6-E984A1472792}" srcOrd="0" destOrd="0" presId="urn:microsoft.com/office/officeart/2005/8/layout/chevron2"/>
    <dgm:cxn modelId="{B4D33598-0C64-44D9-B48E-ABB4C483E3F5}" type="presOf" srcId="{4265E44B-F3FF-431A-BD22-B6E9F5FD26FC}" destId="{36656003-FD54-4AA0-831E-57005BFCBF93}" srcOrd="0" destOrd="0" presId="urn:microsoft.com/office/officeart/2005/8/layout/chevron2"/>
    <dgm:cxn modelId="{B6AC7398-2601-4585-9A08-4525CFCABB1E}" type="presOf" srcId="{40E10BF4-E1A1-47A3-BAA2-301113013A7F}" destId="{7569357A-7686-4142-B735-A904D82B962F}" srcOrd="0" destOrd="0" presId="urn:microsoft.com/office/officeart/2005/8/layout/chevron2"/>
    <dgm:cxn modelId="{BAD82FB3-51C0-46E7-8321-52A12376DF33}" srcId="{1CA7084A-33A7-468A-A092-6BE0349C881C}" destId="{CCDD6643-2E76-4812-9594-A4F8B160CDFE}" srcOrd="0" destOrd="0" parTransId="{7D301743-24B8-45D4-ADA3-6C25A5B216A0}" sibTransId="{0F9F8E6B-7303-47D4-8203-749F60349A3C}"/>
    <dgm:cxn modelId="{DFED5CC2-CB70-4DF5-95E8-6CEFE26F44A5}" type="presOf" srcId="{AA22440C-E0D4-4BBE-BF6E-8D325688D20F}" destId="{C706C754-907C-48B0-A1BC-A6B6289E8136}" srcOrd="0" destOrd="0" presId="urn:microsoft.com/office/officeart/2005/8/layout/chevron2"/>
    <dgm:cxn modelId="{C9302DD4-48E9-48C1-AE38-8B66A379905F}" srcId="{AA22440C-E0D4-4BBE-BF6E-8D325688D20F}" destId="{1CA7084A-33A7-468A-A092-6BE0349C881C}" srcOrd="2" destOrd="0" parTransId="{3C375236-72B9-4DC5-9FEB-2CF222DCA01C}" sibTransId="{AAE1D23C-8E05-4EE3-A397-CEA815552BFF}"/>
    <dgm:cxn modelId="{C147622F-5440-49DB-B183-CDD01B3EA33A}" type="presParOf" srcId="{C706C754-907C-48B0-A1BC-A6B6289E8136}" destId="{D293AB7D-2C7E-4A05-9B06-9BFB0666B473}" srcOrd="0" destOrd="0" presId="urn:microsoft.com/office/officeart/2005/8/layout/chevron2"/>
    <dgm:cxn modelId="{1B9701A6-835C-4195-8740-86F05AAA07A7}" type="presParOf" srcId="{D293AB7D-2C7E-4A05-9B06-9BFB0666B473}" destId="{4B7CA08A-FC66-460B-95C6-3BFF75EA81E8}" srcOrd="0" destOrd="0" presId="urn:microsoft.com/office/officeart/2005/8/layout/chevron2"/>
    <dgm:cxn modelId="{07B8EA34-47EB-4E5A-B287-DF7D590BE271}" type="presParOf" srcId="{D293AB7D-2C7E-4A05-9B06-9BFB0666B473}" destId="{7569357A-7686-4142-B735-A904D82B962F}" srcOrd="1" destOrd="0" presId="urn:microsoft.com/office/officeart/2005/8/layout/chevron2"/>
    <dgm:cxn modelId="{8347CEC8-B95A-44B6-8F69-3915BD9ED8EF}" type="presParOf" srcId="{C706C754-907C-48B0-A1BC-A6B6289E8136}" destId="{09360918-1D31-4B4B-A68B-A036F835AF95}" srcOrd="1" destOrd="0" presId="urn:microsoft.com/office/officeart/2005/8/layout/chevron2"/>
    <dgm:cxn modelId="{37F44242-82B8-4EF1-B39E-3A69F51D71E3}" type="presParOf" srcId="{C706C754-907C-48B0-A1BC-A6B6289E8136}" destId="{1B75DC97-BF1D-4E78-9C5F-4306575903AF}" srcOrd="2" destOrd="0" presId="urn:microsoft.com/office/officeart/2005/8/layout/chevron2"/>
    <dgm:cxn modelId="{0F22437B-600B-4B69-B796-82D266FB1ACB}" type="presParOf" srcId="{1B75DC97-BF1D-4E78-9C5F-4306575903AF}" destId="{6C15A385-204B-4A5B-9670-720C4CE03794}" srcOrd="0" destOrd="0" presId="urn:microsoft.com/office/officeart/2005/8/layout/chevron2"/>
    <dgm:cxn modelId="{9EBDE315-9765-48C7-BAA2-F202DB7B1579}" type="presParOf" srcId="{1B75DC97-BF1D-4E78-9C5F-4306575903AF}" destId="{36656003-FD54-4AA0-831E-57005BFCBF93}" srcOrd="1" destOrd="0" presId="urn:microsoft.com/office/officeart/2005/8/layout/chevron2"/>
    <dgm:cxn modelId="{448A990A-BF73-4135-A4DA-EA08C6BDF3CA}" type="presParOf" srcId="{C706C754-907C-48B0-A1BC-A6B6289E8136}" destId="{CDA32F28-06EC-4289-AEB6-7D6631678CED}" srcOrd="3" destOrd="0" presId="urn:microsoft.com/office/officeart/2005/8/layout/chevron2"/>
    <dgm:cxn modelId="{996568A4-7604-4533-A6FC-B434423A1311}" type="presParOf" srcId="{C706C754-907C-48B0-A1BC-A6B6289E8136}" destId="{A87C46EE-A3D5-46C3-A743-9D4B5FCB9125}" srcOrd="4" destOrd="0" presId="urn:microsoft.com/office/officeart/2005/8/layout/chevron2"/>
    <dgm:cxn modelId="{74736250-7FAE-4789-B8F8-5135AE0C5B62}" type="presParOf" srcId="{A87C46EE-A3D5-46C3-A743-9D4B5FCB9125}" destId="{FF429721-8FF5-4432-81D6-E984A1472792}" srcOrd="0" destOrd="0" presId="urn:microsoft.com/office/officeart/2005/8/layout/chevron2"/>
    <dgm:cxn modelId="{C71EE0D1-AB9F-4266-A31B-A64CEAB418C0}" type="presParOf" srcId="{A87C46EE-A3D5-46C3-A743-9D4B5FCB9125}" destId="{D57236F5-DFBC-41FF-847C-6C29CB66B6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403AB13C-F912-43E1-85CE-69F0BFD85B2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5642DF-48CE-433F-BF7B-29015A6099C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618AE98-EBDC-439F-BB09-2B810A31258E}" type="parTrans" cxnId="{31F49029-69B4-4EBA-A87D-10AB7D053818}">
      <dgm:prSet/>
      <dgm:spPr/>
      <dgm:t>
        <a:bodyPr/>
        <a:lstStyle/>
        <a:p>
          <a:endParaRPr lang="en-IN"/>
        </a:p>
      </dgm:t>
    </dgm:pt>
    <dgm:pt modelId="{450CF9AB-FD51-484D-A506-9E221141B1F9}" type="sibTrans" cxnId="{31F49029-69B4-4EBA-A87D-10AB7D053818}">
      <dgm:prSet/>
      <dgm:spPr/>
      <dgm:t>
        <a:bodyPr/>
        <a:lstStyle/>
        <a:p>
          <a:endParaRPr lang="en-IN"/>
        </a:p>
      </dgm:t>
    </dgm:pt>
    <dgm:pt modelId="{4817C8E7-F1E1-405F-A670-AC2D85E6CC1E}">
      <dgm:prSet phldrT="[Text]"/>
      <dgm:spPr/>
      <dgm:t>
        <a:bodyPr/>
        <a:lstStyle/>
        <a:p>
          <a:r>
            <a:rPr lang="en-IN" dirty="0"/>
            <a:t>Proportion A= Proportion B</a:t>
          </a:r>
        </a:p>
      </dgm:t>
    </dgm:pt>
    <dgm:pt modelId="{41F50CEA-9AFF-47CD-8117-9539AB2A7DE3}" type="parTrans" cxnId="{3A75B00C-E3D1-4308-A8A3-39140028042F}">
      <dgm:prSet/>
      <dgm:spPr/>
      <dgm:t>
        <a:bodyPr/>
        <a:lstStyle/>
        <a:p>
          <a:endParaRPr lang="en-IN"/>
        </a:p>
      </dgm:t>
    </dgm:pt>
    <dgm:pt modelId="{A475AECE-F962-48A8-8601-A309168F0FFE}" type="sibTrans" cxnId="{3A75B00C-E3D1-4308-A8A3-39140028042F}">
      <dgm:prSet/>
      <dgm:spPr/>
      <dgm:t>
        <a:bodyPr/>
        <a:lstStyle/>
        <a:p>
          <a:endParaRPr lang="en-IN"/>
        </a:p>
      </dgm:t>
    </dgm:pt>
    <dgm:pt modelId="{D9B6D467-678C-4BBC-B3F0-E86EBF040F24}">
      <dgm:prSet phldrT="[Text]"/>
      <dgm:spPr/>
      <dgm:t>
        <a:bodyPr/>
        <a:lstStyle/>
        <a:p>
          <a:r>
            <a:rPr lang="en-IN" dirty="0"/>
            <a:t>Check p-value</a:t>
          </a:r>
        </a:p>
      </dgm:t>
    </dgm:pt>
    <dgm:pt modelId="{631A44A2-D572-446D-8461-2733AEE14A01}" type="parTrans" cxnId="{DAE58437-0C33-4951-B889-B9DEC7CC30C7}">
      <dgm:prSet/>
      <dgm:spPr/>
      <dgm:t>
        <a:bodyPr/>
        <a:lstStyle/>
        <a:p>
          <a:endParaRPr lang="en-IN"/>
        </a:p>
      </dgm:t>
    </dgm:pt>
    <dgm:pt modelId="{005E489A-FE16-44E8-93F4-034E1E48127E}" type="sibTrans" cxnId="{DAE58437-0C33-4951-B889-B9DEC7CC30C7}">
      <dgm:prSet/>
      <dgm:spPr/>
      <dgm:t>
        <a:bodyPr/>
        <a:lstStyle/>
        <a:p>
          <a:endParaRPr lang="en-IN"/>
        </a:p>
      </dgm:t>
    </dgm:pt>
    <dgm:pt modelId="{71A7F04E-68FB-4F06-88A3-8F284807DB3E}" type="pres">
      <dgm:prSet presAssocID="{403AB13C-F912-43E1-85CE-69F0BFD85B2B}" presName="CompostProcess" presStyleCnt="0">
        <dgm:presLayoutVars>
          <dgm:dir/>
          <dgm:resizeHandles val="exact"/>
        </dgm:presLayoutVars>
      </dgm:prSet>
      <dgm:spPr/>
    </dgm:pt>
    <dgm:pt modelId="{2F04023B-ED08-4CBB-9A6C-9D19BF7FB070}" type="pres">
      <dgm:prSet presAssocID="{403AB13C-F912-43E1-85CE-69F0BFD85B2B}" presName="arrow" presStyleLbl="bgShp" presStyleIdx="0" presStyleCnt="1"/>
      <dgm:spPr/>
    </dgm:pt>
    <dgm:pt modelId="{8E100524-331C-4DEA-8357-7923275646D3}" type="pres">
      <dgm:prSet presAssocID="{403AB13C-F912-43E1-85CE-69F0BFD85B2B}" presName="linearProcess" presStyleCnt="0"/>
      <dgm:spPr/>
    </dgm:pt>
    <dgm:pt modelId="{96629E42-2D81-492C-816F-EE2951618266}" type="pres">
      <dgm:prSet presAssocID="{9D5642DF-48CE-433F-BF7B-29015A6099C3}" presName="textNode" presStyleLbl="node1" presStyleIdx="0" presStyleCnt="3">
        <dgm:presLayoutVars>
          <dgm:bulletEnabled val="1"/>
        </dgm:presLayoutVars>
      </dgm:prSet>
      <dgm:spPr/>
    </dgm:pt>
    <dgm:pt modelId="{1CF028EC-293C-4FC3-8892-CC900AC64509}" type="pres">
      <dgm:prSet presAssocID="{450CF9AB-FD51-484D-A506-9E221141B1F9}" presName="sibTrans" presStyleCnt="0"/>
      <dgm:spPr/>
    </dgm:pt>
    <dgm:pt modelId="{2E752DB9-A004-4285-AD3E-7DBF385B7A32}" type="pres">
      <dgm:prSet presAssocID="{4817C8E7-F1E1-405F-A670-AC2D85E6CC1E}" presName="textNode" presStyleLbl="node1" presStyleIdx="1" presStyleCnt="3">
        <dgm:presLayoutVars>
          <dgm:bulletEnabled val="1"/>
        </dgm:presLayoutVars>
      </dgm:prSet>
      <dgm:spPr/>
    </dgm:pt>
    <dgm:pt modelId="{213B4003-09B6-4DEB-A1DA-48D57D0077D4}" type="pres">
      <dgm:prSet presAssocID="{A475AECE-F962-48A8-8601-A309168F0FFE}" presName="sibTrans" presStyleCnt="0"/>
      <dgm:spPr/>
    </dgm:pt>
    <dgm:pt modelId="{0CDBB065-BD0F-4119-BD48-0C09C22AB65F}" type="pres">
      <dgm:prSet presAssocID="{D9B6D467-678C-4BBC-B3F0-E86EBF040F2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A75B00C-E3D1-4308-A8A3-39140028042F}" srcId="{403AB13C-F912-43E1-85CE-69F0BFD85B2B}" destId="{4817C8E7-F1E1-405F-A670-AC2D85E6CC1E}" srcOrd="1" destOrd="0" parTransId="{41F50CEA-9AFF-47CD-8117-9539AB2A7DE3}" sibTransId="{A475AECE-F962-48A8-8601-A309168F0FFE}"/>
    <dgm:cxn modelId="{31F49029-69B4-4EBA-A87D-10AB7D053818}" srcId="{403AB13C-F912-43E1-85CE-69F0BFD85B2B}" destId="{9D5642DF-48CE-433F-BF7B-29015A6099C3}" srcOrd="0" destOrd="0" parTransId="{8618AE98-EBDC-439F-BB09-2B810A31258E}" sibTransId="{450CF9AB-FD51-484D-A506-9E221141B1F9}"/>
    <dgm:cxn modelId="{DAE58437-0C33-4951-B889-B9DEC7CC30C7}" srcId="{403AB13C-F912-43E1-85CE-69F0BFD85B2B}" destId="{D9B6D467-678C-4BBC-B3F0-E86EBF040F24}" srcOrd="2" destOrd="0" parTransId="{631A44A2-D572-446D-8461-2733AEE14A01}" sibTransId="{005E489A-FE16-44E8-93F4-034E1E48127E}"/>
    <dgm:cxn modelId="{281F547A-AE4A-49C5-AC28-4E40C9ED817B}" type="presOf" srcId="{9D5642DF-48CE-433F-BF7B-29015A6099C3}" destId="{96629E42-2D81-492C-816F-EE2951618266}" srcOrd="0" destOrd="0" presId="urn:microsoft.com/office/officeart/2005/8/layout/hProcess9"/>
    <dgm:cxn modelId="{69290CF0-C50C-4C7F-B4B6-0CF090EBC8DD}" type="presOf" srcId="{403AB13C-F912-43E1-85CE-69F0BFD85B2B}" destId="{71A7F04E-68FB-4F06-88A3-8F284807DB3E}" srcOrd="0" destOrd="0" presId="urn:microsoft.com/office/officeart/2005/8/layout/hProcess9"/>
    <dgm:cxn modelId="{B47BD8F6-BCA0-4A7E-8427-E8C2BC948521}" type="presOf" srcId="{D9B6D467-678C-4BBC-B3F0-E86EBF040F24}" destId="{0CDBB065-BD0F-4119-BD48-0C09C22AB65F}" srcOrd="0" destOrd="0" presId="urn:microsoft.com/office/officeart/2005/8/layout/hProcess9"/>
    <dgm:cxn modelId="{AF347DFB-5C08-483C-A5BF-B36CA0F3D742}" type="presOf" srcId="{4817C8E7-F1E1-405F-A670-AC2D85E6CC1E}" destId="{2E752DB9-A004-4285-AD3E-7DBF385B7A32}" srcOrd="0" destOrd="0" presId="urn:microsoft.com/office/officeart/2005/8/layout/hProcess9"/>
    <dgm:cxn modelId="{B7BD8A6B-1F8A-4921-8AC8-C783105DFB77}" type="presParOf" srcId="{71A7F04E-68FB-4F06-88A3-8F284807DB3E}" destId="{2F04023B-ED08-4CBB-9A6C-9D19BF7FB070}" srcOrd="0" destOrd="0" presId="urn:microsoft.com/office/officeart/2005/8/layout/hProcess9"/>
    <dgm:cxn modelId="{460F482E-AACB-4166-B5A4-CC71CB602ED1}" type="presParOf" srcId="{71A7F04E-68FB-4F06-88A3-8F284807DB3E}" destId="{8E100524-331C-4DEA-8357-7923275646D3}" srcOrd="1" destOrd="0" presId="urn:microsoft.com/office/officeart/2005/8/layout/hProcess9"/>
    <dgm:cxn modelId="{03568794-4A1B-4DF9-8398-16B21ACE598D}" type="presParOf" srcId="{8E100524-331C-4DEA-8357-7923275646D3}" destId="{96629E42-2D81-492C-816F-EE2951618266}" srcOrd="0" destOrd="0" presId="urn:microsoft.com/office/officeart/2005/8/layout/hProcess9"/>
    <dgm:cxn modelId="{7F75BA6B-A817-46CD-99B4-747326F70CD4}" type="presParOf" srcId="{8E100524-331C-4DEA-8357-7923275646D3}" destId="{1CF028EC-293C-4FC3-8892-CC900AC64509}" srcOrd="1" destOrd="0" presId="urn:microsoft.com/office/officeart/2005/8/layout/hProcess9"/>
    <dgm:cxn modelId="{0E818EFD-D9CD-4F11-A763-45D9A3FEE94D}" type="presParOf" srcId="{8E100524-331C-4DEA-8357-7923275646D3}" destId="{2E752DB9-A004-4285-AD3E-7DBF385B7A32}" srcOrd="2" destOrd="0" presId="urn:microsoft.com/office/officeart/2005/8/layout/hProcess9"/>
    <dgm:cxn modelId="{36924F09-5F22-4FC8-A47A-3FD28DFEDE2C}" type="presParOf" srcId="{8E100524-331C-4DEA-8357-7923275646D3}" destId="{213B4003-09B6-4DEB-A1DA-48D57D0077D4}" srcOrd="3" destOrd="0" presId="urn:microsoft.com/office/officeart/2005/8/layout/hProcess9"/>
    <dgm:cxn modelId="{B4D20093-A08E-45E9-AE63-082043B897E1}" type="presParOf" srcId="{8E100524-331C-4DEA-8357-7923275646D3}" destId="{0CDBB065-BD0F-4119-BD48-0C09C22AB65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1D216-130B-459C-83CE-54296950A1A5}">
      <dsp:nvSpPr>
        <dsp:cNvPr id="0" name=""/>
        <dsp:cNvSpPr/>
      </dsp:nvSpPr>
      <dsp:spPr>
        <a:xfrm>
          <a:off x="3275728" y="742985"/>
          <a:ext cx="5074485" cy="5074485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AB49-6BCF-4BBF-A60D-D5A6091327FF}">
      <dsp:nvSpPr>
        <dsp:cNvPr id="0" name=""/>
        <dsp:cNvSpPr/>
      </dsp:nvSpPr>
      <dsp:spPr>
        <a:xfrm>
          <a:off x="3275728" y="742985"/>
          <a:ext cx="5074485" cy="5074485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51A3B-8F5D-46D9-9E23-BED447FBA05A}">
      <dsp:nvSpPr>
        <dsp:cNvPr id="0" name=""/>
        <dsp:cNvSpPr/>
      </dsp:nvSpPr>
      <dsp:spPr>
        <a:xfrm>
          <a:off x="3275728" y="742985"/>
          <a:ext cx="5074485" cy="5074485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235D7-76C5-4C69-8E8C-F23868BADA29}">
      <dsp:nvSpPr>
        <dsp:cNvPr id="0" name=""/>
        <dsp:cNvSpPr/>
      </dsp:nvSpPr>
      <dsp:spPr>
        <a:xfrm>
          <a:off x="3275728" y="742985"/>
          <a:ext cx="5074485" cy="5074485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51BA3-767A-41CB-B5C0-8C755A23107F}">
      <dsp:nvSpPr>
        <dsp:cNvPr id="0" name=""/>
        <dsp:cNvSpPr/>
      </dsp:nvSpPr>
      <dsp:spPr>
        <a:xfrm>
          <a:off x="3275728" y="742985"/>
          <a:ext cx="5074485" cy="5074485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5707B-2BE4-4FCE-AAD4-35578EE2FB7A}">
      <dsp:nvSpPr>
        <dsp:cNvPr id="0" name=""/>
        <dsp:cNvSpPr/>
      </dsp:nvSpPr>
      <dsp:spPr>
        <a:xfrm>
          <a:off x="3275728" y="742985"/>
          <a:ext cx="5074485" cy="5074485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D860E-FD8F-4B84-97CB-B25470379F39}">
      <dsp:nvSpPr>
        <dsp:cNvPr id="0" name=""/>
        <dsp:cNvSpPr/>
      </dsp:nvSpPr>
      <dsp:spPr>
        <a:xfrm>
          <a:off x="4671948" y="2139205"/>
          <a:ext cx="2282045" cy="2282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Various Scenarios</a:t>
          </a:r>
        </a:p>
      </dsp:txBody>
      <dsp:txXfrm>
        <a:off x="5006146" y="2473403"/>
        <a:ext cx="1613649" cy="1613649"/>
      </dsp:txXfrm>
    </dsp:sp>
    <dsp:sp modelId="{5E8EADFA-C4C8-423E-B2D7-7F4F0E7BA078}">
      <dsp:nvSpPr>
        <dsp:cNvPr id="0" name=""/>
        <dsp:cNvSpPr/>
      </dsp:nvSpPr>
      <dsp:spPr>
        <a:xfrm>
          <a:off x="5014255" y="1776"/>
          <a:ext cx="1597431" cy="1597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Our quality will not improve after the consulting project</a:t>
          </a:r>
        </a:p>
      </dsp:txBody>
      <dsp:txXfrm>
        <a:off x="5248193" y="235714"/>
        <a:ext cx="1129555" cy="1129555"/>
      </dsp:txXfrm>
    </dsp:sp>
    <dsp:sp modelId="{1349954C-0766-4309-A426-8378E42770EF}">
      <dsp:nvSpPr>
        <dsp:cNvPr id="0" name=""/>
        <dsp:cNvSpPr/>
      </dsp:nvSpPr>
      <dsp:spPr>
        <a:xfrm>
          <a:off x="7161769" y="1241644"/>
          <a:ext cx="1597431" cy="1597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Our potential customers don’t spend more than 60 minutes on the web everyday</a:t>
          </a:r>
        </a:p>
      </dsp:txBody>
      <dsp:txXfrm>
        <a:off x="7395707" y="1475582"/>
        <a:ext cx="1129555" cy="1129555"/>
      </dsp:txXfrm>
    </dsp:sp>
    <dsp:sp modelId="{D9D4109F-37AE-4694-B735-F92EA0A2D42F}">
      <dsp:nvSpPr>
        <dsp:cNvPr id="0" name=""/>
        <dsp:cNvSpPr/>
      </dsp:nvSpPr>
      <dsp:spPr>
        <a:xfrm>
          <a:off x="7161769" y="3721379"/>
          <a:ext cx="1597431" cy="1597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We will need 400 more person hours to finish this project</a:t>
          </a:r>
        </a:p>
      </dsp:txBody>
      <dsp:txXfrm>
        <a:off x="7395707" y="3955317"/>
        <a:ext cx="1129555" cy="1129555"/>
      </dsp:txXfrm>
    </dsp:sp>
    <dsp:sp modelId="{D5327701-BA44-416C-96E9-A4CB0368D341}">
      <dsp:nvSpPr>
        <dsp:cNvPr id="0" name=""/>
        <dsp:cNvSpPr/>
      </dsp:nvSpPr>
      <dsp:spPr>
        <a:xfrm>
          <a:off x="5014255" y="4961247"/>
          <a:ext cx="1597431" cy="1597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Less than 5%  clients will default their loans</a:t>
          </a:r>
        </a:p>
      </dsp:txBody>
      <dsp:txXfrm>
        <a:off x="5248193" y="5195185"/>
        <a:ext cx="1129555" cy="1129555"/>
      </dsp:txXfrm>
    </dsp:sp>
    <dsp:sp modelId="{6564E5D2-18B2-451F-B8B0-698B136ABDE4}">
      <dsp:nvSpPr>
        <dsp:cNvPr id="0" name=""/>
        <dsp:cNvSpPr/>
      </dsp:nvSpPr>
      <dsp:spPr>
        <a:xfrm>
          <a:off x="2866741" y="3721379"/>
          <a:ext cx="1597431" cy="1597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We will acquire 80000 new customers if I open a store in this area</a:t>
          </a:r>
        </a:p>
      </dsp:txBody>
      <dsp:txXfrm>
        <a:off x="3100679" y="3955317"/>
        <a:ext cx="1129555" cy="1129555"/>
      </dsp:txXfrm>
    </dsp:sp>
    <dsp:sp modelId="{7B0BDF97-216D-447C-A210-DDAF58D31048}">
      <dsp:nvSpPr>
        <dsp:cNvPr id="0" name=""/>
        <dsp:cNvSpPr/>
      </dsp:nvSpPr>
      <dsp:spPr>
        <a:xfrm>
          <a:off x="2866741" y="1241644"/>
          <a:ext cx="1597431" cy="1597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retail market will grow by 50% in the next 5 years</a:t>
          </a:r>
        </a:p>
      </dsp:txBody>
      <dsp:txXfrm>
        <a:off x="3100679" y="1475582"/>
        <a:ext cx="1129555" cy="11295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CA08A-FC66-460B-95C6-3BFF75EA81E8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</a:t>
          </a:r>
        </a:p>
      </dsp:txBody>
      <dsp:txXfrm rot="-5400000">
        <a:off x="1" y="812886"/>
        <a:ext cx="1621128" cy="694769"/>
      </dsp:txXfrm>
    </dsp:sp>
    <dsp:sp modelId="{7569357A-7686-4142-B735-A904D82B962F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Graphical Summary</a:t>
          </a:r>
        </a:p>
      </dsp:txBody>
      <dsp:txXfrm rot="-5400000">
        <a:off x="1621128" y="75807"/>
        <a:ext cx="8820987" cy="1358365"/>
      </dsp:txXfrm>
    </dsp:sp>
    <dsp:sp modelId="{FF429721-8FF5-4432-81D6-E984A1472792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1-Sample sign test</a:t>
          </a:r>
        </a:p>
      </dsp:txBody>
      <dsp:txXfrm rot="-5400000">
        <a:off x="1" y="2843681"/>
        <a:ext cx="1621128" cy="694769"/>
      </dsp:txXfrm>
    </dsp:sp>
    <dsp:sp modelId="{D57236F5-DFBC-41FF-847C-6C29CB66B6CA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Non Parametric &gt; 1 Sample Sign </a:t>
          </a:r>
        </a:p>
      </dsp:txBody>
      <dsp:txXfrm rot="-5400000">
        <a:off x="1621128" y="2106602"/>
        <a:ext cx="8820987" cy="13583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94CB7-4D55-4AEE-8E89-59E04F3D105D}">
      <dsp:nvSpPr>
        <dsp:cNvPr id="0" name=""/>
        <dsp:cNvSpPr/>
      </dsp:nvSpPr>
      <dsp:spPr>
        <a:xfrm>
          <a:off x="804726" y="0"/>
          <a:ext cx="9120233" cy="12078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E6617-BD63-4B1B-8169-474B34C5A2A4}">
      <dsp:nvSpPr>
        <dsp:cNvPr id="0" name=""/>
        <dsp:cNvSpPr/>
      </dsp:nvSpPr>
      <dsp:spPr>
        <a:xfrm>
          <a:off x="0" y="362358"/>
          <a:ext cx="3218905" cy="483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Stat</a:t>
          </a:r>
        </a:p>
      </dsp:txBody>
      <dsp:txXfrm>
        <a:off x="23585" y="385943"/>
        <a:ext cx="3171735" cy="435974"/>
      </dsp:txXfrm>
    </dsp:sp>
    <dsp:sp modelId="{2574E16C-BF30-4676-AA5F-824858C16042}">
      <dsp:nvSpPr>
        <dsp:cNvPr id="0" name=""/>
        <dsp:cNvSpPr/>
      </dsp:nvSpPr>
      <dsp:spPr>
        <a:xfrm>
          <a:off x="3862434" y="362358"/>
          <a:ext cx="3218905" cy="483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Basic Statistics</a:t>
          </a:r>
        </a:p>
      </dsp:txBody>
      <dsp:txXfrm>
        <a:off x="3886019" y="385943"/>
        <a:ext cx="3171735" cy="435974"/>
      </dsp:txXfrm>
    </dsp:sp>
    <dsp:sp modelId="{3B848805-6F33-403D-BF71-7CACC59E0658}">
      <dsp:nvSpPr>
        <dsp:cNvPr id="0" name=""/>
        <dsp:cNvSpPr/>
      </dsp:nvSpPr>
      <dsp:spPr>
        <a:xfrm>
          <a:off x="7510780" y="362358"/>
          <a:ext cx="3218905" cy="483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1-Proportion Test</a:t>
          </a:r>
        </a:p>
      </dsp:txBody>
      <dsp:txXfrm>
        <a:off x="7534365" y="385943"/>
        <a:ext cx="3171735" cy="4359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4023B-ED08-4CBB-9A6C-9D19BF7FB070}">
      <dsp:nvSpPr>
        <dsp:cNvPr id="0" name=""/>
        <dsp:cNvSpPr/>
      </dsp:nvSpPr>
      <dsp:spPr>
        <a:xfrm>
          <a:off x="788669" y="0"/>
          <a:ext cx="8938260" cy="160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29E42-2D81-492C-816F-EE2951618266}">
      <dsp:nvSpPr>
        <dsp:cNvPr id="0" name=""/>
        <dsp:cNvSpPr/>
      </dsp:nvSpPr>
      <dsp:spPr>
        <a:xfrm>
          <a:off x="32861" y="481012"/>
          <a:ext cx="3154680" cy="64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IN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IN" sz="20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en-IN" sz="2000" b="0" i="1" kern="1200" smtClean="0">
                        <a:latin typeface="Cambria Math" panose="02040503050406030204" pitchFamily="18" charset="0"/>
                      </a:rPr>
                      <m:t>𝑜</m:t>
                    </m:r>
                  </m:sub>
                </m:sSub>
              </m:oMath>
            </m:oMathPara>
          </a14:m>
          <a:endParaRPr lang="en-IN" sz="2000" kern="1200" dirty="0"/>
        </a:p>
      </dsp:txBody>
      <dsp:txXfrm>
        <a:off x="64169" y="512320"/>
        <a:ext cx="3092064" cy="578733"/>
      </dsp:txXfrm>
    </dsp:sp>
    <dsp:sp modelId="{2E752DB9-A004-4285-AD3E-7DBF385B7A32}">
      <dsp:nvSpPr>
        <dsp:cNvPr id="0" name=""/>
        <dsp:cNvSpPr/>
      </dsp:nvSpPr>
      <dsp:spPr>
        <a:xfrm>
          <a:off x="3680460" y="481012"/>
          <a:ext cx="3154680" cy="64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Proportion A= Proportion B</a:t>
          </a:r>
        </a:p>
      </dsp:txBody>
      <dsp:txXfrm>
        <a:off x="3711768" y="512320"/>
        <a:ext cx="3092064" cy="578733"/>
      </dsp:txXfrm>
    </dsp:sp>
    <dsp:sp modelId="{0CDBB065-BD0F-4119-BD48-0C09C22AB65F}">
      <dsp:nvSpPr>
        <dsp:cNvPr id="0" name=""/>
        <dsp:cNvSpPr/>
      </dsp:nvSpPr>
      <dsp:spPr>
        <a:xfrm>
          <a:off x="7328058" y="481012"/>
          <a:ext cx="3154680" cy="64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Check p-value</a:t>
          </a:r>
        </a:p>
      </dsp:txBody>
      <dsp:txXfrm>
        <a:off x="7359366" y="512320"/>
        <a:ext cx="3092064" cy="578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239F-838B-40DA-8233-E0256DCFB28B}">
      <dsp:nvSpPr>
        <dsp:cNvPr id="0" name=""/>
        <dsp:cNvSpPr/>
      </dsp:nvSpPr>
      <dsp:spPr>
        <a:xfrm>
          <a:off x="788669" y="0"/>
          <a:ext cx="8938260" cy="16033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EC8FC-799C-44D9-86AE-23768F24B5DD}">
      <dsp:nvSpPr>
        <dsp:cNvPr id="0" name=""/>
        <dsp:cNvSpPr/>
      </dsp:nvSpPr>
      <dsp:spPr>
        <a:xfrm>
          <a:off x="32861" y="481012"/>
          <a:ext cx="3154680" cy="64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IN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IN" sz="20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en-IN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IN" sz="2000" kern="1200" dirty="0"/>
        </a:p>
      </dsp:txBody>
      <dsp:txXfrm>
        <a:off x="64169" y="512320"/>
        <a:ext cx="3092064" cy="578733"/>
      </dsp:txXfrm>
    </dsp:sp>
    <dsp:sp modelId="{0A6AC554-722D-4D06-AE54-22E321F88F1E}">
      <dsp:nvSpPr>
        <dsp:cNvPr id="0" name=""/>
        <dsp:cNvSpPr/>
      </dsp:nvSpPr>
      <dsp:spPr>
        <a:xfrm>
          <a:off x="3680460" y="481012"/>
          <a:ext cx="3154680" cy="64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Proportion A </a:t>
          </a:r>
          <a14:m xmlns:a14="http://schemas.microsoft.com/office/drawing/2010/main">
            <m:oMath xmlns:m="http://schemas.openxmlformats.org/officeDocument/2006/math">
              <m:r>
                <a:rPr lang="en-IN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≠</m:t>
              </m:r>
            </m:oMath>
          </a14:m>
          <a:r>
            <a:rPr lang="en-IN" sz="2000" kern="1200" dirty="0"/>
            <a:t> Proportion B</a:t>
          </a:r>
        </a:p>
      </dsp:txBody>
      <dsp:txXfrm>
        <a:off x="3711768" y="512320"/>
        <a:ext cx="3092064" cy="578733"/>
      </dsp:txXfrm>
    </dsp:sp>
    <dsp:sp modelId="{4119187C-71C1-4DC8-9F81-A747137FC551}">
      <dsp:nvSpPr>
        <dsp:cNvPr id="0" name=""/>
        <dsp:cNvSpPr/>
      </dsp:nvSpPr>
      <dsp:spPr>
        <a:xfrm>
          <a:off x="7328058" y="481012"/>
          <a:ext cx="3154680" cy="64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If p-value&lt; </a:t>
          </a:r>
          <a14:m xmlns:a14="http://schemas.microsoft.com/office/drawing/2010/main">
            <m:oMath xmlns:m="http://schemas.openxmlformats.org/officeDocument/2006/math">
              <m:r>
                <a:rPr lang="en-IN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</m:oMath>
          </a14:m>
          <a:r>
            <a:rPr lang="en-IN" sz="2000" kern="1200" dirty="0"/>
            <a:t>, reject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000" b="0" i="1" kern="1200" smtClean="0">
                      <a:latin typeface="Cambria Math" panose="02040503050406030204" pitchFamily="18" charset="0"/>
                    </a:rPr>
                    <m:t>𝐻</m:t>
                  </m:r>
                </m:e>
                <m:sub>
                  <m:r>
                    <a:rPr lang="en-IN" sz="20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IN" sz="2000" kern="1200" dirty="0"/>
        </a:p>
      </dsp:txBody>
      <dsp:txXfrm>
        <a:off x="7359366" y="512320"/>
        <a:ext cx="3092064" cy="5787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C337-1CAD-467F-B4B0-32DCB0513BC9}">
      <dsp:nvSpPr>
        <dsp:cNvPr id="0" name=""/>
        <dsp:cNvSpPr/>
      </dsp:nvSpPr>
      <dsp:spPr>
        <a:xfrm>
          <a:off x="788669" y="0"/>
          <a:ext cx="8938260" cy="1325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110B-D901-4FE7-AC6A-C7DC7B73FE46}">
      <dsp:nvSpPr>
        <dsp:cNvPr id="0" name=""/>
        <dsp:cNvSpPr/>
      </dsp:nvSpPr>
      <dsp:spPr>
        <a:xfrm>
          <a:off x="0" y="397668"/>
          <a:ext cx="3154680" cy="53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IN" sz="17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IN" sz="17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en-IN" sz="1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lang="en-IN" sz="1700" kern="1200" dirty="0"/>
        </a:p>
      </dsp:txBody>
      <dsp:txXfrm>
        <a:off x="25883" y="423551"/>
        <a:ext cx="3102914" cy="478459"/>
      </dsp:txXfrm>
    </dsp:sp>
    <dsp:sp modelId="{87723EC0-0625-4DDA-8756-5C5A19FFA0AB}">
      <dsp:nvSpPr>
        <dsp:cNvPr id="0" name=""/>
        <dsp:cNvSpPr/>
      </dsp:nvSpPr>
      <dsp:spPr>
        <a:xfrm>
          <a:off x="3680459" y="397668"/>
          <a:ext cx="3154680" cy="53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All proportions are equal</a:t>
          </a:r>
        </a:p>
      </dsp:txBody>
      <dsp:txXfrm>
        <a:off x="3706342" y="423551"/>
        <a:ext cx="3102914" cy="478459"/>
      </dsp:txXfrm>
    </dsp:sp>
    <dsp:sp modelId="{5789177A-A3E7-4888-9BC7-ED0E4A171A4E}">
      <dsp:nvSpPr>
        <dsp:cNvPr id="0" name=""/>
        <dsp:cNvSpPr/>
      </dsp:nvSpPr>
      <dsp:spPr>
        <a:xfrm>
          <a:off x="7360920" y="397668"/>
          <a:ext cx="3154680" cy="53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Check p-value</a:t>
          </a:r>
        </a:p>
      </dsp:txBody>
      <dsp:txXfrm>
        <a:off x="7386803" y="423551"/>
        <a:ext cx="3102914" cy="4784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B84BA-0ACF-4A29-844E-E7B4C3B5AB14}">
      <dsp:nvSpPr>
        <dsp:cNvPr id="0" name=""/>
        <dsp:cNvSpPr/>
      </dsp:nvSpPr>
      <dsp:spPr>
        <a:xfrm>
          <a:off x="788669" y="0"/>
          <a:ext cx="8938260" cy="15618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F2BB7-5876-4C10-91B0-5EA99EC81038}">
      <dsp:nvSpPr>
        <dsp:cNvPr id="0" name=""/>
        <dsp:cNvSpPr/>
      </dsp:nvSpPr>
      <dsp:spPr>
        <a:xfrm>
          <a:off x="3" y="483074"/>
          <a:ext cx="3154680" cy="624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IN" sz="19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IN" sz="19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en-IN" sz="19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IN" sz="1900" kern="1200" dirty="0"/>
        </a:p>
      </dsp:txBody>
      <dsp:txXfrm>
        <a:off x="30501" y="513572"/>
        <a:ext cx="3093684" cy="563753"/>
      </dsp:txXfrm>
    </dsp:sp>
    <dsp:sp modelId="{54764663-6328-4218-A3CE-2439A01DCB1E}">
      <dsp:nvSpPr>
        <dsp:cNvPr id="0" name=""/>
        <dsp:cNvSpPr/>
      </dsp:nvSpPr>
      <dsp:spPr>
        <a:xfrm>
          <a:off x="3680460" y="468561"/>
          <a:ext cx="3154680" cy="624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Not all proportions are equal</a:t>
          </a:r>
        </a:p>
      </dsp:txBody>
      <dsp:txXfrm>
        <a:off x="3710958" y="499059"/>
        <a:ext cx="3093684" cy="563753"/>
      </dsp:txXfrm>
    </dsp:sp>
    <dsp:sp modelId="{1AE598D4-DBFB-4286-812F-342B010BF505}">
      <dsp:nvSpPr>
        <dsp:cNvPr id="0" name=""/>
        <dsp:cNvSpPr/>
      </dsp:nvSpPr>
      <dsp:spPr>
        <a:xfrm>
          <a:off x="7328058" y="468561"/>
          <a:ext cx="3154680" cy="624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If p-value&lt; </a:t>
          </a:r>
          <a14:m xmlns:a14="http://schemas.microsoft.com/office/drawing/2010/main">
            <m:oMath xmlns:m="http://schemas.openxmlformats.org/officeDocument/2006/math">
              <m:r>
                <a:rPr lang="en-IN" sz="19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</m:oMath>
          </a14:m>
          <a:r>
            <a:rPr lang="en-IN" sz="1900" kern="1200" dirty="0"/>
            <a:t>, we reject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9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900" b="0" i="1" kern="1200" smtClean="0">
                      <a:latin typeface="Cambria Math" panose="02040503050406030204" pitchFamily="18" charset="0"/>
                    </a:rPr>
                    <m:t>𝐻</m:t>
                  </m:r>
                </m:e>
                <m:sub>
                  <m:r>
                    <a:rPr lang="en-IN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IN" sz="1900" kern="1200" dirty="0"/>
        </a:p>
      </dsp:txBody>
      <dsp:txXfrm>
        <a:off x="7358556" y="499059"/>
        <a:ext cx="3093684" cy="563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DA1BB-E0B9-4EB3-9695-1AEB4D04B8FD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 </a:t>
          </a:r>
        </a:p>
      </dsp:txBody>
      <dsp:txXfrm rot="-5400000">
        <a:off x="1" y="812886"/>
        <a:ext cx="1621128" cy="694769"/>
      </dsp:txXfrm>
    </dsp:sp>
    <dsp:sp modelId="{83CD3AB1-A57D-48D3-88AB-03FA4213DBA2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500" kern="1200" dirty="0"/>
        </a:p>
      </dsp:txBody>
      <dsp:txXfrm rot="-5400000">
        <a:off x="1621128" y="75807"/>
        <a:ext cx="8820987" cy="1358365"/>
      </dsp:txXfrm>
    </dsp:sp>
    <dsp:sp modelId="{FB2525E7-8719-48A3-8FEA-71D44358176B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Paired t test</a:t>
          </a:r>
        </a:p>
      </dsp:txBody>
      <dsp:txXfrm rot="-5400000">
        <a:off x="1" y="2843681"/>
        <a:ext cx="1621128" cy="694769"/>
      </dsp:txXfrm>
    </dsp:sp>
    <dsp:sp modelId="{6764D777-9014-429C-A48D-FB2D3657D712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DA1BB-E0B9-4EB3-9695-1AEB4D04B8FD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 </a:t>
          </a:r>
        </a:p>
      </dsp:txBody>
      <dsp:txXfrm rot="-5400000">
        <a:off x="2" y="556163"/>
        <a:ext cx="1103965" cy="473128"/>
      </dsp:txXfrm>
    </dsp:sp>
    <dsp:sp modelId="{83CD3AB1-A57D-48D3-88AB-03FA4213DBA2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6000" kern="1200" dirty="0"/>
        </a:p>
      </dsp:txBody>
      <dsp:txXfrm rot="-5400000">
        <a:off x="1103965" y="54248"/>
        <a:ext cx="9361566" cy="925513"/>
      </dsp:txXfrm>
    </dsp:sp>
    <dsp:sp modelId="{16F12779-6DBD-41BA-99A2-0BD8F9690D1A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Variance Test</a:t>
          </a:r>
        </a:p>
      </dsp:txBody>
      <dsp:txXfrm rot="-5400000">
        <a:off x="2" y="1939105"/>
        <a:ext cx="1103965" cy="473128"/>
      </dsp:txXfrm>
    </dsp:sp>
    <dsp:sp modelId="{78EC6C91-005D-43FD-A6D4-EB4F8D5817EB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525E7-8719-48A3-8FEA-71D44358176B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 Sample Test</a:t>
          </a:r>
        </a:p>
      </dsp:txBody>
      <dsp:txXfrm rot="-5400000">
        <a:off x="2" y="3322047"/>
        <a:ext cx="1103965" cy="473128"/>
      </dsp:txXfrm>
    </dsp:sp>
    <dsp:sp modelId="{6764D777-9014-429C-A48D-FB2D3657D712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CA08A-FC66-460B-95C6-3BFF75EA81E8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</a:t>
          </a:r>
        </a:p>
      </dsp:txBody>
      <dsp:txXfrm rot="-5400000">
        <a:off x="1" y="812886"/>
        <a:ext cx="1621128" cy="694769"/>
      </dsp:txXfrm>
    </dsp:sp>
    <dsp:sp modelId="{7569357A-7686-4142-B735-A904D82B962F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Graphical Summary</a:t>
          </a:r>
        </a:p>
      </dsp:txBody>
      <dsp:txXfrm rot="-5400000">
        <a:off x="1621128" y="75807"/>
        <a:ext cx="8820987" cy="1358365"/>
      </dsp:txXfrm>
    </dsp:sp>
    <dsp:sp modelId="{6B064C83-95E3-4D13-BA64-F4AD28883CAB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Median Test</a:t>
          </a:r>
        </a:p>
      </dsp:txBody>
      <dsp:txXfrm rot="-5400000">
        <a:off x="1" y="2843681"/>
        <a:ext cx="1621128" cy="694769"/>
      </dsp:txXfrm>
    </dsp:sp>
    <dsp:sp modelId="{97CCD682-71E6-45AB-A599-18273A64184E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Non Parametric&gt;Mann Whitney</a:t>
          </a:r>
        </a:p>
      </dsp:txBody>
      <dsp:txXfrm rot="-5400000">
        <a:off x="1621128" y="2106602"/>
        <a:ext cx="8820987" cy="1358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CA08A-FC66-460B-95C6-3BFF75EA81E8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</a:t>
          </a:r>
        </a:p>
      </dsp:txBody>
      <dsp:txXfrm rot="-5400000">
        <a:off x="2" y="556163"/>
        <a:ext cx="1103965" cy="473128"/>
      </dsp:txXfrm>
    </dsp:sp>
    <dsp:sp modelId="{7569357A-7686-4142-B735-A904D82B962F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Graphical Summary</a:t>
          </a:r>
        </a:p>
      </dsp:txBody>
      <dsp:txXfrm rot="-5400000">
        <a:off x="1103965" y="54248"/>
        <a:ext cx="9361566" cy="925513"/>
      </dsp:txXfrm>
    </dsp:sp>
    <dsp:sp modelId="{6B064C83-95E3-4D13-BA64-F4AD28883CAB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Variance Test</a:t>
          </a:r>
        </a:p>
      </dsp:txBody>
      <dsp:txXfrm rot="-5400000">
        <a:off x="2" y="1939105"/>
        <a:ext cx="1103965" cy="473128"/>
      </dsp:txXfrm>
    </dsp:sp>
    <dsp:sp modelId="{97CCD682-71E6-45AB-A599-18273A64184E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ANOVA&gt; Test for Equal Variance</a:t>
          </a:r>
        </a:p>
      </dsp:txBody>
      <dsp:txXfrm rot="-5400000">
        <a:off x="1103965" y="1437165"/>
        <a:ext cx="9361592" cy="925026"/>
      </dsp:txXfrm>
    </dsp:sp>
    <dsp:sp modelId="{FF429721-8FF5-4432-81D6-E984A1472792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ANOVA</a:t>
          </a:r>
        </a:p>
      </dsp:txBody>
      <dsp:txXfrm rot="-5400000">
        <a:off x="2" y="3322047"/>
        <a:ext cx="1103965" cy="473128"/>
      </dsp:txXfrm>
    </dsp:sp>
    <dsp:sp modelId="{D57236F5-DFBC-41FF-847C-6C29CB66B6CA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ANOVA&gt; One-way ANOVA</a:t>
          </a:r>
        </a:p>
      </dsp:txBody>
      <dsp:txXfrm rot="-5400000">
        <a:off x="1103965" y="2820107"/>
        <a:ext cx="9361592" cy="9250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FBE09-0DEE-4C55-B05A-24E448140FCC}">
      <dsp:nvSpPr>
        <dsp:cNvPr id="0" name=""/>
        <dsp:cNvSpPr/>
      </dsp:nvSpPr>
      <dsp:spPr>
        <a:xfrm rot="5400000">
          <a:off x="-173163" y="174710"/>
          <a:ext cx="1154424" cy="808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Normality Test</a:t>
          </a:r>
        </a:p>
      </dsp:txBody>
      <dsp:txXfrm rot="-5400000">
        <a:off x="1" y="405594"/>
        <a:ext cx="808096" cy="346328"/>
      </dsp:txXfrm>
    </dsp:sp>
    <dsp:sp modelId="{8674122E-3DBF-4D9A-ABF6-0C8CBBD636EA}">
      <dsp:nvSpPr>
        <dsp:cNvPr id="0" name=""/>
        <dsp:cNvSpPr/>
      </dsp:nvSpPr>
      <dsp:spPr>
        <a:xfrm rot="5400000">
          <a:off x="5429989" y="-4620345"/>
          <a:ext cx="750375" cy="9994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200" kern="1200" dirty="0"/>
            <a:t>Stat&gt; Basic Statistics&gt; Graphical Summary</a:t>
          </a:r>
        </a:p>
      </dsp:txBody>
      <dsp:txXfrm rot="-5400000">
        <a:off x="808097" y="38177"/>
        <a:ext cx="9957530" cy="677115"/>
      </dsp:txXfrm>
    </dsp:sp>
    <dsp:sp modelId="{387303ED-E2DD-48DA-BBBD-91AF543DC973}">
      <dsp:nvSpPr>
        <dsp:cNvPr id="0" name=""/>
        <dsp:cNvSpPr/>
      </dsp:nvSpPr>
      <dsp:spPr>
        <a:xfrm rot="5400000">
          <a:off x="-173163" y="1127208"/>
          <a:ext cx="1154424" cy="808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Variance Test</a:t>
          </a:r>
        </a:p>
      </dsp:txBody>
      <dsp:txXfrm rot="-5400000">
        <a:off x="1" y="1358092"/>
        <a:ext cx="808096" cy="346328"/>
      </dsp:txXfrm>
    </dsp:sp>
    <dsp:sp modelId="{D6F9C629-D631-4F77-8658-5AB116822D6F}">
      <dsp:nvSpPr>
        <dsp:cNvPr id="0" name=""/>
        <dsp:cNvSpPr/>
      </dsp:nvSpPr>
      <dsp:spPr>
        <a:xfrm rot="5400000">
          <a:off x="5429989" y="-3667847"/>
          <a:ext cx="750375" cy="9994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200" kern="1200" dirty="0"/>
            <a:t>Stat&gt; ANOVA&gt; Test for Equal Variance</a:t>
          </a:r>
        </a:p>
      </dsp:txBody>
      <dsp:txXfrm rot="-5400000">
        <a:off x="808097" y="990675"/>
        <a:ext cx="9957530" cy="677115"/>
      </dsp:txXfrm>
    </dsp:sp>
    <dsp:sp modelId="{B4F3CFCF-1E28-4C95-B3FB-41149BCBC1B6}">
      <dsp:nvSpPr>
        <dsp:cNvPr id="0" name=""/>
        <dsp:cNvSpPr/>
      </dsp:nvSpPr>
      <dsp:spPr>
        <a:xfrm rot="5400000">
          <a:off x="-173163" y="2079706"/>
          <a:ext cx="1154424" cy="808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ANOM</a:t>
          </a:r>
        </a:p>
      </dsp:txBody>
      <dsp:txXfrm rot="-5400000">
        <a:off x="1" y="2310590"/>
        <a:ext cx="808096" cy="346328"/>
      </dsp:txXfrm>
    </dsp:sp>
    <dsp:sp modelId="{9ED8C259-B761-4A44-85CC-60BB6409D196}">
      <dsp:nvSpPr>
        <dsp:cNvPr id="0" name=""/>
        <dsp:cNvSpPr/>
      </dsp:nvSpPr>
      <dsp:spPr>
        <a:xfrm rot="5400000">
          <a:off x="5429989" y="-2715349"/>
          <a:ext cx="750375" cy="9994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Stat&gt; ANOVA&gt; Analysis of Mean</a:t>
          </a:r>
        </a:p>
      </dsp:txBody>
      <dsp:txXfrm rot="-5400000">
        <a:off x="808097" y="1943173"/>
        <a:ext cx="9957530" cy="6771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E13-E91D-49CA-B179-7B5D44CC129B}">
      <dsp:nvSpPr>
        <dsp:cNvPr id="0" name=""/>
        <dsp:cNvSpPr/>
      </dsp:nvSpPr>
      <dsp:spPr>
        <a:xfrm rot="5400000">
          <a:off x="-226051" y="228174"/>
          <a:ext cx="1507010" cy="10549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Mood’s Median</a:t>
          </a:r>
        </a:p>
      </dsp:txBody>
      <dsp:txXfrm rot="-5400000">
        <a:off x="1" y="529577"/>
        <a:ext cx="1054907" cy="452103"/>
      </dsp:txXfrm>
    </dsp:sp>
    <dsp:sp modelId="{DE440388-F371-4646-9016-F2672542B379}">
      <dsp:nvSpPr>
        <dsp:cNvPr id="0" name=""/>
        <dsp:cNvSpPr/>
      </dsp:nvSpPr>
      <dsp:spPr>
        <a:xfrm rot="5400000">
          <a:off x="5603903" y="-4546873"/>
          <a:ext cx="979556" cy="1007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Stat&gt;Non parametric&gt;Mood’s median</a:t>
          </a:r>
        </a:p>
      </dsp:txBody>
      <dsp:txXfrm rot="-5400000">
        <a:off x="1054907" y="49941"/>
        <a:ext cx="10029731" cy="883920"/>
      </dsp:txXfrm>
    </dsp:sp>
    <dsp:sp modelId="{38CA7DB9-8CAE-4620-B30A-385C5B3E8E9D}">
      <dsp:nvSpPr>
        <dsp:cNvPr id="0" name=""/>
        <dsp:cNvSpPr/>
      </dsp:nvSpPr>
      <dsp:spPr>
        <a:xfrm rot="5400000">
          <a:off x="-226051" y="1438573"/>
          <a:ext cx="1507010" cy="10549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Kruskal Wallis</a:t>
          </a:r>
        </a:p>
      </dsp:txBody>
      <dsp:txXfrm rot="-5400000">
        <a:off x="1" y="1739976"/>
        <a:ext cx="1054907" cy="452103"/>
      </dsp:txXfrm>
    </dsp:sp>
    <dsp:sp modelId="{B20B2A0A-0432-426F-9CA2-14A847B3925F}">
      <dsp:nvSpPr>
        <dsp:cNvPr id="0" name=""/>
        <dsp:cNvSpPr/>
      </dsp:nvSpPr>
      <dsp:spPr>
        <a:xfrm rot="5400000">
          <a:off x="5603903" y="-3336475"/>
          <a:ext cx="979556" cy="1007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Stat&gt;Non parametric&gt; Kruskal Wallis</a:t>
          </a:r>
        </a:p>
      </dsp:txBody>
      <dsp:txXfrm rot="-5400000">
        <a:off x="1054907" y="1260339"/>
        <a:ext cx="10029731" cy="883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CA08A-FC66-460B-95C6-3BFF75EA81E8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</a:t>
          </a:r>
        </a:p>
      </dsp:txBody>
      <dsp:txXfrm rot="-5400000">
        <a:off x="2" y="556163"/>
        <a:ext cx="1103965" cy="473128"/>
      </dsp:txXfrm>
    </dsp:sp>
    <dsp:sp modelId="{7569357A-7686-4142-B735-A904D82B962F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Graphical Summary</a:t>
          </a:r>
        </a:p>
      </dsp:txBody>
      <dsp:txXfrm rot="-5400000">
        <a:off x="1103965" y="54248"/>
        <a:ext cx="9361566" cy="925513"/>
      </dsp:txXfrm>
    </dsp:sp>
    <dsp:sp modelId="{6C15A385-204B-4A5B-9670-720C4CE03794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2" y="1939105"/>
        <a:ext cx="1103965" cy="473128"/>
      </dsp:txXfrm>
    </dsp:sp>
    <dsp:sp modelId="{36656003-FD54-4AA0-831E-57005BFCBF93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b="1" kern="1200" dirty="0"/>
            <a:t>Population Standard Deviation Known</a:t>
          </a:r>
        </a:p>
      </dsp:txBody>
      <dsp:txXfrm rot="-5400000">
        <a:off x="1103965" y="1437165"/>
        <a:ext cx="9361592" cy="925026"/>
      </dsp:txXfrm>
    </dsp:sp>
    <dsp:sp modelId="{FF429721-8FF5-4432-81D6-E984A1472792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1-Sample Z test</a:t>
          </a:r>
        </a:p>
      </dsp:txBody>
      <dsp:txXfrm rot="-5400000">
        <a:off x="2" y="3322047"/>
        <a:ext cx="1103965" cy="473128"/>
      </dsp:txXfrm>
    </dsp:sp>
    <dsp:sp modelId="{D57236F5-DFBC-41FF-847C-6C29CB66B6CA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1 Sample Z </a:t>
          </a:r>
        </a:p>
      </dsp:txBody>
      <dsp:txXfrm rot="-5400000">
        <a:off x="1103965" y="2820107"/>
        <a:ext cx="9361592" cy="9250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CA08A-FC66-460B-95C6-3BFF75EA81E8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Normality Test</a:t>
          </a:r>
        </a:p>
      </dsp:txBody>
      <dsp:txXfrm rot="-5400000">
        <a:off x="2" y="556163"/>
        <a:ext cx="1103965" cy="473128"/>
      </dsp:txXfrm>
    </dsp:sp>
    <dsp:sp modelId="{7569357A-7686-4142-B735-A904D82B962F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Graphical Summary</a:t>
          </a:r>
        </a:p>
      </dsp:txBody>
      <dsp:txXfrm rot="-5400000">
        <a:off x="1103965" y="54248"/>
        <a:ext cx="9361566" cy="925513"/>
      </dsp:txXfrm>
    </dsp:sp>
    <dsp:sp modelId="{6C15A385-204B-4A5B-9670-720C4CE03794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2" y="1939105"/>
        <a:ext cx="1103965" cy="473128"/>
      </dsp:txXfrm>
    </dsp:sp>
    <dsp:sp modelId="{36656003-FD54-4AA0-831E-57005BFCBF93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b="1" kern="1200" dirty="0"/>
            <a:t>Population Standard Deviation Not Known</a:t>
          </a:r>
        </a:p>
      </dsp:txBody>
      <dsp:txXfrm rot="-5400000">
        <a:off x="1103965" y="1437165"/>
        <a:ext cx="9361592" cy="925026"/>
      </dsp:txXfrm>
    </dsp:sp>
    <dsp:sp modelId="{FF429721-8FF5-4432-81D6-E984A1472792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1-Sample t test</a:t>
          </a:r>
        </a:p>
      </dsp:txBody>
      <dsp:txXfrm rot="-5400000">
        <a:off x="2" y="3322047"/>
        <a:ext cx="1103965" cy="473128"/>
      </dsp:txXfrm>
    </dsp:sp>
    <dsp:sp modelId="{D57236F5-DFBC-41FF-847C-6C29CB66B6CA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400" kern="1200" dirty="0"/>
            <a:t>Stat&gt; Basic Statistics&gt; 1 Sample t </a:t>
          </a:r>
        </a:p>
      </dsp:txBody>
      <dsp:txXfrm rot="-5400000">
        <a:off x="1103965" y="2820107"/>
        <a:ext cx="9361592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70E5-AB30-4E5B-ADE0-FAB6CF06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F9629-AFC7-49F4-9697-6B0518F6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1728-A8DA-4F2E-91AB-E151448E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4EB2-BE7E-432A-A595-17EDC651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7D8A-48A1-4468-BDE2-6E89748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83B-2231-4EF3-AE49-53A39A9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46BB8-BCDB-4F4C-91F5-B20F0B51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2D46-A4C0-4574-940B-0837FE65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D24C-B3B4-43C4-A5C8-3B2251C0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C736-AA1B-49EA-BD7D-745AD049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1C970-B5D7-4D7B-BBA0-0E75AC18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A69D9-87BA-4CE7-8E75-ADEC6003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FD58-7D08-4456-9D08-B69A767B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F610-3920-48B3-930B-89C18C6F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B32E-F653-4083-B047-C874FC88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BB4D-C2D3-47A1-AED7-9B10B3D4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0C283-52EC-4A0D-A8EC-CE5B125C3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62C5-1A76-4FEE-A381-BDF149F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D3B0-BE26-4AFF-ABA5-A6BB7A7B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5DC9-4B3E-46FE-A6B1-F88E0615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26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4A18-DCE8-4B74-A5A9-0ECCFFA0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9E55-A410-44C9-9EC6-CF2FBA81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B143-B282-41DD-9641-8A48E9E6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38BE-219B-467F-A98D-C19F359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FAB8-2BD6-43C5-91F4-7F0A427F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65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036-1D52-43CE-8E78-8FB509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31E2-0615-41CB-BDDF-28A1899A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A51D-A6C8-4BD9-ACEB-0F965A3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D851-8709-46A8-94C7-B70D99B7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DE92-A9C8-401C-9800-D8E2B0B1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57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F726-3AA0-4725-A080-B0BB6ABE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4499-F013-4A8A-9BE4-B04721D51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06695-C4E9-48F3-A95F-856BD2AE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8DAC-0B4E-478A-B3FB-0BDEB48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26D6D-283F-4BD3-975B-D110C38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30F6-4BCB-4EAA-A2F3-1B746104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5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62F0-9D17-45CE-A1EE-EA743828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8C07A-1ECB-48E1-91FD-13788164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9162-ABF6-46BF-82F7-F21A3F45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31AF9-2989-469B-A543-A816D7B2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A5892-239E-4B30-BD93-0B84131B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129A7-6CCB-48F1-BE7F-247492EA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9CD45-01D2-48F5-8515-7A1F2D1E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3FEFD-569F-4371-83A7-53C00C5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5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BEA5-EED3-49C9-9769-F3051553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7AD5A-29D3-403A-8589-747332AF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8157A-6E8E-424E-B6AB-B3AF12F5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396A-CF44-4F59-B747-F7AADE49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62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C935-7AD0-407A-9BBA-278E546B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FAD2A-6854-4AC4-92F2-66967E92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E2531-E549-4E6B-9313-6C9335D2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410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00C3-D244-41A9-9D30-F00F3F0D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61B7-D2D9-4CA9-B339-589A252F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DB346-EDAA-410A-AC38-B06ECDE6B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F950-69A0-4230-8814-15E225DB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9E18-3F2A-44A9-9003-743F2490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7F79-2A6F-49CB-A774-8EC77B7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89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89F4-67E8-4F16-BE67-2EBD5EB4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CE2E-ADA8-49B5-BB8C-5A3F862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6F6A-4A62-4ACB-941D-B233F3F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86D3-0B46-4AA2-BDF8-426870E0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48B4-F889-4FBF-A97C-1AB9F32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8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E446-38DC-4E32-82C7-D1A725D9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87B6F-6D34-464B-B692-42C14487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71043-EA50-447C-AAA1-438BE38A5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B961-217C-4F42-A3DA-BA3A139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3E29-7D58-4BBA-81D7-E54B0BC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8FCA1-DDAA-4742-AEC0-4463E763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79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F554-A051-424C-978C-A22C472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E423-4FDA-47D8-8CEC-719DB9D94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5097-2BAF-465E-9B9A-5976CBC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E924-80FE-4412-98A1-011283D4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D1BE-0487-46E8-84D3-475609D1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35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9F78A-A9F3-43E5-B703-FFA9E517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F453-DEA3-4463-949B-1A60EFE0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AF5E-137C-4D9D-BDEC-12F8DC3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8AA8-379A-493E-B3B8-AAAF6024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027C-1810-43EB-9A98-58E448E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2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B4BD-2193-4F36-AA8F-F808A26B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C218A-271C-46D1-8440-C0DC268D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6435-D255-4E42-9460-FC11DFD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4E1F-ABF8-4FEA-AAC7-07F5BFF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A3DD-C84A-447A-9E28-EF3FC6CD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6F8B-C1BD-4E71-91FD-1C71E4BF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746-7B2E-4735-91F3-288C1D31D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2D58-2BAF-4C4A-B916-96FF3FFC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5795-1455-4BB7-B18C-BB5BB39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867F2-2989-4A6E-BEA9-9B938E39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63CCF-C548-403F-80F1-56C79DAA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381-4BD7-4842-97F8-4EBC7464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AA04-4578-4E78-96D7-1662D431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2BE2-2171-45F7-8515-5144E19C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5C09-FB5C-42D6-9D4A-03B35C848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D74F7-9D52-42BD-B5D4-F2382766D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8A309-43EF-4053-AB05-01A889CD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3BEE0-2F24-4D3E-A5C6-F984DAF6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CB714-F28A-4E9D-A191-95F304A7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1521-267C-4A46-83C5-9E0C1676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9C74A-72E8-48B3-9A5B-6E220B1F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BA986-B089-479A-BDDE-3C9C26CE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EC00-12B5-4726-9DEF-8D062B82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BA630-6C31-4D01-B139-80DD4BD5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AD234-56D8-479D-BB1D-46794BCB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E8AD-2FDC-4EC2-9287-28414DF2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BE19-4AA0-4E58-A244-9564114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8E6A-C259-404D-8041-4EAD9F6F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AD5D-0DC2-4C50-A7ED-6FAC5BA9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1D848-58F6-4D29-8CB3-91F00480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80F18-A803-40B8-89FE-AF99B95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5EEF9-6EBF-472C-B992-9A460949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19E7-1564-484D-8CDF-F5B0154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A5C95-2A06-4EBE-B0EB-2076649A3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7F9C-F5CB-4668-860C-2E8D8B547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35C4-45FE-434C-8763-476A8CDD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1A5F8-B716-48D1-B677-A21DE1F4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6589-3018-42DD-BDAB-13E7E1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51382-4652-40FC-AF37-7D91F53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F4B4-B14B-46C2-B4D1-D45AF031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9EEE-B396-47D8-AA2D-20711C527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85B6-F8ED-41C7-8A87-2F1DC892161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BC94-3E13-478A-B475-FD6AE891C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C1CA-6552-44E9-A820-E77C6014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4710-50E7-4FED-94DF-944E97A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C9265-602F-475F-9A29-0B31508F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58D9E-B9D5-478B-82D3-98E92A90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AC92-6064-4F3A-8223-3F9F4734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CA46-37C1-4ECC-88F2-721402FB71EC}" type="datetimeFigureOut">
              <a:rPr lang="en-IN" smtClean="0"/>
              <a:t>01-09-2019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E59F-5860-4F6B-8074-BC4D217E2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EF01-ED0B-4E25-9BBB-233A230C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9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0.xml"/><Relationship Id="rId13" Type="http://schemas.openxmlformats.org/officeDocument/2006/relationships/diagramQuickStyle" Target="../diagrams/quickStyle13.xml"/><Relationship Id="rId18" Type="http://schemas.openxmlformats.org/officeDocument/2006/relationships/diagramQuickStyle" Target="../diagrams/quickStyle90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90.xml"/><Relationship Id="rId12" Type="http://schemas.openxmlformats.org/officeDocument/2006/relationships/diagramLayout" Target="../diagrams/layout13.xml"/><Relationship Id="rId17" Type="http://schemas.openxmlformats.org/officeDocument/2006/relationships/diagramLayout" Target="../diagrams/layout90.xml"/><Relationship Id="rId2" Type="http://schemas.openxmlformats.org/officeDocument/2006/relationships/diagramData" Target="../diagrams/data12.xml"/><Relationship Id="rId16" Type="http://schemas.openxmlformats.org/officeDocument/2006/relationships/diagramData" Target="../diagrams/data1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11" Type="http://schemas.openxmlformats.org/officeDocument/2006/relationships/diagramData" Target="../diagrams/data13.xml"/><Relationship Id="rId5" Type="http://schemas.openxmlformats.org/officeDocument/2006/relationships/diagramColors" Target="../diagrams/colors12.xml"/><Relationship Id="rId15" Type="http://schemas.microsoft.com/office/2007/relationships/diagramDrawing" Target="../diagrams/drawing13.xml"/><Relationship Id="rId10" Type="http://schemas.openxmlformats.org/officeDocument/2006/relationships/diagramColors" Target="../diagrams/colors80.xml"/><Relationship Id="rId19" Type="http://schemas.openxmlformats.org/officeDocument/2006/relationships/diagramColors" Target="../diagrams/colors90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80.xml"/><Relationship Id="rId14" Type="http://schemas.openxmlformats.org/officeDocument/2006/relationships/diagramColors" Target="../diagrams/colors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0.xml"/><Relationship Id="rId13" Type="http://schemas.openxmlformats.org/officeDocument/2006/relationships/diagramQuickStyle" Target="../diagrams/quickStyle15.xml"/><Relationship Id="rId18" Type="http://schemas.openxmlformats.org/officeDocument/2006/relationships/diagramQuickStyle" Target="../diagrams/quickStyle110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30.xml"/><Relationship Id="rId12" Type="http://schemas.openxmlformats.org/officeDocument/2006/relationships/diagramLayout" Target="../diagrams/layout15.xml"/><Relationship Id="rId17" Type="http://schemas.openxmlformats.org/officeDocument/2006/relationships/diagramLayout" Target="../diagrams/layout110.xml"/><Relationship Id="rId2" Type="http://schemas.openxmlformats.org/officeDocument/2006/relationships/diagramData" Target="../diagrams/data14.xml"/><Relationship Id="rId16" Type="http://schemas.openxmlformats.org/officeDocument/2006/relationships/diagramData" Target="../diagrams/data15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11" Type="http://schemas.openxmlformats.org/officeDocument/2006/relationships/diagramData" Target="../diagrams/data15.xml"/><Relationship Id="rId5" Type="http://schemas.openxmlformats.org/officeDocument/2006/relationships/diagramColors" Target="../diagrams/colors14.xml"/><Relationship Id="rId15" Type="http://schemas.microsoft.com/office/2007/relationships/diagramDrawing" Target="../diagrams/drawing15.xml"/><Relationship Id="rId10" Type="http://schemas.openxmlformats.org/officeDocument/2006/relationships/diagramColors" Target="../diagrams/colors100.xml"/><Relationship Id="rId19" Type="http://schemas.openxmlformats.org/officeDocument/2006/relationships/diagramColors" Target="../diagrams/colors110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00.xml"/><Relationship Id="rId14" Type="http://schemas.openxmlformats.org/officeDocument/2006/relationships/diagramColors" Target="../diagrams/colors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D7E-8C0D-43F8-843B-1462B613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1783959"/>
            <a:ext cx="499107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/>
              <a:t>Hypothesis Testing </a:t>
            </a:r>
            <a:br>
              <a:rPr lang="en-US" sz="4700" dirty="0"/>
            </a:br>
            <a:endParaRPr lang="en-US" sz="47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7B9BC6-89AF-46D1-882A-7F594AACB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2" r="11898"/>
          <a:stretch/>
        </p:blipFill>
        <p:spPr>
          <a:xfrm>
            <a:off x="-599215" y="-682171"/>
            <a:ext cx="6623369" cy="754017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363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6FB1-98E4-45A7-AB51-CEFCA703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Paired t-test- Resting Heart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5430-6017-4863-B897-F022D76B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physiologist wants to determine whether a particular running program has an effect on resting heart rate.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heart rates of 15 randomly selected people were measured. The people were then put on the running program and measured again one year later.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Thus, the before and after measurements for each person are a pair of observations.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whether the heart rates differ before and after the running program.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19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8E0A-20B4-4309-AEE4-606A3E4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2-Sample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7464-F6C4-4F46-BA41-B6E3BD53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two-sample t-test is one of the most commonly used hypothesis tests in Six Sigma work.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applied to compare whether the average difference between two groups is significant or due to random chance.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91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D8F6-4693-47F2-817A-F61D92AD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2- Sample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BAA60-19CA-46A1-B4A7-99A03E7B7D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8C6244-EB5A-46A0-B251-04DEE14DD37F}"/>
              </a:ext>
            </a:extLst>
          </p:cNvPr>
          <p:cNvSpPr txBox="1"/>
          <p:nvPr/>
        </p:nvSpPr>
        <p:spPr>
          <a:xfrm>
            <a:off x="2307771" y="1940606"/>
            <a:ext cx="78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Stat&gt; Basic Statistics&gt; Graphical Summary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9EA3A-3D33-4CA3-9770-57704BE7F96F}"/>
              </a:ext>
            </a:extLst>
          </p:cNvPr>
          <p:cNvSpPr txBox="1"/>
          <p:nvPr/>
        </p:nvSpPr>
        <p:spPr>
          <a:xfrm>
            <a:off x="2307771" y="3347201"/>
            <a:ext cx="78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Stat&gt; Basic Statistics&gt; 2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CD53-AE4D-46F9-ACE4-247E4FB692E8}"/>
              </a:ext>
            </a:extLst>
          </p:cNvPr>
          <p:cNvSpPr txBox="1"/>
          <p:nvPr/>
        </p:nvSpPr>
        <p:spPr>
          <a:xfrm>
            <a:off x="2307771" y="4762082"/>
            <a:ext cx="78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Stat&gt; Basic Statistics&gt; 2- Sample t Test</a:t>
            </a:r>
          </a:p>
        </p:txBody>
      </p:sp>
    </p:spTree>
    <p:extLst>
      <p:ext uri="{BB962C8B-B14F-4D97-AF65-F5344CB8AC3E}">
        <p14:creationId xmlns:p14="http://schemas.microsoft.com/office/powerpoint/2010/main" val="2356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1BC9-B214-4382-920E-8838F293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2- Sample t-test- Marketing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988-39E4-4979-B123-C6F31633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financial analyst at a financial institute wants to evaluate a recent credit card promotion.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After this promotion, cardholders were randomly selected.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Half received an ad promoting a full waiver of interest rate on purchases made over the next three months, and half received a standard Christmas 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Did the ad promoting full interest rate waiver increase purchase? </a:t>
            </a:r>
          </a:p>
        </p:txBody>
      </p:sp>
    </p:spTree>
    <p:extLst>
      <p:ext uri="{BB962C8B-B14F-4D97-AF65-F5344CB8AC3E}">
        <p14:creationId xmlns:p14="http://schemas.microsoft.com/office/powerpoint/2010/main" val="262078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99A5-8510-42D2-8F6D-8A53F6F9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Mann-Whitney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3302-A360-4226-8FD2-8D08CB94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Mann-Whitney Test is a nonparametric test of the null hypothesis that it is equally likely that a randomly selected value from one sample will be less than or greater than a randomly selected value from a second sample.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test can be used to determine whether two </a:t>
            </a:r>
            <a:r>
              <a:rPr lang="en-US" i="1" dirty="0"/>
              <a:t>independent</a:t>
            </a:r>
            <a:r>
              <a:rPr lang="en-US" dirty="0"/>
              <a:t> samples were selected from populations having the same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9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C2CD-9843-4FAC-A60C-2C58E007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Mann- Whitney Test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5AA067D-3257-42A0-A64F-80F6F2CEDB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89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D77F-F491-4837-A877-8ABEA47E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Mann- Whitney Test- Vehicle Fuel Additive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64C5-300D-40B1-B41C-4A0CFD2B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683657"/>
            <a:ext cx="10628086" cy="4493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state highway department uses two brands of paint for painting stripes on roads.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highway official wants to know whether the durability of the two brands of paint are different.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paint, the official records the number of months the paint persists on the highway.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whether the median number of months that the paint persists differs between the two brands.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37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D58-C302-4E2F-915D-1189B2BF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One-Way 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50E67-66BA-4170-9434-F534402A3D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35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265-318C-4343-9CF4-D07A84B1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One-way ANOVA- Contract Renewal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C1F5-FAE6-4A0E-9317-2F70A0D3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marketing organization outsources their back-office operations to three different suppliers. The contracts are up for renewal &amp; the CMO wants to determine whether they should renew contracts with all supplies or any specific supplier.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CMO want to renew the contract of the supplier with the last transaction time and he will renew all contracts if the performance of all suppliers is similar. </a:t>
            </a:r>
          </a:p>
        </p:txBody>
      </p:sp>
    </p:spTree>
    <p:extLst>
      <p:ext uri="{BB962C8B-B14F-4D97-AF65-F5344CB8AC3E}">
        <p14:creationId xmlns:p14="http://schemas.microsoft.com/office/powerpoint/2010/main" val="223087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6C6B-B57B-49CA-9E27-33C345B9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8049"/>
            <a:ext cx="10744200" cy="7234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9533-F1DF-4550-B8D1-D91E39BD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074057"/>
            <a:ext cx="11219543" cy="5355772"/>
          </a:xfrm>
        </p:spPr>
        <p:txBody>
          <a:bodyPr/>
          <a:lstStyle/>
          <a:p>
            <a:r>
              <a:rPr lang="en-IN" dirty="0"/>
              <a:t>ANOVA can be used to test equality of means when there are more than 2 populations. </a:t>
            </a:r>
          </a:p>
          <a:p>
            <a:r>
              <a:rPr lang="en-IN" dirty="0"/>
              <a:t>ANOVA can be used with one or two factors.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only one factor is varying, then we would use a one-way ANOVA.</a:t>
            </a:r>
          </a:p>
          <a:p>
            <a:pPr marL="0" indent="0">
              <a:buNone/>
            </a:pPr>
            <a:r>
              <a:rPr lang="en-IN" dirty="0"/>
              <a:t>E.g.: We are interested in comparing the mean performance of several departments within a company. Here, the only factor is the name of department. </a:t>
            </a:r>
          </a:p>
          <a:p>
            <a:r>
              <a:rPr lang="en-IN" dirty="0"/>
              <a:t>If there are two factors, we would use a two way ANOVA.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E.g.: One factor is department &amp; the second factor is shift (day v/s night).</a:t>
            </a:r>
          </a:p>
        </p:txBody>
      </p:sp>
    </p:spTree>
    <p:extLst>
      <p:ext uri="{BB962C8B-B14F-4D97-AF65-F5344CB8AC3E}">
        <p14:creationId xmlns:p14="http://schemas.microsoft.com/office/powerpoint/2010/main" val="14536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9DE025-F6F4-464C-938C-F43A810CE667}"/>
              </a:ext>
            </a:extLst>
          </p:cNvPr>
          <p:cNvSpPr txBox="1"/>
          <p:nvPr/>
        </p:nvSpPr>
        <p:spPr>
          <a:xfrm>
            <a:off x="2540000" y="2743200"/>
            <a:ext cx="7257143" cy="170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Y=f(X)</a:t>
            </a:r>
          </a:p>
        </p:txBody>
      </p:sp>
    </p:spTree>
    <p:extLst>
      <p:ext uri="{BB962C8B-B14F-4D97-AF65-F5344CB8AC3E}">
        <p14:creationId xmlns:p14="http://schemas.microsoft.com/office/powerpoint/2010/main" val="260138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3880-DE09-4F88-B855-8CBC48D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More weight reduction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5FDB-66EB-4814-BAF6-0C28A780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Suppose the nutrition expert would like to do a comparative evaluation of three diet programs (Atkins, South Beach, GM).</a:t>
            </a:r>
          </a:p>
          <a:p>
            <a:pPr>
              <a:lnSpc>
                <a:spcPct val="100000"/>
              </a:lnSpc>
            </a:pPr>
            <a:r>
              <a:rPr lang="en-IN" dirty="0"/>
              <a:t>She randomly assigns equal number of participants to each of the programs from a common pool of volunteers</a:t>
            </a:r>
          </a:p>
          <a:p>
            <a:pPr>
              <a:lnSpc>
                <a:spcPct val="100000"/>
              </a:lnSpc>
            </a:pPr>
            <a:r>
              <a:rPr lang="en-IN" dirty="0"/>
              <a:t>Suppose the average weight losses in each of the groups (arms) of the experiments are 4.5 kg, 7 kg, 5.3 kg.</a:t>
            </a:r>
          </a:p>
          <a:p>
            <a:pPr>
              <a:lnSpc>
                <a:spcPct val="100000"/>
              </a:lnSpc>
            </a:pPr>
            <a:r>
              <a:rPr lang="en-IN" dirty="0"/>
              <a:t>What can she conclude?</a:t>
            </a:r>
          </a:p>
        </p:txBody>
      </p:sp>
    </p:spTree>
    <p:extLst>
      <p:ext uri="{BB962C8B-B14F-4D97-AF65-F5344CB8AC3E}">
        <p14:creationId xmlns:p14="http://schemas.microsoft.com/office/powerpoint/2010/main" val="174328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F0AD-B780-46A6-BFD0-6815D459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kinds of variation matter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ECE0D9-9767-4BBC-AE42-3F5A84940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04686"/>
            <a:ext cx="10120084" cy="305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B40D6-66BF-4A24-8F52-1D29AF833E88}"/>
              </a:ext>
            </a:extLst>
          </p:cNvPr>
          <p:cNvSpPr txBox="1"/>
          <p:nvPr/>
        </p:nvSpPr>
        <p:spPr>
          <a:xfrm>
            <a:off x="838200" y="4260111"/>
            <a:ext cx="10120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every individual in each program will respond identically to the diet program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Easier to identify variations across programs if variations within program are smaller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Hence, the method is called Analysis of Variance (ANOVA).</a:t>
            </a:r>
          </a:p>
        </p:txBody>
      </p:sp>
    </p:spTree>
    <p:extLst>
      <p:ext uri="{BB962C8B-B14F-4D97-AF65-F5344CB8AC3E}">
        <p14:creationId xmlns:p14="http://schemas.microsoft.com/office/powerpoint/2010/main" val="204452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AECE-C891-4B96-B67A-B1F0045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61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Formalizing the intuition </a:t>
            </a:r>
          </a:p>
        </p:txBody>
      </p:sp>
      <p:pic>
        <p:nvPicPr>
          <p:cNvPr id="13" name="Content Placeholder 12" descr="A picture containing antenna, sky, object&#10;&#10;Description automatically generated">
            <a:extLst>
              <a:ext uri="{FF2B5EF4-FFF2-40B4-BE49-F238E27FC236}">
                <a16:creationId xmlns:a16="http://schemas.microsoft.com/office/drawing/2014/main" id="{0C71DB6C-50F5-4C57-BCC8-0C7DC8229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45" y="1277258"/>
            <a:ext cx="4849504" cy="25184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371B77-1FF2-4855-8B0F-00FDFD59887D}"/>
                  </a:ext>
                </a:extLst>
              </p:cNvPr>
              <p:cNvSpPr txBox="1"/>
              <p:nvPr/>
            </p:nvSpPr>
            <p:spPr>
              <a:xfrm>
                <a:off x="1074057" y="3956228"/>
                <a:ext cx="10515600" cy="160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should be obvious that for every observations: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𝑇𝑜𝑡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𝑇𝑜𝑡</m:t>
                                  </m:r>
                                </m:e>
                                <m:sub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I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I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I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0" lang="en-I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kumimoji="0" lang="en-I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371B77-1FF2-4855-8B0F-00FDFD59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57" y="3956228"/>
                <a:ext cx="10515600" cy="1607684"/>
              </a:xfrm>
              <a:prstGeom prst="rect">
                <a:avLst/>
              </a:prstGeom>
              <a:blipFill>
                <a:blip r:embed="rId3"/>
                <a:stretch>
                  <a:fillRect l="-522" t="-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195A774-B678-423F-B327-13E35C254460}"/>
              </a:ext>
            </a:extLst>
          </p:cNvPr>
          <p:cNvSpPr txBox="1"/>
          <p:nvPr/>
        </p:nvSpPr>
        <p:spPr>
          <a:xfrm>
            <a:off x="3802744" y="5578147"/>
            <a:ext cx="164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 of Square Total (SST)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4F894-8C4F-45CD-9B46-223305C51C8A}"/>
              </a:ext>
            </a:extLst>
          </p:cNvPr>
          <p:cNvSpPr txBox="1"/>
          <p:nvPr/>
        </p:nvSpPr>
        <p:spPr>
          <a:xfrm>
            <a:off x="5791200" y="556342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 of Square Treatment (SSTR)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EF63A-281B-4E5B-B6F6-4755640FE852}"/>
              </a:ext>
            </a:extLst>
          </p:cNvPr>
          <p:cNvSpPr txBox="1"/>
          <p:nvPr/>
        </p:nvSpPr>
        <p:spPr>
          <a:xfrm>
            <a:off x="7126514" y="5689395"/>
            <a:ext cx="119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 of Squares error (SSE)</a:t>
            </a:r>
          </a:p>
        </p:txBody>
      </p:sp>
    </p:spTree>
    <p:extLst>
      <p:ext uri="{BB962C8B-B14F-4D97-AF65-F5344CB8AC3E}">
        <p14:creationId xmlns:p14="http://schemas.microsoft.com/office/powerpoint/2010/main" val="163423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3AE1-D44F-44F1-8A2F-F8DFEA6C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Statistically test for equality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9207-9A77-41D2-96C2-0D65CB1A5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33173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 subjects equally divided into r groups</a:t>
                </a:r>
              </a:p>
              <a:p>
                <a:r>
                  <a:rPr lang="en-IN" dirty="0"/>
                  <a:t>Hypothesis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>
                    <a:sym typeface="Wingdings" panose="05000000000000000000" pitchFamily="2" charset="2"/>
                  </a:rPr>
                  <a:t>Ho 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3=………. 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>
                    <a:sym typeface="Wingdings" panose="05000000000000000000" pitchFamily="2" charset="2"/>
                  </a:rPr>
                  <a:t> Not all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IN" dirty="0"/>
                  <a:t> are equal. </a:t>
                </a:r>
              </a:p>
              <a:p>
                <a:r>
                  <a:rPr lang="en-IN" dirty="0"/>
                  <a:t>Calculate: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>
                    <a:sym typeface="Wingdings" panose="05000000000000000000" pitchFamily="2" charset="2"/>
                  </a:rPr>
                  <a:t> Mean Square Treatment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MSTR= SSTR/(r-1)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 Mean Square Error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MSE= SSE/(n-r)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 The ratio of two squares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f= MSTR/MSE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 Strength of this evidence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p-value= Pr(F(r-1,n-r)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f))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Reject the hypothesis if p-value &lt;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9207-9A77-41D2-96C2-0D65CB1A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331730"/>
              </a:xfrm>
              <a:blipFill>
                <a:blip r:embed="rId2"/>
                <a:stretch>
                  <a:fillRect l="-1043" t="-1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A243C9-76E4-4447-B7B3-BF81541DA853}"/>
              </a:ext>
            </a:extLst>
          </p:cNvPr>
          <p:cNvSpPr txBox="1"/>
          <p:nvPr/>
        </p:nvSpPr>
        <p:spPr>
          <a:xfrm>
            <a:off x="-2032000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60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2349-1964-40B1-968E-1ED2B60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ANOM- Analysis of Mean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3C2C-A825-4984-9840-F7C19676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 Analysis of Means to determine whether the mean of each group differs from the overall mean.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of means is a graphical alternative to ANOVA.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31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A3FC-7076-4BB8-A541-66248F2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ANOM- Analysis of Mean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0869B-5488-42D4-8FEB-71EFC6DBC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3143" y="2235201"/>
          <a:ext cx="10802257" cy="306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12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1959-5226-44E5-BDE8-95BFEB21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4" y="365125"/>
            <a:ext cx="10628086" cy="8540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ANOM- Road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394B-0B04-4B89-8B0D-FF5871E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640114"/>
            <a:ext cx="10628086" cy="45368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safety analyst wants to compare how well experienced and inexperienced drivers drive on three types of roads: paved, gravel, and dirt.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measure driving performance, the analyst records the time in seconds that each driver uses to make steering corrections on each type of road.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whether the means for experience level and type of road are different from the overall mean.</a:t>
            </a:r>
          </a:p>
        </p:txBody>
      </p:sp>
    </p:spTree>
    <p:extLst>
      <p:ext uri="{BB962C8B-B14F-4D97-AF65-F5344CB8AC3E}">
        <p14:creationId xmlns:p14="http://schemas.microsoft.com/office/powerpoint/2010/main" val="3413260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FA6B-9966-4156-89E8-B3210AD1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Mood’s Median &amp; Kruskal-Wallis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DA0D-3893-46C3-8410-C93F491F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Mood’s median test is a nonparametric test that is used to test the equality of medians from two or more populations.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Kruskal–Wallis test is a non-parametric method for testing whether samples originate from the same distribution.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Mood's median test is more robust to outliers than the Kruskal-Wallis test, but is less powerful in the absence of outliers.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case of extreme outliers, Mood’s Median test should be preferred.</a:t>
            </a:r>
          </a:p>
        </p:txBody>
      </p:sp>
    </p:spTree>
    <p:extLst>
      <p:ext uri="{BB962C8B-B14F-4D97-AF65-F5344CB8AC3E}">
        <p14:creationId xmlns:p14="http://schemas.microsoft.com/office/powerpoint/2010/main" val="215100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4305-B69D-481B-BFA1-0AA47826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42" y="152174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Mood’s Median &amp; Kruskal Wallis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B84642-E5A4-4D54-B4D2-9424CBC707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1542" y="2387373"/>
          <a:ext cx="11132457" cy="272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38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01F1-7883-4E07-B3C8-8F296BE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4" y="365125"/>
            <a:ext cx="10628086" cy="8395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Mood’s Median-Fish Weights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157C-F5C3-4DFB-B281-6D1FDE2E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741714"/>
            <a:ext cx="10628086" cy="4435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environmental scientist wants to determine whether temperature changes in the ocean near a nuclear power plant affect the growth of fish.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scientist randomly divides 25 newly hatched fish into four groups and places each group into a separate, simulated ocean environment.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simulated environments are identical except for temperature. Six months later, the scientist measures the weights of the fish.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Determine whether the median weight of the fish differs among the four groups, the scientist uses Mood's median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5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B2CB-5F28-4196-BB06-5CA158E2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85" y="370114"/>
            <a:ext cx="10279743" cy="6218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C997-6D75-4852-8C04-57FA98F41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171" y="1262742"/>
            <a:ext cx="5617029" cy="300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Start with Hypothesis about population parameter</a:t>
            </a:r>
          </a:p>
          <a:p>
            <a:pPr marL="0" indent="0">
              <a:buNone/>
            </a:pPr>
            <a:r>
              <a:rPr lang="en-IN" sz="2000" dirty="0"/>
              <a:t>Parameter could be mean, proportion or something else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Collect Sample Information</a:t>
            </a:r>
          </a:p>
          <a:p>
            <a:pPr marL="0" indent="0">
              <a:buNone/>
            </a:pPr>
            <a:r>
              <a:rPr lang="en-IN" sz="2000" dirty="0"/>
              <a:t>Collect information from a randomly chosen sample &amp; calculate the appropriate sample statistic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Reject/Do Not Reject Hypothesis</a:t>
            </a:r>
          </a:p>
          <a:p>
            <a:pPr marL="0" indent="0">
              <a:buNone/>
            </a:pPr>
            <a:r>
              <a:rPr lang="en-IN" sz="2000" dirty="0"/>
              <a:t>Is the sample information strongly inconsistent with the null hypothesis? If yes, then reject the hypothesis.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29DD547C-973E-4E92-82DD-C14B70B6C8B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414861" y="1531258"/>
              <a:ext cx="4989513" cy="2199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3171">
                      <a:extLst>
                        <a:ext uri="{9D8B030D-6E8A-4147-A177-3AD203B41FA5}">
                          <a16:colId xmlns:a16="http://schemas.microsoft.com/office/drawing/2014/main" val="2220752172"/>
                        </a:ext>
                      </a:extLst>
                    </a:gridCol>
                    <a:gridCol w="1762654">
                      <a:extLst>
                        <a:ext uri="{9D8B030D-6E8A-4147-A177-3AD203B41FA5}">
                          <a16:colId xmlns:a16="http://schemas.microsoft.com/office/drawing/2014/main" val="3152939584"/>
                        </a:ext>
                      </a:extLst>
                    </a:gridCol>
                    <a:gridCol w="1563688">
                      <a:extLst>
                        <a:ext uri="{9D8B030D-6E8A-4147-A177-3AD203B41FA5}">
                          <a16:colId xmlns:a16="http://schemas.microsoft.com/office/drawing/2014/main" val="402681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is 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is true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3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Right decision confidence</a:t>
                          </a: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 (1-</a:t>
                          </a:r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Type-II error </a:t>
                          </a: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49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Type I error </a:t>
                          </a: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Right decision power</a:t>
                          </a: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(1-</a:t>
                          </a:r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I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631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29DD547C-973E-4E92-82DD-C14B70B6C8B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30988934"/>
                  </p:ext>
                </p:extLst>
              </p:nvPr>
            </p:nvGraphicFramePr>
            <p:xfrm>
              <a:off x="6414861" y="1531258"/>
              <a:ext cx="4989513" cy="2199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3171">
                      <a:extLst>
                        <a:ext uri="{9D8B030D-6E8A-4147-A177-3AD203B41FA5}">
                          <a16:colId xmlns:a16="http://schemas.microsoft.com/office/drawing/2014/main" val="2220752172"/>
                        </a:ext>
                      </a:extLst>
                    </a:gridCol>
                    <a:gridCol w="1762654">
                      <a:extLst>
                        <a:ext uri="{9D8B030D-6E8A-4147-A177-3AD203B41FA5}">
                          <a16:colId xmlns:a16="http://schemas.microsoft.com/office/drawing/2014/main" val="3152939584"/>
                        </a:ext>
                      </a:extLst>
                    </a:gridCol>
                    <a:gridCol w="1563688">
                      <a:extLst>
                        <a:ext uri="{9D8B030D-6E8A-4147-A177-3AD203B41FA5}">
                          <a16:colId xmlns:a16="http://schemas.microsoft.com/office/drawing/2014/main" val="402681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94810" t="-8197" r="-89619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066" t="-8197" r="-778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3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66" t="-43709" r="-200733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10" t="-43709" r="-89619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066" t="-43709" r="-778" b="-109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49259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6" t="-144667" r="-20073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10" t="-144667" r="-8961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066" t="-144667" r="-778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31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8E227-5579-40A1-9DBB-00039C4B2785}"/>
                  </a:ext>
                </a:extLst>
              </p:cNvPr>
              <p:cNvSpPr txBox="1"/>
              <p:nvPr/>
            </p:nvSpPr>
            <p:spPr>
              <a:xfrm>
                <a:off x="798285" y="4702629"/>
                <a:ext cx="107696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factor that affects the power of a test includes sample size, effect size, population variability and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 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Power and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are related as increasing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decreases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𝛽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Since power is calculated by 1-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𝛽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if you increase the power of a test. The maximum power a test can have is 1, where as the minimum value is 0.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8E227-5579-40A1-9DBB-00039C4B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5" y="4702629"/>
                <a:ext cx="10769601" cy="1569660"/>
              </a:xfrm>
              <a:prstGeom prst="rect">
                <a:avLst/>
              </a:prstGeom>
              <a:blipFill>
                <a:blip r:embed="rId3"/>
                <a:stretch>
                  <a:fillRect l="-905" t="-3101" r="-1415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42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93C3-BB6E-4E63-8413-F8926765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Kruskal-Wallis- Hospital Beds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4D5D-72A7-4102-936E-991A0A5B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371"/>
            <a:ext cx="10515600" cy="4275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health administrator wants to compare the number of unoccupied beds for three hospitals.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administrator randomly selects 11 days from the records of each hospital and enters the number of unoccupied beds for each day.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determine whether the median number of unoccupied beds differs, the administrator uses the Kruskal-Wallis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14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6A79-676C-46D2-8191-FDDA1ACF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1-Sample Z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222-28DE-479E-9DC6-7F9CB9F5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085"/>
            <a:ext cx="10515600" cy="35498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one-sample z-test is used to test whether a population parameter is significantly different from some hypothesized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10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2C36-398E-412C-AB79-DC194880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8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 Sample Z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B9A48E-B781-4F33-8F6C-ABF53BF450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49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AB21-73EC-4BE2-96F2-769A8292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 Sample Z test- Fabric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0149-1D6F-43CA-AB97-7207AD15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825625"/>
            <a:ext cx="1119051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length of 25 samples of a fabric are taken at random.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 and standard deviation from the historic 2 years study are 150 and 4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if the current mean is greater than the historic mean. Assume α to be 0.05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37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5086-B819-40C4-90E6-D381992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1-Sample 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1B1B-9646-4328-9655-BF76752B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one sample </a:t>
            </a:r>
            <a:r>
              <a:rPr lang="en-US" i="1" dirty="0"/>
              <a:t>t</a:t>
            </a:r>
            <a:r>
              <a:rPr lang="en-US" dirty="0"/>
              <a:t>-test is a statistical procedure used to determine whether a sample of observations could have been generated by a process with a specific mean.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207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C6C1-6DA0-457A-BCFE-34F42E34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 Sample t test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6342E-9C21-47AA-BE0F-653A32A0A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82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301B-C099-4803-B845-FD51EAB9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 Sample t test- Expenditure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E636-422A-4E66-96A2-CB5F6089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5600"/>
            <a:ext cx="10972800" cy="4551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statistician wants to determine whether the monthly expenditure cost for families has changed from the previous year, when the mean cost per month was $300.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statistician randomly samples 28 families and records their expenditure costs for the current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939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2500-9D72-4BB5-B322-B5A1241B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1-Sample Sign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7A72-F64C-485B-8975-B096AF45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Sign test is a non-parametric test that is used to test whether the two groups are equally sized.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sign test is used when dependent samples are ordered in pairs, where the bivariate random variables are mutually independent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38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C6C1-6DA0-457A-BCFE-34F42E34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 Sample Sign test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6342E-9C21-47AA-BE0F-653A32A0A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99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D3A-2192-4D28-9916-D2386DB1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 Sample Sign test- Pick up order cycle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265E5-0AEA-45EF-B934-DCD79634E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A delivery service has recorded Pick up order cycle time for two branches.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Test if the current median is equal to historic median of 7 in second branch.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to be 0.05.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265E5-0AEA-45EF-B934-DCD79634E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2D83F0-984F-4090-B467-874C1F5011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3200" y="130630"/>
          <a:ext cx="11625943" cy="656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146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sign&#10;&#10;Description automatically generated">
            <a:extLst>
              <a:ext uri="{FF2B5EF4-FFF2-40B4-BE49-F238E27FC236}">
                <a16:creationId xmlns:a16="http://schemas.microsoft.com/office/drawing/2014/main" id="{38FAB18A-A045-4E6D-8A4D-22210084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0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AB22-18CB-4D6E-AAFC-316527EB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Proportion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2895-BC69-40C3-9D7A-FE3DD317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One-Sample Proportion Test is used to assess whether a population proportion (P1) is significantly different from a hypothesized value (P0).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Two Sample Proportion Test is a hypothesis test to determine whether the difference between two proportions is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456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2506-FAFC-4F8D-B4CA-A5A99E1E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365125"/>
            <a:ext cx="10729686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1-Proportion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83D67-BB8C-4007-88DB-E540B314E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4114" y="2825069"/>
          <a:ext cx="10729686" cy="120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169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C081-99B0-4CA7-A295-0048D1B6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365125"/>
            <a:ext cx="10657114" cy="9556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One Proportion Test- Delivery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6E49-A59B-4462-9319-AA9B3F4D8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543" y="1538514"/>
                <a:ext cx="10802257" cy="4638449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An Independent vendor has guaranteed 48-hour delivery for delivering his products.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The Vendor wants to find out whether he can keep his promise or not.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Analyze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=0.05.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6E49-A59B-4462-9319-AA9B3F4D8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543" y="1538514"/>
                <a:ext cx="10802257" cy="4638449"/>
              </a:xfrm>
              <a:blipFill>
                <a:blip r:embed="rId2"/>
                <a:stretch>
                  <a:fillRect l="-959" t="-2102" r="-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60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976E-1FEF-4921-871A-B03E569D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2- Proportion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57525A5-A836-49FC-A6B8-E2F474E341E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16033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57525A5-A836-49FC-A6B8-E2F474E341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4572060"/>
                  </p:ext>
                </p:extLst>
              </p:nvPr>
            </p:nvGraphicFramePr>
            <p:xfrm>
              <a:off x="838200" y="1825625"/>
              <a:ext cx="10515600" cy="16033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7744DDCB-294E-4A0C-A76F-2B1A53F290B6}"/>
                  </a:ext>
                </a:extLst>
              </p:cNvPr>
              <p:cNvGraphicFramePr/>
              <p:nvPr/>
            </p:nvGraphicFramePr>
            <p:xfrm>
              <a:off x="838201" y="3781427"/>
              <a:ext cx="10515600" cy="16033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7744DDCB-294E-4A0C-A76F-2B1A53F290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8242359"/>
                  </p:ext>
                </p:extLst>
              </p:nvPr>
            </p:nvGraphicFramePr>
            <p:xfrm>
              <a:off x="838201" y="3781427"/>
              <a:ext cx="10515600" cy="16033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17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CCE-B6A6-49ED-9C12-1741482E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65126"/>
            <a:ext cx="10932886" cy="11879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2- Proportion Test- Johnnie Talkers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12E7-5F21-4978-8787-5A85DDD7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825625"/>
            <a:ext cx="1093288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Johnnie Talkers soft drinks division sales manager has been planning to launch a new sales incentive program for their sales executives.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sales executives felt that adults (&gt;40 years) won’t buy, children will &amp; hence requested sales manager not to launch the program.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 the data &amp; determine whether there is evidence at 5% significance level to support the hypothesis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00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6C91-7B8D-4C6E-994F-87835E7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4C14-01DB-4079-A4BE-314CED10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 Chi Square</a:t>
            </a:r>
            <a:r>
              <a:rPr lang="en-US" b="1" dirty="0"/>
              <a:t> </a:t>
            </a:r>
            <a:r>
              <a:rPr lang="en-US" dirty="0"/>
              <a:t>statistic is commonly used for testing relationships between categorical variables.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null hypothesis of the Chi-Square test is that no relationship exists on the categorical variables in the population; they are independent.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8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35D-BEC4-4F03-81B4-8B343BDE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Chi-Square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55A61BD-3A8F-4DEF-BC6B-1088C330E0E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13255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55A61BD-3A8F-4DEF-BC6B-1088C330E0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7516263"/>
                  </p:ext>
                </p:extLst>
              </p:nvPr>
            </p:nvGraphicFramePr>
            <p:xfrm>
              <a:off x="838200" y="1825625"/>
              <a:ext cx="10515600" cy="13255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2C37A05A-358E-41C1-9ED3-D2C729965340}"/>
                  </a:ext>
                </a:extLst>
              </p:cNvPr>
              <p:cNvGraphicFramePr/>
              <p:nvPr/>
            </p:nvGraphicFramePr>
            <p:xfrm>
              <a:off x="838198" y="3706813"/>
              <a:ext cx="10515600" cy="1561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2C37A05A-358E-41C1-9ED3-D2C7299653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52207131"/>
                  </p:ext>
                </p:extLst>
              </p:nvPr>
            </p:nvGraphicFramePr>
            <p:xfrm>
              <a:off x="838198" y="3706813"/>
              <a:ext cx="10515600" cy="1561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632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B12-05B3-4AF7-A721-5DC4FF6D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Chi- Square Test- Bahaman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5193-B7B9-4BFE-B266-FADD4A9B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91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BahamanTech Research Company uses 4 regional centers in South Asia (India, China, Sri Lanka and Bangladesh) to input data of questionnaire responses.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audit a certain % of the questionnaire responses versus data entry.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error in data entry renders it defective. The chief data scientist wants to check whether the defective % varies by country.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 the data at 5% significance level and help the manager draw appropriate inferences. [‘1’ means not defective &amp; ‘0’ means defective]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501C9A-4D15-4DC8-9EFC-8EC3FBA7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57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One tail and Two tail</a:t>
            </a:r>
          </a:p>
        </p:txBody>
      </p:sp>
      <p:pic>
        <p:nvPicPr>
          <p:cNvPr id="8" name="Content Placeholder 7" descr="A close up of a lamp&#10;&#10;Description automatically generated">
            <a:extLst>
              <a:ext uri="{FF2B5EF4-FFF2-40B4-BE49-F238E27FC236}">
                <a16:creationId xmlns:a16="http://schemas.microsoft.com/office/drawing/2014/main" id="{B9A311D2-06DD-4EF6-8844-CB6EB30CC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34" y="2057399"/>
            <a:ext cx="4647066" cy="19064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49237-C956-4CDA-8A1F-E15F35F4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37" y="2057281"/>
            <a:ext cx="4643360" cy="1906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51AB6-B120-491D-9282-F2BA7511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93" y="4586386"/>
            <a:ext cx="4622816" cy="19064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9C9C2-E826-4291-A8A5-6D438D7DCF8C}"/>
              </a:ext>
            </a:extLst>
          </p:cNvPr>
          <p:cNvCxnSpPr>
            <a:cxnSpLocks/>
          </p:cNvCxnSpPr>
          <p:nvPr/>
        </p:nvCxnSpPr>
        <p:spPr>
          <a:xfrm>
            <a:off x="4411037" y="2815771"/>
            <a:ext cx="0" cy="1306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1419D0-6B36-46CD-B388-D4FEE6EFE10A}"/>
              </a:ext>
            </a:extLst>
          </p:cNvPr>
          <p:cNvCxnSpPr/>
          <p:nvPr/>
        </p:nvCxnSpPr>
        <p:spPr>
          <a:xfrm>
            <a:off x="8606971" y="2815771"/>
            <a:ext cx="0" cy="1306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8D0A83-4D74-4F0C-B180-2B839EE3F9C5}"/>
              </a:ext>
            </a:extLst>
          </p:cNvPr>
          <p:cNvCxnSpPr/>
          <p:nvPr/>
        </p:nvCxnSpPr>
        <p:spPr>
          <a:xfrm>
            <a:off x="5544437" y="5539630"/>
            <a:ext cx="0" cy="1103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3321B-7BD6-4C7D-859C-06FEE765105E}"/>
              </a:ext>
            </a:extLst>
          </p:cNvPr>
          <p:cNvCxnSpPr>
            <a:cxnSpLocks/>
          </p:cNvCxnSpPr>
          <p:nvPr/>
        </p:nvCxnSpPr>
        <p:spPr>
          <a:xfrm>
            <a:off x="7271657" y="5539630"/>
            <a:ext cx="0" cy="1103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5945B-7E5F-4B60-913C-984315E5DD6A}"/>
              </a:ext>
            </a:extLst>
          </p:cNvPr>
          <p:cNvSpPr txBox="1"/>
          <p:nvPr/>
        </p:nvSpPr>
        <p:spPr>
          <a:xfrm>
            <a:off x="1144134" y="4281714"/>
            <a:ext cx="445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than a set value, one tailed to the 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BF891-A797-45CC-B1EC-2F209A99B8CD}"/>
              </a:ext>
            </a:extLst>
          </p:cNvPr>
          <p:cNvSpPr txBox="1"/>
          <p:nvPr/>
        </p:nvSpPr>
        <p:spPr>
          <a:xfrm>
            <a:off x="7561953" y="4330599"/>
            <a:ext cx="393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less than a set value, one tailed to the left</a:t>
            </a:r>
          </a:p>
        </p:txBody>
      </p:sp>
    </p:spTree>
    <p:extLst>
      <p:ext uri="{BB962C8B-B14F-4D97-AF65-F5344CB8AC3E}">
        <p14:creationId xmlns:p14="http://schemas.microsoft.com/office/powerpoint/2010/main" val="292948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F6F3-25A8-42DC-8CD3-921CCDC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Hypothesis Testing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A9EB78-0A7E-4F82-9CA4-6BBF7E4B26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23696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6447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61169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Test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Discrete in 2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2-Sample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0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Discrete in more than 2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ANOVA- One 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Discrete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Discrete in 2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2-proportion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8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Discrete in 2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Chi- square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0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9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808-D979-49C8-820F-A8C9EFC4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1771"/>
            <a:ext cx="4793343" cy="56605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Continuous Y and Discrete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5F248-D710-4B4D-8790-FE6774DA1B5C}"/>
              </a:ext>
            </a:extLst>
          </p:cNvPr>
          <p:cNvSpPr txBox="1"/>
          <p:nvPr/>
        </p:nvSpPr>
        <p:spPr>
          <a:xfrm>
            <a:off x="5399314" y="1886857"/>
            <a:ext cx="1698172" cy="53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383458-055F-43F6-8E58-CC22E4FCC2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1" r="3734" b="2432"/>
          <a:stretch/>
        </p:blipFill>
        <p:spPr>
          <a:xfrm>
            <a:off x="580570" y="740230"/>
            <a:ext cx="11088915" cy="5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7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6AB0-8532-434C-A7CF-EC0A2FAE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Paired 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F2B9-56C4-42E8-8B6A-A74077EE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paired sample </a:t>
            </a:r>
            <a:r>
              <a:rPr lang="en-US" i="1" dirty="0"/>
              <a:t>t</a:t>
            </a:r>
            <a:r>
              <a:rPr lang="en-US" dirty="0"/>
              <a:t>-test, sometimes called the dependent sample </a:t>
            </a:r>
            <a:r>
              <a:rPr lang="en-US" i="1" dirty="0"/>
              <a:t>t</a:t>
            </a:r>
            <a:r>
              <a:rPr lang="en-US" dirty="0"/>
              <a:t>-test, is a statistical procedure used to determine whether the mean difference between two sets of observations is </a:t>
            </a:r>
            <a:r>
              <a:rPr lang="en-US"/>
              <a:t>zero.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In a paired sample </a:t>
            </a:r>
            <a:r>
              <a:rPr lang="en-US" i="1" dirty="0"/>
              <a:t>t</a:t>
            </a:r>
            <a:r>
              <a:rPr lang="en-US" dirty="0"/>
              <a:t>-test, each subject or entity is measured twice, resulting in </a:t>
            </a:r>
            <a:r>
              <a:rPr lang="en-US" i="1" dirty="0"/>
              <a:t>pairs</a:t>
            </a:r>
            <a:r>
              <a:rPr lang="en-US" dirty="0"/>
              <a:t> of observations.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81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298A-A62F-4F0F-A39E-5CD6D00D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71" y="365126"/>
            <a:ext cx="10671629" cy="9847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Paired t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3C8A76-31CE-4051-B367-47D93F037058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A960A5-C696-40E7-A187-B46C56B7903C}"/>
              </a:ext>
            </a:extLst>
          </p:cNvPr>
          <p:cNvSpPr txBox="1"/>
          <p:nvPr/>
        </p:nvSpPr>
        <p:spPr>
          <a:xfrm>
            <a:off x="2685143" y="2376385"/>
            <a:ext cx="78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Stat&gt; Basic Statistics&gt; Graphical Summary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842A-C45A-4B92-B9B3-D2CE4990FF69}"/>
              </a:ext>
            </a:extLst>
          </p:cNvPr>
          <p:cNvSpPr txBox="1"/>
          <p:nvPr/>
        </p:nvSpPr>
        <p:spPr>
          <a:xfrm>
            <a:off x="2685143" y="4442768"/>
            <a:ext cx="78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Stat&gt; Basic Statistics&gt; Paired t test</a:t>
            </a:r>
          </a:p>
        </p:txBody>
      </p:sp>
    </p:spTree>
    <p:extLst>
      <p:ext uri="{BB962C8B-B14F-4D97-AF65-F5344CB8AC3E}">
        <p14:creationId xmlns:p14="http://schemas.microsoft.com/office/powerpoint/2010/main" val="11398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1990</Words>
  <Application>Microsoft Office PowerPoint</Application>
  <PresentationFormat>Widescreen</PresentationFormat>
  <Paragraphs>244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Hypothesis Testing  </vt:lpstr>
      <vt:lpstr>PowerPoint Presentation</vt:lpstr>
      <vt:lpstr>Hypothesis Testing</vt:lpstr>
      <vt:lpstr>PowerPoint Presentation</vt:lpstr>
      <vt:lpstr>One tail and Two tail</vt:lpstr>
      <vt:lpstr>Hypothesis Testing</vt:lpstr>
      <vt:lpstr>Continuous Y and Discrete X</vt:lpstr>
      <vt:lpstr>Paired t test</vt:lpstr>
      <vt:lpstr>Paired t test</vt:lpstr>
      <vt:lpstr>Paired t-test- Resting Heart Rate</vt:lpstr>
      <vt:lpstr>2-Sample Test</vt:lpstr>
      <vt:lpstr>2- Sample Test</vt:lpstr>
      <vt:lpstr>2- Sample t-test- Marketing Strategy </vt:lpstr>
      <vt:lpstr>Mann-Whitney Test</vt:lpstr>
      <vt:lpstr>Mann- Whitney Test</vt:lpstr>
      <vt:lpstr>Mann- Whitney Test- Vehicle Fuel Additive</vt:lpstr>
      <vt:lpstr>One-Way ANOVA</vt:lpstr>
      <vt:lpstr>One-way ANOVA- Contract Renewal</vt:lpstr>
      <vt:lpstr>Analysis of Variance (ANOVA)</vt:lpstr>
      <vt:lpstr>More weight reduction programs</vt:lpstr>
      <vt:lpstr>Two kinds of variation matter</vt:lpstr>
      <vt:lpstr>Formalizing the intuition </vt:lpstr>
      <vt:lpstr>Statistically test for equality means</vt:lpstr>
      <vt:lpstr>ANOM- Analysis of Mean</vt:lpstr>
      <vt:lpstr>ANOM- Analysis of Mean</vt:lpstr>
      <vt:lpstr>ANOM- Road Conditions</vt:lpstr>
      <vt:lpstr>Mood’s Median &amp; Kruskal-Wallis</vt:lpstr>
      <vt:lpstr>Mood’s Median &amp; Kruskal Wallis</vt:lpstr>
      <vt:lpstr>Mood’s Median-Fish Weights</vt:lpstr>
      <vt:lpstr>Kruskal-Wallis- Hospital Beds</vt:lpstr>
      <vt:lpstr>1-Sample Z test</vt:lpstr>
      <vt:lpstr>1- Sample Z test</vt:lpstr>
      <vt:lpstr>1- Sample Z test- Fabric Data</vt:lpstr>
      <vt:lpstr>1-Sample t test</vt:lpstr>
      <vt:lpstr>1- Sample t test</vt:lpstr>
      <vt:lpstr>1 Sample t test- Expenditure Cost</vt:lpstr>
      <vt:lpstr>1-Sample Sign test</vt:lpstr>
      <vt:lpstr>1- Sample Sign test</vt:lpstr>
      <vt:lpstr>1- Sample Sign test- Pick up order cycle time</vt:lpstr>
      <vt:lpstr>PowerPoint Presentation</vt:lpstr>
      <vt:lpstr>Proportion Tests</vt:lpstr>
      <vt:lpstr>1-Proportion Test</vt:lpstr>
      <vt:lpstr>One Proportion Test- Delivery Time </vt:lpstr>
      <vt:lpstr>2- Proportion Test</vt:lpstr>
      <vt:lpstr>2- Proportion Test- Johnnie Talkers</vt:lpstr>
      <vt:lpstr>Chi-Square Test</vt:lpstr>
      <vt:lpstr>Chi-Square Test</vt:lpstr>
      <vt:lpstr>Chi- Square Test- Bahaman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 </dc:title>
  <dc:creator>Shreya Singireddy</dc:creator>
  <cp:lastModifiedBy>Shreya Singireddy</cp:lastModifiedBy>
  <cp:revision>1</cp:revision>
  <dcterms:created xsi:type="dcterms:W3CDTF">2019-09-01T06:00:19Z</dcterms:created>
  <dcterms:modified xsi:type="dcterms:W3CDTF">2019-09-01T06:01:37Z</dcterms:modified>
</cp:coreProperties>
</file>