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7" r:id="rId2"/>
    <p:sldMasterId id="2147483681" r:id="rId3"/>
  </p:sldMasterIdLst>
  <p:notesMasterIdLst>
    <p:notesMasterId r:id="rId24"/>
  </p:notesMasterIdLst>
  <p:sldIdLst>
    <p:sldId id="256" r:id="rId4"/>
    <p:sldId id="257" r:id="rId5"/>
    <p:sldId id="2147475098" r:id="rId6"/>
    <p:sldId id="2147475099" r:id="rId7"/>
    <p:sldId id="2147475103" r:id="rId8"/>
    <p:sldId id="2147473476" r:id="rId9"/>
    <p:sldId id="2147475097" r:id="rId10"/>
    <p:sldId id="2147475095" r:id="rId11"/>
    <p:sldId id="2147475096" r:id="rId12"/>
    <p:sldId id="2147475105" r:id="rId13"/>
    <p:sldId id="2147475106" r:id="rId14"/>
    <p:sldId id="2147475109" r:id="rId15"/>
    <p:sldId id="2147475107" r:id="rId16"/>
    <p:sldId id="2147475108" r:id="rId17"/>
    <p:sldId id="2147475111" r:id="rId18"/>
    <p:sldId id="2147475100" r:id="rId19"/>
    <p:sldId id="2147475101" r:id="rId20"/>
    <p:sldId id="2147475104" r:id="rId21"/>
    <p:sldId id="2147475102" r:id="rId22"/>
    <p:sldId id="270" r:id="rId23"/>
  </p:sldIdLst>
  <p:sldSz cx="12192000" cy="6858000"/>
  <p:notesSz cx="6858000" cy="9144000"/>
  <p:embeddedFontLs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oppins Medium" panose="000006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2" roundtripDataSignature="AMtx7mjgfaF52j+LVH3FnZr0OYhj+0mfO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umar Ankit" initials="" lastIdx="2" clrIdx="0"/>
  <p:cmAuthor id="1" name="Narayan Shyam" initials="NS" lastIdx="2" clrIdx="1">
    <p:extLst>
      <p:ext uri="{19B8F6BF-5375-455C-9EA6-DF929625EA0E}">
        <p15:presenceInfo xmlns:p15="http://schemas.microsoft.com/office/powerpoint/2012/main" userId="S-1-5-21-4039815841-157481989-1546568806-159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01D"/>
    <a:srgbClr val="F50A45"/>
    <a:srgbClr val="FCD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29F37B-C10E-414E-9F2D-C019ADD1F848}">
  <a:tblStyle styleId="{6B29F37B-C10E-414E-9F2D-C019ADD1F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21" Type="http://schemas.openxmlformats.org/officeDocument/2006/relationships/slide" Target="slides/slide18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92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9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5.xml"/><Relationship Id="rId93" Type="http://schemas.openxmlformats.org/officeDocument/2006/relationships/commentAuthors" Target="commentAuthors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4" name="Google Shape;38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40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502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168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840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389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308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0439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43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7376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70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Google Shape;40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6" name="Google Shape;40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3" name="Google Shape;44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474" name="Google Shape;44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660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83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95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0418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54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216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00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/>
        </p:nvSpPr>
        <p:spPr>
          <a:xfrm>
            <a:off x="4" y="3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3" y="3"/>
            <a:ext cx="403374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11792594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16;p11"/>
          <p:cNvGrpSpPr/>
          <p:nvPr/>
        </p:nvGrpSpPr>
        <p:grpSpPr>
          <a:xfrm>
            <a:off x="1" y="6814800"/>
            <a:ext cx="12179567" cy="43200"/>
            <a:chOff x="0" y="5111100"/>
            <a:chExt cx="9134675" cy="32400"/>
          </a:xfrm>
        </p:grpSpPr>
        <p:sp>
          <p:nvSpPr>
            <p:cNvPr id="17" name="Google Shape;17;p11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527051" y="496800"/>
            <a:ext cx="11137900" cy="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2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4"/>
          <p:cNvGrpSpPr/>
          <p:nvPr/>
        </p:nvGrpSpPr>
        <p:grpSpPr>
          <a:xfrm rot="10800000">
            <a:off x="11180969" y="5860504"/>
            <a:ext cx="1011044" cy="1014501"/>
            <a:chOff x="1" y="1"/>
            <a:chExt cx="758283" cy="760876"/>
          </a:xfrm>
        </p:grpSpPr>
        <p:sp>
          <p:nvSpPr>
            <p:cNvPr id="564" name="Google Shape;564;p34"/>
            <p:cNvSpPr/>
            <p:nvPr/>
          </p:nvSpPr>
          <p:spPr>
            <a:xfrm>
              <a:off x="1" y="1"/>
              <a:ext cx="758283" cy="760876"/>
            </a:xfrm>
            <a:custGeom>
              <a:avLst/>
              <a:gdLst/>
              <a:ahLst/>
              <a:cxnLst/>
              <a:rect l="l" t="t" r="r" b="b"/>
              <a:pathLst>
                <a:path w="1011044" h="1014501" extrusionOk="0">
                  <a:moveTo>
                    <a:pt x="195109" y="993405"/>
                  </a:moveTo>
                  <a:lnTo>
                    <a:pt x="200634" y="994520"/>
                  </a:lnTo>
                  <a:lnTo>
                    <a:pt x="183296" y="997616"/>
                  </a:lnTo>
                  <a:lnTo>
                    <a:pt x="187163" y="995009"/>
                  </a:lnTo>
                  <a:cubicBezTo>
                    <a:pt x="189606" y="993976"/>
                    <a:pt x="192291" y="993405"/>
                    <a:pt x="195109" y="993405"/>
                  </a:cubicBezTo>
                  <a:close/>
                  <a:moveTo>
                    <a:pt x="146332" y="993405"/>
                  </a:moveTo>
                  <a:cubicBezTo>
                    <a:pt x="151969" y="993405"/>
                    <a:pt x="157072" y="995690"/>
                    <a:pt x="160766" y="999383"/>
                  </a:cubicBezTo>
                  <a:lnTo>
                    <a:pt x="161636" y="1001484"/>
                  </a:lnTo>
                  <a:lnTo>
                    <a:pt x="153987" y="1002850"/>
                  </a:lnTo>
                  <a:lnTo>
                    <a:pt x="129155" y="1006006"/>
                  </a:lnTo>
                  <a:lnTo>
                    <a:pt x="131898" y="999383"/>
                  </a:lnTo>
                  <a:cubicBezTo>
                    <a:pt x="135592" y="995690"/>
                    <a:pt x="140695" y="993405"/>
                    <a:pt x="146332" y="993405"/>
                  </a:cubicBezTo>
                  <a:close/>
                  <a:moveTo>
                    <a:pt x="97555" y="993405"/>
                  </a:moveTo>
                  <a:cubicBezTo>
                    <a:pt x="103192" y="993405"/>
                    <a:pt x="108295" y="995690"/>
                    <a:pt x="111989" y="999383"/>
                  </a:cubicBezTo>
                  <a:lnTo>
                    <a:pt x="115453" y="1007747"/>
                  </a:lnTo>
                  <a:lnTo>
                    <a:pt x="103384" y="1009281"/>
                  </a:lnTo>
                  <a:lnTo>
                    <a:pt x="78229" y="1011193"/>
                  </a:lnTo>
                  <a:lnTo>
                    <a:pt x="83121" y="999383"/>
                  </a:lnTo>
                  <a:cubicBezTo>
                    <a:pt x="86815" y="995690"/>
                    <a:pt x="91918" y="993405"/>
                    <a:pt x="97555" y="993405"/>
                  </a:cubicBezTo>
                  <a:close/>
                  <a:moveTo>
                    <a:pt x="48778" y="993405"/>
                  </a:moveTo>
                  <a:cubicBezTo>
                    <a:pt x="54415" y="993405"/>
                    <a:pt x="59518" y="995690"/>
                    <a:pt x="63212" y="999383"/>
                  </a:cubicBezTo>
                  <a:lnTo>
                    <a:pt x="68413" y="1011940"/>
                  </a:lnTo>
                  <a:lnTo>
                    <a:pt x="52033" y="1013185"/>
                  </a:lnTo>
                  <a:lnTo>
                    <a:pt x="28379" y="1013783"/>
                  </a:lnTo>
                  <a:lnTo>
                    <a:pt x="34344" y="999383"/>
                  </a:lnTo>
                  <a:cubicBezTo>
                    <a:pt x="38038" y="995690"/>
                    <a:pt x="43141" y="993405"/>
                    <a:pt x="48778" y="993405"/>
                  </a:cubicBezTo>
                  <a:close/>
                  <a:moveTo>
                    <a:pt x="2" y="993405"/>
                  </a:moveTo>
                  <a:cubicBezTo>
                    <a:pt x="11275" y="993405"/>
                    <a:pt x="20414" y="1002544"/>
                    <a:pt x="20414" y="1013818"/>
                  </a:cubicBezTo>
                  <a:lnTo>
                    <a:pt x="20344" y="1013987"/>
                  </a:lnTo>
                  <a:lnTo>
                    <a:pt x="0" y="1014501"/>
                  </a:lnTo>
                  <a:lnTo>
                    <a:pt x="0" y="993406"/>
                  </a:lnTo>
                  <a:close/>
                  <a:moveTo>
                    <a:pt x="341440" y="939317"/>
                  </a:moveTo>
                  <a:cubicBezTo>
                    <a:pt x="347077" y="939317"/>
                    <a:pt x="352180" y="941602"/>
                    <a:pt x="355875" y="945296"/>
                  </a:cubicBezTo>
                  <a:lnTo>
                    <a:pt x="357150" y="948375"/>
                  </a:lnTo>
                  <a:lnTo>
                    <a:pt x="321699" y="961350"/>
                  </a:lnTo>
                  <a:lnTo>
                    <a:pt x="321028" y="959730"/>
                  </a:lnTo>
                  <a:cubicBezTo>
                    <a:pt x="321028" y="948456"/>
                    <a:pt x="330166" y="939317"/>
                    <a:pt x="341440" y="939317"/>
                  </a:cubicBezTo>
                  <a:close/>
                  <a:moveTo>
                    <a:pt x="292663" y="939317"/>
                  </a:moveTo>
                  <a:cubicBezTo>
                    <a:pt x="303937" y="939317"/>
                    <a:pt x="313076" y="948456"/>
                    <a:pt x="313076" y="959730"/>
                  </a:cubicBezTo>
                  <a:lnTo>
                    <a:pt x="310744" y="965360"/>
                  </a:lnTo>
                  <a:lnTo>
                    <a:pt x="300683" y="969042"/>
                  </a:lnTo>
                  <a:lnTo>
                    <a:pt x="279538" y="975046"/>
                  </a:lnTo>
                  <a:lnTo>
                    <a:pt x="278229" y="974164"/>
                  </a:lnTo>
                  <a:cubicBezTo>
                    <a:pt x="274535" y="970470"/>
                    <a:pt x="272251" y="965367"/>
                    <a:pt x="272251" y="959730"/>
                  </a:cubicBezTo>
                  <a:cubicBezTo>
                    <a:pt x="272251" y="948456"/>
                    <a:pt x="281389" y="939317"/>
                    <a:pt x="292663" y="939317"/>
                  </a:cubicBezTo>
                  <a:close/>
                  <a:moveTo>
                    <a:pt x="243886" y="939317"/>
                  </a:moveTo>
                  <a:cubicBezTo>
                    <a:pt x="255160" y="939317"/>
                    <a:pt x="264299" y="948456"/>
                    <a:pt x="264299" y="959730"/>
                  </a:cubicBezTo>
                  <a:cubicBezTo>
                    <a:pt x="264299" y="971004"/>
                    <a:pt x="255160" y="980143"/>
                    <a:pt x="243886" y="980143"/>
                  </a:cubicBezTo>
                  <a:cubicBezTo>
                    <a:pt x="232612" y="980143"/>
                    <a:pt x="223473" y="971004"/>
                    <a:pt x="223473" y="959730"/>
                  </a:cubicBezTo>
                  <a:cubicBezTo>
                    <a:pt x="223473" y="948456"/>
                    <a:pt x="232612" y="939317"/>
                    <a:pt x="243886" y="939317"/>
                  </a:cubicBezTo>
                  <a:close/>
                  <a:moveTo>
                    <a:pt x="195109" y="939317"/>
                  </a:moveTo>
                  <a:cubicBezTo>
                    <a:pt x="206383" y="939317"/>
                    <a:pt x="215522" y="948456"/>
                    <a:pt x="215522" y="959730"/>
                  </a:cubicBezTo>
                  <a:cubicBezTo>
                    <a:pt x="215522" y="971004"/>
                    <a:pt x="206383" y="980143"/>
                    <a:pt x="195109" y="980143"/>
                  </a:cubicBezTo>
                  <a:cubicBezTo>
                    <a:pt x="183835" y="980143"/>
                    <a:pt x="174696" y="971004"/>
                    <a:pt x="174696" y="959730"/>
                  </a:cubicBezTo>
                  <a:cubicBezTo>
                    <a:pt x="174696" y="948456"/>
                    <a:pt x="183835" y="939317"/>
                    <a:pt x="195109" y="939317"/>
                  </a:cubicBezTo>
                  <a:close/>
                  <a:moveTo>
                    <a:pt x="146332" y="939317"/>
                  </a:moveTo>
                  <a:cubicBezTo>
                    <a:pt x="157606" y="939317"/>
                    <a:pt x="166745" y="948456"/>
                    <a:pt x="166745" y="959730"/>
                  </a:cubicBezTo>
                  <a:cubicBezTo>
                    <a:pt x="166745" y="971004"/>
                    <a:pt x="157606" y="980143"/>
                    <a:pt x="146332" y="980143"/>
                  </a:cubicBezTo>
                  <a:cubicBezTo>
                    <a:pt x="135058" y="980143"/>
                    <a:pt x="125919" y="971004"/>
                    <a:pt x="125919" y="959730"/>
                  </a:cubicBezTo>
                  <a:cubicBezTo>
                    <a:pt x="125919" y="948456"/>
                    <a:pt x="135058" y="939317"/>
                    <a:pt x="146332" y="939317"/>
                  </a:cubicBezTo>
                  <a:close/>
                  <a:moveTo>
                    <a:pt x="97555" y="939317"/>
                  </a:moveTo>
                  <a:cubicBezTo>
                    <a:pt x="108829" y="939317"/>
                    <a:pt x="117968" y="948456"/>
                    <a:pt x="117968" y="959730"/>
                  </a:cubicBezTo>
                  <a:cubicBezTo>
                    <a:pt x="117968" y="971004"/>
                    <a:pt x="108829" y="980143"/>
                    <a:pt x="97555" y="980143"/>
                  </a:cubicBezTo>
                  <a:cubicBezTo>
                    <a:pt x="86281" y="980143"/>
                    <a:pt x="77142" y="971004"/>
                    <a:pt x="77142" y="959730"/>
                  </a:cubicBezTo>
                  <a:cubicBezTo>
                    <a:pt x="77142" y="948456"/>
                    <a:pt x="86281" y="939317"/>
                    <a:pt x="97555" y="939317"/>
                  </a:cubicBezTo>
                  <a:close/>
                  <a:moveTo>
                    <a:pt x="48778" y="939317"/>
                  </a:moveTo>
                  <a:cubicBezTo>
                    <a:pt x="60052" y="939317"/>
                    <a:pt x="69191" y="948456"/>
                    <a:pt x="69191" y="959730"/>
                  </a:cubicBezTo>
                  <a:cubicBezTo>
                    <a:pt x="69191" y="971004"/>
                    <a:pt x="60052" y="980143"/>
                    <a:pt x="48778" y="980143"/>
                  </a:cubicBezTo>
                  <a:cubicBezTo>
                    <a:pt x="37504" y="980143"/>
                    <a:pt x="28365" y="971004"/>
                    <a:pt x="28365" y="959730"/>
                  </a:cubicBezTo>
                  <a:cubicBezTo>
                    <a:pt x="28365" y="948456"/>
                    <a:pt x="37504" y="939317"/>
                    <a:pt x="48778" y="939317"/>
                  </a:cubicBezTo>
                  <a:close/>
                  <a:moveTo>
                    <a:pt x="2" y="939317"/>
                  </a:moveTo>
                  <a:cubicBezTo>
                    <a:pt x="11275" y="939317"/>
                    <a:pt x="20414" y="948456"/>
                    <a:pt x="20414" y="959730"/>
                  </a:cubicBezTo>
                  <a:cubicBezTo>
                    <a:pt x="20414" y="971004"/>
                    <a:pt x="11275" y="980143"/>
                    <a:pt x="2" y="980143"/>
                  </a:cubicBezTo>
                  <a:lnTo>
                    <a:pt x="0" y="980142"/>
                  </a:lnTo>
                  <a:lnTo>
                    <a:pt x="0" y="939318"/>
                  </a:lnTo>
                  <a:close/>
                  <a:moveTo>
                    <a:pt x="487772" y="885231"/>
                  </a:moveTo>
                  <a:lnTo>
                    <a:pt x="492351" y="886155"/>
                  </a:lnTo>
                  <a:lnTo>
                    <a:pt x="481971" y="892462"/>
                  </a:lnTo>
                  <a:lnTo>
                    <a:pt x="470537" y="897969"/>
                  </a:lnTo>
                  <a:lnTo>
                    <a:pt x="473337" y="891210"/>
                  </a:lnTo>
                  <a:cubicBezTo>
                    <a:pt x="477032" y="887516"/>
                    <a:pt x="482135" y="885231"/>
                    <a:pt x="487772" y="885231"/>
                  </a:cubicBezTo>
                  <a:close/>
                  <a:moveTo>
                    <a:pt x="438994" y="885231"/>
                  </a:moveTo>
                  <a:cubicBezTo>
                    <a:pt x="444631" y="885231"/>
                    <a:pt x="449734" y="887516"/>
                    <a:pt x="453429" y="891210"/>
                  </a:cubicBezTo>
                  <a:lnTo>
                    <a:pt x="458609" y="903716"/>
                  </a:lnTo>
                  <a:lnTo>
                    <a:pt x="424595" y="920101"/>
                  </a:lnTo>
                  <a:lnTo>
                    <a:pt x="424560" y="920078"/>
                  </a:lnTo>
                  <a:cubicBezTo>
                    <a:pt x="420867" y="916384"/>
                    <a:pt x="418582" y="911281"/>
                    <a:pt x="418582" y="905644"/>
                  </a:cubicBezTo>
                  <a:cubicBezTo>
                    <a:pt x="418582" y="894370"/>
                    <a:pt x="427721" y="885231"/>
                    <a:pt x="438994" y="885231"/>
                  </a:cubicBezTo>
                  <a:close/>
                  <a:moveTo>
                    <a:pt x="390217" y="885231"/>
                  </a:moveTo>
                  <a:cubicBezTo>
                    <a:pt x="401491" y="885231"/>
                    <a:pt x="410630" y="894370"/>
                    <a:pt x="410630" y="905644"/>
                  </a:cubicBezTo>
                  <a:cubicBezTo>
                    <a:pt x="410630" y="916917"/>
                    <a:pt x="401491" y="926056"/>
                    <a:pt x="390217" y="926056"/>
                  </a:cubicBezTo>
                  <a:cubicBezTo>
                    <a:pt x="378944" y="926056"/>
                    <a:pt x="369805" y="916917"/>
                    <a:pt x="369805" y="905644"/>
                  </a:cubicBezTo>
                  <a:cubicBezTo>
                    <a:pt x="369805" y="894370"/>
                    <a:pt x="378944" y="885231"/>
                    <a:pt x="390217" y="885231"/>
                  </a:cubicBezTo>
                  <a:close/>
                  <a:moveTo>
                    <a:pt x="341440" y="885231"/>
                  </a:moveTo>
                  <a:cubicBezTo>
                    <a:pt x="352714" y="885231"/>
                    <a:pt x="361853" y="894370"/>
                    <a:pt x="361853" y="905644"/>
                  </a:cubicBezTo>
                  <a:cubicBezTo>
                    <a:pt x="361853" y="916917"/>
                    <a:pt x="352714" y="926056"/>
                    <a:pt x="341440" y="926056"/>
                  </a:cubicBezTo>
                  <a:cubicBezTo>
                    <a:pt x="330166" y="926056"/>
                    <a:pt x="321028" y="916917"/>
                    <a:pt x="321028" y="905644"/>
                  </a:cubicBezTo>
                  <a:cubicBezTo>
                    <a:pt x="321028" y="894370"/>
                    <a:pt x="330166" y="885231"/>
                    <a:pt x="341440" y="885231"/>
                  </a:cubicBezTo>
                  <a:close/>
                  <a:moveTo>
                    <a:pt x="292663" y="885231"/>
                  </a:moveTo>
                  <a:cubicBezTo>
                    <a:pt x="303937" y="885231"/>
                    <a:pt x="313076" y="894370"/>
                    <a:pt x="313076" y="905644"/>
                  </a:cubicBezTo>
                  <a:cubicBezTo>
                    <a:pt x="313076" y="916917"/>
                    <a:pt x="303937" y="926056"/>
                    <a:pt x="292663" y="926056"/>
                  </a:cubicBezTo>
                  <a:cubicBezTo>
                    <a:pt x="281389" y="926056"/>
                    <a:pt x="272251" y="916917"/>
                    <a:pt x="272251" y="905644"/>
                  </a:cubicBezTo>
                  <a:cubicBezTo>
                    <a:pt x="272251" y="894370"/>
                    <a:pt x="281389" y="885231"/>
                    <a:pt x="292663" y="885231"/>
                  </a:cubicBezTo>
                  <a:close/>
                  <a:moveTo>
                    <a:pt x="243886" y="885231"/>
                  </a:moveTo>
                  <a:cubicBezTo>
                    <a:pt x="255160" y="885231"/>
                    <a:pt x="264299" y="894370"/>
                    <a:pt x="264299" y="905644"/>
                  </a:cubicBezTo>
                  <a:cubicBezTo>
                    <a:pt x="264299" y="916917"/>
                    <a:pt x="255160" y="926056"/>
                    <a:pt x="243886" y="926056"/>
                  </a:cubicBezTo>
                  <a:cubicBezTo>
                    <a:pt x="232612" y="926056"/>
                    <a:pt x="223473" y="916917"/>
                    <a:pt x="223473" y="905644"/>
                  </a:cubicBezTo>
                  <a:cubicBezTo>
                    <a:pt x="223473" y="894370"/>
                    <a:pt x="232612" y="885231"/>
                    <a:pt x="243886" y="885231"/>
                  </a:cubicBezTo>
                  <a:close/>
                  <a:moveTo>
                    <a:pt x="195109" y="885231"/>
                  </a:moveTo>
                  <a:cubicBezTo>
                    <a:pt x="206383" y="885231"/>
                    <a:pt x="215522" y="894370"/>
                    <a:pt x="215522" y="905644"/>
                  </a:cubicBezTo>
                  <a:cubicBezTo>
                    <a:pt x="215522" y="916917"/>
                    <a:pt x="206383" y="926056"/>
                    <a:pt x="195109" y="926056"/>
                  </a:cubicBezTo>
                  <a:cubicBezTo>
                    <a:pt x="183835" y="926056"/>
                    <a:pt x="174696" y="916917"/>
                    <a:pt x="174696" y="905644"/>
                  </a:cubicBezTo>
                  <a:cubicBezTo>
                    <a:pt x="174696" y="894370"/>
                    <a:pt x="183835" y="885231"/>
                    <a:pt x="195109" y="885231"/>
                  </a:cubicBezTo>
                  <a:close/>
                  <a:moveTo>
                    <a:pt x="146332" y="885231"/>
                  </a:moveTo>
                  <a:cubicBezTo>
                    <a:pt x="157606" y="885231"/>
                    <a:pt x="166745" y="894370"/>
                    <a:pt x="166745" y="905644"/>
                  </a:cubicBezTo>
                  <a:cubicBezTo>
                    <a:pt x="166745" y="916917"/>
                    <a:pt x="157606" y="926056"/>
                    <a:pt x="146332" y="926056"/>
                  </a:cubicBezTo>
                  <a:cubicBezTo>
                    <a:pt x="135058" y="926056"/>
                    <a:pt x="125919" y="916917"/>
                    <a:pt x="125919" y="905644"/>
                  </a:cubicBezTo>
                  <a:cubicBezTo>
                    <a:pt x="125919" y="894370"/>
                    <a:pt x="135058" y="885231"/>
                    <a:pt x="146332" y="885231"/>
                  </a:cubicBezTo>
                  <a:close/>
                  <a:moveTo>
                    <a:pt x="97555" y="885231"/>
                  </a:moveTo>
                  <a:cubicBezTo>
                    <a:pt x="108829" y="885231"/>
                    <a:pt x="117968" y="894370"/>
                    <a:pt x="117968" y="905644"/>
                  </a:cubicBezTo>
                  <a:cubicBezTo>
                    <a:pt x="117968" y="916917"/>
                    <a:pt x="108829" y="926056"/>
                    <a:pt x="97555" y="926056"/>
                  </a:cubicBezTo>
                  <a:cubicBezTo>
                    <a:pt x="86281" y="926056"/>
                    <a:pt x="77142" y="916917"/>
                    <a:pt x="77142" y="905644"/>
                  </a:cubicBezTo>
                  <a:cubicBezTo>
                    <a:pt x="77142" y="894370"/>
                    <a:pt x="86281" y="885231"/>
                    <a:pt x="97555" y="885231"/>
                  </a:cubicBezTo>
                  <a:close/>
                  <a:moveTo>
                    <a:pt x="48778" y="885231"/>
                  </a:moveTo>
                  <a:cubicBezTo>
                    <a:pt x="60052" y="885231"/>
                    <a:pt x="69191" y="894370"/>
                    <a:pt x="69191" y="905644"/>
                  </a:cubicBezTo>
                  <a:cubicBezTo>
                    <a:pt x="69191" y="916917"/>
                    <a:pt x="60052" y="926056"/>
                    <a:pt x="48778" y="926056"/>
                  </a:cubicBezTo>
                  <a:cubicBezTo>
                    <a:pt x="37504" y="926056"/>
                    <a:pt x="28365" y="916917"/>
                    <a:pt x="28365" y="905644"/>
                  </a:cubicBezTo>
                  <a:cubicBezTo>
                    <a:pt x="28365" y="894370"/>
                    <a:pt x="37504" y="885231"/>
                    <a:pt x="48778" y="885231"/>
                  </a:cubicBezTo>
                  <a:close/>
                  <a:moveTo>
                    <a:pt x="2" y="885231"/>
                  </a:moveTo>
                  <a:cubicBezTo>
                    <a:pt x="11275" y="885231"/>
                    <a:pt x="20414" y="894370"/>
                    <a:pt x="20414" y="905644"/>
                  </a:cubicBezTo>
                  <a:cubicBezTo>
                    <a:pt x="20414" y="916917"/>
                    <a:pt x="11275" y="926056"/>
                    <a:pt x="2" y="926056"/>
                  </a:cubicBezTo>
                  <a:lnTo>
                    <a:pt x="0" y="926055"/>
                  </a:lnTo>
                  <a:lnTo>
                    <a:pt x="0" y="885232"/>
                  </a:lnTo>
                  <a:close/>
                  <a:moveTo>
                    <a:pt x="577493" y="832726"/>
                  </a:moveTo>
                  <a:lnTo>
                    <a:pt x="570568" y="837904"/>
                  </a:lnTo>
                  <a:lnTo>
                    <a:pt x="570892" y="837123"/>
                  </a:lnTo>
                  <a:cubicBezTo>
                    <a:pt x="572738" y="835276"/>
                    <a:pt x="574938" y="833782"/>
                    <a:pt x="577380" y="832749"/>
                  </a:cubicBezTo>
                  <a:close/>
                  <a:moveTo>
                    <a:pt x="536549" y="831145"/>
                  </a:moveTo>
                  <a:cubicBezTo>
                    <a:pt x="542186" y="831145"/>
                    <a:pt x="547289" y="833430"/>
                    <a:pt x="550983" y="837123"/>
                  </a:cubicBezTo>
                  <a:lnTo>
                    <a:pt x="555421" y="847839"/>
                  </a:lnTo>
                  <a:lnTo>
                    <a:pt x="523739" y="867087"/>
                  </a:lnTo>
                  <a:lnTo>
                    <a:pt x="522114" y="865992"/>
                  </a:lnTo>
                  <a:cubicBezTo>
                    <a:pt x="518421" y="862298"/>
                    <a:pt x="516136" y="857194"/>
                    <a:pt x="516136" y="851558"/>
                  </a:cubicBezTo>
                  <a:cubicBezTo>
                    <a:pt x="516136" y="840284"/>
                    <a:pt x="525275" y="831145"/>
                    <a:pt x="536549" y="831145"/>
                  </a:cubicBezTo>
                  <a:close/>
                  <a:moveTo>
                    <a:pt x="487772" y="831145"/>
                  </a:moveTo>
                  <a:cubicBezTo>
                    <a:pt x="499045" y="831145"/>
                    <a:pt x="508184" y="840284"/>
                    <a:pt x="508184" y="851558"/>
                  </a:cubicBezTo>
                  <a:cubicBezTo>
                    <a:pt x="508184" y="862831"/>
                    <a:pt x="499045" y="871970"/>
                    <a:pt x="487772" y="871970"/>
                  </a:cubicBezTo>
                  <a:cubicBezTo>
                    <a:pt x="476498" y="871970"/>
                    <a:pt x="467359" y="862831"/>
                    <a:pt x="467359" y="851558"/>
                  </a:cubicBezTo>
                  <a:cubicBezTo>
                    <a:pt x="467359" y="840284"/>
                    <a:pt x="476498" y="831145"/>
                    <a:pt x="487772" y="831145"/>
                  </a:cubicBezTo>
                  <a:close/>
                  <a:moveTo>
                    <a:pt x="438994" y="831145"/>
                  </a:moveTo>
                  <a:cubicBezTo>
                    <a:pt x="450268" y="831145"/>
                    <a:pt x="459407" y="840284"/>
                    <a:pt x="459407" y="851558"/>
                  </a:cubicBezTo>
                  <a:cubicBezTo>
                    <a:pt x="459407" y="862831"/>
                    <a:pt x="450268" y="871970"/>
                    <a:pt x="438994" y="871970"/>
                  </a:cubicBezTo>
                  <a:cubicBezTo>
                    <a:pt x="427721" y="871970"/>
                    <a:pt x="418582" y="862831"/>
                    <a:pt x="418582" y="851558"/>
                  </a:cubicBezTo>
                  <a:cubicBezTo>
                    <a:pt x="418582" y="840284"/>
                    <a:pt x="427721" y="831145"/>
                    <a:pt x="438994" y="831145"/>
                  </a:cubicBezTo>
                  <a:close/>
                  <a:moveTo>
                    <a:pt x="390217" y="831145"/>
                  </a:moveTo>
                  <a:cubicBezTo>
                    <a:pt x="401491" y="831145"/>
                    <a:pt x="410630" y="840284"/>
                    <a:pt x="410630" y="851558"/>
                  </a:cubicBezTo>
                  <a:cubicBezTo>
                    <a:pt x="410630" y="862831"/>
                    <a:pt x="401491" y="871970"/>
                    <a:pt x="390217" y="871970"/>
                  </a:cubicBezTo>
                  <a:cubicBezTo>
                    <a:pt x="378944" y="871970"/>
                    <a:pt x="369805" y="862831"/>
                    <a:pt x="369805" y="851558"/>
                  </a:cubicBezTo>
                  <a:cubicBezTo>
                    <a:pt x="369805" y="840284"/>
                    <a:pt x="378944" y="831145"/>
                    <a:pt x="390217" y="831145"/>
                  </a:cubicBezTo>
                  <a:close/>
                  <a:moveTo>
                    <a:pt x="341440" y="831145"/>
                  </a:moveTo>
                  <a:cubicBezTo>
                    <a:pt x="352714" y="831145"/>
                    <a:pt x="361853" y="840284"/>
                    <a:pt x="361853" y="851558"/>
                  </a:cubicBezTo>
                  <a:cubicBezTo>
                    <a:pt x="361853" y="862831"/>
                    <a:pt x="352714" y="871970"/>
                    <a:pt x="341440" y="871970"/>
                  </a:cubicBezTo>
                  <a:cubicBezTo>
                    <a:pt x="330166" y="871970"/>
                    <a:pt x="321028" y="862831"/>
                    <a:pt x="321028" y="851558"/>
                  </a:cubicBezTo>
                  <a:cubicBezTo>
                    <a:pt x="321028" y="840284"/>
                    <a:pt x="330166" y="831145"/>
                    <a:pt x="341440" y="831145"/>
                  </a:cubicBezTo>
                  <a:close/>
                  <a:moveTo>
                    <a:pt x="292663" y="831145"/>
                  </a:moveTo>
                  <a:cubicBezTo>
                    <a:pt x="303937" y="831145"/>
                    <a:pt x="313076" y="840284"/>
                    <a:pt x="313076" y="851558"/>
                  </a:cubicBezTo>
                  <a:cubicBezTo>
                    <a:pt x="313076" y="862831"/>
                    <a:pt x="303937" y="871970"/>
                    <a:pt x="292663" y="871970"/>
                  </a:cubicBezTo>
                  <a:cubicBezTo>
                    <a:pt x="281389" y="871970"/>
                    <a:pt x="272251" y="862831"/>
                    <a:pt x="272251" y="851558"/>
                  </a:cubicBezTo>
                  <a:cubicBezTo>
                    <a:pt x="272251" y="840284"/>
                    <a:pt x="281389" y="831145"/>
                    <a:pt x="292663" y="831145"/>
                  </a:cubicBezTo>
                  <a:close/>
                  <a:moveTo>
                    <a:pt x="243886" y="831145"/>
                  </a:moveTo>
                  <a:cubicBezTo>
                    <a:pt x="255160" y="831145"/>
                    <a:pt x="264299" y="840284"/>
                    <a:pt x="264299" y="851558"/>
                  </a:cubicBezTo>
                  <a:cubicBezTo>
                    <a:pt x="264299" y="862831"/>
                    <a:pt x="255160" y="871970"/>
                    <a:pt x="243886" y="871970"/>
                  </a:cubicBezTo>
                  <a:cubicBezTo>
                    <a:pt x="232612" y="871970"/>
                    <a:pt x="223473" y="862831"/>
                    <a:pt x="223473" y="851558"/>
                  </a:cubicBezTo>
                  <a:cubicBezTo>
                    <a:pt x="223473" y="840284"/>
                    <a:pt x="232612" y="831145"/>
                    <a:pt x="243886" y="831145"/>
                  </a:cubicBezTo>
                  <a:close/>
                  <a:moveTo>
                    <a:pt x="195109" y="831145"/>
                  </a:moveTo>
                  <a:cubicBezTo>
                    <a:pt x="206383" y="831145"/>
                    <a:pt x="215522" y="840284"/>
                    <a:pt x="215522" y="851558"/>
                  </a:cubicBezTo>
                  <a:cubicBezTo>
                    <a:pt x="215522" y="862831"/>
                    <a:pt x="206383" y="871970"/>
                    <a:pt x="195109" y="871970"/>
                  </a:cubicBezTo>
                  <a:cubicBezTo>
                    <a:pt x="183835" y="871970"/>
                    <a:pt x="174696" y="862831"/>
                    <a:pt x="174696" y="851558"/>
                  </a:cubicBezTo>
                  <a:cubicBezTo>
                    <a:pt x="174696" y="840284"/>
                    <a:pt x="183835" y="831145"/>
                    <a:pt x="195109" y="831145"/>
                  </a:cubicBezTo>
                  <a:close/>
                  <a:moveTo>
                    <a:pt x="146332" y="831145"/>
                  </a:moveTo>
                  <a:cubicBezTo>
                    <a:pt x="157606" y="831145"/>
                    <a:pt x="166745" y="840284"/>
                    <a:pt x="166745" y="851558"/>
                  </a:cubicBezTo>
                  <a:cubicBezTo>
                    <a:pt x="166745" y="862831"/>
                    <a:pt x="157606" y="871970"/>
                    <a:pt x="146332" y="871970"/>
                  </a:cubicBezTo>
                  <a:cubicBezTo>
                    <a:pt x="135058" y="871970"/>
                    <a:pt x="125919" y="862831"/>
                    <a:pt x="125919" y="851558"/>
                  </a:cubicBezTo>
                  <a:cubicBezTo>
                    <a:pt x="125919" y="840284"/>
                    <a:pt x="135058" y="831145"/>
                    <a:pt x="146332" y="831145"/>
                  </a:cubicBezTo>
                  <a:close/>
                  <a:moveTo>
                    <a:pt x="97555" y="831145"/>
                  </a:moveTo>
                  <a:cubicBezTo>
                    <a:pt x="108829" y="831145"/>
                    <a:pt x="117968" y="840284"/>
                    <a:pt x="117968" y="851558"/>
                  </a:cubicBezTo>
                  <a:cubicBezTo>
                    <a:pt x="117968" y="862831"/>
                    <a:pt x="108829" y="871970"/>
                    <a:pt x="97555" y="871970"/>
                  </a:cubicBezTo>
                  <a:cubicBezTo>
                    <a:pt x="86281" y="871970"/>
                    <a:pt x="77142" y="862831"/>
                    <a:pt x="77142" y="851558"/>
                  </a:cubicBezTo>
                  <a:cubicBezTo>
                    <a:pt x="77142" y="840284"/>
                    <a:pt x="86281" y="831145"/>
                    <a:pt x="97555" y="831145"/>
                  </a:cubicBezTo>
                  <a:close/>
                  <a:moveTo>
                    <a:pt x="48778" y="831145"/>
                  </a:moveTo>
                  <a:cubicBezTo>
                    <a:pt x="60052" y="831145"/>
                    <a:pt x="69191" y="840284"/>
                    <a:pt x="69191" y="851558"/>
                  </a:cubicBezTo>
                  <a:cubicBezTo>
                    <a:pt x="69191" y="862831"/>
                    <a:pt x="60052" y="871970"/>
                    <a:pt x="48778" y="871970"/>
                  </a:cubicBezTo>
                  <a:cubicBezTo>
                    <a:pt x="37504" y="871970"/>
                    <a:pt x="28365" y="862831"/>
                    <a:pt x="28365" y="851558"/>
                  </a:cubicBezTo>
                  <a:cubicBezTo>
                    <a:pt x="28365" y="840284"/>
                    <a:pt x="37504" y="831145"/>
                    <a:pt x="48778" y="831145"/>
                  </a:cubicBezTo>
                  <a:close/>
                  <a:moveTo>
                    <a:pt x="2" y="831145"/>
                  </a:moveTo>
                  <a:cubicBezTo>
                    <a:pt x="11275" y="831145"/>
                    <a:pt x="20414" y="840284"/>
                    <a:pt x="20414" y="851558"/>
                  </a:cubicBezTo>
                  <a:cubicBezTo>
                    <a:pt x="20414" y="862831"/>
                    <a:pt x="11275" y="871970"/>
                    <a:pt x="2" y="871970"/>
                  </a:cubicBezTo>
                  <a:lnTo>
                    <a:pt x="0" y="871969"/>
                  </a:lnTo>
                  <a:lnTo>
                    <a:pt x="0" y="831146"/>
                  </a:lnTo>
                  <a:close/>
                  <a:moveTo>
                    <a:pt x="634103" y="777059"/>
                  </a:moveTo>
                  <a:cubicBezTo>
                    <a:pt x="636921" y="777059"/>
                    <a:pt x="639606" y="777630"/>
                    <a:pt x="642049" y="778663"/>
                  </a:cubicBezTo>
                  <a:lnTo>
                    <a:pt x="645821" y="781206"/>
                  </a:lnTo>
                  <a:lnTo>
                    <a:pt x="643181" y="783605"/>
                  </a:lnTo>
                  <a:lnTo>
                    <a:pt x="616279" y="803722"/>
                  </a:lnTo>
                  <a:lnTo>
                    <a:pt x="613690" y="797471"/>
                  </a:lnTo>
                  <a:cubicBezTo>
                    <a:pt x="613690" y="786198"/>
                    <a:pt x="622829" y="777059"/>
                    <a:pt x="634103" y="777059"/>
                  </a:cubicBezTo>
                  <a:close/>
                  <a:moveTo>
                    <a:pt x="585326" y="777059"/>
                  </a:moveTo>
                  <a:cubicBezTo>
                    <a:pt x="596599" y="777059"/>
                    <a:pt x="605738" y="786198"/>
                    <a:pt x="605738" y="797471"/>
                  </a:cubicBezTo>
                  <a:cubicBezTo>
                    <a:pt x="605738" y="808745"/>
                    <a:pt x="596599" y="817884"/>
                    <a:pt x="585326" y="817884"/>
                  </a:cubicBezTo>
                  <a:cubicBezTo>
                    <a:pt x="574052" y="817884"/>
                    <a:pt x="564913" y="808745"/>
                    <a:pt x="564913" y="797471"/>
                  </a:cubicBezTo>
                  <a:cubicBezTo>
                    <a:pt x="564913" y="786198"/>
                    <a:pt x="574052" y="777059"/>
                    <a:pt x="585326" y="777059"/>
                  </a:cubicBezTo>
                  <a:close/>
                  <a:moveTo>
                    <a:pt x="536549" y="777059"/>
                  </a:moveTo>
                  <a:cubicBezTo>
                    <a:pt x="547822" y="777059"/>
                    <a:pt x="556961" y="786198"/>
                    <a:pt x="556961" y="797471"/>
                  </a:cubicBezTo>
                  <a:cubicBezTo>
                    <a:pt x="556961" y="808745"/>
                    <a:pt x="547822" y="817884"/>
                    <a:pt x="536549" y="817884"/>
                  </a:cubicBezTo>
                  <a:cubicBezTo>
                    <a:pt x="525275" y="817884"/>
                    <a:pt x="516136" y="808745"/>
                    <a:pt x="516136" y="797471"/>
                  </a:cubicBezTo>
                  <a:cubicBezTo>
                    <a:pt x="516136" y="786198"/>
                    <a:pt x="525275" y="777059"/>
                    <a:pt x="536549" y="777059"/>
                  </a:cubicBezTo>
                  <a:close/>
                  <a:moveTo>
                    <a:pt x="487772" y="777059"/>
                  </a:moveTo>
                  <a:cubicBezTo>
                    <a:pt x="499045" y="777059"/>
                    <a:pt x="508184" y="786198"/>
                    <a:pt x="508184" y="797471"/>
                  </a:cubicBezTo>
                  <a:cubicBezTo>
                    <a:pt x="508184" y="808745"/>
                    <a:pt x="499045" y="817884"/>
                    <a:pt x="487772" y="817884"/>
                  </a:cubicBezTo>
                  <a:cubicBezTo>
                    <a:pt x="476498" y="817884"/>
                    <a:pt x="467359" y="808745"/>
                    <a:pt x="467359" y="797471"/>
                  </a:cubicBezTo>
                  <a:cubicBezTo>
                    <a:pt x="467359" y="786198"/>
                    <a:pt x="476498" y="777059"/>
                    <a:pt x="487772" y="777059"/>
                  </a:cubicBezTo>
                  <a:close/>
                  <a:moveTo>
                    <a:pt x="438994" y="777059"/>
                  </a:moveTo>
                  <a:cubicBezTo>
                    <a:pt x="450268" y="777059"/>
                    <a:pt x="459407" y="786198"/>
                    <a:pt x="459407" y="797471"/>
                  </a:cubicBezTo>
                  <a:cubicBezTo>
                    <a:pt x="459407" y="808745"/>
                    <a:pt x="450268" y="817884"/>
                    <a:pt x="438994" y="817884"/>
                  </a:cubicBezTo>
                  <a:cubicBezTo>
                    <a:pt x="427721" y="817884"/>
                    <a:pt x="418582" y="808745"/>
                    <a:pt x="418582" y="797471"/>
                  </a:cubicBezTo>
                  <a:cubicBezTo>
                    <a:pt x="418582" y="786198"/>
                    <a:pt x="427721" y="777059"/>
                    <a:pt x="438994" y="777059"/>
                  </a:cubicBezTo>
                  <a:close/>
                  <a:moveTo>
                    <a:pt x="390217" y="777059"/>
                  </a:moveTo>
                  <a:cubicBezTo>
                    <a:pt x="401491" y="777059"/>
                    <a:pt x="410630" y="786198"/>
                    <a:pt x="410630" y="797471"/>
                  </a:cubicBezTo>
                  <a:cubicBezTo>
                    <a:pt x="410630" y="808745"/>
                    <a:pt x="401491" y="817884"/>
                    <a:pt x="390217" y="817884"/>
                  </a:cubicBezTo>
                  <a:cubicBezTo>
                    <a:pt x="378944" y="817884"/>
                    <a:pt x="369805" y="808745"/>
                    <a:pt x="369805" y="797471"/>
                  </a:cubicBezTo>
                  <a:cubicBezTo>
                    <a:pt x="369805" y="786198"/>
                    <a:pt x="378944" y="777059"/>
                    <a:pt x="390217" y="777059"/>
                  </a:cubicBezTo>
                  <a:close/>
                  <a:moveTo>
                    <a:pt x="341440" y="777059"/>
                  </a:moveTo>
                  <a:cubicBezTo>
                    <a:pt x="352714" y="777059"/>
                    <a:pt x="361853" y="786198"/>
                    <a:pt x="361853" y="797471"/>
                  </a:cubicBezTo>
                  <a:cubicBezTo>
                    <a:pt x="361853" y="808745"/>
                    <a:pt x="352714" y="817884"/>
                    <a:pt x="341440" y="817884"/>
                  </a:cubicBezTo>
                  <a:cubicBezTo>
                    <a:pt x="330166" y="817884"/>
                    <a:pt x="321028" y="808745"/>
                    <a:pt x="321028" y="797471"/>
                  </a:cubicBezTo>
                  <a:cubicBezTo>
                    <a:pt x="321028" y="786198"/>
                    <a:pt x="330166" y="777059"/>
                    <a:pt x="341440" y="777059"/>
                  </a:cubicBezTo>
                  <a:close/>
                  <a:moveTo>
                    <a:pt x="292663" y="777059"/>
                  </a:moveTo>
                  <a:cubicBezTo>
                    <a:pt x="303937" y="777059"/>
                    <a:pt x="313076" y="786198"/>
                    <a:pt x="313076" y="797471"/>
                  </a:cubicBezTo>
                  <a:cubicBezTo>
                    <a:pt x="313076" y="808745"/>
                    <a:pt x="303937" y="817884"/>
                    <a:pt x="292663" y="817884"/>
                  </a:cubicBezTo>
                  <a:cubicBezTo>
                    <a:pt x="281389" y="817884"/>
                    <a:pt x="272251" y="808745"/>
                    <a:pt x="272251" y="797471"/>
                  </a:cubicBezTo>
                  <a:cubicBezTo>
                    <a:pt x="272251" y="786198"/>
                    <a:pt x="281389" y="777059"/>
                    <a:pt x="292663" y="777059"/>
                  </a:cubicBezTo>
                  <a:close/>
                  <a:moveTo>
                    <a:pt x="243886" y="777059"/>
                  </a:moveTo>
                  <a:cubicBezTo>
                    <a:pt x="255160" y="777059"/>
                    <a:pt x="264299" y="786198"/>
                    <a:pt x="264299" y="797471"/>
                  </a:cubicBezTo>
                  <a:cubicBezTo>
                    <a:pt x="264299" y="808745"/>
                    <a:pt x="255160" y="817884"/>
                    <a:pt x="243886" y="817884"/>
                  </a:cubicBezTo>
                  <a:cubicBezTo>
                    <a:pt x="232612" y="817884"/>
                    <a:pt x="223473" y="808745"/>
                    <a:pt x="223473" y="797471"/>
                  </a:cubicBezTo>
                  <a:cubicBezTo>
                    <a:pt x="223473" y="786198"/>
                    <a:pt x="232612" y="777059"/>
                    <a:pt x="243886" y="777059"/>
                  </a:cubicBezTo>
                  <a:close/>
                  <a:moveTo>
                    <a:pt x="195109" y="777059"/>
                  </a:moveTo>
                  <a:cubicBezTo>
                    <a:pt x="206383" y="777059"/>
                    <a:pt x="215522" y="786198"/>
                    <a:pt x="215522" y="797471"/>
                  </a:cubicBezTo>
                  <a:cubicBezTo>
                    <a:pt x="215522" y="808745"/>
                    <a:pt x="206383" y="817884"/>
                    <a:pt x="195109" y="817884"/>
                  </a:cubicBezTo>
                  <a:cubicBezTo>
                    <a:pt x="183835" y="817884"/>
                    <a:pt x="174696" y="808745"/>
                    <a:pt x="174696" y="797471"/>
                  </a:cubicBezTo>
                  <a:cubicBezTo>
                    <a:pt x="174696" y="786198"/>
                    <a:pt x="183835" y="777059"/>
                    <a:pt x="195109" y="777059"/>
                  </a:cubicBezTo>
                  <a:close/>
                  <a:moveTo>
                    <a:pt x="146332" y="777059"/>
                  </a:moveTo>
                  <a:cubicBezTo>
                    <a:pt x="157606" y="777059"/>
                    <a:pt x="166745" y="786198"/>
                    <a:pt x="166745" y="797471"/>
                  </a:cubicBezTo>
                  <a:cubicBezTo>
                    <a:pt x="166745" y="808745"/>
                    <a:pt x="157606" y="817884"/>
                    <a:pt x="146332" y="817884"/>
                  </a:cubicBezTo>
                  <a:cubicBezTo>
                    <a:pt x="135058" y="817884"/>
                    <a:pt x="125919" y="808745"/>
                    <a:pt x="125919" y="797471"/>
                  </a:cubicBezTo>
                  <a:cubicBezTo>
                    <a:pt x="125919" y="786198"/>
                    <a:pt x="135058" y="777059"/>
                    <a:pt x="146332" y="777059"/>
                  </a:cubicBezTo>
                  <a:close/>
                  <a:moveTo>
                    <a:pt x="97555" y="777059"/>
                  </a:moveTo>
                  <a:cubicBezTo>
                    <a:pt x="108829" y="777059"/>
                    <a:pt x="117968" y="786198"/>
                    <a:pt x="117968" y="797471"/>
                  </a:cubicBezTo>
                  <a:cubicBezTo>
                    <a:pt x="117968" y="808745"/>
                    <a:pt x="108829" y="817884"/>
                    <a:pt x="97555" y="817884"/>
                  </a:cubicBezTo>
                  <a:cubicBezTo>
                    <a:pt x="86281" y="817884"/>
                    <a:pt x="77142" y="808745"/>
                    <a:pt x="77142" y="797471"/>
                  </a:cubicBezTo>
                  <a:cubicBezTo>
                    <a:pt x="77142" y="786198"/>
                    <a:pt x="86281" y="777059"/>
                    <a:pt x="97555" y="777059"/>
                  </a:cubicBezTo>
                  <a:close/>
                  <a:moveTo>
                    <a:pt x="48778" y="777059"/>
                  </a:moveTo>
                  <a:cubicBezTo>
                    <a:pt x="60052" y="777059"/>
                    <a:pt x="69191" y="786198"/>
                    <a:pt x="69191" y="797471"/>
                  </a:cubicBezTo>
                  <a:cubicBezTo>
                    <a:pt x="69191" y="808745"/>
                    <a:pt x="60052" y="817884"/>
                    <a:pt x="48778" y="817884"/>
                  </a:cubicBezTo>
                  <a:cubicBezTo>
                    <a:pt x="37504" y="817884"/>
                    <a:pt x="28365" y="808745"/>
                    <a:pt x="28365" y="797471"/>
                  </a:cubicBezTo>
                  <a:cubicBezTo>
                    <a:pt x="28365" y="786198"/>
                    <a:pt x="37504" y="777059"/>
                    <a:pt x="48778" y="777059"/>
                  </a:cubicBezTo>
                  <a:close/>
                  <a:moveTo>
                    <a:pt x="2" y="777059"/>
                  </a:moveTo>
                  <a:cubicBezTo>
                    <a:pt x="11275" y="777059"/>
                    <a:pt x="20414" y="786198"/>
                    <a:pt x="20414" y="797471"/>
                  </a:cubicBezTo>
                  <a:cubicBezTo>
                    <a:pt x="20414" y="808745"/>
                    <a:pt x="11275" y="817884"/>
                    <a:pt x="2" y="817884"/>
                  </a:cubicBezTo>
                  <a:lnTo>
                    <a:pt x="0" y="817883"/>
                  </a:lnTo>
                  <a:lnTo>
                    <a:pt x="0" y="777060"/>
                  </a:lnTo>
                  <a:close/>
                  <a:moveTo>
                    <a:pt x="682880" y="722972"/>
                  </a:moveTo>
                  <a:cubicBezTo>
                    <a:pt x="688517" y="722972"/>
                    <a:pt x="693620" y="725257"/>
                    <a:pt x="697314" y="728951"/>
                  </a:cubicBezTo>
                  <a:lnTo>
                    <a:pt x="698955" y="732914"/>
                  </a:lnTo>
                  <a:lnTo>
                    <a:pt x="670229" y="759022"/>
                  </a:lnTo>
                  <a:lnTo>
                    <a:pt x="668446" y="757819"/>
                  </a:lnTo>
                  <a:cubicBezTo>
                    <a:pt x="664752" y="754125"/>
                    <a:pt x="662467" y="749022"/>
                    <a:pt x="662467" y="743385"/>
                  </a:cubicBezTo>
                  <a:cubicBezTo>
                    <a:pt x="662467" y="732111"/>
                    <a:pt x="671606" y="722972"/>
                    <a:pt x="682880" y="722972"/>
                  </a:cubicBezTo>
                  <a:close/>
                  <a:moveTo>
                    <a:pt x="634103" y="722972"/>
                  </a:moveTo>
                  <a:cubicBezTo>
                    <a:pt x="645377" y="722972"/>
                    <a:pt x="654516" y="732111"/>
                    <a:pt x="654516" y="743385"/>
                  </a:cubicBezTo>
                  <a:cubicBezTo>
                    <a:pt x="654516" y="754659"/>
                    <a:pt x="645377" y="763798"/>
                    <a:pt x="634103" y="763798"/>
                  </a:cubicBezTo>
                  <a:cubicBezTo>
                    <a:pt x="622829" y="763798"/>
                    <a:pt x="613690" y="754659"/>
                    <a:pt x="613690" y="743385"/>
                  </a:cubicBezTo>
                  <a:cubicBezTo>
                    <a:pt x="613690" y="732111"/>
                    <a:pt x="622829" y="722972"/>
                    <a:pt x="634103" y="722972"/>
                  </a:cubicBezTo>
                  <a:close/>
                  <a:moveTo>
                    <a:pt x="585326" y="722972"/>
                  </a:moveTo>
                  <a:cubicBezTo>
                    <a:pt x="596599" y="722972"/>
                    <a:pt x="605738" y="732111"/>
                    <a:pt x="605738" y="743385"/>
                  </a:cubicBezTo>
                  <a:cubicBezTo>
                    <a:pt x="605738" y="754659"/>
                    <a:pt x="596599" y="763798"/>
                    <a:pt x="585326" y="763798"/>
                  </a:cubicBezTo>
                  <a:cubicBezTo>
                    <a:pt x="574052" y="763798"/>
                    <a:pt x="564913" y="754659"/>
                    <a:pt x="564913" y="743385"/>
                  </a:cubicBezTo>
                  <a:cubicBezTo>
                    <a:pt x="564913" y="732111"/>
                    <a:pt x="574052" y="722972"/>
                    <a:pt x="585326" y="722972"/>
                  </a:cubicBezTo>
                  <a:close/>
                  <a:moveTo>
                    <a:pt x="536549" y="722972"/>
                  </a:moveTo>
                  <a:cubicBezTo>
                    <a:pt x="547822" y="722972"/>
                    <a:pt x="556961" y="732111"/>
                    <a:pt x="556961" y="743385"/>
                  </a:cubicBezTo>
                  <a:cubicBezTo>
                    <a:pt x="556961" y="754659"/>
                    <a:pt x="547822" y="763798"/>
                    <a:pt x="536549" y="763798"/>
                  </a:cubicBezTo>
                  <a:cubicBezTo>
                    <a:pt x="525275" y="763798"/>
                    <a:pt x="516136" y="754659"/>
                    <a:pt x="516136" y="743385"/>
                  </a:cubicBezTo>
                  <a:cubicBezTo>
                    <a:pt x="516136" y="732111"/>
                    <a:pt x="525275" y="722972"/>
                    <a:pt x="536549" y="722972"/>
                  </a:cubicBezTo>
                  <a:close/>
                  <a:moveTo>
                    <a:pt x="487772" y="722972"/>
                  </a:moveTo>
                  <a:cubicBezTo>
                    <a:pt x="499045" y="722972"/>
                    <a:pt x="508184" y="732111"/>
                    <a:pt x="508184" y="743385"/>
                  </a:cubicBezTo>
                  <a:cubicBezTo>
                    <a:pt x="508184" y="754659"/>
                    <a:pt x="499045" y="763798"/>
                    <a:pt x="487772" y="763798"/>
                  </a:cubicBezTo>
                  <a:cubicBezTo>
                    <a:pt x="476498" y="763798"/>
                    <a:pt x="467359" y="754659"/>
                    <a:pt x="467359" y="743385"/>
                  </a:cubicBezTo>
                  <a:cubicBezTo>
                    <a:pt x="467359" y="732111"/>
                    <a:pt x="476498" y="722972"/>
                    <a:pt x="487772" y="722972"/>
                  </a:cubicBezTo>
                  <a:close/>
                  <a:moveTo>
                    <a:pt x="438994" y="722972"/>
                  </a:moveTo>
                  <a:cubicBezTo>
                    <a:pt x="450268" y="722972"/>
                    <a:pt x="459407" y="732111"/>
                    <a:pt x="459407" y="743385"/>
                  </a:cubicBezTo>
                  <a:cubicBezTo>
                    <a:pt x="459407" y="754659"/>
                    <a:pt x="450268" y="763798"/>
                    <a:pt x="438994" y="763798"/>
                  </a:cubicBezTo>
                  <a:cubicBezTo>
                    <a:pt x="427721" y="763798"/>
                    <a:pt x="418582" y="754659"/>
                    <a:pt x="418582" y="743385"/>
                  </a:cubicBezTo>
                  <a:cubicBezTo>
                    <a:pt x="418582" y="732111"/>
                    <a:pt x="427721" y="722972"/>
                    <a:pt x="438994" y="722972"/>
                  </a:cubicBezTo>
                  <a:close/>
                  <a:moveTo>
                    <a:pt x="390217" y="722972"/>
                  </a:moveTo>
                  <a:cubicBezTo>
                    <a:pt x="401491" y="722972"/>
                    <a:pt x="410630" y="732111"/>
                    <a:pt x="410630" y="743385"/>
                  </a:cubicBezTo>
                  <a:cubicBezTo>
                    <a:pt x="410630" y="754659"/>
                    <a:pt x="401491" y="763798"/>
                    <a:pt x="390217" y="763798"/>
                  </a:cubicBezTo>
                  <a:cubicBezTo>
                    <a:pt x="378944" y="763798"/>
                    <a:pt x="369805" y="754659"/>
                    <a:pt x="369805" y="743385"/>
                  </a:cubicBezTo>
                  <a:cubicBezTo>
                    <a:pt x="369805" y="732111"/>
                    <a:pt x="378944" y="722972"/>
                    <a:pt x="390217" y="722972"/>
                  </a:cubicBezTo>
                  <a:close/>
                  <a:moveTo>
                    <a:pt x="341440" y="722972"/>
                  </a:moveTo>
                  <a:cubicBezTo>
                    <a:pt x="352714" y="722972"/>
                    <a:pt x="361853" y="732111"/>
                    <a:pt x="361853" y="743385"/>
                  </a:cubicBezTo>
                  <a:cubicBezTo>
                    <a:pt x="361853" y="754659"/>
                    <a:pt x="352714" y="763798"/>
                    <a:pt x="341440" y="763798"/>
                  </a:cubicBezTo>
                  <a:cubicBezTo>
                    <a:pt x="330166" y="763798"/>
                    <a:pt x="321028" y="754659"/>
                    <a:pt x="321028" y="743385"/>
                  </a:cubicBezTo>
                  <a:cubicBezTo>
                    <a:pt x="321028" y="732111"/>
                    <a:pt x="330166" y="722972"/>
                    <a:pt x="341440" y="722972"/>
                  </a:cubicBezTo>
                  <a:close/>
                  <a:moveTo>
                    <a:pt x="292663" y="722972"/>
                  </a:moveTo>
                  <a:cubicBezTo>
                    <a:pt x="303937" y="722972"/>
                    <a:pt x="313076" y="732111"/>
                    <a:pt x="313076" y="743385"/>
                  </a:cubicBezTo>
                  <a:cubicBezTo>
                    <a:pt x="313076" y="754659"/>
                    <a:pt x="303937" y="763798"/>
                    <a:pt x="292663" y="763798"/>
                  </a:cubicBezTo>
                  <a:cubicBezTo>
                    <a:pt x="281389" y="763798"/>
                    <a:pt x="272251" y="754659"/>
                    <a:pt x="272251" y="743385"/>
                  </a:cubicBezTo>
                  <a:cubicBezTo>
                    <a:pt x="272251" y="732111"/>
                    <a:pt x="281389" y="722972"/>
                    <a:pt x="292663" y="722972"/>
                  </a:cubicBezTo>
                  <a:close/>
                  <a:moveTo>
                    <a:pt x="243886" y="722972"/>
                  </a:moveTo>
                  <a:cubicBezTo>
                    <a:pt x="255160" y="722972"/>
                    <a:pt x="264299" y="732111"/>
                    <a:pt x="264299" y="743385"/>
                  </a:cubicBezTo>
                  <a:cubicBezTo>
                    <a:pt x="264299" y="754659"/>
                    <a:pt x="255160" y="763798"/>
                    <a:pt x="243886" y="763798"/>
                  </a:cubicBezTo>
                  <a:cubicBezTo>
                    <a:pt x="232612" y="763798"/>
                    <a:pt x="223473" y="754659"/>
                    <a:pt x="223473" y="743385"/>
                  </a:cubicBezTo>
                  <a:cubicBezTo>
                    <a:pt x="223473" y="732111"/>
                    <a:pt x="232612" y="722972"/>
                    <a:pt x="243886" y="722972"/>
                  </a:cubicBezTo>
                  <a:close/>
                  <a:moveTo>
                    <a:pt x="195109" y="722972"/>
                  </a:moveTo>
                  <a:cubicBezTo>
                    <a:pt x="206383" y="722972"/>
                    <a:pt x="215522" y="732111"/>
                    <a:pt x="215522" y="743385"/>
                  </a:cubicBezTo>
                  <a:cubicBezTo>
                    <a:pt x="215522" y="754659"/>
                    <a:pt x="206383" y="763798"/>
                    <a:pt x="195109" y="763798"/>
                  </a:cubicBezTo>
                  <a:cubicBezTo>
                    <a:pt x="183835" y="763798"/>
                    <a:pt x="174696" y="754659"/>
                    <a:pt x="174696" y="743385"/>
                  </a:cubicBezTo>
                  <a:cubicBezTo>
                    <a:pt x="174696" y="732111"/>
                    <a:pt x="183835" y="722972"/>
                    <a:pt x="195109" y="722972"/>
                  </a:cubicBezTo>
                  <a:close/>
                  <a:moveTo>
                    <a:pt x="146332" y="722972"/>
                  </a:moveTo>
                  <a:cubicBezTo>
                    <a:pt x="157606" y="722972"/>
                    <a:pt x="166745" y="732111"/>
                    <a:pt x="166745" y="743385"/>
                  </a:cubicBezTo>
                  <a:cubicBezTo>
                    <a:pt x="166745" y="754659"/>
                    <a:pt x="157606" y="763798"/>
                    <a:pt x="146332" y="763798"/>
                  </a:cubicBezTo>
                  <a:cubicBezTo>
                    <a:pt x="135058" y="763798"/>
                    <a:pt x="125919" y="754659"/>
                    <a:pt x="125919" y="743385"/>
                  </a:cubicBezTo>
                  <a:cubicBezTo>
                    <a:pt x="125919" y="732111"/>
                    <a:pt x="135058" y="722972"/>
                    <a:pt x="146332" y="722972"/>
                  </a:cubicBezTo>
                  <a:close/>
                  <a:moveTo>
                    <a:pt x="97555" y="722972"/>
                  </a:moveTo>
                  <a:cubicBezTo>
                    <a:pt x="108829" y="722972"/>
                    <a:pt x="117968" y="732111"/>
                    <a:pt x="117968" y="743385"/>
                  </a:cubicBezTo>
                  <a:cubicBezTo>
                    <a:pt x="117968" y="754659"/>
                    <a:pt x="108829" y="763798"/>
                    <a:pt x="97555" y="763798"/>
                  </a:cubicBezTo>
                  <a:cubicBezTo>
                    <a:pt x="86281" y="763798"/>
                    <a:pt x="77142" y="754659"/>
                    <a:pt x="77142" y="743385"/>
                  </a:cubicBezTo>
                  <a:cubicBezTo>
                    <a:pt x="77142" y="732111"/>
                    <a:pt x="86281" y="722972"/>
                    <a:pt x="97555" y="722972"/>
                  </a:cubicBezTo>
                  <a:close/>
                  <a:moveTo>
                    <a:pt x="48778" y="722972"/>
                  </a:moveTo>
                  <a:cubicBezTo>
                    <a:pt x="60052" y="722972"/>
                    <a:pt x="69191" y="732111"/>
                    <a:pt x="69191" y="743385"/>
                  </a:cubicBezTo>
                  <a:cubicBezTo>
                    <a:pt x="69191" y="754659"/>
                    <a:pt x="60052" y="763798"/>
                    <a:pt x="48778" y="763798"/>
                  </a:cubicBezTo>
                  <a:cubicBezTo>
                    <a:pt x="37504" y="763798"/>
                    <a:pt x="28365" y="754659"/>
                    <a:pt x="28365" y="743385"/>
                  </a:cubicBezTo>
                  <a:cubicBezTo>
                    <a:pt x="28365" y="732111"/>
                    <a:pt x="37504" y="722972"/>
                    <a:pt x="48778" y="722972"/>
                  </a:cubicBezTo>
                  <a:close/>
                  <a:moveTo>
                    <a:pt x="2" y="722972"/>
                  </a:moveTo>
                  <a:cubicBezTo>
                    <a:pt x="11275" y="722972"/>
                    <a:pt x="20414" y="732111"/>
                    <a:pt x="20414" y="743385"/>
                  </a:cubicBezTo>
                  <a:cubicBezTo>
                    <a:pt x="20414" y="754659"/>
                    <a:pt x="11275" y="763798"/>
                    <a:pt x="2" y="763798"/>
                  </a:cubicBezTo>
                  <a:lnTo>
                    <a:pt x="0" y="763797"/>
                  </a:lnTo>
                  <a:lnTo>
                    <a:pt x="0" y="722973"/>
                  </a:lnTo>
                  <a:close/>
                  <a:moveTo>
                    <a:pt x="731657" y="668886"/>
                  </a:moveTo>
                  <a:cubicBezTo>
                    <a:pt x="737294" y="668886"/>
                    <a:pt x="742397" y="671171"/>
                    <a:pt x="746091" y="674865"/>
                  </a:cubicBezTo>
                  <a:lnTo>
                    <a:pt x="748725" y="681223"/>
                  </a:lnTo>
                  <a:lnTo>
                    <a:pt x="724200" y="708206"/>
                  </a:lnTo>
                  <a:lnTo>
                    <a:pt x="723711" y="708108"/>
                  </a:lnTo>
                  <a:cubicBezTo>
                    <a:pt x="716385" y="705009"/>
                    <a:pt x="711244" y="697754"/>
                    <a:pt x="711244" y="689299"/>
                  </a:cubicBezTo>
                  <a:cubicBezTo>
                    <a:pt x="711244" y="678025"/>
                    <a:pt x="720383" y="668886"/>
                    <a:pt x="731657" y="668886"/>
                  </a:cubicBezTo>
                  <a:close/>
                  <a:moveTo>
                    <a:pt x="682880" y="668886"/>
                  </a:moveTo>
                  <a:cubicBezTo>
                    <a:pt x="694153" y="668886"/>
                    <a:pt x="703293" y="678025"/>
                    <a:pt x="703293" y="689299"/>
                  </a:cubicBezTo>
                  <a:cubicBezTo>
                    <a:pt x="703293" y="700573"/>
                    <a:pt x="694153" y="709712"/>
                    <a:pt x="682880" y="709712"/>
                  </a:cubicBezTo>
                  <a:cubicBezTo>
                    <a:pt x="671606" y="709712"/>
                    <a:pt x="662467" y="700573"/>
                    <a:pt x="662467" y="689299"/>
                  </a:cubicBezTo>
                  <a:cubicBezTo>
                    <a:pt x="662467" y="678025"/>
                    <a:pt x="671606" y="668886"/>
                    <a:pt x="682880" y="668886"/>
                  </a:cubicBezTo>
                  <a:close/>
                  <a:moveTo>
                    <a:pt x="634103" y="668886"/>
                  </a:moveTo>
                  <a:cubicBezTo>
                    <a:pt x="645377" y="668886"/>
                    <a:pt x="654516" y="678025"/>
                    <a:pt x="654516" y="689299"/>
                  </a:cubicBezTo>
                  <a:cubicBezTo>
                    <a:pt x="654516" y="700573"/>
                    <a:pt x="645377" y="709712"/>
                    <a:pt x="634103" y="709712"/>
                  </a:cubicBezTo>
                  <a:cubicBezTo>
                    <a:pt x="622829" y="709712"/>
                    <a:pt x="613690" y="700573"/>
                    <a:pt x="613690" y="689299"/>
                  </a:cubicBezTo>
                  <a:cubicBezTo>
                    <a:pt x="613690" y="678025"/>
                    <a:pt x="622829" y="668886"/>
                    <a:pt x="634103" y="668886"/>
                  </a:cubicBezTo>
                  <a:close/>
                  <a:moveTo>
                    <a:pt x="585326" y="668886"/>
                  </a:moveTo>
                  <a:cubicBezTo>
                    <a:pt x="596599" y="668886"/>
                    <a:pt x="605738" y="678025"/>
                    <a:pt x="605738" y="689299"/>
                  </a:cubicBezTo>
                  <a:cubicBezTo>
                    <a:pt x="605738" y="700573"/>
                    <a:pt x="596599" y="709712"/>
                    <a:pt x="585326" y="709712"/>
                  </a:cubicBezTo>
                  <a:cubicBezTo>
                    <a:pt x="574052" y="709712"/>
                    <a:pt x="564913" y="700573"/>
                    <a:pt x="564913" y="689299"/>
                  </a:cubicBezTo>
                  <a:cubicBezTo>
                    <a:pt x="564913" y="678025"/>
                    <a:pt x="574052" y="668886"/>
                    <a:pt x="585326" y="668886"/>
                  </a:cubicBezTo>
                  <a:close/>
                  <a:moveTo>
                    <a:pt x="536549" y="668886"/>
                  </a:moveTo>
                  <a:cubicBezTo>
                    <a:pt x="547822" y="668886"/>
                    <a:pt x="556961" y="678025"/>
                    <a:pt x="556961" y="689299"/>
                  </a:cubicBezTo>
                  <a:cubicBezTo>
                    <a:pt x="556961" y="700573"/>
                    <a:pt x="547822" y="709712"/>
                    <a:pt x="536549" y="709712"/>
                  </a:cubicBezTo>
                  <a:cubicBezTo>
                    <a:pt x="525275" y="709712"/>
                    <a:pt x="516136" y="700573"/>
                    <a:pt x="516136" y="689299"/>
                  </a:cubicBezTo>
                  <a:cubicBezTo>
                    <a:pt x="516136" y="678025"/>
                    <a:pt x="525275" y="668886"/>
                    <a:pt x="536549" y="668886"/>
                  </a:cubicBezTo>
                  <a:close/>
                  <a:moveTo>
                    <a:pt x="487772" y="668886"/>
                  </a:moveTo>
                  <a:cubicBezTo>
                    <a:pt x="499045" y="668886"/>
                    <a:pt x="508184" y="678025"/>
                    <a:pt x="508184" y="689299"/>
                  </a:cubicBezTo>
                  <a:cubicBezTo>
                    <a:pt x="508184" y="700573"/>
                    <a:pt x="499045" y="709712"/>
                    <a:pt x="487772" y="709712"/>
                  </a:cubicBezTo>
                  <a:cubicBezTo>
                    <a:pt x="476498" y="709712"/>
                    <a:pt x="467359" y="700573"/>
                    <a:pt x="467359" y="689299"/>
                  </a:cubicBezTo>
                  <a:cubicBezTo>
                    <a:pt x="467359" y="678025"/>
                    <a:pt x="476498" y="668886"/>
                    <a:pt x="487772" y="668886"/>
                  </a:cubicBezTo>
                  <a:close/>
                  <a:moveTo>
                    <a:pt x="438994" y="668886"/>
                  </a:moveTo>
                  <a:cubicBezTo>
                    <a:pt x="450268" y="668886"/>
                    <a:pt x="459407" y="678025"/>
                    <a:pt x="459407" y="689299"/>
                  </a:cubicBezTo>
                  <a:cubicBezTo>
                    <a:pt x="459407" y="700573"/>
                    <a:pt x="450268" y="709712"/>
                    <a:pt x="438994" y="709712"/>
                  </a:cubicBezTo>
                  <a:cubicBezTo>
                    <a:pt x="427721" y="709712"/>
                    <a:pt x="418582" y="700573"/>
                    <a:pt x="418582" y="689299"/>
                  </a:cubicBezTo>
                  <a:cubicBezTo>
                    <a:pt x="418582" y="678025"/>
                    <a:pt x="427721" y="668886"/>
                    <a:pt x="438994" y="668886"/>
                  </a:cubicBezTo>
                  <a:close/>
                  <a:moveTo>
                    <a:pt x="390217" y="668886"/>
                  </a:moveTo>
                  <a:cubicBezTo>
                    <a:pt x="401491" y="668886"/>
                    <a:pt x="410630" y="678025"/>
                    <a:pt x="410630" y="689299"/>
                  </a:cubicBezTo>
                  <a:cubicBezTo>
                    <a:pt x="410630" y="700573"/>
                    <a:pt x="401491" y="709712"/>
                    <a:pt x="390217" y="709712"/>
                  </a:cubicBezTo>
                  <a:cubicBezTo>
                    <a:pt x="378944" y="709712"/>
                    <a:pt x="369805" y="700573"/>
                    <a:pt x="369805" y="689299"/>
                  </a:cubicBezTo>
                  <a:cubicBezTo>
                    <a:pt x="369805" y="678025"/>
                    <a:pt x="378944" y="668886"/>
                    <a:pt x="390217" y="668886"/>
                  </a:cubicBezTo>
                  <a:close/>
                  <a:moveTo>
                    <a:pt x="341440" y="668886"/>
                  </a:moveTo>
                  <a:cubicBezTo>
                    <a:pt x="352714" y="668886"/>
                    <a:pt x="361853" y="678025"/>
                    <a:pt x="361853" y="689299"/>
                  </a:cubicBezTo>
                  <a:cubicBezTo>
                    <a:pt x="361853" y="700573"/>
                    <a:pt x="352714" y="709712"/>
                    <a:pt x="341440" y="709712"/>
                  </a:cubicBezTo>
                  <a:cubicBezTo>
                    <a:pt x="330166" y="709712"/>
                    <a:pt x="321028" y="700573"/>
                    <a:pt x="321028" y="689299"/>
                  </a:cubicBezTo>
                  <a:cubicBezTo>
                    <a:pt x="321028" y="678025"/>
                    <a:pt x="330166" y="668886"/>
                    <a:pt x="341440" y="668886"/>
                  </a:cubicBezTo>
                  <a:close/>
                  <a:moveTo>
                    <a:pt x="292663" y="668886"/>
                  </a:moveTo>
                  <a:cubicBezTo>
                    <a:pt x="303937" y="668886"/>
                    <a:pt x="313076" y="678025"/>
                    <a:pt x="313076" y="689299"/>
                  </a:cubicBezTo>
                  <a:cubicBezTo>
                    <a:pt x="313076" y="700573"/>
                    <a:pt x="303937" y="709712"/>
                    <a:pt x="292663" y="709712"/>
                  </a:cubicBezTo>
                  <a:cubicBezTo>
                    <a:pt x="281389" y="709712"/>
                    <a:pt x="272251" y="700573"/>
                    <a:pt x="272251" y="689299"/>
                  </a:cubicBezTo>
                  <a:cubicBezTo>
                    <a:pt x="272251" y="678025"/>
                    <a:pt x="281389" y="668886"/>
                    <a:pt x="292663" y="668886"/>
                  </a:cubicBezTo>
                  <a:close/>
                  <a:moveTo>
                    <a:pt x="243886" y="668886"/>
                  </a:moveTo>
                  <a:cubicBezTo>
                    <a:pt x="255160" y="668886"/>
                    <a:pt x="264299" y="678025"/>
                    <a:pt x="264299" y="689299"/>
                  </a:cubicBezTo>
                  <a:cubicBezTo>
                    <a:pt x="264299" y="700573"/>
                    <a:pt x="255160" y="709712"/>
                    <a:pt x="243886" y="709712"/>
                  </a:cubicBezTo>
                  <a:cubicBezTo>
                    <a:pt x="232612" y="709712"/>
                    <a:pt x="223473" y="700573"/>
                    <a:pt x="223473" y="689299"/>
                  </a:cubicBezTo>
                  <a:cubicBezTo>
                    <a:pt x="223473" y="678025"/>
                    <a:pt x="232612" y="668886"/>
                    <a:pt x="243886" y="668886"/>
                  </a:cubicBezTo>
                  <a:close/>
                  <a:moveTo>
                    <a:pt x="195109" y="668886"/>
                  </a:moveTo>
                  <a:cubicBezTo>
                    <a:pt x="206383" y="668886"/>
                    <a:pt x="215522" y="678025"/>
                    <a:pt x="215522" y="689299"/>
                  </a:cubicBezTo>
                  <a:cubicBezTo>
                    <a:pt x="215522" y="700573"/>
                    <a:pt x="206383" y="709712"/>
                    <a:pt x="195109" y="709712"/>
                  </a:cubicBezTo>
                  <a:cubicBezTo>
                    <a:pt x="183835" y="709712"/>
                    <a:pt x="174696" y="700573"/>
                    <a:pt x="174696" y="689299"/>
                  </a:cubicBezTo>
                  <a:cubicBezTo>
                    <a:pt x="174696" y="678025"/>
                    <a:pt x="183835" y="668886"/>
                    <a:pt x="195109" y="668886"/>
                  </a:cubicBezTo>
                  <a:close/>
                  <a:moveTo>
                    <a:pt x="146332" y="668886"/>
                  </a:moveTo>
                  <a:cubicBezTo>
                    <a:pt x="157606" y="668886"/>
                    <a:pt x="166745" y="678025"/>
                    <a:pt x="166745" y="689299"/>
                  </a:cubicBezTo>
                  <a:cubicBezTo>
                    <a:pt x="166745" y="700573"/>
                    <a:pt x="157606" y="709712"/>
                    <a:pt x="146332" y="709712"/>
                  </a:cubicBezTo>
                  <a:cubicBezTo>
                    <a:pt x="135058" y="709712"/>
                    <a:pt x="125919" y="700573"/>
                    <a:pt x="125919" y="689299"/>
                  </a:cubicBezTo>
                  <a:cubicBezTo>
                    <a:pt x="125919" y="678025"/>
                    <a:pt x="135058" y="668886"/>
                    <a:pt x="146332" y="668886"/>
                  </a:cubicBezTo>
                  <a:close/>
                  <a:moveTo>
                    <a:pt x="97555" y="668886"/>
                  </a:moveTo>
                  <a:cubicBezTo>
                    <a:pt x="108829" y="668886"/>
                    <a:pt x="117968" y="678025"/>
                    <a:pt x="117968" y="689299"/>
                  </a:cubicBezTo>
                  <a:cubicBezTo>
                    <a:pt x="117968" y="700573"/>
                    <a:pt x="108829" y="709712"/>
                    <a:pt x="97555" y="709712"/>
                  </a:cubicBezTo>
                  <a:cubicBezTo>
                    <a:pt x="86281" y="709712"/>
                    <a:pt x="77142" y="700573"/>
                    <a:pt x="77142" y="689299"/>
                  </a:cubicBezTo>
                  <a:cubicBezTo>
                    <a:pt x="77142" y="678025"/>
                    <a:pt x="86281" y="668886"/>
                    <a:pt x="97555" y="668886"/>
                  </a:cubicBezTo>
                  <a:close/>
                  <a:moveTo>
                    <a:pt x="48778" y="668886"/>
                  </a:moveTo>
                  <a:cubicBezTo>
                    <a:pt x="60052" y="668886"/>
                    <a:pt x="69191" y="678025"/>
                    <a:pt x="69191" y="689299"/>
                  </a:cubicBezTo>
                  <a:cubicBezTo>
                    <a:pt x="69191" y="700573"/>
                    <a:pt x="60052" y="709712"/>
                    <a:pt x="48778" y="709712"/>
                  </a:cubicBezTo>
                  <a:cubicBezTo>
                    <a:pt x="37504" y="709712"/>
                    <a:pt x="28365" y="700573"/>
                    <a:pt x="28365" y="689299"/>
                  </a:cubicBezTo>
                  <a:cubicBezTo>
                    <a:pt x="28365" y="678025"/>
                    <a:pt x="37504" y="668886"/>
                    <a:pt x="48778" y="668886"/>
                  </a:cubicBezTo>
                  <a:close/>
                  <a:moveTo>
                    <a:pt x="2" y="668886"/>
                  </a:moveTo>
                  <a:cubicBezTo>
                    <a:pt x="11275" y="668886"/>
                    <a:pt x="20414" y="678025"/>
                    <a:pt x="20414" y="689299"/>
                  </a:cubicBezTo>
                  <a:cubicBezTo>
                    <a:pt x="20414" y="700573"/>
                    <a:pt x="11275" y="709712"/>
                    <a:pt x="2" y="709712"/>
                  </a:cubicBezTo>
                  <a:lnTo>
                    <a:pt x="0" y="709711"/>
                  </a:lnTo>
                  <a:lnTo>
                    <a:pt x="0" y="668887"/>
                  </a:lnTo>
                  <a:close/>
                  <a:moveTo>
                    <a:pt x="780434" y="614800"/>
                  </a:moveTo>
                  <a:cubicBezTo>
                    <a:pt x="786071" y="614800"/>
                    <a:pt x="791174" y="617085"/>
                    <a:pt x="794868" y="620779"/>
                  </a:cubicBezTo>
                  <a:lnTo>
                    <a:pt x="796523" y="624774"/>
                  </a:lnTo>
                  <a:lnTo>
                    <a:pt x="780248" y="646539"/>
                  </a:lnTo>
                  <a:lnTo>
                    <a:pt x="773298" y="654185"/>
                  </a:lnTo>
                  <a:lnTo>
                    <a:pt x="772488" y="654021"/>
                  </a:lnTo>
                  <a:cubicBezTo>
                    <a:pt x="765162" y="650923"/>
                    <a:pt x="760021" y="643668"/>
                    <a:pt x="760021" y="635213"/>
                  </a:cubicBezTo>
                  <a:cubicBezTo>
                    <a:pt x="760021" y="623939"/>
                    <a:pt x="769160" y="614800"/>
                    <a:pt x="780434" y="614800"/>
                  </a:cubicBezTo>
                  <a:close/>
                  <a:moveTo>
                    <a:pt x="731657" y="614800"/>
                  </a:moveTo>
                  <a:cubicBezTo>
                    <a:pt x="742931" y="614800"/>
                    <a:pt x="752070" y="623939"/>
                    <a:pt x="752070" y="635213"/>
                  </a:cubicBezTo>
                  <a:cubicBezTo>
                    <a:pt x="752070" y="646487"/>
                    <a:pt x="742931" y="655626"/>
                    <a:pt x="731657" y="655626"/>
                  </a:cubicBezTo>
                  <a:cubicBezTo>
                    <a:pt x="720383" y="655626"/>
                    <a:pt x="711244" y="646487"/>
                    <a:pt x="711244" y="635213"/>
                  </a:cubicBezTo>
                  <a:cubicBezTo>
                    <a:pt x="711244" y="623939"/>
                    <a:pt x="720383" y="614800"/>
                    <a:pt x="731657" y="614800"/>
                  </a:cubicBezTo>
                  <a:close/>
                  <a:moveTo>
                    <a:pt x="682880" y="614800"/>
                  </a:moveTo>
                  <a:cubicBezTo>
                    <a:pt x="694153" y="614800"/>
                    <a:pt x="703293" y="623939"/>
                    <a:pt x="703293" y="635213"/>
                  </a:cubicBezTo>
                  <a:cubicBezTo>
                    <a:pt x="703293" y="646487"/>
                    <a:pt x="694153" y="655626"/>
                    <a:pt x="682880" y="655626"/>
                  </a:cubicBezTo>
                  <a:cubicBezTo>
                    <a:pt x="671606" y="655626"/>
                    <a:pt x="662467" y="646487"/>
                    <a:pt x="662467" y="635213"/>
                  </a:cubicBezTo>
                  <a:cubicBezTo>
                    <a:pt x="662467" y="623939"/>
                    <a:pt x="671606" y="614800"/>
                    <a:pt x="682880" y="614800"/>
                  </a:cubicBezTo>
                  <a:close/>
                  <a:moveTo>
                    <a:pt x="634103" y="614800"/>
                  </a:moveTo>
                  <a:cubicBezTo>
                    <a:pt x="645377" y="614800"/>
                    <a:pt x="654516" y="623939"/>
                    <a:pt x="654516" y="635213"/>
                  </a:cubicBezTo>
                  <a:cubicBezTo>
                    <a:pt x="654516" y="646487"/>
                    <a:pt x="645377" y="655626"/>
                    <a:pt x="634103" y="655626"/>
                  </a:cubicBezTo>
                  <a:cubicBezTo>
                    <a:pt x="622829" y="655626"/>
                    <a:pt x="613690" y="646487"/>
                    <a:pt x="613690" y="635213"/>
                  </a:cubicBezTo>
                  <a:cubicBezTo>
                    <a:pt x="613690" y="623939"/>
                    <a:pt x="622829" y="614800"/>
                    <a:pt x="634103" y="614800"/>
                  </a:cubicBezTo>
                  <a:close/>
                  <a:moveTo>
                    <a:pt x="585326" y="614800"/>
                  </a:moveTo>
                  <a:cubicBezTo>
                    <a:pt x="596599" y="614800"/>
                    <a:pt x="605738" y="623939"/>
                    <a:pt x="605738" y="635213"/>
                  </a:cubicBezTo>
                  <a:cubicBezTo>
                    <a:pt x="605738" y="646487"/>
                    <a:pt x="596599" y="655626"/>
                    <a:pt x="585326" y="655626"/>
                  </a:cubicBezTo>
                  <a:cubicBezTo>
                    <a:pt x="574052" y="655626"/>
                    <a:pt x="564913" y="646487"/>
                    <a:pt x="564913" y="635213"/>
                  </a:cubicBezTo>
                  <a:cubicBezTo>
                    <a:pt x="564913" y="623939"/>
                    <a:pt x="574052" y="614800"/>
                    <a:pt x="585326" y="614800"/>
                  </a:cubicBezTo>
                  <a:close/>
                  <a:moveTo>
                    <a:pt x="536549" y="614800"/>
                  </a:moveTo>
                  <a:cubicBezTo>
                    <a:pt x="547822" y="614800"/>
                    <a:pt x="556961" y="623939"/>
                    <a:pt x="556961" y="635213"/>
                  </a:cubicBezTo>
                  <a:cubicBezTo>
                    <a:pt x="556961" y="646487"/>
                    <a:pt x="547822" y="655626"/>
                    <a:pt x="536549" y="655626"/>
                  </a:cubicBezTo>
                  <a:cubicBezTo>
                    <a:pt x="525275" y="655626"/>
                    <a:pt x="516136" y="646487"/>
                    <a:pt x="516136" y="635213"/>
                  </a:cubicBezTo>
                  <a:cubicBezTo>
                    <a:pt x="516136" y="623939"/>
                    <a:pt x="525275" y="614800"/>
                    <a:pt x="536549" y="614800"/>
                  </a:cubicBezTo>
                  <a:close/>
                  <a:moveTo>
                    <a:pt x="487772" y="614800"/>
                  </a:moveTo>
                  <a:cubicBezTo>
                    <a:pt x="499045" y="614800"/>
                    <a:pt x="508184" y="623939"/>
                    <a:pt x="508184" y="635213"/>
                  </a:cubicBezTo>
                  <a:cubicBezTo>
                    <a:pt x="508184" y="646487"/>
                    <a:pt x="499045" y="655626"/>
                    <a:pt x="487772" y="655626"/>
                  </a:cubicBezTo>
                  <a:cubicBezTo>
                    <a:pt x="476498" y="655626"/>
                    <a:pt x="467359" y="646487"/>
                    <a:pt x="467359" y="635213"/>
                  </a:cubicBezTo>
                  <a:cubicBezTo>
                    <a:pt x="467359" y="623939"/>
                    <a:pt x="476498" y="614800"/>
                    <a:pt x="487772" y="614800"/>
                  </a:cubicBezTo>
                  <a:close/>
                  <a:moveTo>
                    <a:pt x="438994" y="614800"/>
                  </a:moveTo>
                  <a:cubicBezTo>
                    <a:pt x="450268" y="614800"/>
                    <a:pt x="459407" y="623939"/>
                    <a:pt x="459407" y="635213"/>
                  </a:cubicBezTo>
                  <a:cubicBezTo>
                    <a:pt x="459407" y="646487"/>
                    <a:pt x="450268" y="655626"/>
                    <a:pt x="438994" y="655626"/>
                  </a:cubicBezTo>
                  <a:cubicBezTo>
                    <a:pt x="427721" y="655626"/>
                    <a:pt x="418582" y="646487"/>
                    <a:pt x="418582" y="635213"/>
                  </a:cubicBezTo>
                  <a:cubicBezTo>
                    <a:pt x="418582" y="623939"/>
                    <a:pt x="427721" y="614800"/>
                    <a:pt x="438994" y="614800"/>
                  </a:cubicBezTo>
                  <a:close/>
                  <a:moveTo>
                    <a:pt x="390217" y="614800"/>
                  </a:moveTo>
                  <a:cubicBezTo>
                    <a:pt x="401491" y="614800"/>
                    <a:pt x="410630" y="623939"/>
                    <a:pt x="410630" y="635213"/>
                  </a:cubicBezTo>
                  <a:cubicBezTo>
                    <a:pt x="410630" y="646487"/>
                    <a:pt x="401491" y="655626"/>
                    <a:pt x="390217" y="655626"/>
                  </a:cubicBezTo>
                  <a:cubicBezTo>
                    <a:pt x="378944" y="655626"/>
                    <a:pt x="369805" y="646487"/>
                    <a:pt x="369805" y="635213"/>
                  </a:cubicBezTo>
                  <a:cubicBezTo>
                    <a:pt x="369805" y="623939"/>
                    <a:pt x="378944" y="614800"/>
                    <a:pt x="390217" y="614800"/>
                  </a:cubicBezTo>
                  <a:close/>
                  <a:moveTo>
                    <a:pt x="341440" y="614800"/>
                  </a:moveTo>
                  <a:cubicBezTo>
                    <a:pt x="352714" y="614800"/>
                    <a:pt x="361853" y="623939"/>
                    <a:pt x="361853" y="635213"/>
                  </a:cubicBezTo>
                  <a:cubicBezTo>
                    <a:pt x="361853" y="646487"/>
                    <a:pt x="352714" y="655626"/>
                    <a:pt x="341440" y="655626"/>
                  </a:cubicBezTo>
                  <a:cubicBezTo>
                    <a:pt x="330166" y="655626"/>
                    <a:pt x="321028" y="646487"/>
                    <a:pt x="321028" y="635213"/>
                  </a:cubicBezTo>
                  <a:cubicBezTo>
                    <a:pt x="321028" y="623939"/>
                    <a:pt x="330166" y="614800"/>
                    <a:pt x="341440" y="614800"/>
                  </a:cubicBezTo>
                  <a:close/>
                  <a:moveTo>
                    <a:pt x="292663" y="614800"/>
                  </a:moveTo>
                  <a:cubicBezTo>
                    <a:pt x="303937" y="614800"/>
                    <a:pt x="313076" y="623939"/>
                    <a:pt x="313076" y="635213"/>
                  </a:cubicBezTo>
                  <a:cubicBezTo>
                    <a:pt x="313076" y="646487"/>
                    <a:pt x="303937" y="655626"/>
                    <a:pt x="292663" y="655626"/>
                  </a:cubicBezTo>
                  <a:cubicBezTo>
                    <a:pt x="281389" y="655626"/>
                    <a:pt x="272251" y="646487"/>
                    <a:pt x="272251" y="635213"/>
                  </a:cubicBezTo>
                  <a:cubicBezTo>
                    <a:pt x="272251" y="623939"/>
                    <a:pt x="281389" y="614800"/>
                    <a:pt x="292663" y="614800"/>
                  </a:cubicBezTo>
                  <a:close/>
                  <a:moveTo>
                    <a:pt x="243886" y="614800"/>
                  </a:moveTo>
                  <a:cubicBezTo>
                    <a:pt x="255160" y="614800"/>
                    <a:pt x="264299" y="623939"/>
                    <a:pt x="264299" y="635213"/>
                  </a:cubicBezTo>
                  <a:cubicBezTo>
                    <a:pt x="264299" y="646487"/>
                    <a:pt x="255160" y="655626"/>
                    <a:pt x="243886" y="655626"/>
                  </a:cubicBezTo>
                  <a:cubicBezTo>
                    <a:pt x="232612" y="655626"/>
                    <a:pt x="223473" y="646487"/>
                    <a:pt x="223473" y="635213"/>
                  </a:cubicBezTo>
                  <a:cubicBezTo>
                    <a:pt x="223473" y="623939"/>
                    <a:pt x="232612" y="614800"/>
                    <a:pt x="243886" y="614800"/>
                  </a:cubicBezTo>
                  <a:close/>
                  <a:moveTo>
                    <a:pt x="195109" y="614800"/>
                  </a:moveTo>
                  <a:cubicBezTo>
                    <a:pt x="206383" y="614800"/>
                    <a:pt x="215522" y="623939"/>
                    <a:pt x="215522" y="635213"/>
                  </a:cubicBezTo>
                  <a:cubicBezTo>
                    <a:pt x="215522" y="646487"/>
                    <a:pt x="206383" y="655626"/>
                    <a:pt x="195109" y="655626"/>
                  </a:cubicBezTo>
                  <a:cubicBezTo>
                    <a:pt x="183835" y="655626"/>
                    <a:pt x="174696" y="646487"/>
                    <a:pt x="174696" y="635213"/>
                  </a:cubicBezTo>
                  <a:cubicBezTo>
                    <a:pt x="174696" y="623939"/>
                    <a:pt x="183835" y="614800"/>
                    <a:pt x="195109" y="614800"/>
                  </a:cubicBezTo>
                  <a:close/>
                  <a:moveTo>
                    <a:pt x="146332" y="614800"/>
                  </a:moveTo>
                  <a:cubicBezTo>
                    <a:pt x="157606" y="614800"/>
                    <a:pt x="166745" y="623939"/>
                    <a:pt x="166745" y="635213"/>
                  </a:cubicBezTo>
                  <a:cubicBezTo>
                    <a:pt x="166745" y="646487"/>
                    <a:pt x="157606" y="655626"/>
                    <a:pt x="146332" y="655626"/>
                  </a:cubicBezTo>
                  <a:cubicBezTo>
                    <a:pt x="135058" y="655626"/>
                    <a:pt x="125919" y="646487"/>
                    <a:pt x="125919" y="635213"/>
                  </a:cubicBezTo>
                  <a:cubicBezTo>
                    <a:pt x="125919" y="623939"/>
                    <a:pt x="135058" y="614800"/>
                    <a:pt x="146332" y="614800"/>
                  </a:cubicBezTo>
                  <a:close/>
                  <a:moveTo>
                    <a:pt x="97555" y="614800"/>
                  </a:moveTo>
                  <a:cubicBezTo>
                    <a:pt x="108829" y="614800"/>
                    <a:pt x="117968" y="623939"/>
                    <a:pt x="117968" y="635213"/>
                  </a:cubicBezTo>
                  <a:cubicBezTo>
                    <a:pt x="117968" y="646487"/>
                    <a:pt x="108829" y="655626"/>
                    <a:pt x="97555" y="655626"/>
                  </a:cubicBezTo>
                  <a:cubicBezTo>
                    <a:pt x="86281" y="655626"/>
                    <a:pt x="77142" y="646487"/>
                    <a:pt x="77142" y="635213"/>
                  </a:cubicBezTo>
                  <a:cubicBezTo>
                    <a:pt x="77142" y="623939"/>
                    <a:pt x="86281" y="614800"/>
                    <a:pt x="97555" y="614800"/>
                  </a:cubicBezTo>
                  <a:close/>
                  <a:moveTo>
                    <a:pt x="48778" y="614800"/>
                  </a:moveTo>
                  <a:cubicBezTo>
                    <a:pt x="60052" y="614800"/>
                    <a:pt x="69191" y="623939"/>
                    <a:pt x="69191" y="635213"/>
                  </a:cubicBezTo>
                  <a:cubicBezTo>
                    <a:pt x="69191" y="646487"/>
                    <a:pt x="60052" y="655626"/>
                    <a:pt x="48778" y="655626"/>
                  </a:cubicBezTo>
                  <a:cubicBezTo>
                    <a:pt x="37504" y="655626"/>
                    <a:pt x="28365" y="646487"/>
                    <a:pt x="28365" y="635213"/>
                  </a:cubicBezTo>
                  <a:cubicBezTo>
                    <a:pt x="28365" y="623939"/>
                    <a:pt x="37504" y="614800"/>
                    <a:pt x="48778" y="614800"/>
                  </a:cubicBezTo>
                  <a:close/>
                  <a:moveTo>
                    <a:pt x="2" y="614800"/>
                  </a:moveTo>
                  <a:cubicBezTo>
                    <a:pt x="11275" y="614800"/>
                    <a:pt x="20414" y="623939"/>
                    <a:pt x="20414" y="635213"/>
                  </a:cubicBezTo>
                  <a:cubicBezTo>
                    <a:pt x="20414" y="646487"/>
                    <a:pt x="11275" y="655626"/>
                    <a:pt x="2" y="655626"/>
                  </a:cubicBezTo>
                  <a:lnTo>
                    <a:pt x="0" y="655625"/>
                  </a:lnTo>
                  <a:lnTo>
                    <a:pt x="0" y="614801"/>
                  </a:lnTo>
                  <a:close/>
                  <a:moveTo>
                    <a:pt x="829211" y="560714"/>
                  </a:moveTo>
                  <a:cubicBezTo>
                    <a:pt x="832029" y="560714"/>
                    <a:pt x="834714" y="561285"/>
                    <a:pt x="837157" y="562318"/>
                  </a:cubicBezTo>
                  <a:lnTo>
                    <a:pt x="840828" y="564793"/>
                  </a:lnTo>
                  <a:lnTo>
                    <a:pt x="838456" y="568698"/>
                  </a:lnTo>
                  <a:lnTo>
                    <a:pt x="817164" y="597170"/>
                  </a:lnTo>
                  <a:lnTo>
                    <a:pt x="814777" y="595561"/>
                  </a:lnTo>
                  <a:cubicBezTo>
                    <a:pt x="811083" y="591867"/>
                    <a:pt x="808798" y="586764"/>
                    <a:pt x="808798" y="581127"/>
                  </a:cubicBezTo>
                  <a:cubicBezTo>
                    <a:pt x="808798" y="569853"/>
                    <a:pt x="817937" y="560714"/>
                    <a:pt x="829211" y="560714"/>
                  </a:cubicBezTo>
                  <a:close/>
                  <a:moveTo>
                    <a:pt x="780434" y="560714"/>
                  </a:moveTo>
                  <a:cubicBezTo>
                    <a:pt x="791708" y="560714"/>
                    <a:pt x="800847" y="569853"/>
                    <a:pt x="800847" y="581127"/>
                  </a:cubicBezTo>
                  <a:cubicBezTo>
                    <a:pt x="800847" y="592400"/>
                    <a:pt x="791708" y="601539"/>
                    <a:pt x="780434" y="601539"/>
                  </a:cubicBezTo>
                  <a:cubicBezTo>
                    <a:pt x="769160" y="601539"/>
                    <a:pt x="760021" y="592400"/>
                    <a:pt x="760021" y="581127"/>
                  </a:cubicBezTo>
                  <a:cubicBezTo>
                    <a:pt x="760021" y="569853"/>
                    <a:pt x="769160" y="560714"/>
                    <a:pt x="780434" y="560714"/>
                  </a:cubicBezTo>
                  <a:close/>
                  <a:moveTo>
                    <a:pt x="731657" y="560714"/>
                  </a:moveTo>
                  <a:cubicBezTo>
                    <a:pt x="742931" y="560714"/>
                    <a:pt x="752070" y="569853"/>
                    <a:pt x="752070" y="581127"/>
                  </a:cubicBezTo>
                  <a:cubicBezTo>
                    <a:pt x="752070" y="592400"/>
                    <a:pt x="742931" y="601539"/>
                    <a:pt x="731657" y="601539"/>
                  </a:cubicBezTo>
                  <a:cubicBezTo>
                    <a:pt x="720383" y="601539"/>
                    <a:pt x="711244" y="592400"/>
                    <a:pt x="711244" y="581127"/>
                  </a:cubicBezTo>
                  <a:cubicBezTo>
                    <a:pt x="711244" y="569853"/>
                    <a:pt x="720383" y="560714"/>
                    <a:pt x="731657" y="560714"/>
                  </a:cubicBezTo>
                  <a:close/>
                  <a:moveTo>
                    <a:pt x="682880" y="560714"/>
                  </a:moveTo>
                  <a:cubicBezTo>
                    <a:pt x="694153" y="560714"/>
                    <a:pt x="703293" y="569853"/>
                    <a:pt x="703293" y="581127"/>
                  </a:cubicBezTo>
                  <a:cubicBezTo>
                    <a:pt x="703293" y="592400"/>
                    <a:pt x="694153" y="601539"/>
                    <a:pt x="682880" y="601539"/>
                  </a:cubicBezTo>
                  <a:cubicBezTo>
                    <a:pt x="671606" y="601539"/>
                    <a:pt x="662467" y="592400"/>
                    <a:pt x="662467" y="581127"/>
                  </a:cubicBezTo>
                  <a:cubicBezTo>
                    <a:pt x="662467" y="569853"/>
                    <a:pt x="671606" y="560714"/>
                    <a:pt x="682880" y="560714"/>
                  </a:cubicBezTo>
                  <a:close/>
                  <a:moveTo>
                    <a:pt x="634103" y="560714"/>
                  </a:moveTo>
                  <a:cubicBezTo>
                    <a:pt x="645377" y="560714"/>
                    <a:pt x="654516" y="569853"/>
                    <a:pt x="654516" y="581127"/>
                  </a:cubicBezTo>
                  <a:cubicBezTo>
                    <a:pt x="654516" y="592400"/>
                    <a:pt x="645377" y="601539"/>
                    <a:pt x="634103" y="601539"/>
                  </a:cubicBezTo>
                  <a:cubicBezTo>
                    <a:pt x="622829" y="601539"/>
                    <a:pt x="613690" y="592400"/>
                    <a:pt x="613690" y="581127"/>
                  </a:cubicBezTo>
                  <a:cubicBezTo>
                    <a:pt x="613690" y="569853"/>
                    <a:pt x="622829" y="560714"/>
                    <a:pt x="634103" y="560714"/>
                  </a:cubicBezTo>
                  <a:close/>
                  <a:moveTo>
                    <a:pt x="585326" y="560714"/>
                  </a:moveTo>
                  <a:cubicBezTo>
                    <a:pt x="596599" y="560714"/>
                    <a:pt x="605738" y="569853"/>
                    <a:pt x="605738" y="581127"/>
                  </a:cubicBezTo>
                  <a:cubicBezTo>
                    <a:pt x="605738" y="592400"/>
                    <a:pt x="596599" y="601539"/>
                    <a:pt x="585326" y="601539"/>
                  </a:cubicBezTo>
                  <a:cubicBezTo>
                    <a:pt x="574052" y="601539"/>
                    <a:pt x="564913" y="592400"/>
                    <a:pt x="564913" y="581127"/>
                  </a:cubicBezTo>
                  <a:cubicBezTo>
                    <a:pt x="564913" y="569853"/>
                    <a:pt x="574052" y="560714"/>
                    <a:pt x="585326" y="560714"/>
                  </a:cubicBezTo>
                  <a:close/>
                  <a:moveTo>
                    <a:pt x="536549" y="560714"/>
                  </a:moveTo>
                  <a:cubicBezTo>
                    <a:pt x="547822" y="560714"/>
                    <a:pt x="556961" y="569853"/>
                    <a:pt x="556961" y="581127"/>
                  </a:cubicBezTo>
                  <a:cubicBezTo>
                    <a:pt x="556961" y="592400"/>
                    <a:pt x="547822" y="601539"/>
                    <a:pt x="536549" y="601539"/>
                  </a:cubicBezTo>
                  <a:cubicBezTo>
                    <a:pt x="525275" y="601539"/>
                    <a:pt x="516136" y="592400"/>
                    <a:pt x="516136" y="581127"/>
                  </a:cubicBezTo>
                  <a:cubicBezTo>
                    <a:pt x="516136" y="569853"/>
                    <a:pt x="525275" y="560714"/>
                    <a:pt x="536549" y="560714"/>
                  </a:cubicBezTo>
                  <a:close/>
                  <a:moveTo>
                    <a:pt x="487772" y="560714"/>
                  </a:moveTo>
                  <a:cubicBezTo>
                    <a:pt x="499045" y="560714"/>
                    <a:pt x="508184" y="569853"/>
                    <a:pt x="508184" y="581127"/>
                  </a:cubicBezTo>
                  <a:cubicBezTo>
                    <a:pt x="508184" y="592400"/>
                    <a:pt x="499045" y="601539"/>
                    <a:pt x="487772" y="601539"/>
                  </a:cubicBezTo>
                  <a:cubicBezTo>
                    <a:pt x="476498" y="601539"/>
                    <a:pt x="467359" y="592400"/>
                    <a:pt x="467359" y="581127"/>
                  </a:cubicBezTo>
                  <a:cubicBezTo>
                    <a:pt x="467359" y="569853"/>
                    <a:pt x="476498" y="560714"/>
                    <a:pt x="487772" y="560714"/>
                  </a:cubicBezTo>
                  <a:close/>
                  <a:moveTo>
                    <a:pt x="438994" y="560714"/>
                  </a:moveTo>
                  <a:cubicBezTo>
                    <a:pt x="450268" y="560714"/>
                    <a:pt x="459407" y="569853"/>
                    <a:pt x="459407" y="581127"/>
                  </a:cubicBezTo>
                  <a:cubicBezTo>
                    <a:pt x="459407" y="592400"/>
                    <a:pt x="450268" y="601539"/>
                    <a:pt x="438994" y="601539"/>
                  </a:cubicBezTo>
                  <a:cubicBezTo>
                    <a:pt x="427721" y="601539"/>
                    <a:pt x="418582" y="592400"/>
                    <a:pt x="418582" y="581127"/>
                  </a:cubicBezTo>
                  <a:cubicBezTo>
                    <a:pt x="418582" y="569853"/>
                    <a:pt x="427721" y="560714"/>
                    <a:pt x="438994" y="560714"/>
                  </a:cubicBezTo>
                  <a:close/>
                  <a:moveTo>
                    <a:pt x="390217" y="560714"/>
                  </a:moveTo>
                  <a:cubicBezTo>
                    <a:pt x="401491" y="560714"/>
                    <a:pt x="410630" y="569853"/>
                    <a:pt x="410630" y="581127"/>
                  </a:cubicBezTo>
                  <a:cubicBezTo>
                    <a:pt x="410630" y="592400"/>
                    <a:pt x="401491" y="601539"/>
                    <a:pt x="390217" y="601539"/>
                  </a:cubicBezTo>
                  <a:cubicBezTo>
                    <a:pt x="378944" y="601539"/>
                    <a:pt x="369805" y="592400"/>
                    <a:pt x="369805" y="581127"/>
                  </a:cubicBezTo>
                  <a:cubicBezTo>
                    <a:pt x="369805" y="569853"/>
                    <a:pt x="378944" y="560714"/>
                    <a:pt x="390217" y="560714"/>
                  </a:cubicBezTo>
                  <a:close/>
                  <a:moveTo>
                    <a:pt x="341440" y="560714"/>
                  </a:moveTo>
                  <a:cubicBezTo>
                    <a:pt x="352714" y="560714"/>
                    <a:pt x="361853" y="569853"/>
                    <a:pt x="361853" y="581127"/>
                  </a:cubicBezTo>
                  <a:cubicBezTo>
                    <a:pt x="361853" y="592400"/>
                    <a:pt x="352714" y="601539"/>
                    <a:pt x="341440" y="601539"/>
                  </a:cubicBezTo>
                  <a:cubicBezTo>
                    <a:pt x="330166" y="601539"/>
                    <a:pt x="321028" y="592400"/>
                    <a:pt x="321028" y="581127"/>
                  </a:cubicBezTo>
                  <a:cubicBezTo>
                    <a:pt x="321028" y="569853"/>
                    <a:pt x="330166" y="560714"/>
                    <a:pt x="341440" y="560714"/>
                  </a:cubicBezTo>
                  <a:close/>
                  <a:moveTo>
                    <a:pt x="292663" y="560714"/>
                  </a:moveTo>
                  <a:cubicBezTo>
                    <a:pt x="303937" y="560714"/>
                    <a:pt x="313076" y="569853"/>
                    <a:pt x="313076" y="581127"/>
                  </a:cubicBezTo>
                  <a:cubicBezTo>
                    <a:pt x="313076" y="592400"/>
                    <a:pt x="303937" y="601539"/>
                    <a:pt x="292663" y="601539"/>
                  </a:cubicBezTo>
                  <a:cubicBezTo>
                    <a:pt x="281389" y="601539"/>
                    <a:pt x="272251" y="592400"/>
                    <a:pt x="272251" y="581127"/>
                  </a:cubicBezTo>
                  <a:cubicBezTo>
                    <a:pt x="272251" y="569853"/>
                    <a:pt x="281389" y="560714"/>
                    <a:pt x="292663" y="560714"/>
                  </a:cubicBezTo>
                  <a:close/>
                  <a:moveTo>
                    <a:pt x="243886" y="560714"/>
                  </a:moveTo>
                  <a:cubicBezTo>
                    <a:pt x="255160" y="560714"/>
                    <a:pt x="264299" y="569853"/>
                    <a:pt x="264299" y="581127"/>
                  </a:cubicBezTo>
                  <a:cubicBezTo>
                    <a:pt x="264299" y="592400"/>
                    <a:pt x="255160" y="601539"/>
                    <a:pt x="243886" y="601539"/>
                  </a:cubicBezTo>
                  <a:cubicBezTo>
                    <a:pt x="232612" y="601539"/>
                    <a:pt x="223473" y="592400"/>
                    <a:pt x="223473" y="581127"/>
                  </a:cubicBezTo>
                  <a:cubicBezTo>
                    <a:pt x="223473" y="569853"/>
                    <a:pt x="232612" y="560714"/>
                    <a:pt x="243886" y="560714"/>
                  </a:cubicBezTo>
                  <a:close/>
                  <a:moveTo>
                    <a:pt x="195109" y="560714"/>
                  </a:moveTo>
                  <a:cubicBezTo>
                    <a:pt x="206383" y="560714"/>
                    <a:pt x="215522" y="569853"/>
                    <a:pt x="215522" y="581127"/>
                  </a:cubicBezTo>
                  <a:cubicBezTo>
                    <a:pt x="215522" y="592400"/>
                    <a:pt x="206383" y="601539"/>
                    <a:pt x="195109" y="601539"/>
                  </a:cubicBezTo>
                  <a:cubicBezTo>
                    <a:pt x="183835" y="601539"/>
                    <a:pt x="174696" y="592400"/>
                    <a:pt x="174696" y="581127"/>
                  </a:cubicBezTo>
                  <a:cubicBezTo>
                    <a:pt x="174696" y="569853"/>
                    <a:pt x="183835" y="560714"/>
                    <a:pt x="195109" y="560714"/>
                  </a:cubicBezTo>
                  <a:close/>
                  <a:moveTo>
                    <a:pt x="146332" y="560714"/>
                  </a:moveTo>
                  <a:cubicBezTo>
                    <a:pt x="157606" y="560714"/>
                    <a:pt x="166745" y="569853"/>
                    <a:pt x="166745" y="581127"/>
                  </a:cubicBezTo>
                  <a:cubicBezTo>
                    <a:pt x="166745" y="592400"/>
                    <a:pt x="157606" y="601539"/>
                    <a:pt x="146332" y="601539"/>
                  </a:cubicBezTo>
                  <a:cubicBezTo>
                    <a:pt x="135058" y="601539"/>
                    <a:pt x="125919" y="592400"/>
                    <a:pt x="125919" y="581127"/>
                  </a:cubicBezTo>
                  <a:cubicBezTo>
                    <a:pt x="125919" y="569853"/>
                    <a:pt x="135058" y="560714"/>
                    <a:pt x="146332" y="560714"/>
                  </a:cubicBezTo>
                  <a:close/>
                  <a:moveTo>
                    <a:pt x="97555" y="560714"/>
                  </a:moveTo>
                  <a:cubicBezTo>
                    <a:pt x="108829" y="560714"/>
                    <a:pt x="117968" y="569853"/>
                    <a:pt x="117968" y="581127"/>
                  </a:cubicBezTo>
                  <a:cubicBezTo>
                    <a:pt x="117968" y="592400"/>
                    <a:pt x="108829" y="601539"/>
                    <a:pt x="97555" y="601539"/>
                  </a:cubicBezTo>
                  <a:cubicBezTo>
                    <a:pt x="86281" y="601539"/>
                    <a:pt x="77142" y="592400"/>
                    <a:pt x="77142" y="581127"/>
                  </a:cubicBezTo>
                  <a:cubicBezTo>
                    <a:pt x="77142" y="569853"/>
                    <a:pt x="86281" y="560714"/>
                    <a:pt x="97555" y="560714"/>
                  </a:cubicBezTo>
                  <a:close/>
                  <a:moveTo>
                    <a:pt x="48778" y="560714"/>
                  </a:moveTo>
                  <a:cubicBezTo>
                    <a:pt x="60052" y="560714"/>
                    <a:pt x="69191" y="569853"/>
                    <a:pt x="69191" y="581127"/>
                  </a:cubicBezTo>
                  <a:cubicBezTo>
                    <a:pt x="69191" y="592400"/>
                    <a:pt x="60052" y="601539"/>
                    <a:pt x="48778" y="601539"/>
                  </a:cubicBezTo>
                  <a:cubicBezTo>
                    <a:pt x="37504" y="601539"/>
                    <a:pt x="28365" y="592400"/>
                    <a:pt x="28365" y="581127"/>
                  </a:cubicBezTo>
                  <a:cubicBezTo>
                    <a:pt x="28365" y="569853"/>
                    <a:pt x="37504" y="560714"/>
                    <a:pt x="48778" y="560714"/>
                  </a:cubicBezTo>
                  <a:close/>
                  <a:moveTo>
                    <a:pt x="2" y="560714"/>
                  </a:moveTo>
                  <a:cubicBezTo>
                    <a:pt x="11275" y="560714"/>
                    <a:pt x="20414" y="569853"/>
                    <a:pt x="20414" y="581127"/>
                  </a:cubicBezTo>
                  <a:cubicBezTo>
                    <a:pt x="20414" y="592400"/>
                    <a:pt x="11275" y="601539"/>
                    <a:pt x="2" y="601539"/>
                  </a:cubicBezTo>
                  <a:lnTo>
                    <a:pt x="0" y="601538"/>
                  </a:lnTo>
                  <a:lnTo>
                    <a:pt x="0" y="560715"/>
                  </a:lnTo>
                  <a:close/>
                  <a:moveTo>
                    <a:pt x="875909" y="507047"/>
                  </a:moveTo>
                  <a:lnTo>
                    <a:pt x="860084" y="533097"/>
                  </a:lnTo>
                  <a:lnTo>
                    <a:pt x="857575" y="527040"/>
                  </a:lnTo>
                  <a:cubicBezTo>
                    <a:pt x="857575" y="518585"/>
                    <a:pt x="862716" y="511331"/>
                    <a:pt x="870042" y="508232"/>
                  </a:cubicBezTo>
                  <a:close/>
                  <a:moveTo>
                    <a:pt x="829211" y="506628"/>
                  </a:moveTo>
                  <a:cubicBezTo>
                    <a:pt x="840485" y="506628"/>
                    <a:pt x="849624" y="515767"/>
                    <a:pt x="849624" y="527040"/>
                  </a:cubicBezTo>
                  <a:cubicBezTo>
                    <a:pt x="849624" y="538314"/>
                    <a:pt x="840485" y="547453"/>
                    <a:pt x="829211" y="547453"/>
                  </a:cubicBezTo>
                  <a:cubicBezTo>
                    <a:pt x="817937" y="547453"/>
                    <a:pt x="808798" y="538314"/>
                    <a:pt x="808798" y="527040"/>
                  </a:cubicBezTo>
                  <a:cubicBezTo>
                    <a:pt x="808798" y="515767"/>
                    <a:pt x="817937" y="506628"/>
                    <a:pt x="829211" y="506628"/>
                  </a:cubicBezTo>
                  <a:close/>
                  <a:moveTo>
                    <a:pt x="780434" y="506628"/>
                  </a:moveTo>
                  <a:cubicBezTo>
                    <a:pt x="791708" y="506628"/>
                    <a:pt x="800847" y="515767"/>
                    <a:pt x="800847" y="527040"/>
                  </a:cubicBezTo>
                  <a:cubicBezTo>
                    <a:pt x="800847" y="538314"/>
                    <a:pt x="791708" y="547453"/>
                    <a:pt x="780434" y="547453"/>
                  </a:cubicBezTo>
                  <a:cubicBezTo>
                    <a:pt x="769160" y="547453"/>
                    <a:pt x="760021" y="538314"/>
                    <a:pt x="760021" y="527040"/>
                  </a:cubicBezTo>
                  <a:cubicBezTo>
                    <a:pt x="760021" y="515767"/>
                    <a:pt x="769160" y="506628"/>
                    <a:pt x="780434" y="506628"/>
                  </a:cubicBezTo>
                  <a:close/>
                  <a:moveTo>
                    <a:pt x="731657" y="506628"/>
                  </a:moveTo>
                  <a:cubicBezTo>
                    <a:pt x="742931" y="506628"/>
                    <a:pt x="752070" y="515767"/>
                    <a:pt x="752070" y="527040"/>
                  </a:cubicBezTo>
                  <a:cubicBezTo>
                    <a:pt x="752070" y="538314"/>
                    <a:pt x="742931" y="547453"/>
                    <a:pt x="731657" y="547453"/>
                  </a:cubicBezTo>
                  <a:cubicBezTo>
                    <a:pt x="720383" y="547453"/>
                    <a:pt x="711244" y="538314"/>
                    <a:pt x="711244" y="527040"/>
                  </a:cubicBezTo>
                  <a:cubicBezTo>
                    <a:pt x="711244" y="515767"/>
                    <a:pt x="720383" y="506628"/>
                    <a:pt x="731657" y="506628"/>
                  </a:cubicBezTo>
                  <a:close/>
                  <a:moveTo>
                    <a:pt x="682880" y="506628"/>
                  </a:moveTo>
                  <a:cubicBezTo>
                    <a:pt x="694153" y="506628"/>
                    <a:pt x="703293" y="515767"/>
                    <a:pt x="703293" y="527040"/>
                  </a:cubicBezTo>
                  <a:cubicBezTo>
                    <a:pt x="703293" y="538314"/>
                    <a:pt x="694153" y="547453"/>
                    <a:pt x="682880" y="547453"/>
                  </a:cubicBezTo>
                  <a:cubicBezTo>
                    <a:pt x="671606" y="547453"/>
                    <a:pt x="662467" y="538314"/>
                    <a:pt x="662467" y="527040"/>
                  </a:cubicBezTo>
                  <a:cubicBezTo>
                    <a:pt x="662467" y="515767"/>
                    <a:pt x="671606" y="506628"/>
                    <a:pt x="682880" y="506628"/>
                  </a:cubicBezTo>
                  <a:close/>
                  <a:moveTo>
                    <a:pt x="634103" y="506628"/>
                  </a:moveTo>
                  <a:cubicBezTo>
                    <a:pt x="645377" y="506628"/>
                    <a:pt x="654516" y="515767"/>
                    <a:pt x="654516" y="527040"/>
                  </a:cubicBezTo>
                  <a:cubicBezTo>
                    <a:pt x="654516" y="538314"/>
                    <a:pt x="645377" y="547453"/>
                    <a:pt x="634103" y="547453"/>
                  </a:cubicBezTo>
                  <a:cubicBezTo>
                    <a:pt x="622829" y="547453"/>
                    <a:pt x="613690" y="538314"/>
                    <a:pt x="613690" y="527040"/>
                  </a:cubicBezTo>
                  <a:cubicBezTo>
                    <a:pt x="613690" y="515767"/>
                    <a:pt x="622829" y="506628"/>
                    <a:pt x="634103" y="506628"/>
                  </a:cubicBezTo>
                  <a:close/>
                  <a:moveTo>
                    <a:pt x="585326" y="506628"/>
                  </a:moveTo>
                  <a:cubicBezTo>
                    <a:pt x="596599" y="506628"/>
                    <a:pt x="605738" y="515767"/>
                    <a:pt x="605738" y="527040"/>
                  </a:cubicBezTo>
                  <a:cubicBezTo>
                    <a:pt x="605738" y="538314"/>
                    <a:pt x="596599" y="547453"/>
                    <a:pt x="585326" y="547453"/>
                  </a:cubicBezTo>
                  <a:cubicBezTo>
                    <a:pt x="574052" y="547453"/>
                    <a:pt x="564913" y="538314"/>
                    <a:pt x="564913" y="527040"/>
                  </a:cubicBezTo>
                  <a:cubicBezTo>
                    <a:pt x="564913" y="515767"/>
                    <a:pt x="574052" y="506628"/>
                    <a:pt x="585326" y="506628"/>
                  </a:cubicBezTo>
                  <a:close/>
                  <a:moveTo>
                    <a:pt x="536549" y="506628"/>
                  </a:moveTo>
                  <a:cubicBezTo>
                    <a:pt x="547822" y="506628"/>
                    <a:pt x="556961" y="515767"/>
                    <a:pt x="556961" y="527040"/>
                  </a:cubicBezTo>
                  <a:cubicBezTo>
                    <a:pt x="556961" y="538314"/>
                    <a:pt x="547822" y="547453"/>
                    <a:pt x="536549" y="547453"/>
                  </a:cubicBezTo>
                  <a:cubicBezTo>
                    <a:pt x="525275" y="547453"/>
                    <a:pt x="516136" y="538314"/>
                    <a:pt x="516136" y="527040"/>
                  </a:cubicBezTo>
                  <a:cubicBezTo>
                    <a:pt x="516136" y="515767"/>
                    <a:pt x="525275" y="506628"/>
                    <a:pt x="536549" y="506628"/>
                  </a:cubicBezTo>
                  <a:close/>
                  <a:moveTo>
                    <a:pt x="487772" y="506628"/>
                  </a:moveTo>
                  <a:cubicBezTo>
                    <a:pt x="499045" y="506628"/>
                    <a:pt x="508184" y="515767"/>
                    <a:pt x="508184" y="527040"/>
                  </a:cubicBezTo>
                  <a:cubicBezTo>
                    <a:pt x="508184" y="538314"/>
                    <a:pt x="499045" y="547453"/>
                    <a:pt x="487772" y="547453"/>
                  </a:cubicBezTo>
                  <a:cubicBezTo>
                    <a:pt x="476498" y="547453"/>
                    <a:pt x="467359" y="538314"/>
                    <a:pt x="467359" y="527040"/>
                  </a:cubicBezTo>
                  <a:cubicBezTo>
                    <a:pt x="467359" y="515767"/>
                    <a:pt x="476498" y="506628"/>
                    <a:pt x="487772" y="506628"/>
                  </a:cubicBezTo>
                  <a:close/>
                  <a:moveTo>
                    <a:pt x="438994" y="506628"/>
                  </a:moveTo>
                  <a:cubicBezTo>
                    <a:pt x="450268" y="506628"/>
                    <a:pt x="459407" y="515767"/>
                    <a:pt x="459407" y="527040"/>
                  </a:cubicBezTo>
                  <a:cubicBezTo>
                    <a:pt x="459407" y="538314"/>
                    <a:pt x="450268" y="547453"/>
                    <a:pt x="438994" y="547453"/>
                  </a:cubicBezTo>
                  <a:cubicBezTo>
                    <a:pt x="427721" y="547453"/>
                    <a:pt x="418582" y="538314"/>
                    <a:pt x="418582" y="527040"/>
                  </a:cubicBezTo>
                  <a:cubicBezTo>
                    <a:pt x="418582" y="515767"/>
                    <a:pt x="427721" y="506628"/>
                    <a:pt x="438994" y="506628"/>
                  </a:cubicBezTo>
                  <a:close/>
                  <a:moveTo>
                    <a:pt x="390217" y="506628"/>
                  </a:moveTo>
                  <a:cubicBezTo>
                    <a:pt x="401491" y="506628"/>
                    <a:pt x="410630" y="515767"/>
                    <a:pt x="410630" y="527040"/>
                  </a:cubicBezTo>
                  <a:cubicBezTo>
                    <a:pt x="410630" y="538314"/>
                    <a:pt x="401491" y="547453"/>
                    <a:pt x="390217" y="547453"/>
                  </a:cubicBezTo>
                  <a:cubicBezTo>
                    <a:pt x="378944" y="547453"/>
                    <a:pt x="369805" y="538314"/>
                    <a:pt x="369805" y="527040"/>
                  </a:cubicBezTo>
                  <a:cubicBezTo>
                    <a:pt x="369805" y="515767"/>
                    <a:pt x="378944" y="506628"/>
                    <a:pt x="390217" y="506628"/>
                  </a:cubicBezTo>
                  <a:close/>
                  <a:moveTo>
                    <a:pt x="341440" y="506628"/>
                  </a:moveTo>
                  <a:cubicBezTo>
                    <a:pt x="352714" y="506628"/>
                    <a:pt x="361853" y="515767"/>
                    <a:pt x="361853" y="527040"/>
                  </a:cubicBezTo>
                  <a:cubicBezTo>
                    <a:pt x="361853" y="538314"/>
                    <a:pt x="352714" y="547453"/>
                    <a:pt x="341440" y="547453"/>
                  </a:cubicBezTo>
                  <a:cubicBezTo>
                    <a:pt x="330166" y="547453"/>
                    <a:pt x="321028" y="538314"/>
                    <a:pt x="321028" y="527040"/>
                  </a:cubicBezTo>
                  <a:cubicBezTo>
                    <a:pt x="321028" y="515767"/>
                    <a:pt x="330166" y="506628"/>
                    <a:pt x="341440" y="506628"/>
                  </a:cubicBezTo>
                  <a:close/>
                  <a:moveTo>
                    <a:pt x="292663" y="506628"/>
                  </a:moveTo>
                  <a:cubicBezTo>
                    <a:pt x="303937" y="506628"/>
                    <a:pt x="313076" y="515767"/>
                    <a:pt x="313076" y="527040"/>
                  </a:cubicBezTo>
                  <a:cubicBezTo>
                    <a:pt x="313076" y="538314"/>
                    <a:pt x="303937" y="547453"/>
                    <a:pt x="292663" y="547453"/>
                  </a:cubicBezTo>
                  <a:cubicBezTo>
                    <a:pt x="281389" y="547453"/>
                    <a:pt x="272251" y="538314"/>
                    <a:pt x="272251" y="527040"/>
                  </a:cubicBezTo>
                  <a:cubicBezTo>
                    <a:pt x="272251" y="515767"/>
                    <a:pt x="281389" y="506628"/>
                    <a:pt x="292663" y="506628"/>
                  </a:cubicBezTo>
                  <a:close/>
                  <a:moveTo>
                    <a:pt x="243886" y="506628"/>
                  </a:moveTo>
                  <a:cubicBezTo>
                    <a:pt x="255160" y="506628"/>
                    <a:pt x="264299" y="515767"/>
                    <a:pt x="264299" y="527040"/>
                  </a:cubicBezTo>
                  <a:cubicBezTo>
                    <a:pt x="264299" y="538314"/>
                    <a:pt x="255160" y="547453"/>
                    <a:pt x="243886" y="547453"/>
                  </a:cubicBezTo>
                  <a:cubicBezTo>
                    <a:pt x="232612" y="547453"/>
                    <a:pt x="223473" y="538314"/>
                    <a:pt x="223473" y="527040"/>
                  </a:cubicBezTo>
                  <a:cubicBezTo>
                    <a:pt x="223473" y="515767"/>
                    <a:pt x="232612" y="506628"/>
                    <a:pt x="243886" y="506628"/>
                  </a:cubicBezTo>
                  <a:close/>
                  <a:moveTo>
                    <a:pt x="195109" y="506628"/>
                  </a:moveTo>
                  <a:cubicBezTo>
                    <a:pt x="206383" y="506628"/>
                    <a:pt x="215522" y="515767"/>
                    <a:pt x="215522" y="527040"/>
                  </a:cubicBezTo>
                  <a:cubicBezTo>
                    <a:pt x="215522" y="538314"/>
                    <a:pt x="206383" y="547453"/>
                    <a:pt x="195109" y="547453"/>
                  </a:cubicBezTo>
                  <a:cubicBezTo>
                    <a:pt x="183835" y="547453"/>
                    <a:pt x="174696" y="538314"/>
                    <a:pt x="174696" y="527040"/>
                  </a:cubicBezTo>
                  <a:cubicBezTo>
                    <a:pt x="174696" y="515767"/>
                    <a:pt x="183835" y="506628"/>
                    <a:pt x="195109" y="506628"/>
                  </a:cubicBezTo>
                  <a:close/>
                  <a:moveTo>
                    <a:pt x="146332" y="506628"/>
                  </a:moveTo>
                  <a:cubicBezTo>
                    <a:pt x="157606" y="506628"/>
                    <a:pt x="166745" y="515767"/>
                    <a:pt x="166745" y="527040"/>
                  </a:cubicBezTo>
                  <a:cubicBezTo>
                    <a:pt x="166745" y="538314"/>
                    <a:pt x="157606" y="547453"/>
                    <a:pt x="146332" y="547453"/>
                  </a:cubicBezTo>
                  <a:cubicBezTo>
                    <a:pt x="135058" y="547453"/>
                    <a:pt x="125919" y="538314"/>
                    <a:pt x="125919" y="527040"/>
                  </a:cubicBezTo>
                  <a:cubicBezTo>
                    <a:pt x="125919" y="515767"/>
                    <a:pt x="135058" y="506628"/>
                    <a:pt x="146332" y="506628"/>
                  </a:cubicBezTo>
                  <a:close/>
                  <a:moveTo>
                    <a:pt x="97555" y="506628"/>
                  </a:moveTo>
                  <a:cubicBezTo>
                    <a:pt x="108829" y="506628"/>
                    <a:pt x="117968" y="515767"/>
                    <a:pt x="117968" y="527040"/>
                  </a:cubicBezTo>
                  <a:cubicBezTo>
                    <a:pt x="117968" y="538314"/>
                    <a:pt x="108829" y="547453"/>
                    <a:pt x="97555" y="547453"/>
                  </a:cubicBezTo>
                  <a:cubicBezTo>
                    <a:pt x="86281" y="547453"/>
                    <a:pt x="77142" y="538314"/>
                    <a:pt x="77142" y="527040"/>
                  </a:cubicBezTo>
                  <a:cubicBezTo>
                    <a:pt x="77142" y="515767"/>
                    <a:pt x="86281" y="506628"/>
                    <a:pt x="97555" y="506628"/>
                  </a:cubicBezTo>
                  <a:close/>
                  <a:moveTo>
                    <a:pt x="48778" y="506628"/>
                  </a:moveTo>
                  <a:cubicBezTo>
                    <a:pt x="60052" y="506628"/>
                    <a:pt x="69191" y="515767"/>
                    <a:pt x="69191" y="527040"/>
                  </a:cubicBezTo>
                  <a:cubicBezTo>
                    <a:pt x="69191" y="538314"/>
                    <a:pt x="60052" y="547453"/>
                    <a:pt x="48778" y="547453"/>
                  </a:cubicBezTo>
                  <a:cubicBezTo>
                    <a:pt x="37504" y="547453"/>
                    <a:pt x="28365" y="538314"/>
                    <a:pt x="28365" y="527040"/>
                  </a:cubicBezTo>
                  <a:cubicBezTo>
                    <a:pt x="28365" y="515767"/>
                    <a:pt x="37504" y="506628"/>
                    <a:pt x="48778" y="506628"/>
                  </a:cubicBezTo>
                  <a:close/>
                  <a:moveTo>
                    <a:pt x="2" y="506628"/>
                  </a:moveTo>
                  <a:cubicBezTo>
                    <a:pt x="11275" y="506628"/>
                    <a:pt x="20414" y="515767"/>
                    <a:pt x="20414" y="527040"/>
                  </a:cubicBezTo>
                  <a:cubicBezTo>
                    <a:pt x="20414" y="538314"/>
                    <a:pt x="11275" y="547453"/>
                    <a:pt x="2" y="547453"/>
                  </a:cubicBezTo>
                  <a:lnTo>
                    <a:pt x="0" y="547452"/>
                  </a:lnTo>
                  <a:lnTo>
                    <a:pt x="0" y="506629"/>
                  </a:lnTo>
                  <a:close/>
                  <a:moveTo>
                    <a:pt x="877988" y="452541"/>
                  </a:moveTo>
                  <a:cubicBezTo>
                    <a:pt x="883625" y="452541"/>
                    <a:pt x="888728" y="454826"/>
                    <a:pt x="892422" y="458520"/>
                  </a:cubicBezTo>
                  <a:lnTo>
                    <a:pt x="896859" y="469231"/>
                  </a:lnTo>
                  <a:lnTo>
                    <a:pt x="889104" y="485329"/>
                  </a:lnTo>
                  <a:lnTo>
                    <a:pt x="885092" y="491933"/>
                  </a:lnTo>
                  <a:lnTo>
                    <a:pt x="877988" y="493367"/>
                  </a:lnTo>
                  <a:cubicBezTo>
                    <a:pt x="866714" y="493367"/>
                    <a:pt x="857575" y="484228"/>
                    <a:pt x="857575" y="472954"/>
                  </a:cubicBezTo>
                  <a:cubicBezTo>
                    <a:pt x="857575" y="461680"/>
                    <a:pt x="866714" y="452541"/>
                    <a:pt x="877988" y="452541"/>
                  </a:cubicBezTo>
                  <a:close/>
                  <a:moveTo>
                    <a:pt x="829211" y="452541"/>
                  </a:moveTo>
                  <a:cubicBezTo>
                    <a:pt x="840485" y="452541"/>
                    <a:pt x="849624" y="461680"/>
                    <a:pt x="849624" y="472954"/>
                  </a:cubicBezTo>
                  <a:cubicBezTo>
                    <a:pt x="849624" y="484228"/>
                    <a:pt x="840485" y="493367"/>
                    <a:pt x="829211" y="493367"/>
                  </a:cubicBezTo>
                  <a:cubicBezTo>
                    <a:pt x="817937" y="493367"/>
                    <a:pt x="808798" y="484228"/>
                    <a:pt x="808798" y="472954"/>
                  </a:cubicBezTo>
                  <a:cubicBezTo>
                    <a:pt x="808798" y="461680"/>
                    <a:pt x="817937" y="452541"/>
                    <a:pt x="829211" y="452541"/>
                  </a:cubicBezTo>
                  <a:close/>
                  <a:moveTo>
                    <a:pt x="780434" y="452541"/>
                  </a:moveTo>
                  <a:cubicBezTo>
                    <a:pt x="791708" y="452541"/>
                    <a:pt x="800847" y="461680"/>
                    <a:pt x="800847" y="472954"/>
                  </a:cubicBezTo>
                  <a:cubicBezTo>
                    <a:pt x="800847" y="484228"/>
                    <a:pt x="791708" y="493367"/>
                    <a:pt x="780434" y="493367"/>
                  </a:cubicBezTo>
                  <a:cubicBezTo>
                    <a:pt x="769160" y="493367"/>
                    <a:pt x="760021" y="484228"/>
                    <a:pt x="760021" y="472954"/>
                  </a:cubicBezTo>
                  <a:cubicBezTo>
                    <a:pt x="760021" y="461680"/>
                    <a:pt x="769160" y="452541"/>
                    <a:pt x="780434" y="452541"/>
                  </a:cubicBezTo>
                  <a:close/>
                  <a:moveTo>
                    <a:pt x="731657" y="452541"/>
                  </a:moveTo>
                  <a:cubicBezTo>
                    <a:pt x="742931" y="452541"/>
                    <a:pt x="752070" y="461680"/>
                    <a:pt x="752070" y="472954"/>
                  </a:cubicBezTo>
                  <a:cubicBezTo>
                    <a:pt x="752070" y="484228"/>
                    <a:pt x="742931" y="493367"/>
                    <a:pt x="731657" y="493367"/>
                  </a:cubicBezTo>
                  <a:cubicBezTo>
                    <a:pt x="720383" y="493367"/>
                    <a:pt x="711244" y="484228"/>
                    <a:pt x="711244" y="472954"/>
                  </a:cubicBezTo>
                  <a:cubicBezTo>
                    <a:pt x="711244" y="461680"/>
                    <a:pt x="720383" y="452541"/>
                    <a:pt x="731657" y="452541"/>
                  </a:cubicBezTo>
                  <a:close/>
                  <a:moveTo>
                    <a:pt x="682880" y="452541"/>
                  </a:moveTo>
                  <a:cubicBezTo>
                    <a:pt x="694153" y="452541"/>
                    <a:pt x="703293" y="461680"/>
                    <a:pt x="703293" y="472954"/>
                  </a:cubicBezTo>
                  <a:cubicBezTo>
                    <a:pt x="703293" y="484228"/>
                    <a:pt x="694153" y="493367"/>
                    <a:pt x="682880" y="493367"/>
                  </a:cubicBezTo>
                  <a:cubicBezTo>
                    <a:pt x="671606" y="493367"/>
                    <a:pt x="662467" y="484228"/>
                    <a:pt x="662467" y="472954"/>
                  </a:cubicBezTo>
                  <a:cubicBezTo>
                    <a:pt x="662467" y="461680"/>
                    <a:pt x="671606" y="452541"/>
                    <a:pt x="682880" y="452541"/>
                  </a:cubicBezTo>
                  <a:close/>
                  <a:moveTo>
                    <a:pt x="634103" y="452541"/>
                  </a:moveTo>
                  <a:cubicBezTo>
                    <a:pt x="645377" y="452541"/>
                    <a:pt x="654516" y="461680"/>
                    <a:pt x="654516" y="472954"/>
                  </a:cubicBezTo>
                  <a:cubicBezTo>
                    <a:pt x="654516" y="484228"/>
                    <a:pt x="645377" y="493367"/>
                    <a:pt x="634103" y="493367"/>
                  </a:cubicBezTo>
                  <a:cubicBezTo>
                    <a:pt x="622829" y="493367"/>
                    <a:pt x="613690" y="484228"/>
                    <a:pt x="613690" y="472954"/>
                  </a:cubicBezTo>
                  <a:cubicBezTo>
                    <a:pt x="613690" y="461680"/>
                    <a:pt x="622829" y="452541"/>
                    <a:pt x="634103" y="452541"/>
                  </a:cubicBezTo>
                  <a:close/>
                  <a:moveTo>
                    <a:pt x="585326" y="452541"/>
                  </a:moveTo>
                  <a:cubicBezTo>
                    <a:pt x="596599" y="452541"/>
                    <a:pt x="605738" y="461680"/>
                    <a:pt x="605738" y="472954"/>
                  </a:cubicBezTo>
                  <a:cubicBezTo>
                    <a:pt x="605738" y="484228"/>
                    <a:pt x="596599" y="493367"/>
                    <a:pt x="585326" y="493367"/>
                  </a:cubicBezTo>
                  <a:cubicBezTo>
                    <a:pt x="574052" y="493367"/>
                    <a:pt x="564913" y="484228"/>
                    <a:pt x="564913" y="472954"/>
                  </a:cubicBezTo>
                  <a:cubicBezTo>
                    <a:pt x="564913" y="461680"/>
                    <a:pt x="574052" y="452541"/>
                    <a:pt x="585326" y="452541"/>
                  </a:cubicBezTo>
                  <a:close/>
                  <a:moveTo>
                    <a:pt x="536549" y="452541"/>
                  </a:moveTo>
                  <a:cubicBezTo>
                    <a:pt x="547822" y="452541"/>
                    <a:pt x="556961" y="461680"/>
                    <a:pt x="556961" y="472954"/>
                  </a:cubicBezTo>
                  <a:cubicBezTo>
                    <a:pt x="556961" y="484228"/>
                    <a:pt x="547822" y="493367"/>
                    <a:pt x="536549" y="493367"/>
                  </a:cubicBezTo>
                  <a:cubicBezTo>
                    <a:pt x="525275" y="493367"/>
                    <a:pt x="516136" y="484228"/>
                    <a:pt x="516136" y="472954"/>
                  </a:cubicBezTo>
                  <a:cubicBezTo>
                    <a:pt x="516136" y="461680"/>
                    <a:pt x="525275" y="452541"/>
                    <a:pt x="536549" y="452541"/>
                  </a:cubicBezTo>
                  <a:close/>
                  <a:moveTo>
                    <a:pt x="487772" y="452541"/>
                  </a:moveTo>
                  <a:cubicBezTo>
                    <a:pt x="499045" y="452541"/>
                    <a:pt x="508184" y="461680"/>
                    <a:pt x="508184" y="472954"/>
                  </a:cubicBezTo>
                  <a:cubicBezTo>
                    <a:pt x="508184" y="484228"/>
                    <a:pt x="499045" y="493367"/>
                    <a:pt x="487772" y="493367"/>
                  </a:cubicBezTo>
                  <a:cubicBezTo>
                    <a:pt x="476498" y="493367"/>
                    <a:pt x="467359" y="484228"/>
                    <a:pt x="467359" y="472954"/>
                  </a:cubicBezTo>
                  <a:cubicBezTo>
                    <a:pt x="467359" y="461680"/>
                    <a:pt x="476498" y="452541"/>
                    <a:pt x="487772" y="452541"/>
                  </a:cubicBezTo>
                  <a:close/>
                  <a:moveTo>
                    <a:pt x="438994" y="452541"/>
                  </a:moveTo>
                  <a:cubicBezTo>
                    <a:pt x="450268" y="452541"/>
                    <a:pt x="459407" y="461680"/>
                    <a:pt x="459407" y="472954"/>
                  </a:cubicBezTo>
                  <a:cubicBezTo>
                    <a:pt x="459407" y="484228"/>
                    <a:pt x="450268" y="493367"/>
                    <a:pt x="438994" y="493367"/>
                  </a:cubicBezTo>
                  <a:cubicBezTo>
                    <a:pt x="427721" y="493367"/>
                    <a:pt x="418582" y="484228"/>
                    <a:pt x="418582" y="472954"/>
                  </a:cubicBezTo>
                  <a:cubicBezTo>
                    <a:pt x="418582" y="461680"/>
                    <a:pt x="427721" y="452541"/>
                    <a:pt x="438994" y="452541"/>
                  </a:cubicBezTo>
                  <a:close/>
                  <a:moveTo>
                    <a:pt x="390217" y="452541"/>
                  </a:moveTo>
                  <a:cubicBezTo>
                    <a:pt x="401491" y="452541"/>
                    <a:pt x="410630" y="461680"/>
                    <a:pt x="410630" y="472954"/>
                  </a:cubicBezTo>
                  <a:cubicBezTo>
                    <a:pt x="410630" y="484228"/>
                    <a:pt x="401491" y="493367"/>
                    <a:pt x="390217" y="493367"/>
                  </a:cubicBezTo>
                  <a:cubicBezTo>
                    <a:pt x="378944" y="493367"/>
                    <a:pt x="369805" y="484228"/>
                    <a:pt x="369805" y="472954"/>
                  </a:cubicBezTo>
                  <a:cubicBezTo>
                    <a:pt x="369805" y="461680"/>
                    <a:pt x="378944" y="452541"/>
                    <a:pt x="390217" y="452541"/>
                  </a:cubicBezTo>
                  <a:close/>
                  <a:moveTo>
                    <a:pt x="341440" y="452541"/>
                  </a:moveTo>
                  <a:cubicBezTo>
                    <a:pt x="352714" y="452541"/>
                    <a:pt x="361853" y="461680"/>
                    <a:pt x="361853" y="472954"/>
                  </a:cubicBezTo>
                  <a:cubicBezTo>
                    <a:pt x="361853" y="484228"/>
                    <a:pt x="352714" y="493367"/>
                    <a:pt x="341440" y="493367"/>
                  </a:cubicBezTo>
                  <a:cubicBezTo>
                    <a:pt x="330166" y="493367"/>
                    <a:pt x="321028" y="484228"/>
                    <a:pt x="321028" y="472954"/>
                  </a:cubicBezTo>
                  <a:cubicBezTo>
                    <a:pt x="321028" y="461680"/>
                    <a:pt x="330166" y="452541"/>
                    <a:pt x="341440" y="452541"/>
                  </a:cubicBezTo>
                  <a:close/>
                  <a:moveTo>
                    <a:pt x="292663" y="452541"/>
                  </a:moveTo>
                  <a:cubicBezTo>
                    <a:pt x="303937" y="452541"/>
                    <a:pt x="313076" y="461680"/>
                    <a:pt x="313076" y="472954"/>
                  </a:cubicBezTo>
                  <a:cubicBezTo>
                    <a:pt x="313076" y="484228"/>
                    <a:pt x="303937" y="493367"/>
                    <a:pt x="292663" y="493367"/>
                  </a:cubicBezTo>
                  <a:cubicBezTo>
                    <a:pt x="281389" y="493367"/>
                    <a:pt x="272251" y="484228"/>
                    <a:pt x="272251" y="472954"/>
                  </a:cubicBezTo>
                  <a:cubicBezTo>
                    <a:pt x="272251" y="461680"/>
                    <a:pt x="281389" y="452541"/>
                    <a:pt x="292663" y="452541"/>
                  </a:cubicBezTo>
                  <a:close/>
                  <a:moveTo>
                    <a:pt x="243886" y="452541"/>
                  </a:moveTo>
                  <a:cubicBezTo>
                    <a:pt x="255160" y="452541"/>
                    <a:pt x="264299" y="461680"/>
                    <a:pt x="264299" y="472954"/>
                  </a:cubicBezTo>
                  <a:cubicBezTo>
                    <a:pt x="264299" y="484228"/>
                    <a:pt x="255160" y="493367"/>
                    <a:pt x="243886" y="493367"/>
                  </a:cubicBezTo>
                  <a:cubicBezTo>
                    <a:pt x="232612" y="493367"/>
                    <a:pt x="223473" y="484228"/>
                    <a:pt x="223473" y="472954"/>
                  </a:cubicBezTo>
                  <a:cubicBezTo>
                    <a:pt x="223473" y="461680"/>
                    <a:pt x="232612" y="452541"/>
                    <a:pt x="243886" y="452541"/>
                  </a:cubicBezTo>
                  <a:close/>
                  <a:moveTo>
                    <a:pt x="195109" y="452541"/>
                  </a:moveTo>
                  <a:cubicBezTo>
                    <a:pt x="206383" y="452541"/>
                    <a:pt x="215522" y="461680"/>
                    <a:pt x="215522" y="472954"/>
                  </a:cubicBezTo>
                  <a:cubicBezTo>
                    <a:pt x="215522" y="484228"/>
                    <a:pt x="206383" y="493367"/>
                    <a:pt x="195109" y="493367"/>
                  </a:cubicBezTo>
                  <a:cubicBezTo>
                    <a:pt x="183835" y="493367"/>
                    <a:pt x="174696" y="484228"/>
                    <a:pt x="174696" y="472954"/>
                  </a:cubicBezTo>
                  <a:cubicBezTo>
                    <a:pt x="174696" y="461680"/>
                    <a:pt x="183835" y="452541"/>
                    <a:pt x="195109" y="452541"/>
                  </a:cubicBezTo>
                  <a:close/>
                  <a:moveTo>
                    <a:pt x="146332" y="452541"/>
                  </a:moveTo>
                  <a:cubicBezTo>
                    <a:pt x="157606" y="452541"/>
                    <a:pt x="166745" y="461680"/>
                    <a:pt x="166745" y="472954"/>
                  </a:cubicBezTo>
                  <a:cubicBezTo>
                    <a:pt x="166745" y="484228"/>
                    <a:pt x="157606" y="493367"/>
                    <a:pt x="146332" y="493367"/>
                  </a:cubicBezTo>
                  <a:cubicBezTo>
                    <a:pt x="135058" y="493367"/>
                    <a:pt x="125919" y="484228"/>
                    <a:pt x="125919" y="472954"/>
                  </a:cubicBezTo>
                  <a:cubicBezTo>
                    <a:pt x="125919" y="461680"/>
                    <a:pt x="135058" y="452541"/>
                    <a:pt x="146332" y="452541"/>
                  </a:cubicBezTo>
                  <a:close/>
                  <a:moveTo>
                    <a:pt x="97555" y="452541"/>
                  </a:moveTo>
                  <a:cubicBezTo>
                    <a:pt x="108829" y="452541"/>
                    <a:pt x="117968" y="461680"/>
                    <a:pt x="117968" y="472954"/>
                  </a:cubicBezTo>
                  <a:cubicBezTo>
                    <a:pt x="117968" y="484228"/>
                    <a:pt x="108829" y="493367"/>
                    <a:pt x="97555" y="493367"/>
                  </a:cubicBezTo>
                  <a:cubicBezTo>
                    <a:pt x="86281" y="493367"/>
                    <a:pt x="77142" y="484228"/>
                    <a:pt x="77142" y="472954"/>
                  </a:cubicBezTo>
                  <a:cubicBezTo>
                    <a:pt x="77142" y="461680"/>
                    <a:pt x="86281" y="452541"/>
                    <a:pt x="97555" y="452541"/>
                  </a:cubicBezTo>
                  <a:close/>
                  <a:moveTo>
                    <a:pt x="48778" y="452541"/>
                  </a:moveTo>
                  <a:cubicBezTo>
                    <a:pt x="60052" y="452541"/>
                    <a:pt x="69191" y="461680"/>
                    <a:pt x="69191" y="472954"/>
                  </a:cubicBezTo>
                  <a:cubicBezTo>
                    <a:pt x="69191" y="484228"/>
                    <a:pt x="60052" y="493367"/>
                    <a:pt x="48778" y="493367"/>
                  </a:cubicBezTo>
                  <a:cubicBezTo>
                    <a:pt x="37504" y="493367"/>
                    <a:pt x="28365" y="484228"/>
                    <a:pt x="28365" y="472954"/>
                  </a:cubicBezTo>
                  <a:cubicBezTo>
                    <a:pt x="28365" y="461680"/>
                    <a:pt x="37504" y="452541"/>
                    <a:pt x="48778" y="452541"/>
                  </a:cubicBezTo>
                  <a:close/>
                  <a:moveTo>
                    <a:pt x="2" y="452541"/>
                  </a:moveTo>
                  <a:cubicBezTo>
                    <a:pt x="11275" y="452541"/>
                    <a:pt x="20414" y="461680"/>
                    <a:pt x="20414" y="472954"/>
                  </a:cubicBezTo>
                  <a:cubicBezTo>
                    <a:pt x="20414" y="484228"/>
                    <a:pt x="11275" y="493367"/>
                    <a:pt x="2" y="493367"/>
                  </a:cubicBezTo>
                  <a:lnTo>
                    <a:pt x="0" y="493366"/>
                  </a:lnTo>
                  <a:lnTo>
                    <a:pt x="0" y="452542"/>
                  </a:lnTo>
                  <a:close/>
                  <a:moveTo>
                    <a:pt x="926765" y="398455"/>
                  </a:moveTo>
                  <a:lnTo>
                    <a:pt x="930582" y="399226"/>
                  </a:lnTo>
                  <a:lnTo>
                    <a:pt x="913716" y="434236"/>
                  </a:lnTo>
                  <a:lnTo>
                    <a:pt x="912331" y="433302"/>
                  </a:lnTo>
                  <a:cubicBezTo>
                    <a:pt x="908637" y="429608"/>
                    <a:pt x="906352" y="424505"/>
                    <a:pt x="906352" y="418868"/>
                  </a:cubicBezTo>
                  <a:cubicBezTo>
                    <a:pt x="906352" y="407594"/>
                    <a:pt x="915491" y="398455"/>
                    <a:pt x="926765" y="398455"/>
                  </a:cubicBezTo>
                  <a:close/>
                  <a:moveTo>
                    <a:pt x="877988" y="398455"/>
                  </a:moveTo>
                  <a:cubicBezTo>
                    <a:pt x="889262" y="398455"/>
                    <a:pt x="898401" y="407594"/>
                    <a:pt x="898401" y="418868"/>
                  </a:cubicBezTo>
                  <a:cubicBezTo>
                    <a:pt x="898401" y="430142"/>
                    <a:pt x="889262" y="439281"/>
                    <a:pt x="877988" y="439281"/>
                  </a:cubicBezTo>
                  <a:cubicBezTo>
                    <a:pt x="866714" y="439281"/>
                    <a:pt x="857575" y="430142"/>
                    <a:pt x="857575" y="418868"/>
                  </a:cubicBezTo>
                  <a:cubicBezTo>
                    <a:pt x="857575" y="407594"/>
                    <a:pt x="866714" y="398455"/>
                    <a:pt x="877988" y="398455"/>
                  </a:cubicBezTo>
                  <a:close/>
                  <a:moveTo>
                    <a:pt x="829211" y="398455"/>
                  </a:moveTo>
                  <a:cubicBezTo>
                    <a:pt x="840485" y="398455"/>
                    <a:pt x="849624" y="407594"/>
                    <a:pt x="849624" y="418868"/>
                  </a:cubicBezTo>
                  <a:cubicBezTo>
                    <a:pt x="849624" y="430142"/>
                    <a:pt x="840485" y="439281"/>
                    <a:pt x="829211" y="439281"/>
                  </a:cubicBezTo>
                  <a:cubicBezTo>
                    <a:pt x="817937" y="439281"/>
                    <a:pt x="808798" y="430142"/>
                    <a:pt x="808798" y="418868"/>
                  </a:cubicBezTo>
                  <a:cubicBezTo>
                    <a:pt x="808798" y="407594"/>
                    <a:pt x="817937" y="398455"/>
                    <a:pt x="829211" y="398455"/>
                  </a:cubicBezTo>
                  <a:close/>
                  <a:moveTo>
                    <a:pt x="780434" y="398455"/>
                  </a:moveTo>
                  <a:cubicBezTo>
                    <a:pt x="791708" y="398455"/>
                    <a:pt x="800847" y="407594"/>
                    <a:pt x="800847" y="418868"/>
                  </a:cubicBezTo>
                  <a:cubicBezTo>
                    <a:pt x="800847" y="430142"/>
                    <a:pt x="791708" y="439281"/>
                    <a:pt x="780434" y="439281"/>
                  </a:cubicBezTo>
                  <a:cubicBezTo>
                    <a:pt x="769160" y="439281"/>
                    <a:pt x="760021" y="430142"/>
                    <a:pt x="760021" y="418868"/>
                  </a:cubicBezTo>
                  <a:cubicBezTo>
                    <a:pt x="760021" y="407594"/>
                    <a:pt x="769160" y="398455"/>
                    <a:pt x="780434" y="398455"/>
                  </a:cubicBezTo>
                  <a:close/>
                  <a:moveTo>
                    <a:pt x="731657" y="398455"/>
                  </a:moveTo>
                  <a:cubicBezTo>
                    <a:pt x="742931" y="398455"/>
                    <a:pt x="752070" y="407594"/>
                    <a:pt x="752070" y="418868"/>
                  </a:cubicBezTo>
                  <a:cubicBezTo>
                    <a:pt x="752070" y="430142"/>
                    <a:pt x="742931" y="439281"/>
                    <a:pt x="731657" y="439281"/>
                  </a:cubicBezTo>
                  <a:cubicBezTo>
                    <a:pt x="720383" y="439281"/>
                    <a:pt x="711244" y="430142"/>
                    <a:pt x="711244" y="418868"/>
                  </a:cubicBezTo>
                  <a:cubicBezTo>
                    <a:pt x="711244" y="407594"/>
                    <a:pt x="720383" y="398455"/>
                    <a:pt x="731657" y="398455"/>
                  </a:cubicBezTo>
                  <a:close/>
                  <a:moveTo>
                    <a:pt x="682880" y="398455"/>
                  </a:moveTo>
                  <a:cubicBezTo>
                    <a:pt x="694153" y="398455"/>
                    <a:pt x="703293" y="407594"/>
                    <a:pt x="703293" y="418868"/>
                  </a:cubicBezTo>
                  <a:cubicBezTo>
                    <a:pt x="703293" y="430142"/>
                    <a:pt x="694153" y="439281"/>
                    <a:pt x="682880" y="439281"/>
                  </a:cubicBezTo>
                  <a:cubicBezTo>
                    <a:pt x="671606" y="439281"/>
                    <a:pt x="662467" y="430142"/>
                    <a:pt x="662467" y="418868"/>
                  </a:cubicBezTo>
                  <a:cubicBezTo>
                    <a:pt x="662467" y="407594"/>
                    <a:pt x="671606" y="398455"/>
                    <a:pt x="682880" y="398455"/>
                  </a:cubicBezTo>
                  <a:close/>
                  <a:moveTo>
                    <a:pt x="634103" y="398455"/>
                  </a:moveTo>
                  <a:cubicBezTo>
                    <a:pt x="645377" y="398455"/>
                    <a:pt x="654516" y="407594"/>
                    <a:pt x="654516" y="418868"/>
                  </a:cubicBezTo>
                  <a:cubicBezTo>
                    <a:pt x="654516" y="430142"/>
                    <a:pt x="645377" y="439281"/>
                    <a:pt x="634103" y="439281"/>
                  </a:cubicBezTo>
                  <a:cubicBezTo>
                    <a:pt x="622829" y="439281"/>
                    <a:pt x="613690" y="430142"/>
                    <a:pt x="613690" y="418868"/>
                  </a:cubicBezTo>
                  <a:cubicBezTo>
                    <a:pt x="613690" y="407594"/>
                    <a:pt x="622829" y="398455"/>
                    <a:pt x="634103" y="398455"/>
                  </a:cubicBezTo>
                  <a:close/>
                  <a:moveTo>
                    <a:pt x="585326" y="398455"/>
                  </a:moveTo>
                  <a:cubicBezTo>
                    <a:pt x="596599" y="398455"/>
                    <a:pt x="605738" y="407594"/>
                    <a:pt x="605738" y="418868"/>
                  </a:cubicBezTo>
                  <a:cubicBezTo>
                    <a:pt x="605738" y="430142"/>
                    <a:pt x="596599" y="439281"/>
                    <a:pt x="585326" y="439281"/>
                  </a:cubicBezTo>
                  <a:cubicBezTo>
                    <a:pt x="574052" y="439281"/>
                    <a:pt x="564913" y="430142"/>
                    <a:pt x="564913" y="418868"/>
                  </a:cubicBezTo>
                  <a:cubicBezTo>
                    <a:pt x="564913" y="407594"/>
                    <a:pt x="574052" y="398455"/>
                    <a:pt x="585326" y="398455"/>
                  </a:cubicBezTo>
                  <a:close/>
                  <a:moveTo>
                    <a:pt x="536549" y="398455"/>
                  </a:moveTo>
                  <a:cubicBezTo>
                    <a:pt x="547822" y="398455"/>
                    <a:pt x="556961" y="407594"/>
                    <a:pt x="556961" y="418868"/>
                  </a:cubicBezTo>
                  <a:cubicBezTo>
                    <a:pt x="556961" y="430142"/>
                    <a:pt x="547822" y="439281"/>
                    <a:pt x="536549" y="439281"/>
                  </a:cubicBezTo>
                  <a:cubicBezTo>
                    <a:pt x="525275" y="439281"/>
                    <a:pt x="516136" y="430142"/>
                    <a:pt x="516136" y="418868"/>
                  </a:cubicBezTo>
                  <a:cubicBezTo>
                    <a:pt x="516136" y="407594"/>
                    <a:pt x="525275" y="398455"/>
                    <a:pt x="536549" y="398455"/>
                  </a:cubicBezTo>
                  <a:close/>
                  <a:moveTo>
                    <a:pt x="487772" y="398455"/>
                  </a:moveTo>
                  <a:cubicBezTo>
                    <a:pt x="499045" y="398455"/>
                    <a:pt x="508184" y="407594"/>
                    <a:pt x="508184" y="418868"/>
                  </a:cubicBezTo>
                  <a:cubicBezTo>
                    <a:pt x="508184" y="430142"/>
                    <a:pt x="499045" y="439281"/>
                    <a:pt x="487772" y="439281"/>
                  </a:cubicBezTo>
                  <a:cubicBezTo>
                    <a:pt x="476498" y="439281"/>
                    <a:pt x="467359" y="430142"/>
                    <a:pt x="467359" y="418868"/>
                  </a:cubicBezTo>
                  <a:cubicBezTo>
                    <a:pt x="467359" y="407594"/>
                    <a:pt x="476498" y="398455"/>
                    <a:pt x="487772" y="398455"/>
                  </a:cubicBezTo>
                  <a:close/>
                  <a:moveTo>
                    <a:pt x="438994" y="398455"/>
                  </a:moveTo>
                  <a:cubicBezTo>
                    <a:pt x="450268" y="398455"/>
                    <a:pt x="459407" y="407594"/>
                    <a:pt x="459407" y="418868"/>
                  </a:cubicBezTo>
                  <a:cubicBezTo>
                    <a:pt x="459407" y="430142"/>
                    <a:pt x="450268" y="439281"/>
                    <a:pt x="438994" y="439281"/>
                  </a:cubicBezTo>
                  <a:cubicBezTo>
                    <a:pt x="427721" y="439281"/>
                    <a:pt x="418582" y="430142"/>
                    <a:pt x="418582" y="418868"/>
                  </a:cubicBezTo>
                  <a:cubicBezTo>
                    <a:pt x="418582" y="407594"/>
                    <a:pt x="427721" y="398455"/>
                    <a:pt x="438994" y="398455"/>
                  </a:cubicBezTo>
                  <a:close/>
                  <a:moveTo>
                    <a:pt x="390217" y="398455"/>
                  </a:moveTo>
                  <a:cubicBezTo>
                    <a:pt x="401491" y="398455"/>
                    <a:pt x="410630" y="407594"/>
                    <a:pt x="410630" y="418868"/>
                  </a:cubicBezTo>
                  <a:cubicBezTo>
                    <a:pt x="410630" y="430142"/>
                    <a:pt x="401491" y="439281"/>
                    <a:pt x="390217" y="439281"/>
                  </a:cubicBezTo>
                  <a:cubicBezTo>
                    <a:pt x="378944" y="439281"/>
                    <a:pt x="369805" y="430142"/>
                    <a:pt x="369805" y="418868"/>
                  </a:cubicBezTo>
                  <a:cubicBezTo>
                    <a:pt x="369805" y="407594"/>
                    <a:pt x="378944" y="398455"/>
                    <a:pt x="390217" y="398455"/>
                  </a:cubicBezTo>
                  <a:close/>
                  <a:moveTo>
                    <a:pt x="341440" y="398455"/>
                  </a:moveTo>
                  <a:cubicBezTo>
                    <a:pt x="352714" y="398455"/>
                    <a:pt x="361853" y="407594"/>
                    <a:pt x="361853" y="418868"/>
                  </a:cubicBezTo>
                  <a:cubicBezTo>
                    <a:pt x="361853" y="430142"/>
                    <a:pt x="352714" y="439281"/>
                    <a:pt x="341440" y="439281"/>
                  </a:cubicBezTo>
                  <a:cubicBezTo>
                    <a:pt x="330166" y="439281"/>
                    <a:pt x="321028" y="430142"/>
                    <a:pt x="321028" y="418868"/>
                  </a:cubicBezTo>
                  <a:cubicBezTo>
                    <a:pt x="321028" y="407594"/>
                    <a:pt x="330166" y="398455"/>
                    <a:pt x="341440" y="398455"/>
                  </a:cubicBezTo>
                  <a:close/>
                  <a:moveTo>
                    <a:pt x="292663" y="398455"/>
                  </a:moveTo>
                  <a:cubicBezTo>
                    <a:pt x="303937" y="398455"/>
                    <a:pt x="313076" y="407594"/>
                    <a:pt x="313076" y="418868"/>
                  </a:cubicBezTo>
                  <a:cubicBezTo>
                    <a:pt x="313076" y="430142"/>
                    <a:pt x="303937" y="439281"/>
                    <a:pt x="292663" y="439281"/>
                  </a:cubicBezTo>
                  <a:cubicBezTo>
                    <a:pt x="281389" y="439281"/>
                    <a:pt x="272251" y="430142"/>
                    <a:pt x="272251" y="418868"/>
                  </a:cubicBezTo>
                  <a:cubicBezTo>
                    <a:pt x="272251" y="407594"/>
                    <a:pt x="281389" y="398455"/>
                    <a:pt x="292663" y="398455"/>
                  </a:cubicBezTo>
                  <a:close/>
                  <a:moveTo>
                    <a:pt x="243886" y="398455"/>
                  </a:moveTo>
                  <a:cubicBezTo>
                    <a:pt x="255160" y="398455"/>
                    <a:pt x="264299" y="407594"/>
                    <a:pt x="264299" y="418868"/>
                  </a:cubicBezTo>
                  <a:cubicBezTo>
                    <a:pt x="264299" y="430142"/>
                    <a:pt x="255160" y="439281"/>
                    <a:pt x="243886" y="439281"/>
                  </a:cubicBezTo>
                  <a:cubicBezTo>
                    <a:pt x="232612" y="439281"/>
                    <a:pt x="223473" y="430142"/>
                    <a:pt x="223473" y="418868"/>
                  </a:cubicBezTo>
                  <a:cubicBezTo>
                    <a:pt x="223473" y="407594"/>
                    <a:pt x="232612" y="398455"/>
                    <a:pt x="243886" y="398455"/>
                  </a:cubicBezTo>
                  <a:close/>
                  <a:moveTo>
                    <a:pt x="195109" y="398455"/>
                  </a:moveTo>
                  <a:cubicBezTo>
                    <a:pt x="206383" y="398455"/>
                    <a:pt x="215522" y="407594"/>
                    <a:pt x="215522" y="418868"/>
                  </a:cubicBezTo>
                  <a:cubicBezTo>
                    <a:pt x="215522" y="430142"/>
                    <a:pt x="206383" y="439281"/>
                    <a:pt x="195109" y="439281"/>
                  </a:cubicBezTo>
                  <a:cubicBezTo>
                    <a:pt x="183835" y="439281"/>
                    <a:pt x="174696" y="430142"/>
                    <a:pt x="174696" y="418868"/>
                  </a:cubicBezTo>
                  <a:cubicBezTo>
                    <a:pt x="174696" y="407594"/>
                    <a:pt x="183835" y="398455"/>
                    <a:pt x="195109" y="398455"/>
                  </a:cubicBezTo>
                  <a:close/>
                  <a:moveTo>
                    <a:pt x="146332" y="398455"/>
                  </a:moveTo>
                  <a:cubicBezTo>
                    <a:pt x="157606" y="398455"/>
                    <a:pt x="166745" y="407594"/>
                    <a:pt x="166745" y="418868"/>
                  </a:cubicBezTo>
                  <a:cubicBezTo>
                    <a:pt x="166745" y="430142"/>
                    <a:pt x="157606" y="439281"/>
                    <a:pt x="146332" y="439281"/>
                  </a:cubicBezTo>
                  <a:cubicBezTo>
                    <a:pt x="135058" y="439281"/>
                    <a:pt x="125919" y="430142"/>
                    <a:pt x="125919" y="418868"/>
                  </a:cubicBezTo>
                  <a:cubicBezTo>
                    <a:pt x="125919" y="407594"/>
                    <a:pt x="135058" y="398455"/>
                    <a:pt x="146332" y="398455"/>
                  </a:cubicBezTo>
                  <a:close/>
                  <a:moveTo>
                    <a:pt x="97555" y="398455"/>
                  </a:moveTo>
                  <a:cubicBezTo>
                    <a:pt x="108829" y="398455"/>
                    <a:pt x="117968" y="407594"/>
                    <a:pt x="117968" y="418868"/>
                  </a:cubicBezTo>
                  <a:cubicBezTo>
                    <a:pt x="117968" y="430142"/>
                    <a:pt x="108829" y="439281"/>
                    <a:pt x="97555" y="439281"/>
                  </a:cubicBezTo>
                  <a:cubicBezTo>
                    <a:pt x="86281" y="439281"/>
                    <a:pt x="77142" y="430142"/>
                    <a:pt x="77142" y="418868"/>
                  </a:cubicBezTo>
                  <a:cubicBezTo>
                    <a:pt x="77142" y="407594"/>
                    <a:pt x="86281" y="398455"/>
                    <a:pt x="97555" y="398455"/>
                  </a:cubicBezTo>
                  <a:close/>
                  <a:moveTo>
                    <a:pt x="48778" y="398455"/>
                  </a:moveTo>
                  <a:cubicBezTo>
                    <a:pt x="60052" y="398455"/>
                    <a:pt x="69191" y="407594"/>
                    <a:pt x="69191" y="418868"/>
                  </a:cubicBezTo>
                  <a:cubicBezTo>
                    <a:pt x="69191" y="430142"/>
                    <a:pt x="60052" y="439281"/>
                    <a:pt x="48778" y="439281"/>
                  </a:cubicBezTo>
                  <a:cubicBezTo>
                    <a:pt x="37504" y="439281"/>
                    <a:pt x="28365" y="430142"/>
                    <a:pt x="28365" y="418868"/>
                  </a:cubicBezTo>
                  <a:cubicBezTo>
                    <a:pt x="28365" y="407594"/>
                    <a:pt x="37504" y="398455"/>
                    <a:pt x="48778" y="398455"/>
                  </a:cubicBezTo>
                  <a:close/>
                  <a:moveTo>
                    <a:pt x="2" y="398455"/>
                  </a:moveTo>
                  <a:cubicBezTo>
                    <a:pt x="11275" y="398455"/>
                    <a:pt x="20414" y="407594"/>
                    <a:pt x="20414" y="418868"/>
                  </a:cubicBezTo>
                  <a:cubicBezTo>
                    <a:pt x="20414" y="430142"/>
                    <a:pt x="11275" y="439281"/>
                    <a:pt x="2" y="439281"/>
                  </a:cubicBezTo>
                  <a:lnTo>
                    <a:pt x="0" y="439280"/>
                  </a:lnTo>
                  <a:lnTo>
                    <a:pt x="0" y="398456"/>
                  </a:lnTo>
                  <a:close/>
                  <a:moveTo>
                    <a:pt x="926765" y="344369"/>
                  </a:moveTo>
                  <a:cubicBezTo>
                    <a:pt x="932402" y="344369"/>
                    <a:pt x="937505" y="346654"/>
                    <a:pt x="941199" y="350348"/>
                  </a:cubicBezTo>
                  <a:lnTo>
                    <a:pt x="945200" y="360008"/>
                  </a:lnTo>
                  <a:lnTo>
                    <a:pt x="937178" y="381927"/>
                  </a:lnTo>
                  <a:lnTo>
                    <a:pt x="934711" y="383591"/>
                  </a:lnTo>
                  <a:cubicBezTo>
                    <a:pt x="932268" y="384624"/>
                    <a:pt x="929583" y="385195"/>
                    <a:pt x="926765" y="385195"/>
                  </a:cubicBezTo>
                  <a:cubicBezTo>
                    <a:pt x="915491" y="385195"/>
                    <a:pt x="906352" y="376056"/>
                    <a:pt x="906352" y="364782"/>
                  </a:cubicBezTo>
                  <a:cubicBezTo>
                    <a:pt x="906352" y="353508"/>
                    <a:pt x="915491" y="344369"/>
                    <a:pt x="926765" y="344369"/>
                  </a:cubicBezTo>
                  <a:close/>
                  <a:moveTo>
                    <a:pt x="877988" y="344369"/>
                  </a:moveTo>
                  <a:cubicBezTo>
                    <a:pt x="889262" y="344369"/>
                    <a:pt x="898401" y="353508"/>
                    <a:pt x="898401" y="364782"/>
                  </a:cubicBezTo>
                  <a:cubicBezTo>
                    <a:pt x="898401" y="376056"/>
                    <a:pt x="889262" y="385195"/>
                    <a:pt x="877988" y="385195"/>
                  </a:cubicBezTo>
                  <a:cubicBezTo>
                    <a:pt x="866714" y="385195"/>
                    <a:pt x="857575" y="376056"/>
                    <a:pt x="857575" y="364782"/>
                  </a:cubicBezTo>
                  <a:cubicBezTo>
                    <a:pt x="857575" y="353508"/>
                    <a:pt x="866714" y="344369"/>
                    <a:pt x="877988" y="344369"/>
                  </a:cubicBezTo>
                  <a:close/>
                  <a:moveTo>
                    <a:pt x="829211" y="344369"/>
                  </a:moveTo>
                  <a:cubicBezTo>
                    <a:pt x="840485" y="344369"/>
                    <a:pt x="849624" y="353508"/>
                    <a:pt x="849624" y="364782"/>
                  </a:cubicBezTo>
                  <a:cubicBezTo>
                    <a:pt x="849624" y="376056"/>
                    <a:pt x="840485" y="385195"/>
                    <a:pt x="829211" y="385195"/>
                  </a:cubicBezTo>
                  <a:cubicBezTo>
                    <a:pt x="817937" y="385195"/>
                    <a:pt x="808798" y="376056"/>
                    <a:pt x="808798" y="364782"/>
                  </a:cubicBezTo>
                  <a:cubicBezTo>
                    <a:pt x="808798" y="353508"/>
                    <a:pt x="817937" y="344369"/>
                    <a:pt x="829211" y="344369"/>
                  </a:cubicBezTo>
                  <a:close/>
                  <a:moveTo>
                    <a:pt x="780434" y="344369"/>
                  </a:moveTo>
                  <a:cubicBezTo>
                    <a:pt x="791708" y="344369"/>
                    <a:pt x="800847" y="353508"/>
                    <a:pt x="800847" y="364782"/>
                  </a:cubicBezTo>
                  <a:cubicBezTo>
                    <a:pt x="800847" y="376056"/>
                    <a:pt x="791708" y="385195"/>
                    <a:pt x="780434" y="385195"/>
                  </a:cubicBezTo>
                  <a:cubicBezTo>
                    <a:pt x="769160" y="385195"/>
                    <a:pt x="760021" y="376056"/>
                    <a:pt x="760021" y="364782"/>
                  </a:cubicBezTo>
                  <a:cubicBezTo>
                    <a:pt x="760021" y="353508"/>
                    <a:pt x="769160" y="344369"/>
                    <a:pt x="780434" y="344369"/>
                  </a:cubicBezTo>
                  <a:close/>
                  <a:moveTo>
                    <a:pt x="731657" y="344369"/>
                  </a:moveTo>
                  <a:cubicBezTo>
                    <a:pt x="742931" y="344369"/>
                    <a:pt x="752070" y="353508"/>
                    <a:pt x="752070" y="364782"/>
                  </a:cubicBezTo>
                  <a:cubicBezTo>
                    <a:pt x="752070" y="376056"/>
                    <a:pt x="742931" y="385195"/>
                    <a:pt x="731657" y="385195"/>
                  </a:cubicBezTo>
                  <a:cubicBezTo>
                    <a:pt x="720383" y="385195"/>
                    <a:pt x="711244" y="376056"/>
                    <a:pt x="711244" y="364782"/>
                  </a:cubicBezTo>
                  <a:cubicBezTo>
                    <a:pt x="711244" y="353508"/>
                    <a:pt x="720383" y="344369"/>
                    <a:pt x="731657" y="344369"/>
                  </a:cubicBezTo>
                  <a:close/>
                  <a:moveTo>
                    <a:pt x="682880" y="344369"/>
                  </a:moveTo>
                  <a:cubicBezTo>
                    <a:pt x="694153" y="344369"/>
                    <a:pt x="703293" y="353508"/>
                    <a:pt x="703293" y="364782"/>
                  </a:cubicBezTo>
                  <a:cubicBezTo>
                    <a:pt x="703293" y="376056"/>
                    <a:pt x="694153" y="385195"/>
                    <a:pt x="682880" y="385195"/>
                  </a:cubicBezTo>
                  <a:cubicBezTo>
                    <a:pt x="671606" y="385195"/>
                    <a:pt x="662467" y="376056"/>
                    <a:pt x="662467" y="364782"/>
                  </a:cubicBezTo>
                  <a:cubicBezTo>
                    <a:pt x="662467" y="353508"/>
                    <a:pt x="671606" y="344369"/>
                    <a:pt x="682880" y="344369"/>
                  </a:cubicBezTo>
                  <a:close/>
                  <a:moveTo>
                    <a:pt x="634103" y="344369"/>
                  </a:moveTo>
                  <a:cubicBezTo>
                    <a:pt x="645377" y="344369"/>
                    <a:pt x="654516" y="353508"/>
                    <a:pt x="654516" y="364782"/>
                  </a:cubicBezTo>
                  <a:cubicBezTo>
                    <a:pt x="654516" y="376056"/>
                    <a:pt x="645377" y="385195"/>
                    <a:pt x="634103" y="385195"/>
                  </a:cubicBezTo>
                  <a:cubicBezTo>
                    <a:pt x="622829" y="385195"/>
                    <a:pt x="613690" y="376056"/>
                    <a:pt x="613690" y="364782"/>
                  </a:cubicBezTo>
                  <a:cubicBezTo>
                    <a:pt x="613690" y="353508"/>
                    <a:pt x="622829" y="344369"/>
                    <a:pt x="634103" y="344369"/>
                  </a:cubicBezTo>
                  <a:close/>
                  <a:moveTo>
                    <a:pt x="585326" y="344369"/>
                  </a:moveTo>
                  <a:cubicBezTo>
                    <a:pt x="596599" y="344369"/>
                    <a:pt x="605738" y="353508"/>
                    <a:pt x="605738" y="364782"/>
                  </a:cubicBezTo>
                  <a:cubicBezTo>
                    <a:pt x="605738" y="376056"/>
                    <a:pt x="596599" y="385195"/>
                    <a:pt x="585326" y="385195"/>
                  </a:cubicBezTo>
                  <a:cubicBezTo>
                    <a:pt x="574052" y="385195"/>
                    <a:pt x="564913" y="376056"/>
                    <a:pt x="564913" y="364782"/>
                  </a:cubicBezTo>
                  <a:cubicBezTo>
                    <a:pt x="564913" y="353508"/>
                    <a:pt x="574052" y="344369"/>
                    <a:pt x="585326" y="344369"/>
                  </a:cubicBezTo>
                  <a:close/>
                  <a:moveTo>
                    <a:pt x="536549" y="344369"/>
                  </a:moveTo>
                  <a:cubicBezTo>
                    <a:pt x="547822" y="344369"/>
                    <a:pt x="556961" y="353508"/>
                    <a:pt x="556961" y="364782"/>
                  </a:cubicBezTo>
                  <a:cubicBezTo>
                    <a:pt x="556961" y="376056"/>
                    <a:pt x="547822" y="385195"/>
                    <a:pt x="536549" y="385195"/>
                  </a:cubicBezTo>
                  <a:cubicBezTo>
                    <a:pt x="525275" y="385195"/>
                    <a:pt x="516136" y="376056"/>
                    <a:pt x="516136" y="364782"/>
                  </a:cubicBezTo>
                  <a:cubicBezTo>
                    <a:pt x="516136" y="353508"/>
                    <a:pt x="525275" y="344369"/>
                    <a:pt x="536549" y="344369"/>
                  </a:cubicBezTo>
                  <a:close/>
                  <a:moveTo>
                    <a:pt x="487772" y="344369"/>
                  </a:moveTo>
                  <a:cubicBezTo>
                    <a:pt x="499045" y="344369"/>
                    <a:pt x="508184" y="353508"/>
                    <a:pt x="508184" y="364782"/>
                  </a:cubicBezTo>
                  <a:cubicBezTo>
                    <a:pt x="508184" y="376056"/>
                    <a:pt x="499045" y="385195"/>
                    <a:pt x="487772" y="385195"/>
                  </a:cubicBezTo>
                  <a:cubicBezTo>
                    <a:pt x="476498" y="385195"/>
                    <a:pt x="467359" y="376056"/>
                    <a:pt x="467359" y="364782"/>
                  </a:cubicBezTo>
                  <a:cubicBezTo>
                    <a:pt x="467359" y="353508"/>
                    <a:pt x="476498" y="344369"/>
                    <a:pt x="487772" y="344369"/>
                  </a:cubicBezTo>
                  <a:close/>
                  <a:moveTo>
                    <a:pt x="438994" y="344369"/>
                  </a:moveTo>
                  <a:cubicBezTo>
                    <a:pt x="450268" y="344369"/>
                    <a:pt x="459407" y="353508"/>
                    <a:pt x="459407" y="364782"/>
                  </a:cubicBezTo>
                  <a:cubicBezTo>
                    <a:pt x="459407" y="376056"/>
                    <a:pt x="450268" y="385195"/>
                    <a:pt x="438994" y="385195"/>
                  </a:cubicBezTo>
                  <a:cubicBezTo>
                    <a:pt x="427721" y="385195"/>
                    <a:pt x="418582" y="376056"/>
                    <a:pt x="418582" y="364782"/>
                  </a:cubicBezTo>
                  <a:cubicBezTo>
                    <a:pt x="418582" y="353508"/>
                    <a:pt x="427721" y="344369"/>
                    <a:pt x="438994" y="344369"/>
                  </a:cubicBezTo>
                  <a:close/>
                  <a:moveTo>
                    <a:pt x="390217" y="344369"/>
                  </a:moveTo>
                  <a:cubicBezTo>
                    <a:pt x="401491" y="344369"/>
                    <a:pt x="410630" y="353508"/>
                    <a:pt x="410630" y="364782"/>
                  </a:cubicBezTo>
                  <a:cubicBezTo>
                    <a:pt x="410630" y="376056"/>
                    <a:pt x="401491" y="385195"/>
                    <a:pt x="390217" y="385195"/>
                  </a:cubicBezTo>
                  <a:cubicBezTo>
                    <a:pt x="378944" y="385195"/>
                    <a:pt x="369805" y="376056"/>
                    <a:pt x="369805" y="364782"/>
                  </a:cubicBezTo>
                  <a:cubicBezTo>
                    <a:pt x="369805" y="353508"/>
                    <a:pt x="378944" y="344369"/>
                    <a:pt x="390217" y="344369"/>
                  </a:cubicBezTo>
                  <a:close/>
                  <a:moveTo>
                    <a:pt x="341440" y="344369"/>
                  </a:moveTo>
                  <a:cubicBezTo>
                    <a:pt x="352714" y="344369"/>
                    <a:pt x="361853" y="353508"/>
                    <a:pt x="361853" y="364782"/>
                  </a:cubicBezTo>
                  <a:cubicBezTo>
                    <a:pt x="361853" y="376056"/>
                    <a:pt x="352714" y="385195"/>
                    <a:pt x="341440" y="385195"/>
                  </a:cubicBezTo>
                  <a:cubicBezTo>
                    <a:pt x="330166" y="385195"/>
                    <a:pt x="321028" y="376056"/>
                    <a:pt x="321028" y="364782"/>
                  </a:cubicBezTo>
                  <a:cubicBezTo>
                    <a:pt x="321028" y="353508"/>
                    <a:pt x="330166" y="344369"/>
                    <a:pt x="341440" y="344369"/>
                  </a:cubicBezTo>
                  <a:close/>
                  <a:moveTo>
                    <a:pt x="292663" y="344369"/>
                  </a:moveTo>
                  <a:cubicBezTo>
                    <a:pt x="303937" y="344369"/>
                    <a:pt x="313076" y="353508"/>
                    <a:pt x="313076" y="364782"/>
                  </a:cubicBezTo>
                  <a:cubicBezTo>
                    <a:pt x="313076" y="376056"/>
                    <a:pt x="303937" y="385195"/>
                    <a:pt x="292663" y="385195"/>
                  </a:cubicBezTo>
                  <a:cubicBezTo>
                    <a:pt x="281389" y="385195"/>
                    <a:pt x="272251" y="376056"/>
                    <a:pt x="272251" y="364782"/>
                  </a:cubicBezTo>
                  <a:cubicBezTo>
                    <a:pt x="272251" y="353508"/>
                    <a:pt x="281389" y="344369"/>
                    <a:pt x="292663" y="344369"/>
                  </a:cubicBezTo>
                  <a:close/>
                  <a:moveTo>
                    <a:pt x="243886" y="344369"/>
                  </a:moveTo>
                  <a:cubicBezTo>
                    <a:pt x="255160" y="344369"/>
                    <a:pt x="264299" y="353508"/>
                    <a:pt x="264299" y="364782"/>
                  </a:cubicBezTo>
                  <a:cubicBezTo>
                    <a:pt x="264299" y="376056"/>
                    <a:pt x="255160" y="385195"/>
                    <a:pt x="243886" y="385195"/>
                  </a:cubicBezTo>
                  <a:cubicBezTo>
                    <a:pt x="232612" y="385195"/>
                    <a:pt x="223473" y="376056"/>
                    <a:pt x="223473" y="364782"/>
                  </a:cubicBezTo>
                  <a:cubicBezTo>
                    <a:pt x="223473" y="353508"/>
                    <a:pt x="232612" y="344369"/>
                    <a:pt x="243886" y="344369"/>
                  </a:cubicBezTo>
                  <a:close/>
                  <a:moveTo>
                    <a:pt x="195109" y="344369"/>
                  </a:moveTo>
                  <a:cubicBezTo>
                    <a:pt x="206383" y="344369"/>
                    <a:pt x="215522" y="353508"/>
                    <a:pt x="215522" y="364782"/>
                  </a:cubicBezTo>
                  <a:cubicBezTo>
                    <a:pt x="215522" y="376056"/>
                    <a:pt x="206383" y="385195"/>
                    <a:pt x="195109" y="385195"/>
                  </a:cubicBezTo>
                  <a:cubicBezTo>
                    <a:pt x="183835" y="385195"/>
                    <a:pt x="174696" y="376056"/>
                    <a:pt x="174696" y="364782"/>
                  </a:cubicBezTo>
                  <a:cubicBezTo>
                    <a:pt x="174696" y="353508"/>
                    <a:pt x="183835" y="344369"/>
                    <a:pt x="195109" y="344369"/>
                  </a:cubicBezTo>
                  <a:close/>
                  <a:moveTo>
                    <a:pt x="146332" y="344369"/>
                  </a:moveTo>
                  <a:cubicBezTo>
                    <a:pt x="157606" y="344369"/>
                    <a:pt x="166745" y="353508"/>
                    <a:pt x="166745" y="364782"/>
                  </a:cubicBezTo>
                  <a:cubicBezTo>
                    <a:pt x="166745" y="376056"/>
                    <a:pt x="157606" y="385195"/>
                    <a:pt x="146332" y="385195"/>
                  </a:cubicBezTo>
                  <a:cubicBezTo>
                    <a:pt x="135058" y="385195"/>
                    <a:pt x="125919" y="376056"/>
                    <a:pt x="125919" y="364782"/>
                  </a:cubicBezTo>
                  <a:cubicBezTo>
                    <a:pt x="125919" y="353508"/>
                    <a:pt x="135058" y="344369"/>
                    <a:pt x="146332" y="344369"/>
                  </a:cubicBezTo>
                  <a:close/>
                  <a:moveTo>
                    <a:pt x="97555" y="344369"/>
                  </a:moveTo>
                  <a:cubicBezTo>
                    <a:pt x="108829" y="344369"/>
                    <a:pt x="117968" y="353508"/>
                    <a:pt x="117968" y="364782"/>
                  </a:cubicBezTo>
                  <a:cubicBezTo>
                    <a:pt x="117968" y="376056"/>
                    <a:pt x="108829" y="385195"/>
                    <a:pt x="97555" y="385195"/>
                  </a:cubicBezTo>
                  <a:cubicBezTo>
                    <a:pt x="86281" y="385195"/>
                    <a:pt x="77142" y="376056"/>
                    <a:pt x="77142" y="364782"/>
                  </a:cubicBezTo>
                  <a:cubicBezTo>
                    <a:pt x="77142" y="353508"/>
                    <a:pt x="86281" y="344369"/>
                    <a:pt x="97555" y="344369"/>
                  </a:cubicBezTo>
                  <a:close/>
                  <a:moveTo>
                    <a:pt x="48778" y="344369"/>
                  </a:moveTo>
                  <a:cubicBezTo>
                    <a:pt x="60052" y="344369"/>
                    <a:pt x="69191" y="353508"/>
                    <a:pt x="69191" y="364782"/>
                  </a:cubicBezTo>
                  <a:cubicBezTo>
                    <a:pt x="69191" y="376056"/>
                    <a:pt x="60052" y="385195"/>
                    <a:pt x="48778" y="385195"/>
                  </a:cubicBezTo>
                  <a:cubicBezTo>
                    <a:pt x="37504" y="385195"/>
                    <a:pt x="28365" y="376056"/>
                    <a:pt x="28365" y="364782"/>
                  </a:cubicBezTo>
                  <a:cubicBezTo>
                    <a:pt x="28365" y="353508"/>
                    <a:pt x="37504" y="344369"/>
                    <a:pt x="48778" y="344369"/>
                  </a:cubicBezTo>
                  <a:close/>
                  <a:moveTo>
                    <a:pt x="2" y="344369"/>
                  </a:moveTo>
                  <a:cubicBezTo>
                    <a:pt x="11275" y="344369"/>
                    <a:pt x="20414" y="353508"/>
                    <a:pt x="20414" y="364782"/>
                  </a:cubicBezTo>
                  <a:cubicBezTo>
                    <a:pt x="20414" y="376056"/>
                    <a:pt x="11275" y="385195"/>
                    <a:pt x="2" y="385195"/>
                  </a:cubicBezTo>
                  <a:lnTo>
                    <a:pt x="0" y="385194"/>
                  </a:lnTo>
                  <a:lnTo>
                    <a:pt x="0" y="344370"/>
                  </a:lnTo>
                  <a:close/>
                  <a:moveTo>
                    <a:pt x="968876" y="291629"/>
                  </a:moveTo>
                  <a:lnTo>
                    <a:pt x="965684" y="304041"/>
                  </a:lnTo>
                  <a:lnTo>
                    <a:pt x="959440" y="321103"/>
                  </a:lnTo>
                  <a:lnTo>
                    <a:pt x="955129" y="310696"/>
                  </a:lnTo>
                  <a:cubicBezTo>
                    <a:pt x="955129" y="302240"/>
                    <a:pt x="960270" y="294986"/>
                    <a:pt x="967596" y="291887"/>
                  </a:cubicBezTo>
                  <a:close/>
                  <a:moveTo>
                    <a:pt x="926765" y="290283"/>
                  </a:moveTo>
                  <a:cubicBezTo>
                    <a:pt x="938039" y="290283"/>
                    <a:pt x="947178" y="299422"/>
                    <a:pt x="947178" y="310696"/>
                  </a:cubicBezTo>
                  <a:cubicBezTo>
                    <a:pt x="947178" y="321970"/>
                    <a:pt x="938039" y="331108"/>
                    <a:pt x="926765" y="331108"/>
                  </a:cubicBezTo>
                  <a:cubicBezTo>
                    <a:pt x="915491" y="331108"/>
                    <a:pt x="906352" y="321970"/>
                    <a:pt x="906352" y="310696"/>
                  </a:cubicBezTo>
                  <a:cubicBezTo>
                    <a:pt x="906352" y="299422"/>
                    <a:pt x="915491" y="290283"/>
                    <a:pt x="926765" y="290283"/>
                  </a:cubicBezTo>
                  <a:close/>
                  <a:moveTo>
                    <a:pt x="877988" y="290283"/>
                  </a:moveTo>
                  <a:cubicBezTo>
                    <a:pt x="889262" y="290283"/>
                    <a:pt x="898401" y="299422"/>
                    <a:pt x="898401" y="310696"/>
                  </a:cubicBezTo>
                  <a:cubicBezTo>
                    <a:pt x="898401" y="321970"/>
                    <a:pt x="889262" y="331108"/>
                    <a:pt x="877988" y="331108"/>
                  </a:cubicBezTo>
                  <a:cubicBezTo>
                    <a:pt x="866714" y="331108"/>
                    <a:pt x="857575" y="321970"/>
                    <a:pt x="857575" y="310696"/>
                  </a:cubicBezTo>
                  <a:cubicBezTo>
                    <a:pt x="857575" y="299422"/>
                    <a:pt x="866714" y="290283"/>
                    <a:pt x="877988" y="290283"/>
                  </a:cubicBezTo>
                  <a:close/>
                  <a:moveTo>
                    <a:pt x="829211" y="290283"/>
                  </a:moveTo>
                  <a:cubicBezTo>
                    <a:pt x="840485" y="290283"/>
                    <a:pt x="849624" y="299422"/>
                    <a:pt x="849624" y="310696"/>
                  </a:cubicBezTo>
                  <a:cubicBezTo>
                    <a:pt x="849624" y="321970"/>
                    <a:pt x="840485" y="331108"/>
                    <a:pt x="829211" y="331108"/>
                  </a:cubicBezTo>
                  <a:cubicBezTo>
                    <a:pt x="817937" y="331108"/>
                    <a:pt x="808798" y="321970"/>
                    <a:pt x="808798" y="310696"/>
                  </a:cubicBezTo>
                  <a:cubicBezTo>
                    <a:pt x="808798" y="299422"/>
                    <a:pt x="817937" y="290283"/>
                    <a:pt x="829211" y="290283"/>
                  </a:cubicBezTo>
                  <a:close/>
                  <a:moveTo>
                    <a:pt x="780434" y="290283"/>
                  </a:moveTo>
                  <a:cubicBezTo>
                    <a:pt x="791708" y="290283"/>
                    <a:pt x="800847" y="299422"/>
                    <a:pt x="800847" y="310696"/>
                  </a:cubicBezTo>
                  <a:cubicBezTo>
                    <a:pt x="800847" y="321970"/>
                    <a:pt x="791708" y="331108"/>
                    <a:pt x="780434" y="331108"/>
                  </a:cubicBezTo>
                  <a:cubicBezTo>
                    <a:pt x="769160" y="331108"/>
                    <a:pt x="760021" y="321970"/>
                    <a:pt x="760021" y="310696"/>
                  </a:cubicBezTo>
                  <a:cubicBezTo>
                    <a:pt x="760021" y="299422"/>
                    <a:pt x="769160" y="290283"/>
                    <a:pt x="780434" y="290283"/>
                  </a:cubicBezTo>
                  <a:close/>
                  <a:moveTo>
                    <a:pt x="731657" y="290283"/>
                  </a:moveTo>
                  <a:cubicBezTo>
                    <a:pt x="742931" y="290283"/>
                    <a:pt x="752070" y="299422"/>
                    <a:pt x="752070" y="310696"/>
                  </a:cubicBezTo>
                  <a:cubicBezTo>
                    <a:pt x="752070" y="321970"/>
                    <a:pt x="742931" y="331108"/>
                    <a:pt x="731657" y="331108"/>
                  </a:cubicBezTo>
                  <a:cubicBezTo>
                    <a:pt x="720383" y="331108"/>
                    <a:pt x="711244" y="321970"/>
                    <a:pt x="711244" y="310696"/>
                  </a:cubicBezTo>
                  <a:cubicBezTo>
                    <a:pt x="711244" y="299422"/>
                    <a:pt x="720383" y="290283"/>
                    <a:pt x="731657" y="290283"/>
                  </a:cubicBezTo>
                  <a:close/>
                  <a:moveTo>
                    <a:pt x="682880" y="290283"/>
                  </a:moveTo>
                  <a:cubicBezTo>
                    <a:pt x="694153" y="290283"/>
                    <a:pt x="703293" y="299422"/>
                    <a:pt x="703293" y="310696"/>
                  </a:cubicBezTo>
                  <a:cubicBezTo>
                    <a:pt x="703293" y="321970"/>
                    <a:pt x="694153" y="331108"/>
                    <a:pt x="682880" y="331108"/>
                  </a:cubicBezTo>
                  <a:cubicBezTo>
                    <a:pt x="671606" y="331108"/>
                    <a:pt x="662467" y="321970"/>
                    <a:pt x="662467" y="310696"/>
                  </a:cubicBezTo>
                  <a:cubicBezTo>
                    <a:pt x="662467" y="299422"/>
                    <a:pt x="671606" y="290283"/>
                    <a:pt x="682880" y="290283"/>
                  </a:cubicBezTo>
                  <a:close/>
                  <a:moveTo>
                    <a:pt x="634103" y="290283"/>
                  </a:moveTo>
                  <a:cubicBezTo>
                    <a:pt x="645377" y="290283"/>
                    <a:pt x="654516" y="299422"/>
                    <a:pt x="654516" y="310696"/>
                  </a:cubicBezTo>
                  <a:cubicBezTo>
                    <a:pt x="654516" y="321970"/>
                    <a:pt x="645377" y="331108"/>
                    <a:pt x="634103" y="331108"/>
                  </a:cubicBezTo>
                  <a:cubicBezTo>
                    <a:pt x="622829" y="331108"/>
                    <a:pt x="613690" y="321970"/>
                    <a:pt x="613690" y="310696"/>
                  </a:cubicBezTo>
                  <a:cubicBezTo>
                    <a:pt x="613690" y="299422"/>
                    <a:pt x="622829" y="290283"/>
                    <a:pt x="634103" y="290283"/>
                  </a:cubicBezTo>
                  <a:close/>
                  <a:moveTo>
                    <a:pt x="585326" y="290283"/>
                  </a:moveTo>
                  <a:cubicBezTo>
                    <a:pt x="596599" y="290283"/>
                    <a:pt x="605738" y="299422"/>
                    <a:pt x="605738" y="310696"/>
                  </a:cubicBezTo>
                  <a:cubicBezTo>
                    <a:pt x="605738" y="321970"/>
                    <a:pt x="596599" y="331108"/>
                    <a:pt x="585326" y="331108"/>
                  </a:cubicBezTo>
                  <a:cubicBezTo>
                    <a:pt x="574052" y="331108"/>
                    <a:pt x="564913" y="321970"/>
                    <a:pt x="564913" y="310696"/>
                  </a:cubicBezTo>
                  <a:cubicBezTo>
                    <a:pt x="564913" y="299422"/>
                    <a:pt x="574052" y="290283"/>
                    <a:pt x="585326" y="290283"/>
                  </a:cubicBezTo>
                  <a:close/>
                  <a:moveTo>
                    <a:pt x="536549" y="290283"/>
                  </a:moveTo>
                  <a:cubicBezTo>
                    <a:pt x="547822" y="290283"/>
                    <a:pt x="556961" y="299422"/>
                    <a:pt x="556961" y="310696"/>
                  </a:cubicBezTo>
                  <a:cubicBezTo>
                    <a:pt x="556961" y="321970"/>
                    <a:pt x="547822" y="331108"/>
                    <a:pt x="536549" y="331108"/>
                  </a:cubicBezTo>
                  <a:cubicBezTo>
                    <a:pt x="525275" y="331108"/>
                    <a:pt x="516136" y="321970"/>
                    <a:pt x="516136" y="310696"/>
                  </a:cubicBezTo>
                  <a:cubicBezTo>
                    <a:pt x="516136" y="299422"/>
                    <a:pt x="525275" y="290283"/>
                    <a:pt x="536549" y="290283"/>
                  </a:cubicBezTo>
                  <a:close/>
                  <a:moveTo>
                    <a:pt x="487772" y="290283"/>
                  </a:moveTo>
                  <a:cubicBezTo>
                    <a:pt x="499045" y="290283"/>
                    <a:pt x="508184" y="299422"/>
                    <a:pt x="508184" y="310696"/>
                  </a:cubicBezTo>
                  <a:cubicBezTo>
                    <a:pt x="508184" y="321970"/>
                    <a:pt x="499045" y="331108"/>
                    <a:pt x="487772" y="331108"/>
                  </a:cubicBezTo>
                  <a:cubicBezTo>
                    <a:pt x="476498" y="331108"/>
                    <a:pt x="467359" y="321970"/>
                    <a:pt x="467359" y="310696"/>
                  </a:cubicBezTo>
                  <a:cubicBezTo>
                    <a:pt x="467359" y="299422"/>
                    <a:pt x="476498" y="290283"/>
                    <a:pt x="487772" y="290283"/>
                  </a:cubicBezTo>
                  <a:close/>
                  <a:moveTo>
                    <a:pt x="438994" y="290283"/>
                  </a:moveTo>
                  <a:cubicBezTo>
                    <a:pt x="450268" y="290283"/>
                    <a:pt x="459407" y="299422"/>
                    <a:pt x="459407" y="310696"/>
                  </a:cubicBezTo>
                  <a:cubicBezTo>
                    <a:pt x="459407" y="321970"/>
                    <a:pt x="450268" y="331108"/>
                    <a:pt x="438994" y="331108"/>
                  </a:cubicBezTo>
                  <a:cubicBezTo>
                    <a:pt x="427721" y="331108"/>
                    <a:pt x="418582" y="321970"/>
                    <a:pt x="418582" y="310696"/>
                  </a:cubicBezTo>
                  <a:cubicBezTo>
                    <a:pt x="418582" y="299422"/>
                    <a:pt x="427721" y="290283"/>
                    <a:pt x="438994" y="290283"/>
                  </a:cubicBezTo>
                  <a:close/>
                  <a:moveTo>
                    <a:pt x="390217" y="290283"/>
                  </a:moveTo>
                  <a:cubicBezTo>
                    <a:pt x="401491" y="290283"/>
                    <a:pt x="410630" y="299422"/>
                    <a:pt x="410630" y="310696"/>
                  </a:cubicBezTo>
                  <a:cubicBezTo>
                    <a:pt x="410630" y="321970"/>
                    <a:pt x="401491" y="331108"/>
                    <a:pt x="390217" y="331108"/>
                  </a:cubicBezTo>
                  <a:cubicBezTo>
                    <a:pt x="378944" y="331108"/>
                    <a:pt x="369805" y="321970"/>
                    <a:pt x="369805" y="310696"/>
                  </a:cubicBezTo>
                  <a:cubicBezTo>
                    <a:pt x="369805" y="299422"/>
                    <a:pt x="378944" y="290283"/>
                    <a:pt x="390217" y="290283"/>
                  </a:cubicBezTo>
                  <a:close/>
                  <a:moveTo>
                    <a:pt x="341440" y="290283"/>
                  </a:moveTo>
                  <a:cubicBezTo>
                    <a:pt x="352714" y="290283"/>
                    <a:pt x="361853" y="299422"/>
                    <a:pt x="361853" y="310696"/>
                  </a:cubicBezTo>
                  <a:cubicBezTo>
                    <a:pt x="361853" y="321970"/>
                    <a:pt x="352714" y="331108"/>
                    <a:pt x="341440" y="331108"/>
                  </a:cubicBezTo>
                  <a:cubicBezTo>
                    <a:pt x="330166" y="331108"/>
                    <a:pt x="321028" y="321970"/>
                    <a:pt x="321028" y="310696"/>
                  </a:cubicBezTo>
                  <a:cubicBezTo>
                    <a:pt x="321028" y="299422"/>
                    <a:pt x="330166" y="290283"/>
                    <a:pt x="341440" y="290283"/>
                  </a:cubicBezTo>
                  <a:close/>
                  <a:moveTo>
                    <a:pt x="292663" y="290283"/>
                  </a:moveTo>
                  <a:cubicBezTo>
                    <a:pt x="303937" y="290283"/>
                    <a:pt x="313076" y="299422"/>
                    <a:pt x="313076" y="310696"/>
                  </a:cubicBezTo>
                  <a:cubicBezTo>
                    <a:pt x="313076" y="321970"/>
                    <a:pt x="303937" y="331108"/>
                    <a:pt x="292663" y="331108"/>
                  </a:cubicBezTo>
                  <a:cubicBezTo>
                    <a:pt x="281389" y="331108"/>
                    <a:pt x="272251" y="321970"/>
                    <a:pt x="272251" y="310696"/>
                  </a:cubicBezTo>
                  <a:cubicBezTo>
                    <a:pt x="272251" y="299422"/>
                    <a:pt x="281389" y="290283"/>
                    <a:pt x="292663" y="290283"/>
                  </a:cubicBezTo>
                  <a:close/>
                  <a:moveTo>
                    <a:pt x="243886" y="290283"/>
                  </a:moveTo>
                  <a:cubicBezTo>
                    <a:pt x="255160" y="290283"/>
                    <a:pt x="264299" y="299422"/>
                    <a:pt x="264299" y="310696"/>
                  </a:cubicBezTo>
                  <a:cubicBezTo>
                    <a:pt x="264299" y="321970"/>
                    <a:pt x="255160" y="331108"/>
                    <a:pt x="243886" y="331108"/>
                  </a:cubicBezTo>
                  <a:cubicBezTo>
                    <a:pt x="232612" y="331108"/>
                    <a:pt x="223473" y="321970"/>
                    <a:pt x="223473" y="310696"/>
                  </a:cubicBezTo>
                  <a:cubicBezTo>
                    <a:pt x="223473" y="299422"/>
                    <a:pt x="232612" y="290283"/>
                    <a:pt x="243886" y="290283"/>
                  </a:cubicBezTo>
                  <a:close/>
                  <a:moveTo>
                    <a:pt x="195109" y="290283"/>
                  </a:moveTo>
                  <a:cubicBezTo>
                    <a:pt x="206383" y="290283"/>
                    <a:pt x="215522" y="299422"/>
                    <a:pt x="215522" y="310696"/>
                  </a:cubicBezTo>
                  <a:cubicBezTo>
                    <a:pt x="215522" y="321970"/>
                    <a:pt x="206383" y="331108"/>
                    <a:pt x="195109" y="331108"/>
                  </a:cubicBezTo>
                  <a:cubicBezTo>
                    <a:pt x="183835" y="331108"/>
                    <a:pt x="174696" y="321970"/>
                    <a:pt x="174696" y="310696"/>
                  </a:cubicBezTo>
                  <a:cubicBezTo>
                    <a:pt x="174696" y="299422"/>
                    <a:pt x="183835" y="290283"/>
                    <a:pt x="195109" y="290283"/>
                  </a:cubicBezTo>
                  <a:close/>
                  <a:moveTo>
                    <a:pt x="146332" y="290283"/>
                  </a:moveTo>
                  <a:cubicBezTo>
                    <a:pt x="157606" y="290283"/>
                    <a:pt x="166745" y="299422"/>
                    <a:pt x="166745" y="310696"/>
                  </a:cubicBezTo>
                  <a:cubicBezTo>
                    <a:pt x="166745" y="321970"/>
                    <a:pt x="157606" y="331108"/>
                    <a:pt x="146332" y="331108"/>
                  </a:cubicBezTo>
                  <a:cubicBezTo>
                    <a:pt x="135058" y="331108"/>
                    <a:pt x="125919" y="321970"/>
                    <a:pt x="125919" y="310696"/>
                  </a:cubicBezTo>
                  <a:cubicBezTo>
                    <a:pt x="125919" y="299422"/>
                    <a:pt x="135058" y="290283"/>
                    <a:pt x="146332" y="290283"/>
                  </a:cubicBezTo>
                  <a:close/>
                  <a:moveTo>
                    <a:pt x="97555" y="290283"/>
                  </a:moveTo>
                  <a:cubicBezTo>
                    <a:pt x="108829" y="290283"/>
                    <a:pt x="117968" y="299422"/>
                    <a:pt x="117968" y="310696"/>
                  </a:cubicBezTo>
                  <a:cubicBezTo>
                    <a:pt x="117968" y="321970"/>
                    <a:pt x="108829" y="331108"/>
                    <a:pt x="97555" y="331108"/>
                  </a:cubicBezTo>
                  <a:cubicBezTo>
                    <a:pt x="86281" y="331108"/>
                    <a:pt x="77142" y="321970"/>
                    <a:pt x="77142" y="310696"/>
                  </a:cubicBezTo>
                  <a:cubicBezTo>
                    <a:pt x="77142" y="299422"/>
                    <a:pt x="86281" y="290283"/>
                    <a:pt x="97555" y="290283"/>
                  </a:cubicBezTo>
                  <a:close/>
                  <a:moveTo>
                    <a:pt x="48778" y="290283"/>
                  </a:moveTo>
                  <a:cubicBezTo>
                    <a:pt x="60052" y="290283"/>
                    <a:pt x="69191" y="299422"/>
                    <a:pt x="69191" y="310696"/>
                  </a:cubicBezTo>
                  <a:cubicBezTo>
                    <a:pt x="69191" y="321970"/>
                    <a:pt x="60052" y="331108"/>
                    <a:pt x="48778" y="331108"/>
                  </a:cubicBezTo>
                  <a:cubicBezTo>
                    <a:pt x="37504" y="331108"/>
                    <a:pt x="28365" y="321970"/>
                    <a:pt x="28365" y="310696"/>
                  </a:cubicBezTo>
                  <a:cubicBezTo>
                    <a:pt x="28365" y="299422"/>
                    <a:pt x="37504" y="290283"/>
                    <a:pt x="48778" y="290283"/>
                  </a:cubicBezTo>
                  <a:close/>
                  <a:moveTo>
                    <a:pt x="2" y="290283"/>
                  </a:moveTo>
                  <a:cubicBezTo>
                    <a:pt x="11275" y="290283"/>
                    <a:pt x="20414" y="299422"/>
                    <a:pt x="20414" y="310696"/>
                  </a:cubicBezTo>
                  <a:cubicBezTo>
                    <a:pt x="20414" y="321970"/>
                    <a:pt x="11275" y="331108"/>
                    <a:pt x="2" y="331108"/>
                  </a:cubicBezTo>
                  <a:lnTo>
                    <a:pt x="0" y="331107"/>
                  </a:lnTo>
                  <a:lnTo>
                    <a:pt x="0" y="290284"/>
                  </a:lnTo>
                  <a:close/>
                  <a:moveTo>
                    <a:pt x="975542" y="236197"/>
                  </a:moveTo>
                  <a:lnTo>
                    <a:pt x="982755" y="237653"/>
                  </a:lnTo>
                  <a:lnTo>
                    <a:pt x="972775" y="276464"/>
                  </a:lnTo>
                  <a:lnTo>
                    <a:pt x="967596" y="275418"/>
                  </a:lnTo>
                  <a:cubicBezTo>
                    <a:pt x="960270" y="272320"/>
                    <a:pt x="955129" y="265065"/>
                    <a:pt x="955129" y="256609"/>
                  </a:cubicBezTo>
                  <a:cubicBezTo>
                    <a:pt x="955129" y="245336"/>
                    <a:pt x="964268" y="236197"/>
                    <a:pt x="975542" y="236197"/>
                  </a:cubicBezTo>
                  <a:close/>
                  <a:moveTo>
                    <a:pt x="926765" y="236197"/>
                  </a:moveTo>
                  <a:cubicBezTo>
                    <a:pt x="938039" y="236197"/>
                    <a:pt x="947178" y="245336"/>
                    <a:pt x="947178" y="256609"/>
                  </a:cubicBezTo>
                  <a:cubicBezTo>
                    <a:pt x="947178" y="267883"/>
                    <a:pt x="938039" y="277022"/>
                    <a:pt x="926765" y="277022"/>
                  </a:cubicBezTo>
                  <a:cubicBezTo>
                    <a:pt x="915491" y="277022"/>
                    <a:pt x="906352" y="267883"/>
                    <a:pt x="906352" y="256609"/>
                  </a:cubicBezTo>
                  <a:cubicBezTo>
                    <a:pt x="906352" y="245336"/>
                    <a:pt x="915491" y="236197"/>
                    <a:pt x="926765" y="236197"/>
                  </a:cubicBezTo>
                  <a:close/>
                  <a:moveTo>
                    <a:pt x="877988" y="236197"/>
                  </a:moveTo>
                  <a:cubicBezTo>
                    <a:pt x="889262" y="236197"/>
                    <a:pt x="898401" y="245336"/>
                    <a:pt x="898401" y="256609"/>
                  </a:cubicBezTo>
                  <a:cubicBezTo>
                    <a:pt x="898401" y="267883"/>
                    <a:pt x="889262" y="277022"/>
                    <a:pt x="877988" y="277022"/>
                  </a:cubicBezTo>
                  <a:cubicBezTo>
                    <a:pt x="866714" y="277022"/>
                    <a:pt x="857575" y="267883"/>
                    <a:pt x="857575" y="256609"/>
                  </a:cubicBezTo>
                  <a:cubicBezTo>
                    <a:pt x="857575" y="245336"/>
                    <a:pt x="866714" y="236197"/>
                    <a:pt x="877988" y="236197"/>
                  </a:cubicBezTo>
                  <a:close/>
                  <a:moveTo>
                    <a:pt x="829211" y="236197"/>
                  </a:moveTo>
                  <a:cubicBezTo>
                    <a:pt x="840485" y="236197"/>
                    <a:pt x="849624" y="245336"/>
                    <a:pt x="849624" y="256609"/>
                  </a:cubicBezTo>
                  <a:cubicBezTo>
                    <a:pt x="849624" y="267883"/>
                    <a:pt x="840485" y="277022"/>
                    <a:pt x="829211" y="277022"/>
                  </a:cubicBezTo>
                  <a:cubicBezTo>
                    <a:pt x="817937" y="277022"/>
                    <a:pt x="808798" y="267883"/>
                    <a:pt x="808798" y="256609"/>
                  </a:cubicBezTo>
                  <a:cubicBezTo>
                    <a:pt x="808798" y="245336"/>
                    <a:pt x="817937" y="236197"/>
                    <a:pt x="829211" y="236197"/>
                  </a:cubicBezTo>
                  <a:close/>
                  <a:moveTo>
                    <a:pt x="780434" y="236197"/>
                  </a:moveTo>
                  <a:cubicBezTo>
                    <a:pt x="791708" y="236197"/>
                    <a:pt x="800847" y="245336"/>
                    <a:pt x="800847" y="256609"/>
                  </a:cubicBezTo>
                  <a:cubicBezTo>
                    <a:pt x="800847" y="267883"/>
                    <a:pt x="791708" y="277022"/>
                    <a:pt x="780434" y="277022"/>
                  </a:cubicBezTo>
                  <a:cubicBezTo>
                    <a:pt x="769160" y="277022"/>
                    <a:pt x="760021" y="267883"/>
                    <a:pt x="760021" y="256609"/>
                  </a:cubicBezTo>
                  <a:cubicBezTo>
                    <a:pt x="760021" y="245336"/>
                    <a:pt x="769160" y="236197"/>
                    <a:pt x="780434" y="236197"/>
                  </a:cubicBezTo>
                  <a:close/>
                  <a:moveTo>
                    <a:pt x="731657" y="236197"/>
                  </a:moveTo>
                  <a:cubicBezTo>
                    <a:pt x="742931" y="236197"/>
                    <a:pt x="752070" y="245336"/>
                    <a:pt x="752070" y="256609"/>
                  </a:cubicBezTo>
                  <a:cubicBezTo>
                    <a:pt x="752070" y="267883"/>
                    <a:pt x="742931" y="277022"/>
                    <a:pt x="731657" y="277022"/>
                  </a:cubicBezTo>
                  <a:cubicBezTo>
                    <a:pt x="720383" y="277022"/>
                    <a:pt x="711244" y="267883"/>
                    <a:pt x="711244" y="256609"/>
                  </a:cubicBezTo>
                  <a:cubicBezTo>
                    <a:pt x="711244" y="245336"/>
                    <a:pt x="720383" y="236197"/>
                    <a:pt x="731657" y="236197"/>
                  </a:cubicBezTo>
                  <a:close/>
                  <a:moveTo>
                    <a:pt x="682880" y="236197"/>
                  </a:moveTo>
                  <a:cubicBezTo>
                    <a:pt x="694153" y="236197"/>
                    <a:pt x="703293" y="245336"/>
                    <a:pt x="703293" y="256609"/>
                  </a:cubicBezTo>
                  <a:cubicBezTo>
                    <a:pt x="703293" y="267883"/>
                    <a:pt x="694153" y="277022"/>
                    <a:pt x="682880" y="277022"/>
                  </a:cubicBezTo>
                  <a:cubicBezTo>
                    <a:pt x="671606" y="277022"/>
                    <a:pt x="662467" y="267883"/>
                    <a:pt x="662467" y="256609"/>
                  </a:cubicBezTo>
                  <a:cubicBezTo>
                    <a:pt x="662467" y="245336"/>
                    <a:pt x="671606" y="236197"/>
                    <a:pt x="682880" y="236197"/>
                  </a:cubicBezTo>
                  <a:close/>
                  <a:moveTo>
                    <a:pt x="634103" y="236197"/>
                  </a:moveTo>
                  <a:cubicBezTo>
                    <a:pt x="645377" y="236197"/>
                    <a:pt x="654516" y="245336"/>
                    <a:pt x="654516" y="256609"/>
                  </a:cubicBezTo>
                  <a:cubicBezTo>
                    <a:pt x="654516" y="267883"/>
                    <a:pt x="645377" y="277022"/>
                    <a:pt x="634103" y="277022"/>
                  </a:cubicBezTo>
                  <a:cubicBezTo>
                    <a:pt x="622829" y="277022"/>
                    <a:pt x="613690" y="267883"/>
                    <a:pt x="613690" y="256609"/>
                  </a:cubicBezTo>
                  <a:cubicBezTo>
                    <a:pt x="613690" y="245336"/>
                    <a:pt x="622829" y="236197"/>
                    <a:pt x="634103" y="236197"/>
                  </a:cubicBezTo>
                  <a:close/>
                  <a:moveTo>
                    <a:pt x="585326" y="236197"/>
                  </a:moveTo>
                  <a:cubicBezTo>
                    <a:pt x="596599" y="236197"/>
                    <a:pt x="605738" y="245336"/>
                    <a:pt x="605738" y="256609"/>
                  </a:cubicBezTo>
                  <a:cubicBezTo>
                    <a:pt x="605738" y="267883"/>
                    <a:pt x="596599" y="277022"/>
                    <a:pt x="585326" y="277022"/>
                  </a:cubicBezTo>
                  <a:cubicBezTo>
                    <a:pt x="574052" y="277022"/>
                    <a:pt x="564913" y="267883"/>
                    <a:pt x="564913" y="256609"/>
                  </a:cubicBezTo>
                  <a:cubicBezTo>
                    <a:pt x="564913" y="245336"/>
                    <a:pt x="574052" y="236197"/>
                    <a:pt x="585326" y="236197"/>
                  </a:cubicBezTo>
                  <a:close/>
                  <a:moveTo>
                    <a:pt x="536549" y="236197"/>
                  </a:moveTo>
                  <a:cubicBezTo>
                    <a:pt x="547822" y="236197"/>
                    <a:pt x="556961" y="245336"/>
                    <a:pt x="556961" y="256609"/>
                  </a:cubicBezTo>
                  <a:cubicBezTo>
                    <a:pt x="556961" y="267883"/>
                    <a:pt x="547822" y="277022"/>
                    <a:pt x="536549" y="277022"/>
                  </a:cubicBezTo>
                  <a:cubicBezTo>
                    <a:pt x="525275" y="277022"/>
                    <a:pt x="516136" y="267883"/>
                    <a:pt x="516136" y="256609"/>
                  </a:cubicBezTo>
                  <a:cubicBezTo>
                    <a:pt x="516136" y="245336"/>
                    <a:pt x="525275" y="236197"/>
                    <a:pt x="536549" y="236197"/>
                  </a:cubicBezTo>
                  <a:close/>
                  <a:moveTo>
                    <a:pt x="487772" y="236197"/>
                  </a:moveTo>
                  <a:cubicBezTo>
                    <a:pt x="499045" y="236197"/>
                    <a:pt x="508184" y="245336"/>
                    <a:pt x="508184" y="256609"/>
                  </a:cubicBezTo>
                  <a:cubicBezTo>
                    <a:pt x="508184" y="267883"/>
                    <a:pt x="499045" y="277022"/>
                    <a:pt x="487772" y="277022"/>
                  </a:cubicBezTo>
                  <a:cubicBezTo>
                    <a:pt x="476498" y="277022"/>
                    <a:pt x="467359" y="267883"/>
                    <a:pt x="467359" y="256609"/>
                  </a:cubicBezTo>
                  <a:cubicBezTo>
                    <a:pt x="467359" y="245336"/>
                    <a:pt x="476498" y="236197"/>
                    <a:pt x="487772" y="236197"/>
                  </a:cubicBezTo>
                  <a:close/>
                  <a:moveTo>
                    <a:pt x="438994" y="236197"/>
                  </a:moveTo>
                  <a:cubicBezTo>
                    <a:pt x="450268" y="236197"/>
                    <a:pt x="459407" y="245336"/>
                    <a:pt x="459407" y="256609"/>
                  </a:cubicBezTo>
                  <a:cubicBezTo>
                    <a:pt x="459407" y="267883"/>
                    <a:pt x="450268" y="277022"/>
                    <a:pt x="438994" y="277022"/>
                  </a:cubicBezTo>
                  <a:cubicBezTo>
                    <a:pt x="427721" y="277022"/>
                    <a:pt x="418582" y="267883"/>
                    <a:pt x="418582" y="256609"/>
                  </a:cubicBezTo>
                  <a:cubicBezTo>
                    <a:pt x="418582" y="245336"/>
                    <a:pt x="427721" y="236197"/>
                    <a:pt x="438994" y="236197"/>
                  </a:cubicBezTo>
                  <a:close/>
                  <a:moveTo>
                    <a:pt x="390217" y="236197"/>
                  </a:moveTo>
                  <a:cubicBezTo>
                    <a:pt x="401491" y="236197"/>
                    <a:pt x="410630" y="245336"/>
                    <a:pt x="410630" y="256609"/>
                  </a:cubicBezTo>
                  <a:cubicBezTo>
                    <a:pt x="410630" y="267883"/>
                    <a:pt x="401491" y="277022"/>
                    <a:pt x="390217" y="277022"/>
                  </a:cubicBezTo>
                  <a:cubicBezTo>
                    <a:pt x="378944" y="277022"/>
                    <a:pt x="369805" y="267883"/>
                    <a:pt x="369805" y="256609"/>
                  </a:cubicBezTo>
                  <a:cubicBezTo>
                    <a:pt x="369805" y="245336"/>
                    <a:pt x="378944" y="236197"/>
                    <a:pt x="390217" y="236197"/>
                  </a:cubicBezTo>
                  <a:close/>
                  <a:moveTo>
                    <a:pt x="341440" y="236197"/>
                  </a:moveTo>
                  <a:cubicBezTo>
                    <a:pt x="352714" y="236197"/>
                    <a:pt x="361853" y="245336"/>
                    <a:pt x="361853" y="256609"/>
                  </a:cubicBezTo>
                  <a:cubicBezTo>
                    <a:pt x="361853" y="267883"/>
                    <a:pt x="352714" y="277022"/>
                    <a:pt x="341440" y="277022"/>
                  </a:cubicBezTo>
                  <a:cubicBezTo>
                    <a:pt x="330166" y="277022"/>
                    <a:pt x="321028" y="267883"/>
                    <a:pt x="321028" y="256609"/>
                  </a:cubicBezTo>
                  <a:cubicBezTo>
                    <a:pt x="321028" y="245336"/>
                    <a:pt x="330166" y="236197"/>
                    <a:pt x="341440" y="236197"/>
                  </a:cubicBezTo>
                  <a:close/>
                  <a:moveTo>
                    <a:pt x="292663" y="236197"/>
                  </a:moveTo>
                  <a:cubicBezTo>
                    <a:pt x="303937" y="236197"/>
                    <a:pt x="313076" y="245336"/>
                    <a:pt x="313076" y="256609"/>
                  </a:cubicBezTo>
                  <a:cubicBezTo>
                    <a:pt x="313076" y="267883"/>
                    <a:pt x="303937" y="277022"/>
                    <a:pt x="292663" y="277022"/>
                  </a:cubicBezTo>
                  <a:cubicBezTo>
                    <a:pt x="281389" y="277022"/>
                    <a:pt x="272251" y="267883"/>
                    <a:pt x="272251" y="256609"/>
                  </a:cubicBezTo>
                  <a:cubicBezTo>
                    <a:pt x="272251" y="245336"/>
                    <a:pt x="281389" y="236197"/>
                    <a:pt x="292663" y="236197"/>
                  </a:cubicBezTo>
                  <a:close/>
                  <a:moveTo>
                    <a:pt x="243886" y="236197"/>
                  </a:moveTo>
                  <a:cubicBezTo>
                    <a:pt x="255160" y="236197"/>
                    <a:pt x="264299" y="245336"/>
                    <a:pt x="264299" y="256609"/>
                  </a:cubicBezTo>
                  <a:cubicBezTo>
                    <a:pt x="264299" y="267883"/>
                    <a:pt x="255160" y="277022"/>
                    <a:pt x="243886" y="277022"/>
                  </a:cubicBezTo>
                  <a:cubicBezTo>
                    <a:pt x="232612" y="277022"/>
                    <a:pt x="223473" y="267883"/>
                    <a:pt x="223473" y="256609"/>
                  </a:cubicBezTo>
                  <a:cubicBezTo>
                    <a:pt x="223473" y="245336"/>
                    <a:pt x="232612" y="236197"/>
                    <a:pt x="243886" y="236197"/>
                  </a:cubicBezTo>
                  <a:close/>
                  <a:moveTo>
                    <a:pt x="195109" y="236197"/>
                  </a:moveTo>
                  <a:cubicBezTo>
                    <a:pt x="206383" y="236197"/>
                    <a:pt x="215522" y="245336"/>
                    <a:pt x="215522" y="256609"/>
                  </a:cubicBezTo>
                  <a:cubicBezTo>
                    <a:pt x="215522" y="267883"/>
                    <a:pt x="206383" y="277022"/>
                    <a:pt x="195109" y="277022"/>
                  </a:cubicBezTo>
                  <a:cubicBezTo>
                    <a:pt x="183835" y="277022"/>
                    <a:pt x="174696" y="267883"/>
                    <a:pt x="174696" y="256609"/>
                  </a:cubicBezTo>
                  <a:cubicBezTo>
                    <a:pt x="174696" y="245336"/>
                    <a:pt x="183835" y="236197"/>
                    <a:pt x="195109" y="236197"/>
                  </a:cubicBezTo>
                  <a:close/>
                  <a:moveTo>
                    <a:pt x="146332" y="236197"/>
                  </a:moveTo>
                  <a:cubicBezTo>
                    <a:pt x="157606" y="236197"/>
                    <a:pt x="166745" y="245336"/>
                    <a:pt x="166745" y="256609"/>
                  </a:cubicBezTo>
                  <a:cubicBezTo>
                    <a:pt x="166745" y="267883"/>
                    <a:pt x="157606" y="277022"/>
                    <a:pt x="146332" y="277022"/>
                  </a:cubicBezTo>
                  <a:cubicBezTo>
                    <a:pt x="135058" y="277022"/>
                    <a:pt x="125919" y="267883"/>
                    <a:pt x="125919" y="256609"/>
                  </a:cubicBezTo>
                  <a:cubicBezTo>
                    <a:pt x="125919" y="245336"/>
                    <a:pt x="135058" y="236197"/>
                    <a:pt x="146332" y="236197"/>
                  </a:cubicBezTo>
                  <a:close/>
                  <a:moveTo>
                    <a:pt x="97555" y="236197"/>
                  </a:moveTo>
                  <a:cubicBezTo>
                    <a:pt x="108829" y="236197"/>
                    <a:pt x="117968" y="245336"/>
                    <a:pt x="117968" y="256609"/>
                  </a:cubicBezTo>
                  <a:cubicBezTo>
                    <a:pt x="117968" y="267883"/>
                    <a:pt x="108829" y="277022"/>
                    <a:pt x="97555" y="277022"/>
                  </a:cubicBezTo>
                  <a:cubicBezTo>
                    <a:pt x="86281" y="277022"/>
                    <a:pt x="77142" y="267883"/>
                    <a:pt x="77142" y="256609"/>
                  </a:cubicBezTo>
                  <a:cubicBezTo>
                    <a:pt x="77142" y="245336"/>
                    <a:pt x="86281" y="236197"/>
                    <a:pt x="97555" y="236197"/>
                  </a:cubicBezTo>
                  <a:close/>
                  <a:moveTo>
                    <a:pt x="48778" y="236197"/>
                  </a:moveTo>
                  <a:cubicBezTo>
                    <a:pt x="60052" y="236197"/>
                    <a:pt x="69191" y="245336"/>
                    <a:pt x="69191" y="256609"/>
                  </a:cubicBezTo>
                  <a:cubicBezTo>
                    <a:pt x="69191" y="267883"/>
                    <a:pt x="60052" y="277022"/>
                    <a:pt x="48778" y="277022"/>
                  </a:cubicBezTo>
                  <a:cubicBezTo>
                    <a:pt x="37504" y="277022"/>
                    <a:pt x="28365" y="267883"/>
                    <a:pt x="28365" y="256609"/>
                  </a:cubicBezTo>
                  <a:cubicBezTo>
                    <a:pt x="28365" y="245336"/>
                    <a:pt x="37504" y="236197"/>
                    <a:pt x="48778" y="236197"/>
                  </a:cubicBezTo>
                  <a:close/>
                  <a:moveTo>
                    <a:pt x="2" y="236197"/>
                  </a:moveTo>
                  <a:cubicBezTo>
                    <a:pt x="11275" y="236197"/>
                    <a:pt x="20414" y="245336"/>
                    <a:pt x="20414" y="256609"/>
                  </a:cubicBezTo>
                  <a:cubicBezTo>
                    <a:pt x="20414" y="267883"/>
                    <a:pt x="11275" y="277022"/>
                    <a:pt x="2" y="277022"/>
                  </a:cubicBezTo>
                  <a:lnTo>
                    <a:pt x="0" y="277021"/>
                  </a:lnTo>
                  <a:lnTo>
                    <a:pt x="0" y="236198"/>
                  </a:lnTo>
                  <a:close/>
                  <a:moveTo>
                    <a:pt x="975542" y="182110"/>
                  </a:moveTo>
                  <a:cubicBezTo>
                    <a:pt x="981179" y="182110"/>
                    <a:pt x="986282" y="184395"/>
                    <a:pt x="989976" y="188089"/>
                  </a:cubicBezTo>
                  <a:lnTo>
                    <a:pt x="992557" y="194320"/>
                  </a:lnTo>
                  <a:lnTo>
                    <a:pt x="990601" y="207139"/>
                  </a:lnTo>
                  <a:lnTo>
                    <a:pt x="987678" y="218507"/>
                  </a:lnTo>
                  <a:lnTo>
                    <a:pt x="983488" y="221332"/>
                  </a:lnTo>
                  <a:cubicBezTo>
                    <a:pt x="981046" y="222365"/>
                    <a:pt x="978360" y="222936"/>
                    <a:pt x="975542" y="222936"/>
                  </a:cubicBezTo>
                  <a:cubicBezTo>
                    <a:pt x="964268" y="222936"/>
                    <a:pt x="955129" y="213797"/>
                    <a:pt x="955129" y="202523"/>
                  </a:cubicBezTo>
                  <a:cubicBezTo>
                    <a:pt x="955129" y="191250"/>
                    <a:pt x="964268" y="182110"/>
                    <a:pt x="975542" y="182110"/>
                  </a:cubicBezTo>
                  <a:close/>
                  <a:moveTo>
                    <a:pt x="926765" y="182110"/>
                  </a:moveTo>
                  <a:cubicBezTo>
                    <a:pt x="938039" y="182110"/>
                    <a:pt x="947178" y="191250"/>
                    <a:pt x="947178" y="202523"/>
                  </a:cubicBezTo>
                  <a:cubicBezTo>
                    <a:pt x="947178" y="213797"/>
                    <a:pt x="938039" y="222936"/>
                    <a:pt x="926765" y="222936"/>
                  </a:cubicBezTo>
                  <a:cubicBezTo>
                    <a:pt x="915491" y="222936"/>
                    <a:pt x="906352" y="213797"/>
                    <a:pt x="906352" y="202523"/>
                  </a:cubicBezTo>
                  <a:cubicBezTo>
                    <a:pt x="906352" y="191250"/>
                    <a:pt x="915491" y="182110"/>
                    <a:pt x="926765" y="182110"/>
                  </a:cubicBezTo>
                  <a:close/>
                  <a:moveTo>
                    <a:pt x="877988" y="182110"/>
                  </a:moveTo>
                  <a:cubicBezTo>
                    <a:pt x="889262" y="182110"/>
                    <a:pt x="898401" y="191250"/>
                    <a:pt x="898401" y="202523"/>
                  </a:cubicBezTo>
                  <a:cubicBezTo>
                    <a:pt x="898401" y="213797"/>
                    <a:pt x="889262" y="222936"/>
                    <a:pt x="877988" y="222936"/>
                  </a:cubicBezTo>
                  <a:cubicBezTo>
                    <a:pt x="866714" y="222936"/>
                    <a:pt x="857575" y="213797"/>
                    <a:pt x="857575" y="202523"/>
                  </a:cubicBezTo>
                  <a:cubicBezTo>
                    <a:pt x="857575" y="191250"/>
                    <a:pt x="866714" y="182110"/>
                    <a:pt x="877988" y="182110"/>
                  </a:cubicBezTo>
                  <a:close/>
                  <a:moveTo>
                    <a:pt x="829211" y="182110"/>
                  </a:moveTo>
                  <a:cubicBezTo>
                    <a:pt x="840485" y="182110"/>
                    <a:pt x="849624" y="191250"/>
                    <a:pt x="849624" y="202523"/>
                  </a:cubicBezTo>
                  <a:cubicBezTo>
                    <a:pt x="849624" y="213797"/>
                    <a:pt x="840485" y="222936"/>
                    <a:pt x="829211" y="222936"/>
                  </a:cubicBezTo>
                  <a:cubicBezTo>
                    <a:pt x="817937" y="222936"/>
                    <a:pt x="808798" y="213797"/>
                    <a:pt x="808798" y="202523"/>
                  </a:cubicBezTo>
                  <a:cubicBezTo>
                    <a:pt x="808798" y="191250"/>
                    <a:pt x="817937" y="182110"/>
                    <a:pt x="829211" y="182110"/>
                  </a:cubicBezTo>
                  <a:close/>
                  <a:moveTo>
                    <a:pt x="780434" y="182110"/>
                  </a:moveTo>
                  <a:cubicBezTo>
                    <a:pt x="791708" y="182110"/>
                    <a:pt x="800847" y="191250"/>
                    <a:pt x="800847" y="202523"/>
                  </a:cubicBezTo>
                  <a:cubicBezTo>
                    <a:pt x="800847" y="213797"/>
                    <a:pt x="791708" y="222936"/>
                    <a:pt x="780434" y="222936"/>
                  </a:cubicBezTo>
                  <a:cubicBezTo>
                    <a:pt x="769160" y="222936"/>
                    <a:pt x="760021" y="213797"/>
                    <a:pt x="760021" y="202523"/>
                  </a:cubicBezTo>
                  <a:cubicBezTo>
                    <a:pt x="760021" y="191250"/>
                    <a:pt x="769160" y="182110"/>
                    <a:pt x="780434" y="182110"/>
                  </a:cubicBezTo>
                  <a:close/>
                  <a:moveTo>
                    <a:pt x="731657" y="182110"/>
                  </a:moveTo>
                  <a:cubicBezTo>
                    <a:pt x="742931" y="182110"/>
                    <a:pt x="752070" y="191250"/>
                    <a:pt x="752070" y="202523"/>
                  </a:cubicBezTo>
                  <a:cubicBezTo>
                    <a:pt x="752070" y="213797"/>
                    <a:pt x="742931" y="222936"/>
                    <a:pt x="731657" y="222936"/>
                  </a:cubicBezTo>
                  <a:cubicBezTo>
                    <a:pt x="720383" y="222936"/>
                    <a:pt x="711244" y="213797"/>
                    <a:pt x="711244" y="202523"/>
                  </a:cubicBezTo>
                  <a:cubicBezTo>
                    <a:pt x="711244" y="191250"/>
                    <a:pt x="720383" y="182110"/>
                    <a:pt x="731657" y="182110"/>
                  </a:cubicBezTo>
                  <a:close/>
                  <a:moveTo>
                    <a:pt x="682880" y="182110"/>
                  </a:moveTo>
                  <a:cubicBezTo>
                    <a:pt x="694153" y="182110"/>
                    <a:pt x="703293" y="191250"/>
                    <a:pt x="703293" y="202523"/>
                  </a:cubicBezTo>
                  <a:cubicBezTo>
                    <a:pt x="703293" y="213797"/>
                    <a:pt x="694153" y="222936"/>
                    <a:pt x="682880" y="222936"/>
                  </a:cubicBezTo>
                  <a:cubicBezTo>
                    <a:pt x="671606" y="222936"/>
                    <a:pt x="662467" y="213797"/>
                    <a:pt x="662467" y="202523"/>
                  </a:cubicBezTo>
                  <a:cubicBezTo>
                    <a:pt x="662467" y="191250"/>
                    <a:pt x="671606" y="182110"/>
                    <a:pt x="682880" y="182110"/>
                  </a:cubicBezTo>
                  <a:close/>
                  <a:moveTo>
                    <a:pt x="634103" y="182110"/>
                  </a:moveTo>
                  <a:cubicBezTo>
                    <a:pt x="645377" y="182110"/>
                    <a:pt x="654516" y="191250"/>
                    <a:pt x="654516" y="202523"/>
                  </a:cubicBezTo>
                  <a:cubicBezTo>
                    <a:pt x="654516" y="213797"/>
                    <a:pt x="645377" y="222936"/>
                    <a:pt x="634103" y="222936"/>
                  </a:cubicBezTo>
                  <a:cubicBezTo>
                    <a:pt x="622829" y="222936"/>
                    <a:pt x="613690" y="213797"/>
                    <a:pt x="613690" y="202523"/>
                  </a:cubicBezTo>
                  <a:cubicBezTo>
                    <a:pt x="613690" y="191250"/>
                    <a:pt x="622829" y="182110"/>
                    <a:pt x="634103" y="182110"/>
                  </a:cubicBezTo>
                  <a:close/>
                  <a:moveTo>
                    <a:pt x="585326" y="182110"/>
                  </a:moveTo>
                  <a:cubicBezTo>
                    <a:pt x="596599" y="182110"/>
                    <a:pt x="605738" y="191250"/>
                    <a:pt x="605738" y="202523"/>
                  </a:cubicBezTo>
                  <a:cubicBezTo>
                    <a:pt x="605738" y="213797"/>
                    <a:pt x="596599" y="222936"/>
                    <a:pt x="585326" y="222936"/>
                  </a:cubicBezTo>
                  <a:cubicBezTo>
                    <a:pt x="574052" y="222936"/>
                    <a:pt x="564913" y="213797"/>
                    <a:pt x="564913" y="202523"/>
                  </a:cubicBezTo>
                  <a:cubicBezTo>
                    <a:pt x="564913" y="191250"/>
                    <a:pt x="574052" y="182110"/>
                    <a:pt x="585326" y="182110"/>
                  </a:cubicBezTo>
                  <a:close/>
                  <a:moveTo>
                    <a:pt x="536549" y="182110"/>
                  </a:moveTo>
                  <a:cubicBezTo>
                    <a:pt x="547822" y="182110"/>
                    <a:pt x="556961" y="191250"/>
                    <a:pt x="556961" y="202523"/>
                  </a:cubicBezTo>
                  <a:cubicBezTo>
                    <a:pt x="556961" y="213797"/>
                    <a:pt x="547822" y="222936"/>
                    <a:pt x="536549" y="222936"/>
                  </a:cubicBezTo>
                  <a:cubicBezTo>
                    <a:pt x="525275" y="222936"/>
                    <a:pt x="516136" y="213797"/>
                    <a:pt x="516136" y="202523"/>
                  </a:cubicBezTo>
                  <a:cubicBezTo>
                    <a:pt x="516136" y="191250"/>
                    <a:pt x="525275" y="182110"/>
                    <a:pt x="536549" y="182110"/>
                  </a:cubicBezTo>
                  <a:close/>
                  <a:moveTo>
                    <a:pt x="487772" y="182110"/>
                  </a:moveTo>
                  <a:cubicBezTo>
                    <a:pt x="499045" y="182110"/>
                    <a:pt x="508184" y="191250"/>
                    <a:pt x="508184" y="202523"/>
                  </a:cubicBezTo>
                  <a:cubicBezTo>
                    <a:pt x="508184" y="213797"/>
                    <a:pt x="499045" y="222936"/>
                    <a:pt x="487772" y="222936"/>
                  </a:cubicBezTo>
                  <a:cubicBezTo>
                    <a:pt x="476498" y="222936"/>
                    <a:pt x="467359" y="213797"/>
                    <a:pt x="467359" y="202523"/>
                  </a:cubicBezTo>
                  <a:cubicBezTo>
                    <a:pt x="467359" y="191250"/>
                    <a:pt x="476498" y="182110"/>
                    <a:pt x="487772" y="182110"/>
                  </a:cubicBezTo>
                  <a:close/>
                  <a:moveTo>
                    <a:pt x="438994" y="182110"/>
                  </a:moveTo>
                  <a:cubicBezTo>
                    <a:pt x="450268" y="182110"/>
                    <a:pt x="459407" y="191250"/>
                    <a:pt x="459407" y="202523"/>
                  </a:cubicBezTo>
                  <a:cubicBezTo>
                    <a:pt x="459407" y="213797"/>
                    <a:pt x="450268" y="222936"/>
                    <a:pt x="438994" y="222936"/>
                  </a:cubicBezTo>
                  <a:cubicBezTo>
                    <a:pt x="427721" y="222936"/>
                    <a:pt x="418582" y="213797"/>
                    <a:pt x="418582" y="202523"/>
                  </a:cubicBezTo>
                  <a:cubicBezTo>
                    <a:pt x="418582" y="191250"/>
                    <a:pt x="427721" y="182110"/>
                    <a:pt x="438994" y="182110"/>
                  </a:cubicBezTo>
                  <a:close/>
                  <a:moveTo>
                    <a:pt x="390217" y="182110"/>
                  </a:moveTo>
                  <a:cubicBezTo>
                    <a:pt x="401491" y="182110"/>
                    <a:pt x="410630" y="191250"/>
                    <a:pt x="410630" y="202523"/>
                  </a:cubicBezTo>
                  <a:cubicBezTo>
                    <a:pt x="410630" y="213797"/>
                    <a:pt x="401491" y="222936"/>
                    <a:pt x="390217" y="222936"/>
                  </a:cubicBezTo>
                  <a:cubicBezTo>
                    <a:pt x="378944" y="222936"/>
                    <a:pt x="369805" y="213797"/>
                    <a:pt x="369805" y="202523"/>
                  </a:cubicBezTo>
                  <a:cubicBezTo>
                    <a:pt x="369805" y="191250"/>
                    <a:pt x="378944" y="182110"/>
                    <a:pt x="390217" y="182110"/>
                  </a:cubicBezTo>
                  <a:close/>
                  <a:moveTo>
                    <a:pt x="341440" y="182110"/>
                  </a:moveTo>
                  <a:cubicBezTo>
                    <a:pt x="352714" y="182110"/>
                    <a:pt x="361853" y="191250"/>
                    <a:pt x="361853" y="202523"/>
                  </a:cubicBezTo>
                  <a:cubicBezTo>
                    <a:pt x="361853" y="213797"/>
                    <a:pt x="352714" y="222936"/>
                    <a:pt x="341440" y="222936"/>
                  </a:cubicBezTo>
                  <a:cubicBezTo>
                    <a:pt x="330166" y="222936"/>
                    <a:pt x="321028" y="213797"/>
                    <a:pt x="321028" y="202523"/>
                  </a:cubicBezTo>
                  <a:cubicBezTo>
                    <a:pt x="321028" y="191250"/>
                    <a:pt x="330166" y="182110"/>
                    <a:pt x="341440" y="182110"/>
                  </a:cubicBezTo>
                  <a:close/>
                  <a:moveTo>
                    <a:pt x="292663" y="182110"/>
                  </a:moveTo>
                  <a:cubicBezTo>
                    <a:pt x="303937" y="182110"/>
                    <a:pt x="313076" y="191250"/>
                    <a:pt x="313076" y="202523"/>
                  </a:cubicBezTo>
                  <a:cubicBezTo>
                    <a:pt x="313076" y="213797"/>
                    <a:pt x="303937" y="222936"/>
                    <a:pt x="292663" y="222936"/>
                  </a:cubicBezTo>
                  <a:cubicBezTo>
                    <a:pt x="281389" y="222936"/>
                    <a:pt x="272251" y="213797"/>
                    <a:pt x="272251" y="202523"/>
                  </a:cubicBezTo>
                  <a:cubicBezTo>
                    <a:pt x="272251" y="191250"/>
                    <a:pt x="281389" y="182110"/>
                    <a:pt x="292663" y="182110"/>
                  </a:cubicBezTo>
                  <a:close/>
                  <a:moveTo>
                    <a:pt x="243886" y="182110"/>
                  </a:moveTo>
                  <a:cubicBezTo>
                    <a:pt x="255160" y="182110"/>
                    <a:pt x="264299" y="191250"/>
                    <a:pt x="264299" y="202523"/>
                  </a:cubicBezTo>
                  <a:cubicBezTo>
                    <a:pt x="264299" y="213797"/>
                    <a:pt x="255160" y="222936"/>
                    <a:pt x="243886" y="222936"/>
                  </a:cubicBezTo>
                  <a:cubicBezTo>
                    <a:pt x="232612" y="222936"/>
                    <a:pt x="223473" y="213797"/>
                    <a:pt x="223473" y="202523"/>
                  </a:cubicBezTo>
                  <a:cubicBezTo>
                    <a:pt x="223473" y="191250"/>
                    <a:pt x="232612" y="182110"/>
                    <a:pt x="243886" y="182110"/>
                  </a:cubicBezTo>
                  <a:close/>
                  <a:moveTo>
                    <a:pt x="195109" y="182110"/>
                  </a:moveTo>
                  <a:cubicBezTo>
                    <a:pt x="206383" y="182110"/>
                    <a:pt x="215522" y="191250"/>
                    <a:pt x="215522" y="202523"/>
                  </a:cubicBezTo>
                  <a:cubicBezTo>
                    <a:pt x="215522" y="213797"/>
                    <a:pt x="206383" y="222936"/>
                    <a:pt x="195109" y="222936"/>
                  </a:cubicBezTo>
                  <a:cubicBezTo>
                    <a:pt x="183835" y="222936"/>
                    <a:pt x="174696" y="213797"/>
                    <a:pt x="174696" y="202523"/>
                  </a:cubicBezTo>
                  <a:cubicBezTo>
                    <a:pt x="174696" y="191250"/>
                    <a:pt x="183835" y="182110"/>
                    <a:pt x="195109" y="182110"/>
                  </a:cubicBezTo>
                  <a:close/>
                  <a:moveTo>
                    <a:pt x="146332" y="182110"/>
                  </a:moveTo>
                  <a:cubicBezTo>
                    <a:pt x="157606" y="182110"/>
                    <a:pt x="166745" y="191250"/>
                    <a:pt x="166745" y="202523"/>
                  </a:cubicBezTo>
                  <a:cubicBezTo>
                    <a:pt x="166745" y="213797"/>
                    <a:pt x="157606" y="222936"/>
                    <a:pt x="146332" y="222936"/>
                  </a:cubicBezTo>
                  <a:cubicBezTo>
                    <a:pt x="135058" y="222936"/>
                    <a:pt x="125919" y="213797"/>
                    <a:pt x="125919" y="202523"/>
                  </a:cubicBezTo>
                  <a:cubicBezTo>
                    <a:pt x="125919" y="191250"/>
                    <a:pt x="135058" y="182110"/>
                    <a:pt x="146332" y="182110"/>
                  </a:cubicBezTo>
                  <a:close/>
                  <a:moveTo>
                    <a:pt x="97555" y="182110"/>
                  </a:moveTo>
                  <a:cubicBezTo>
                    <a:pt x="108829" y="182110"/>
                    <a:pt x="117968" y="191250"/>
                    <a:pt x="117968" y="202523"/>
                  </a:cubicBezTo>
                  <a:cubicBezTo>
                    <a:pt x="117968" y="213797"/>
                    <a:pt x="108829" y="222936"/>
                    <a:pt x="97555" y="222936"/>
                  </a:cubicBezTo>
                  <a:cubicBezTo>
                    <a:pt x="86281" y="222936"/>
                    <a:pt x="77142" y="213797"/>
                    <a:pt x="77142" y="202523"/>
                  </a:cubicBezTo>
                  <a:cubicBezTo>
                    <a:pt x="77142" y="191250"/>
                    <a:pt x="86281" y="182110"/>
                    <a:pt x="97555" y="182110"/>
                  </a:cubicBezTo>
                  <a:close/>
                  <a:moveTo>
                    <a:pt x="48778" y="182110"/>
                  </a:moveTo>
                  <a:cubicBezTo>
                    <a:pt x="60052" y="182110"/>
                    <a:pt x="69191" y="191250"/>
                    <a:pt x="69191" y="202523"/>
                  </a:cubicBezTo>
                  <a:cubicBezTo>
                    <a:pt x="69191" y="213797"/>
                    <a:pt x="60052" y="222936"/>
                    <a:pt x="48778" y="222936"/>
                  </a:cubicBezTo>
                  <a:cubicBezTo>
                    <a:pt x="37504" y="222936"/>
                    <a:pt x="28365" y="213797"/>
                    <a:pt x="28365" y="202523"/>
                  </a:cubicBezTo>
                  <a:cubicBezTo>
                    <a:pt x="28365" y="191250"/>
                    <a:pt x="37504" y="182110"/>
                    <a:pt x="48778" y="182110"/>
                  </a:cubicBezTo>
                  <a:close/>
                  <a:moveTo>
                    <a:pt x="2" y="182110"/>
                  </a:moveTo>
                  <a:cubicBezTo>
                    <a:pt x="11275" y="182110"/>
                    <a:pt x="20414" y="191250"/>
                    <a:pt x="20414" y="202523"/>
                  </a:cubicBezTo>
                  <a:cubicBezTo>
                    <a:pt x="20414" y="213797"/>
                    <a:pt x="11275" y="222936"/>
                    <a:pt x="2" y="222936"/>
                  </a:cubicBezTo>
                  <a:lnTo>
                    <a:pt x="0" y="222935"/>
                  </a:lnTo>
                  <a:lnTo>
                    <a:pt x="0" y="182111"/>
                  </a:lnTo>
                  <a:close/>
                  <a:moveTo>
                    <a:pt x="975542" y="128024"/>
                  </a:moveTo>
                  <a:cubicBezTo>
                    <a:pt x="986816" y="128024"/>
                    <a:pt x="995955" y="137163"/>
                    <a:pt x="995955" y="148437"/>
                  </a:cubicBezTo>
                  <a:cubicBezTo>
                    <a:pt x="995955" y="159711"/>
                    <a:pt x="986816" y="168850"/>
                    <a:pt x="975542" y="168850"/>
                  </a:cubicBezTo>
                  <a:cubicBezTo>
                    <a:pt x="964268" y="168850"/>
                    <a:pt x="955129" y="159711"/>
                    <a:pt x="955129" y="148437"/>
                  </a:cubicBezTo>
                  <a:cubicBezTo>
                    <a:pt x="955129" y="137163"/>
                    <a:pt x="964268" y="128024"/>
                    <a:pt x="975542" y="128024"/>
                  </a:cubicBezTo>
                  <a:close/>
                  <a:moveTo>
                    <a:pt x="926765" y="128024"/>
                  </a:moveTo>
                  <a:cubicBezTo>
                    <a:pt x="938039" y="128024"/>
                    <a:pt x="947178" y="137163"/>
                    <a:pt x="947178" y="148437"/>
                  </a:cubicBezTo>
                  <a:cubicBezTo>
                    <a:pt x="947178" y="159711"/>
                    <a:pt x="938039" y="168850"/>
                    <a:pt x="926765" y="168850"/>
                  </a:cubicBezTo>
                  <a:cubicBezTo>
                    <a:pt x="915491" y="168850"/>
                    <a:pt x="906352" y="159711"/>
                    <a:pt x="906352" y="148437"/>
                  </a:cubicBezTo>
                  <a:cubicBezTo>
                    <a:pt x="906352" y="137163"/>
                    <a:pt x="915491" y="128024"/>
                    <a:pt x="926765" y="128024"/>
                  </a:cubicBezTo>
                  <a:close/>
                  <a:moveTo>
                    <a:pt x="877988" y="128024"/>
                  </a:moveTo>
                  <a:cubicBezTo>
                    <a:pt x="889262" y="128024"/>
                    <a:pt x="898401" y="137163"/>
                    <a:pt x="898401" y="148437"/>
                  </a:cubicBezTo>
                  <a:cubicBezTo>
                    <a:pt x="898401" y="159711"/>
                    <a:pt x="889262" y="168850"/>
                    <a:pt x="877988" y="168850"/>
                  </a:cubicBezTo>
                  <a:cubicBezTo>
                    <a:pt x="866714" y="168850"/>
                    <a:pt x="857575" y="159711"/>
                    <a:pt x="857575" y="148437"/>
                  </a:cubicBezTo>
                  <a:cubicBezTo>
                    <a:pt x="857575" y="137163"/>
                    <a:pt x="866714" y="128024"/>
                    <a:pt x="877988" y="128024"/>
                  </a:cubicBezTo>
                  <a:close/>
                  <a:moveTo>
                    <a:pt x="829211" y="128024"/>
                  </a:moveTo>
                  <a:cubicBezTo>
                    <a:pt x="840485" y="128024"/>
                    <a:pt x="849624" y="137163"/>
                    <a:pt x="849624" y="148437"/>
                  </a:cubicBezTo>
                  <a:cubicBezTo>
                    <a:pt x="849624" y="159711"/>
                    <a:pt x="840485" y="168850"/>
                    <a:pt x="829211" y="168850"/>
                  </a:cubicBezTo>
                  <a:cubicBezTo>
                    <a:pt x="817937" y="168850"/>
                    <a:pt x="808798" y="159711"/>
                    <a:pt x="808798" y="148437"/>
                  </a:cubicBezTo>
                  <a:cubicBezTo>
                    <a:pt x="808798" y="137163"/>
                    <a:pt x="817937" y="128024"/>
                    <a:pt x="829211" y="128024"/>
                  </a:cubicBezTo>
                  <a:close/>
                  <a:moveTo>
                    <a:pt x="780434" y="128024"/>
                  </a:moveTo>
                  <a:cubicBezTo>
                    <a:pt x="791708" y="128024"/>
                    <a:pt x="800847" y="137163"/>
                    <a:pt x="800847" y="148437"/>
                  </a:cubicBezTo>
                  <a:cubicBezTo>
                    <a:pt x="800847" y="159711"/>
                    <a:pt x="791708" y="168850"/>
                    <a:pt x="780434" y="168850"/>
                  </a:cubicBezTo>
                  <a:cubicBezTo>
                    <a:pt x="769160" y="168850"/>
                    <a:pt x="760021" y="159711"/>
                    <a:pt x="760021" y="148437"/>
                  </a:cubicBezTo>
                  <a:cubicBezTo>
                    <a:pt x="760021" y="137163"/>
                    <a:pt x="769160" y="128024"/>
                    <a:pt x="780434" y="128024"/>
                  </a:cubicBezTo>
                  <a:close/>
                  <a:moveTo>
                    <a:pt x="731657" y="128024"/>
                  </a:moveTo>
                  <a:cubicBezTo>
                    <a:pt x="742931" y="128024"/>
                    <a:pt x="752070" y="137163"/>
                    <a:pt x="752070" y="148437"/>
                  </a:cubicBezTo>
                  <a:cubicBezTo>
                    <a:pt x="752070" y="159711"/>
                    <a:pt x="742931" y="168850"/>
                    <a:pt x="731657" y="168850"/>
                  </a:cubicBezTo>
                  <a:cubicBezTo>
                    <a:pt x="720383" y="168850"/>
                    <a:pt x="711244" y="159711"/>
                    <a:pt x="711244" y="148437"/>
                  </a:cubicBezTo>
                  <a:cubicBezTo>
                    <a:pt x="711244" y="137163"/>
                    <a:pt x="720383" y="128024"/>
                    <a:pt x="731657" y="128024"/>
                  </a:cubicBezTo>
                  <a:close/>
                  <a:moveTo>
                    <a:pt x="682880" y="128024"/>
                  </a:moveTo>
                  <a:cubicBezTo>
                    <a:pt x="694153" y="128024"/>
                    <a:pt x="703293" y="137163"/>
                    <a:pt x="703293" y="148437"/>
                  </a:cubicBezTo>
                  <a:cubicBezTo>
                    <a:pt x="703293" y="159711"/>
                    <a:pt x="694153" y="168850"/>
                    <a:pt x="682880" y="168850"/>
                  </a:cubicBezTo>
                  <a:cubicBezTo>
                    <a:pt x="671606" y="168850"/>
                    <a:pt x="662467" y="159711"/>
                    <a:pt x="662467" y="148437"/>
                  </a:cubicBezTo>
                  <a:cubicBezTo>
                    <a:pt x="662467" y="137163"/>
                    <a:pt x="671606" y="128024"/>
                    <a:pt x="682880" y="128024"/>
                  </a:cubicBezTo>
                  <a:close/>
                  <a:moveTo>
                    <a:pt x="634103" y="128024"/>
                  </a:moveTo>
                  <a:cubicBezTo>
                    <a:pt x="645377" y="128024"/>
                    <a:pt x="654516" y="137163"/>
                    <a:pt x="654516" y="148437"/>
                  </a:cubicBezTo>
                  <a:cubicBezTo>
                    <a:pt x="654516" y="159711"/>
                    <a:pt x="645377" y="168850"/>
                    <a:pt x="634103" y="168850"/>
                  </a:cubicBezTo>
                  <a:cubicBezTo>
                    <a:pt x="622829" y="168850"/>
                    <a:pt x="613690" y="159711"/>
                    <a:pt x="613690" y="148437"/>
                  </a:cubicBezTo>
                  <a:cubicBezTo>
                    <a:pt x="613690" y="137163"/>
                    <a:pt x="622829" y="128024"/>
                    <a:pt x="634103" y="128024"/>
                  </a:cubicBezTo>
                  <a:close/>
                  <a:moveTo>
                    <a:pt x="585326" y="128024"/>
                  </a:moveTo>
                  <a:cubicBezTo>
                    <a:pt x="596599" y="128024"/>
                    <a:pt x="605738" y="137163"/>
                    <a:pt x="605738" y="148437"/>
                  </a:cubicBezTo>
                  <a:cubicBezTo>
                    <a:pt x="605738" y="159711"/>
                    <a:pt x="596599" y="168850"/>
                    <a:pt x="585326" y="168850"/>
                  </a:cubicBezTo>
                  <a:cubicBezTo>
                    <a:pt x="574052" y="168850"/>
                    <a:pt x="564913" y="159711"/>
                    <a:pt x="564913" y="148437"/>
                  </a:cubicBezTo>
                  <a:cubicBezTo>
                    <a:pt x="564913" y="137163"/>
                    <a:pt x="574052" y="128024"/>
                    <a:pt x="585326" y="128024"/>
                  </a:cubicBezTo>
                  <a:close/>
                  <a:moveTo>
                    <a:pt x="536549" y="128024"/>
                  </a:moveTo>
                  <a:cubicBezTo>
                    <a:pt x="547822" y="128024"/>
                    <a:pt x="556961" y="137163"/>
                    <a:pt x="556961" y="148437"/>
                  </a:cubicBezTo>
                  <a:cubicBezTo>
                    <a:pt x="556961" y="159711"/>
                    <a:pt x="547822" y="168850"/>
                    <a:pt x="536549" y="168850"/>
                  </a:cubicBezTo>
                  <a:cubicBezTo>
                    <a:pt x="525275" y="168850"/>
                    <a:pt x="516136" y="159711"/>
                    <a:pt x="516136" y="148437"/>
                  </a:cubicBezTo>
                  <a:cubicBezTo>
                    <a:pt x="516136" y="137163"/>
                    <a:pt x="525275" y="128024"/>
                    <a:pt x="536549" y="128024"/>
                  </a:cubicBezTo>
                  <a:close/>
                  <a:moveTo>
                    <a:pt x="487772" y="128024"/>
                  </a:moveTo>
                  <a:cubicBezTo>
                    <a:pt x="499045" y="128024"/>
                    <a:pt x="508184" y="137163"/>
                    <a:pt x="508184" y="148437"/>
                  </a:cubicBezTo>
                  <a:cubicBezTo>
                    <a:pt x="508184" y="159711"/>
                    <a:pt x="499045" y="168850"/>
                    <a:pt x="487772" y="168850"/>
                  </a:cubicBezTo>
                  <a:cubicBezTo>
                    <a:pt x="476498" y="168850"/>
                    <a:pt x="467359" y="159711"/>
                    <a:pt x="467359" y="148437"/>
                  </a:cubicBezTo>
                  <a:cubicBezTo>
                    <a:pt x="467359" y="137163"/>
                    <a:pt x="476498" y="128024"/>
                    <a:pt x="487772" y="128024"/>
                  </a:cubicBezTo>
                  <a:close/>
                  <a:moveTo>
                    <a:pt x="438994" y="128024"/>
                  </a:moveTo>
                  <a:cubicBezTo>
                    <a:pt x="450268" y="128024"/>
                    <a:pt x="459407" y="137163"/>
                    <a:pt x="459407" y="148437"/>
                  </a:cubicBezTo>
                  <a:cubicBezTo>
                    <a:pt x="459407" y="159711"/>
                    <a:pt x="450268" y="168850"/>
                    <a:pt x="438994" y="168850"/>
                  </a:cubicBezTo>
                  <a:cubicBezTo>
                    <a:pt x="427721" y="168850"/>
                    <a:pt x="418582" y="159711"/>
                    <a:pt x="418582" y="148437"/>
                  </a:cubicBezTo>
                  <a:cubicBezTo>
                    <a:pt x="418582" y="137163"/>
                    <a:pt x="427721" y="128024"/>
                    <a:pt x="438994" y="128024"/>
                  </a:cubicBezTo>
                  <a:close/>
                  <a:moveTo>
                    <a:pt x="390217" y="128024"/>
                  </a:moveTo>
                  <a:cubicBezTo>
                    <a:pt x="401491" y="128024"/>
                    <a:pt x="410630" y="137163"/>
                    <a:pt x="410630" y="148437"/>
                  </a:cubicBezTo>
                  <a:cubicBezTo>
                    <a:pt x="410630" y="159711"/>
                    <a:pt x="401491" y="168850"/>
                    <a:pt x="390217" y="168850"/>
                  </a:cubicBezTo>
                  <a:cubicBezTo>
                    <a:pt x="378944" y="168850"/>
                    <a:pt x="369805" y="159711"/>
                    <a:pt x="369805" y="148437"/>
                  </a:cubicBezTo>
                  <a:cubicBezTo>
                    <a:pt x="369805" y="137163"/>
                    <a:pt x="378944" y="128024"/>
                    <a:pt x="390217" y="128024"/>
                  </a:cubicBezTo>
                  <a:close/>
                  <a:moveTo>
                    <a:pt x="341440" y="128024"/>
                  </a:moveTo>
                  <a:cubicBezTo>
                    <a:pt x="352714" y="128024"/>
                    <a:pt x="361853" y="137163"/>
                    <a:pt x="361853" y="148437"/>
                  </a:cubicBezTo>
                  <a:cubicBezTo>
                    <a:pt x="361853" y="159711"/>
                    <a:pt x="352714" y="168850"/>
                    <a:pt x="341440" y="168850"/>
                  </a:cubicBezTo>
                  <a:cubicBezTo>
                    <a:pt x="330166" y="168850"/>
                    <a:pt x="321028" y="159711"/>
                    <a:pt x="321028" y="148437"/>
                  </a:cubicBezTo>
                  <a:cubicBezTo>
                    <a:pt x="321028" y="137163"/>
                    <a:pt x="330166" y="128024"/>
                    <a:pt x="341440" y="128024"/>
                  </a:cubicBezTo>
                  <a:close/>
                  <a:moveTo>
                    <a:pt x="292663" y="128024"/>
                  </a:moveTo>
                  <a:cubicBezTo>
                    <a:pt x="303937" y="128024"/>
                    <a:pt x="313076" y="137163"/>
                    <a:pt x="313076" y="148437"/>
                  </a:cubicBezTo>
                  <a:cubicBezTo>
                    <a:pt x="313076" y="159711"/>
                    <a:pt x="303937" y="168850"/>
                    <a:pt x="292663" y="168850"/>
                  </a:cubicBezTo>
                  <a:cubicBezTo>
                    <a:pt x="281389" y="168850"/>
                    <a:pt x="272251" y="159711"/>
                    <a:pt x="272251" y="148437"/>
                  </a:cubicBezTo>
                  <a:cubicBezTo>
                    <a:pt x="272251" y="137163"/>
                    <a:pt x="281389" y="128024"/>
                    <a:pt x="292663" y="128024"/>
                  </a:cubicBezTo>
                  <a:close/>
                  <a:moveTo>
                    <a:pt x="243886" y="128024"/>
                  </a:moveTo>
                  <a:cubicBezTo>
                    <a:pt x="255160" y="128024"/>
                    <a:pt x="264299" y="137163"/>
                    <a:pt x="264299" y="148437"/>
                  </a:cubicBezTo>
                  <a:cubicBezTo>
                    <a:pt x="264299" y="159711"/>
                    <a:pt x="255160" y="168850"/>
                    <a:pt x="243886" y="168850"/>
                  </a:cubicBezTo>
                  <a:cubicBezTo>
                    <a:pt x="232612" y="168850"/>
                    <a:pt x="223473" y="159711"/>
                    <a:pt x="223473" y="148437"/>
                  </a:cubicBezTo>
                  <a:cubicBezTo>
                    <a:pt x="223473" y="137163"/>
                    <a:pt x="232612" y="128024"/>
                    <a:pt x="243886" y="128024"/>
                  </a:cubicBezTo>
                  <a:close/>
                  <a:moveTo>
                    <a:pt x="195109" y="128024"/>
                  </a:moveTo>
                  <a:cubicBezTo>
                    <a:pt x="206383" y="128024"/>
                    <a:pt x="215522" y="137163"/>
                    <a:pt x="215522" y="148437"/>
                  </a:cubicBezTo>
                  <a:cubicBezTo>
                    <a:pt x="215522" y="159711"/>
                    <a:pt x="206383" y="168850"/>
                    <a:pt x="195109" y="168850"/>
                  </a:cubicBezTo>
                  <a:cubicBezTo>
                    <a:pt x="183835" y="168850"/>
                    <a:pt x="174696" y="159711"/>
                    <a:pt x="174696" y="148437"/>
                  </a:cubicBezTo>
                  <a:cubicBezTo>
                    <a:pt x="174696" y="137163"/>
                    <a:pt x="183835" y="128024"/>
                    <a:pt x="195109" y="128024"/>
                  </a:cubicBezTo>
                  <a:close/>
                  <a:moveTo>
                    <a:pt x="146332" y="128024"/>
                  </a:moveTo>
                  <a:cubicBezTo>
                    <a:pt x="157606" y="128024"/>
                    <a:pt x="166745" y="137163"/>
                    <a:pt x="166745" y="148437"/>
                  </a:cubicBezTo>
                  <a:cubicBezTo>
                    <a:pt x="166745" y="159711"/>
                    <a:pt x="157606" y="168850"/>
                    <a:pt x="146332" y="168850"/>
                  </a:cubicBezTo>
                  <a:cubicBezTo>
                    <a:pt x="135058" y="168850"/>
                    <a:pt x="125919" y="159711"/>
                    <a:pt x="125919" y="148437"/>
                  </a:cubicBezTo>
                  <a:cubicBezTo>
                    <a:pt x="125919" y="137163"/>
                    <a:pt x="135058" y="128024"/>
                    <a:pt x="146332" y="128024"/>
                  </a:cubicBezTo>
                  <a:close/>
                  <a:moveTo>
                    <a:pt x="97555" y="128024"/>
                  </a:moveTo>
                  <a:cubicBezTo>
                    <a:pt x="108829" y="128024"/>
                    <a:pt x="117968" y="137163"/>
                    <a:pt x="117968" y="148437"/>
                  </a:cubicBezTo>
                  <a:cubicBezTo>
                    <a:pt x="117968" y="159711"/>
                    <a:pt x="108829" y="168850"/>
                    <a:pt x="97555" y="168850"/>
                  </a:cubicBezTo>
                  <a:cubicBezTo>
                    <a:pt x="86281" y="168850"/>
                    <a:pt x="77142" y="159711"/>
                    <a:pt x="77142" y="148437"/>
                  </a:cubicBezTo>
                  <a:cubicBezTo>
                    <a:pt x="77142" y="137163"/>
                    <a:pt x="86281" y="128024"/>
                    <a:pt x="97555" y="128024"/>
                  </a:cubicBezTo>
                  <a:close/>
                  <a:moveTo>
                    <a:pt x="48778" y="128024"/>
                  </a:moveTo>
                  <a:cubicBezTo>
                    <a:pt x="60052" y="128024"/>
                    <a:pt x="69191" y="137163"/>
                    <a:pt x="69191" y="148437"/>
                  </a:cubicBezTo>
                  <a:cubicBezTo>
                    <a:pt x="69191" y="159711"/>
                    <a:pt x="60052" y="168850"/>
                    <a:pt x="48778" y="168850"/>
                  </a:cubicBezTo>
                  <a:cubicBezTo>
                    <a:pt x="37504" y="168850"/>
                    <a:pt x="28365" y="159711"/>
                    <a:pt x="28365" y="148437"/>
                  </a:cubicBezTo>
                  <a:cubicBezTo>
                    <a:pt x="28365" y="137163"/>
                    <a:pt x="37504" y="128024"/>
                    <a:pt x="48778" y="128024"/>
                  </a:cubicBezTo>
                  <a:close/>
                  <a:moveTo>
                    <a:pt x="2" y="128024"/>
                  </a:moveTo>
                  <a:cubicBezTo>
                    <a:pt x="11275" y="128024"/>
                    <a:pt x="20414" y="137163"/>
                    <a:pt x="20414" y="148437"/>
                  </a:cubicBezTo>
                  <a:cubicBezTo>
                    <a:pt x="20414" y="159711"/>
                    <a:pt x="11275" y="168850"/>
                    <a:pt x="2" y="168850"/>
                  </a:cubicBezTo>
                  <a:lnTo>
                    <a:pt x="0" y="168849"/>
                  </a:lnTo>
                  <a:lnTo>
                    <a:pt x="0" y="128025"/>
                  </a:lnTo>
                  <a:close/>
                  <a:moveTo>
                    <a:pt x="1006915" y="87087"/>
                  </a:moveTo>
                  <a:lnTo>
                    <a:pt x="1006262" y="100037"/>
                  </a:lnTo>
                  <a:lnTo>
                    <a:pt x="1003906" y="94351"/>
                  </a:lnTo>
                  <a:close/>
                  <a:moveTo>
                    <a:pt x="975542" y="73938"/>
                  </a:moveTo>
                  <a:cubicBezTo>
                    <a:pt x="986816" y="73938"/>
                    <a:pt x="995955" y="83077"/>
                    <a:pt x="995955" y="94351"/>
                  </a:cubicBezTo>
                  <a:cubicBezTo>
                    <a:pt x="995955" y="105625"/>
                    <a:pt x="986816" y="114764"/>
                    <a:pt x="975542" y="114764"/>
                  </a:cubicBezTo>
                  <a:cubicBezTo>
                    <a:pt x="964268" y="114764"/>
                    <a:pt x="955129" y="105625"/>
                    <a:pt x="955129" y="94351"/>
                  </a:cubicBezTo>
                  <a:cubicBezTo>
                    <a:pt x="955129" y="83077"/>
                    <a:pt x="964268" y="73938"/>
                    <a:pt x="975542" y="73938"/>
                  </a:cubicBezTo>
                  <a:close/>
                  <a:moveTo>
                    <a:pt x="926765" y="73938"/>
                  </a:moveTo>
                  <a:cubicBezTo>
                    <a:pt x="938039" y="73938"/>
                    <a:pt x="947178" y="83077"/>
                    <a:pt x="947178" y="94351"/>
                  </a:cubicBezTo>
                  <a:cubicBezTo>
                    <a:pt x="947178" y="105625"/>
                    <a:pt x="938039" y="114764"/>
                    <a:pt x="926765" y="114764"/>
                  </a:cubicBezTo>
                  <a:cubicBezTo>
                    <a:pt x="915491" y="114764"/>
                    <a:pt x="906352" y="105625"/>
                    <a:pt x="906352" y="94351"/>
                  </a:cubicBezTo>
                  <a:cubicBezTo>
                    <a:pt x="906352" y="83077"/>
                    <a:pt x="915491" y="73938"/>
                    <a:pt x="926765" y="73938"/>
                  </a:cubicBezTo>
                  <a:close/>
                  <a:moveTo>
                    <a:pt x="877988" y="73938"/>
                  </a:moveTo>
                  <a:cubicBezTo>
                    <a:pt x="889262" y="73938"/>
                    <a:pt x="898401" y="83077"/>
                    <a:pt x="898401" y="94351"/>
                  </a:cubicBezTo>
                  <a:cubicBezTo>
                    <a:pt x="898401" y="105625"/>
                    <a:pt x="889262" y="114764"/>
                    <a:pt x="877988" y="114764"/>
                  </a:cubicBezTo>
                  <a:cubicBezTo>
                    <a:pt x="866714" y="114764"/>
                    <a:pt x="857575" y="105625"/>
                    <a:pt x="857575" y="94351"/>
                  </a:cubicBezTo>
                  <a:cubicBezTo>
                    <a:pt x="857575" y="83077"/>
                    <a:pt x="866714" y="73938"/>
                    <a:pt x="877988" y="73938"/>
                  </a:cubicBezTo>
                  <a:close/>
                  <a:moveTo>
                    <a:pt x="829211" y="73938"/>
                  </a:moveTo>
                  <a:cubicBezTo>
                    <a:pt x="840485" y="73938"/>
                    <a:pt x="849624" y="83077"/>
                    <a:pt x="849624" y="94351"/>
                  </a:cubicBezTo>
                  <a:cubicBezTo>
                    <a:pt x="849624" y="105625"/>
                    <a:pt x="840485" y="114764"/>
                    <a:pt x="829211" y="114764"/>
                  </a:cubicBezTo>
                  <a:cubicBezTo>
                    <a:pt x="817937" y="114764"/>
                    <a:pt x="808798" y="105625"/>
                    <a:pt x="808798" y="94351"/>
                  </a:cubicBezTo>
                  <a:cubicBezTo>
                    <a:pt x="808798" y="83077"/>
                    <a:pt x="817937" y="73938"/>
                    <a:pt x="829211" y="73938"/>
                  </a:cubicBezTo>
                  <a:close/>
                  <a:moveTo>
                    <a:pt x="780434" y="73938"/>
                  </a:moveTo>
                  <a:cubicBezTo>
                    <a:pt x="791708" y="73938"/>
                    <a:pt x="800847" y="83077"/>
                    <a:pt x="800847" y="94351"/>
                  </a:cubicBezTo>
                  <a:cubicBezTo>
                    <a:pt x="800847" y="105625"/>
                    <a:pt x="791708" y="114764"/>
                    <a:pt x="780434" y="114764"/>
                  </a:cubicBezTo>
                  <a:cubicBezTo>
                    <a:pt x="769160" y="114764"/>
                    <a:pt x="760021" y="105625"/>
                    <a:pt x="760021" y="94351"/>
                  </a:cubicBezTo>
                  <a:cubicBezTo>
                    <a:pt x="760021" y="83077"/>
                    <a:pt x="769160" y="73938"/>
                    <a:pt x="780434" y="73938"/>
                  </a:cubicBezTo>
                  <a:close/>
                  <a:moveTo>
                    <a:pt x="731657" y="73938"/>
                  </a:moveTo>
                  <a:cubicBezTo>
                    <a:pt x="742931" y="73938"/>
                    <a:pt x="752070" y="83077"/>
                    <a:pt x="752070" y="94351"/>
                  </a:cubicBezTo>
                  <a:cubicBezTo>
                    <a:pt x="752070" y="105625"/>
                    <a:pt x="742931" y="114764"/>
                    <a:pt x="731657" y="114764"/>
                  </a:cubicBezTo>
                  <a:cubicBezTo>
                    <a:pt x="720383" y="114764"/>
                    <a:pt x="711244" y="105625"/>
                    <a:pt x="711244" y="94351"/>
                  </a:cubicBezTo>
                  <a:cubicBezTo>
                    <a:pt x="711244" y="83077"/>
                    <a:pt x="720383" y="73938"/>
                    <a:pt x="731657" y="73938"/>
                  </a:cubicBezTo>
                  <a:close/>
                  <a:moveTo>
                    <a:pt x="682880" y="73938"/>
                  </a:moveTo>
                  <a:cubicBezTo>
                    <a:pt x="694153" y="73938"/>
                    <a:pt x="703293" y="83077"/>
                    <a:pt x="703293" y="94351"/>
                  </a:cubicBezTo>
                  <a:cubicBezTo>
                    <a:pt x="703293" y="105625"/>
                    <a:pt x="694153" y="114764"/>
                    <a:pt x="682880" y="114764"/>
                  </a:cubicBezTo>
                  <a:cubicBezTo>
                    <a:pt x="671606" y="114764"/>
                    <a:pt x="662467" y="105625"/>
                    <a:pt x="662467" y="94351"/>
                  </a:cubicBezTo>
                  <a:cubicBezTo>
                    <a:pt x="662467" y="83077"/>
                    <a:pt x="671606" y="73938"/>
                    <a:pt x="682880" y="73938"/>
                  </a:cubicBezTo>
                  <a:close/>
                  <a:moveTo>
                    <a:pt x="634103" y="73938"/>
                  </a:moveTo>
                  <a:cubicBezTo>
                    <a:pt x="645377" y="73938"/>
                    <a:pt x="654516" y="83077"/>
                    <a:pt x="654516" y="94351"/>
                  </a:cubicBezTo>
                  <a:cubicBezTo>
                    <a:pt x="654516" y="105625"/>
                    <a:pt x="645377" y="114764"/>
                    <a:pt x="634103" y="114764"/>
                  </a:cubicBezTo>
                  <a:cubicBezTo>
                    <a:pt x="622829" y="114764"/>
                    <a:pt x="613690" y="105625"/>
                    <a:pt x="613690" y="94351"/>
                  </a:cubicBezTo>
                  <a:cubicBezTo>
                    <a:pt x="613690" y="83077"/>
                    <a:pt x="622829" y="73938"/>
                    <a:pt x="634103" y="73938"/>
                  </a:cubicBezTo>
                  <a:close/>
                  <a:moveTo>
                    <a:pt x="585326" y="73938"/>
                  </a:moveTo>
                  <a:cubicBezTo>
                    <a:pt x="596599" y="73938"/>
                    <a:pt x="605738" y="83077"/>
                    <a:pt x="605738" y="94351"/>
                  </a:cubicBezTo>
                  <a:cubicBezTo>
                    <a:pt x="605738" y="105625"/>
                    <a:pt x="596599" y="114764"/>
                    <a:pt x="585326" y="114764"/>
                  </a:cubicBezTo>
                  <a:cubicBezTo>
                    <a:pt x="574052" y="114764"/>
                    <a:pt x="564913" y="105625"/>
                    <a:pt x="564913" y="94351"/>
                  </a:cubicBezTo>
                  <a:cubicBezTo>
                    <a:pt x="564913" y="83077"/>
                    <a:pt x="574052" y="73938"/>
                    <a:pt x="585326" y="73938"/>
                  </a:cubicBezTo>
                  <a:close/>
                  <a:moveTo>
                    <a:pt x="536549" y="73938"/>
                  </a:moveTo>
                  <a:cubicBezTo>
                    <a:pt x="547822" y="73938"/>
                    <a:pt x="556961" y="83077"/>
                    <a:pt x="556961" y="94351"/>
                  </a:cubicBezTo>
                  <a:cubicBezTo>
                    <a:pt x="556961" y="105625"/>
                    <a:pt x="547822" y="114764"/>
                    <a:pt x="536549" y="114764"/>
                  </a:cubicBezTo>
                  <a:cubicBezTo>
                    <a:pt x="525275" y="114764"/>
                    <a:pt x="516136" y="105625"/>
                    <a:pt x="516136" y="94351"/>
                  </a:cubicBezTo>
                  <a:cubicBezTo>
                    <a:pt x="516136" y="83077"/>
                    <a:pt x="525275" y="73938"/>
                    <a:pt x="536549" y="73938"/>
                  </a:cubicBezTo>
                  <a:close/>
                  <a:moveTo>
                    <a:pt x="487772" y="73938"/>
                  </a:moveTo>
                  <a:cubicBezTo>
                    <a:pt x="499045" y="73938"/>
                    <a:pt x="508184" y="83077"/>
                    <a:pt x="508184" y="94351"/>
                  </a:cubicBezTo>
                  <a:cubicBezTo>
                    <a:pt x="508184" y="105625"/>
                    <a:pt x="499045" y="114764"/>
                    <a:pt x="487772" y="114764"/>
                  </a:cubicBezTo>
                  <a:cubicBezTo>
                    <a:pt x="476498" y="114764"/>
                    <a:pt x="467359" y="105625"/>
                    <a:pt x="467359" y="94351"/>
                  </a:cubicBezTo>
                  <a:cubicBezTo>
                    <a:pt x="467359" y="83077"/>
                    <a:pt x="476498" y="73938"/>
                    <a:pt x="487772" y="73938"/>
                  </a:cubicBezTo>
                  <a:close/>
                  <a:moveTo>
                    <a:pt x="438994" y="73938"/>
                  </a:moveTo>
                  <a:cubicBezTo>
                    <a:pt x="450268" y="73938"/>
                    <a:pt x="459407" y="83077"/>
                    <a:pt x="459407" y="94351"/>
                  </a:cubicBezTo>
                  <a:cubicBezTo>
                    <a:pt x="459407" y="105625"/>
                    <a:pt x="450268" y="114764"/>
                    <a:pt x="438994" y="114764"/>
                  </a:cubicBezTo>
                  <a:cubicBezTo>
                    <a:pt x="427721" y="114764"/>
                    <a:pt x="418582" y="105625"/>
                    <a:pt x="418582" y="94351"/>
                  </a:cubicBezTo>
                  <a:cubicBezTo>
                    <a:pt x="418582" y="83077"/>
                    <a:pt x="427721" y="73938"/>
                    <a:pt x="438994" y="73938"/>
                  </a:cubicBezTo>
                  <a:close/>
                  <a:moveTo>
                    <a:pt x="390217" y="73938"/>
                  </a:moveTo>
                  <a:cubicBezTo>
                    <a:pt x="401491" y="73938"/>
                    <a:pt x="410630" y="83077"/>
                    <a:pt x="410630" y="94351"/>
                  </a:cubicBezTo>
                  <a:cubicBezTo>
                    <a:pt x="410630" y="105625"/>
                    <a:pt x="401491" y="114764"/>
                    <a:pt x="390217" y="114764"/>
                  </a:cubicBezTo>
                  <a:cubicBezTo>
                    <a:pt x="378944" y="114764"/>
                    <a:pt x="369805" y="105625"/>
                    <a:pt x="369805" y="94351"/>
                  </a:cubicBezTo>
                  <a:cubicBezTo>
                    <a:pt x="369805" y="83077"/>
                    <a:pt x="378944" y="73938"/>
                    <a:pt x="390217" y="73938"/>
                  </a:cubicBezTo>
                  <a:close/>
                  <a:moveTo>
                    <a:pt x="341440" y="73938"/>
                  </a:moveTo>
                  <a:cubicBezTo>
                    <a:pt x="352714" y="73938"/>
                    <a:pt x="361853" y="83077"/>
                    <a:pt x="361853" y="94351"/>
                  </a:cubicBezTo>
                  <a:cubicBezTo>
                    <a:pt x="361853" y="105625"/>
                    <a:pt x="352714" y="114764"/>
                    <a:pt x="341440" y="114764"/>
                  </a:cubicBezTo>
                  <a:cubicBezTo>
                    <a:pt x="330166" y="114764"/>
                    <a:pt x="321028" y="105625"/>
                    <a:pt x="321028" y="94351"/>
                  </a:cubicBezTo>
                  <a:cubicBezTo>
                    <a:pt x="321028" y="83077"/>
                    <a:pt x="330166" y="73938"/>
                    <a:pt x="341440" y="73938"/>
                  </a:cubicBezTo>
                  <a:close/>
                  <a:moveTo>
                    <a:pt x="292663" y="73938"/>
                  </a:moveTo>
                  <a:cubicBezTo>
                    <a:pt x="303937" y="73938"/>
                    <a:pt x="313076" y="83077"/>
                    <a:pt x="313076" y="94351"/>
                  </a:cubicBezTo>
                  <a:cubicBezTo>
                    <a:pt x="313076" y="105625"/>
                    <a:pt x="303937" y="114764"/>
                    <a:pt x="292663" y="114764"/>
                  </a:cubicBezTo>
                  <a:cubicBezTo>
                    <a:pt x="281389" y="114764"/>
                    <a:pt x="272251" y="105625"/>
                    <a:pt x="272251" y="94351"/>
                  </a:cubicBezTo>
                  <a:cubicBezTo>
                    <a:pt x="272251" y="83077"/>
                    <a:pt x="281389" y="73938"/>
                    <a:pt x="292663" y="73938"/>
                  </a:cubicBezTo>
                  <a:close/>
                  <a:moveTo>
                    <a:pt x="243886" y="73938"/>
                  </a:moveTo>
                  <a:cubicBezTo>
                    <a:pt x="255160" y="73938"/>
                    <a:pt x="264299" y="83077"/>
                    <a:pt x="264299" y="94351"/>
                  </a:cubicBezTo>
                  <a:cubicBezTo>
                    <a:pt x="264299" y="105625"/>
                    <a:pt x="255160" y="114764"/>
                    <a:pt x="243886" y="114764"/>
                  </a:cubicBezTo>
                  <a:cubicBezTo>
                    <a:pt x="232612" y="114764"/>
                    <a:pt x="223473" y="105625"/>
                    <a:pt x="223473" y="94351"/>
                  </a:cubicBezTo>
                  <a:cubicBezTo>
                    <a:pt x="223473" y="83077"/>
                    <a:pt x="232612" y="73938"/>
                    <a:pt x="243886" y="73938"/>
                  </a:cubicBezTo>
                  <a:close/>
                  <a:moveTo>
                    <a:pt x="195109" y="73938"/>
                  </a:moveTo>
                  <a:cubicBezTo>
                    <a:pt x="206383" y="73938"/>
                    <a:pt x="215522" y="83077"/>
                    <a:pt x="215522" y="94351"/>
                  </a:cubicBezTo>
                  <a:cubicBezTo>
                    <a:pt x="215522" y="105625"/>
                    <a:pt x="206383" y="114764"/>
                    <a:pt x="195109" y="114764"/>
                  </a:cubicBezTo>
                  <a:cubicBezTo>
                    <a:pt x="183835" y="114764"/>
                    <a:pt x="174696" y="105625"/>
                    <a:pt x="174696" y="94351"/>
                  </a:cubicBezTo>
                  <a:cubicBezTo>
                    <a:pt x="174696" y="83077"/>
                    <a:pt x="183835" y="73938"/>
                    <a:pt x="195109" y="73938"/>
                  </a:cubicBezTo>
                  <a:close/>
                  <a:moveTo>
                    <a:pt x="146332" y="73938"/>
                  </a:moveTo>
                  <a:cubicBezTo>
                    <a:pt x="157606" y="73938"/>
                    <a:pt x="166745" y="83077"/>
                    <a:pt x="166745" y="94351"/>
                  </a:cubicBezTo>
                  <a:cubicBezTo>
                    <a:pt x="166745" y="105625"/>
                    <a:pt x="157606" y="114764"/>
                    <a:pt x="146332" y="114764"/>
                  </a:cubicBezTo>
                  <a:cubicBezTo>
                    <a:pt x="135058" y="114764"/>
                    <a:pt x="125919" y="105625"/>
                    <a:pt x="125919" y="94351"/>
                  </a:cubicBezTo>
                  <a:cubicBezTo>
                    <a:pt x="125919" y="83077"/>
                    <a:pt x="135058" y="73938"/>
                    <a:pt x="146332" y="73938"/>
                  </a:cubicBezTo>
                  <a:close/>
                  <a:moveTo>
                    <a:pt x="97555" y="73938"/>
                  </a:moveTo>
                  <a:cubicBezTo>
                    <a:pt x="108829" y="73938"/>
                    <a:pt x="117968" y="83077"/>
                    <a:pt x="117968" y="94351"/>
                  </a:cubicBezTo>
                  <a:cubicBezTo>
                    <a:pt x="117968" y="105625"/>
                    <a:pt x="108829" y="114764"/>
                    <a:pt x="97555" y="114764"/>
                  </a:cubicBezTo>
                  <a:cubicBezTo>
                    <a:pt x="86281" y="114764"/>
                    <a:pt x="77142" y="105625"/>
                    <a:pt x="77142" y="94351"/>
                  </a:cubicBezTo>
                  <a:cubicBezTo>
                    <a:pt x="77142" y="83077"/>
                    <a:pt x="86281" y="73938"/>
                    <a:pt x="97555" y="73938"/>
                  </a:cubicBezTo>
                  <a:close/>
                  <a:moveTo>
                    <a:pt x="48778" y="73938"/>
                  </a:moveTo>
                  <a:cubicBezTo>
                    <a:pt x="60052" y="73938"/>
                    <a:pt x="69191" y="83077"/>
                    <a:pt x="69191" y="94351"/>
                  </a:cubicBezTo>
                  <a:cubicBezTo>
                    <a:pt x="69191" y="105625"/>
                    <a:pt x="60052" y="114764"/>
                    <a:pt x="48778" y="114764"/>
                  </a:cubicBezTo>
                  <a:cubicBezTo>
                    <a:pt x="37504" y="114764"/>
                    <a:pt x="28365" y="105625"/>
                    <a:pt x="28365" y="94351"/>
                  </a:cubicBezTo>
                  <a:cubicBezTo>
                    <a:pt x="28365" y="83077"/>
                    <a:pt x="37504" y="73938"/>
                    <a:pt x="48778" y="73938"/>
                  </a:cubicBezTo>
                  <a:close/>
                  <a:moveTo>
                    <a:pt x="2" y="73938"/>
                  </a:moveTo>
                  <a:cubicBezTo>
                    <a:pt x="11275" y="73938"/>
                    <a:pt x="20414" y="83077"/>
                    <a:pt x="20414" y="94351"/>
                  </a:cubicBezTo>
                  <a:cubicBezTo>
                    <a:pt x="20414" y="105625"/>
                    <a:pt x="11275" y="114764"/>
                    <a:pt x="2" y="114764"/>
                  </a:cubicBezTo>
                  <a:lnTo>
                    <a:pt x="0" y="114763"/>
                  </a:lnTo>
                  <a:lnTo>
                    <a:pt x="0" y="73939"/>
                  </a:lnTo>
                  <a:close/>
                  <a:moveTo>
                    <a:pt x="1010013" y="25745"/>
                  </a:moveTo>
                  <a:lnTo>
                    <a:pt x="1008696" y="51828"/>
                  </a:lnTo>
                  <a:lnTo>
                    <a:pt x="1003906" y="40265"/>
                  </a:lnTo>
                  <a:cubicBezTo>
                    <a:pt x="1003906" y="34628"/>
                    <a:pt x="1006192" y="29525"/>
                    <a:pt x="1009885" y="25831"/>
                  </a:cubicBezTo>
                  <a:close/>
                  <a:moveTo>
                    <a:pt x="975542" y="19852"/>
                  </a:moveTo>
                  <a:cubicBezTo>
                    <a:pt x="986816" y="19852"/>
                    <a:pt x="995955" y="28991"/>
                    <a:pt x="995955" y="40265"/>
                  </a:cubicBezTo>
                  <a:cubicBezTo>
                    <a:pt x="995955" y="51539"/>
                    <a:pt x="986816" y="60678"/>
                    <a:pt x="975542" y="60678"/>
                  </a:cubicBezTo>
                  <a:cubicBezTo>
                    <a:pt x="964268" y="60678"/>
                    <a:pt x="955129" y="51539"/>
                    <a:pt x="955129" y="40265"/>
                  </a:cubicBezTo>
                  <a:cubicBezTo>
                    <a:pt x="955129" y="28991"/>
                    <a:pt x="964268" y="19852"/>
                    <a:pt x="975542" y="19852"/>
                  </a:cubicBezTo>
                  <a:close/>
                  <a:moveTo>
                    <a:pt x="926765" y="19852"/>
                  </a:moveTo>
                  <a:cubicBezTo>
                    <a:pt x="938039" y="19852"/>
                    <a:pt x="947178" y="28991"/>
                    <a:pt x="947178" y="40265"/>
                  </a:cubicBezTo>
                  <a:cubicBezTo>
                    <a:pt x="947178" y="51539"/>
                    <a:pt x="938039" y="60678"/>
                    <a:pt x="926765" y="60678"/>
                  </a:cubicBezTo>
                  <a:cubicBezTo>
                    <a:pt x="915491" y="60678"/>
                    <a:pt x="906352" y="51539"/>
                    <a:pt x="906352" y="40265"/>
                  </a:cubicBezTo>
                  <a:cubicBezTo>
                    <a:pt x="906352" y="28991"/>
                    <a:pt x="915491" y="19852"/>
                    <a:pt x="926765" y="19852"/>
                  </a:cubicBezTo>
                  <a:close/>
                  <a:moveTo>
                    <a:pt x="877988" y="19852"/>
                  </a:moveTo>
                  <a:cubicBezTo>
                    <a:pt x="889262" y="19852"/>
                    <a:pt x="898401" y="28991"/>
                    <a:pt x="898401" y="40265"/>
                  </a:cubicBezTo>
                  <a:cubicBezTo>
                    <a:pt x="898401" y="51539"/>
                    <a:pt x="889262" y="60678"/>
                    <a:pt x="877988" y="60678"/>
                  </a:cubicBezTo>
                  <a:cubicBezTo>
                    <a:pt x="866714" y="60678"/>
                    <a:pt x="857575" y="51539"/>
                    <a:pt x="857575" y="40265"/>
                  </a:cubicBezTo>
                  <a:cubicBezTo>
                    <a:pt x="857575" y="28991"/>
                    <a:pt x="866714" y="19852"/>
                    <a:pt x="877988" y="19852"/>
                  </a:cubicBezTo>
                  <a:close/>
                  <a:moveTo>
                    <a:pt x="829211" y="19852"/>
                  </a:moveTo>
                  <a:cubicBezTo>
                    <a:pt x="840485" y="19852"/>
                    <a:pt x="849624" y="28991"/>
                    <a:pt x="849624" y="40265"/>
                  </a:cubicBezTo>
                  <a:cubicBezTo>
                    <a:pt x="849624" y="51539"/>
                    <a:pt x="840485" y="60678"/>
                    <a:pt x="829211" y="60678"/>
                  </a:cubicBezTo>
                  <a:cubicBezTo>
                    <a:pt x="817937" y="60678"/>
                    <a:pt x="808798" y="51539"/>
                    <a:pt x="808798" y="40265"/>
                  </a:cubicBezTo>
                  <a:cubicBezTo>
                    <a:pt x="808798" y="28991"/>
                    <a:pt x="817937" y="19852"/>
                    <a:pt x="829211" y="19852"/>
                  </a:cubicBezTo>
                  <a:close/>
                  <a:moveTo>
                    <a:pt x="780434" y="19852"/>
                  </a:moveTo>
                  <a:cubicBezTo>
                    <a:pt x="791708" y="19852"/>
                    <a:pt x="800847" y="28991"/>
                    <a:pt x="800847" y="40265"/>
                  </a:cubicBezTo>
                  <a:cubicBezTo>
                    <a:pt x="800847" y="51539"/>
                    <a:pt x="791708" y="60678"/>
                    <a:pt x="780434" y="60678"/>
                  </a:cubicBezTo>
                  <a:cubicBezTo>
                    <a:pt x="769160" y="60678"/>
                    <a:pt x="760021" y="51539"/>
                    <a:pt x="760021" y="40265"/>
                  </a:cubicBezTo>
                  <a:cubicBezTo>
                    <a:pt x="760021" y="28991"/>
                    <a:pt x="769160" y="19852"/>
                    <a:pt x="780434" y="19852"/>
                  </a:cubicBezTo>
                  <a:close/>
                  <a:moveTo>
                    <a:pt x="731657" y="19852"/>
                  </a:moveTo>
                  <a:cubicBezTo>
                    <a:pt x="742931" y="19852"/>
                    <a:pt x="752070" y="28991"/>
                    <a:pt x="752070" y="40265"/>
                  </a:cubicBezTo>
                  <a:cubicBezTo>
                    <a:pt x="752070" y="51539"/>
                    <a:pt x="742931" y="60678"/>
                    <a:pt x="731657" y="60678"/>
                  </a:cubicBezTo>
                  <a:cubicBezTo>
                    <a:pt x="720383" y="60678"/>
                    <a:pt x="711244" y="51539"/>
                    <a:pt x="711244" y="40265"/>
                  </a:cubicBezTo>
                  <a:cubicBezTo>
                    <a:pt x="711244" y="28991"/>
                    <a:pt x="720383" y="19852"/>
                    <a:pt x="731657" y="19852"/>
                  </a:cubicBezTo>
                  <a:close/>
                  <a:moveTo>
                    <a:pt x="682880" y="19852"/>
                  </a:moveTo>
                  <a:cubicBezTo>
                    <a:pt x="694153" y="19852"/>
                    <a:pt x="703293" y="28991"/>
                    <a:pt x="703293" y="40265"/>
                  </a:cubicBezTo>
                  <a:cubicBezTo>
                    <a:pt x="703293" y="51539"/>
                    <a:pt x="694153" y="60678"/>
                    <a:pt x="682880" y="60678"/>
                  </a:cubicBezTo>
                  <a:cubicBezTo>
                    <a:pt x="671606" y="60678"/>
                    <a:pt x="662467" y="51539"/>
                    <a:pt x="662467" y="40265"/>
                  </a:cubicBezTo>
                  <a:cubicBezTo>
                    <a:pt x="662467" y="28991"/>
                    <a:pt x="671606" y="19852"/>
                    <a:pt x="682880" y="19852"/>
                  </a:cubicBezTo>
                  <a:close/>
                  <a:moveTo>
                    <a:pt x="634103" y="19852"/>
                  </a:moveTo>
                  <a:cubicBezTo>
                    <a:pt x="645377" y="19852"/>
                    <a:pt x="654516" y="28991"/>
                    <a:pt x="654516" y="40265"/>
                  </a:cubicBezTo>
                  <a:cubicBezTo>
                    <a:pt x="654516" y="51539"/>
                    <a:pt x="645377" y="60678"/>
                    <a:pt x="634103" y="60678"/>
                  </a:cubicBezTo>
                  <a:cubicBezTo>
                    <a:pt x="622829" y="60678"/>
                    <a:pt x="613690" y="51539"/>
                    <a:pt x="613690" y="40265"/>
                  </a:cubicBezTo>
                  <a:cubicBezTo>
                    <a:pt x="613690" y="28991"/>
                    <a:pt x="622829" y="19852"/>
                    <a:pt x="634103" y="19852"/>
                  </a:cubicBezTo>
                  <a:close/>
                  <a:moveTo>
                    <a:pt x="585326" y="19852"/>
                  </a:moveTo>
                  <a:cubicBezTo>
                    <a:pt x="596599" y="19852"/>
                    <a:pt x="605738" y="28991"/>
                    <a:pt x="605738" y="40265"/>
                  </a:cubicBezTo>
                  <a:cubicBezTo>
                    <a:pt x="605738" y="51539"/>
                    <a:pt x="596599" y="60678"/>
                    <a:pt x="585326" y="60678"/>
                  </a:cubicBezTo>
                  <a:cubicBezTo>
                    <a:pt x="574052" y="60678"/>
                    <a:pt x="564913" y="51539"/>
                    <a:pt x="564913" y="40265"/>
                  </a:cubicBezTo>
                  <a:cubicBezTo>
                    <a:pt x="564913" y="28991"/>
                    <a:pt x="574052" y="19852"/>
                    <a:pt x="585326" y="19852"/>
                  </a:cubicBezTo>
                  <a:close/>
                  <a:moveTo>
                    <a:pt x="536549" y="19852"/>
                  </a:moveTo>
                  <a:cubicBezTo>
                    <a:pt x="547822" y="19852"/>
                    <a:pt x="556961" y="28991"/>
                    <a:pt x="556961" y="40265"/>
                  </a:cubicBezTo>
                  <a:cubicBezTo>
                    <a:pt x="556961" y="51539"/>
                    <a:pt x="547822" y="60678"/>
                    <a:pt x="536549" y="60678"/>
                  </a:cubicBezTo>
                  <a:cubicBezTo>
                    <a:pt x="525275" y="60678"/>
                    <a:pt x="516136" y="51539"/>
                    <a:pt x="516136" y="40265"/>
                  </a:cubicBezTo>
                  <a:cubicBezTo>
                    <a:pt x="516136" y="28991"/>
                    <a:pt x="525275" y="19852"/>
                    <a:pt x="536549" y="19852"/>
                  </a:cubicBezTo>
                  <a:close/>
                  <a:moveTo>
                    <a:pt x="487772" y="19852"/>
                  </a:moveTo>
                  <a:cubicBezTo>
                    <a:pt x="499045" y="19852"/>
                    <a:pt x="508184" y="28991"/>
                    <a:pt x="508184" y="40265"/>
                  </a:cubicBezTo>
                  <a:cubicBezTo>
                    <a:pt x="508184" y="51539"/>
                    <a:pt x="499045" y="60678"/>
                    <a:pt x="487772" y="60678"/>
                  </a:cubicBezTo>
                  <a:cubicBezTo>
                    <a:pt x="476498" y="60678"/>
                    <a:pt x="467359" y="51539"/>
                    <a:pt x="467359" y="40265"/>
                  </a:cubicBezTo>
                  <a:cubicBezTo>
                    <a:pt x="467359" y="28991"/>
                    <a:pt x="476498" y="19852"/>
                    <a:pt x="487772" y="19852"/>
                  </a:cubicBezTo>
                  <a:close/>
                  <a:moveTo>
                    <a:pt x="438994" y="19852"/>
                  </a:moveTo>
                  <a:cubicBezTo>
                    <a:pt x="450268" y="19852"/>
                    <a:pt x="459407" y="28991"/>
                    <a:pt x="459407" y="40265"/>
                  </a:cubicBezTo>
                  <a:cubicBezTo>
                    <a:pt x="459407" y="51539"/>
                    <a:pt x="450268" y="60678"/>
                    <a:pt x="438994" y="60678"/>
                  </a:cubicBezTo>
                  <a:cubicBezTo>
                    <a:pt x="427721" y="60678"/>
                    <a:pt x="418582" y="51539"/>
                    <a:pt x="418582" y="40265"/>
                  </a:cubicBezTo>
                  <a:cubicBezTo>
                    <a:pt x="418582" y="28991"/>
                    <a:pt x="427721" y="19852"/>
                    <a:pt x="438994" y="19852"/>
                  </a:cubicBezTo>
                  <a:close/>
                  <a:moveTo>
                    <a:pt x="390217" y="19852"/>
                  </a:moveTo>
                  <a:cubicBezTo>
                    <a:pt x="401491" y="19852"/>
                    <a:pt x="410630" y="28991"/>
                    <a:pt x="410630" y="40265"/>
                  </a:cubicBezTo>
                  <a:cubicBezTo>
                    <a:pt x="410630" y="51539"/>
                    <a:pt x="401491" y="60678"/>
                    <a:pt x="390217" y="60678"/>
                  </a:cubicBezTo>
                  <a:cubicBezTo>
                    <a:pt x="378944" y="60678"/>
                    <a:pt x="369805" y="51539"/>
                    <a:pt x="369805" y="40265"/>
                  </a:cubicBezTo>
                  <a:cubicBezTo>
                    <a:pt x="369805" y="28991"/>
                    <a:pt x="378944" y="19852"/>
                    <a:pt x="390217" y="19852"/>
                  </a:cubicBezTo>
                  <a:close/>
                  <a:moveTo>
                    <a:pt x="341440" y="19852"/>
                  </a:moveTo>
                  <a:cubicBezTo>
                    <a:pt x="352714" y="19852"/>
                    <a:pt x="361853" y="28991"/>
                    <a:pt x="361853" y="40265"/>
                  </a:cubicBezTo>
                  <a:cubicBezTo>
                    <a:pt x="361853" y="51539"/>
                    <a:pt x="352714" y="60678"/>
                    <a:pt x="341440" y="60678"/>
                  </a:cubicBezTo>
                  <a:cubicBezTo>
                    <a:pt x="330166" y="60678"/>
                    <a:pt x="321028" y="51539"/>
                    <a:pt x="321028" y="40265"/>
                  </a:cubicBezTo>
                  <a:cubicBezTo>
                    <a:pt x="321028" y="28991"/>
                    <a:pt x="330166" y="19852"/>
                    <a:pt x="341440" y="19852"/>
                  </a:cubicBezTo>
                  <a:close/>
                  <a:moveTo>
                    <a:pt x="292663" y="19852"/>
                  </a:moveTo>
                  <a:cubicBezTo>
                    <a:pt x="303937" y="19852"/>
                    <a:pt x="313076" y="28991"/>
                    <a:pt x="313076" y="40265"/>
                  </a:cubicBezTo>
                  <a:cubicBezTo>
                    <a:pt x="313076" y="51539"/>
                    <a:pt x="303937" y="60678"/>
                    <a:pt x="292663" y="60678"/>
                  </a:cubicBezTo>
                  <a:cubicBezTo>
                    <a:pt x="281389" y="60678"/>
                    <a:pt x="272251" y="51539"/>
                    <a:pt x="272251" y="40265"/>
                  </a:cubicBezTo>
                  <a:cubicBezTo>
                    <a:pt x="272251" y="28991"/>
                    <a:pt x="281389" y="19852"/>
                    <a:pt x="292663" y="19852"/>
                  </a:cubicBezTo>
                  <a:close/>
                  <a:moveTo>
                    <a:pt x="243886" y="19852"/>
                  </a:moveTo>
                  <a:cubicBezTo>
                    <a:pt x="255160" y="19852"/>
                    <a:pt x="264299" y="28991"/>
                    <a:pt x="264299" y="40265"/>
                  </a:cubicBezTo>
                  <a:cubicBezTo>
                    <a:pt x="264299" y="51539"/>
                    <a:pt x="255160" y="60678"/>
                    <a:pt x="243886" y="60678"/>
                  </a:cubicBezTo>
                  <a:cubicBezTo>
                    <a:pt x="232612" y="60678"/>
                    <a:pt x="223473" y="51539"/>
                    <a:pt x="223473" y="40265"/>
                  </a:cubicBezTo>
                  <a:cubicBezTo>
                    <a:pt x="223473" y="28991"/>
                    <a:pt x="232612" y="19852"/>
                    <a:pt x="243886" y="19852"/>
                  </a:cubicBezTo>
                  <a:close/>
                  <a:moveTo>
                    <a:pt x="195109" y="19852"/>
                  </a:moveTo>
                  <a:cubicBezTo>
                    <a:pt x="206383" y="19852"/>
                    <a:pt x="215522" y="28991"/>
                    <a:pt x="215522" y="40265"/>
                  </a:cubicBezTo>
                  <a:cubicBezTo>
                    <a:pt x="215522" y="51539"/>
                    <a:pt x="206383" y="60678"/>
                    <a:pt x="195109" y="60678"/>
                  </a:cubicBezTo>
                  <a:cubicBezTo>
                    <a:pt x="183835" y="60678"/>
                    <a:pt x="174696" y="51539"/>
                    <a:pt x="174696" y="40265"/>
                  </a:cubicBezTo>
                  <a:cubicBezTo>
                    <a:pt x="174696" y="28991"/>
                    <a:pt x="183835" y="19852"/>
                    <a:pt x="195109" y="19852"/>
                  </a:cubicBezTo>
                  <a:close/>
                  <a:moveTo>
                    <a:pt x="146332" y="19852"/>
                  </a:moveTo>
                  <a:cubicBezTo>
                    <a:pt x="157606" y="19852"/>
                    <a:pt x="166745" y="28991"/>
                    <a:pt x="166745" y="40265"/>
                  </a:cubicBezTo>
                  <a:cubicBezTo>
                    <a:pt x="166745" y="51539"/>
                    <a:pt x="157606" y="60678"/>
                    <a:pt x="146332" y="60678"/>
                  </a:cubicBezTo>
                  <a:cubicBezTo>
                    <a:pt x="135058" y="60678"/>
                    <a:pt x="125919" y="51539"/>
                    <a:pt x="125919" y="40265"/>
                  </a:cubicBezTo>
                  <a:cubicBezTo>
                    <a:pt x="125919" y="28991"/>
                    <a:pt x="135058" y="19852"/>
                    <a:pt x="146332" y="19852"/>
                  </a:cubicBezTo>
                  <a:close/>
                  <a:moveTo>
                    <a:pt x="97555" y="19852"/>
                  </a:moveTo>
                  <a:cubicBezTo>
                    <a:pt x="108829" y="19852"/>
                    <a:pt x="117968" y="28991"/>
                    <a:pt x="117968" y="40265"/>
                  </a:cubicBezTo>
                  <a:cubicBezTo>
                    <a:pt x="117968" y="51539"/>
                    <a:pt x="108829" y="60678"/>
                    <a:pt x="97555" y="60678"/>
                  </a:cubicBezTo>
                  <a:cubicBezTo>
                    <a:pt x="86281" y="60678"/>
                    <a:pt x="77142" y="51539"/>
                    <a:pt x="77142" y="40265"/>
                  </a:cubicBezTo>
                  <a:cubicBezTo>
                    <a:pt x="77142" y="28991"/>
                    <a:pt x="86281" y="19852"/>
                    <a:pt x="97555" y="19852"/>
                  </a:cubicBezTo>
                  <a:close/>
                  <a:moveTo>
                    <a:pt x="48778" y="19852"/>
                  </a:moveTo>
                  <a:cubicBezTo>
                    <a:pt x="60052" y="19852"/>
                    <a:pt x="69191" y="28991"/>
                    <a:pt x="69191" y="40265"/>
                  </a:cubicBezTo>
                  <a:cubicBezTo>
                    <a:pt x="69191" y="51539"/>
                    <a:pt x="60052" y="60678"/>
                    <a:pt x="48778" y="60678"/>
                  </a:cubicBezTo>
                  <a:cubicBezTo>
                    <a:pt x="37504" y="60678"/>
                    <a:pt x="28365" y="51539"/>
                    <a:pt x="28365" y="40265"/>
                  </a:cubicBezTo>
                  <a:cubicBezTo>
                    <a:pt x="28365" y="28991"/>
                    <a:pt x="37504" y="19852"/>
                    <a:pt x="48778" y="19852"/>
                  </a:cubicBezTo>
                  <a:close/>
                  <a:moveTo>
                    <a:pt x="2" y="19852"/>
                  </a:moveTo>
                  <a:cubicBezTo>
                    <a:pt x="11275" y="19852"/>
                    <a:pt x="20414" y="28991"/>
                    <a:pt x="20414" y="40265"/>
                  </a:cubicBezTo>
                  <a:cubicBezTo>
                    <a:pt x="20414" y="51539"/>
                    <a:pt x="11275" y="60678"/>
                    <a:pt x="2" y="60678"/>
                  </a:cubicBezTo>
                  <a:lnTo>
                    <a:pt x="0" y="60677"/>
                  </a:lnTo>
                  <a:lnTo>
                    <a:pt x="0" y="19853"/>
                  </a:lnTo>
                  <a:close/>
                  <a:moveTo>
                    <a:pt x="1009631" y="0"/>
                  </a:moveTo>
                  <a:lnTo>
                    <a:pt x="1010974" y="0"/>
                  </a:lnTo>
                  <a:lnTo>
                    <a:pt x="1011044" y="1394"/>
                  </a:lnTo>
                  <a:lnTo>
                    <a:pt x="1009885" y="613"/>
                  </a:lnTo>
                  <a:close/>
                  <a:moveTo>
                    <a:pt x="960854" y="0"/>
                  </a:moveTo>
                  <a:lnTo>
                    <a:pt x="990230" y="0"/>
                  </a:lnTo>
                  <a:lnTo>
                    <a:pt x="989976" y="613"/>
                  </a:lnTo>
                  <a:cubicBezTo>
                    <a:pt x="986282" y="4307"/>
                    <a:pt x="981179" y="6592"/>
                    <a:pt x="975542" y="6592"/>
                  </a:cubicBezTo>
                  <a:cubicBezTo>
                    <a:pt x="969905" y="6592"/>
                    <a:pt x="964802" y="4307"/>
                    <a:pt x="961108" y="613"/>
                  </a:cubicBezTo>
                  <a:close/>
                  <a:moveTo>
                    <a:pt x="912077" y="0"/>
                  </a:moveTo>
                  <a:lnTo>
                    <a:pt x="941453" y="0"/>
                  </a:lnTo>
                  <a:lnTo>
                    <a:pt x="941199" y="613"/>
                  </a:lnTo>
                  <a:cubicBezTo>
                    <a:pt x="937505" y="4307"/>
                    <a:pt x="932402" y="6592"/>
                    <a:pt x="926765" y="6592"/>
                  </a:cubicBezTo>
                  <a:cubicBezTo>
                    <a:pt x="921128" y="6592"/>
                    <a:pt x="916025" y="4307"/>
                    <a:pt x="912331" y="613"/>
                  </a:cubicBezTo>
                  <a:close/>
                  <a:moveTo>
                    <a:pt x="863300" y="0"/>
                  </a:moveTo>
                  <a:lnTo>
                    <a:pt x="892676" y="0"/>
                  </a:lnTo>
                  <a:lnTo>
                    <a:pt x="892422" y="613"/>
                  </a:lnTo>
                  <a:cubicBezTo>
                    <a:pt x="888728" y="4307"/>
                    <a:pt x="883625" y="6592"/>
                    <a:pt x="877988" y="6592"/>
                  </a:cubicBezTo>
                  <a:cubicBezTo>
                    <a:pt x="872351" y="6592"/>
                    <a:pt x="867248" y="4307"/>
                    <a:pt x="863554" y="613"/>
                  </a:cubicBezTo>
                  <a:close/>
                  <a:moveTo>
                    <a:pt x="814523" y="0"/>
                  </a:moveTo>
                  <a:lnTo>
                    <a:pt x="843899" y="0"/>
                  </a:lnTo>
                  <a:lnTo>
                    <a:pt x="843645" y="613"/>
                  </a:lnTo>
                  <a:cubicBezTo>
                    <a:pt x="839951" y="4307"/>
                    <a:pt x="834848" y="6592"/>
                    <a:pt x="829211" y="6592"/>
                  </a:cubicBezTo>
                  <a:cubicBezTo>
                    <a:pt x="823574" y="6592"/>
                    <a:pt x="818471" y="4307"/>
                    <a:pt x="814777" y="613"/>
                  </a:cubicBezTo>
                  <a:close/>
                  <a:moveTo>
                    <a:pt x="765746" y="0"/>
                  </a:moveTo>
                  <a:lnTo>
                    <a:pt x="795122" y="0"/>
                  </a:lnTo>
                  <a:lnTo>
                    <a:pt x="794868" y="613"/>
                  </a:lnTo>
                  <a:cubicBezTo>
                    <a:pt x="791174" y="4307"/>
                    <a:pt x="786071" y="6592"/>
                    <a:pt x="780434" y="6592"/>
                  </a:cubicBezTo>
                  <a:cubicBezTo>
                    <a:pt x="774797" y="6592"/>
                    <a:pt x="769694" y="4307"/>
                    <a:pt x="766000" y="613"/>
                  </a:cubicBezTo>
                  <a:close/>
                  <a:moveTo>
                    <a:pt x="716969" y="0"/>
                  </a:moveTo>
                  <a:lnTo>
                    <a:pt x="746345" y="0"/>
                  </a:lnTo>
                  <a:lnTo>
                    <a:pt x="746091" y="613"/>
                  </a:lnTo>
                  <a:cubicBezTo>
                    <a:pt x="742397" y="4307"/>
                    <a:pt x="737294" y="6592"/>
                    <a:pt x="731657" y="6592"/>
                  </a:cubicBezTo>
                  <a:cubicBezTo>
                    <a:pt x="726020" y="6592"/>
                    <a:pt x="720917" y="4307"/>
                    <a:pt x="717223" y="613"/>
                  </a:cubicBezTo>
                  <a:close/>
                  <a:moveTo>
                    <a:pt x="668192" y="0"/>
                  </a:moveTo>
                  <a:lnTo>
                    <a:pt x="697568" y="0"/>
                  </a:lnTo>
                  <a:lnTo>
                    <a:pt x="697314" y="613"/>
                  </a:lnTo>
                  <a:cubicBezTo>
                    <a:pt x="693620" y="4307"/>
                    <a:pt x="688517" y="6592"/>
                    <a:pt x="682880" y="6592"/>
                  </a:cubicBezTo>
                  <a:cubicBezTo>
                    <a:pt x="677243" y="6592"/>
                    <a:pt x="672140" y="4307"/>
                    <a:pt x="668446" y="613"/>
                  </a:cubicBezTo>
                  <a:close/>
                  <a:moveTo>
                    <a:pt x="619415" y="0"/>
                  </a:moveTo>
                  <a:lnTo>
                    <a:pt x="648791" y="0"/>
                  </a:lnTo>
                  <a:lnTo>
                    <a:pt x="648537" y="613"/>
                  </a:lnTo>
                  <a:cubicBezTo>
                    <a:pt x="644843" y="4307"/>
                    <a:pt x="639740" y="6592"/>
                    <a:pt x="634103" y="6592"/>
                  </a:cubicBezTo>
                  <a:cubicBezTo>
                    <a:pt x="628466" y="6592"/>
                    <a:pt x="623363" y="4307"/>
                    <a:pt x="619669" y="613"/>
                  </a:cubicBezTo>
                  <a:close/>
                  <a:moveTo>
                    <a:pt x="570638" y="0"/>
                  </a:moveTo>
                  <a:lnTo>
                    <a:pt x="600013" y="0"/>
                  </a:lnTo>
                  <a:lnTo>
                    <a:pt x="599760" y="613"/>
                  </a:lnTo>
                  <a:cubicBezTo>
                    <a:pt x="596066" y="4307"/>
                    <a:pt x="590963" y="6592"/>
                    <a:pt x="585326" y="6592"/>
                  </a:cubicBezTo>
                  <a:cubicBezTo>
                    <a:pt x="579689" y="6592"/>
                    <a:pt x="574586" y="4307"/>
                    <a:pt x="570892" y="613"/>
                  </a:cubicBezTo>
                  <a:close/>
                  <a:moveTo>
                    <a:pt x="521861" y="0"/>
                  </a:moveTo>
                  <a:lnTo>
                    <a:pt x="551237" y="0"/>
                  </a:lnTo>
                  <a:lnTo>
                    <a:pt x="550983" y="613"/>
                  </a:lnTo>
                  <a:cubicBezTo>
                    <a:pt x="547289" y="4307"/>
                    <a:pt x="542185" y="6592"/>
                    <a:pt x="536549" y="6592"/>
                  </a:cubicBezTo>
                  <a:cubicBezTo>
                    <a:pt x="530912" y="6592"/>
                    <a:pt x="525808" y="4307"/>
                    <a:pt x="522114" y="613"/>
                  </a:cubicBezTo>
                  <a:close/>
                  <a:moveTo>
                    <a:pt x="473084" y="0"/>
                  </a:moveTo>
                  <a:lnTo>
                    <a:pt x="502459" y="0"/>
                  </a:lnTo>
                  <a:lnTo>
                    <a:pt x="502206" y="613"/>
                  </a:lnTo>
                  <a:cubicBezTo>
                    <a:pt x="498512" y="4307"/>
                    <a:pt x="493408" y="6592"/>
                    <a:pt x="487772" y="6592"/>
                  </a:cubicBezTo>
                  <a:cubicBezTo>
                    <a:pt x="482135" y="6592"/>
                    <a:pt x="477031" y="4307"/>
                    <a:pt x="473337" y="613"/>
                  </a:cubicBezTo>
                  <a:close/>
                  <a:moveTo>
                    <a:pt x="424307" y="0"/>
                  </a:moveTo>
                  <a:lnTo>
                    <a:pt x="453682" y="0"/>
                  </a:lnTo>
                  <a:lnTo>
                    <a:pt x="453429" y="613"/>
                  </a:lnTo>
                  <a:cubicBezTo>
                    <a:pt x="449735" y="4307"/>
                    <a:pt x="444631" y="6592"/>
                    <a:pt x="438994" y="6592"/>
                  </a:cubicBezTo>
                  <a:cubicBezTo>
                    <a:pt x="433358" y="6592"/>
                    <a:pt x="428254" y="4307"/>
                    <a:pt x="424560" y="613"/>
                  </a:cubicBezTo>
                  <a:close/>
                  <a:moveTo>
                    <a:pt x="375529" y="0"/>
                  </a:moveTo>
                  <a:lnTo>
                    <a:pt x="404905" y="0"/>
                  </a:lnTo>
                  <a:lnTo>
                    <a:pt x="404651" y="613"/>
                  </a:lnTo>
                  <a:cubicBezTo>
                    <a:pt x="400957" y="4307"/>
                    <a:pt x="395854" y="6592"/>
                    <a:pt x="390217" y="6592"/>
                  </a:cubicBezTo>
                  <a:cubicBezTo>
                    <a:pt x="384580" y="6592"/>
                    <a:pt x="379477" y="4307"/>
                    <a:pt x="375783" y="613"/>
                  </a:cubicBezTo>
                  <a:close/>
                  <a:moveTo>
                    <a:pt x="326752" y="0"/>
                  </a:moveTo>
                  <a:lnTo>
                    <a:pt x="356128" y="0"/>
                  </a:lnTo>
                  <a:lnTo>
                    <a:pt x="355874" y="613"/>
                  </a:lnTo>
                  <a:cubicBezTo>
                    <a:pt x="352180" y="4307"/>
                    <a:pt x="347077" y="6592"/>
                    <a:pt x="341440" y="6592"/>
                  </a:cubicBezTo>
                  <a:cubicBezTo>
                    <a:pt x="335803" y="6592"/>
                    <a:pt x="330700" y="4307"/>
                    <a:pt x="327006" y="613"/>
                  </a:cubicBezTo>
                  <a:close/>
                  <a:moveTo>
                    <a:pt x="277975" y="0"/>
                  </a:moveTo>
                  <a:lnTo>
                    <a:pt x="307351" y="0"/>
                  </a:lnTo>
                  <a:lnTo>
                    <a:pt x="307097" y="613"/>
                  </a:lnTo>
                  <a:cubicBezTo>
                    <a:pt x="303403" y="4307"/>
                    <a:pt x="298300" y="6592"/>
                    <a:pt x="292663" y="6592"/>
                  </a:cubicBezTo>
                  <a:cubicBezTo>
                    <a:pt x="287026" y="6592"/>
                    <a:pt x="281923" y="4307"/>
                    <a:pt x="278229" y="613"/>
                  </a:cubicBezTo>
                  <a:close/>
                  <a:moveTo>
                    <a:pt x="229198" y="0"/>
                  </a:moveTo>
                  <a:lnTo>
                    <a:pt x="258574" y="0"/>
                  </a:lnTo>
                  <a:lnTo>
                    <a:pt x="258320" y="613"/>
                  </a:lnTo>
                  <a:cubicBezTo>
                    <a:pt x="254626" y="4307"/>
                    <a:pt x="249523" y="6592"/>
                    <a:pt x="243886" y="6592"/>
                  </a:cubicBezTo>
                  <a:cubicBezTo>
                    <a:pt x="238249" y="6592"/>
                    <a:pt x="233146" y="4307"/>
                    <a:pt x="229452" y="613"/>
                  </a:cubicBezTo>
                  <a:close/>
                  <a:moveTo>
                    <a:pt x="180421" y="0"/>
                  </a:moveTo>
                  <a:lnTo>
                    <a:pt x="209797" y="0"/>
                  </a:lnTo>
                  <a:lnTo>
                    <a:pt x="209543" y="613"/>
                  </a:lnTo>
                  <a:cubicBezTo>
                    <a:pt x="205849" y="4307"/>
                    <a:pt x="200746" y="6592"/>
                    <a:pt x="195109" y="6592"/>
                  </a:cubicBezTo>
                  <a:cubicBezTo>
                    <a:pt x="189472" y="6592"/>
                    <a:pt x="184369" y="4307"/>
                    <a:pt x="180675" y="613"/>
                  </a:cubicBezTo>
                  <a:close/>
                  <a:moveTo>
                    <a:pt x="131644" y="0"/>
                  </a:moveTo>
                  <a:lnTo>
                    <a:pt x="161020" y="0"/>
                  </a:lnTo>
                  <a:lnTo>
                    <a:pt x="160766" y="613"/>
                  </a:lnTo>
                  <a:cubicBezTo>
                    <a:pt x="157072" y="4307"/>
                    <a:pt x="151969" y="6592"/>
                    <a:pt x="146332" y="6592"/>
                  </a:cubicBezTo>
                  <a:cubicBezTo>
                    <a:pt x="140695" y="6592"/>
                    <a:pt x="135592" y="4307"/>
                    <a:pt x="131898" y="613"/>
                  </a:cubicBezTo>
                  <a:close/>
                  <a:moveTo>
                    <a:pt x="82867" y="0"/>
                  </a:moveTo>
                  <a:lnTo>
                    <a:pt x="112243" y="0"/>
                  </a:lnTo>
                  <a:lnTo>
                    <a:pt x="111989" y="613"/>
                  </a:lnTo>
                  <a:cubicBezTo>
                    <a:pt x="108295" y="4307"/>
                    <a:pt x="103192" y="6592"/>
                    <a:pt x="97555" y="6592"/>
                  </a:cubicBezTo>
                  <a:cubicBezTo>
                    <a:pt x="91918" y="6592"/>
                    <a:pt x="86815" y="4307"/>
                    <a:pt x="83121" y="613"/>
                  </a:cubicBezTo>
                  <a:close/>
                  <a:moveTo>
                    <a:pt x="34090" y="0"/>
                  </a:moveTo>
                  <a:lnTo>
                    <a:pt x="63466" y="0"/>
                  </a:lnTo>
                  <a:lnTo>
                    <a:pt x="63212" y="613"/>
                  </a:lnTo>
                  <a:cubicBezTo>
                    <a:pt x="59518" y="4307"/>
                    <a:pt x="54415" y="6592"/>
                    <a:pt x="48778" y="6592"/>
                  </a:cubicBezTo>
                  <a:cubicBezTo>
                    <a:pt x="43141" y="6592"/>
                    <a:pt x="38038" y="4307"/>
                    <a:pt x="34344" y="613"/>
                  </a:cubicBezTo>
                  <a:close/>
                  <a:moveTo>
                    <a:pt x="0" y="0"/>
                  </a:moveTo>
                  <a:lnTo>
                    <a:pt x="14689" y="0"/>
                  </a:lnTo>
                  <a:lnTo>
                    <a:pt x="14435" y="613"/>
                  </a:lnTo>
                  <a:cubicBezTo>
                    <a:pt x="10741" y="4307"/>
                    <a:pt x="5638" y="6592"/>
                    <a:pt x="2" y="6592"/>
                  </a:cubicBezTo>
                  <a:lnTo>
                    <a:pt x="0" y="6591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1" y="1"/>
              <a:ext cx="302530" cy="372598"/>
            </a:xfrm>
            <a:custGeom>
              <a:avLst/>
              <a:gdLst/>
              <a:ahLst/>
              <a:cxnLst/>
              <a:rect l="l" t="t" r="r" b="b"/>
              <a:pathLst>
                <a:path w="403373" h="496797" extrusionOk="0">
                  <a:moveTo>
                    <a:pt x="229368" y="0"/>
                  </a:moveTo>
                  <a:lnTo>
                    <a:pt x="384512" y="0"/>
                  </a:lnTo>
                  <a:lnTo>
                    <a:pt x="403373" y="93424"/>
                  </a:lnTo>
                  <a:cubicBezTo>
                    <a:pt x="403373" y="316201"/>
                    <a:pt x="222777" y="496797"/>
                    <a:pt x="0" y="496797"/>
                  </a:cubicBezTo>
                  <a:lnTo>
                    <a:pt x="0" y="341654"/>
                  </a:lnTo>
                  <a:cubicBezTo>
                    <a:pt x="137093" y="341654"/>
                    <a:pt x="248230" y="230517"/>
                    <a:pt x="248230" y="93424"/>
                  </a:cubicBezTo>
                  <a:close/>
                </a:path>
              </a:pathLst>
            </a:custGeom>
            <a:gradFill>
              <a:gsLst>
                <a:gs pos="0">
                  <a:srgbClr val="FF4E02"/>
                </a:gs>
                <a:gs pos="48000">
                  <a:srgbClr val="F69323"/>
                </a:gs>
                <a:gs pos="100000">
                  <a:srgbClr val="FABC75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34"/>
          <p:cNvSpPr/>
          <p:nvPr/>
        </p:nvSpPr>
        <p:spPr>
          <a:xfrm rot="10800000">
            <a:off x="391" y="3"/>
            <a:ext cx="3851609" cy="3851345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4"/>
          <p:cNvSpPr txBox="1">
            <a:spLocks noGrp="1"/>
          </p:cNvSpPr>
          <p:nvPr>
            <p:ph type="body" idx="1"/>
          </p:nvPr>
        </p:nvSpPr>
        <p:spPr>
          <a:xfrm>
            <a:off x="4528066" y="1422400"/>
            <a:ext cx="61976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Poppins"/>
              <a:buNone/>
              <a:defRPr sz="8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5" name="Google Shape;575;p34"/>
          <p:cNvSpPr txBox="1">
            <a:spLocks noGrp="1"/>
          </p:cNvSpPr>
          <p:nvPr>
            <p:ph type="body" idx="2"/>
          </p:nvPr>
        </p:nvSpPr>
        <p:spPr>
          <a:xfrm>
            <a:off x="4528066" y="2834567"/>
            <a:ext cx="61976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 sz="18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6" name="Google Shape;576;p34"/>
          <p:cNvSpPr txBox="1">
            <a:spLocks noGrp="1"/>
          </p:cNvSpPr>
          <p:nvPr>
            <p:ph type="body" idx="3"/>
          </p:nvPr>
        </p:nvSpPr>
        <p:spPr>
          <a:xfrm>
            <a:off x="4528066" y="3269999"/>
            <a:ext cx="6197600" cy="2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7" name="Google Shape;577;p34"/>
          <p:cNvSpPr txBox="1">
            <a:spLocks noGrp="1"/>
          </p:cNvSpPr>
          <p:nvPr>
            <p:ph type="body" idx="4"/>
          </p:nvPr>
        </p:nvSpPr>
        <p:spPr>
          <a:xfrm>
            <a:off x="4528066" y="3562132"/>
            <a:ext cx="6197600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25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36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opics/Agenda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7;p21">
            <a:extLst>
              <a:ext uri="{FF2B5EF4-FFF2-40B4-BE49-F238E27FC236}">
                <a16:creationId xmlns:a16="http://schemas.microsoft.com/office/drawing/2014/main" id="{85171889-4CE1-8E45-A58A-5A6A8E40B73B}"/>
              </a:ext>
            </a:extLst>
          </p:cNvPr>
          <p:cNvSpPr/>
          <p:nvPr userDrawn="1"/>
        </p:nvSpPr>
        <p:spPr>
          <a:xfrm>
            <a:off x="6" y="5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48;p21">
            <a:extLst>
              <a:ext uri="{FF2B5EF4-FFF2-40B4-BE49-F238E27FC236}">
                <a16:creationId xmlns:a16="http://schemas.microsoft.com/office/drawing/2014/main" id="{BECEA32D-35D9-654F-9A69-E9EDEBA93E26}"/>
              </a:ext>
            </a:extLst>
          </p:cNvPr>
          <p:cNvSpPr/>
          <p:nvPr userDrawn="1"/>
        </p:nvSpPr>
        <p:spPr>
          <a:xfrm>
            <a:off x="3" y="4"/>
            <a:ext cx="403375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56;p21">
            <a:extLst>
              <a:ext uri="{FF2B5EF4-FFF2-40B4-BE49-F238E27FC236}">
                <a16:creationId xmlns:a16="http://schemas.microsoft.com/office/drawing/2014/main" id="{192AF619-B7F2-4242-969D-22C4C43DAEE9}"/>
              </a:ext>
            </a:extLst>
          </p:cNvPr>
          <p:cNvSpPr/>
          <p:nvPr userDrawn="1"/>
        </p:nvSpPr>
        <p:spPr>
          <a:xfrm rot="5400000" flipH="1">
            <a:off x="10993877" y="-84434"/>
            <a:ext cx="1124328" cy="1271919"/>
          </a:xfrm>
          <a:custGeom>
            <a:avLst/>
            <a:gdLst/>
            <a:ahLst/>
            <a:cxnLst/>
            <a:rect l="l" t="t" r="r" b="b"/>
            <a:pathLst>
              <a:path w="843246" h="953938" extrusionOk="0">
                <a:moveTo>
                  <a:pt x="843246" y="953827"/>
                </a:moveTo>
                <a:lnTo>
                  <a:pt x="843246" y="756569"/>
                </a:lnTo>
                <a:lnTo>
                  <a:pt x="842143" y="756680"/>
                </a:lnTo>
                <a:cubicBezTo>
                  <a:pt x="485983" y="756680"/>
                  <a:pt x="197258" y="467955"/>
                  <a:pt x="197258" y="111795"/>
                </a:cubicBezTo>
                <a:lnTo>
                  <a:pt x="214160" y="0"/>
                </a:lnTo>
                <a:lnTo>
                  <a:pt x="11270" y="0"/>
                </a:lnTo>
                <a:lnTo>
                  <a:pt x="0" y="111795"/>
                </a:lnTo>
                <a:cubicBezTo>
                  <a:pt x="0" y="576898"/>
                  <a:pt x="377040" y="953938"/>
                  <a:pt x="842143" y="953938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A672796-D35E-274F-8FA6-3E28F55B7084}"/>
              </a:ext>
            </a:extLst>
          </p:cNvPr>
          <p:cNvSpPr>
            <a:spLocks noGrp="1"/>
          </p:cNvSpPr>
          <p:nvPr>
            <p:ph type="body" sz="quarter" idx="169" hasCustomPrompt="1"/>
          </p:nvPr>
        </p:nvSpPr>
        <p:spPr>
          <a:xfrm>
            <a:off x="527052" y="13782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01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F2D61F6-A99D-884A-ABE6-E8DC4AE4C251}"/>
              </a:ext>
            </a:extLst>
          </p:cNvPr>
          <p:cNvSpPr>
            <a:spLocks noGrp="1"/>
          </p:cNvSpPr>
          <p:nvPr>
            <p:ph type="body" sz="quarter" idx="170" hasCustomPrompt="1"/>
          </p:nvPr>
        </p:nvSpPr>
        <p:spPr>
          <a:xfrm>
            <a:off x="1013239" y="13782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3666455-1873-A74F-B5AB-1E594396C91C}"/>
              </a:ext>
            </a:extLst>
          </p:cNvPr>
          <p:cNvSpPr>
            <a:spLocks noGrp="1"/>
          </p:cNvSpPr>
          <p:nvPr>
            <p:ph type="body" sz="quarter" idx="171"/>
          </p:nvPr>
        </p:nvSpPr>
        <p:spPr>
          <a:xfrm>
            <a:off x="1334387" y="13782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7455C32-1FF5-8145-A54F-733ECC6F2060}"/>
              </a:ext>
            </a:extLst>
          </p:cNvPr>
          <p:cNvSpPr>
            <a:spLocks noGrp="1"/>
          </p:cNvSpPr>
          <p:nvPr>
            <p:ph type="body" sz="quarter" idx="172" hasCustomPrompt="1"/>
          </p:nvPr>
        </p:nvSpPr>
        <p:spPr>
          <a:xfrm>
            <a:off x="527052" y="23570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03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13D935C-AD63-4248-85C5-87CE2F9BDBB4}"/>
              </a:ext>
            </a:extLst>
          </p:cNvPr>
          <p:cNvSpPr>
            <a:spLocks noGrp="1"/>
          </p:cNvSpPr>
          <p:nvPr>
            <p:ph type="body" sz="quarter" idx="173" hasCustomPrompt="1"/>
          </p:nvPr>
        </p:nvSpPr>
        <p:spPr>
          <a:xfrm>
            <a:off x="1013239" y="23570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F11F971-5597-EF49-9508-4B596A303FB9}"/>
              </a:ext>
            </a:extLst>
          </p:cNvPr>
          <p:cNvSpPr>
            <a:spLocks noGrp="1"/>
          </p:cNvSpPr>
          <p:nvPr>
            <p:ph type="body" sz="quarter" idx="174"/>
          </p:nvPr>
        </p:nvSpPr>
        <p:spPr>
          <a:xfrm>
            <a:off x="1334387" y="23570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7F3D2A4-CC34-F040-BA18-70DC634653AD}"/>
              </a:ext>
            </a:extLst>
          </p:cNvPr>
          <p:cNvSpPr>
            <a:spLocks noGrp="1"/>
          </p:cNvSpPr>
          <p:nvPr>
            <p:ph type="body" sz="quarter" idx="175" hasCustomPrompt="1"/>
          </p:nvPr>
        </p:nvSpPr>
        <p:spPr>
          <a:xfrm>
            <a:off x="527052" y="33357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05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60942C50-0C7B-8547-809E-712A39CB036A}"/>
              </a:ext>
            </a:extLst>
          </p:cNvPr>
          <p:cNvSpPr>
            <a:spLocks noGrp="1"/>
          </p:cNvSpPr>
          <p:nvPr>
            <p:ph type="body" sz="quarter" idx="176" hasCustomPrompt="1"/>
          </p:nvPr>
        </p:nvSpPr>
        <p:spPr>
          <a:xfrm>
            <a:off x="1013239" y="33357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6802B2E-75B7-274D-BFA5-739E289DD90D}"/>
              </a:ext>
            </a:extLst>
          </p:cNvPr>
          <p:cNvSpPr>
            <a:spLocks noGrp="1"/>
          </p:cNvSpPr>
          <p:nvPr>
            <p:ph type="body" sz="quarter" idx="177"/>
          </p:nvPr>
        </p:nvSpPr>
        <p:spPr>
          <a:xfrm>
            <a:off x="1334387" y="33357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C2D13ED-DD97-0846-95B0-4CE2FB612537}"/>
              </a:ext>
            </a:extLst>
          </p:cNvPr>
          <p:cNvSpPr>
            <a:spLocks noGrp="1"/>
          </p:cNvSpPr>
          <p:nvPr>
            <p:ph type="body" sz="quarter" idx="178" hasCustomPrompt="1"/>
          </p:nvPr>
        </p:nvSpPr>
        <p:spPr>
          <a:xfrm>
            <a:off x="527052" y="43144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07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5417219-D45F-CA4C-A0B6-468AA5AD15BC}"/>
              </a:ext>
            </a:extLst>
          </p:cNvPr>
          <p:cNvSpPr>
            <a:spLocks noGrp="1"/>
          </p:cNvSpPr>
          <p:nvPr>
            <p:ph type="body" sz="quarter" idx="179" hasCustomPrompt="1"/>
          </p:nvPr>
        </p:nvSpPr>
        <p:spPr>
          <a:xfrm>
            <a:off x="1013239" y="43144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BBA3AEE-04AE-6042-8A04-F9297EFD3E67}"/>
              </a:ext>
            </a:extLst>
          </p:cNvPr>
          <p:cNvSpPr>
            <a:spLocks noGrp="1"/>
          </p:cNvSpPr>
          <p:nvPr>
            <p:ph type="body" sz="quarter" idx="180"/>
          </p:nvPr>
        </p:nvSpPr>
        <p:spPr>
          <a:xfrm>
            <a:off x="1334387" y="43144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CBB75283-8F0C-6B4E-9F1F-61ECF47D74E4}"/>
              </a:ext>
            </a:extLst>
          </p:cNvPr>
          <p:cNvSpPr>
            <a:spLocks noGrp="1"/>
          </p:cNvSpPr>
          <p:nvPr>
            <p:ph type="body" sz="quarter" idx="181" hasCustomPrompt="1"/>
          </p:nvPr>
        </p:nvSpPr>
        <p:spPr>
          <a:xfrm>
            <a:off x="527052" y="52932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09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90AF397-8D41-F642-8674-C7F78E823BA9}"/>
              </a:ext>
            </a:extLst>
          </p:cNvPr>
          <p:cNvSpPr>
            <a:spLocks noGrp="1"/>
          </p:cNvSpPr>
          <p:nvPr>
            <p:ph type="body" sz="quarter" idx="182" hasCustomPrompt="1"/>
          </p:nvPr>
        </p:nvSpPr>
        <p:spPr>
          <a:xfrm>
            <a:off x="1013239" y="52932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E633FF6-FDB6-0347-91C4-818D08F38F32}"/>
              </a:ext>
            </a:extLst>
          </p:cNvPr>
          <p:cNvSpPr>
            <a:spLocks noGrp="1"/>
          </p:cNvSpPr>
          <p:nvPr>
            <p:ph type="body" sz="quarter" idx="183"/>
          </p:nvPr>
        </p:nvSpPr>
        <p:spPr>
          <a:xfrm>
            <a:off x="1334387" y="52932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19E9644-9961-B049-8143-67D92A04E785}"/>
              </a:ext>
            </a:extLst>
          </p:cNvPr>
          <p:cNvSpPr>
            <a:spLocks noGrp="1"/>
          </p:cNvSpPr>
          <p:nvPr>
            <p:ph type="body" sz="quarter" idx="184" hasCustomPrompt="1"/>
          </p:nvPr>
        </p:nvSpPr>
        <p:spPr>
          <a:xfrm>
            <a:off x="527052" y="18676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02</a:t>
            </a:r>
            <a:endParaRPr lang="en-US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6459AE14-F5FC-EE49-8AE1-B3B7A88CC166}"/>
              </a:ext>
            </a:extLst>
          </p:cNvPr>
          <p:cNvSpPr>
            <a:spLocks noGrp="1"/>
          </p:cNvSpPr>
          <p:nvPr>
            <p:ph type="body" sz="quarter" idx="185" hasCustomPrompt="1"/>
          </p:nvPr>
        </p:nvSpPr>
        <p:spPr>
          <a:xfrm>
            <a:off x="1013239" y="18676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8CD875F-C055-4747-85BA-6DC63D19CA8B}"/>
              </a:ext>
            </a:extLst>
          </p:cNvPr>
          <p:cNvSpPr>
            <a:spLocks noGrp="1"/>
          </p:cNvSpPr>
          <p:nvPr>
            <p:ph type="body" sz="quarter" idx="186"/>
          </p:nvPr>
        </p:nvSpPr>
        <p:spPr>
          <a:xfrm>
            <a:off x="1334387" y="18676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0F3ED772-1A3D-C241-B530-94A01370BBB6}"/>
              </a:ext>
            </a:extLst>
          </p:cNvPr>
          <p:cNvSpPr>
            <a:spLocks noGrp="1"/>
          </p:cNvSpPr>
          <p:nvPr>
            <p:ph type="body" sz="quarter" idx="187" hasCustomPrompt="1"/>
          </p:nvPr>
        </p:nvSpPr>
        <p:spPr>
          <a:xfrm>
            <a:off x="527052" y="28463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04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3A39F390-CF2B-244B-AB04-5EC31AAC4DD2}"/>
              </a:ext>
            </a:extLst>
          </p:cNvPr>
          <p:cNvSpPr>
            <a:spLocks noGrp="1"/>
          </p:cNvSpPr>
          <p:nvPr>
            <p:ph type="body" sz="quarter" idx="188" hasCustomPrompt="1"/>
          </p:nvPr>
        </p:nvSpPr>
        <p:spPr>
          <a:xfrm>
            <a:off x="1013239" y="28463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30FD467-65F0-4244-9198-C85D6D070DD2}"/>
              </a:ext>
            </a:extLst>
          </p:cNvPr>
          <p:cNvSpPr>
            <a:spLocks noGrp="1"/>
          </p:cNvSpPr>
          <p:nvPr>
            <p:ph type="body" sz="quarter" idx="189"/>
          </p:nvPr>
        </p:nvSpPr>
        <p:spPr>
          <a:xfrm>
            <a:off x="1334387" y="28463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B0E87957-D951-7D4F-8815-96F4535F0369}"/>
              </a:ext>
            </a:extLst>
          </p:cNvPr>
          <p:cNvSpPr>
            <a:spLocks noGrp="1"/>
          </p:cNvSpPr>
          <p:nvPr>
            <p:ph type="body" sz="quarter" idx="190" hasCustomPrompt="1"/>
          </p:nvPr>
        </p:nvSpPr>
        <p:spPr>
          <a:xfrm>
            <a:off x="527052" y="38251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06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F68AA68-AD69-0C4D-96DA-DD0C179B5123}"/>
              </a:ext>
            </a:extLst>
          </p:cNvPr>
          <p:cNvSpPr>
            <a:spLocks noGrp="1"/>
          </p:cNvSpPr>
          <p:nvPr>
            <p:ph type="body" sz="quarter" idx="191" hasCustomPrompt="1"/>
          </p:nvPr>
        </p:nvSpPr>
        <p:spPr>
          <a:xfrm>
            <a:off x="1013239" y="38251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69D596F-956E-B742-A03C-671DC06A22B5}"/>
              </a:ext>
            </a:extLst>
          </p:cNvPr>
          <p:cNvSpPr>
            <a:spLocks noGrp="1"/>
          </p:cNvSpPr>
          <p:nvPr>
            <p:ph type="body" sz="quarter" idx="192"/>
          </p:nvPr>
        </p:nvSpPr>
        <p:spPr>
          <a:xfrm>
            <a:off x="1334387" y="38251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B1FFF191-B485-3845-9038-B9E8C0CC76F7}"/>
              </a:ext>
            </a:extLst>
          </p:cNvPr>
          <p:cNvSpPr>
            <a:spLocks noGrp="1"/>
          </p:cNvSpPr>
          <p:nvPr>
            <p:ph type="body" sz="quarter" idx="193" hasCustomPrompt="1"/>
          </p:nvPr>
        </p:nvSpPr>
        <p:spPr>
          <a:xfrm>
            <a:off x="527052" y="48038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08</a:t>
            </a:r>
            <a:endParaRPr lang="en-US" dirty="0"/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E674838C-62D7-7C4F-800E-52339D097101}"/>
              </a:ext>
            </a:extLst>
          </p:cNvPr>
          <p:cNvSpPr>
            <a:spLocks noGrp="1"/>
          </p:cNvSpPr>
          <p:nvPr>
            <p:ph type="body" sz="quarter" idx="194" hasCustomPrompt="1"/>
          </p:nvPr>
        </p:nvSpPr>
        <p:spPr>
          <a:xfrm>
            <a:off x="1013239" y="48038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6299708-7A21-F442-9A7A-418BF52B04EE}"/>
              </a:ext>
            </a:extLst>
          </p:cNvPr>
          <p:cNvSpPr>
            <a:spLocks noGrp="1"/>
          </p:cNvSpPr>
          <p:nvPr>
            <p:ph type="body" sz="quarter" idx="195"/>
          </p:nvPr>
        </p:nvSpPr>
        <p:spPr>
          <a:xfrm>
            <a:off x="1334387" y="48038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1013A10-19E4-8C42-AA62-9D942988B523}"/>
              </a:ext>
            </a:extLst>
          </p:cNvPr>
          <p:cNvSpPr>
            <a:spLocks noGrp="1"/>
          </p:cNvSpPr>
          <p:nvPr>
            <p:ph type="body" sz="quarter" idx="196" hasCustomPrompt="1"/>
          </p:nvPr>
        </p:nvSpPr>
        <p:spPr>
          <a:xfrm>
            <a:off x="527052" y="57825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10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00240B04-39DB-3E40-9B4D-F965AC02C5EE}"/>
              </a:ext>
            </a:extLst>
          </p:cNvPr>
          <p:cNvSpPr>
            <a:spLocks noGrp="1"/>
          </p:cNvSpPr>
          <p:nvPr>
            <p:ph type="body" sz="quarter" idx="197" hasCustomPrompt="1"/>
          </p:nvPr>
        </p:nvSpPr>
        <p:spPr>
          <a:xfrm>
            <a:off x="1013239" y="57825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887E7689-15EA-3642-8F62-747DC7C77C4F}"/>
              </a:ext>
            </a:extLst>
          </p:cNvPr>
          <p:cNvSpPr>
            <a:spLocks noGrp="1"/>
          </p:cNvSpPr>
          <p:nvPr>
            <p:ph type="body" sz="quarter" idx="198"/>
          </p:nvPr>
        </p:nvSpPr>
        <p:spPr>
          <a:xfrm>
            <a:off x="1334387" y="57825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45" name="Google Shape;723;p27">
            <a:extLst>
              <a:ext uri="{FF2B5EF4-FFF2-40B4-BE49-F238E27FC236}">
                <a16:creationId xmlns:a16="http://schemas.microsoft.com/office/drawing/2014/main" id="{AD86150B-505C-127C-D939-2EA89064AB8C}"/>
              </a:ext>
            </a:extLst>
          </p:cNvPr>
          <p:cNvSpPr/>
          <p:nvPr userDrawn="1"/>
        </p:nvSpPr>
        <p:spPr>
          <a:xfrm>
            <a:off x="11792595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fld id="{00000000-1234-1234-1234-123412341234}" type="slidenum">
              <a:rPr lang="en" sz="9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sz="9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41F872-8FB7-8595-7A76-644B13602201}"/>
              </a:ext>
            </a:extLst>
          </p:cNvPr>
          <p:cNvGrpSpPr/>
          <p:nvPr userDrawn="1"/>
        </p:nvGrpSpPr>
        <p:grpSpPr>
          <a:xfrm>
            <a:off x="2" y="6814800"/>
            <a:ext cx="12179567" cy="43200"/>
            <a:chOff x="0" y="5111100"/>
            <a:chExt cx="9134675" cy="32400"/>
          </a:xfrm>
          <a:solidFill>
            <a:schemeClr val="accent1"/>
          </a:solidFill>
        </p:grpSpPr>
        <p:sp>
          <p:nvSpPr>
            <p:cNvPr id="47" name="Google Shape;455;p14">
              <a:extLst>
                <a:ext uri="{FF2B5EF4-FFF2-40B4-BE49-F238E27FC236}">
                  <a16:creationId xmlns:a16="http://schemas.microsoft.com/office/drawing/2014/main" id="{D447C3B2-D3DB-B411-7ABF-D124DF810197}"/>
                </a:ext>
              </a:extLst>
            </p:cNvPr>
            <p:cNvSpPr/>
            <p:nvPr userDrawn="1"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56;p14">
              <a:extLst>
                <a:ext uri="{FF2B5EF4-FFF2-40B4-BE49-F238E27FC236}">
                  <a16:creationId xmlns:a16="http://schemas.microsoft.com/office/drawing/2014/main" id="{10D47B8B-BFDF-C515-9978-AAAEF24DF9E9}"/>
                </a:ext>
              </a:extLst>
            </p:cNvPr>
            <p:cNvSpPr/>
            <p:nvPr userDrawn="1"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57;p14">
              <a:extLst>
                <a:ext uri="{FF2B5EF4-FFF2-40B4-BE49-F238E27FC236}">
                  <a16:creationId xmlns:a16="http://schemas.microsoft.com/office/drawing/2014/main" id="{DDBE3E18-0B60-64AE-455E-62D435A04EED}"/>
                </a:ext>
              </a:extLst>
            </p:cNvPr>
            <p:cNvSpPr/>
            <p:nvPr userDrawn="1"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58;p14">
              <a:extLst>
                <a:ext uri="{FF2B5EF4-FFF2-40B4-BE49-F238E27FC236}">
                  <a16:creationId xmlns:a16="http://schemas.microsoft.com/office/drawing/2014/main" id="{FBA2DA20-D22C-15FE-5FDD-706BCB5DEAE0}"/>
                </a:ext>
              </a:extLst>
            </p:cNvPr>
            <p:cNvSpPr/>
            <p:nvPr userDrawn="1"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59;p14">
              <a:extLst>
                <a:ext uri="{FF2B5EF4-FFF2-40B4-BE49-F238E27FC236}">
                  <a16:creationId xmlns:a16="http://schemas.microsoft.com/office/drawing/2014/main" id="{25FD1A3E-4B36-48D8-6EC2-8C2666E46A19}"/>
                </a:ext>
              </a:extLst>
            </p:cNvPr>
            <p:cNvSpPr/>
            <p:nvPr userDrawn="1"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7;p14">
              <a:extLst>
                <a:ext uri="{FF2B5EF4-FFF2-40B4-BE49-F238E27FC236}">
                  <a16:creationId xmlns:a16="http://schemas.microsoft.com/office/drawing/2014/main" id="{1D53227F-5195-E719-0B1E-C8BE1FD14261}"/>
                </a:ext>
              </a:extLst>
            </p:cNvPr>
            <p:cNvSpPr/>
            <p:nvPr userDrawn="1"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151155EC-0587-6A12-7A9D-C30E713DC1FF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>
          <a:xfrm>
            <a:off x="527051" y="496800"/>
            <a:ext cx="10224000" cy="6116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8466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tabLst/>
              <a:defRPr lang="en-GB" sz="2200" b="0" i="0" u="none" strike="noStrike" cap="none" dirty="0" smtClean="0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93995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">
  <p:cSld name="Title and Subtitle Only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3"/>
          <p:cNvSpPr/>
          <p:nvPr/>
        </p:nvSpPr>
        <p:spPr>
          <a:xfrm>
            <a:off x="4" y="3"/>
            <a:ext cx="301543" cy="347262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13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13"/>
          <p:cNvSpPr txBox="1">
            <a:spLocks noGrp="1"/>
          </p:cNvSpPr>
          <p:nvPr>
            <p:ph type="body" idx="1"/>
          </p:nvPr>
        </p:nvSpPr>
        <p:spPr>
          <a:xfrm>
            <a:off x="527051" y="987033"/>
            <a:ext cx="11137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3" name="Google Shape;803;p13"/>
          <p:cNvSpPr/>
          <p:nvPr/>
        </p:nvSpPr>
        <p:spPr>
          <a:xfrm>
            <a:off x="11792594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4" name="Google Shape;804;p13"/>
          <p:cNvGrpSpPr/>
          <p:nvPr/>
        </p:nvGrpSpPr>
        <p:grpSpPr>
          <a:xfrm>
            <a:off x="1" y="6814630"/>
            <a:ext cx="12179262" cy="43199"/>
            <a:chOff x="0" y="5111100"/>
            <a:chExt cx="9134675" cy="32400"/>
          </a:xfrm>
        </p:grpSpPr>
        <p:sp>
          <p:nvSpPr>
            <p:cNvPr id="805" name="Google Shape;805;p13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1" name="Google Shape;811;p13"/>
          <p:cNvSpPr txBox="1">
            <a:spLocks noGrp="1"/>
          </p:cNvSpPr>
          <p:nvPr>
            <p:ph type="body" idx="2"/>
          </p:nvPr>
        </p:nvSpPr>
        <p:spPr>
          <a:xfrm>
            <a:off x="527051" y="496800"/>
            <a:ext cx="11137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2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opics/Agenda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7;p21">
            <a:extLst>
              <a:ext uri="{FF2B5EF4-FFF2-40B4-BE49-F238E27FC236}">
                <a16:creationId xmlns:a16="http://schemas.microsoft.com/office/drawing/2014/main" id="{85171889-4CE1-8E45-A58A-5A6A8E40B73B}"/>
              </a:ext>
            </a:extLst>
          </p:cNvPr>
          <p:cNvSpPr/>
          <p:nvPr userDrawn="1"/>
        </p:nvSpPr>
        <p:spPr>
          <a:xfrm>
            <a:off x="6" y="5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48;p21">
            <a:extLst>
              <a:ext uri="{FF2B5EF4-FFF2-40B4-BE49-F238E27FC236}">
                <a16:creationId xmlns:a16="http://schemas.microsoft.com/office/drawing/2014/main" id="{BECEA32D-35D9-654F-9A69-E9EDEBA93E26}"/>
              </a:ext>
            </a:extLst>
          </p:cNvPr>
          <p:cNvSpPr/>
          <p:nvPr userDrawn="1"/>
        </p:nvSpPr>
        <p:spPr>
          <a:xfrm>
            <a:off x="3" y="4"/>
            <a:ext cx="403375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56;p21">
            <a:extLst>
              <a:ext uri="{FF2B5EF4-FFF2-40B4-BE49-F238E27FC236}">
                <a16:creationId xmlns:a16="http://schemas.microsoft.com/office/drawing/2014/main" id="{192AF619-B7F2-4242-969D-22C4C43DAEE9}"/>
              </a:ext>
            </a:extLst>
          </p:cNvPr>
          <p:cNvSpPr/>
          <p:nvPr userDrawn="1"/>
        </p:nvSpPr>
        <p:spPr>
          <a:xfrm rot="5400000" flipH="1">
            <a:off x="10993877" y="-84434"/>
            <a:ext cx="1124328" cy="1271919"/>
          </a:xfrm>
          <a:custGeom>
            <a:avLst/>
            <a:gdLst/>
            <a:ahLst/>
            <a:cxnLst/>
            <a:rect l="l" t="t" r="r" b="b"/>
            <a:pathLst>
              <a:path w="843246" h="953938" extrusionOk="0">
                <a:moveTo>
                  <a:pt x="843246" y="953827"/>
                </a:moveTo>
                <a:lnTo>
                  <a:pt x="843246" y="756569"/>
                </a:lnTo>
                <a:lnTo>
                  <a:pt x="842143" y="756680"/>
                </a:lnTo>
                <a:cubicBezTo>
                  <a:pt x="485983" y="756680"/>
                  <a:pt x="197258" y="467955"/>
                  <a:pt x="197258" y="111795"/>
                </a:cubicBezTo>
                <a:lnTo>
                  <a:pt x="214160" y="0"/>
                </a:lnTo>
                <a:lnTo>
                  <a:pt x="11270" y="0"/>
                </a:lnTo>
                <a:lnTo>
                  <a:pt x="0" y="111795"/>
                </a:lnTo>
                <a:cubicBezTo>
                  <a:pt x="0" y="576898"/>
                  <a:pt x="377040" y="953938"/>
                  <a:pt x="842143" y="953938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A672796-D35E-274F-8FA6-3E28F55B7084}"/>
              </a:ext>
            </a:extLst>
          </p:cNvPr>
          <p:cNvSpPr>
            <a:spLocks noGrp="1"/>
          </p:cNvSpPr>
          <p:nvPr>
            <p:ph type="body" sz="quarter" idx="169" hasCustomPrompt="1"/>
          </p:nvPr>
        </p:nvSpPr>
        <p:spPr>
          <a:xfrm>
            <a:off x="527052" y="13782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01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F2D61F6-A99D-884A-ABE6-E8DC4AE4C251}"/>
              </a:ext>
            </a:extLst>
          </p:cNvPr>
          <p:cNvSpPr>
            <a:spLocks noGrp="1"/>
          </p:cNvSpPr>
          <p:nvPr>
            <p:ph type="body" sz="quarter" idx="170" hasCustomPrompt="1"/>
          </p:nvPr>
        </p:nvSpPr>
        <p:spPr>
          <a:xfrm>
            <a:off x="1013239" y="13782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3666455-1873-A74F-B5AB-1E594396C91C}"/>
              </a:ext>
            </a:extLst>
          </p:cNvPr>
          <p:cNvSpPr>
            <a:spLocks noGrp="1"/>
          </p:cNvSpPr>
          <p:nvPr>
            <p:ph type="body" sz="quarter" idx="171"/>
          </p:nvPr>
        </p:nvSpPr>
        <p:spPr>
          <a:xfrm>
            <a:off x="1334387" y="13782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7455C32-1FF5-8145-A54F-733ECC6F2060}"/>
              </a:ext>
            </a:extLst>
          </p:cNvPr>
          <p:cNvSpPr>
            <a:spLocks noGrp="1"/>
          </p:cNvSpPr>
          <p:nvPr>
            <p:ph type="body" sz="quarter" idx="172" hasCustomPrompt="1"/>
          </p:nvPr>
        </p:nvSpPr>
        <p:spPr>
          <a:xfrm>
            <a:off x="527052" y="23570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03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13D935C-AD63-4248-85C5-87CE2F9BDBB4}"/>
              </a:ext>
            </a:extLst>
          </p:cNvPr>
          <p:cNvSpPr>
            <a:spLocks noGrp="1"/>
          </p:cNvSpPr>
          <p:nvPr>
            <p:ph type="body" sz="quarter" idx="173" hasCustomPrompt="1"/>
          </p:nvPr>
        </p:nvSpPr>
        <p:spPr>
          <a:xfrm>
            <a:off x="1013239" y="23570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F11F971-5597-EF49-9508-4B596A303FB9}"/>
              </a:ext>
            </a:extLst>
          </p:cNvPr>
          <p:cNvSpPr>
            <a:spLocks noGrp="1"/>
          </p:cNvSpPr>
          <p:nvPr>
            <p:ph type="body" sz="quarter" idx="174"/>
          </p:nvPr>
        </p:nvSpPr>
        <p:spPr>
          <a:xfrm>
            <a:off x="1334387" y="23570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7F3D2A4-CC34-F040-BA18-70DC634653AD}"/>
              </a:ext>
            </a:extLst>
          </p:cNvPr>
          <p:cNvSpPr>
            <a:spLocks noGrp="1"/>
          </p:cNvSpPr>
          <p:nvPr>
            <p:ph type="body" sz="quarter" idx="175" hasCustomPrompt="1"/>
          </p:nvPr>
        </p:nvSpPr>
        <p:spPr>
          <a:xfrm>
            <a:off x="527052" y="33357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05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60942C50-0C7B-8547-809E-712A39CB036A}"/>
              </a:ext>
            </a:extLst>
          </p:cNvPr>
          <p:cNvSpPr>
            <a:spLocks noGrp="1"/>
          </p:cNvSpPr>
          <p:nvPr>
            <p:ph type="body" sz="quarter" idx="176" hasCustomPrompt="1"/>
          </p:nvPr>
        </p:nvSpPr>
        <p:spPr>
          <a:xfrm>
            <a:off x="1013239" y="33357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6802B2E-75B7-274D-BFA5-739E289DD90D}"/>
              </a:ext>
            </a:extLst>
          </p:cNvPr>
          <p:cNvSpPr>
            <a:spLocks noGrp="1"/>
          </p:cNvSpPr>
          <p:nvPr>
            <p:ph type="body" sz="quarter" idx="177"/>
          </p:nvPr>
        </p:nvSpPr>
        <p:spPr>
          <a:xfrm>
            <a:off x="1334387" y="33357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C2D13ED-DD97-0846-95B0-4CE2FB612537}"/>
              </a:ext>
            </a:extLst>
          </p:cNvPr>
          <p:cNvSpPr>
            <a:spLocks noGrp="1"/>
          </p:cNvSpPr>
          <p:nvPr>
            <p:ph type="body" sz="quarter" idx="178" hasCustomPrompt="1"/>
          </p:nvPr>
        </p:nvSpPr>
        <p:spPr>
          <a:xfrm>
            <a:off x="527052" y="43144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07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5417219-D45F-CA4C-A0B6-468AA5AD15BC}"/>
              </a:ext>
            </a:extLst>
          </p:cNvPr>
          <p:cNvSpPr>
            <a:spLocks noGrp="1"/>
          </p:cNvSpPr>
          <p:nvPr>
            <p:ph type="body" sz="quarter" idx="179" hasCustomPrompt="1"/>
          </p:nvPr>
        </p:nvSpPr>
        <p:spPr>
          <a:xfrm>
            <a:off x="1013239" y="43144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BBA3AEE-04AE-6042-8A04-F9297EFD3E67}"/>
              </a:ext>
            </a:extLst>
          </p:cNvPr>
          <p:cNvSpPr>
            <a:spLocks noGrp="1"/>
          </p:cNvSpPr>
          <p:nvPr>
            <p:ph type="body" sz="quarter" idx="180"/>
          </p:nvPr>
        </p:nvSpPr>
        <p:spPr>
          <a:xfrm>
            <a:off x="1334387" y="43144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CBB75283-8F0C-6B4E-9F1F-61ECF47D74E4}"/>
              </a:ext>
            </a:extLst>
          </p:cNvPr>
          <p:cNvSpPr>
            <a:spLocks noGrp="1"/>
          </p:cNvSpPr>
          <p:nvPr>
            <p:ph type="body" sz="quarter" idx="181" hasCustomPrompt="1"/>
          </p:nvPr>
        </p:nvSpPr>
        <p:spPr>
          <a:xfrm>
            <a:off x="527052" y="52932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09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90AF397-8D41-F642-8674-C7F78E823BA9}"/>
              </a:ext>
            </a:extLst>
          </p:cNvPr>
          <p:cNvSpPr>
            <a:spLocks noGrp="1"/>
          </p:cNvSpPr>
          <p:nvPr>
            <p:ph type="body" sz="quarter" idx="182" hasCustomPrompt="1"/>
          </p:nvPr>
        </p:nvSpPr>
        <p:spPr>
          <a:xfrm>
            <a:off x="1013239" y="52932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E633FF6-FDB6-0347-91C4-818D08F38F32}"/>
              </a:ext>
            </a:extLst>
          </p:cNvPr>
          <p:cNvSpPr>
            <a:spLocks noGrp="1"/>
          </p:cNvSpPr>
          <p:nvPr>
            <p:ph type="body" sz="quarter" idx="183"/>
          </p:nvPr>
        </p:nvSpPr>
        <p:spPr>
          <a:xfrm>
            <a:off x="1334387" y="52932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19E9644-9961-B049-8143-67D92A04E785}"/>
              </a:ext>
            </a:extLst>
          </p:cNvPr>
          <p:cNvSpPr>
            <a:spLocks noGrp="1"/>
          </p:cNvSpPr>
          <p:nvPr>
            <p:ph type="body" sz="quarter" idx="184" hasCustomPrompt="1"/>
          </p:nvPr>
        </p:nvSpPr>
        <p:spPr>
          <a:xfrm>
            <a:off x="527052" y="18676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02</a:t>
            </a:r>
            <a:endParaRPr lang="en-US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6459AE14-F5FC-EE49-8AE1-B3B7A88CC166}"/>
              </a:ext>
            </a:extLst>
          </p:cNvPr>
          <p:cNvSpPr>
            <a:spLocks noGrp="1"/>
          </p:cNvSpPr>
          <p:nvPr>
            <p:ph type="body" sz="quarter" idx="185" hasCustomPrompt="1"/>
          </p:nvPr>
        </p:nvSpPr>
        <p:spPr>
          <a:xfrm>
            <a:off x="1013239" y="18676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8CD875F-C055-4747-85BA-6DC63D19CA8B}"/>
              </a:ext>
            </a:extLst>
          </p:cNvPr>
          <p:cNvSpPr>
            <a:spLocks noGrp="1"/>
          </p:cNvSpPr>
          <p:nvPr>
            <p:ph type="body" sz="quarter" idx="186"/>
          </p:nvPr>
        </p:nvSpPr>
        <p:spPr>
          <a:xfrm>
            <a:off x="1334387" y="18676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0F3ED772-1A3D-C241-B530-94A01370BBB6}"/>
              </a:ext>
            </a:extLst>
          </p:cNvPr>
          <p:cNvSpPr>
            <a:spLocks noGrp="1"/>
          </p:cNvSpPr>
          <p:nvPr>
            <p:ph type="body" sz="quarter" idx="187" hasCustomPrompt="1"/>
          </p:nvPr>
        </p:nvSpPr>
        <p:spPr>
          <a:xfrm>
            <a:off x="527052" y="28463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04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3A39F390-CF2B-244B-AB04-5EC31AAC4DD2}"/>
              </a:ext>
            </a:extLst>
          </p:cNvPr>
          <p:cNvSpPr>
            <a:spLocks noGrp="1"/>
          </p:cNvSpPr>
          <p:nvPr>
            <p:ph type="body" sz="quarter" idx="188" hasCustomPrompt="1"/>
          </p:nvPr>
        </p:nvSpPr>
        <p:spPr>
          <a:xfrm>
            <a:off x="1013239" y="28463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30FD467-65F0-4244-9198-C85D6D070DD2}"/>
              </a:ext>
            </a:extLst>
          </p:cNvPr>
          <p:cNvSpPr>
            <a:spLocks noGrp="1"/>
          </p:cNvSpPr>
          <p:nvPr>
            <p:ph type="body" sz="quarter" idx="189"/>
          </p:nvPr>
        </p:nvSpPr>
        <p:spPr>
          <a:xfrm>
            <a:off x="1334387" y="28463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B0E87957-D951-7D4F-8815-96F4535F0369}"/>
              </a:ext>
            </a:extLst>
          </p:cNvPr>
          <p:cNvSpPr>
            <a:spLocks noGrp="1"/>
          </p:cNvSpPr>
          <p:nvPr>
            <p:ph type="body" sz="quarter" idx="190" hasCustomPrompt="1"/>
          </p:nvPr>
        </p:nvSpPr>
        <p:spPr>
          <a:xfrm>
            <a:off x="527052" y="38251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06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F68AA68-AD69-0C4D-96DA-DD0C179B5123}"/>
              </a:ext>
            </a:extLst>
          </p:cNvPr>
          <p:cNvSpPr>
            <a:spLocks noGrp="1"/>
          </p:cNvSpPr>
          <p:nvPr>
            <p:ph type="body" sz="quarter" idx="191" hasCustomPrompt="1"/>
          </p:nvPr>
        </p:nvSpPr>
        <p:spPr>
          <a:xfrm>
            <a:off x="1013239" y="38251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69D596F-956E-B742-A03C-671DC06A22B5}"/>
              </a:ext>
            </a:extLst>
          </p:cNvPr>
          <p:cNvSpPr>
            <a:spLocks noGrp="1"/>
          </p:cNvSpPr>
          <p:nvPr>
            <p:ph type="body" sz="quarter" idx="192"/>
          </p:nvPr>
        </p:nvSpPr>
        <p:spPr>
          <a:xfrm>
            <a:off x="1334387" y="38251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B1FFF191-B485-3845-9038-B9E8C0CC76F7}"/>
              </a:ext>
            </a:extLst>
          </p:cNvPr>
          <p:cNvSpPr>
            <a:spLocks noGrp="1"/>
          </p:cNvSpPr>
          <p:nvPr>
            <p:ph type="body" sz="quarter" idx="193" hasCustomPrompt="1"/>
          </p:nvPr>
        </p:nvSpPr>
        <p:spPr>
          <a:xfrm>
            <a:off x="527052" y="48038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08</a:t>
            </a:r>
            <a:endParaRPr lang="en-US" dirty="0"/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E674838C-62D7-7C4F-800E-52339D097101}"/>
              </a:ext>
            </a:extLst>
          </p:cNvPr>
          <p:cNvSpPr>
            <a:spLocks noGrp="1"/>
          </p:cNvSpPr>
          <p:nvPr>
            <p:ph type="body" sz="quarter" idx="194" hasCustomPrompt="1"/>
          </p:nvPr>
        </p:nvSpPr>
        <p:spPr>
          <a:xfrm>
            <a:off x="1013239" y="48038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6299708-7A21-F442-9A7A-418BF52B04EE}"/>
              </a:ext>
            </a:extLst>
          </p:cNvPr>
          <p:cNvSpPr>
            <a:spLocks noGrp="1"/>
          </p:cNvSpPr>
          <p:nvPr>
            <p:ph type="body" sz="quarter" idx="195"/>
          </p:nvPr>
        </p:nvSpPr>
        <p:spPr>
          <a:xfrm>
            <a:off x="1334387" y="48038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1013A10-19E4-8C42-AA62-9D942988B523}"/>
              </a:ext>
            </a:extLst>
          </p:cNvPr>
          <p:cNvSpPr>
            <a:spLocks noGrp="1"/>
          </p:cNvSpPr>
          <p:nvPr>
            <p:ph type="body" sz="quarter" idx="196" hasCustomPrompt="1"/>
          </p:nvPr>
        </p:nvSpPr>
        <p:spPr>
          <a:xfrm>
            <a:off x="527052" y="57825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10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00240B04-39DB-3E40-9B4D-F965AC02C5EE}"/>
              </a:ext>
            </a:extLst>
          </p:cNvPr>
          <p:cNvSpPr>
            <a:spLocks noGrp="1"/>
          </p:cNvSpPr>
          <p:nvPr>
            <p:ph type="body" sz="quarter" idx="197" hasCustomPrompt="1"/>
          </p:nvPr>
        </p:nvSpPr>
        <p:spPr>
          <a:xfrm>
            <a:off x="1013239" y="57825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887E7689-15EA-3642-8F62-747DC7C77C4F}"/>
              </a:ext>
            </a:extLst>
          </p:cNvPr>
          <p:cNvSpPr>
            <a:spLocks noGrp="1"/>
          </p:cNvSpPr>
          <p:nvPr>
            <p:ph type="body" sz="quarter" idx="198"/>
          </p:nvPr>
        </p:nvSpPr>
        <p:spPr>
          <a:xfrm>
            <a:off x="1334387" y="57825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45" name="Google Shape;723;p27">
            <a:extLst>
              <a:ext uri="{FF2B5EF4-FFF2-40B4-BE49-F238E27FC236}">
                <a16:creationId xmlns:a16="http://schemas.microsoft.com/office/drawing/2014/main" id="{AD86150B-505C-127C-D939-2EA89064AB8C}"/>
              </a:ext>
            </a:extLst>
          </p:cNvPr>
          <p:cNvSpPr/>
          <p:nvPr userDrawn="1"/>
        </p:nvSpPr>
        <p:spPr>
          <a:xfrm>
            <a:off x="11792595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fld id="{00000000-1234-1234-1234-123412341234}" type="slidenum">
              <a:rPr lang="en" sz="9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sz="9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41F872-8FB7-8595-7A76-644B13602201}"/>
              </a:ext>
            </a:extLst>
          </p:cNvPr>
          <p:cNvGrpSpPr/>
          <p:nvPr userDrawn="1"/>
        </p:nvGrpSpPr>
        <p:grpSpPr>
          <a:xfrm>
            <a:off x="2" y="6814800"/>
            <a:ext cx="12179567" cy="43200"/>
            <a:chOff x="0" y="5111100"/>
            <a:chExt cx="9134675" cy="32400"/>
          </a:xfrm>
          <a:solidFill>
            <a:schemeClr val="accent1"/>
          </a:solidFill>
        </p:grpSpPr>
        <p:sp>
          <p:nvSpPr>
            <p:cNvPr id="47" name="Google Shape;455;p14">
              <a:extLst>
                <a:ext uri="{FF2B5EF4-FFF2-40B4-BE49-F238E27FC236}">
                  <a16:creationId xmlns:a16="http://schemas.microsoft.com/office/drawing/2014/main" id="{D447C3B2-D3DB-B411-7ABF-D124DF810197}"/>
                </a:ext>
              </a:extLst>
            </p:cNvPr>
            <p:cNvSpPr/>
            <p:nvPr userDrawn="1"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56;p14">
              <a:extLst>
                <a:ext uri="{FF2B5EF4-FFF2-40B4-BE49-F238E27FC236}">
                  <a16:creationId xmlns:a16="http://schemas.microsoft.com/office/drawing/2014/main" id="{10D47B8B-BFDF-C515-9978-AAAEF24DF9E9}"/>
                </a:ext>
              </a:extLst>
            </p:cNvPr>
            <p:cNvSpPr/>
            <p:nvPr userDrawn="1"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57;p14">
              <a:extLst>
                <a:ext uri="{FF2B5EF4-FFF2-40B4-BE49-F238E27FC236}">
                  <a16:creationId xmlns:a16="http://schemas.microsoft.com/office/drawing/2014/main" id="{DDBE3E18-0B60-64AE-455E-62D435A04EED}"/>
                </a:ext>
              </a:extLst>
            </p:cNvPr>
            <p:cNvSpPr/>
            <p:nvPr userDrawn="1"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58;p14">
              <a:extLst>
                <a:ext uri="{FF2B5EF4-FFF2-40B4-BE49-F238E27FC236}">
                  <a16:creationId xmlns:a16="http://schemas.microsoft.com/office/drawing/2014/main" id="{FBA2DA20-D22C-15FE-5FDD-706BCB5DEAE0}"/>
                </a:ext>
              </a:extLst>
            </p:cNvPr>
            <p:cNvSpPr/>
            <p:nvPr userDrawn="1"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59;p14">
              <a:extLst>
                <a:ext uri="{FF2B5EF4-FFF2-40B4-BE49-F238E27FC236}">
                  <a16:creationId xmlns:a16="http://schemas.microsoft.com/office/drawing/2014/main" id="{25FD1A3E-4B36-48D8-6EC2-8C2666E46A19}"/>
                </a:ext>
              </a:extLst>
            </p:cNvPr>
            <p:cNvSpPr/>
            <p:nvPr userDrawn="1"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7;p14">
              <a:extLst>
                <a:ext uri="{FF2B5EF4-FFF2-40B4-BE49-F238E27FC236}">
                  <a16:creationId xmlns:a16="http://schemas.microsoft.com/office/drawing/2014/main" id="{1D53227F-5195-E719-0B1E-C8BE1FD14261}"/>
                </a:ext>
              </a:extLst>
            </p:cNvPr>
            <p:cNvSpPr/>
            <p:nvPr userDrawn="1"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151155EC-0587-6A12-7A9D-C30E713DC1FF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>
          <a:xfrm>
            <a:off x="527051" y="496800"/>
            <a:ext cx="10224000" cy="6116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8466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tabLst/>
              <a:defRPr lang="en-GB" sz="2200" b="0" i="0" u="none" strike="noStrike" cap="none" dirty="0" smtClean="0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9444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/>
          <p:nvPr/>
        </p:nvSpPr>
        <p:spPr>
          <a:xfrm>
            <a:off x="6" y="5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4"/>
          <p:cNvSpPr/>
          <p:nvPr/>
        </p:nvSpPr>
        <p:spPr>
          <a:xfrm>
            <a:off x="4" y="4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4"/>
          <p:cNvSpPr/>
          <p:nvPr/>
        </p:nvSpPr>
        <p:spPr>
          <a:xfrm>
            <a:off x="11792595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44"/>
          <p:cNvGrpSpPr/>
          <p:nvPr/>
        </p:nvGrpSpPr>
        <p:grpSpPr>
          <a:xfrm>
            <a:off x="3" y="6814800"/>
            <a:ext cx="12179567" cy="43200"/>
            <a:chOff x="0" y="5111100"/>
            <a:chExt cx="9134675" cy="32400"/>
          </a:xfrm>
        </p:grpSpPr>
        <p:sp>
          <p:nvSpPr>
            <p:cNvPr id="180" name="Google Shape;180;p44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4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4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4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4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4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44"/>
          <p:cNvSpPr txBox="1">
            <a:spLocks noGrp="1"/>
          </p:cNvSpPr>
          <p:nvPr>
            <p:ph type="body" idx="1"/>
          </p:nvPr>
        </p:nvSpPr>
        <p:spPr>
          <a:xfrm>
            <a:off x="527051" y="496800"/>
            <a:ext cx="11138000" cy="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70" marR="0" lvl="0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Medium"/>
              <a:buNone/>
              <a:defRPr sz="2267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1219140" marR="0" lvl="1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09" marR="0" lvl="2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278" marR="0" lvl="3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848" marR="0" lvl="4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418" lvl="5" indent="-42331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6987" lvl="6" indent="-42331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557" lvl="7" indent="-42331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126" lvl="8" indent="-42331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2927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2">
          <p15:clr>
            <a:srgbClr val="FBAE40"/>
          </p15:clr>
        </p15:guide>
        <p15:guide id="2" pos="244">
          <p15:clr>
            <a:srgbClr val="FBAE40"/>
          </p15:clr>
        </p15:guide>
        <p15:guide id="3" pos="5516">
          <p15:clr>
            <a:srgbClr val="FBAE40"/>
          </p15:clr>
        </p15:guide>
        <p15:guide id="4" orient="horz" pos="306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/>
          <p:nvPr/>
        </p:nvSpPr>
        <p:spPr>
          <a:xfrm>
            <a:off x="11792595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fld id="{00000000-1234-1234-1234-123412341234}" type="slidenum">
              <a:rPr lang="en" sz="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t>‹#›</a:t>
            </a:fld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5"/>
          <p:cNvSpPr/>
          <p:nvPr/>
        </p:nvSpPr>
        <p:spPr>
          <a:xfrm>
            <a:off x="5" y="3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5"/>
          <p:cNvSpPr/>
          <p:nvPr/>
        </p:nvSpPr>
        <p:spPr>
          <a:xfrm>
            <a:off x="4" y="4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45"/>
          <p:cNvGrpSpPr/>
          <p:nvPr/>
        </p:nvGrpSpPr>
        <p:grpSpPr>
          <a:xfrm>
            <a:off x="3" y="6814775"/>
            <a:ext cx="12179567" cy="43200"/>
            <a:chOff x="0" y="5111100"/>
            <a:chExt cx="9134675" cy="32400"/>
          </a:xfrm>
        </p:grpSpPr>
        <p:sp>
          <p:nvSpPr>
            <p:cNvPr id="192" name="Google Shape;192;p45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5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5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5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5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5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45"/>
          <p:cNvSpPr txBox="1">
            <a:spLocks noGrp="1"/>
          </p:cNvSpPr>
          <p:nvPr>
            <p:ph type="body" idx="1"/>
          </p:nvPr>
        </p:nvSpPr>
        <p:spPr>
          <a:xfrm>
            <a:off x="403375" y="496800"/>
            <a:ext cx="11261600" cy="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70" marR="0" lvl="0" indent="-30478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Medium"/>
              <a:buNone/>
              <a:defRPr sz="2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1219140" marR="0" lvl="1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09" marR="0" lvl="2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278" marR="0" lvl="3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848" marR="0" lvl="4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418" marR="0" lvl="5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6987" marR="0" lvl="6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557" marR="0" lvl="7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126" marR="0" lvl="8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5298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187">
          <p15:clr>
            <a:srgbClr val="FBAE40"/>
          </p15:clr>
        </p15:guide>
        <p15:guide id="3" pos="4133">
          <p15:clr>
            <a:srgbClr val="FBAE40"/>
          </p15:clr>
        </p15:guide>
        <p15:guide id="4" orient="horz" pos="23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9"/>
          <p:cNvSpPr txBox="1">
            <a:spLocks noGrp="1"/>
          </p:cNvSpPr>
          <p:nvPr>
            <p:ph type="title"/>
          </p:nvPr>
        </p:nvSpPr>
        <p:spPr>
          <a:xfrm>
            <a:off x="504552" y="2430167"/>
            <a:ext cx="18328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oppins"/>
              <a:buNone/>
              <a:defRPr sz="96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title" idx="2"/>
          </p:nvPr>
        </p:nvSpPr>
        <p:spPr>
          <a:xfrm>
            <a:off x="545772" y="3716623"/>
            <a:ext cx="3964400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9"/>
          <p:cNvSpPr/>
          <p:nvPr/>
        </p:nvSpPr>
        <p:spPr>
          <a:xfrm rot="10800000" flipH="1">
            <a:off x="8340000" y="2"/>
            <a:ext cx="3851608" cy="3851345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5793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FA7B17"/>
          </p15:clr>
        </p15:guide>
        <p15:guide id="2" pos="5501">
          <p15:clr>
            <a:srgbClr val="FA7B17"/>
          </p15:clr>
        </p15:guide>
        <p15:guide id="3" orient="horz" pos="288">
          <p15:clr>
            <a:srgbClr val="FA7B17"/>
          </p15:clr>
        </p15:guide>
        <p15:guide id="4" orient="horz" pos="295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Poppins"/>
              <a:buNone/>
              <a:defRPr sz="18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2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Poppins"/>
              <a:buNone/>
              <a:defRPr sz="18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8" name="Google Shape;798;p12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 txBox="1">
            <a:spLocks noGrp="1"/>
          </p:cNvSpPr>
          <p:nvPr>
            <p:ph type="title"/>
          </p:nvPr>
        </p:nvSpPr>
        <p:spPr>
          <a:xfrm>
            <a:off x="554233" y="226733"/>
            <a:ext cx="11083600" cy="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Medium"/>
              <a:buNone/>
              <a:defRPr sz="1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68" name="Google Shape;168;p42"/>
          <p:cNvSpPr txBox="1">
            <a:spLocks noGrp="1"/>
          </p:cNvSpPr>
          <p:nvPr>
            <p:ph type="body" idx="1"/>
          </p:nvPr>
        </p:nvSpPr>
        <p:spPr>
          <a:xfrm>
            <a:off x="554200" y="1710567"/>
            <a:ext cx="11083600" cy="4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○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■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○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■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○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ts val="1100"/>
              <a:buFont typeface="Calibri"/>
              <a:buChar char="■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01739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ktoriasemaan/ai-agent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yamnarayan2001/hachathon-gena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"/>
          <p:cNvSpPr/>
          <p:nvPr/>
        </p:nvSpPr>
        <p:spPr>
          <a:xfrm flipH="1">
            <a:off x="1587" y="-7263"/>
            <a:ext cx="12188825" cy="6858000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7" name="Google Shape;3837;p1"/>
          <p:cNvSpPr/>
          <p:nvPr/>
        </p:nvSpPr>
        <p:spPr>
          <a:xfrm>
            <a:off x="0" y="-22934"/>
            <a:ext cx="5934271" cy="6873672"/>
          </a:xfrm>
          <a:custGeom>
            <a:avLst/>
            <a:gdLst/>
            <a:ahLst/>
            <a:cxnLst/>
            <a:rect l="l" t="t" r="r" b="b"/>
            <a:pathLst>
              <a:path w="14116678" h="13716001" extrusionOk="0">
                <a:moveTo>
                  <a:pt x="0" y="0"/>
                </a:moveTo>
                <a:lnTo>
                  <a:pt x="11146971" y="0"/>
                </a:lnTo>
                <a:cubicBezTo>
                  <a:pt x="15308944" y="4245428"/>
                  <a:pt x="14898914" y="9608459"/>
                  <a:pt x="11146971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8" name="Google Shape;383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6337" y="5093707"/>
            <a:ext cx="2849211" cy="1681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9" name="Google Shape;3839;p1"/>
          <p:cNvGrpSpPr/>
          <p:nvPr/>
        </p:nvGrpSpPr>
        <p:grpSpPr>
          <a:xfrm>
            <a:off x="6066632" y="707758"/>
            <a:ext cx="5958182" cy="5781942"/>
            <a:chOff x="1970344" y="2208357"/>
            <a:chExt cx="3926034" cy="3809904"/>
          </a:xfrm>
        </p:grpSpPr>
        <p:grpSp>
          <p:nvGrpSpPr>
            <p:cNvPr id="3840" name="Google Shape;3840;p1"/>
            <p:cNvGrpSpPr/>
            <p:nvPr/>
          </p:nvGrpSpPr>
          <p:grpSpPr>
            <a:xfrm>
              <a:off x="3097399" y="3199204"/>
              <a:ext cx="1690031" cy="1811893"/>
              <a:chOff x="3097399" y="3199204"/>
              <a:chExt cx="1690031" cy="1811893"/>
            </a:xfrm>
          </p:grpSpPr>
          <p:sp>
            <p:nvSpPr>
              <p:cNvPr id="3841" name="Google Shape;3841;p1"/>
              <p:cNvSpPr/>
              <p:nvPr/>
            </p:nvSpPr>
            <p:spPr>
              <a:xfrm>
                <a:off x="3097399" y="4708698"/>
                <a:ext cx="1671951" cy="302399"/>
              </a:xfrm>
              <a:custGeom>
                <a:avLst/>
                <a:gdLst/>
                <a:ahLst/>
                <a:cxnLst/>
                <a:rect l="l" t="t" r="r" b="b"/>
                <a:pathLst>
                  <a:path w="1671951" h="302399" extrusionOk="0">
                    <a:moveTo>
                      <a:pt x="1671952" y="151209"/>
                    </a:moveTo>
                    <a:cubicBezTo>
                      <a:pt x="1671952" y="234725"/>
                      <a:pt x="1297667" y="302400"/>
                      <a:pt x="835971" y="302400"/>
                    </a:cubicBezTo>
                    <a:cubicBezTo>
                      <a:pt x="374275" y="302400"/>
                      <a:pt x="0" y="234725"/>
                      <a:pt x="0" y="151209"/>
                    </a:cubicBezTo>
                    <a:cubicBezTo>
                      <a:pt x="0" y="67694"/>
                      <a:pt x="374275" y="0"/>
                      <a:pt x="835971" y="0"/>
                    </a:cubicBezTo>
                    <a:cubicBezTo>
                      <a:pt x="1297667" y="0"/>
                      <a:pt x="1671952" y="67694"/>
                      <a:pt x="1671952" y="151209"/>
                    </a:cubicBezTo>
                    <a:close/>
                  </a:path>
                </a:pathLst>
              </a:custGeom>
              <a:solidFill>
                <a:srgbClr val="FDE6C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42" name="Google Shape;3842;p1"/>
              <p:cNvGrpSpPr/>
              <p:nvPr/>
            </p:nvGrpSpPr>
            <p:grpSpPr>
              <a:xfrm>
                <a:off x="3100105" y="3199204"/>
                <a:ext cx="1687325" cy="1700089"/>
                <a:chOff x="3100105" y="3199204"/>
                <a:chExt cx="1687325" cy="1700089"/>
              </a:xfrm>
            </p:grpSpPr>
            <p:grpSp>
              <p:nvGrpSpPr>
                <p:cNvPr id="3843" name="Google Shape;3843;p1"/>
                <p:cNvGrpSpPr/>
                <p:nvPr/>
              </p:nvGrpSpPr>
              <p:grpSpPr>
                <a:xfrm>
                  <a:off x="3100105" y="3199204"/>
                  <a:ext cx="1687325" cy="1700089"/>
                  <a:chOff x="3100105" y="3199204"/>
                  <a:chExt cx="1687325" cy="1700089"/>
                </a:xfrm>
              </p:grpSpPr>
              <p:grpSp>
                <p:nvGrpSpPr>
                  <p:cNvPr id="3844" name="Google Shape;3844;p1"/>
                  <p:cNvGrpSpPr/>
                  <p:nvPr/>
                </p:nvGrpSpPr>
                <p:grpSpPr>
                  <a:xfrm>
                    <a:off x="3100105" y="3199204"/>
                    <a:ext cx="1666513" cy="1700089"/>
                    <a:chOff x="3100105" y="3199204"/>
                    <a:chExt cx="1666513" cy="1700089"/>
                  </a:xfrm>
                </p:grpSpPr>
                <p:sp>
                  <p:nvSpPr>
                    <p:cNvPr id="3845" name="Google Shape;3845;p1"/>
                    <p:cNvSpPr/>
                    <p:nvPr/>
                  </p:nvSpPr>
                  <p:spPr>
                    <a:xfrm>
                      <a:off x="3450129" y="4651672"/>
                      <a:ext cx="966482" cy="228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6482" h="228123" extrusionOk="0">
                          <a:moveTo>
                            <a:pt x="155991" y="95031"/>
                          </a:moveTo>
                          <a:lnTo>
                            <a:pt x="251012" y="0"/>
                          </a:lnTo>
                          <a:lnTo>
                            <a:pt x="735730" y="0"/>
                          </a:lnTo>
                          <a:lnTo>
                            <a:pt x="810473" y="95031"/>
                          </a:lnTo>
                          <a:lnTo>
                            <a:pt x="966483" y="208626"/>
                          </a:lnTo>
                          <a:lnTo>
                            <a:pt x="966483" y="228124"/>
                          </a:lnTo>
                          <a:lnTo>
                            <a:pt x="0" y="228124"/>
                          </a:lnTo>
                          <a:lnTo>
                            <a:pt x="0" y="208626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46" name="Google Shape;3846;p1"/>
                    <p:cNvSpPr/>
                    <p:nvPr/>
                  </p:nvSpPr>
                  <p:spPr>
                    <a:xfrm>
                      <a:off x="3450129" y="4860298"/>
                      <a:ext cx="966492" cy="389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6492" h="38995" extrusionOk="0">
                          <a:moveTo>
                            <a:pt x="0" y="0"/>
                          </a:moveTo>
                          <a:lnTo>
                            <a:pt x="966492" y="0"/>
                          </a:lnTo>
                          <a:lnTo>
                            <a:pt x="966492" y="38995"/>
                          </a:lnTo>
                          <a:lnTo>
                            <a:pt x="0" y="38995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47" name="Google Shape;3847;p1"/>
                    <p:cNvSpPr/>
                    <p:nvPr/>
                  </p:nvSpPr>
                  <p:spPr>
                    <a:xfrm>
                      <a:off x="3606120" y="4461838"/>
                      <a:ext cx="654481" cy="284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4481" h="284864" extrusionOk="0">
                          <a:moveTo>
                            <a:pt x="0" y="0"/>
                          </a:moveTo>
                          <a:lnTo>
                            <a:pt x="654482" y="0"/>
                          </a:lnTo>
                          <a:lnTo>
                            <a:pt x="654482" y="284864"/>
                          </a:lnTo>
                          <a:lnTo>
                            <a:pt x="0" y="28486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48" name="Google Shape;3848;p1"/>
                    <p:cNvSpPr/>
                    <p:nvPr/>
                  </p:nvSpPr>
                  <p:spPr>
                    <a:xfrm>
                      <a:off x="3100105" y="3199204"/>
                      <a:ext cx="1666513" cy="13420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513" h="1342015" extrusionOk="0">
                          <a:moveTo>
                            <a:pt x="1666513" y="1270244"/>
                          </a:moveTo>
                          <a:cubicBezTo>
                            <a:pt x="1666513" y="1309878"/>
                            <a:pt x="1634385" y="1342015"/>
                            <a:pt x="1594723" y="1342015"/>
                          </a:cubicBezTo>
                          <a:lnTo>
                            <a:pt x="71771" y="1342015"/>
                          </a:lnTo>
                          <a:cubicBezTo>
                            <a:pt x="32137" y="1342015"/>
                            <a:pt x="0" y="1309878"/>
                            <a:pt x="0" y="1270244"/>
                          </a:cubicBezTo>
                          <a:lnTo>
                            <a:pt x="0" y="71771"/>
                          </a:lnTo>
                          <a:cubicBezTo>
                            <a:pt x="0" y="32128"/>
                            <a:pt x="32137" y="0"/>
                            <a:pt x="71771" y="0"/>
                          </a:cubicBezTo>
                          <a:lnTo>
                            <a:pt x="1594723" y="0"/>
                          </a:lnTo>
                          <a:cubicBezTo>
                            <a:pt x="1634385" y="0"/>
                            <a:pt x="1666513" y="32128"/>
                            <a:pt x="1666513" y="71771"/>
                          </a:cubicBezTo>
                          <a:lnTo>
                            <a:pt x="1666513" y="1270244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49" name="Google Shape;3849;p1"/>
                    <p:cNvSpPr/>
                    <p:nvPr/>
                  </p:nvSpPr>
                  <p:spPr>
                    <a:xfrm>
                      <a:off x="3100105" y="3199204"/>
                      <a:ext cx="1666513" cy="11919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513" h="1191968" extrusionOk="0">
                          <a:moveTo>
                            <a:pt x="1594723" y="0"/>
                          </a:moveTo>
                          <a:lnTo>
                            <a:pt x="71771" y="0"/>
                          </a:lnTo>
                          <a:cubicBezTo>
                            <a:pt x="32137" y="0"/>
                            <a:pt x="0" y="32128"/>
                            <a:pt x="0" y="71771"/>
                          </a:cubicBezTo>
                          <a:lnTo>
                            <a:pt x="0" y="1191968"/>
                          </a:lnTo>
                          <a:lnTo>
                            <a:pt x="1666513" y="1191968"/>
                          </a:lnTo>
                          <a:lnTo>
                            <a:pt x="1666513" y="71771"/>
                          </a:lnTo>
                          <a:cubicBezTo>
                            <a:pt x="1666513" y="32128"/>
                            <a:pt x="1634385" y="0"/>
                            <a:pt x="159472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50" name="Google Shape;3850;p1"/>
                    <p:cNvSpPr/>
                    <p:nvPr/>
                  </p:nvSpPr>
                  <p:spPr>
                    <a:xfrm>
                      <a:off x="3171713" y="3269899"/>
                      <a:ext cx="1523304" cy="10447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23304" h="1044721" extrusionOk="0">
                          <a:moveTo>
                            <a:pt x="0" y="0"/>
                          </a:moveTo>
                          <a:lnTo>
                            <a:pt x="1523305" y="0"/>
                          </a:lnTo>
                          <a:lnTo>
                            <a:pt x="1523305" y="1044721"/>
                          </a:lnTo>
                          <a:lnTo>
                            <a:pt x="0" y="104472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51" name="Google Shape;3851;p1"/>
                    <p:cNvSpPr/>
                    <p:nvPr/>
                  </p:nvSpPr>
                  <p:spPr>
                    <a:xfrm>
                      <a:off x="3171713" y="3269899"/>
                      <a:ext cx="1523304" cy="337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23304" h="33728" extrusionOk="0">
                          <a:moveTo>
                            <a:pt x="0" y="0"/>
                          </a:moveTo>
                          <a:lnTo>
                            <a:pt x="1523305" y="0"/>
                          </a:lnTo>
                          <a:lnTo>
                            <a:pt x="1523305" y="33728"/>
                          </a:lnTo>
                          <a:lnTo>
                            <a:pt x="0" y="33728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852" name="Google Shape;3852;p1"/>
                  <p:cNvSpPr/>
                  <p:nvPr/>
                </p:nvSpPr>
                <p:spPr>
                  <a:xfrm>
                    <a:off x="3891003" y="4419452"/>
                    <a:ext cx="84734" cy="84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34" h="84743" extrusionOk="0">
                        <a:moveTo>
                          <a:pt x="84734" y="42386"/>
                        </a:moveTo>
                        <a:cubicBezTo>
                          <a:pt x="84734" y="65770"/>
                          <a:pt x="65761" y="84744"/>
                          <a:pt x="42367" y="84744"/>
                        </a:cubicBezTo>
                        <a:cubicBezTo>
                          <a:pt x="18974" y="84744"/>
                          <a:pt x="0" y="65770"/>
                          <a:pt x="0" y="42386"/>
                        </a:cubicBezTo>
                        <a:cubicBezTo>
                          <a:pt x="0" y="18964"/>
                          <a:pt x="18974" y="0"/>
                          <a:pt x="42367" y="0"/>
                        </a:cubicBezTo>
                        <a:cubicBezTo>
                          <a:pt x="65761" y="0"/>
                          <a:pt x="84734" y="18964"/>
                          <a:pt x="84734" y="4238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3" name="Google Shape;3853;p1"/>
                  <p:cNvSpPr/>
                  <p:nvPr/>
                </p:nvSpPr>
                <p:spPr>
                  <a:xfrm>
                    <a:off x="3179772" y="3278452"/>
                    <a:ext cx="16621" cy="166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1" h="16611" extrusionOk="0">
                        <a:moveTo>
                          <a:pt x="16621" y="8306"/>
                        </a:moveTo>
                        <a:cubicBezTo>
                          <a:pt x="16621" y="12887"/>
                          <a:pt x="12906" y="16611"/>
                          <a:pt x="8315" y="16611"/>
                        </a:cubicBezTo>
                        <a:cubicBezTo>
                          <a:pt x="3724" y="16611"/>
                          <a:pt x="0" y="12887"/>
                          <a:pt x="0" y="8306"/>
                        </a:cubicBezTo>
                        <a:cubicBezTo>
                          <a:pt x="0" y="3715"/>
                          <a:pt x="3724" y="0"/>
                          <a:pt x="8315" y="0"/>
                        </a:cubicBezTo>
                        <a:cubicBezTo>
                          <a:pt x="12906" y="0"/>
                          <a:pt x="16621" y="3705"/>
                          <a:pt x="16621" y="8306"/>
                        </a:cubicBez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4" name="Google Shape;3854;p1"/>
                  <p:cNvSpPr/>
                  <p:nvPr/>
                </p:nvSpPr>
                <p:spPr>
                  <a:xfrm>
                    <a:off x="3922664" y="3220455"/>
                    <a:ext cx="27574" cy="27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74" h="27593" extrusionOk="0">
                        <a:moveTo>
                          <a:pt x="27575" y="13783"/>
                        </a:moveTo>
                        <a:cubicBezTo>
                          <a:pt x="27575" y="21422"/>
                          <a:pt x="21403" y="27594"/>
                          <a:pt x="13792" y="27594"/>
                        </a:cubicBezTo>
                        <a:cubicBezTo>
                          <a:pt x="6172" y="27594"/>
                          <a:pt x="0" y="21422"/>
                          <a:pt x="0" y="13783"/>
                        </a:cubicBezTo>
                        <a:cubicBezTo>
                          <a:pt x="0" y="6172"/>
                          <a:pt x="6172" y="0"/>
                          <a:pt x="13792" y="0"/>
                        </a:cubicBezTo>
                        <a:cubicBezTo>
                          <a:pt x="21412" y="0"/>
                          <a:pt x="27575" y="6172"/>
                          <a:pt x="27575" y="13783"/>
                        </a:cubicBezTo>
                        <a:close/>
                      </a:path>
                    </a:pathLst>
                  </a:custGeom>
                  <a:solidFill>
                    <a:srgbClr val="A6A6A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5" name="Google Shape;3855;p1"/>
                  <p:cNvSpPr/>
                  <p:nvPr/>
                </p:nvSpPr>
                <p:spPr>
                  <a:xfrm>
                    <a:off x="4680635" y="3303627"/>
                    <a:ext cx="14382" cy="10109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2" h="1010993" extrusionOk="0">
                        <a:moveTo>
                          <a:pt x="0" y="0"/>
                        </a:moveTo>
                        <a:lnTo>
                          <a:pt x="14383" y="0"/>
                        </a:lnTo>
                        <a:lnTo>
                          <a:pt x="14383" y="1010993"/>
                        </a:lnTo>
                        <a:lnTo>
                          <a:pt x="0" y="1010993"/>
                        </a:ln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6" name="Google Shape;3856;p1"/>
                  <p:cNvSpPr/>
                  <p:nvPr/>
                </p:nvSpPr>
                <p:spPr>
                  <a:xfrm>
                    <a:off x="4680635" y="3430909"/>
                    <a:ext cx="14382" cy="60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2" h="60683" extrusionOk="0">
                        <a:moveTo>
                          <a:pt x="14383" y="53492"/>
                        </a:moveTo>
                        <a:cubicBezTo>
                          <a:pt x="14383" y="57474"/>
                          <a:pt x="11163" y="60684"/>
                          <a:pt x="7201" y="60684"/>
                        </a:cubicBezTo>
                        <a:lnTo>
                          <a:pt x="7201" y="60684"/>
                        </a:lnTo>
                        <a:cubicBezTo>
                          <a:pt x="3219" y="60684"/>
                          <a:pt x="0" y="57474"/>
                          <a:pt x="0" y="53492"/>
                        </a:cubicBezTo>
                        <a:lnTo>
                          <a:pt x="0" y="7201"/>
                        </a:lnTo>
                        <a:cubicBezTo>
                          <a:pt x="0" y="3219"/>
                          <a:pt x="3219" y="0"/>
                          <a:pt x="7201" y="0"/>
                        </a:cubicBezTo>
                        <a:lnTo>
                          <a:pt x="7201" y="0"/>
                        </a:lnTo>
                        <a:cubicBezTo>
                          <a:pt x="11163" y="0"/>
                          <a:pt x="14383" y="3219"/>
                          <a:pt x="14383" y="7201"/>
                        </a:cubicBezTo>
                        <a:lnTo>
                          <a:pt x="14383" y="53492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7" name="Google Shape;3857;p1"/>
                  <p:cNvSpPr/>
                  <p:nvPr/>
                </p:nvSpPr>
                <p:spPr>
                  <a:xfrm>
                    <a:off x="3219310" y="3280948"/>
                    <a:ext cx="75533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33" h="11620" extrusionOk="0">
                        <a:moveTo>
                          <a:pt x="0" y="0"/>
                        </a:moveTo>
                        <a:lnTo>
                          <a:pt x="75533" y="0"/>
                        </a:lnTo>
                        <a:lnTo>
                          <a:pt x="7553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8" name="Google Shape;3858;p1"/>
                  <p:cNvSpPr/>
                  <p:nvPr/>
                </p:nvSpPr>
                <p:spPr>
                  <a:xfrm>
                    <a:off x="3310902" y="3280948"/>
                    <a:ext cx="75542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42" h="11620" extrusionOk="0">
                        <a:moveTo>
                          <a:pt x="0" y="0"/>
                        </a:moveTo>
                        <a:lnTo>
                          <a:pt x="75543" y="0"/>
                        </a:lnTo>
                        <a:lnTo>
                          <a:pt x="7554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9" name="Google Shape;3859;p1"/>
                  <p:cNvSpPr/>
                  <p:nvPr/>
                </p:nvSpPr>
                <p:spPr>
                  <a:xfrm>
                    <a:off x="3402514" y="3280948"/>
                    <a:ext cx="75542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42" h="11620" extrusionOk="0">
                        <a:moveTo>
                          <a:pt x="0" y="0"/>
                        </a:moveTo>
                        <a:lnTo>
                          <a:pt x="75543" y="0"/>
                        </a:lnTo>
                        <a:lnTo>
                          <a:pt x="7554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60" name="Google Shape;3860;p1"/>
                  <p:cNvSpPr/>
                  <p:nvPr/>
                </p:nvSpPr>
                <p:spPr>
                  <a:xfrm>
                    <a:off x="3494125" y="3280948"/>
                    <a:ext cx="75542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42" h="11620" extrusionOk="0">
                        <a:moveTo>
                          <a:pt x="0" y="0"/>
                        </a:moveTo>
                        <a:lnTo>
                          <a:pt x="75543" y="0"/>
                        </a:lnTo>
                        <a:lnTo>
                          <a:pt x="7554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61" name="Google Shape;3861;p1"/>
                  <p:cNvSpPr/>
                  <p:nvPr/>
                </p:nvSpPr>
                <p:spPr>
                  <a:xfrm>
                    <a:off x="3585727" y="3280948"/>
                    <a:ext cx="75533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33" h="11620" extrusionOk="0">
                        <a:moveTo>
                          <a:pt x="0" y="0"/>
                        </a:moveTo>
                        <a:lnTo>
                          <a:pt x="75533" y="0"/>
                        </a:lnTo>
                        <a:lnTo>
                          <a:pt x="7553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62" name="Google Shape;3862;p1"/>
                  <p:cNvSpPr/>
                  <p:nvPr/>
                </p:nvSpPr>
                <p:spPr>
                  <a:xfrm>
                    <a:off x="3677348" y="3280948"/>
                    <a:ext cx="75523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23" h="11620" extrusionOk="0">
                        <a:moveTo>
                          <a:pt x="0" y="0"/>
                        </a:moveTo>
                        <a:lnTo>
                          <a:pt x="75524" y="0"/>
                        </a:lnTo>
                        <a:lnTo>
                          <a:pt x="75524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863" name="Google Shape;3863;p1"/>
                  <p:cNvGrpSpPr/>
                  <p:nvPr/>
                </p:nvGrpSpPr>
                <p:grpSpPr>
                  <a:xfrm>
                    <a:off x="4447235" y="3220255"/>
                    <a:ext cx="340195" cy="129540"/>
                    <a:chOff x="4447235" y="3220255"/>
                    <a:chExt cx="340195" cy="129540"/>
                  </a:xfrm>
                </p:grpSpPr>
                <p:sp>
                  <p:nvSpPr>
                    <p:cNvPr id="3864" name="Google Shape;3864;p1"/>
                    <p:cNvSpPr/>
                    <p:nvPr/>
                  </p:nvSpPr>
                  <p:spPr>
                    <a:xfrm>
                      <a:off x="4447235" y="3277624"/>
                      <a:ext cx="18278" cy="182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278" h="18278" extrusionOk="0">
                          <a:moveTo>
                            <a:pt x="9144" y="18279"/>
                          </a:moveTo>
                          <a:cubicBezTo>
                            <a:pt x="4096" y="18279"/>
                            <a:pt x="0" y="14173"/>
                            <a:pt x="0" y="9134"/>
                          </a:cubicBezTo>
                          <a:cubicBezTo>
                            <a:pt x="0" y="4086"/>
                            <a:pt x="4096" y="0"/>
                            <a:pt x="9144" y="0"/>
                          </a:cubicBezTo>
                          <a:cubicBezTo>
                            <a:pt x="14173" y="0"/>
                            <a:pt x="18279" y="4086"/>
                            <a:pt x="18279" y="9134"/>
                          </a:cubicBezTo>
                          <a:cubicBezTo>
                            <a:pt x="18279" y="14173"/>
                            <a:pt x="14183" y="18279"/>
                            <a:pt x="9144" y="18279"/>
                          </a:cubicBezTo>
                          <a:close/>
                          <a:moveTo>
                            <a:pt x="9144" y="5763"/>
                          </a:moveTo>
                          <a:cubicBezTo>
                            <a:pt x="7268" y="5763"/>
                            <a:pt x="5762" y="7277"/>
                            <a:pt x="5762" y="9134"/>
                          </a:cubicBezTo>
                          <a:cubicBezTo>
                            <a:pt x="5762" y="10982"/>
                            <a:pt x="7268" y="12506"/>
                            <a:pt x="9144" y="12506"/>
                          </a:cubicBezTo>
                          <a:cubicBezTo>
                            <a:pt x="10982" y="12506"/>
                            <a:pt x="12497" y="10992"/>
                            <a:pt x="12497" y="9134"/>
                          </a:cubicBezTo>
                          <a:cubicBezTo>
                            <a:pt x="12497" y="7277"/>
                            <a:pt x="10982" y="5763"/>
                            <a:pt x="9144" y="5763"/>
                          </a:cubicBez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5" name="Google Shape;3865;p1"/>
                    <p:cNvSpPr/>
                    <p:nvPr/>
                  </p:nvSpPr>
                  <p:spPr>
                    <a:xfrm>
                      <a:off x="4475610" y="3281100"/>
                      <a:ext cx="22593" cy="112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593" h="11296" extrusionOk="0">
                          <a:moveTo>
                            <a:pt x="22593" y="0"/>
                          </a:moveTo>
                          <a:lnTo>
                            <a:pt x="11287" y="112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6" name="Google Shape;3866;p1"/>
                    <p:cNvSpPr/>
                    <p:nvPr/>
                  </p:nvSpPr>
                  <p:spPr>
                    <a:xfrm>
                      <a:off x="4514919" y="3275452"/>
                      <a:ext cx="11306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06" h="22602" extrusionOk="0">
                          <a:moveTo>
                            <a:pt x="0" y="11297"/>
                          </a:moveTo>
                          <a:lnTo>
                            <a:pt x="11306" y="22603"/>
                          </a:lnTo>
                          <a:lnTo>
                            <a:pt x="11306" y="0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7" name="Google Shape;3867;p1"/>
                    <p:cNvSpPr/>
                    <p:nvPr/>
                  </p:nvSpPr>
                  <p:spPr>
                    <a:xfrm>
                      <a:off x="4529464" y="3275452"/>
                      <a:ext cx="3295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5" h="22602" extrusionOk="0">
                          <a:moveTo>
                            <a:pt x="0" y="0"/>
                          </a:moveTo>
                          <a:lnTo>
                            <a:pt x="3296" y="0"/>
                          </a:lnTo>
                          <a:lnTo>
                            <a:pt x="3296" y="22603"/>
                          </a:lnTo>
                          <a:lnTo>
                            <a:pt x="0" y="22603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8" name="Google Shape;3868;p1"/>
                    <p:cNvSpPr/>
                    <p:nvPr/>
                  </p:nvSpPr>
                  <p:spPr>
                    <a:xfrm>
                      <a:off x="4536151" y="3275452"/>
                      <a:ext cx="3295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5" h="22602" extrusionOk="0">
                          <a:moveTo>
                            <a:pt x="0" y="0"/>
                          </a:moveTo>
                          <a:lnTo>
                            <a:pt x="3296" y="0"/>
                          </a:lnTo>
                          <a:lnTo>
                            <a:pt x="3296" y="22603"/>
                          </a:lnTo>
                          <a:lnTo>
                            <a:pt x="0" y="22603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9" name="Google Shape;3869;p1"/>
                    <p:cNvSpPr txBox="1"/>
                    <p:nvPr/>
                  </p:nvSpPr>
                  <p:spPr>
                    <a:xfrm>
                      <a:off x="4461675" y="3220255"/>
                      <a:ext cx="325755" cy="129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3243"/>
                        </a:buClr>
                        <a:buSzPts val="225"/>
                        <a:buFont typeface="Arial"/>
                        <a:buNone/>
                      </a:pPr>
                      <a:r>
                        <a:rPr lang="en-US" sz="225" b="0" i="0" u="none" strike="noStrike" cap="none">
                          <a:solidFill>
                            <a:srgbClr val="1132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08:00 AM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0" name="Google Shape;3870;p1"/>
                    <p:cNvSpPr/>
                    <p:nvPr/>
                  </p:nvSpPr>
                  <p:spPr>
                    <a:xfrm>
                      <a:off x="4631724" y="3275452"/>
                      <a:ext cx="39900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900" h="22602" extrusionOk="0">
                          <a:moveTo>
                            <a:pt x="0" y="0"/>
                          </a:moveTo>
                          <a:lnTo>
                            <a:pt x="39900" y="0"/>
                          </a:lnTo>
                          <a:lnTo>
                            <a:pt x="39900" y="22603"/>
                          </a:lnTo>
                          <a:lnTo>
                            <a:pt x="0" y="22603"/>
                          </a:lnTo>
                          <a:close/>
                        </a:path>
                      </a:pathLst>
                    </a:custGeom>
                    <a:solidFill>
                      <a:srgbClr val="F4F4F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1" name="Google Shape;3871;p1"/>
                    <p:cNvSpPr/>
                    <p:nvPr/>
                  </p:nvSpPr>
                  <p:spPr>
                    <a:xfrm>
                      <a:off x="4631724" y="3275452"/>
                      <a:ext cx="28784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84" h="22602" extrusionOk="0">
                          <a:moveTo>
                            <a:pt x="0" y="0"/>
                          </a:moveTo>
                          <a:lnTo>
                            <a:pt x="28785" y="0"/>
                          </a:lnTo>
                          <a:lnTo>
                            <a:pt x="28785" y="22603"/>
                          </a:lnTo>
                          <a:lnTo>
                            <a:pt x="0" y="22603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3872" name="Google Shape;3872;p1"/>
                <p:cNvGrpSpPr/>
                <p:nvPr/>
              </p:nvGrpSpPr>
              <p:grpSpPr>
                <a:xfrm>
                  <a:off x="3294843" y="3370292"/>
                  <a:ext cx="1099204" cy="885682"/>
                  <a:chOff x="3294843" y="3370292"/>
                  <a:chExt cx="1099204" cy="885682"/>
                </a:xfrm>
              </p:grpSpPr>
              <p:grpSp>
                <p:nvGrpSpPr>
                  <p:cNvPr id="3873" name="Google Shape;3873;p1"/>
                  <p:cNvGrpSpPr/>
                  <p:nvPr/>
                </p:nvGrpSpPr>
                <p:grpSpPr>
                  <a:xfrm>
                    <a:off x="3602167" y="3484179"/>
                    <a:ext cx="662406" cy="704024"/>
                    <a:chOff x="3602167" y="3484179"/>
                    <a:chExt cx="662406" cy="704024"/>
                  </a:xfrm>
                </p:grpSpPr>
                <p:sp>
                  <p:nvSpPr>
                    <p:cNvPr id="3874" name="Google Shape;3874;p1"/>
                    <p:cNvSpPr/>
                    <p:nvPr/>
                  </p:nvSpPr>
                  <p:spPr>
                    <a:xfrm>
                      <a:off x="3602167" y="3484179"/>
                      <a:ext cx="662406" cy="6640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2406" h="664058" extrusionOk="0">
                          <a:moveTo>
                            <a:pt x="452533" y="602974"/>
                          </a:moveTo>
                          <a:cubicBezTo>
                            <a:pt x="440579" y="608337"/>
                            <a:pt x="428301" y="613033"/>
                            <a:pt x="415595" y="616785"/>
                          </a:cubicBezTo>
                          <a:cubicBezTo>
                            <a:pt x="427777" y="605803"/>
                            <a:pt x="439207" y="593897"/>
                            <a:pt x="449771" y="581267"/>
                          </a:cubicBezTo>
                          <a:lnTo>
                            <a:pt x="443256" y="529841"/>
                          </a:lnTo>
                          <a:cubicBezTo>
                            <a:pt x="418567" y="566913"/>
                            <a:pt x="386829" y="598421"/>
                            <a:pt x="349234" y="621748"/>
                          </a:cubicBezTo>
                          <a:lnTo>
                            <a:pt x="349234" y="481150"/>
                          </a:lnTo>
                          <a:cubicBezTo>
                            <a:pt x="380581" y="483016"/>
                            <a:pt x="410966" y="489817"/>
                            <a:pt x="439598" y="501057"/>
                          </a:cubicBezTo>
                          <a:lnTo>
                            <a:pt x="434769" y="462947"/>
                          </a:lnTo>
                          <a:cubicBezTo>
                            <a:pt x="407327" y="453975"/>
                            <a:pt x="378638" y="448479"/>
                            <a:pt x="349234" y="446888"/>
                          </a:cubicBezTo>
                          <a:lnTo>
                            <a:pt x="349234" y="349095"/>
                          </a:lnTo>
                          <a:lnTo>
                            <a:pt x="501253" y="349095"/>
                          </a:lnTo>
                          <a:cubicBezTo>
                            <a:pt x="499996" y="377022"/>
                            <a:pt x="495643" y="404140"/>
                            <a:pt x="488547" y="430067"/>
                          </a:cubicBezTo>
                          <a:lnTo>
                            <a:pt x="518713" y="454870"/>
                          </a:lnTo>
                          <a:cubicBezTo>
                            <a:pt x="529419" y="421333"/>
                            <a:pt x="535848" y="385814"/>
                            <a:pt x="537343" y="349095"/>
                          </a:cubicBezTo>
                          <a:lnTo>
                            <a:pt x="627688" y="349095"/>
                          </a:lnTo>
                          <a:cubicBezTo>
                            <a:pt x="624497" y="405464"/>
                            <a:pt x="605495" y="457642"/>
                            <a:pt x="575100" y="501304"/>
                          </a:cubicBezTo>
                          <a:lnTo>
                            <a:pt x="601513" y="523041"/>
                          </a:lnTo>
                          <a:cubicBezTo>
                            <a:pt x="639804" y="469024"/>
                            <a:pt x="662407" y="403130"/>
                            <a:pt x="662407" y="332017"/>
                          </a:cubicBezTo>
                          <a:cubicBezTo>
                            <a:pt x="662407" y="246530"/>
                            <a:pt x="629812" y="168482"/>
                            <a:pt x="576444" y="109655"/>
                          </a:cubicBezTo>
                          <a:lnTo>
                            <a:pt x="576844" y="109256"/>
                          </a:lnTo>
                          <a:lnTo>
                            <a:pt x="564661" y="97121"/>
                          </a:lnTo>
                          <a:cubicBezTo>
                            <a:pt x="510597" y="43419"/>
                            <a:pt x="441265" y="10624"/>
                            <a:pt x="366503" y="2737"/>
                          </a:cubicBezTo>
                          <a:cubicBezTo>
                            <a:pt x="365931" y="2671"/>
                            <a:pt x="365389" y="2585"/>
                            <a:pt x="364817" y="2537"/>
                          </a:cubicBezTo>
                          <a:cubicBezTo>
                            <a:pt x="360255" y="2090"/>
                            <a:pt x="355683" y="1756"/>
                            <a:pt x="351092" y="1490"/>
                          </a:cubicBezTo>
                          <a:cubicBezTo>
                            <a:pt x="350072" y="1423"/>
                            <a:pt x="349044" y="1309"/>
                            <a:pt x="348025" y="1271"/>
                          </a:cubicBezTo>
                          <a:cubicBezTo>
                            <a:pt x="346119" y="1175"/>
                            <a:pt x="344186" y="1175"/>
                            <a:pt x="342262" y="1109"/>
                          </a:cubicBezTo>
                          <a:cubicBezTo>
                            <a:pt x="334813" y="509"/>
                            <a:pt x="327193" y="90"/>
                            <a:pt x="319316" y="4"/>
                          </a:cubicBezTo>
                          <a:cubicBezTo>
                            <a:pt x="316935" y="-53"/>
                            <a:pt x="314697" y="547"/>
                            <a:pt x="312496" y="1413"/>
                          </a:cubicBezTo>
                          <a:cubicBezTo>
                            <a:pt x="312106" y="1423"/>
                            <a:pt x="311677" y="1461"/>
                            <a:pt x="311306" y="1490"/>
                          </a:cubicBezTo>
                          <a:cubicBezTo>
                            <a:pt x="306696" y="1756"/>
                            <a:pt x="302124" y="2099"/>
                            <a:pt x="297561" y="2537"/>
                          </a:cubicBezTo>
                          <a:cubicBezTo>
                            <a:pt x="296990" y="2595"/>
                            <a:pt x="296437" y="2680"/>
                            <a:pt x="295885" y="2737"/>
                          </a:cubicBezTo>
                          <a:cubicBezTo>
                            <a:pt x="221132" y="10624"/>
                            <a:pt x="151809" y="43419"/>
                            <a:pt x="97746" y="97121"/>
                          </a:cubicBezTo>
                          <a:lnTo>
                            <a:pt x="85554" y="109256"/>
                          </a:lnTo>
                          <a:lnTo>
                            <a:pt x="85963" y="109655"/>
                          </a:lnTo>
                          <a:cubicBezTo>
                            <a:pt x="32566" y="168482"/>
                            <a:pt x="0" y="246520"/>
                            <a:pt x="0" y="332017"/>
                          </a:cubicBezTo>
                          <a:cubicBezTo>
                            <a:pt x="0" y="417532"/>
                            <a:pt x="32566" y="495570"/>
                            <a:pt x="85963" y="554387"/>
                          </a:cubicBezTo>
                          <a:lnTo>
                            <a:pt x="85554" y="554788"/>
                          </a:lnTo>
                          <a:lnTo>
                            <a:pt x="97746" y="566941"/>
                          </a:lnTo>
                          <a:cubicBezTo>
                            <a:pt x="151809" y="620634"/>
                            <a:pt x="221142" y="653428"/>
                            <a:pt x="295885" y="661325"/>
                          </a:cubicBezTo>
                          <a:cubicBezTo>
                            <a:pt x="296447" y="661363"/>
                            <a:pt x="296990" y="661467"/>
                            <a:pt x="297561" y="661525"/>
                          </a:cubicBezTo>
                          <a:cubicBezTo>
                            <a:pt x="302124" y="661963"/>
                            <a:pt x="306696" y="662296"/>
                            <a:pt x="311306" y="662563"/>
                          </a:cubicBezTo>
                          <a:cubicBezTo>
                            <a:pt x="311677" y="662601"/>
                            <a:pt x="312106" y="662648"/>
                            <a:pt x="312496" y="662668"/>
                          </a:cubicBezTo>
                          <a:cubicBezTo>
                            <a:pt x="314620" y="663515"/>
                            <a:pt x="316811" y="664058"/>
                            <a:pt x="319078" y="664058"/>
                          </a:cubicBezTo>
                          <a:cubicBezTo>
                            <a:pt x="319154" y="664058"/>
                            <a:pt x="319240" y="664058"/>
                            <a:pt x="319316" y="664058"/>
                          </a:cubicBezTo>
                          <a:cubicBezTo>
                            <a:pt x="327193" y="663934"/>
                            <a:pt x="334813" y="663544"/>
                            <a:pt x="342262" y="662953"/>
                          </a:cubicBezTo>
                          <a:cubicBezTo>
                            <a:pt x="344186" y="662877"/>
                            <a:pt x="346119" y="662877"/>
                            <a:pt x="348025" y="662791"/>
                          </a:cubicBezTo>
                          <a:cubicBezTo>
                            <a:pt x="349044" y="662734"/>
                            <a:pt x="350082" y="662639"/>
                            <a:pt x="351092" y="662563"/>
                          </a:cubicBezTo>
                          <a:cubicBezTo>
                            <a:pt x="355683" y="662296"/>
                            <a:pt x="360264" y="661953"/>
                            <a:pt x="364817" y="661525"/>
                          </a:cubicBezTo>
                          <a:cubicBezTo>
                            <a:pt x="365389" y="661467"/>
                            <a:pt x="365931" y="661363"/>
                            <a:pt x="366503" y="661325"/>
                          </a:cubicBezTo>
                          <a:cubicBezTo>
                            <a:pt x="397869" y="658000"/>
                            <a:pt x="428292" y="650266"/>
                            <a:pt x="457019" y="638455"/>
                          </a:cubicBezTo>
                          <a:lnTo>
                            <a:pt x="452533" y="602974"/>
                          </a:lnTo>
                          <a:close/>
                          <a:moveTo>
                            <a:pt x="627688" y="314976"/>
                          </a:moveTo>
                          <a:lnTo>
                            <a:pt x="537343" y="314976"/>
                          </a:lnTo>
                          <a:cubicBezTo>
                            <a:pt x="535210" y="263361"/>
                            <a:pt x="523523" y="213983"/>
                            <a:pt x="503644" y="169339"/>
                          </a:cubicBezTo>
                          <a:cubicBezTo>
                            <a:pt x="520627" y="158919"/>
                            <a:pt x="536743" y="146955"/>
                            <a:pt x="551859" y="133459"/>
                          </a:cubicBezTo>
                          <a:cubicBezTo>
                            <a:pt x="595722" y="182141"/>
                            <a:pt x="623735" y="245387"/>
                            <a:pt x="627688" y="314976"/>
                          </a:cubicBezTo>
                          <a:close/>
                          <a:moveTo>
                            <a:pt x="527485" y="109398"/>
                          </a:moveTo>
                          <a:cubicBezTo>
                            <a:pt x="515141" y="120295"/>
                            <a:pt x="502025" y="130030"/>
                            <a:pt x="488271" y="138631"/>
                          </a:cubicBezTo>
                          <a:cubicBezTo>
                            <a:pt x="469021" y="104150"/>
                            <a:pt x="444484" y="73289"/>
                            <a:pt x="415595" y="47305"/>
                          </a:cubicBezTo>
                          <a:cubicBezTo>
                            <a:pt x="457476" y="59745"/>
                            <a:pt x="495510" y="81195"/>
                            <a:pt x="527485" y="109398"/>
                          </a:cubicBezTo>
                          <a:close/>
                          <a:moveTo>
                            <a:pt x="349234" y="42333"/>
                          </a:moveTo>
                          <a:cubicBezTo>
                            <a:pt x="393935" y="70070"/>
                            <a:pt x="430482" y="109313"/>
                            <a:pt x="456619" y="155833"/>
                          </a:cubicBezTo>
                          <a:cubicBezTo>
                            <a:pt x="423120" y="171463"/>
                            <a:pt x="386829" y="180683"/>
                            <a:pt x="349234" y="182941"/>
                          </a:cubicBezTo>
                          <a:lnTo>
                            <a:pt x="349234" y="42333"/>
                          </a:lnTo>
                          <a:close/>
                          <a:moveTo>
                            <a:pt x="349234" y="217193"/>
                          </a:moveTo>
                          <a:cubicBezTo>
                            <a:pt x="392211" y="214907"/>
                            <a:pt x="433673" y="204439"/>
                            <a:pt x="471831" y="186522"/>
                          </a:cubicBezTo>
                          <a:cubicBezTo>
                            <a:pt x="489052" y="225975"/>
                            <a:pt x="499234" y="269485"/>
                            <a:pt x="501253" y="314967"/>
                          </a:cubicBezTo>
                          <a:lnTo>
                            <a:pt x="349234" y="314967"/>
                          </a:lnTo>
                          <a:lnTo>
                            <a:pt x="349234" y="217193"/>
                          </a:lnTo>
                          <a:close/>
                          <a:moveTo>
                            <a:pt x="246717" y="47333"/>
                          </a:moveTo>
                          <a:cubicBezTo>
                            <a:pt x="217799" y="73299"/>
                            <a:pt x="193310" y="104131"/>
                            <a:pt x="174069" y="138583"/>
                          </a:cubicBezTo>
                          <a:cubicBezTo>
                            <a:pt x="160334" y="130011"/>
                            <a:pt x="147238" y="120285"/>
                            <a:pt x="134893" y="109398"/>
                          </a:cubicBezTo>
                          <a:cubicBezTo>
                            <a:pt x="166840" y="81233"/>
                            <a:pt x="204864" y="59773"/>
                            <a:pt x="246717" y="47333"/>
                          </a:cubicBezTo>
                          <a:close/>
                          <a:moveTo>
                            <a:pt x="110566" y="133459"/>
                          </a:moveTo>
                          <a:cubicBezTo>
                            <a:pt x="125597" y="146927"/>
                            <a:pt x="141761" y="158900"/>
                            <a:pt x="158687" y="169273"/>
                          </a:cubicBezTo>
                          <a:cubicBezTo>
                            <a:pt x="138846" y="213888"/>
                            <a:pt x="127178" y="263294"/>
                            <a:pt x="125063" y="314976"/>
                          </a:cubicBezTo>
                          <a:lnTo>
                            <a:pt x="34690" y="314976"/>
                          </a:lnTo>
                          <a:cubicBezTo>
                            <a:pt x="38662" y="245387"/>
                            <a:pt x="66685" y="182141"/>
                            <a:pt x="110566" y="133459"/>
                          </a:cubicBezTo>
                          <a:close/>
                          <a:moveTo>
                            <a:pt x="34700" y="349105"/>
                          </a:moveTo>
                          <a:lnTo>
                            <a:pt x="125073" y="349105"/>
                          </a:lnTo>
                          <a:cubicBezTo>
                            <a:pt x="127187" y="400797"/>
                            <a:pt x="138855" y="450203"/>
                            <a:pt x="158696" y="494808"/>
                          </a:cubicBezTo>
                          <a:cubicBezTo>
                            <a:pt x="141770" y="505219"/>
                            <a:pt x="125606" y="517145"/>
                            <a:pt x="110576" y="530641"/>
                          </a:cubicBezTo>
                          <a:cubicBezTo>
                            <a:pt x="66685" y="481931"/>
                            <a:pt x="38662" y="418704"/>
                            <a:pt x="34700" y="349105"/>
                          </a:cubicBezTo>
                          <a:close/>
                          <a:moveTo>
                            <a:pt x="134903" y="554711"/>
                          </a:moveTo>
                          <a:cubicBezTo>
                            <a:pt x="147247" y="543815"/>
                            <a:pt x="160344" y="534128"/>
                            <a:pt x="174079" y="525527"/>
                          </a:cubicBezTo>
                          <a:cubicBezTo>
                            <a:pt x="193319" y="559969"/>
                            <a:pt x="217808" y="590811"/>
                            <a:pt x="246726" y="616767"/>
                          </a:cubicBezTo>
                          <a:cubicBezTo>
                            <a:pt x="204864" y="604327"/>
                            <a:pt x="166840" y="582886"/>
                            <a:pt x="134903" y="554711"/>
                          </a:cubicBezTo>
                          <a:close/>
                          <a:moveTo>
                            <a:pt x="313163" y="621767"/>
                          </a:moveTo>
                          <a:cubicBezTo>
                            <a:pt x="268405" y="594049"/>
                            <a:pt x="231819" y="554835"/>
                            <a:pt x="205730" y="508296"/>
                          </a:cubicBezTo>
                          <a:cubicBezTo>
                            <a:pt x="239182" y="492656"/>
                            <a:pt x="275530" y="483407"/>
                            <a:pt x="313163" y="481150"/>
                          </a:cubicBezTo>
                          <a:lnTo>
                            <a:pt x="313163" y="621767"/>
                          </a:lnTo>
                          <a:close/>
                          <a:moveTo>
                            <a:pt x="313163" y="446898"/>
                          </a:moveTo>
                          <a:cubicBezTo>
                            <a:pt x="270158" y="449203"/>
                            <a:pt x="228648" y="459680"/>
                            <a:pt x="190472" y="477625"/>
                          </a:cubicBezTo>
                          <a:cubicBezTo>
                            <a:pt x="173346" y="438211"/>
                            <a:pt x="163182" y="394672"/>
                            <a:pt x="161144" y="349114"/>
                          </a:cubicBezTo>
                          <a:lnTo>
                            <a:pt x="313163" y="349114"/>
                          </a:lnTo>
                          <a:lnTo>
                            <a:pt x="313163" y="446898"/>
                          </a:lnTo>
                          <a:close/>
                          <a:moveTo>
                            <a:pt x="313163" y="314976"/>
                          </a:moveTo>
                          <a:lnTo>
                            <a:pt x="161144" y="314976"/>
                          </a:lnTo>
                          <a:cubicBezTo>
                            <a:pt x="163182" y="269418"/>
                            <a:pt x="173346" y="225889"/>
                            <a:pt x="190472" y="186503"/>
                          </a:cubicBezTo>
                          <a:cubicBezTo>
                            <a:pt x="228648" y="204429"/>
                            <a:pt x="270158" y="214907"/>
                            <a:pt x="313163" y="217202"/>
                          </a:cubicBezTo>
                          <a:lnTo>
                            <a:pt x="313163" y="314976"/>
                          </a:lnTo>
                          <a:close/>
                          <a:moveTo>
                            <a:pt x="313163" y="182941"/>
                          </a:moveTo>
                          <a:cubicBezTo>
                            <a:pt x="275530" y="180693"/>
                            <a:pt x="239182" y="171425"/>
                            <a:pt x="205702" y="155823"/>
                          </a:cubicBezTo>
                          <a:cubicBezTo>
                            <a:pt x="231819" y="109275"/>
                            <a:pt x="268405" y="70070"/>
                            <a:pt x="313163" y="42314"/>
                          </a:cubicBezTo>
                          <a:lnTo>
                            <a:pt x="313163" y="18294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5" name="Google Shape;3875;p1"/>
                    <p:cNvSpPr/>
                    <p:nvPr/>
                  </p:nvSpPr>
                  <p:spPr>
                    <a:xfrm>
                      <a:off x="4055833" y="3915065"/>
                      <a:ext cx="168525" cy="2731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25" h="273138" extrusionOk="0">
                          <a:moveTo>
                            <a:pt x="168526" y="138713"/>
                          </a:moveTo>
                          <a:lnTo>
                            <a:pt x="0" y="0"/>
                          </a:lnTo>
                          <a:lnTo>
                            <a:pt x="27480" y="216551"/>
                          </a:lnTo>
                          <a:lnTo>
                            <a:pt x="77095" y="189176"/>
                          </a:lnTo>
                          <a:lnTo>
                            <a:pt x="123435" y="273139"/>
                          </a:lnTo>
                          <a:lnTo>
                            <a:pt x="165230" y="250088"/>
                          </a:lnTo>
                          <a:lnTo>
                            <a:pt x="118901" y="166107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876" name="Google Shape;3876;p1"/>
                  <p:cNvGrpSpPr/>
                  <p:nvPr/>
                </p:nvGrpSpPr>
                <p:grpSpPr>
                  <a:xfrm>
                    <a:off x="3467074" y="3419937"/>
                    <a:ext cx="909570" cy="781849"/>
                    <a:chOff x="3467074" y="3419937"/>
                    <a:chExt cx="909570" cy="781849"/>
                  </a:xfrm>
                </p:grpSpPr>
                <p:sp>
                  <p:nvSpPr>
                    <p:cNvPr id="3877" name="Google Shape;3877;p1"/>
                    <p:cNvSpPr/>
                    <p:nvPr/>
                  </p:nvSpPr>
                  <p:spPr>
                    <a:xfrm>
                      <a:off x="3499316" y="4094716"/>
                      <a:ext cx="107080" cy="107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080" h="107070" extrusionOk="0">
                          <a:moveTo>
                            <a:pt x="72466" y="34623"/>
                          </a:moveTo>
                          <a:lnTo>
                            <a:pt x="107080" y="53549"/>
                          </a:lnTo>
                          <a:lnTo>
                            <a:pt x="72466" y="72466"/>
                          </a:lnTo>
                          <a:lnTo>
                            <a:pt x="53540" y="107071"/>
                          </a:lnTo>
                          <a:lnTo>
                            <a:pt x="34614" y="72466"/>
                          </a:lnTo>
                          <a:lnTo>
                            <a:pt x="0" y="53549"/>
                          </a:lnTo>
                          <a:lnTo>
                            <a:pt x="34614" y="34623"/>
                          </a:lnTo>
                          <a:lnTo>
                            <a:pt x="5354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8" name="Google Shape;3878;p1"/>
                    <p:cNvSpPr/>
                    <p:nvPr/>
                  </p:nvSpPr>
                  <p:spPr>
                    <a:xfrm>
                      <a:off x="4264574" y="3419937"/>
                      <a:ext cx="64493" cy="6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93" h="64512" extrusionOk="0">
                          <a:moveTo>
                            <a:pt x="43644" y="20860"/>
                          </a:moveTo>
                          <a:lnTo>
                            <a:pt x="32242" y="0"/>
                          </a:lnTo>
                          <a:lnTo>
                            <a:pt x="20850" y="20860"/>
                          </a:lnTo>
                          <a:lnTo>
                            <a:pt x="0" y="32252"/>
                          </a:lnTo>
                          <a:lnTo>
                            <a:pt x="20850" y="43653"/>
                          </a:lnTo>
                          <a:lnTo>
                            <a:pt x="32242" y="64513"/>
                          </a:lnTo>
                          <a:lnTo>
                            <a:pt x="43644" y="43653"/>
                          </a:lnTo>
                          <a:lnTo>
                            <a:pt x="64494" y="3225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9" name="Google Shape;3879;p1"/>
                    <p:cNvSpPr/>
                    <p:nvPr/>
                  </p:nvSpPr>
                  <p:spPr>
                    <a:xfrm>
                      <a:off x="4312170" y="3915065"/>
                      <a:ext cx="64474" cy="644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74" h="64484" extrusionOk="0">
                          <a:moveTo>
                            <a:pt x="43644" y="20841"/>
                          </a:moveTo>
                          <a:lnTo>
                            <a:pt x="32233" y="0"/>
                          </a:lnTo>
                          <a:lnTo>
                            <a:pt x="20831" y="20841"/>
                          </a:lnTo>
                          <a:lnTo>
                            <a:pt x="0" y="32242"/>
                          </a:lnTo>
                          <a:lnTo>
                            <a:pt x="20831" y="43634"/>
                          </a:lnTo>
                          <a:lnTo>
                            <a:pt x="32233" y="64484"/>
                          </a:lnTo>
                          <a:lnTo>
                            <a:pt x="43644" y="43634"/>
                          </a:lnTo>
                          <a:lnTo>
                            <a:pt x="64475" y="3224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0" name="Google Shape;3880;p1"/>
                    <p:cNvSpPr/>
                    <p:nvPr/>
                  </p:nvSpPr>
                  <p:spPr>
                    <a:xfrm>
                      <a:off x="3467074" y="3571870"/>
                      <a:ext cx="34813" cy="348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13" h="34804" extrusionOk="0">
                          <a:moveTo>
                            <a:pt x="23565" y="11249"/>
                          </a:moveTo>
                          <a:lnTo>
                            <a:pt x="17402" y="0"/>
                          </a:lnTo>
                          <a:lnTo>
                            <a:pt x="11249" y="11249"/>
                          </a:lnTo>
                          <a:lnTo>
                            <a:pt x="0" y="17393"/>
                          </a:lnTo>
                          <a:lnTo>
                            <a:pt x="11249" y="23565"/>
                          </a:lnTo>
                          <a:lnTo>
                            <a:pt x="17402" y="34804"/>
                          </a:lnTo>
                          <a:lnTo>
                            <a:pt x="23565" y="23565"/>
                          </a:lnTo>
                          <a:lnTo>
                            <a:pt x="34814" y="1739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881" name="Google Shape;3881;p1"/>
                  <p:cNvGrpSpPr/>
                  <p:nvPr/>
                </p:nvGrpSpPr>
                <p:grpSpPr>
                  <a:xfrm>
                    <a:off x="3294843" y="3370292"/>
                    <a:ext cx="1099204" cy="885682"/>
                    <a:chOff x="3294843" y="3370292"/>
                    <a:chExt cx="1099204" cy="885682"/>
                  </a:xfrm>
                </p:grpSpPr>
                <p:sp>
                  <p:nvSpPr>
                    <p:cNvPr id="3882" name="Google Shape;3882;p1"/>
                    <p:cNvSpPr/>
                    <p:nvPr/>
                  </p:nvSpPr>
                  <p:spPr>
                    <a:xfrm>
                      <a:off x="3294843" y="3387704"/>
                      <a:ext cx="64493" cy="644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93" h="64484" extrusionOk="0">
                          <a:moveTo>
                            <a:pt x="43644" y="20841"/>
                          </a:moveTo>
                          <a:lnTo>
                            <a:pt x="32252" y="0"/>
                          </a:lnTo>
                          <a:lnTo>
                            <a:pt x="20850" y="20841"/>
                          </a:lnTo>
                          <a:lnTo>
                            <a:pt x="0" y="32232"/>
                          </a:lnTo>
                          <a:lnTo>
                            <a:pt x="20850" y="43644"/>
                          </a:lnTo>
                          <a:lnTo>
                            <a:pt x="32252" y="64484"/>
                          </a:lnTo>
                          <a:lnTo>
                            <a:pt x="43644" y="43644"/>
                          </a:lnTo>
                          <a:lnTo>
                            <a:pt x="64494" y="3223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3" name="Google Shape;3883;p1"/>
                    <p:cNvSpPr/>
                    <p:nvPr/>
                  </p:nvSpPr>
                  <p:spPr>
                    <a:xfrm>
                      <a:off x="3697703" y="3370292"/>
                      <a:ext cx="34804" cy="348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04" h="34804" extrusionOk="0">
                          <a:moveTo>
                            <a:pt x="23555" y="11249"/>
                          </a:moveTo>
                          <a:lnTo>
                            <a:pt x="17402" y="0"/>
                          </a:lnTo>
                          <a:lnTo>
                            <a:pt x="11249" y="11249"/>
                          </a:lnTo>
                          <a:lnTo>
                            <a:pt x="0" y="17402"/>
                          </a:lnTo>
                          <a:lnTo>
                            <a:pt x="11249" y="23555"/>
                          </a:lnTo>
                          <a:lnTo>
                            <a:pt x="17402" y="34804"/>
                          </a:lnTo>
                          <a:lnTo>
                            <a:pt x="23555" y="23555"/>
                          </a:lnTo>
                          <a:lnTo>
                            <a:pt x="34804" y="1740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4" name="Google Shape;3884;p1"/>
                    <p:cNvSpPr/>
                    <p:nvPr/>
                  </p:nvSpPr>
                  <p:spPr>
                    <a:xfrm>
                      <a:off x="3422878" y="3835398"/>
                      <a:ext cx="34813" cy="348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13" h="34823" extrusionOk="0">
                          <a:moveTo>
                            <a:pt x="23555" y="11258"/>
                          </a:moveTo>
                          <a:lnTo>
                            <a:pt x="17402" y="0"/>
                          </a:lnTo>
                          <a:lnTo>
                            <a:pt x="11259" y="11258"/>
                          </a:lnTo>
                          <a:lnTo>
                            <a:pt x="0" y="17393"/>
                          </a:lnTo>
                          <a:lnTo>
                            <a:pt x="11259" y="23565"/>
                          </a:lnTo>
                          <a:lnTo>
                            <a:pt x="17402" y="34823"/>
                          </a:lnTo>
                          <a:lnTo>
                            <a:pt x="23555" y="23565"/>
                          </a:lnTo>
                          <a:lnTo>
                            <a:pt x="34814" y="1739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5" name="Google Shape;3885;p1"/>
                    <p:cNvSpPr/>
                    <p:nvPr/>
                  </p:nvSpPr>
                  <p:spPr>
                    <a:xfrm>
                      <a:off x="3975738" y="4221161"/>
                      <a:ext cx="34804" cy="348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04" h="34813" extrusionOk="0">
                          <a:moveTo>
                            <a:pt x="23565" y="11259"/>
                          </a:moveTo>
                          <a:lnTo>
                            <a:pt x="17412" y="0"/>
                          </a:lnTo>
                          <a:lnTo>
                            <a:pt x="11259" y="11259"/>
                          </a:lnTo>
                          <a:lnTo>
                            <a:pt x="0" y="17412"/>
                          </a:lnTo>
                          <a:lnTo>
                            <a:pt x="11259" y="23565"/>
                          </a:lnTo>
                          <a:lnTo>
                            <a:pt x="17412" y="34814"/>
                          </a:lnTo>
                          <a:lnTo>
                            <a:pt x="23565" y="23565"/>
                          </a:lnTo>
                          <a:lnTo>
                            <a:pt x="34804" y="1741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6" name="Google Shape;3886;p1"/>
                    <p:cNvSpPr/>
                    <p:nvPr/>
                  </p:nvSpPr>
                  <p:spPr>
                    <a:xfrm>
                      <a:off x="4359243" y="3704972"/>
                      <a:ext cx="34804" cy="348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04" h="34813" extrusionOk="0">
                          <a:moveTo>
                            <a:pt x="23565" y="11259"/>
                          </a:moveTo>
                          <a:lnTo>
                            <a:pt x="17402" y="0"/>
                          </a:lnTo>
                          <a:lnTo>
                            <a:pt x="11249" y="11259"/>
                          </a:lnTo>
                          <a:lnTo>
                            <a:pt x="0" y="17402"/>
                          </a:lnTo>
                          <a:lnTo>
                            <a:pt x="11249" y="23555"/>
                          </a:lnTo>
                          <a:lnTo>
                            <a:pt x="17402" y="34814"/>
                          </a:lnTo>
                          <a:lnTo>
                            <a:pt x="23565" y="23555"/>
                          </a:lnTo>
                          <a:lnTo>
                            <a:pt x="34804" y="1740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887" name="Google Shape;3887;p1"/>
            <p:cNvSpPr/>
            <p:nvPr/>
          </p:nvSpPr>
          <p:spPr>
            <a:xfrm rot="-4785522">
              <a:off x="2362903" y="2571447"/>
              <a:ext cx="3162403" cy="3162384"/>
            </a:xfrm>
            <a:custGeom>
              <a:avLst/>
              <a:gdLst/>
              <a:ahLst/>
              <a:cxnLst/>
              <a:rect l="l" t="t" r="r" b="b"/>
              <a:pathLst>
                <a:path w="3162403" h="3162384" extrusionOk="0">
                  <a:moveTo>
                    <a:pt x="3162404" y="1581193"/>
                  </a:moveTo>
                  <a:cubicBezTo>
                    <a:pt x="3162404" y="2454461"/>
                    <a:pt x="2454476" y="3162385"/>
                    <a:pt x="1581202" y="3162385"/>
                  </a:cubicBezTo>
                  <a:cubicBezTo>
                    <a:pt x="707928" y="3162385"/>
                    <a:pt x="0" y="2454461"/>
                    <a:pt x="0" y="1581193"/>
                  </a:cubicBezTo>
                  <a:cubicBezTo>
                    <a:pt x="0" y="707924"/>
                    <a:pt x="707928" y="0"/>
                    <a:pt x="1581202" y="0"/>
                  </a:cubicBezTo>
                  <a:cubicBezTo>
                    <a:pt x="2454476" y="0"/>
                    <a:pt x="3162404" y="707924"/>
                    <a:pt x="3162404" y="158119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1"/>
            <p:cNvSpPr/>
            <p:nvPr/>
          </p:nvSpPr>
          <p:spPr>
            <a:xfrm>
              <a:off x="2134908" y="3578652"/>
              <a:ext cx="258527" cy="258527"/>
            </a:xfrm>
            <a:custGeom>
              <a:avLst/>
              <a:gdLst/>
              <a:ahLst/>
              <a:cxnLst/>
              <a:rect l="l" t="t" r="r" b="b"/>
              <a:pathLst>
                <a:path w="258527" h="258527" extrusionOk="0">
                  <a:moveTo>
                    <a:pt x="129264" y="258528"/>
                  </a:moveTo>
                  <a:cubicBezTo>
                    <a:pt x="200539" y="258528"/>
                    <a:pt x="258528" y="200539"/>
                    <a:pt x="258528" y="129264"/>
                  </a:cubicBezTo>
                  <a:cubicBezTo>
                    <a:pt x="258528" y="57988"/>
                    <a:pt x="200539" y="0"/>
                    <a:pt x="129264" y="0"/>
                  </a:cubicBezTo>
                  <a:cubicBezTo>
                    <a:pt x="57988" y="0"/>
                    <a:pt x="0" y="57988"/>
                    <a:pt x="0" y="129264"/>
                  </a:cubicBezTo>
                  <a:cubicBezTo>
                    <a:pt x="0" y="200539"/>
                    <a:pt x="57979" y="258528"/>
                    <a:pt x="129264" y="258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1"/>
            <p:cNvSpPr/>
            <p:nvPr/>
          </p:nvSpPr>
          <p:spPr>
            <a:xfrm>
              <a:off x="2302167" y="3328297"/>
              <a:ext cx="258527" cy="258527"/>
            </a:xfrm>
            <a:custGeom>
              <a:avLst/>
              <a:gdLst/>
              <a:ahLst/>
              <a:cxnLst/>
              <a:rect l="l" t="t" r="r" b="b"/>
              <a:pathLst>
                <a:path w="258527" h="258527" extrusionOk="0">
                  <a:moveTo>
                    <a:pt x="129264" y="258528"/>
                  </a:moveTo>
                  <a:cubicBezTo>
                    <a:pt x="200539" y="258528"/>
                    <a:pt x="258528" y="200539"/>
                    <a:pt x="258528" y="129264"/>
                  </a:cubicBezTo>
                  <a:cubicBezTo>
                    <a:pt x="258528" y="57988"/>
                    <a:pt x="200539" y="0"/>
                    <a:pt x="129264" y="0"/>
                  </a:cubicBezTo>
                  <a:cubicBezTo>
                    <a:pt x="57988" y="0"/>
                    <a:pt x="0" y="57988"/>
                    <a:pt x="0" y="129264"/>
                  </a:cubicBezTo>
                  <a:cubicBezTo>
                    <a:pt x="10" y="200549"/>
                    <a:pt x="57998" y="258528"/>
                    <a:pt x="129264" y="258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90" name="Google Shape;3890;p1"/>
            <p:cNvGrpSpPr/>
            <p:nvPr/>
          </p:nvGrpSpPr>
          <p:grpSpPr>
            <a:xfrm>
              <a:off x="3554390" y="2208357"/>
              <a:ext cx="757942" cy="659101"/>
              <a:chOff x="3554390" y="2208357"/>
              <a:chExt cx="757942" cy="659101"/>
            </a:xfrm>
          </p:grpSpPr>
          <p:sp>
            <p:nvSpPr>
              <p:cNvPr id="3891" name="Google Shape;3891;p1"/>
              <p:cNvSpPr/>
              <p:nvPr/>
            </p:nvSpPr>
            <p:spPr>
              <a:xfrm>
                <a:off x="3554390" y="2208357"/>
                <a:ext cx="757942" cy="659101"/>
              </a:xfrm>
              <a:custGeom>
                <a:avLst/>
                <a:gdLst/>
                <a:ahLst/>
                <a:cxnLst/>
                <a:rect l="l" t="t" r="r" b="b"/>
                <a:pathLst>
                  <a:path w="757942" h="659101" extrusionOk="0">
                    <a:moveTo>
                      <a:pt x="721766" y="9306"/>
                    </a:moveTo>
                    <a:lnTo>
                      <a:pt x="669731" y="9306"/>
                    </a:lnTo>
                    <a:cubicBezTo>
                      <a:pt x="662083" y="3477"/>
                      <a:pt x="652539" y="0"/>
                      <a:pt x="642195" y="0"/>
                    </a:cubicBezTo>
                    <a:cubicBezTo>
                      <a:pt x="631850" y="0"/>
                      <a:pt x="622306" y="3467"/>
                      <a:pt x="614658" y="9306"/>
                    </a:cubicBezTo>
                    <a:lnTo>
                      <a:pt x="525913" y="9306"/>
                    </a:lnTo>
                    <a:cubicBezTo>
                      <a:pt x="518255" y="3477"/>
                      <a:pt x="508711" y="0"/>
                      <a:pt x="498367" y="0"/>
                    </a:cubicBezTo>
                    <a:cubicBezTo>
                      <a:pt x="488032" y="0"/>
                      <a:pt x="478479" y="3467"/>
                      <a:pt x="470830" y="9306"/>
                    </a:cubicBezTo>
                    <a:lnTo>
                      <a:pt x="382076" y="9306"/>
                    </a:lnTo>
                    <a:cubicBezTo>
                      <a:pt x="374428" y="3477"/>
                      <a:pt x="364884" y="0"/>
                      <a:pt x="354540" y="0"/>
                    </a:cubicBezTo>
                    <a:cubicBezTo>
                      <a:pt x="344195" y="0"/>
                      <a:pt x="334651" y="3467"/>
                      <a:pt x="327003" y="9306"/>
                    </a:cubicBezTo>
                    <a:lnTo>
                      <a:pt x="274968" y="9306"/>
                    </a:lnTo>
                    <a:cubicBezTo>
                      <a:pt x="254994" y="9306"/>
                      <a:pt x="238792" y="25508"/>
                      <a:pt x="238792" y="45482"/>
                    </a:cubicBezTo>
                    <a:lnTo>
                      <a:pt x="238792" y="165211"/>
                    </a:lnTo>
                    <a:lnTo>
                      <a:pt x="161668" y="165211"/>
                    </a:lnTo>
                    <a:cubicBezTo>
                      <a:pt x="152714" y="165211"/>
                      <a:pt x="144066" y="168545"/>
                      <a:pt x="137427" y="174536"/>
                    </a:cubicBezTo>
                    <a:lnTo>
                      <a:pt x="11925" y="287903"/>
                    </a:lnTo>
                    <a:cubicBezTo>
                      <a:pt x="4334" y="294761"/>
                      <a:pt x="0" y="304514"/>
                      <a:pt x="0" y="314744"/>
                    </a:cubicBezTo>
                    <a:lnTo>
                      <a:pt x="0" y="549897"/>
                    </a:lnTo>
                    <a:cubicBezTo>
                      <a:pt x="0" y="569871"/>
                      <a:pt x="16202" y="586073"/>
                      <a:pt x="36176" y="586073"/>
                    </a:cubicBezTo>
                    <a:lnTo>
                      <a:pt x="52645" y="586073"/>
                    </a:lnTo>
                    <a:cubicBezTo>
                      <a:pt x="67608" y="628536"/>
                      <a:pt x="108023" y="659102"/>
                      <a:pt x="155553" y="659102"/>
                    </a:cubicBezTo>
                    <a:cubicBezTo>
                      <a:pt x="203083" y="659102"/>
                      <a:pt x="243497" y="628536"/>
                      <a:pt x="258480" y="586073"/>
                    </a:cubicBezTo>
                    <a:lnTo>
                      <a:pt x="504282" y="586073"/>
                    </a:lnTo>
                    <a:cubicBezTo>
                      <a:pt x="519246" y="628536"/>
                      <a:pt x="559651" y="659102"/>
                      <a:pt x="607181" y="659102"/>
                    </a:cubicBezTo>
                    <a:cubicBezTo>
                      <a:pt x="654710" y="659102"/>
                      <a:pt x="695134" y="628536"/>
                      <a:pt x="710117" y="586073"/>
                    </a:cubicBezTo>
                    <a:lnTo>
                      <a:pt x="721766" y="586073"/>
                    </a:lnTo>
                    <a:cubicBezTo>
                      <a:pt x="741750" y="586073"/>
                      <a:pt x="757942" y="569871"/>
                      <a:pt x="757942" y="549897"/>
                    </a:cubicBezTo>
                    <a:lnTo>
                      <a:pt x="757942" y="45482"/>
                    </a:lnTo>
                    <a:cubicBezTo>
                      <a:pt x="757942" y="25517"/>
                      <a:pt x="741750" y="9306"/>
                      <a:pt x="721766" y="93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92" name="Google Shape;3892;p1"/>
              <p:cNvGrpSpPr/>
              <p:nvPr/>
            </p:nvGrpSpPr>
            <p:grpSpPr>
              <a:xfrm>
                <a:off x="3590575" y="2244533"/>
                <a:ext cx="685590" cy="586758"/>
                <a:chOff x="3590575" y="2244533"/>
                <a:chExt cx="685590" cy="586758"/>
              </a:xfrm>
            </p:grpSpPr>
            <p:sp>
              <p:nvSpPr>
                <p:cNvPr id="3893" name="Google Shape;3893;p1"/>
                <p:cNvSpPr/>
                <p:nvPr/>
              </p:nvSpPr>
              <p:spPr>
                <a:xfrm>
                  <a:off x="3590575" y="2409744"/>
                  <a:ext cx="685590" cy="34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590" h="348519" extrusionOk="0">
                      <a:moveTo>
                        <a:pt x="238773" y="237611"/>
                      </a:moveTo>
                      <a:lnTo>
                        <a:pt x="238773" y="0"/>
                      </a:lnTo>
                      <a:lnTo>
                        <a:pt x="125501" y="0"/>
                      </a:lnTo>
                      <a:lnTo>
                        <a:pt x="0" y="113367"/>
                      </a:lnTo>
                      <a:lnTo>
                        <a:pt x="0" y="348520"/>
                      </a:lnTo>
                      <a:lnTo>
                        <a:pt x="33947" y="348520"/>
                      </a:lnTo>
                      <a:cubicBezTo>
                        <a:pt x="33947" y="301419"/>
                        <a:pt x="72276" y="263080"/>
                        <a:pt x="119377" y="263080"/>
                      </a:cubicBezTo>
                      <a:cubicBezTo>
                        <a:pt x="166488" y="263080"/>
                        <a:pt x="204816" y="301409"/>
                        <a:pt x="204816" y="348520"/>
                      </a:cubicBezTo>
                      <a:lnTo>
                        <a:pt x="485575" y="348520"/>
                      </a:lnTo>
                      <a:cubicBezTo>
                        <a:pt x="485575" y="301419"/>
                        <a:pt x="523894" y="263080"/>
                        <a:pt x="571005" y="263080"/>
                      </a:cubicBezTo>
                      <a:cubicBezTo>
                        <a:pt x="618125" y="263080"/>
                        <a:pt x="656453" y="301409"/>
                        <a:pt x="656453" y="348520"/>
                      </a:cubicBezTo>
                      <a:lnTo>
                        <a:pt x="685591" y="348520"/>
                      </a:lnTo>
                      <a:lnTo>
                        <a:pt x="685591" y="322164"/>
                      </a:lnTo>
                      <a:lnTo>
                        <a:pt x="685591" y="291913"/>
                      </a:lnTo>
                      <a:lnTo>
                        <a:pt x="685591" y="237601"/>
                      </a:lnTo>
                      <a:lnTo>
                        <a:pt x="238773" y="23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4" name="Google Shape;3894;p1"/>
                <p:cNvSpPr/>
                <p:nvPr/>
              </p:nvSpPr>
              <p:spPr>
                <a:xfrm>
                  <a:off x="3627799" y="2446977"/>
                  <a:ext cx="164325" cy="106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5" h="106203" extrusionOk="0">
                      <a:moveTo>
                        <a:pt x="102594" y="0"/>
                      </a:moveTo>
                      <a:lnTo>
                        <a:pt x="164325" y="0"/>
                      </a:lnTo>
                      <a:lnTo>
                        <a:pt x="164325" y="106204"/>
                      </a:lnTo>
                      <a:lnTo>
                        <a:pt x="0" y="106204"/>
                      </a:lnTo>
                      <a:lnTo>
                        <a:pt x="0" y="92669"/>
                      </a:lnTo>
                      <a:lnTo>
                        <a:pt x="1025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895" name="Google Shape;3895;p1"/>
                <p:cNvGrpSpPr/>
                <p:nvPr/>
              </p:nvGrpSpPr>
              <p:grpSpPr>
                <a:xfrm>
                  <a:off x="3636934" y="2685226"/>
                  <a:ext cx="146056" cy="146065"/>
                  <a:chOff x="3636934" y="2685226"/>
                  <a:chExt cx="146056" cy="146065"/>
                </a:xfrm>
              </p:grpSpPr>
              <p:sp>
                <p:nvSpPr>
                  <p:cNvPr id="3896" name="Google Shape;3896;p1"/>
                  <p:cNvSpPr/>
                  <p:nvPr/>
                </p:nvSpPr>
                <p:spPr>
                  <a:xfrm>
                    <a:off x="3636934" y="2685226"/>
                    <a:ext cx="146056" cy="14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56" h="146065" extrusionOk="0">
                        <a:moveTo>
                          <a:pt x="146056" y="73038"/>
                        </a:moveTo>
                        <a:cubicBezTo>
                          <a:pt x="146056" y="113357"/>
                          <a:pt x="113357" y="146066"/>
                          <a:pt x="73019" y="146066"/>
                        </a:cubicBezTo>
                        <a:cubicBezTo>
                          <a:pt x="32690" y="146066"/>
                          <a:pt x="0" y="113357"/>
                          <a:pt x="0" y="73038"/>
                        </a:cubicBezTo>
                        <a:cubicBezTo>
                          <a:pt x="0" y="32709"/>
                          <a:pt x="32699" y="0"/>
                          <a:pt x="73019" y="0"/>
                        </a:cubicBezTo>
                        <a:cubicBezTo>
                          <a:pt x="113357" y="0"/>
                          <a:pt x="146056" y="32709"/>
                          <a:pt x="146056" y="7303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897" name="Google Shape;3897;p1"/>
                  <p:cNvGrpSpPr/>
                  <p:nvPr/>
                </p:nvGrpSpPr>
                <p:grpSpPr>
                  <a:xfrm>
                    <a:off x="3659498" y="2707791"/>
                    <a:ext cx="100936" cy="100945"/>
                    <a:chOff x="3659498" y="2707791"/>
                    <a:chExt cx="100936" cy="100945"/>
                  </a:xfrm>
                </p:grpSpPr>
                <p:sp>
                  <p:nvSpPr>
                    <p:cNvPr id="3898" name="Google Shape;3898;p1"/>
                    <p:cNvSpPr/>
                    <p:nvPr/>
                  </p:nvSpPr>
                  <p:spPr>
                    <a:xfrm>
                      <a:off x="3659498" y="2707791"/>
                      <a:ext cx="100936" cy="10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36" h="100945" extrusionOk="0">
                          <a:moveTo>
                            <a:pt x="100936" y="50473"/>
                          </a:moveTo>
                          <a:cubicBezTo>
                            <a:pt x="100936" y="78353"/>
                            <a:pt x="78334" y="100946"/>
                            <a:pt x="50463" y="100946"/>
                          </a:cubicBezTo>
                          <a:cubicBezTo>
                            <a:pt x="22593" y="100946"/>
                            <a:pt x="0" y="78353"/>
                            <a:pt x="0" y="50473"/>
                          </a:cubicBezTo>
                          <a:cubicBezTo>
                            <a:pt x="0" y="22593"/>
                            <a:pt x="22593" y="0"/>
                            <a:pt x="50463" y="0"/>
                          </a:cubicBezTo>
                          <a:cubicBezTo>
                            <a:pt x="78334" y="0"/>
                            <a:pt x="100936" y="22603"/>
                            <a:pt x="100936" y="50473"/>
                          </a:cubicBezTo>
                          <a:close/>
                        </a:path>
                      </a:pathLst>
                    </a:custGeom>
                    <a:solidFill>
                      <a:srgbClr val="FABC7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99" name="Google Shape;3899;p1"/>
                    <p:cNvSpPr/>
                    <p:nvPr/>
                  </p:nvSpPr>
                  <p:spPr>
                    <a:xfrm>
                      <a:off x="3673805" y="2722107"/>
                      <a:ext cx="72313" cy="723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313" h="72313" extrusionOk="0">
                          <a:moveTo>
                            <a:pt x="72314" y="36157"/>
                          </a:moveTo>
                          <a:cubicBezTo>
                            <a:pt x="72314" y="56131"/>
                            <a:pt x="56131" y="72314"/>
                            <a:pt x="36157" y="72314"/>
                          </a:cubicBezTo>
                          <a:cubicBezTo>
                            <a:pt x="16193" y="72314"/>
                            <a:pt x="0" y="56131"/>
                            <a:pt x="0" y="36157"/>
                          </a:cubicBezTo>
                          <a:cubicBezTo>
                            <a:pt x="0" y="16192"/>
                            <a:pt x="16193" y="0"/>
                            <a:pt x="36157" y="0"/>
                          </a:cubicBezTo>
                          <a:cubicBezTo>
                            <a:pt x="56131" y="0"/>
                            <a:pt x="72314" y="16202"/>
                            <a:pt x="72314" y="3615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3900" name="Google Shape;3900;p1"/>
                <p:cNvGrpSpPr/>
                <p:nvPr/>
              </p:nvGrpSpPr>
              <p:grpSpPr>
                <a:xfrm>
                  <a:off x="4088561" y="2685226"/>
                  <a:ext cx="146065" cy="146065"/>
                  <a:chOff x="4088561" y="2685226"/>
                  <a:chExt cx="146065" cy="146065"/>
                </a:xfrm>
              </p:grpSpPr>
              <p:sp>
                <p:nvSpPr>
                  <p:cNvPr id="3901" name="Google Shape;3901;p1"/>
                  <p:cNvSpPr/>
                  <p:nvPr/>
                </p:nvSpPr>
                <p:spPr>
                  <a:xfrm>
                    <a:off x="4088561" y="2685226"/>
                    <a:ext cx="146065" cy="14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65" h="146065" extrusionOk="0">
                        <a:moveTo>
                          <a:pt x="146066" y="73038"/>
                        </a:moveTo>
                        <a:cubicBezTo>
                          <a:pt x="146066" y="113357"/>
                          <a:pt x="113357" y="146066"/>
                          <a:pt x="73019" y="146066"/>
                        </a:cubicBezTo>
                        <a:cubicBezTo>
                          <a:pt x="32699" y="146066"/>
                          <a:pt x="0" y="113357"/>
                          <a:pt x="0" y="73038"/>
                        </a:cubicBezTo>
                        <a:cubicBezTo>
                          <a:pt x="0" y="32709"/>
                          <a:pt x="32699" y="0"/>
                          <a:pt x="73019" y="0"/>
                        </a:cubicBezTo>
                        <a:cubicBezTo>
                          <a:pt x="113357" y="0"/>
                          <a:pt x="146066" y="32709"/>
                          <a:pt x="146066" y="7303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02" name="Google Shape;3902;p1"/>
                  <p:cNvGrpSpPr/>
                  <p:nvPr/>
                </p:nvGrpSpPr>
                <p:grpSpPr>
                  <a:xfrm>
                    <a:off x="4111117" y="2707791"/>
                    <a:ext cx="100945" cy="100945"/>
                    <a:chOff x="4111117" y="2707791"/>
                    <a:chExt cx="100945" cy="100945"/>
                  </a:xfrm>
                </p:grpSpPr>
                <p:sp>
                  <p:nvSpPr>
                    <p:cNvPr id="3903" name="Google Shape;3903;p1"/>
                    <p:cNvSpPr/>
                    <p:nvPr/>
                  </p:nvSpPr>
                  <p:spPr>
                    <a:xfrm>
                      <a:off x="4111117" y="2707791"/>
                      <a:ext cx="100945" cy="10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45" h="100945" extrusionOk="0">
                          <a:moveTo>
                            <a:pt x="100946" y="50473"/>
                          </a:moveTo>
                          <a:cubicBezTo>
                            <a:pt x="100946" y="78353"/>
                            <a:pt x="78352" y="100946"/>
                            <a:pt x="50463" y="100946"/>
                          </a:cubicBezTo>
                          <a:cubicBezTo>
                            <a:pt x="22603" y="100946"/>
                            <a:pt x="0" y="78353"/>
                            <a:pt x="0" y="50473"/>
                          </a:cubicBezTo>
                          <a:cubicBezTo>
                            <a:pt x="0" y="22593"/>
                            <a:pt x="22603" y="0"/>
                            <a:pt x="50463" y="0"/>
                          </a:cubicBezTo>
                          <a:cubicBezTo>
                            <a:pt x="78352" y="0"/>
                            <a:pt x="100946" y="22603"/>
                            <a:pt x="100946" y="50473"/>
                          </a:cubicBezTo>
                          <a:close/>
                        </a:path>
                      </a:pathLst>
                    </a:custGeom>
                    <a:solidFill>
                      <a:srgbClr val="FABC7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04" name="Google Shape;3904;p1"/>
                    <p:cNvSpPr/>
                    <p:nvPr/>
                  </p:nvSpPr>
                  <p:spPr>
                    <a:xfrm>
                      <a:off x="4125433" y="2722107"/>
                      <a:ext cx="72323" cy="723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323" h="72313" extrusionOk="0">
                          <a:moveTo>
                            <a:pt x="72323" y="36157"/>
                          </a:moveTo>
                          <a:cubicBezTo>
                            <a:pt x="72323" y="56131"/>
                            <a:pt x="56131" y="72314"/>
                            <a:pt x="36148" y="72314"/>
                          </a:cubicBezTo>
                          <a:cubicBezTo>
                            <a:pt x="16193" y="72314"/>
                            <a:pt x="0" y="56131"/>
                            <a:pt x="0" y="36157"/>
                          </a:cubicBezTo>
                          <a:cubicBezTo>
                            <a:pt x="0" y="16192"/>
                            <a:pt x="16193" y="0"/>
                            <a:pt x="36148" y="0"/>
                          </a:cubicBezTo>
                          <a:cubicBezTo>
                            <a:pt x="56131" y="0"/>
                            <a:pt x="72323" y="16202"/>
                            <a:pt x="72323" y="3615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3905" name="Google Shape;3905;p1"/>
                <p:cNvSpPr/>
                <p:nvPr/>
              </p:nvSpPr>
              <p:spPr>
                <a:xfrm>
                  <a:off x="3829377" y="2253839"/>
                  <a:ext cx="446779" cy="397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779" h="397430" extrusionOk="0">
                      <a:moveTo>
                        <a:pt x="0" y="0"/>
                      </a:moveTo>
                      <a:lnTo>
                        <a:pt x="446780" y="0"/>
                      </a:lnTo>
                      <a:lnTo>
                        <a:pt x="446780" y="397431"/>
                      </a:lnTo>
                      <a:lnTo>
                        <a:pt x="0" y="397431"/>
                      </a:lnTo>
                      <a:close/>
                    </a:path>
                  </a:pathLst>
                </a:custGeom>
                <a:solidFill>
                  <a:srgbClr val="F2961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6" name="Google Shape;3906;p1"/>
                <p:cNvSpPr/>
                <p:nvPr/>
              </p:nvSpPr>
              <p:spPr>
                <a:xfrm>
                  <a:off x="3829377" y="2348498"/>
                  <a:ext cx="446779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779" h="302771" extrusionOk="0">
                      <a:moveTo>
                        <a:pt x="0" y="0"/>
                      </a:moveTo>
                      <a:lnTo>
                        <a:pt x="446780" y="0"/>
                      </a:lnTo>
                      <a:lnTo>
                        <a:pt x="446780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rgbClr val="8F6C0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7" name="Google Shape;3907;p1"/>
                <p:cNvSpPr/>
                <p:nvPr/>
              </p:nvSpPr>
              <p:spPr>
                <a:xfrm>
                  <a:off x="3829377" y="2348498"/>
                  <a:ext cx="446779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779" h="302771" extrusionOk="0">
                      <a:moveTo>
                        <a:pt x="0" y="0"/>
                      </a:moveTo>
                      <a:lnTo>
                        <a:pt x="446780" y="0"/>
                      </a:lnTo>
                      <a:lnTo>
                        <a:pt x="446780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rgbClr val="FABC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908" name="Google Shape;3908;p1"/>
                <p:cNvGrpSpPr/>
                <p:nvPr/>
              </p:nvGrpSpPr>
              <p:grpSpPr>
                <a:xfrm>
                  <a:off x="3899642" y="2244533"/>
                  <a:ext cx="306267" cy="412127"/>
                  <a:chOff x="3899642" y="2244533"/>
                  <a:chExt cx="306267" cy="412127"/>
                </a:xfrm>
              </p:grpSpPr>
              <p:sp>
                <p:nvSpPr>
                  <p:cNvPr id="3909" name="Google Shape;3909;p1"/>
                  <p:cNvSpPr/>
                  <p:nvPr/>
                </p:nvSpPr>
                <p:spPr>
                  <a:xfrm>
                    <a:off x="3899642" y="2244533"/>
                    <a:ext cx="18611" cy="412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11" h="412127" extrusionOk="0">
                        <a:moveTo>
                          <a:pt x="9306" y="412128"/>
                        </a:moveTo>
                        <a:cubicBezTo>
                          <a:pt x="4162" y="412128"/>
                          <a:pt x="0" y="407956"/>
                          <a:pt x="0" y="402812"/>
                        </a:cubicBezTo>
                        <a:lnTo>
                          <a:pt x="0" y="9306"/>
                        </a:lnTo>
                        <a:cubicBezTo>
                          <a:pt x="0" y="4172"/>
                          <a:pt x="4172" y="0"/>
                          <a:pt x="9306" y="0"/>
                        </a:cubicBezTo>
                        <a:cubicBezTo>
                          <a:pt x="14449" y="0"/>
                          <a:pt x="18612" y="4172"/>
                          <a:pt x="18612" y="9306"/>
                        </a:cubicBezTo>
                        <a:lnTo>
                          <a:pt x="18612" y="402812"/>
                        </a:lnTo>
                        <a:cubicBezTo>
                          <a:pt x="18612" y="407965"/>
                          <a:pt x="14449" y="412128"/>
                          <a:pt x="9306" y="41212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0" name="Google Shape;3910;p1"/>
                  <p:cNvSpPr/>
                  <p:nvPr/>
                </p:nvSpPr>
                <p:spPr>
                  <a:xfrm>
                    <a:off x="4043461" y="2244533"/>
                    <a:ext cx="18611" cy="412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11" h="412127" extrusionOk="0">
                        <a:moveTo>
                          <a:pt x="9306" y="412128"/>
                        </a:moveTo>
                        <a:cubicBezTo>
                          <a:pt x="4181" y="412128"/>
                          <a:pt x="0" y="407956"/>
                          <a:pt x="0" y="402812"/>
                        </a:cubicBezTo>
                        <a:lnTo>
                          <a:pt x="0" y="9306"/>
                        </a:lnTo>
                        <a:cubicBezTo>
                          <a:pt x="0" y="4172"/>
                          <a:pt x="4181" y="0"/>
                          <a:pt x="9306" y="0"/>
                        </a:cubicBezTo>
                        <a:cubicBezTo>
                          <a:pt x="14440" y="0"/>
                          <a:pt x="18612" y="4172"/>
                          <a:pt x="18612" y="9306"/>
                        </a:cubicBezTo>
                        <a:lnTo>
                          <a:pt x="18612" y="402812"/>
                        </a:lnTo>
                        <a:cubicBezTo>
                          <a:pt x="18612" y="407965"/>
                          <a:pt x="14440" y="412128"/>
                          <a:pt x="9306" y="41212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1" name="Google Shape;3911;p1"/>
                  <p:cNvSpPr/>
                  <p:nvPr/>
                </p:nvSpPr>
                <p:spPr>
                  <a:xfrm>
                    <a:off x="4187279" y="2244533"/>
                    <a:ext cx="18630" cy="412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30" h="412127" extrusionOk="0">
                        <a:moveTo>
                          <a:pt x="9315" y="412128"/>
                        </a:moveTo>
                        <a:cubicBezTo>
                          <a:pt x="4172" y="412128"/>
                          <a:pt x="0" y="407956"/>
                          <a:pt x="0" y="402812"/>
                        </a:cubicBezTo>
                        <a:lnTo>
                          <a:pt x="0" y="9306"/>
                        </a:lnTo>
                        <a:cubicBezTo>
                          <a:pt x="0" y="4172"/>
                          <a:pt x="4172" y="0"/>
                          <a:pt x="9315" y="0"/>
                        </a:cubicBezTo>
                        <a:cubicBezTo>
                          <a:pt x="14449" y="0"/>
                          <a:pt x="18631" y="4172"/>
                          <a:pt x="18631" y="9306"/>
                        </a:cubicBezTo>
                        <a:lnTo>
                          <a:pt x="18631" y="402812"/>
                        </a:lnTo>
                        <a:cubicBezTo>
                          <a:pt x="18621" y="407965"/>
                          <a:pt x="14449" y="412128"/>
                          <a:pt x="9315" y="41212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912" name="Google Shape;3912;p1"/>
                <p:cNvSpPr/>
                <p:nvPr/>
              </p:nvSpPr>
              <p:spPr>
                <a:xfrm>
                  <a:off x="3899642" y="2348498"/>
                  <a:ext cx="18611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1" h="302771" extrusionOk="0">
                      <a:moveTo>
                        <a:pt x="0" y="0"/>
                      </a:moveTo>
                      <a:lnTo>
                        <a:pt x="18612" y="0"/>
                      </a:lnTo>
                      <a:lnTo>
                        <a:pt x="18612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3" name="Google Shape;3913;p1"/>
                <p:cNvSpPr/>
                <p:nvPr/>
              </p:nvSpPr>
              <p:spPr>
                <a:xfrm>
                  <a:off x="4043470" y="2348498"/>
                  <a:ext cx="18602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2" h="302771" extrusionOk="0">
                      <a:moveTo>
                        <a:pt x="0" y="0"/>
                      </a:moveTo>
                      <a:lnTo>
                        <a:pt x="18602" y="0"/>
                      </a:lnTo>
                      <a:lnTo>
                        <a:pt x="18602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4" name="Google Shape;3914;p1"/>
                <p:cNvSpPr/>
                <p:nvPr/>
              </p:nvSpPr>
              <p:spPr>
                <a:xfrm>
                  <a:off x="4187278" y="2348498"/>
                  <a:ext cx="18621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1" h="302771" extrusionOk="0">
                      <a:moveTo>
                        <a:pt x="0" y="0"/>
                      </a:moveTo>
                      <a:lnTo>
                        <a:pt x="18621" y="0"/>
                      </a:lnTo>
                      <a:lnTo>
                        <a:pt x="18621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915" name="Google Shape;3915;p1"/>
                <p:cNvGrpSpPr/>
                <p:nvPr/>
              </p:nvGrpSpPr>
              <p:grpSpPr>
                <a:xfrm>
                  <a:off x="3590585" y="2722107"/>
                  <a:ext cx="685570" cy="36156"/>
                  <a:chOff x="3590585" y="2722107"/>
                  <a:chExt cx="685570" cy="36156"/>
                </a:xfrm>
              </p:grpSpPr>
              <p:sp>
                <p:nvSpPr>
                  <p:cNvPr id="3916" name="Google Shape;3916;p1"/>
                  <p:cNvSpPr/>
                  <p:nvPr/>
                </p:nvSpPr>
                <p:spPr>
                  <a:xfrm>
                    <a:off x="4238894" y="2722107"/>
                    <a:ext cx="37261" cy="36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61" h="36156" extrusionOk="0">
                        <a:moveTo>
                          <a:pt x="0" y="0"/>
                        </a:moveTo>
                        <a:cubicBezTo>
                          <a:pt x="5153" y="10992"/>
                          <a:pt x="8125" y="23222"/>
                          <a:pt x="8125" y="36157"/>
                        </a:cubicBezTo>
                        <a:lnTo>
                          <a:pt x="37262" y="36157"/>
                        </a:lnTo>
                        <a:lnTo>
                          <a:pt x="37262" y="9801"/>
                        </a:lnTo>
                        <a:lnTo>
                          <a:pt x="3726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7" name="Google Shape;3917;p1"/>
                  <p:cNvSpPr/>
                  <p:nvPr/>
                </p:nvSpPr>
                <p:spPr>
                  <a:xfrm>
                    <a:off x="3590585" y="2722107"/>
                    <a:ext cx="42081" cy="36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081" h="36156" extrusionOk="0">
                        <a:moveTo>
                          <a:pt x="42081" y="0"/>
                        </a:moveTo>
                        <a:lnTo>
                          <a:pt x="0" y="0"/>
                        </a:lnTo>
                        <a:lnTo>
                          <a:pt x="0" y="36157"/>
                        </a:lnTo>
                        <a:lnTo>
                          <a:pt x="33947" y="36157"/>
                        </a:lnTo>
                        <a:cubicBezTo>
                          <a:pt x="33938" y="23222"/>
                          <a:pt x="36909" y="11001"/>
                          <a:pt x="4208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8" name="Google Shape;3918;p1"/>
                  <p:cNvSpPr/>
                  <p:nvPr/>
                </p:nvSpPr>
                <p:spPr>
                  <a:xfrm>
                    <a:off x="3787257" y="2722107"/>
                    <a:ext cx="297046" cy="36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046" h="36156" extrusionOk="0">
                        <a:moveTo>
                          <a:pt x="8144" y="36157"/>
                        </a:moveTo>
                        <a:lnTo>
                          <a:pt x="288903" y="36157"/>
                        </a:lnTo>
                        <a:cubicBezTo>
                          <a:pt x="288903" y="23222"/>
                          <a:pt x="291884" y="10992"/>
                          <a:pt x="297047" y="0"/>
                        </a:cubicBezTo>
                        <a:lnTo>
                          <a:pt x="0" y="0"/>
                        </a:lnTo>
                        <a:cubicBezTo>
                          <a:pt x="5162" y="11001"/>
                          <a:pt x="8144" y="23222"/>
                          <a:pt x="8144" y="3615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3919" name="Google Shape;3919;p1"/>
            <p:cNvGrpSpPr/>
            <p:nvPr/>
          </p:nvGrpSpPr>
          <p:grpSpPr>
            <a:xfrm>
              <a:off x="3596871" y="5210584"/>
              <a:ext cx="672979" cy="807677"/>
              <a:chOff x="3596871" y="5210584"/>
              <a:chExt cx="672979" cy="807677"/>
            </a:xfrm>
          </p:grpSpPr>
          <p:sp>
            <p:nvSpPr>
              <p:cNvPr id="3920" name="Google Shape;3920;p1"/>
              <p:cNvSpPr/>
              <p:nvPr/>
            </p:nvSpPr>
            <p:spPr>
              <a:xfrm>
                <a:off x="3596871" y="5210584"/>
                <a:ext cx="672979" cy="807677"/>
              </a:xfrm>
              <a:custGeom>
                <a:avLst/>
                <a:gdLst/>
                <a:ahLst/>
                <a:cxnLst/>
                <a:rect l="l" t="t" r="r" b="b"/>
                <a:pathLst>
                  <a:path w="672979" h="807677" extrusionOk="0">
                    <a:moveTo>
                      <a:pt x="635337" y="517813"/>
                    </a:moveTo>
                    <a:lnTo>
                      <a:pt x="635337" y="448090"/>
                    </a:lnTo>
                    <a:cubicBezTo>
                      <a:pt x="635337" y="438831"/>
                      <a:pt x="633479" y="429983"/>
                      <a:pt x="630069" y="421915"/>
                    </a:cubicBezTo>
                    <a:cubicBezTo>
                      <a:pt x="633422" y="413886"/>
                      <a:pt x="633784" y="404875"/>
                      <a:pt x="631022" y="396569"/>
                    </a:cubicBezTo>
                    <a:lnTo>
                      <a:pt x="586340" y="262076"/>
                    </a:lnTo>
                    <a:lnTo>
                      <a:pt x="608343" y="247122"/>
                    </a:lnTo>
                    <a:cubicBezTo>
                      <a:pt x="624859" y="235901"/>
                      <a:pt x="629155" y="213403"/>
                      <a:pt x="617934" y="196877"/>
                    </a:cubicBezTo>
                    <a:lnTo>
                      <a:pt x="494967" y="15845"/>
                    </a:lnTo>
                    <a:cubicBezTo>
                      <a:pt x="489585" y="7921"/>
                      <a:pt x="481251" y="2444"/>
                      <a:pt x="471821" y="653"/>
                    </a:cubicBezTo>
                    <a:cubicBezTo>
                      <a:pt x="462391" y="-1166"/>
                      <a:pt x="452647" y="853"/>
                      <a:pt x="444703" y="6253"/>
                    </a:cubicBezTo>
                    <a:lnTo>
                      <a:pt x="27584" y="289613"/>
                    </a:lnTo>
                    <a:cubicBezTo>
                      <a:pt x="19650" y="294994"/>
                      <a:pt x="14183" y="303329"/>
                      <a:pt x="12373" y="312759"/>
                    </a:cubicBezTo>
                    <a:cubicBezTo>
                      <a:pt x="10582" y="322179"/>
                      <a:pt x="12592" y="331932"/>
                      <a:pt x="17983" y="339867"/>
                    </a:cubicBezTo>
                    <a:lnTo>
                      <a:pt x="18317" y="340371"/>
                    </a:lnTo>
                    <a:cubicBezTo>
                      <a:pt x="12935" y="349153"/>
                      <a:pt x="11316" y="360164"/>
                      <a:pt x="14811" y="370709"/>
                    </a:cubicBezTo>
                    <a:lnTo>
                      <a:pt x="23546" y="396969"/>
                    </a:lnTo>
                    <a:cubicBezTo>
                      <a:pt x="9068" y="409494"/>
                      <a:pt x="0" y="427782"/>
                      <a:pt x="0" y="448109"/>
                    </a:cubicBezTo>
                    <a:lnTo>
                      <a:pt x="0" y="739355"/>
                    </a:lnTo>
                    <a:cubicBezTo>
                      <a:pt x="0" y="777026"/>
                      <a:pt x="31252" y="807678"/>
                      <a:pt x="69675" y="807678"/>
                    </a:cubicBezTo>
                    <a:lnTo>
                      <a:pt x="565652" y="807678"/>
                    </a:lnTo>
                    <a:cubicBezTo>
                      <a:pt x="604076" y="807678"/>
                      <a:pt x="635327" y="777026"/>
                      <a:pt x="635327" y="739355"/>
                    </a:cubicBezTo>
                    <a:lnTo>
                      <a:pt x="635327" y="669641"/>
                    </a:lnTo>
                    <a:cubicBezTo>
                      <a:pt x="657644" y="658392"/>
                      <a:pt x="672979" y="635265"/>
                      <a:pt x="672979" y="608624"/>
                    </a:cubicBezTo>
                    <a:lnTo>
                      <a:pt x="672979" y="578868"/>
                    </a:lnTo>
                    <a:cubicBezTo>
                      <a:pt x="672989" y="552198"/>
                      <a:pt x="657654" y="529062"/>
                      <a:pt x="635337" y="517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FABC7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21" name="Google Shape;3921;p1"/>
              <p:cNvGrpSpPr/>
              <p:nvPr/>
            </p:nvGrpSpPr>
            <p:grpSpPr>
              <a:xfrm>
                <a:off x="3633047" y="5246836"/>
                <a:ext cx="600647" cy="735220"/>
                <a:chOff x="3633047" y="5246836"/>
                <a:chExt cx="600647" cy="735220"/>
              </a:xfrm>
            </p:grpSpPr>
            <p:grpSp>
              <p:nvGrpSpPr>
                <p:cNvPr id="3922" name="Google Shape;3922;p1"/>
                <p:cNvGrpSpPr/>
                <p:nvPr/>
              </p:nvGrpSpPr>
              <p:grpSpPr>
                <a:xfrm>
                  <a:off x="3644723" y="5246836"/>
                  <a:ext cx="540088" cy="464369"/>
                  <a:chOff x="3644723" y="5246836"/>
                  <a:chExt cx="540088" cy="464369"/>
                </a:xfrm>
              </p:grpSpPr>
              <p:sp>
                <p:nvSpPr>
                  <p:cNvPr id="3923" name="Google Shape;3923;p1"/>
                  <p:cNvSpPr/>
                  <p:nvPr/>
                </p:nvSpPr>
                <p:spPr>
                  <a:xfrm rot="-2051248">
                    <a:off x="3662641" y="5369598"/>
                    <a:ext cx="504251" cy="218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251" h="218845" extrusionOk="0">
                        <a:moveTo>
                          <a:pt x="0" y="0"/>
                        </a:moveTo>
                        <a:lnTo>
                          <a:pt x="504251" y="0"/>
                        </a:lnTo>
                        <a:lnTo>
                          <a:pt x="504251" y="218845"/>
                        </a:lnTo>
                        <a:lnTo>
                          <a:pt x="0" y="21884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24" name="Google Shape;3924;p1"/>
                  <p:cNvSpPr/>
                  <p:nvPr/>
                </p:nvSpPr>
                <p:spPr>
                  <a:xfrm>
                    <a:off x="3658917" y="5260700"/>
                    <a:ext cx="511825" cy="436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1825" h="436482" extrusionOk="0">
                        <a:moveTo>
                          <a:pt x="397050" y="14640"/>
                        </a:moveTo>
                        <a:lnTo>
                          <a:pt x="497205" y="162049"/>
                        </a:lnTo>
                        <a:lnTo>
                          <a:pt x="114776" y="421843"/>
                        </a:lnTo>
                        <a:lnTo>
                          <a:pt x="14649" y="274425"/>
                        </a:lnTo>
                        <a:lnTo>
                          <a:pt x="397050" y="14640"/>
                        </a:lnTo>
                        <a:moveTo>
                          <a:pt x="399859" y="0"/>
                        </a:moveTo>
                        <a:lnTo>
                          <a:pt x="0" y="271643"/>
                        </a:lnTo>
                        <a:lnTo>
                          <a:pt x="111976" y="436483"/>
                        </a:lnTo>
                        <a:lnTo>
                          <a:pt x="511826" y="164849"/>
                        </a:lnTo>
                        <a:lnTo>
                          <a:pt x="399859" y="0"/>
                        </a:lnTo>
                        <a:lnTo>
                          <a:pt x="399859" y="0"/>
                        </a:lnTo>
                        <a:close/>
                      </a:path>
                    </a:pathLst>
                  </a:custGeom>
                  <a:solidFill>
                    <a:srgbClr val="FFA52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25" name="Google Shape;3925;p1"/>
                  <p:cNvSpPr/>
                  <p:nvPr/>
                </p:nvSpPr>
                <p:spPr>
                  <a:xfrm>
                    <a:off x="3658917" y="5260700"/>
                    <a:ext cx="511825" cy="436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1825" h="436482" extrusionOk="0">
                        <a:moveTo>
                          <a:pt x="397050" y="14640"/>
                        </a:moveTo>
                        <a:lnTo>
                          <a:pt x="497205" y="162049"/>
                        </a:lnTo>
                        <a:lnTo>
                          <a:pt x="114776" y="421843"/>
                        </a:lnTo>
                        <a:lnTo>
                          <a:pt x="14649" y="274425"/>
                        </a:lnTo>
                        <a:lnTo>
                          <a:pt x="397050" y="14640"/>
                        </a:lnTo>
                        <a:moveTo>
                          <a:pt x="399859" y="0"/>
                        </a:moveTo>
                        <a:lnTo>
                          <a:pt x="0" y="271643"/>
                        </a:lnTo>
                        <a:lnTo>
                          <a:pt x="111976" y="436483"/>
                        </a:lnTo>
                        <a:lnTo>
                          <a:pt x="511826" y="164849"/>
                        </a:lnTo>
                        <a:lnTo>
                          <a:pt x="399859" y="0"/>
                        </a:lnTo>
                        <a:lnTo>
                          <a:pt x="399859" y="0"/>
                        </a:lnTo>
                        <a:close/>
                      </a:path>
                    </a:pathLst>
                  </a:custGeom>
                  <a:solidFill>
                    <a:srgbClr val="FFA52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26" name="Google Shape;3926;p1"/>
                  <p:cNvGrpSpPr/>
                  <p:nvPr/>
                </p:nvGrpSpPr>
                <p:grpSpPr>
                  <a:xfrm>
                    <a:off x="3658917" y="5260700"/>
                    <a:ext cx="511816" cy="436473"/>
                    <a:chOff x="3658917" y="5260700"/>
                    <a:chExt cx="511816" cy="436473"/>
                  </a:xfrm>
                </p:grpSpPr>
                <p:sp>
                  <p:nvSpPr>
                    <p:cNvPr id="3927" name="Google Shape;3927;p1"/>
                    <p:cNvSpPr/>
                    <p:nvPr/>
                  </p:nvSpPr>
                  <p:spPr>
                    <a:xfrm>
                      <a:off x="4035088" y="5260700"/>
                      <a:ext cx="39757" cy="286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757" h="28616" extrusionOk="0">
                          <a:moveTo>
                            <a:pt x="39757" y="23660"/>
                          </a:moveTo>
                          <a:lnTo>
                            <a:pt x="23679" y="0"/>
                          </a:lnTo>
                          <a:lnTo>
                            <a:pt x="0" y="16078"/>
                          </a:lnTo>
                          <a:cubicBezTo>
                            <a:pt x="8906" y="29146"/>
                            <a:pt x="26689" y="32556"/>
                            <a:pt x="39757" y="23660"/>
                          </a:cubicBez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28" name="Google Shape;3928;p1"/>
                    <p:cNvSpPr/>
                    <p:nvPr/>
                  </p:nvSpPr>
                  <p:spPr>
                    <a:xfrm>
                      <a:off x="3658917" y="5516265"/>
                      <a:ext cx="28614" cy="397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14" h="39747" extrusionOk="0">
                          <a:moveTo>
                            <a:pt x="16078" y="39748"/>
                          </a:moveTo>
                          <a:cubicBezTo>
                            <a:pt x="29146" y="30861"/>
                            <a:pt x="32547" y="13059"/>
                            <a:pt x="23670" y="0"/>
                          </a:cubicBezTo>
                          <a:lnTo>
                            <a:pt x="0" y="16078"/>
                          </a:lnTo>
                          <a:lnTo>
                            <a:pt x="16078" y="39748"/>
                          </a:ln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29" name="Google Shape;3929;p1"/>
                    <p:cNvSpPr/>
                    <p:nvPr/>
                  </p:nvSpPr>
                  <p:spPr>
                    <a:xfrm>
                      <a:off x="3754815" y="5668564"/>
                      <a:ext cx="39747" cy="286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747" h="28609" extrusionOk="0">
                          <a:moveTo>
                            <a:pt x="0" y="4940"/>
                          </a:moveTo>
                          <a:lnTo>
                            <a:pt x="16088" y="28610"/>
                          </a:lnTo>
                          <a:lnTo>
                            <a:pt x="39748" y="12531"/>
                          </a:lnTo>
                          <a:cubicBezTo>
                            <a:pt x="30851" y="-518"/>
                            <a:pt x="13087" y="-3937"/>
                            <a:pt x="0" y="4940"/>
                          </a:cubicBez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30" name="Google Shape;3930;p1"/>
                    <p:cNvSpPr/>
                    <p:nvPr/>
                  </p:nvSpPr>
                  <p:spPr>
                    <a:xfrm>
                      <a:off x="4142130" y="5401880"/>
                      <a:ext cx="28603" cy="397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03" h="39728" extrusionOk="0">
                          <a:moveTo>
                            <a:pt x="4934" y="39729"/>
                          </a:moveTo>
                          <a:lnTo>
                            <a:pt x="28604" y="23660"/>
                          </a:lnTo>
                          <a:lnTo>
                            <a:pt x="12526" y="0"/>
                          </a:lnTo>
                          <a:cubicBezTo>
                            <a:pt x="-533" y="8877"/>
                            <a:pt x="-3924" y="26670"/>
                            <a:pt x="4934" y="39729"/>
                          </a:cubicBez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31" name="Google Shape;3931;p1"/>
                  <p:cNvSpPr/>
                  <p:nvPr/>
                </p:nvSpPr>
                <p:spPr>
                  <a:xfrm>
                    <a:off x="3818654" y="5399889"/>
                    <a:ext cx="192348" cy="15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348" h="158101" extrusionOk="0">
                        <a:moveTo>
                          <a:pt x="186068" y="17974"/>
                        </a:moveTo>
                        <a:cubicBezTo>
                          <a:pt x="204909" y="45692"/>
                          <a:pt x="179925" y="95507"/>
                          <a:pt x="130262" y="129226"/>
                        </a:cubicBezTo>
                        <a:cubicBezTo>
                          <a:pt x="80627" y="162973"/>
                          <a:pt x="25105" y="167840"/>
                          <a:pt x="6275" y="140122"/>
                        </a:cubicBezTo>
                        <a:cubicBezTo>
                          <a:pt x="-12556" y="112414"/>
                          <a:pt x="12428" y="62598"/>
                          <a:pt x="62091" y="28861"/>
                        </a:cubicBezTo>
                        <a:cubicBezTo>
                          <a:pt x="111726" y="-4858"/>
                          <a:pt x="167228" y="-9744"/>
                          <a:pt x="186068" y="17974"/>
                        </a:cubicBezTo>
                        <a:close/>
                      </a:path>
                    </a:pathLst>
                  </a:custGeom>
                  <a:solidFill>
                    <a:srgbClr val="FDC00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32" name="Google Shape;3932;p1"/>
                  <p:cNvGrpSpPr/>
                  <p:nvPr/>
                </p:nvGrpSpPr>
                <p:grpSpPr>
                  <a:xfrm>
                    <a:off x="3751899" y="5362729"/>
                    <a:ext cx="325865" cy="232428"/>
                    <a:chOff x="3751899" y="5362729"/>
                    <a:chExt cx="325865" cy="232428"/>
                  </a:xfrm>
                </p:grpSpPr>
                <p:sp>
                  <p:nvSpPr>
                    <p:cNvPr id="3933" name="Google Shape;3933;p1"/>
                    <p:cNvSpPr/>
                    <p:nvPr/>
                  </p:nvSpPr>
                  <p:spPr>
                    <a:xfrm>
                      <a:off x="3751899" y="5560625"/>
                      <a:ext cx="34531" cy="34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31" h="34532" extrusionOk="0">
                          <a:moveTo>
                            <a:pt x="31558" y="7571"/>
                          </a:moveTo>
                          <a:cubicBezTo>
                            <a:pt x="36892" y="15448"/>
                            <a:pt x="34863" y="26183"/>
                            <a:pt x="26967" y="31536"/>
                          </a:cubicBezTo>
                          <a:cubicBezTo>
                            <a:pt x="19080" y="36908"/>
                            <a:pt x="8345" y="34860"/>
                            <a:pt x="2973" y="26974"/>
                          </a:cubicBezTo>
                          <a:cubicBezTo>
                            <a:pt x="-2370" y="19087"/>
                            <a:pt x="-313" y="8352"/>
                            <a:pt x="7555" y="2970"/>
                          </a:cubicBezTo>
                          <a:cubicBezTo>
                            <a:pt x="15451" y="-2364"/>
                            <a:pt x="26205" y="-325"/>
                            <a:pt x="31558" y="7571"/>
                          </a:cubicBezTo>
                          <a:close/>
                        </a:path>
                      </a:pathLst>
                    </a:custGeom>
                    <a:solidFill>
                      <a:srgbClr val="23A0B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34" name="Google Shape;3934;p1"/>
                    <p:cNvSpPr/>
                    <p:nvPr/>
                  </p:nvSpPr>
                  <p:spPr>
                    <a:xfrm>
                      <a:off x="4043226" y="5362729"/>
                      <a:ext cx="34538" cy="345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38" h="34534" extrusionOk="0">
                          <a:moveTo>
                            <a:pt x="31552" y="7557"/>
                          </a:moveTo>
                          <a:cubicBezTo>
                            <a:pt x="36915" y="15453"/>
                            <a:pt x="34857" y="26188"/>
                            <a:pt x="26971" y="31540"/>
                          </a:cubicBezTo>
                          <a:cubicBezTo>
                            <a:pt x="19094" y="36913"/>
                            <a:pt x="8349" y="34855"/>
                            <a:pt x="2996" y="26978"/>
                          </a:cubicBezTo>
                          <a:cubicBezTo>
                            <a:pt x="-2376" y="19091"/>
                            <a:pt x="-328" y="8338"/>
                            <a:pt x="7568" y="2994"/>
                          </a:cubicBezTo>
                          <a:cubicBezTo>
                            <a:pt x="15445" y="-2378"/>
                            <a:pt x="26180" y="-320"/>
                            <a:pt x="31552" y="7557"/>
                          </a:cubicBez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3935" name="Google Shape;3935;p1"/>
                <p:cNvGrpSpPr/>
                <p:nvPr/>
              </p:nvGrpSpPr>
              <p:grpSpPr>
                <a:xfrm>
                  <a:off x="3646033" y="5410910"/>
                  <a:ext cx="547539" cy="366676"/>
                  <a:chOff x="3646033" y="5410910"/>
                  <a:chExt cx="547539" cy="366676"/>
                </a:xfrm>
              </p:grpSpPr>
              <p:sp>
                <p:nvSpPr>
                  <p:cNvPr id="3936" name="Google Shape;3936;p1"/>
                  <p:cNvSpPr/>
                  <p:nvPr/>
                </p:nvSpPr>
                <p:spPr>
                  <a:xfrm rot="-1102727">
                    <a:off x="3667674" y="5484824"/>
                    <a:ext cx="504257" cy="218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257" h="218848" extrusionOk="0">
                        <a:moveTo>
                          <a:pt x="0" y="0"/>
                        </a:moveTo>
                        <a:lnTo>
                          <a:pt x="504257" y="0"/>
                        </a:lnTo>
                        <a:lnTo>
                          <a:pt x="504257" y="218848"/>
                        </a:lnTo>
                        <a:lnTo>
                          <a:pt x="0" y="21884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37" name="Google Shape;3937;p1"/>
                  <p:cNvSpPr/>
                  <p:nvPr/>
                </p:nvSpPr>
                <p:spPr>
                  <a:xfrm>
                    <a:off x="3659003" y="5423435"/>
                    <a:ext cx="521579" cy="341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579" h="341528" extrusionOk="0">
                        <a:moveTo>
                          <a:pt x="452056" y="13335"/>
                        </a:moveTo>
                        <a:lnTo>
                          <a:pt x="508254" y="182442"/>
                        </a:lnTo>
                        <a:lnTo>
                          <a:pt x="69523" y="328203"/>
                        </a:lnTo>
                        <a:lnTo>
                          <a:pt x="13335" y="159115"/>
                        </a:lnTo>
                        <a:lnTo>
                          <a:pt x="452056" y="13335"/>
                        </a:lnTo>
                        <a:moveTo>
                          <a:pt x="458724" y="0"/>
                        </a:moveTo>
                        <a:lnTo>
                          <a:pt x="0" y="152428"/>
                        </a:lnTo>
                        <a:lnTo>
                          <a:pt x="62846" y="341529"/>
                        </a:lnTo>
                        <a:lnTo>
                          <a:pt x="521580" y="189119"/>
                        </a:lnTo>
                        <a:lnTo>
                          <a:pt x="458724" y="0"/>
                        </a:lnTo>
                        <a:lnTo>
                          <a:pt x="458724" y="0"/>
                        </a:lnTo>
                        <a:close/>
                      </a:path>
                    </a:pathLst>
                  </a:custGeom>
                  <a:solidFill>
                    <a:srgbClr val="FFA52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38" name="Google Shape;3938;p1"/>
                  <p:cNvSpPr/>
                  <p:nvPr/>
                </p:nvSpPr>
                <p:spPr>
                  <a:xfrm>
                    <a:off x="3659003" y="5423435"/>
                    <a:ext cx="521579" cy="341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579" h="341528" extrusionOk="0">
                        <a:moveTo>
                          <a:pt x="452056" y="13335"/>
                        </a:moveTo>
                        <a:lnTo>
                          <a:pt x="508254" y="182442"/>
                        </a:lnTo>
                        <a:lnTo>
                          <a:pt x="69523" y="328203"/>
                        </a:lnTo>
                        <a:lnTo>
                          <a:pt x="13335" y="159115"/>
                        </a:lnTo>
                        <a:lnTo>
                          <a:pt x="452056" y="13335"/>
                        </a:lnTo>
                        <a:moveTo>
                          <a:pt x="458724" y="0"/>
                        </a:moveTo>
                        <a:lnTo>
                          <a:pt x="0" y="152428"/>
                        </a:lnTo>
                        <a:lnTo>
                          <a:pt x="62846" y="341529"/>
                        </a:lnTo>
                        <a:lnTo>
                          <a:pt x="521580" y="189119"/>
                        </a:lnTo>
                        <a:lnTo>
                          <a:pt x="458724" y="0"/>
                        </a:lnTo>
                        <a:lnTo>
                          <a:pt x="458724" y="0"/>
                        </a:lnTo>
                        <a:close/>
                      </a:path>
                    </a:pathLst>
                  </a:custGeom>
                  <a:solidFill>
                    <a:srgbClr val="FDC00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39" name="Google Shape;3939;p1"/>
                  <p:cNvGrpSpPr/>
                  <p:nvPr/>
                </p:nvGrpSpPr>
                <p:grpSpPr>
                  <a:xfrm>
                    <a:off x="3659003" y="5423425"/>
                    <a:ext cx="521588" cy="341548"/>
                    <a:chOff x="3659003" y="5423425"/>
                    <a:chExt cx="521588" cy="341548"/>
                  </a:xfrm>
                </p:grpSpPr>
                <p:sp>
                  <p:nvSpPr>
                    <p:cNvPr id="3940" name="Google Shape;3940;p1"/>
                    <p:cNvSpPr/>
                    <p:nvPr/>
                  </p:nvSpPr>
                  <p:spPr>
                    <a:xfrm>
                      <a:off x="4090609" y="5423425"/>
                      <a:ext cx="36156" cy="286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156" h="28632" extrusionOk="0">
                          <a:moveTo>
                            <a:pt x="36157" y="27165"/>
                          </a:moveTo>
                          <a:lnTo>
                            <a:pt x="27127" y="0"/>
                          </a:lnTo>
                          <a:lnTo>
                            <a:pt x="0" y="9030"/>
                          </a:lnTo>
                          <a:cubicBezTo>
                            <a:pt x="4972" y="24032"/>
                            <a:pt x="21155" y="32147"/>
                            <a:pt x="36157" y="27165"/>
                          </a:cubicBez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41" name="Google Shape;3941;p1"/>
                    <p:cNvSpPr/>
                    <p:nvPr/>
                  </p:nvSpPr>
                  <p:spPr>
                    <a:xfrm>
                      <a:off x="3659003" y="5566833"/>
                      <a:ext cx="28626" cy="36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26" h="36166" extrusionOk="0">
                          <a:moveTo>
                            <a:pt x="9030" y="36166"/>
                          </a:moveTo>
                          <a:cubicBezTo>
                            <a:pt x="24022" y="31185"/>
                            <a:pt x="32147" y="15002"/>
                            <a:pt x="27156" y="0"/>
                          </a:cubicBezTo>
                          <a:lnTo>
                            <a:pt x="0" y="9020"/>
                          </a:lnTo>
                          <a:lnTo>
                            <a:pt x="9030" y="36166"/>
                          </a:ln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42" name="Google Shape;3942;p1"/>
                    <p:cNvSpPr/>
                    <p:nvPr/>
                  </p:nvSpPr>
                  <p:spPr>
                    <a:xfrm>
                      <a:off x="3712819" y="5736355"/>
                      <a:ext cx="36175" cy="286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175" h="28618" extrusionOk="0">
                          <a:moveTo>
                            <a:pt x="0" y="1462"/>
                          </a:moveTo>
                          <a:lnTo>
                            <a:pt x="9030" y="28618"/>
                          </a:lnTo>
                          <a:lnTo>
                            <a:pt x="36176" y="19608"/>
                          </a:lnTo>
                          <a:cubicBezTo>
                            <a:pt x="31194" y="4606"/>
                            <a:pt x="14992" y="-3510"/>
                            <a:pt x="0" y="1462"/>
                          </a:cubicBez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43" name="Google Shape;3943;p1"/>
                    <p:cNvSpPr/>
                    <p:nvPr/>
                  </p:nvSpPr>
                  <p:spPr>
                    <a:xfrm>
                      <a:off x="4151958" y="5585398"/>
                      <a:ext cx="28633" cy="3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33" h="36175" extrusionOk="0">
                          <a:moveTo>
                            <a:pt x="1459" y="36176"/>
                          </a:moveTo>
                          <a:lnTo>
                            <a:pt x="28633" y="27165"/>
                          </a:lnTo>
                          <a:lnTo>
                            <a:pt x="19604" y="0"/>
                          </a:lnTo>
                          <a:cubicBezTo>
                            <a:pt x="4602" y="4982"/>
                            <a:pt x="-3504" y="21174"/>
                            <a:pt x="1459" y="36176"/>
                          </a:cubicBez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44" name="Google Shape;3944;p1"/>
                  <p:cNvSpPr/>
                  <p:nvPr/>
                </p:nvSpPr>
                <p:spPr>
                  <a:xfrm>
                    <a:off x="3814872" y="5527185"/>
                    <a:ext cx="209839" cy="134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839" h="134037" extrusionOk="0">
                        <a:moveTo>
                          <a:pt x="208062" y="32753"/>
                        </a:moveTo>
                        <a:cubicBezTo>
                          <a:pt x="218625" y="64557"/>
                          <a:pt x="181021" y="105667"/>
                          <a:pt x="124052" y="124593"/>
                        </a:cubicBezTo>
                        <a:cubicBezTo>
                          <a:pt x="67092" y="143529"/>
                          <a:pt x="12342" y="133099"/>
                          <a:pt x="1779" y="101295"/>
                        </a:cubicBezTo>
                        <a:cubicBezTo>
                          <a:pt x="-8794" y="69510"/>
                          <a:pt x="28840" y="28381"/>
                          <a:pt x="85790" y="9436"/>
                        </a:cubicBezTo>
                        <a:cubicBezTo>
                          <a:pt x="142730" y="-9491"/>
                          <a:pt x="197509" y="949"/>
                          <a:pt x="208062" y="32753"/>
                        </a:cubicBezTo>
                        <a:close/>
                      </a:path>
                    </a:pathLst>
                  </a:custGeom>
                  <a:solidFill>
                    <a:srgbClr val="FDC00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45" name="Google Shape;3945;p1"/>
                  <p:cNvGrpSpPr/>
                  <p:nvPr/>
                </p:nvGrpSpPr>
                <p:grpSpPr>
                  <a:xfrm>
                    <a:off x="3735418" y="5521414"/>
                    <a:ext cx="368752" cy="145582"/>
                    <a:chOff x="3735418" y="5521414"/>
                    <a:chExt cx="368752" cy="145582"/>
                  </a:xfrm>
                </p:grpSpPr>
                <p:sp>
                  <p:nvSpPr>
                    <p:cNvPr id="3946" name="Google Shape;3946;p1"/>
                    <p:cNvSpPr/>
                    <p:nvPr/>
                  </p:nvSpPr>
                  <p:spPr>
                    <a:xfrm>
                      <a:off x="3735418" y="5632469"/>
                      <a:ext cx="34525" cy="345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5" h="34527" extrusionOk="0">
                          <a:moveTo>
                            <a:pt x="33646" y="11813"/>
                          </a:moveTo>
                          <a:cubicBezTo>
                            <a:pt x="36637" y="20852"/>
                            <a:pt x="31760" y="30634"/>
                            <a:pt x="22702" y="33644"/>
                          </a:cubicBezTo>
                          <a:cubicBezTo>
                            <a:pt x="13643" y="36644"/>
                            <a:pt x="3880" y="31758"/>
                            <a:pt x="880" y="22709"/>
                          </a:cubicBezTo>
                          <a:cubicBezTo>
                            <a:pt x="-2111" y="13651"/>
                            <a:pt x="2766" y="3878"/>
                            <a:pt x="11815" y="887"/>
                          </a:cubicBezTo>
                          <a:cubicBezTo>
                            <a:pt x="20873" y="-2123"/>
                            <a:pt x="30646" y="2773"/>
                            <a:pt x="33646" y="11813"/>
                          </a:cubicBezTo>
                          <a:close/>
                        </a:path>
                      </a:pathLst>
                    </a:custGeom>
                    <a:solidFill>
                      <a:srgbClr val="23A0B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47" name="Google Shape;3947;p1"/>
                    <p:cNvSpPr/>
                    <p:nvPr/>
                  </p:nvSpPr>
                  <p:spPr>
                    <a:xfrm>
                      <a:off x="4069637" y="5521414"/>
                      <a:ext cx="34533" cy="345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33" h="34533" extrusionOk="0">
                          <a:moveTo>
                            <a:pt x="33650" y="11815"/>
                          </a:moveTo>
                          <a:cubicBezTo>
                            <a:pt x="36650" y="20864"/>
                            <a:pt x="31764" y="30637"/>
                            <a:pt x="22706" y="33647"/>
                          </a:cubicBezTo>
                          <a:cubicBezTo>
                            <a:pt x="13666" y="36657"/>
                            <a:pt x="3894" y="31761"/>
                            <a:pt x="875" y="22702"/>
                          </a:cubicBezTo>
                          <a:cubicBezTo>
                            <a:pt x="-2107" y="13663"/>
                            <a:pt x="2779" y="3891"/>
                            <a:pt x="11819" y="890"/>
                          </a:cubicBezTo>
                          <a:cubicBezTo>
                            <a:pt x="20877" y="-2129"/>
                            <a:pt x="30640" y="2786"/>
                            <a:pt x="33650" y="11815"/>
                          </a:cubicBez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3948" name="Google Shape;3948;p1"/>
                <p:cNvSpPr/>
                <p:nvPr/>
              </p:nvSpPr>
              <p:spPr>
                <a:xfrm>
                  <a:off x="3633047" y="5626536"/>
                  <a:ext cx="562984" cy="35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984" h="355520" extrusionOk="0">
                      <a:moveTo>
                        <a:pt x="562985" y="323374"/>
                      </a:moveTo>
                      <a:cubicBezTo>
                        <a:pt x="562985" y="341128"/>
                        <a:pt x="547992" y="355521"/>
                        <a:pt x="529476" y="355521"/>
                      </a:cubicBezTo>
                      <a:lnTo>
                        <a:pt x="33499" y="355521"/>
                      </a:lnTo>
                      <a:cubicBezTo>
                        <a:pt x="14992" y="355521"/>
                        <a:pt x="0" y="341128"/>
                        <a:pt x="0" y="323374"/>
                      </a:cubicBezTo>
                      <a:lnTo>
                        <a:pt x="0" y="32128"/>
                      </a:lnTo>
                      <a:cubicBezTo>
                        <a:pt x="0" y="14373"/>
                        <a:pt x="14992" y="0"/>
                        <a:pt x="33499" y="0"/>
                      </a:cubicBezTo>
                      <a:lnTo>
                        <a:pt x="529476" y="0"/>
                      </a:lnTo>
                      <a:cubicBezTo>
                        <a:pt x="547983" y="0"/>
                        <a:pt x="562985" y="14373"/>
                        <a:pt x="562985" y="32128"/>
                      </a:cubicBezTo>
                      <a:lnTo>
                        <a:pt x="562985" y="323374"/>
                      </a:lnTo>
                      <a:close/>
                    </a:path>
                  </a:pathLst>
                </a:custGeom>
                <a:solidFill>
                  <a:srgbClr val="FDE6C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9" name="Google Shape;3949;p1"/>
                <p:cNvSpPr/>
                <p:nvPr/>
              </p:nvSpPr>
              <p:spPr>
                <a:xfrm>
                  <a:off x="4036698" y="5665074"/>
                  <a:ext cx="125968" cy="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68" h="35585" extrusionOk="0">
                      <a:moveTo>
                        <a:pt x="125968" y="17793"/>
                      </a:moveTo>
                      <a:cubicBezTo>
                        <a:pt x="125968" y="27632"/>
                        <a:pt x="118005" y="35586"/>
                        <a:pt x="108166" y="35586"/>
                      </a:cubicBezTo>
                      <a:lnTo>
                        <a:pt x="17793" y="35586"/>
                      </a:lnTo>
                      <a:cubicBezTo>
                        <a:pt x="7954" y="35586"/>
                        <a:pt x="0" y="27632"/>
                        <a:pt x="0" y="17793"/>
                      </a:cubicBezTo>
                      <a:lnTo>
                        <a:pt x="0" y="17793"/>
                      </a:lnTo>
                      <a:cubicBezTo>
                        <a:pt x="0" y="7972"/>
                        <a:pt x="7954" y="0"/>
                        <a:pt x="17793" y="0"/>
                      </a:cubicBezTo>
                      <a:lnTo>
                        <a:pt x="108166" y="0"/>
                      </a:lnTo>
                      <a:cubicBezTo>
                        <a:pt x="118005" y="0"/>
                        <a:pt x="125968" y="7972"/>
                        <a:pt x="125968" y="17793"/>
                      </a:cubicBezTo>
                      <a:lnTo>
                        <a:pt x="125968" y="177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0" name="Google Shape;3950;p1"/>
                <p:cNvSpPr/>
                <p:nvPr/>
              </p:nvSpPr>
              <p:spPr>
                <a:xfrm>
                  <a:off x="3964413" y="5757295"/>
                  <a:ext cx="269281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281" h="94011" extrusionOk="0">
                      <a:moveTo>
                        <a:pt x="269281" y="61884"/>
                      </a:moveTo>
                      <a:cubicBezTo>
                        <a:pt x="269281" y="79610"/>
                        <a:pt x="254880" y="94012"/>
                        <a:pt x="237134" y="94012"/>
                      </a:cubicBezTo>
                      <a:lnTo>
                        <a:pt x="32147" y="94012"/>
                      </a:lnTo>
                      <a:cubicBezTo>
                        <a:pt x="14402" y="94012"/>
                        <a:pt x="0" y="79610"/>
                        <a:pt x="0" y="61884"/>
                      </a:cubicBezTo>
                      <a:lnTo>
                        <a:pt x="0" y="32128"/>
                      </a:lnTo>
                      <a:cubicBezTo>
                        <a:pt x="0" y="14392"/>
                        <a:pt x="14402" y="0"/>
                        <a:pt x="32147" y="0"/>
                      </a:cubicBezTo>
                      <a:lnTo>
                        <a:pt x="237134" y="0"/>
                      </a:lnTo>
                      <a:cubicBezTo>
                        <a:pt x="254880" y="0"/>
                        <a:pt x="269281" y="14392"/>
                        <a:pt x="269281" y="32128"/>
                      </a:cubicBezTo>
                      <a:lnTo>
                        <a:pt x="269281" y="6188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1" name="Google Shape;3951;p1"/>
                <p:cNvSpPr/>
                <p:nvPr/>
              </p:nvSpPr>
              <p:spPr>
                <a:xfrm>
                  <a:off x="3982977" y="5776260"/>
                  <a:ext cx="56054" cy="5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4" h="56064" extrusionOk="0">
                      <a:moveTo>
                        <a:pt x="56055" y="28032"/>
                      </a:moveTo>
                      <a:cubicBezTo>
                        <a:pt x="56055" y="43510"/>
                        <a:pt x="43520" y="56064"/>
                        <a:pt x="28032" y="56064"/>
                      </a:cubicBezTo>
                      <a:cubicBezTo>
                        <a:pt x="12554" y="56064"/>
                        <a:pt x="0" y="43510"/>
                        <a:pt x="0" y="28032"/>
                      </a:cubicBezTo>
                      <a:cubicBezTo>
                        <a:pt x="0" y="12554"/>
                        <a:pt x="12554" y="0"/>
                        <a:pt x="28032" y="0"/>
                      </a:cubicBezTo>
                      <a:cubicBezTo>
                        <a:pt x="43510" y="0"/>
                        <a:pt x="56055" y="12554"/>
                        <a:pt x="56055" y="28032"/>
                      </a:cubicBezTo>
                      <a:close/>
                    </a:path>
                  </a:pathLst>
                </a:custGeom>
                <a:solidFill>
                  <a:srgbClr val="FBE0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52" name="Google Shape;3952;p1"/>
            <p:cNvGrpSpPr/>
            <p:nvPr/>
          </p:nvGrpSpPr>
          <p:grpSpPr>
            <a:xfrm>
              <a:off x="5112985" y="3787964"/>
              <a:ext cx="783393" cy="471601"/>
              <a:chOff x="5112985" y="3787964"/>
              <a:chExt cx="783393" cy="471601"/>
            </a:xfrm>
          </p:grpSpPr>
          <p:sp>
            <p:nvSpPr>
              <p:cNvPr id="3953" name="Google Shape;3953;p1"/>
              <p:cNvSpPr/>
              <p:nvPr/>
            </p:nvSpPr>
            <p:spPr>
              <a:xfrm>
                <a:off x="5112985" y="3787964"/>
                <a:ext cx="783393" cy="471601"/>
              </a:xfrm>
              <a:custGeom>
                <a:avLst/>
                <a:gdLst/>
                <a:ahLst/>
                <a:cxnLst/>
                <a:rect l="l" t="t" r="r" b="b"/>
                <a:pathLst>
                  <a:path w="783393" h="471601" extrusionOk="0">
                    <a:moveTo>
                      <a:pt x="694420" y="0"/>
                    </a:moveTo>
                    <a:lnTo>
                      <a:pt x="88973" y="0"/>
                    </a:lnTo>
                    <a:cubicBezTo>
                      <a:pt x="39919" y="0"/>
                      <a:pt x="0" y="39910"/>
                      <a:pt x="0" y="88983"/>
                    </a:cubicBezTo>
                    <a:lnTo>
                      <a:pt x="0" y="382629"/>
                    </a:lnTo>
                    <a:cubicBezTo>
                      <a:pt x="0" y="431683"/>
                      <a:pt x="39910" y="471602"/>
                      <a:pt x="88973" y="471602"/>
                    </a:cubicBezTo>
                    <a:lnTo>
                      <a:pt x="694420" y="471602"/>
                    </a:lnTo>
                    <a:cubicBezTo>
                      <a:pt x="743483" y="471602"/>
                      <a:pt x="783393" y="431692"/>
                      <a:pt x="783393" y="382629"/>
                    </a:cubicBezTo>
                    <a:lnTo>
                      <a:pt x="783393" y="88983"/>
                    </a:lnTo>
                    <a:cubicBezTo>
                      <a:pt x="783393" y="39910"/>
                      <a:pt x="743483" y="0"/>
                      <a:pt x="6944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5725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54" name="Google Shape;3954;p1"/>
              <p:cNvGrpSpPr/>
              <p:nvPr/>
            </p:nvGrpSpPr>
            <p:grpSpPr>
              <a:xfrm>
                <a:off x="5149161" y="3824140"/>
                <a:ext cx="711041" cy="399250"/>
                <a:chOff x="5149161" y="3824140"/>
                <a:chExt cx="711041" cy="399250"/>
              </a:xfrm>
            </p:grpSpPr>
            <p:grpSp>
              <p:nvGrpSpPr>
                <p:cNvPr id="3955" name="Google Shape;3955;p1"/>
                <p:cNvGrpSpPr/>
                <p:nvPr/>
              </p:nvGrpSpPr>
              <p:grpSpPr>
                <a:xfrm>
                  <a:off x="5149161" y="3824140"/>
                  <a:ext cx="711041" cy="399250"/>
                  <a:chOff x="5149161" y="3824140"/>
                  <a:chExt cx="711041" cy="399250"/>
                </a:xfrm>
              </p:grpSpPr>
              <p:sp>
                <p:nvSpPr>
                  <p:cNvPr id="3956" name="Google Shape;3956;p1"/>
                  <p:cNvSpPr/>
                  <p:nvPr/>
                </p:nvSpPr>
                <p:spPr>
                  <a:xfrm>
                    <a:off x="5149161" y="3824140"/>
                    <a:ext cx="711041" cy="39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1041" h="399250" extrusionOk="0">
                        <a:moveTo>
                          <a:pt x="711041" y="346453"/>
                        </a:moveTo>
                        <a:cubicBezTo>
                          <a:pt x="711041" y="375609"/>
                          <a:pt x="687400" y="399250"/>
                          <a:pt x="658244" y="399250"/>
                        </a:cubicBezTo>
                        <a:lnTo>
                          <a:pt x="52797" y="399250"/>
                        </a:lnTo>
                        <a:cubicBezTo>
                          <a:pt x="23622" y="399250"/>
                          <a:pt x="0" y="375609"/>
                          <a:pt x="0" y="346453"/>
                        </a:cubicBezTo>
                        <a:lnTo>
                          <a:pt x="0" y="52807"/>
                        </a:lnTo>
                        <a:cubicBezTo>
                          <a:pt x="0" y="23632"/>
                          <a:pt x="23622" y="0"/>
                          <a:pt x="52797" y="0"/>
                        </a:cubicBezTo>
                        <a:lnTo>
                          <a:pt x="658244" y="0"/>
                        </a:lnTo>
                        <a:cubicBezTo>
                          <a:pt x="687400" y="0"/>
                          <a:pt x="711041" y="23632"/>
                          <a:pt x="711041" y="52807"/>
                        </a:cubicBezTo>
                        <a:lnTo>
                          <a:pt x="711041" y="346453"/>
                        </a:lnTo>
                        <a:close/>
                      </a:path>
                    </a:pathLst>
                  </a:custGeom>
                  <a:solidFill>
                    <a:srgbClr val="FDE6C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57" name="Google Shape;3957;p1"/>
                  <p:cNvGrpSpPr/>
                  <p:nvPr/>
                </p:nvGrpSpPr>
                <p:grpSpPr>
                  <a:xfrm>
                    <a:off x="5636593" y="4088392"/>
                    <a:ext cx="177936" cy="99450"/>
                    <a:chOff x="5636593" y="4088392"/>
                    <a:chExt cx="177936" cy="99450"/>
                  </a:xfrm>
                </p:grpSpPr>
                <p:sp>
                  <p:nvSpPr>
                    <p:cNvPr id="3958" name="Google Shape;3958;p1"/>
                    <p:cNvSpPr/>
                    <p:nvPr/>
                  </p:nvSpPr>
                  <p:spPr>
                    <a:xfrm>
                      <a:off x="5715098" y="4088392"/>
                      <a:ext cx="99431" cy="99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431" h="99450" extrusionOk="0">
                          <a:moveTo>
                            <a:pt x="99431" y="49721"/>
                          </a:moveTo>
                          <a:cubicBezTo>
                            <a:pt x="99431" y="77171"/>
                            <a:pt x="77181" y="99450"/>
                            <a:pt x="49721" y="99450"/>
                          </a:cubicBezTo>
                          <a:cubicBezTo>
                            <a:pt x="22260" y="99450"/>
                            <a:pt x="0" y="77171"/>
                            <a:pt x="0" y="49721"/>
                          </a:cubicBezTo>
                          <a:cubicBezTo>
                            <a:pt x="0" y="22269"/>
                            <a:pt x="22260" y="0"/>
                            <a:pt x="49721" y="0"/>
                          </a:cubicBezTo>
                          <a:cubicBezTo>
                            <a:pt x="77181" y="0"/>
                            <a:pt x="99431" y="22279"/>
                            <a:pt x="99431" y="4972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59" name="Google Shape;3959;p1"/>
                    <p:cNvSpPr/>
                    <p:nvPr/>
                  </p:nvSpPr>
                  <p:spPr>
                    <a:xfrm>
                      <a:off x="5636593" y="4088392"/>
                      <a:ext cx="99431" cy="99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431" h="99450" extrusionOk="0">
                          <a:moveTo>
                            <a:pt x="99431" y="49721"/>
                          </a:moveTo>
                          <a:cubicBezTo>
                            <a:pt x="99431" y="77171"/>
                            <a:pt x="77191" y="99450"/>
                            <a:pt x="49711" y="99450"/>
                          </a:cubicBezTo>
                          <a:cubicBezTo>
                            <a:pt x="22269" y="99450"/>
                            <a:pt x="0" y="77171"/>
                            <a:pt x="0" y="49721"/>
                          </a:cubicBezTo>
                          <a:cubicBezTo>
                            <a:pt x="0" y="22269"/>
                            <a:pt x="22269" y="0"/>
                            <a:pt x="49711" y="0"/>
                          </a:cubicBezTo>
                          <a:cubicBezTo>
                            <a:pt x="77191" y="9"/>
                            <a:pt x="99431" y="22279"/>
                            <a:pt x="99431" y="4972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60" name="Google Shape;3960;p1"/>
                  <p:cNvSpPr txBox="1"/>
                  <p:nvPr/>
                </p:nvSpPr>
                <p:spPr>
                  <a:xfrm>
                    <a:off x="5201480" y="4065894"/>
                    <a:ext cx="178510" cy="608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600"/>
                      <a:buFont typeface="Arial"/>
                      <a:buNone/>
                    </a:pPr>
                    <a:r>
                      <a:rPr lang="en-US"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CARDS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961" name="Google Shape;3961;p1"/>
                <p:cNvSpPr txBox="1"/>
                <p:nvPr/>
              </p:nvSpPr>
              <p:spPr>
                <a:xfrm>
                  <a:off x="5196019" y="3945545"/>
                  <a:ext cx="563728" cy="608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lang="en-US" sz="6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000 000 000 000 00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62" name="Google Shape;3962;p1"/>
            <p:cNvGrpSpPr/>
            <p:nvPr/>
          </p:nvGrpSpPr>
          <p:grpSpPr>
            <a:xfrm>
              <a:off x="1970344" y="3336263"/>
              <a:ext cx="882097" cy="1382960"/>
              <a:chOff x="1970344" y="3336263"/>
              <a:chExt cx="882097" cy="1382960"/>
            </a:xfrm>
          </p:grpSpPr>
          <p:sp>
            <p:nvSpPr>
              <p:cNvPr id="3963" name="Google Shape;3963;p1"/>
              <p:cNvSpPr/>
              <p:nvPr/>
            </p:nvSpPr>
            <p:spPr>
              <a:xfrm>
                <a:off x="1970344" y="3835970"/>
                <a:ext cx="882097" cy="883253"/>
              </a:xfrm>
              <a:custGeom>
                <a:avLst/>
                <a:gdLst/>
                <a:ahLst/>
                <a:cxnLst/>
                <a:rect l="l" t="t" r="r" b="b"/>
                <a:pathLst>
                  <a:path w="882097" h="883253" extrusionOk="0">
                    <a:moveTo>
                      <a:pt x="737911" y="541239"/>
                    </a:moveTo>
                    <a:cubicBezTo>
                      <a:pt x="737911" y="540544"/>
                      <a:pt x="737911" y="539839"/>
                      <a:pt x="737902" y="539134"/>
                    </a:cubicBezTo>
                    <a:cubicBezTo>
                      <a:pt x="751704" y="542211"/>
                      <a:pt x="767286" y="540534"/>
                      <a:pt x="780212" y="534305"/>
                    </a:cubicBezTo>
                    <a:lnTo>
                      <a:pt x="781031" y="533905"/>
                    </a:lnTo>
                    <a:cubicBezTo>
                      <a:pt x="783250" y="532838"/>
                      <a:pt x="785355" y="531533"/>
                      <a:pt x="787308" y="530038"/>
                    </a:cubicBezTo>
                    <a:lnTo>
                      <a:pt x="788032" y="529476"/>
                    </a:lnTo>
                    <a:cubicBezTo>
                      <a:pt x="800005" y="520275"/>
                      <a:pt x="808006" y="507749"/>
                      <a:pt x="810987" y="493700"/>
                    </a:cubicBezTo>
                    <a:cubicBezTo>
                      <a:pt x="822312" y="501805"/>
                      <a:pt x="837819" y="504415"/>
                      <a:pt x="851830" y="499615"/>
                    </a:cubicBezTo>
                    <a:cubicBezTo>
                      <a:pt x="875233" y="491499"/>
                      <a:pt x="887711" y="465877"/>
                      <a:pt x="879643" y="442436"/>
                    </a:cubicBezTo>
                    <a:cubicBezTo>
                      <a:pt x="865156" y="400469"/>
                      <a:pt x="841324" y="372675"/>
                      <a:pt x="808806" y="359797"/>
                    </a:cubicBezTo>
                    <a:cubicBezTo>
                      <a:pt x="796671" y="355006"/>
                      <a:pt x="783717" y="352568"/>
                      <a:pt x="770315" y="352568"/>
                    </a:cubicBezTo>
                    <a:cubicBezTo>
                      <a:pt x="742674" y="352568"/>
                      <a:pt x="721871" y="362903"/>
                      <a:pt x="717699" y="365122"/>
                    </a:cubicBezTo>
                    <a:cubicBezTo>
                      <a:pt x="717385" y="365284"/>
                      <a:pt x="717090" y="365455"/>
                      <a:pt x="716775" y="365636"/>
                    </a:cubicBezTo>
                    <a:cubicBezTo>
                      <a:pt x="706069" y="371751"/>
                      <a:pt x="697182" y="379609"/>
                      <a:pt x="690382" y="388887"/>
                    </a:cubicBezTo>
                    <a:cubicBezTo>
                      <a:pt x="689991" y="388963"/>
                      <a:pt x="689600" y="389049"/>
                      <a:pt x="689219" y="389115"/>
                    </a:cubicBezTo>
                    <a:cubicBezTo>
                      <a:pt x="637337" y="314677"/>
                      <a:pt x="549316" y="264128"/>
                      <a:pt x="450990" y="251508"/>
                    </a:cubicBezTo>
                    <a:cubicBezTo>
                      <a:pt x="501882" y="234144"/>
                      <a:pt x="538639" y="185957"/>
                      <a:pt x="538639" y="129245"/>
                    </a:cubicBezTo>
                    <a:cubicBezTo>
                      <a:pt x="538639" y="57979"/>
                      <a:pt x="480651" y="0"/>
                      <a:pt x="409375" y="0"/>
                    </a:cubicBezTo>
                    <a:cubicBezTo>
                      <a:pt x="338099" y="0"/>
                      <a:pt x="280111" y="57979"/>
                      <a:pt x="280111" y="129245"/>
                    </a:cubicBezTo>
                    <a:cubicBezTo>
                      <a:pt x="280111" y="184785"/>
                      <a:pt x="315382" y="232115"/>
                      <a:pt x="364655" y="250374"/>
                    </a:cubicBezTo>
                    <a:cubicBezTo>
                      <a:pt x="347024" y="252136"/>
                      <a:pt x="329603" y="254956"/>
                      <a:pt x="312515" y="259147"/>
                    </a:cubicBezTo>
                    <a:cubicBezTo>
                      <a:pt x="291389" y="225057"/>
                      <a:pt x="254175" y="196301"/>
                      <a:pt x="199225" y="196301"/>
                    </a:cubicBezTo>
                    <a:cubicBezTo>
                      <a:pt x="182947" y="196301"/>
                      <a:pt x="165602" y="198901"/>
                      <a:pt x="147685" y="204045"/>
                    </a:cubicBezTo>
                    <a:cubicBezTo>
                      <a:pt x="132055" y="208540"/>
                      <a:pt x="121082" y="222847"/>
                      <a:pt x="121234" y="239096"/>
                    </a:cubicBezTo>
                    <a:cubicBezTo>
                      <a:pt x="121396" y="255365"/>
                      <a:pt x="132121" y="269443"/>
                      <a:pt x="147838" y="273634"/>
                    </a:cubicBezTo>
                    <a:cubicBezTo>
                      <a:pt x="151600" y="274758"/>
                      <a:pt x="159582" y="278797"/>
                      <a:pt x="161887" y="283388"/>
                    </a:cubicBezTo>
                    <a:cubicBezTo>
                      <a:pt x="163344" y="286302"/>
                      <a:pt x="162601" y="290894"/>
                      <a:pt x="161563" y="294580"/>
                    </a:cubicBezTo>
                    <a:cubicBezTo>
                      <a:pt x="153905" y="307667"/>
                      <a:pt x="146561" y="328136"/>
                      <a:pt x="148961" y="349948"/>
                    </a:cubicBezTo>
                    <a:cubicBezTo>
                      <a:pt x="114462" y="384800"/>
                      <a:pt x="90268" y="425672"/>
                      <a:pt x="77695" y="470211"/>
                    </a:cubicBezTo>
                    <a:lnTo>
                      <a:pt x="65513" y="470211"/>
                    </a:lnTo>
                    <a:cubicBezTo>
                      <a:pt x="29385" y="470211"/>
                      <a:pt x="0" y="499605"/>
                      <a:pt x="0" y="535724"/>
                    </a:cubicBezTo>
                    <a:lnTo>
                      <a:pt x="0" y="618325"/>
                    </a:lnTo>
                    <a:cubicBezTo>
                      <a:pt x="0" y="654444"/>
                      <a:pt x="29385" y="683838"/>
                      <a:pt x="65513" y="683838"/>
                    </a:cubicBezTo>
                    <a:lnTo>
                      <a:pt x="110119" y="683838"/>
                    </a:lnTo>
                    <a:cubicBezTo>
                      <a:pt x="127892" y="711641"/>
                      <a:pt x="150895" y="736921"/>
                      <a:pt x="177946" y="758352"/>
                    </a:cubicBezTo>
                    <a:lnTo>
                      <a:pt x="164830" y="841429"/>
                    </a:lnTo>
                    <a:cubicBezTo>
                      <a:pt x="163182" y="851878"/>
                      <a:pt x="166183" y="862527"/>
                      <a:pt x="173060" y="870575"/>
                    </a:cubicBezTo>
                    <a:cubicBezTo>
                      <a:pt x="179937" y="878624"/>
                      <a:pt x="189986" y="883244"/>
                      <a:pt x="200558" y="883244"/>
                    </a:cubicBezTo>
                    <a:lnTo>
                      <a:pt x="299399" y="883244"/>
                    </a:lnTo>
                    <a:cubicBezTo>
                      <a:pt x="327650" y="883244"/>
                      <a:pt x="350444" y="862603"/>
                      <a:pt x="357264" y="831418"/>
                    </a:cubicBezTo>
                    <a:cubicBezTo>
                      <a:pt x="376018" y="833647"/>
                      <a:pt x="394973" y="834533"/>
                      <a:pt x="414052" y="833952"/>
                    </a:cubicBezTo>
                    <a:lnTo>
                      <a:pt x="412861" y="841438"/>
                    </a:lnTo>
                    <a:cubicBezTo>
                      <a:pt x="411213" y="851888"/>
                      <a:pt x="414223" y="862536"/>
                      <a:pt x="421091" y="870585"/>
                    </a:cubicBezTo>
                    <a:cubicBezTo>
                      <a:pt x="427958" y="878634"/>
                      <a:pt x="438007" y="883253"/>
                      <a:pt x="448589" y="883253"/>
                    </a:cubicBezTo>
                    <a:lnTo>
                      <a:pt x="547440" y="883253"/>
                    </a:lnTo>
                    <a:cubicBezTo>
                      <a:pt x="577044" y="883253"/>
                      <a:pt x="600647" y="860593"/>
                      <a:pt x="606295" y="826065"/>
                    </a:cubicBezTo>
                    <a:lnTo>
                      <a:pt x="615686" y="767486"/>
                    </a:lnTo>
                    <a:cubicBezTo>
                      <a:pt x="692534" y="712165"/>
                      <a:pt x="737911" y="628698"/>
                      <a:pt x="737911" y="5412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64" name="Google Shape;3964;p1"/>
              <p:cNvGrpSpPr/>
              <p:nvPr/>
            </p:nvGrpSpPr>
            <p:grpSpPr>
              <a:xfrm>
                <a:off x="2006539" y="3336263"/>
                <a:ext cx="809736" cy="1346783"/>
                <a:chOff x="2006539" y="3336263"/>
                <a:chExt cx="809736" cy="1346783"/>
              </a:xfrm>
            </p:grpSpPr>
            <p:grpSp>
              <p:nvGrpSpPr>
                <p:cNvPr id="3965" name="Google Shape;3965;p1"/>
                <p:cNvGrpSpPr/>
                <p:nvPr/>
              </p:nvGrpSpPr>
              <p:grpSpPr>
                <a:xfrm>
                  <a:off x="2286641" y="3872155"/>
                  <a:ext cx="186175" cy="186166"/>
                  <a:chOff x="2286641" y="3872155"/>
                  <a:chExt cx="186175" cy="186166"/>
                </a:xfrm>
              </p:grpSpPr>
              <p:grpSp>
                <p:nvGrpSpPr>
                  <p:cNvPr id="3966" name="Google Shape;3966;p1"/>
                  <p:cNvGrpSpPr/>
                  <p:nvPr/>
                </p:nvGrpSpPr>
                <p:grpSpPr>
                  <a:xfrm>
                    <a:off x="2286641" y="3872155"/>
                    <a:ext cx="186175" cy="186166"/>
                    <a:chOff x="2286641" y="3872155"/>
                    <a:chExt cx="186175" cy="186166"/>
                  </a:xfrm>
                </p:grpSpPr>
                <p:sp>
                  <p:nvSpPr>
                    <p:cNvPr id="3967" name="Google Shape;3967;p1"/>
                    <p:cNvSpPr/>
                    <p:nvPr/>
                  </p:nvSpPr>
                  <p:spPr>
                    <a:xfrm>
                      <a:off x="2286641" y="3872155"/>
                      <a:ext cx="186175" cy="186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5" h="186166" extrusionOk="0">
                          <a:moveTo>
                            <a:pt x="186176" y="93078"/>
                          </a:moveTo>
                          <a:cubicBezTo>
                            <a:pt x="186176" y="144494"/>
                            <a:pt x="144494" y="186166"/>
                            <a:pt x="93088" y="186166"/>
                          </a:cubicBezTo>
                          <a:cubicBezTo>
                            <a:pt x="41681" y="186166"/>
                            <a:pt x="0" y="144494"/>
                            <a:pt x="0" y="93078"/>
                          </a:cubicBezTo>
                          <a:cubicBezTo>
                            <a:pt x="0" y="41681"/>
                            <a:pt x="41681" y="0"/>
                            <a:pt x="93088" y="0"/>
                          </a:cubicBezTo>
                          <a:cubicBezTo>
                            <a:pt x="144494" y="0"/>
                            <a:pt x="186176" y="41681"/>
                            <a:pt x="186176" y="9307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68" name="Google Shape;3968;p1"/>
                    <p:cNvSpPr/>
                    <p:nvPr/>
                  </p:nvSpPr>
                  <p:spPr>
                    <a:xfrm>
                      <a:off x="2286641" y="3872155"/>
                      <a:ext cx="186175" cy="186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5" h="186166" extrusionOk="0">
                          <a:moveTo>
                            <a:pt x="93088" y="14688"/>
                          </a:moveTo>
                          <a:cubicBezTo>
                            <a:pt x="136322" y="14688"/>
                            <a:pt x="171498" y="49854"/>
                            <a:pt x="171498" y="93078"/>
                          </a:cubicBezTo>
                          <a:cubicBezTo>
                            <a:pt x="171498" y="136322"/>
                            <a:pt x="136331" y="171498"/>
                            <a:pt x="93088" y="171498"/>
                          </a:cubicBezTo>
                          <a:cubicBezTo>
                            <a:pt x="49854" y="171498"/>
                            <a:pt x="14688" y="136322"/>
                            <a:pt x="14688" y="93078"/>
                          </a:cubicBezTo>
                          <a:cubicBezTo>
                            <a:pt x="14678" y="49854"/>
                            <a:pt x="49854" y="14688"/>
                            <a:pt x="93088" y="14688"/>
                          </a:cubicBezTo>
                          <a:moveTo>
                            <a:pt x="93088" y="0"/>
                          </a:moveTo>
                          <a:cubicBezTo>
                            <a:pt x="41681" y="0"/>
                            <a:pt x="0" y="41681"/>
                            <a:pt x="0" y="93078"/>
                          </a:cubicBezTo>
                          <a:cubicBezTo>
                            <a:pt x="0" y="144494"/>
                            <a:pt x="41681" y="186166"/>
                            <a:pt x="93088" y="186166"/>
                          </a:cubicBezTo>
                          <a:cubicBezTo>
                            <a:pt x="144494" y="186166"/>
                            <a:pt x="186176" y="144494"/>
                            <a:pt x="186176" y="93078"/>
                          </a:cubicBezTo>
                          <a:cubicBezTo>
                            <a:pt x="186176" y="41681"/>
                            <a:pt x="144494" y="0"/>
                            <a:pt x="93088" y="0"/>
                          </a:cubicBezTo>
                          <a:lnTo>
                            <a:pt x="93088" y="0"/>
                          </a:lnTo>
                          <a:close/>
                        </a:path>
                      </a:pathLst>
                    </a:custGeom>
                    <a:solidFill>
                      <a:srgbClr val="C76C0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69" name="Google Shape;3969;p1"/>
                  <p:cNvSpPr/>
                  <p:nvPr/>
                </p:nvSpPr>
                <p:spPr>
                  <a:xfrm>
                    <a:off x="2328017" y="3913532"/>
                    <a:ext cx="103412" cy="1034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12" h="103413" extrusionOk="0">
                        <a:moveTo>
                          <a:pt x="103413" y="51702"/>
                        </a:moveTo>
                        <a:cubicBezTo>
                          <a:pt x="103413" y="80267"/>
                          <a:pt x="80267" y="103413"/>
                          <a:pt x="51702" y="103413"/>
                        </a:cubicBezTo>
                        <a:cubicBezTo>
                          <a:pt x="23146" y="103413"/>
                          <a:pt x="0" y="80267"/>
                          <a:pt x="0" y="51702"/>
                        </a:cubicBezTo>
                        <a:cubicBezTo>
                          <a:pt x="0" y="23155"/>
                          <a:pt x="23146" y="0"/>
                          <a:pt x="51702" y="0"/>
                        </a:cubicBezTo>
                        <a:cubicBezTo>
                          <a:pt x="80267" y="0"/>
                          <a:pt x="103413" y="23155"/>
                          <a:pt x="103413" y="51702"/>
                        </a:cubicBezTo>
                        <a:close/>
                      </a:path>
                    </a:pathLst>
                  </a:custGeom>
                  <a:solidFill>
                    <a:srgbClr val="FABC7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70" name="Google Shape;3970;p1"/>
                <p:cNvGrpSpPr/>
                <p:nvPr/>
              </p:nvGrpSpPr>
              <p:grpSpPr>
                <a:xfrm>
                  <a:off x="2152114" y="3596056"/>
                  <a:ext cx="223968" cy="223968"/>
                  <a:chOff x="2152114" y="3596056"/>
                  <a:chExt cx="223968" cy="223968"/>
                </a:xfrm>
              </p:grpSpPr>
              <p:grpSp>
                <p:nvGrpSpPr>
                  <p:cNvPr id="3971" name="Google Shape;3971;p1"/>
                  <p:cNvGrpSpPr/>
                  <p:nvPr/>
                </p:nvGrpSpPr>
                <p:grpSpPr>
                  <a:xfrm>
                    <a:off x="2152114" y="3596056"/>
                    <a:ext cx="223968" cy="223968"/>
                    <a:chOff x="2152114" y="3596056"/>
                    <a:chExt cx="223968" cy="223968"/>
                  </a:xfrm>
                </p:grpSpPr>
                <p:sp>
                  <p:nvSpPr>
                    <p:cNvPr id="3972" name="Google Shape;3972;p1"/>
                    <p:cNvSpPr/>
                    <p:nvPr/>
                  </p:nvSpPr>
                  <p:spPr>
                    <a:xfrm rot="-4602852">
                      <a:off x="2171014" y="3614956"/>
                      <a:ext cx="186168" cy="1861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68" h="186168" extrusionOk="0">
                          <a:moveTo>
                            <a:pt x="186169" y="93084"/>
                          </a:moveTo>
                          <a:cubicBezTo>
                            <a:pt x="186169" y="144493"/>
                            <a:pt x="144494" y="186169"/>
                            <a:pt x="93084" y="186169"/>
                          </a:cubicBezTo>
                          <a:cubicBezTo>
                            <a:pt x="41675" y="186169"/>
                            <a:pt x="0" y="144493"/>
                            <a:pt x="0" y="93084"/>
                          </a:cubicBezTo>
                          <a:cubicBezTo>
                            <a:pt x="0" y="41675"/>
                            <a:pt x="41675" y="0"/>
                            <a:pt x="93084" y="0"/>
                          </a:cubicBezTo>
                          <a:cubicBezTo>
                            <a:pt x="144493" y="0"/>
                            <a:pt x="186169" y="41675"/>
                            <a:pt x="186169" y="93084"/>
                          </a:cubicBez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73" name="Google Shape;3973;p1"/>
                    <p:cNvSpPr/>
                    <p:nvPr/>
                  </p:nvSpPr>
                  <p:spPr>
                    <a:xfrm>
                      <a:off x="2171084" y="3614818"/>
                      <a:ext cx="186175" cy="18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5" h="186175" extrusionOk="0">
                          <a:moveTo>
                            <a:pt x="93088" y="14687"/>
                          </a:moveTo>
                          <a:cubicBezTo>
                            <a:pt x="136322" y="14687"/>
                            <a:pt x="171488" y="49854"/>
                            <a:pt x="171488" y="93097"/>
                          </a:cubicBezTo>
                          <a:cubicBezTo>
                            <a:pt x="171488" y="136331"/>
                            <a:pt x="136312" y="171498"/>
                            <a:pt x="93088" y="171498"/>
                          </a:cubicBezTo>
                          <a:cubicBezTo>
                            <a:pt x="49844" y="171498"/>
                            <a:pt x="14678" y="136331"/>
                            <a:pt x="14678" y="93097"/>
                          </a:cubicBezTo>
                          <a:cubicBezTo>
                            <a:pt x="14669" y="49854"/>
                            <a:pt x="49844" y="14687"/>
                            <a:pt x="93088" y="14687"/>
                          </a:cubicBezTo>
                          <a:moveTo>
                            <a:pt x="93088" y="0"/>
                          </a:moveTo>
                          <a:cubicBezTo>
                            <a:pt x="41672" y="0"/>
                            <a:pt x="0" y="41681"/>
                            <a:pt x="0" y="93088"/>
                          </a:cubicBezTo>
                          <a:cubicBezTo>
                            <a:pt x="0" y="144494"/>
                            <a:pt x="41672" y="186176"/>
                            <a:pt x="93088" y="186176"/>
                          </a:cubicBezTo>
                          <a:cubicBezTo>
                            <a:pt x="144494" y="186176"/>
                            <a:pt x="186176" y="144494"/>
                            <a:pt x="186176" y="93088"/>
                          </a:cubicBezTo>
                          <a:cubicBezTo>
                            <a:pt x="186176" y="41681"/>
                            <a:pt x="144494" y="0"/>
                            <a:pt x="93088" y="0"/>
                          </a:cubicBezTo>
                          <a:lnTo>
                            <a:pt x="93088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74" name="Google Shape;3974;p1"/>
                  <p:cNvSpPr/>
                  <p:nvPr/>
                </p:nvSpPr>
                <p:spPr>
                  <a:xfrm>
                    <a:off x="2212460" y="3656195"/>
                    <a:ext cx="103422" cy="1034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22" h="103422" extrusionOk="0">
                        <a:moveTo>
                          <a:pt x="103422" y="51711"/>
                        </a:moveTo>
                        <a:cubicBezTo>
                          <a:pt x="103422" y="80267"/>
                          <a:pt x="80267" y="103422"/>
                          <a:pt x="51711" y="103422"/>
                        </a:cubicBezTo>
                        <a:cubicBezTo>
                          <a:pt x="23155" y="103422"/>
                          <a:pt x="0" y="80267"/>
                          <a:pt x="0" y="51711"/>
                        </a:cubicBezTo>
                        <a:cubicBezTo>
                          <a:pt x="0" y="23155"/>
                          <a:pt x="23155" y="0"/>
                          <a:pt x="51711" y="0"/>
                        </a:cubicBezTo>
                        <a:cubicBezTo>
                          <a:pt x="80258" y="10"/>
                          <a:pt x="103422" y="23155"/>
                          <a:pt x="103422" y="51711"/>
                        </a:cubicBezTo>
                        <a:close/>
                      </a:path>
                    </a:pathLst>
                  </a:custGeom>
                  <a:solidFill>
                    <a:srgbClr val="FEE8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75" name="Google Shape;3975;p1"/>
                <p:cNvGrpSpPr/>
                <p:nvPr/>
              </p:nvGrpSpPr>
              <p:grpSpPr>
                <a:xfrm>
                  <a:off x="2310139" y="3336263"/>
                  <a:ext cx="242605" cy="242605"/>
                  <a:chOff x="2310139" y="3336263"/>
                  <a:chExt cx="242605" cy="242605"/>
                </a:xfrm>
              </p:grpSpPr>
              <p:grpSp>
                <p:nvGrpSpPr>
                  <p:cNvPr id="3976" name="Google Shape;3976;p1"/>
                  <p:cNvGrpSpPr/>
                  <p:nvPr/>
                </p:nvGrpSpPr>
                <p:grpSpPr>
                  <a:xfrm>
                    <a:off x="2310139" y="3336263"/>
                    <a:ext cx="242605" cy="242605"/>
                    <a:chOff x="2310139" y="3336263"/>
                    <a:chExt cx="242605" cy="242605"/>
                  </a:xfrm>
                </p:grpSpPr>
                <p:sp>
                  <p:nvSpPr>
                    <p:cNvPr id="3977" name="Google Shape;3977;p1"/>
                    <p:cNvSpPr/>
                    <p:nvPr/>
                  </p:nvSpPr>
                  <p:spPr>
                    <a:xfrm rot="-1328130">
                      <a:off x="2338353" y="3364477"/>
                      <a:ext cx="186176" cy="1861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6" h="186176" extrusionOk="0">
                          <a:moveTo>
                            <a:pt x="186177" y="93088"/>
                          </a:moveTo>
                          <a:cubicBezTo>
                            <a:pt x="186177" y="144500"/>
                            <a:pt x="144500" y="186177"/>
                            <a:pt x="93088" y="186177"/>
                          </a:cubicBezTo>
                          <a:cubicBezTo>
                            <a:pt x="41677" y="186177"/>
                            <a:pt x="0" y="144500"/>
                            <a:pt x="0" y="93088"/>
                          </a:cubicBezTo>
                          <a:cubicBezTo>
                            <a:pt x="0" y="41677"/>
                            <a:pt x="41677" y="0"/>
                            <a:pt x="93088" y="0"/>
                          </a:cubicBezTo>
                          <a:cubicBezTo>
                            <a:pt x="144499" y="0"/>
                            <a:pt x="186177" y="41677"/>
                            <a:pt x="186177" y="93088"/>
                          </a:cubicBez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78" name="Google Shape;3978;p1"/>
                    <p:cNvSpPr/>
                    <p:nvPr/>
                  </p:nvSpPr>
                  <p:spPr>
                    <a:xfrm>
                      <a:off x="2338343" y="3364473"/>
                      <a:ext cx="186175" cy="18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5" h="186175" extrusionOk="0">
                          <a:moveTo>
                            <a:pt x="93088" y="14688"/>
                          </a:moveTo>
                          <a:cubicBezTo>
                            <a:pt x="136331" y="14688"/>
                            <a:pt x="171498" y="49863"/>
                            <a:pt x="171498" y="93088"/>
                          </a:cubicBezTo>
                          <a:cubicBezTo>
                            <a:pt x="171498" y="136331"/>
                            <a:pt x="136331" y="171488"/>
                            <a:pt x="93088" y="171488"/>
                          </a:cubicBezTo>
                          <a:cubicBezTo>
                            <a:pt x="49854" y="171488"/>
                            <a:pt x="14688" y="136331"/>
                            <a:pt x="14688" y="93088"/>
                          </a:cubicBezTo>
                          <a:cubicBezTo>
                            <a:pt x="14688" y="49863"/>
                            <a:pt x="49863" y="14688"/>
                            <a:pt x="93088" y="14688"/>
                          </a:cubicBezTo>
                          <a:moveTo>
                            <a:pt x="93088" y="0"/>
                          </a:moveTo>
                          <a:cubicBezTo>
                            <a:pt x="41681" y="0"/>
                            <a:pt x="0" y="41681"/>
                            <a:pt x="0" y="93088"/>
                          </a:cubicBezTo>
                          <a:cubicBezTo>
                            <a:pt x="0" y="144504"/>
                            <a:pt x="41681" y="186176"/>
                            <a:pt x="93088" y="186176"/>
                          </a:cubicBezTo>
                          <a:cubicBezTo>
                            <a:pt x="144494" y="186176"/>
                            <a:pt x="186176" y="144504"/>
                            <a:pt x="186176" y="93088"/>
                          </a:cubicBezTo>
                          <a:cubicBezTo>
                            <a:pt x="186185" y="41681"/>
                            <a:pt x="144504" y="0"/>
                            <a:pt x="93088" y="0"/>
                          </a:cubicBezTo>
                          <a:lnTo>
                            <a:pt x="93088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79" name="Google Shape;3979;p1"/>
                  <p:cNvSpPr/>
                  <p:nvPr/>
                </p:nvSpPr>
                <p:spPr>
                  <a:xfrm>
                    <a:off x="2379729" y="3405849"/>
                    <a:ext cx="103412" cy="1034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12" h="103422" extrusionOk="0">
                        <a:moveTo>
                          <a:pt x="103413" y="51711"/>
                        </a:moveTo>
                        <a:cubicBezTo>
                          <a:pt x="103413" y="80277"/>
                          <a:pt x="80267" y="103422"/>
                          <a:pt x="51702" y="103422"/>
                        </a:cubicBezTo>
                        <a:cubicBezTo>
                          <a:pt x="23146" y="103422"/>
                          <a:pt x="0" y="80277"/>
                          <a:pt x="0" y="51711"/>
                        </a:cubicBezTo>
                        <a:cubicBezTo>
                          <a:pt x="0" y="23165"/>
                          <a:pt x="23146" y="0"/>
                          <a:pt x="51702" y="0"/>
                        </a:cubicBezTo>
                        <a:cubicBezTo>
                          <a:pt x="80267" y="0"/>
                          <a:pt x="103413" y="23165"/>
                          <a:pt x="103413" y="51711"/>
                        </a:cubicBezTo>
                        <a:close/>
                      </a:path>
                    </a:pathLst>
                  </a:custGeom>
                  <a:solidFill>
                    <a:srgbClr val="FEE8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80" name="Google Shape;3980;p1"/>
                <p:cNvGrpSpPr/>
                <p:nvPr/>
              </p:nvGrpSpPr>
              <p:grpSpPr>
                <a:xfrm>
                  <a:off x="2006539" y="4068456"/>
                  <a:ext cx="809736" cy="614590"/>
                  <a:chOff x="2006539" y="4068456"/>
                  <a:chExt cx="809736" cy="614590"/>
                </a:xfrm>
              </p:grpSpPr>
              <p:grpSp>
                <p:nvGrpSpPr>
                  <p:cNvPr id="3981" name="Google Shape;3981;p1"/>
                  <p:cNvGrpSpPr/>
                  <p:nvPr/>
                </p:nvGrpSpPr>
                <p:grpSpPr>
                  <a:xfrm>
                    <a:off x="2006539" y="4068456"/>
                    <a:ext cx="809736" cy="614590"/>
                    <a:chOff x="2006539" y="4068456"/>
                    <a:chExt cx="809736" cy="614590"/>
                  </a:xfrm>
                </p:grpSpPr>
                <p:sp>
                  <p:nvSpPr>
                    <p:cNvPr id="3982" name="Google Shape;3982;p1"/>
                    <p:cNvSpPr/>
                    <p:nvPr/>
                  </p:nvSpPr>
                  <p:spPr>
                    <a:xfrm>
                      <a:off x="2006549" y="4342376"/>
                      <a:ext cx="135483" cy="1412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5483" h="141274" extrusionOk="0">
                          <a:moveTo>
                            <a:pt x="135484" y="111938"/>
                          </a:moveTo>
                          <a:cubicBezTo>
                            <a:pt x="135484" y="128140"/>
                            <a:pt x="122358" y="141275"/>
                            <a:pt x="106147" y="141275"/>
                          </a:cubicBezTo>
                          <a:lnTo>
                            <a:pt x="29337" y="141275"/>
                          </a:lnTo>
                          <a:cubicBezTo>
                            <a:pt x="13135" y="141275"/>
                            <a:pt x="0" y="128140"/>
                            <a:pt x="0" y="111938"/>
                          </a:cubicBezTo>
                          <a:lnTo>
                            <a:pt x="0" y="29337"/>
                          </a:lnTo>
                          <a:cubicBezTo>
                            <a:pt x="0" y="13135"/>
                            <a:pt x="13135" y="0"/>
                            <a:pt x="29337" y="0"/>
                          </a:cubicBezTo>
                          <a:lnTo>
                            <a:pt x="106147" y="0"/>
                          </a:lnTo>
                          <a:cubicBezTo>
                            <a:pt x="122358" y="0"/>
                            <a:pt x="135484" y="13135"/>
                            <a:pt x="135484" y="29337"/>
                          </a:cubicBezTo>
                          <a:lnTo>
                            <a:pt x="135484" y="11193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83" name="Google Shape;3983;p1"/>
                    <p:cNvSpPr/>
                    <p:nvPr/>
                  </p:nvSpPr>
                  <p:spPr>
                    <a:xfrm>
                      <a:off x="2006539" y="4426139"/>
                      <a:ext cx="135483" cy="57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5483" h="57511" extrusionOk="0">
                          <a:moveTo>
                            <a:pt x="0" y="0"/>
                          </a:moveTo>
                          <a:lnTo>
                            <a:pt x="0" y="28175"/>
                          </a:lnTo>
                          <a:cubicBezTo>
                            <a:pt x="0" y="44377"/>
                            <a:pt x="13135" y="57512"/>
                            <a:pt x="29337" y="57512"/>
                          </a:cubicBezTo>
                          <a:lnTo>
                            <a:pt x="106147" y="57512"/>
                          </a:lnTo>
                          <a:cubicBezTo>
                            <a:pt x="122358" y="57512"/>
                            <a:pt x="135484" y="44377"/>
                            <a:pt x="135484" y="28175"/>
                          </a:cubicBezTo>
                          <a:lnTo>
                            <a:pt x="135484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84" name="Google Shape;3984;p1"/>
                    <p:cNvSpPr/>
                    <p:nvPr/>
                  </p:nvSpPr>
                  <p:spPr>
                    <a:xfrm>
                      <a:off x="2418972" y="4545877"/>
                      <a:ext cx="139674" cy="137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674" h="137169" extrusionOk="0">
                          <a:moveTo>
                            <a:pt x="121872" y="111119"/>
                          </a:moveTo>
                          <a:lnTo>
                            <a:pt x="121977" y="110442"/>
                          </a:lnTo>
                          <a:lnTo>
                            <a:pt x="121977" y="110442"/>
                          </a:lnTo>
                          <a:lnTo>
                            <a:pt x="121977" y="110442"/>
                          </a:lnTo>
                          <a:lnTo>
                            <a:pt x="139675" y="0"/>
                          </a:lnTo>
                          <a:lnTo>
                            <a:pt x="21679" y="0"/>
                          </a:lnTo>
                          <a:lnTo>
                            <a:pt x="0" y="137170"/>
                          </a:lnTo>
                          <a:lnTo>
                            <a:pt x="98850" y="137170"/>
                          </a:lnTo>
                          <a:cubicBezTo>
                            <a:pt x="116805" y="137170"/>
                            <a:pt x="121215" y="115157"/>
                            <a:pt x="121872" y="11111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3985" name="Google Shape;3985;p1"/>
                    <p:cNvGrpSpPr/>
                    <p:nvPr/>
                  </p:nvGrpSpPr>
                  <p:grpSpPr>
                    <a:xfrm>
                      <a:off x="2170922" y="4545868"/>
                      <a:ext cx="387734" cy="137178"/>
                      <a:chOff x="2170922" y="4545868"/>
                      <a:chExt cx="387734" cy="137178"/>
                    </a:xfrm>
                  </p:grpSpPr>
                  <p:grpSp>
                    <p:nvGrpSpPr>
                      <p:cNvPr id="3986" name="Google Shape;3986;p1"/>
                      <p:cNvGrpSpPr/>
                      <p:nvPr/>
                    </p:nvGrpSpPr>
                    <p:grpSpPr>
                      <a:xfrm>
                        <a:off x="2170922" y="4545868"/>
                        <a:ext cx="131883" cy="137178"/>
                        <a:chOff x="2170922" y="4545868"/>
                        <a:chExt cx="131883" cy="137178"/>
                      </a:xfrm>
                    </p:grpSpPr>
                    <p:sp>
                      <p:nvSpPr>
                        <p:cNvPr id="3987" name="Google Shape;3987;p1"/>
                        <p:cNvSpPr/>
                        <p:nvPr/>
                      </p:nvSpPr>
                      <p:spPr>
                        <a:xfrm>
                          <a:off x="2170922" y="4545877"/>
                          <a:ext cx="131883" cy="13716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1883" h="137169" extrusionOk="0">
                              <a:moveTo>
                                <a:pt x="121882" y="111119"/>
                              </a:moveTo>
                              <a:lnTo>
                                <a:pt x="121987" y="110442"/>
                              </a:lnTo>
                              <a:lnTo>
                                <a:pt x="121987" y="110442"/>
                              </a:lnTo>
                              <a:lnTo>
                                <a:pt x="121987" y="110442"/>
                              </a:lnTo>
                              <a:lnTo>
                                <a:pt x="131883" y="46901"/>
                              </a:lnTo>
                              <a:lnTo>
                                <a:pt x="21669" y="0"/>
                              </a:lnTo>
                              <a:lnTo>
                                <a:pt x="0" y="137170"/>
                              </a:lnTo>
                              <a:lnTo>
                                <a:pt x="98841" y="137170"/>
                              </a:lnTo>
                              <a:cubicBezTo>
                                <a:pt x="116805" y="137170"/>
                                <a:pt x="121215" y="115157"/>
                                <a:pt x="121882" y="11111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Arial"/>
                            <a:buNone/>
                          </a:pPr>
                          <a:endParaRPr sz="18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3988" name="Google Shape;3988;p1"/>
                        <p:cNvSpPr/>
                        <p:nvPr/>
                      </p:nvSpPr>
                      <p:spPr>
                        <a:xfrm>
                          <a:off x="2182437" y="4545868"/>
                          <a:ext cx="120357" cy="10887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0357" h="108870" extrusionOk="0">
                              <a:moveTo>
                                <a:pt x="0" y="64246"/>
                              </a:moveTo>
                              <a:cubicBezTo>
                                <a:pt x="33490" y="85134"/>
                                <a:pt x="70952" y="100232"/>
                                <a:pt x="110709" y="108871"/>
                              </a:cubicBezTo>
                              <a:lnTo>
                                <a:pt x="120358" y="46901"/>
                              </a:lnTo>
                              <a:lnTo>
                                <a:pt x="10144" y="0"/>
                              </a:lnTo>
                              <a:lnTo>
                                <a:pt x="0" y="64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CD2A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Arial"/>
                            <a:buNone/>
                          </a:pPr>
                          <a:endParaRPr sz="18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3989" name="Google Shape;3989;p1"/>
                      <p:cNvSpPr/>
                      <p:nvPr/>
                    </p:nvSpPr>
                    <p:spPr>
                      <a:xfrm>
                        <a:off x="2422601" y="4545868"/>
                        <a:ext cx="136055" cy="11416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6055" h="114166" extrusionOk="0">
                            <a:moveTo>
                              <a:pt x="0" y="114167"/>
                            </a:moveTo>
                            <a:cubicBezTo>
                              <a:pt x="44291" y="108385"/>
                              <a:pt x="86392" y="94831"/>
                              <a:pt x="124149" y="74295"/>
                            </a:cubicBezTo>
                            <a:lnTo>
                              <a:pt x="136055" y="0"/>
                            </a:lnTo>
                            <a:lnTo>
                              <a:pt x="18050" y="0"/>
                            </a:lnTo>
                            <a:lnTo>
                              <a:pt x="0" y="114167"/>
                            </a:lnTo>
                            <a:close/>
                          </a:path>
                        </a:pathLst>
                      </a:custGeom>
                      <a:solidFill>
                        <a:srgbClr val="FCD2A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3990" name="Google Shape;3990;p1"/>
                    <p:cNvSpPr/>
                    <p:nvPr/>
                  </p:nvSpPr>
                  <p:spPr>
                    <a:xfrm>
                      <a:off x="2074291" y="4120500"/>
                      <a:ext cx="597788" cy="513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7788" h="513416" extrusionOk="0">
                          <a:moveTo>
                            <a:pt x="597789" y="256708"/>
                          </a:moveTo>
                          <a:cubicBezTo>
                            <a:pt x="597789" y="398484"/>
                            <a:pt x="463969" y="513416"/>
                            <a:pt x="298895" y="513416"/>
                          </a:cubicBezTo>
                          <a:cubicBezTo>
                            <a:pt x="133820" y="513416"/>
                            <a:pt x="0" y="398484"/>
                            <a:pt x="0" y="256708"/>
                          </a:cubicBezTo>
                          <a:cubicBezTo>
                            <a:pt x="0" y="114932"/>
                            <a:pt x="133820" y="0"/>
                            <a:pt x="298895" y="0"/>
                          </a:cubicBezTo>
                          <a:cubicBezTo>
                            <a:pt x="463969" y="0"/>
                            <a:pt x="597789" y="114932"/>
                            <a:pt x="597789" y="25670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91" name="Google Shape;3991;p1"/>
                    <p:cNvSpPr/>
                    <p:nvPr/>
                  </p:nvSpPr>
                  <p:spPr>
                    <a:xfrm>
                      <a:off x="2294459" y="4138103"/>
                      <a:ext cx="170529" cy="337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529" h="33708" extrusionOk="0">
                          <a:moveTo>
                            <a:pt x="158793" y="33709"/>
                          </a:moveTo>
                          <a:cubicBezTo>
                            <a:pt x="157812" y="33709"/>
                            <a:pt x="156812" y="33576"/>
                            <a:pt x="155802" y="33328"/>
                          </a:cubicBezTo>
                          <a:cubicBezTo>
                            <a:pt x="130942" y="26775"/>
                            <a:pt x="104996" y="23460"/>
                            <a:pt x="78716" y="23460"/>
                          </a:cubicBezTo>
                          <a:cubicBezTo>
                            <a:pt x="56876" y="23469"/>
                            <a:pt x="35178" y="25775"/>
                            <a:pt x="14213" y="30309"/>
                          </a:cubicBezTo>
                          <a:cubicBezTo>
                            <a:pt x="7879" y="31670"/>
                            <a:pt x="1640" y="27661"/>
                            <a:pt x="268" y="21326"/>
                          </a:cubicBezTo>
                          <a:cubicBezTo>
                            <a:pt x="-1103" y="14992"/>
                            <a:pt x="2916" y="8744"/>
                            <a:pt x="9250" y="7372"/>
                          </a:cubicBezTo>
                          <a:cubicBezTo>
                            <a:pt x="31844" y="2486"/>
                            <a:pt x="55209" y="0"/>
                            <a:pt x="78716" y="0"/>
                          </a:cubicBezTo>
                          <a:lnTo>
                            <a:pt x="78716" y="0"/>
                          </a:lnTo>
                          <a:cubicBezTo>
                            <a:pt x="107015" y="0"/>
                            <a:pt x="134952" y="3572"/>
                            <a:pt x="161774" y="10620"/>
                          </a:cubicBezTo>
                          <a:cubicBezTo>
                            <a:pt x="168042" y="12268"/>
                            <a:pt x="171795" y="18697"/>
                            <a:pt x="170137" y="24955"/>
                          </a:cubicBezTo>
                          <a:cubicBezTo>
                            <a:pt x="168756" y="30213"/>
                            <a:pt x="164003" y="33709"/>
                            <a:pt x="158793" y="33709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92" name="Google Shape;3992;p1"/>
                    <p:cNvSpPr/>
                    <p:nvPr/>
                  </p:nvSpPr>
                  <p:spPr>
                    <a:xfrm>
                      <a:off x="2611003" y="4224729"/>
                      <a:ext cx="205272" cy="115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5272" h="115751" extrusionOk="0">
                          <a:moveTo>
                            <a:pt x="111340" y="115752"/>
                          </a:moveTo>
                          <a:cubicBezTo>
                            <a:pt x="102235" y="115752"/>
                            <a:pt x="92005" y="111551"/>
                            <a:pt x="85518" y="98883"/>
                          </a:cubicBezTo>
                          <a:cubicBezTo>
                            <a:pt x="83518" y="95644"/>
                            <a:pt x="71069" y="74461"/>
                            <a:pt x="70278" y="52001"/>
                          </a:cubicBezTo>
                          <a:cubicBezTo>
                            <a:pt x="41398" y="51010"/>
                            <a:pt x="15833" y="81433"/>
                            <a:pt x="15576" y="81748"/>
                          </a:cubicBezTo>
                          <a:cubicBezTo>
                            <a:pt x="12452" y="85481"/>
                            <a:pt x="6918" y="85986"/>
                            <a:pt x="3184" y="82881"/>
                          </a:cubicBezTo>
                          <a:cubicBezTo>
                            <a:pt x="-559" y="79785"/>
                            <a:pt x="-1074" y="74242"/>
                            <a:pt x="2022" y="70508"/>
                          </a:cubicBezTo>
                          <a:cubicBezTo>
                            <a:pt x="3298" y="68955"/>
                            <a:pt x="33969" y="32541"/>
                            <a:pt x="71897" y="34446"/>
                          </a:cubicBezTo>
                          <a:cubicBezTo>
                            <a:pt x="72088" y="34456"/>
                            <a:pt x="72250" y="34475"/>
                            <a:pt x="72440" y="34475"/>
                          </a:cubicBezTo>
                          <a:cubicBezTo>
                            <a:pt x="75850" y="23350"/>
                            <a:pt x="83127" y="14549"/>
                            <a:pt x="94072" y="8300"/>
                          </a:cubicBezTo>
                          <a:lnTo>
                            <a:pt x="94338" y="8157"/>
                          </a:lnTo>
                          <a:cubicBezTo>
                            <a:pt x="95548" y="7519"/>
                            <a:pt x="124371" y="-7359"/>
                            <a:pt x="154851" y="4700"/>
                          </a:cubicBezTo>
                          <a:cubicBezTo>
                            <a:pt x="177101" y="13501"/>
                            <a:pt x="193903" y="33941"/>
                            <a:pt x="204790" y="65498"/>
                          </a:cubicBezTo>
                          <a:cubicBezTo>
                            <a:pt x="206371" y="70089"/>
                            <a:pt x="203933" y="75099"/>
                            <a:pt x="199342" y="76690"/>
                          </a:cubicBezTo>
                          <a:cubicBezTo>
                            <a:pt x="194751" y="78261"/>
                            <a:pt x="189731" y="75823"/>
                            <a:pt x="188150" y="71241"/>
                          </a:cubicBezTo>
                          <a:cubicBezTo>
                            <a:pt x="179044" y="44857"/>
                            <a:pt x="165719" y="28007"/>
                            <a:pt x="148536" y="21140"/>
                          </a:cubicBezTo>
                          <a:cubicBezTo>
                            <a:pt x="126495" y="12320"/>
                            <a:pt x="104387" y="22816"/>
                            <a:pt x="102625" y="23693"/>
                          </a:cubicBezTo>
                          <a:cubicBezTo>
                            <a:pt x="96215" y="27398"/>
                            <a:pt x="91976" y="32189"/>
                            <a:pt x="89728" y="38266"/>
                          </a:cubicBezTo>
                          <a:cubicBezTo>
                            <a:pt x="103492" y="43638"/>
                            <a:pt x="115970" y="54525"/>
                            <a:pt x="127019" y="70822"/>
                          </a:cubicBezTo>
                          <a:cubicBezTo>
                            <a:pt x="129028" y="73299"/>
                            <a:pt x="136506" y="83310"/>
                            <a:pt x="135334" y="94892"/>
                          </a:cubicBezTo>
                          <a:cubicBezTo>
                            <a:pt x="134667" y="101597"/>
                            <a:pt x="131200" y="107541"/>
                            <a:pt x="125342" y="112047"/>
                          </a:cubicBezTo>
                          <a:lnTo>
                            <a:pt x="124618" y="112608"/>
                          </a:lnTo>
                          <a:lnTo>
                            <a:pt x="123799" y="113008"/>
                          </a:lnTo>
                          <a:cubicBezTo>
                            <a:pt x="120399" y="114628"/>
                            <a:pt x="116027" y="115752"/>
                            <a:pt x="111340" y="115752"/>
                          </a:cubicBezTo>
                          <a:close/>
                          <a:moveTo>
                            <a:pt x="88338" y="57059"/>
                          </a:moveTo>
                          <a:cubicBezTo>
                            <a:pt x="90728" y="73889"/>
                            <a:pt x="100511" y="89672"/>
                            <a:pt x="100653" y="89882"/>
                          </a:cubicBezTo>
                          <a:lnTo>
                            <a:pt x="101072" y="90644"/>
                          </a:lnTo>
                          <a:cubicBezTo>
                            <a:pt x="105435" y="99369"/>
                            <a:pt x="111598" y="98864"/>
                            <a:pt x="115389" y="97454"/>
                          </a:cubicBezTo>
                          <a:cubicBezTo>
                            <a:pt x="117351" y="95682"/>
                            <a:pt x="117741" y="94149"/>
                            <a:pt x="117837" y="93120"/>
                          </a:cubicBezTo>
                          <a:cubicBezTo>
                            <a:pt x="118284" y="88672"/>
                            <a:pt x="114331" y="83033"/>
                            <a:pt x="113331" y="81881"/>
                          </a:cubicBezTo>
                          <a:lnTo>
                            <a:pt x="112683" y="81023"/>
                          </a:lnTo>
                          <a:cubicBezTo>
                            <a:pt x="105121" y="69784"/>
                            <a:pt x="96986" y="61783"/>
                            <a:pt x="88338" y="57059"/>
                          </a:cubicBez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93" name="Google Shape;3993;p1"/>
                    <p:cNvSpPr/>
                    <p:nvPr/>
                  </p:nvSpPr>
                  <p:spPr>
                    <a:xfrm>
                      <a:off x="2150938" y="4254374"/>
                      <a:ext cx="39938" cy="6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938" h="68865" extrusionOk="0">
                          <a:moveTo>
                            <a:pt x="39938" y="34442"/>
                          </a:moveTo>
                          <a:cubicBezTo>
                            <a:pt x="39938" y="53454"/>
                            <a:pt x="31004" y="68866"/>
                            <a:pt x="19974" y="68866"/>
                          </a:cubicBezTo>
                          <a:cubicBezTo>
                            <a:pt x="8944" y="68866"/>
                            <a:pt x="0" y="53454"/>
                            <a:pt x="0" y="34442"/>
                          </a:cubicBezTo>
                          <a:cubicBezTo>
                            <a:pt x="0" y="15421"/>
                            <a:pt x="8944" y="0"/>
                            <a:pt x="19974" y="0"/>
                          </a:cubicBezTo>
                          <a:cubicBezTo>
                            <a:pt x="31004" y="-10"/>
                            <a:pt x="39938" y="15421"/>
                            <a:pt x="39938" y="34442"/>
                          </a:cubicBez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3994" name="Google Shape;3994;p1"/>
                    <p:cNvGrpSpPr/>
                    <p:nvPr/>
                  </p:nvGrpSpPr>
                  <p:grpSpPr>
                    <a:xfrm>
                      <a:off x="2128040" y="4068456"/>
                      <a:ext cx="136131" cy="137538"/>
                      <a:chOff x="2128040" y="4068456"/>
                      <a:chExt cx="136131" cy="137538"/>
                    </a:xfrm>
                  </p:grpSpPr>
                  <p:sp>
                    <p:nvSpPr>
                      <p:cNvPr id="3995" name="Google Shape;3995;p1"/>
                      <p:cNvSpPr/>
                      <p:nvPr/>
                    </p:nvSpPr>
                    <p:spPr>
                      <a:xfrm>
                        <a:off x="2128040" y="4068456"/>
                        <a:ext cx="136131" cy="1375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6131" h="137537" extrusionOk="0">
                            <a:moveTo>
                              <a:pt x="136131" y="72504"/>
                            </a:moveTo>
                            <a:cubicBezTo>
                              <a:pt x="136131" y="72504"/>
                              <a:pt x="110680" y="-25451"/>
                              <a:pt x="0" y="6353"/>
                            </a:cubicBezTo>
                            <a:cubicBezTo>
                              <a:pt x="0" y="6353"/>
                              <a:pt x="57074" y="21536"/>
                              <a:pt x="36890" y="77590"/>
                            </a:cubicBezTo>
                            <a:cubicBezTo>
                              <a:pt x="36890" y="77590"/>
                              <a:pt x="12716" y="111937"/>
                              <a:pt x="39433" y="137388"/>
                            </a:cubicBezTo>
                            <a:cubicBezTo>
                              <a:pt x="39433" y="137398"/>
                              <a:pt x="106861" y="143760"/>
                              <a:pt x="136131" y="72504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996" name="Google Shape;3996;p1"/>
                      <p:cNvSpPr/>
                      <p:nvPr/>
                    </p:nvSpPr>
                    <p:spPr>
                      <a:xfrm>
                        <a:off x="2128040" y="4074376"/>
                        <a:ext cx="82700" cy="13161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2700" h="131618" extrusionOk="0">
                            <a:moveTo>
                              <a:pt x="36890" y="71680"/>
                            </a:moveTo>
                            <a:cubicBezTo>
                              <a:pt x="36890" y="71680"/>
                              <a:pt x="12716" y="106027"/>
                              <a:pt x="39433" y="131478"/>
                            </a:cubicBezTo>
                            <a:cubicBezTo>
                              <a:pt x="39433" y="131478"/>
                              <a:pt x="59045" y="133297"/>
                              <a:pt x="81715" y="123830"/>
                            </a:cubicBezTo>
                            <a:cubicBezTo>
                              <a:pt x="93231" y="-14007"/>
                              <a:pt x="0" y="433"/>
                              <a:pt x="0" y="433"/>
                            </a:cubicBezTo>
                            <a:cubicBezTo>
                              <a:pt x="0" y="433"/>
                              <a:pt x="57074" y="15616"/>
                              <a:pt x="36890" y="71680"/>
                            </a:cubicBezTo>
                            <a:close/>
                          </a:path>
                        </a:pathLst>
                      </a:custGeom>
                      <a:solidFill>
                        <a:srgbClr val="FCD2A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3997" name="Google Shape;3997;p1"/>
                    <p:cNvSpPr/>
                    <p:nvPr/>
                  </p:nvSpPr>
                  <p:spPr>
                    <a:xfrm>
                      <a:off x="2127592" y="4342376"/>
                      <a:ext cx="86639" cy="306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639" h="30680" extrusionOk="0">
                          <a:moveTo>
                            <a:pt x="86639" y="15335"/>
                          </a:moveTo>
                          <a:cubicBezTo>
                            <a:pt x="86639" y="23822"/>
                            <a:pt x="79772" y="30680"/>
                            <a:pt x="71295" y="30680"/>
                          </a:cubicBezTo>
                          <a:lnTo>
                            <a:pt x="15335" y="30680"/>
                          </a:lnTo>
                          <a:cubicBezTo>
                            <a:pt x="6868" y="30680"/>
                            <a:pt x="0" y="23813"/>
                            <a:pt x="0" y="15335"/>
                          </a:cubicBezTo>
                          <a:lnTo>
                            <a:pt x="0" y="15335"/>
                          </a:lnTo>
                          <a:cubicBezTo>
                            <a:pt x="0" y="6868"/>
                            <a:pt x="6868" y="0"/>
                            <a:pt x="15335" y="0"/>
                          </a:cubicBezTo>
                          <a:lnTo>
                            <a:pt x="71295" y="0"/>
                          </a:lnTo>
                          <a:cubicBezTo>
                            <a:pt x="79772" y="0"/>
                            <a:pt x="86639" y="6877"/>
                            <a:pt x="86639" y="15335"/>
                          </a:cubicBezTo>
                          <a:lnTo>
                            <a:pt x="86639" y="15335"/>
                          </a:ln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98" name="Google Shape;3998;p1"/>
                  <p:cNvSpPr/>
                  <p:nvPr/>
                </p:nvSpPr>
                <p:spPr>
                  <a:xfrm>
                    <a:off x="2330227" y="4276663"/>
                    <a:ext cx="85934" cy="206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34" h="206978" extrusionOk="0">
                        <a:moveTo>
                          <a:pt x="31166" y="13630"/>
                        </a:moveTo>
                        <a:lnTo>
                          <a:pt x="31166" y="0"/>
                        </a:lnTo>
                        <a:lnTo>
                          <a:pt x="54750" y="0"/>
                        </a:lnTo>
                        <a:lnTo>
                          <a:pt x="54750" y="13630"/>
                        </a:lnTo>
                        <a:cubicBezTo>
                          <a:pt x="75190" y="17812"/>
                          <a:pt x="85668" y="33547"/>
                          <a:pt x="85668" y="58436"/>
                        </a:cubicBezTo>
                        <a:lnTo>
                          <a:pt x="85668" y="64189"/>
                        </a:lnTo>
                        <a:lnTo>
                          <a:pt x="58417" y="64189"/>
                        </a:lnTo>
                        <a:lnTo>
                          <a:pt x="58417" y="56588"/>
                        </a:lnTo>
                        <a:cubicBezTo>
                          <a:pt x="58417" y="43482"/>
                          <a:pt x="53178" y="38510"/>
                          <a:pt x="44015" y="38510"/>
                        </a:cubicBezTo>
                        <a:cubicBezTo>
                          <a:pt x="34842" y="38510"/>
                          <a:pt x="29604" y="43482"/>
                          <a:pt x="29604" y="56588"/>
                        </a:cubicBezTo>
                        <a:cubicBezTo>
                          <a:pt x="29604" y="94317"/>
                          <a:pt x="85935" y="96145"/>
                          <a:pt x="85935" y="148552"/>
                        </a:cubicBezTo>
                        <a:cubicBezTo>
                          <a:pt x="85935" y="173431"/>
                          <a:pt x="75200" y="189433"/>
                          <a:pt x="54759" y="193634"/>
                        </a:cubicBezTo>
                        <a:lnTo>
                          <a:pt x="54759" y="206978"/>
                        </a:lnTo>
                        <a:lnTo>
                          <a:pt x="31175" y="206978"/>
                        </a:lnTo>
                        <a:lnTo>
                          <a:pt x="31175" y="193634"/>
                        </a:lnTo>
                        <a:cubicBezTo>
                          <a:pt x="10477" y="189443"/>
                          <a:pt x="0" y="173441"/>
                          <a:pt x="0" y="148552"/>
                        </a:cubicBezTo>
                        <a:lnTo>
                          <a:pt x="0" y="135979"/>
                        </a:lnTo>
                        <a:lnTo>
                          <a:pt x="27242" y="135979"/>
                        </a:lnTo>
                        <a:lnTo>
                          <a:pt x="27242" y="150390"/>
                        </a:lnTo>
                        <a:cubicBezTo>
                          <a:pt x="27242" y="163497"/>
                          <a:pt x="33004" y="168212"/>
                          <a:pt x="42177" y="168212"/>
                        </a:cubicBezTo>
                        <a:cubicBezTo>
                          <a:pt x="51349" y="168212"/>
                          <a:pt x="57112" y="163497"/>
                          <a:pt x="57112" y="150390"/>
                        </a:cubicBezTo>
                        <a:cubicBezTo>
                          <a:pt x="57112" y="112662"/>
                          <a:pt x="781" y="110842"/>
                          <a:pt x="781" y="58436"/>
                        </a:cubicBezTo>
                        <a:cubicBezTo>
                          <a:pt x="762" y="33795"/>
                          <a:pt x="10992" y="18079"/>
                          <a:pt x="31166" y="1363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3999" name="Google Shape;3999;p1"/>
            <p:cNvGrpSpPr/>
            <p:nvPr/>
          </p:nvGrpSpPr>
          <p:grpSpPr>
            <a:xfrm>
              <a:off x="2594575" y="4794661"/>
              <a:ext cx="540010" cy="826446"/>
              <a:chOff x="2594575" y="4794661"/>
              <a:chExt cx="540010" cy="826446"/>
            </a:xfrm>
          </p:grpSpPr>
          <p:sp>
            <p:nvSpPr>
              <p:cNvPr id="4000" name="Google Shape;4000;p1"/>
              <p:cNvSpPr/>
              <p:nvPr/>
            </p:nvSpPr>
            <p:spPr>
              <a:xfrm>
                <a:off x="2594575" y="4794661"/>
                <a:ext cx="540010" cy="826446"/>
              </a:xfrm>
              <a:custGeom>
                <a:avLst/>
                <a:gdLst/>
                <a:ahLst/>
                <a:cxnLst/>
                <a:rect l="l" t="t" r="r" b="b"/>
                <a:pathLst>
                  <a:path w="540010" h="826446" extrusionOk="0">
                    <a:moveTo>
                      <a:pt x="503853" y="215294"/>
                    </a:moveTo>
                    <a:lnTo>
                      <a:pt x="455276" y="215294"/>
                    </a:lnTo>
                    <a:lnTo>
                      <a:pt x="455276" y="167383"/>
                    </a:lnTo>
                    <a:cubicBezTo>
                      <a:pt x="455276" y="75095"/>
                      <a:pt x="380190" y="0"/>
                      <a:pt x="287884" y="0"/>
                    </a:cubicBezTo>
                    <a:cubicBezTo>
                      <a:pt x="278740" y="0"/>
                      <a:pt x="269500" y="771"/>
                      <a:pt x="260337" y="2305"/>
                    </a:cubicBezTo>
                    <a:cubicBezTo>
                      <a:pt x="251174" y="771"/>
                      <a:pt x="241935" y="0"/>
                      <a:pt x="232791" y="0"/>
                    </a:cubicBezTo>
                    <a:cubicBezTo>
                      <a:pt x="140494" y="0"/>
                      <a:pt x="65399" y="75095"/>
                      <a:pt x="65399" y="167383"/>
                    </a:cubicBezTo>
                    <a:lnTo>
                      <a:pt x="65399" y="215294"/>
                    </a:lnTo>
                    <a:lnTo>
                      <a:pt x="36176" y="215294"/>
                    </a:lnTo>
                    <a:cubicBezTo>
                      <a:pt x="16202" y="215294"/>
                      <a:pt x="0" y="231486"/>
                      <a:pt x="0" y="251470"/>
                    </a:cubicBezTo>
                    <a:lnTo>
                      <a:pt x="0" y="790270"/>
                    </a:lnTo>
                    <a:cubicBezTo>
                      <a:pt x="0" y="810244"/>
                      <a:pt x="16202" y="826446"/>
                      <a:pt x="36176" y="826446"/>
                    </a:cubicBezTo>
                    <a:lnTo>
                      <a:pt x="503844" y="826446"/>
                    </a:lnTo>
                    <a:cubicBezTo>
                      <a:pt x="523818" y="826446"/>
                      <a:pt x="540010" y="810244"/>
                      <a:pt x="540010" y="790270"/>
                    </a:cubicBezTo>
                    <a:lnTo>
                      <a:pt x="540010" y="251470"/>
                    </a:lnTo>
                    <a:cubicBezTo>
                      <a:pt x="540029" y="231486"/>
                      <a:pt x="523827" y="215294"/>
                      <a:pt x="503853" y="215294"/>
                    </a:cubicBezTo>
                    <a:close/>
                    <a:moveTo>
                      <a:pt x="210922" y="215294"/>
                    </a:moveTo>
                    <a:lnTo>
                      <a:pt x="210922" y="167383"/>
                    </a:lnTo>
                    <a:cubicBezTo>
                      <a:pt x="210922" y="135246"/>
                      <a:pt x="230829" y="106928"/>
                      <a:pt x="260347" y="95650"/>
                    </a:cubicBezTo>
                    <a:cubicBezTo>
                      <a:pt x="289855" y="106937"/>
                      <a:pt x="309763" y="135246"/>
                      <a:pt x="309763" y="167383"/>
                    </a:cubicBezTo>
                    <a:lnTo>
                      <a:pt x="309763" y="215294"/>
                    </a:lnTo>
                    <a:lnTo>
                      <a:pt x="210922" y="2152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01" name="Google Shape;4001;p1"/>
              <p:cNvGrpSpPr/>
              <p:nvPr/>
            </p:nvGrpSpPr>
            <p:grpSpPr>
              <a:xfrm>
                <a:off x="2630760" y="4830827"/>
                <a:ext cx="467667" cy="754104"/>
                <a:chOff x="2630760" y="4830827"/>
                <a:chExt cx="467667" cy="754104"/>
              </a:xfrm>
            </p:grpSpPr>
            <p:sp>
              <p:nvSpPr>
                <p:cNvPr id="4002" name="Google Shape;4002;p1"/>
                <p:cNvSpPr/>
                <p:nvPr/>
              </p:nvSpPr>
              <p:spPr>
                <a:xfrm>
                  <a:off x="2751251" y="4830827"/>
                  <a:ext cx="262432" cy="27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32" h="279044" extrusionOk="0">
                      <a:moveTo>
                        <a:pt x="253394" y="279045"/>
                      </a:moveTo>
                      <a:cubicBezTo>
                        <a:pt x="248403" y="279045"/>
                        <a:pt x="244345" y="274996"/>
                        <a:pt x="244345" y="270005"/>
                      </a:cubicBezTo>
                      <a:lnTo>
                        <a:pt x="244345" y="131216"/>
                      </a:lnTo>
                      <a:cubicBezTo>
                        <a:pt x="244345" y="68837"/>
                        <a:pt x="193596" y="18079"/>
                        <a:pt x="131216" y="18079"/>
                      </a:cubicBezTo>
                      <a:cubicBezTo>
                        <a:pt x="68828" y="18079"/>
                        <a:pt x="18078" y="68837"/>
                        <a:pt x="18078" y="131216"/>
                      </a:cubicBezTo>
                      <a:lnTo>
                        <a:pt x="18078" y="270005"/>
                      </a:lnTo>
                      <a:cubicBezTo>
                        <a:pt x="18078" y="274996"/>
                        <a:pt x="14040" y="279045"/>
                        <a:pt x="9039" y="279045"/>
                      </a:cubicBezTo>
                      <a:cubicBezTo>
                        <a:pt x="4048" y="279045"/>
                        <a:pt x="0" y="274996"/>
                        <a:pt x="0" y="270005"/>
                      </a:cubicBezTo>
                      <a:lnTo>
                        <a:pt x="0" y="131216"/>
                      </a:lnTo>
                      <a:cubicBezTo>
                        <a:pt x="0" y="58855"/>
                        <a:pt x="58865" y="0"/>
                        <a:pt x="131216" y="0"/>
                      </a:cubicBezTo>
                      <a:cubicBezTo>
                        <a:pt x="203568" y="0"/>
                        <a:pt x="262433" y="58864"/>
                        <a:pt x="262433" y="131216"/>
                      </a:cubicBezTo>
                      <a:lnTo>
                        <a:pt x="262433" y="270005"/>
                      </a:lnTo>
                      <a:cubicBezTo>
                        <a:pt x="262433" y="274996"/>
                        <a:pt x="258385" y="279045"/>
                        <a:pt x="253394" y="2790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3" name="Google Shape;4003;p1"/>
                <p:cNvSpPr/>
                <p:nvPr/>
              </p:nvSpPr>
              <p:spPr>
                <a:xfrm>
                  <a:off x="3023990" y="5046130"/>
                  <a:ext cx="74437" cy="53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37" h="538800" extrusionOk="0">
                      <a:moveTo>
                        <a:pt x="0" y="0"/>
                      </a:moveTo>
                      <a:lnTo>
                        <a:pt x="74438" y="0"/>
                      </a:lnTo>
                      <a:lnTo>
                        <a:pt x="74438" y="538801"/>
                      </a:lnTo>
                      <a:lnTo>
                        <a:pt x="0" y="53880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4" name="Google Shape;4004;p1"/>
                <p:cNvSpPr/>
                <p:nvPr/>
              </p:nvSpPr>
              <p:spPr>
                <a:xfrm>
                  <a:off x="2630760" y="5046130"/>
                  <a:ext cx="393230" cy="53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230" h="538800" extrusionOk="0">
                      <a:moveTo>
                        <a:pt x="0" y="0"/>
                      </a:moveTo>
                      <a:lnTo>
                        <a:pt x="393230" y="0"/>
                      </a:lnTo>
                      <a:lnTo>
                        <a:pt x="393230" y="538801"/>
                      </a:lnTo>
                      <a:lnTo>
                        <a:pt x="0" y="538801"/>
                      </a:lnTo>
                      <a:close/>
                    </a:path>
                  </a:pathLst>
                </a:custGeom>
                <a:solidFill>
                  <a:srgbClr val="FCD2A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5" name="Google Shape;4005;p1"/>
                <p:cNvSpPr/>
                <p:nvPr/>
              </p:nvSpPr>
              <p:spPr>
                <a:xfrm>
                  <a:off x="2696159" y="4830827"/>
                  <a:ext cx="262432" cy="27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32" h="279044" extrusionOk="0">
                      <a:moveTo>
                        <a:pt x="253394" y="279045"/>
                      </a:moveTo>
                      <a:cubicBezTo>
                        <a:pt x="248403" y="279045"/>
                        <a:pt x="244354" y="274996"/>
                        <a:pt x="244354" y="270005"/>
                      </a:cubicBezTo>
                      <a:lnTo>
                        <a:pt x="244354" y="131216"/>
                      </a:lnTo>
                      <a:cubicBezTo>
                        <a:pt x="244354" y="68837"/>
                        <a:pt x="193596" y="18079"/>
                        <a:pt x="131216" y="18079"/>
                      </a:cubicBezTo>
                      <a:cubicBezTo>
                        <a:pt x="68837" y="18079"/>
                        <a:pt x="18078" y="68837"/>
                        <a:pt x="18078" y="131216"/>
                      </a:cubicBezTo>
                      <a:lnTo>
                        <a:pt x="18078" y="270005"/>
                      </a:lnTo>
                      <a:cubicBezTo>
                        <a:pt x="18078" y="274996"/>
                        <a:pt x="14030" y="279045"/>
                        <a:pt x="9049" y="279045"/>
                      </a:cubicBezTo>
                      <a:cubicBezTo>
                        <a:pt x="4048" y="279045"/>
                        <a:pt x="0" y="274996"/>
                        <a:pt x="0" y="270005"/>
                      </a:cubicBezTo>
                      <a:lnTo>
                        <a:pt x="0" y="131216"/>
                      </a:lnTo>
                      <a:cubicBezTo>
                        <a:pt x="0" y="58855"/>
                        <a:pt x="58865" y="0"/>
                        <a:pt x="131216" y="0"/>
                      </a:cubicBezTo>
                      <a:cubicBezTo>
                        <a:pt x="203578" y="0"/>
                        <a:pt x="262433" y="58864"/>
                        <a:pt x="262433" y="131216"/>
                      </a:cubicBezTo>
                      <a:lnTo>
                        <a:pt x="262433" y="270005"/>
                      </a:lnTo>
                      <a:cubicBezTo>
                        <a:pt x="262433" y="274996"/>
                        <a:pt x="258385" y="279045"/>
                        <a:pt x="253394" y="2790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6" name="Google Shape;4006;p1"/>
                <p:cNvSpPr/>
                <p:nvPr/>
              </p:nvSpPr>
              <p:spPr>
                <a:xfrm>
                  <a:off x="3023990" y="5522876"/>
                  <a:ext cx="74437" cy="62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37" h="62055" extrusionOk="0">
                      <a:moveTo>
                        <a:pt x="0" y="62056"/>
                      </a:moveTo>
                      <a:lnTo>
                        <a:pt x="37214" y="0"/>
                      </a:lnTo>
                      <a:lnTo>
                        <a:pt x="74438" y="6205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7" name="Google Shape;4007;p1"/>
                <p:cNvSpPr/>
                <p:nvPr/>
              </p:nvSpPr>
              <p:spPr>
                <a:xfrm>
                  <a:off x="2752528" y="5234592"/>
                  <a:ext cx="149685" cy="190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685" h="190109" extrusionOk="0">
                      <a:moveTo>
                        <a:pt x="0" y="29985"/>
                      </a:moveTo>
                      <a:cubicBezTo>
                        <a:pt x="0" y="10696"/>
                        <a:pt x="9906" y="0"/>
                        <a:pt x="28375" y="0"/>
                      </a:cubicBezTo>
                      <a:cubicBezTo>
                        <a:pt x="46853" y="0"/>
                        <a:pt x="56759" y="10696"/>
                        <a:pt x="56759" y="29985"/>
                      </a:cubicBezTo>
                      <a:lnTo>
                        <a:pt x="56759" y="91573"/>
                      </a:lnTo>
                      <a:cubicBezTo>
                        <a:pt x="56759" y="110861"/>
                        <a:pt x="46853" y="121568"/>
                        <a:pt x="28375" y="121568"/>
                      </a:cubicBezTo>
                      <a:cubicBezTo>
                        <a:pt x="9906" y="121568"/>
                        <a:pt x="0" y="110861"/>
                        <a:pt x="0" y="91573"/>
                      </a:cubicBezTo>
                      <a:lnTo>
                        <a:pt x="0" y="29985"/>
                      </a:lnTo>
                      <a:close/>
                      <a:moveTo>
                        <a:pt x="18745" y="92926"/>
                      </a:moveTo>
                      <a:cubicBezTo>
                        <a:pt x="18745" y="101222"/>
                        <a:pt x="22222" y="104699"/>
                        <a:pt x="28385" y="104699"/>
                      </a:cubicBezTo>
                      <a:cubicBezTo>
                        <a:pt x="34281" y="104699"/>
                        <a:pt x="38033" y="101222"/>
                        <a:pt x="38033" y="92926"/>
                      </a:cubicBezTo>
                      <a:lnTo>
                        <a:pt x="38033" y="28651"/>
                      </a:lnTo>
                      <a:cubicBezTo>
                        <a:pt x="38033" y="20345"/>
                        <a:pt x="34281" y="16869"/>
                        <a:pt x="28385" y="16869"/>
                      </a:cubicBezTo>
                      <a:cubicBezTo>
                        <a:pt x="22231" y="16869"/>
                        <a:pt x="18745" y="20345"/>
                        <a:pt x="18745" y="28651"/>
                      </a:cubicBezTo>
                      <a:lnTo>
                        <a:pt x="18745" y="92926"/>
                      </a:lnTo>
                      <a:close/>
                      <a:moveTo>
                        <a:pt x="102298" y="1333"/>
                      </a:moveTo>
                      <a:lnTo>
                        <a:pt x="119710" y="1333"/>
                      </a:lnTo>
                      <a:lnTo>
                        <a:pt x="45796" y="188785"/>
                      </a:lnTo>
                      <a:lnTo>
                        <a:pt x="28385" y="188785"/>
                      </a:lnTo>
                      <a:lnTo>
                        <a:pt x="102298" y="1333"/>
                      </a:lnTo>
                      <a:close/>
                      <a:moveTo>
                        <a:pt x="92916" y="98536"/>
                      </a:moveTo>
                      <a:cubicBezTo>
                        <a:pt x="92916" y="79267"/>
                        <a:pt x="102822" y="68542"/>
                        <a:pt x="121301" y="68542"/>
                      </a:cubicBezTo>
                      <a:cubicBezTo>
                        <a:pt x="139770" y="68542"/>
                        <a:pt x="149685" y="79267"/>
                        <a:pt x="149685" y="98536"/>
                      </a:cubicBezTo>
                      <a:lnTo>
                        <a:pt x="149685" y="160134"/>
                      </a:lnTo>
                      <a:cubicBezTo>
                        <a:pt x="149685" y="179403"/>
                        <a:pt x="139770" y="190109"/>
                        <a:pt x="121301" y="190109"/>
                      </a:cubicBezTo>
                      <a:cubicBezTo>
                        <a:pt x="102822" y="190109"/>
                        <a:pt x="92916" y="179403"/>
                        <a:pt x="92916" y="160134"/>
                      </a:cubicBezTo>
                      <a:lnTo>
                        <a:pt x="92916" y="98536"/>
                      </a:lnTo>
                      <a:close/>
                      <a:moveTo>
                        <a:pt x="111671" y="161468"/>
                      </a:moveTo>
                      <a:cubicBezTo>
                        <a:pt x="111671" y="169774"/>
                        <a:pt x="115148" y="173250"/>
                        <a:pt x="121310" y="173250"/>
                      </a:cubicBezTo>
                      <a:cubicBezTo>
                        <a:pt x="127206" y="173250"/>
                        <a:pt x="130950" y="169774"/>
                        <a:pt x="130950" y="161468"/>
                      </a:cubicBezTo>
                      <a:lnTo>
                        <a:pt x="130950" y="97203"/>
                      </a:lnTo>
                      <a:cubicBezTo>
                        <a:pt x="130950" y="88906"/>
                        <a:pt x="127206" y="85420"/>
                        <a:pt x="121310" y="85420"/>
                      </a:cubicBezTo>
                      <a:cubicBezTo>
                        <a:pt x="115148" y="85420"/>
                        <a:pt x="111671" y="88906"/>
                        <a:pt x="111671" y="97203"/>
                      </a:cubicBezTo>
                      <a:lnTo>
                        <a:pt x="111671" y="16146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08" name="Google Shape;4008;p1"/>
            <p:cNvGrpSpPr/>
            <p:nvPr/>
          </p:nvGrpSpPr>
          <p:grpSpPr>
            <a:xfrm>
              <a:off x="4673745" y="4716680"/>
              <a:ext cx="598416" cy="968702"/>
              <a:chOff x="4673745" y="4716680"/>
              <a:chExt cx="598416" cy="968702"/>
            </a:xfrm>
          </p:grpSpPr>
          <p:sp>
            <p:nvSpPr>
              <p:cNvPr id="4009" name="Google Shape;4009;p1"/>
              <p:cNvSpPr/>
              <p:nvPr/>
            </p:nvSpPr>
            <p:spPr>
              <a:xfrm>
                <a:off x="4673745" y="4716680"/>
                <a:ext cx="598416" cy="968702"/>
              </a:xfrm>
              <a:custGeom>
                <a:avLst/>
                <a:gdLst/>
                <a:ahLst/>
                <a:cxnLst/>
                <a:rect l="l" t="t" r="r" b="b"/>
                <a:pathLst>
                  <a:path w="598416" h="968702" extrusionOk="0">
                    <a:moveTo>
                      <a:pt x="537709" y="551964"/>
                    </a:moveTo>
                    <a:cubicBezTo>
                      <a:pt x="533784" y="544887"/>
                      <a:pt x="527622" y="539344"/>
                      <a:pt x="520173" y="536191"/>
                    </a:cubicBezTo>
                    <a:lnTo>
                      <a:pt x="337027" y="458572"/>
                    </a:lnTo>
                    <a:lnTo>
                      <a:pt x="469281" y="248098"/>
                    </a:lnTo>
                    <a:cubicBezTo>
                      <a:pt x="476282" y="236954"/>
                      <a:pt x="476682" y="222885"/>
                      <a:pt x="470310" y="211369"/>
                    </a:cubicBezTo>
                    <a:cubicBezTo>
                      <a:pt x="463947" y="199844"/>
                      <a:pt x="451822" y="192691"/>
                      <a:pt x="438658" y="192691"/>
                    </a:cubicBezTo>
                    <a:lnTo>
                      <a:pt x="411845" y="192691"/>
                    </a:lnTo>
                    <a:lnTo>
                      <a:pt x="411845" y="36176"/>
                    </a:lnTo>
                    <a:cubicBezTo>
                      <a:pt x="411845" y="16193"/>
                      <a:pt x="395653" y="0"/>
                      <a:pt x="375670" y="0"/>
                    </a:cubicBezTo>
                    <a:lnTo>
                      <a:pt x="222745" y="0"/>
                    </a:lnTo>
                    <a:cubicBezTo>
                      <a:pt x="202762" y="0"/>
                      <a:pt x="186569" y="16193"/>
                      <a:pt x="186569" y="36176"/>
                    </a:cubicBezTo>
                    <a:lnTo>
                      <a:pt x="186569" y="192691"/>
                    </a:lnTo>
                    <a:lnTo>
                      <a:pt x="159757" y="192691"/>
                    </a:lnTo>
                    <a:cubicBezTo>
                      <a:pt x="146593" y="192691"/>
                      <a:pt x="134468" y="199844"/>
                      <a:pt x="128105" y="211369"/>
                    </a:cubicBezTo>
                    <a:cubicBezTo>
                      <a:pt x="121733" y="222885"/>
                      <a:pt x="122133" y="236954"/>
                      <a:pt x="129134" y="248098"/>
                    </a:cubicBezTo>
                    <a:lnTo>
                      <a:pt x="261388" y="458572"/>
                    </a:lnTo>
                    <a:lnTo>
                      <a:pt x="78242" y="536191"/>
                    </a:lnTo>
                    <a:cubicBezTo>
                      <a:pt x="70803" y="539344"/>
                      <a:pt x="64631" y="544887"/>
                      <a:pt x="60706" y="551964"/>
                    </a:cubicBezTo>
                    <a:lnTo>
                      <a:pt x="4537" y="653339"/>
                    </a:lnTo>
                    <a:cubicBezTo>
                      <a:pt x="-5074" y="670684"/>
                      <a:pt x="1080" y="692534"/>
                      <a:pt x="18311" y="702326"/>
                    </a:cubicBezTo>
                    <a:lnTo>
                      <a:pt x="54448" y="722843"/>
                    </a:lnTo>
                    <a:lnTo>
                      <a:pt x="53429" y="812245"/>
                    </a:lnTo>
                    <a:cubicBezTo>
                      <a:pt x="53277" y="825360"/>
                      <a:pt x="60259" y="837543"/>
                      <a:pt x="71641" y="844049"/>
                    </a:cubicBezTo>
                    <a:lnTo>
                      <a:pt x="281239" y="963930"/>
                    </a:lnTo>
                    <a:cubicBezTo>
                      <a:pt x="286801" y="967112"/>
                      <a:pt x="293002" y="968702"/>
                      <a:pt x="299203" y="968702"/>
                    </a:cubicBezTo>
                    <a:cubicBezTo>
                      <a:pt x="305394" y="968702"/>
                      <a:pt x="311604" y="967112"/>
                      <a:pt x="317157" y="963930"/>
                    </a:cubicBezTo>
                    <a:lnTo>
                      <a:pt x="526755" y="844058"/>
                    </a:lnTo>
                    <a:cubicBezTo>
                      <a:pt x="538147" y="837543"/>
                      <a:pt x="545129" y="825360"/>
                      <a:pt x="544976" y="812245"/>
                    </a:cubicBezTo>
                    <a:lnTo>
                      <a:pt x="543967" y="722843"/>
                    </a:lnTo>
                    <a:lnTo>
                      <a:pt x="580104" y="702326"/>
                    </a:lnTo>
                    <a:cubicBezTo>
                      <a:pt x="597345" y="692534"/>
                      <a:pt x="603488" y="670684"/>
                      <a:pt x="593878" y="653339"/>
                    </a:cubicBezTo>
                    <a:lnTo>
                      <a:pt x="537709" y="551964"/>
                    </a:lnTo>
                    <a:close/>
                  </a:path>
                </a:pathLst>
              </a:custGeom>
              <a:solidFill>
                <a:srgbClr val="FDE6C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10" name="Google Shape;4010;p1"/>
              <p:cNvGrpSpPr/>
              <p:nvPr/>
            </p:nvGrpSpPr>
            <p:grpSpPr>
              <a:xfrm>
                <a:off x="4709925" y="4752856"/>
                <a:ext cx="526056" cy="896349"/>
                <a:chOff x="4709925" y="4752856"/>
                <a:chExt cx="526056" cy="896349"/>
              </a:xfrm>
            </p:grpSpPr>
            <p:grpSp>
              <p:nvGrpSpPr>
                <p:cNvPr id="4011" name="Google Shape;4011;p1"/>
                <p:cNvGrpSpPr/>
                <p:nvPr/>
              </p:nvGrpSpPr>
              <p:grpSpPr>
                <a:xfrm>
                  <a:off x="4709925" y="5198502"/>
                  <a:ext cx="526056" cy="450703"/>
                  <a:chOff x="4709925" y="5198502"/>
                  <a:chExt cx="526056" cy="450703"/>
                </a:xfrm>
              </p:grpSpPr>
              <p:sp>
                <p:nvSpPr>
                  <p:cNvPr id="4012" name="Google Shape;4012;p1"/>
                  <p:cNvSpPr/>
                  <p:nvPr/>
                </p:nvSpPr>
                <p:spPr>
                  <a:xfrm>
                    <a:off x="4766103" y="5198502"/>
                    <a:ext cx="206854" cy="210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854" h="210959" extrusionOk="0">
                        <a:moveTo>
                          <a:pt x="206855" y="0"/>
                        </a:moveTo>
                        <a:lnTo>
                          <a:pt x="0" y="87668"/>
                        </a:lnTo>
                        <a:lnTo>
                          <a:pt x="0" y="173974"/>
                        </a:lnTo>
                        <a:lnTo>
                          <a:pt x="206855" y="210960"/>
                        </a:lnTo>
                        <a:close/>
                      </a:path>
                    </a:pathLst>
                  </a:custGeom>
                  <a:solidFill>
                    <a:srgbClr val="C76C0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13" name="Google Shape;4013;p1"/>
                  <p:cNvSpPr/>
                  <p:nvPr/>
                </p:nvSpPr>
                <p:spPr>
                  <a:xfrm>
                    <a:off x="4972958" y="5198502"/>
                    <a:ext cx="206844" cy="210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844" h="210959" extrusionOk="0">
                        <a:moveTo>
                          <a:pt x="0" y="0"/>
                        </a:moveTo>
                        <a:lnTo>
                          <a:pt x="206845" y="87668"/>
                        </a:lnTo>
                        <a:lnTo>
                          <a:pt x="206845" y="173974"/>
                        </a:lnTo>
                        <a:lnTo>
                          <a:pt x="0" y="21096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4014" name="Google Shape;4014;p1"/>
                  <p:cNvGrpSpPr/>
                  <p:nvPr/>
                </p:nvGrpSpPr>
                <p:grpSpPr>
                  <a:xfrm>
                    <a:off x="4709925" y="5286170"/>
                    <a:ext cx="263032" cy="363035"/>
                    <a:chOff x="4709925" y="5286170"/>
                    <a:chExt cx="263032" cy="363035"/>
                  </a:xfrm>
                </p:grpSpPr>
                <p:sp>
                  <p:nvSpPr>
                    <p:cNvPr id="4015" name="Google Shape;4015;p1"/>
                    <p:cNvSpPr/>
                    <p:nvPr/>
                  </p:nvSpPr>
                  <p:spPr>
                    <a:xfrm>
                      <a:off x="4763360" y="5286170"/>
                      <a:ext cx="209597" cy="3630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597" h="363035" extrusionOk="0">
                          <a:moveTo>
                            <a:pt x="209598" y="123292"/>
                          </a:moveTo>
                          <a:lnTo>
                            <a:pt x="209598" y="363036"/>
                          </a:lnTo>
                          <a:lnTo>
                            <a:pt x="0" y="243164"/>
                          </a:lnTo>
                          <a:lnTo>
                            <a:pt x="2743" y="0"/>
                          </a:lnTo>
                          <a:close/>
                        </a:path>
                      </a:pathLst>
                    </a:custGeom>
                    <a:solidFill>
                      <a:srgbClr val="C76C0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016" name="Google Shape;4016;p1"/>
                    <p:cNvSpPr/>
                    <p:nvPr/>
                  </p:nvSpPr>
                  <p:spPr>
                    <a:xfrm>
                      <a:off x="4827882" y="5322994"/>
                      <a:ext cx="50454" cy="2720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454" h="272090" extrusionOk="0">
                          <a:moveTo>
                            <a:pt x="0" y="243249"/>
                          </a:moveTo>
                          <a:lnTo>
                            <a:pt x="50454" y="272091"/>
                          </a:lnTo>
                          <a:lnTo>
                            <a:pt x="50454" y="3007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017" name="Google Shape;4017;p1"/>
                    <p:cNvSpPr/>
                    <p:nvPr/>
                  </p:nvSpPr>
                  <p:spPr>
                    <a:xfrm>
                      <a:off x="4709925" y="5286170"/>
                      <a:ext cx="263032" cy="2180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3032" h="218093" extrusionOk="0">
                          <a:moveTo>
                            <a:pt x="56178" y="0"/>
                          </a:moveTo>
                          <a:lnTo>
                            <a:pt x="0" y="101375"/>
                          </a:lnTo>
                          <a:lnTo>
                            <a:pt x="205492" y="218094"/>
                          </a:lnTo>
                          <a:lnTo>
                            <a:pt x="263033" y="123292"/>
                          </a:lnTo>
                          <a:close/>
                        </a:path>
                      </a:pathLst>
                    </a:custGeom>
                    <a:solidFill>
                      <a:srgbClr val="F2961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4018" name="Google Shape;4018;p1"/>
                  <p:cNvGrpSpPr/>
                  <p:nvPr/>
                </p:nvGrpSpPr>
                <p:grpSpPr>
                  <a:xfrm>
                    <a:off x="4972958" y="5286170"/>
                    <a:ext cx="263023" cy="363035"/>
                    <a:chOff x="4972958" y="5286170"/>
                    <a:chExt cx="263023" cy="363035"/>
                  </a:xfrm>
                </p:grpSpPr>
                <p:sp>
                  <p:nvSpPr>
                    <p:cNvPr id="4019" name="Google Shape;4019;p1"/>
                    <p:cNvSpPr/>
                    <p:nvPr/>
                  </p:nvSpPr>
                  <p:spPr>
                    <a:xfrm>
                      <a:off x="4972958" y="5286170"/>
                      <a:ext cx="209588" cy="3630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588" h="363035" extrusionOk="0">
                          <a:moveTo>
                            <a:pt x="0" y="123292"/>
                          </a:moveTo>
                          <a:lnTo>
                            <a:pt x="0" y="363036"/>
                          </a:lnTo>
                          <a:lnTo>
                            <a:pt x="209588" y="243164"/>
                          </a:lnTo>
                          <a:lnTo>
                            <a:pt x="206845" y="0"/>
                          </a:lnTo>
                          <a:close/>
                        </a:path>
                      </a:pathLst>
                    </a:custGeom>
                    <a:solidFill>
                      <a:srgbClr val="C76C0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020" name="Google Shape;4020;p1"/>
                    <p:cNvSpPr/>
                    <p:nvPr/>
                  </p:nvSpPr>
                  <p:spPr>
                    <a:xfrm>
                      <a:off x="5067579" y="5322994"/>
                      <a:ext cx="50453" cy="2720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453" h="272090" extrusionOk="0">
                          <a:moveTo>
                            <a:pt x="0" y="272091"/>
                          </a:moveTo>
                          <a:lnTo>
                            <a:pt x="50454" y="243230"/>
                          </a:lnTo>
                          <a:lnTo>
                            <a:pt x="50454" y="0"/>
                          </a:lnTo>
                          <a:lnTo>
                            <a:pt x="0" y="3006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021" name="Google Shape;4021;p1"/>
                    <p:cNvSpPr/>
                    <p:nvPr/>
                  </p:nvSpPr>
                  <p:spPr>
                    <a:xfrm>
                      <a:off x="4972958" y="5286170"/>
                      <a:ext cx="263023" cy="2180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3023" h="218093" extrusionOk="0">
                          <a:moveTo>
                            <a:pt x="206845" y="0"/>
                          </a:moveTo>
                          <a:lnTo>
                            <a:pt x="263023" y="101375"/>
                          </a:lnTo>
                          <a:lnTo>
                            <a:pt x="57540" y="218094"/>
                          </a:lnTo>
                          <a:lnTo>
                            <a:pt x="0" y="123292"/>
                          </a:lnTo>
                          <a:close/>
                        </a:path>
                      </a:pathLst>
                    </a:custGeom>
                    <a:solidFill>
                      <a:srgbClr val="C2780E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4022" name="Google Shape;4022;p1"/>
                <p:cNvSpPr/>
                <p:nvPr/>
              </p:nvSpPr>
              <p:spPr>
                <a:xfrm>
                  <a:off x="4833502" y="4752856"/>
                  <a:ext cx="278901" cy="41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901" h="414613" extrusionOk="0">
                      <a:moveTo>
                        <a:pt x="215913" y="192681"/>
                      </a:moveTo>
                      <a:lnTo>
                        <a:pt x="215913" y="0"/>
                      </a:lnTo>
                      <a:lnTo>
                        <a:pt x="62989" y="0"/>
                      </a:lnTo>
                      <a:lnTo>
                        <a:pt x="62989" y="192681"/>
                      </a:lnTo>
                      <a:lnTo>
                        <a:pt x="0" y="192681"/>
                      </a:lnTo>
                      <a:lnTo>
                        <a:pt x="139455" y="414614"/>
                      </a:lnTo>
                      <a:lnTo>
                        <a:pt x="278901" y="19268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3" name="Google Shape;4023;p1"/>
                <p:cNvSpPr/>
                <p:nvPr/>
              </p:nvSpPr>
              <p:spPr>
                <a:xfrm>
                  <a:off x="4913922" y="4905894"/>
                  <a:ext cx="118062" cy="108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62" h="108518" extrusionOk="0">
                      <a:moveTo>
                        <a:pt x="49749" y="31328"/>
                      </a:moveTo>
                      <a:cubicBezTo>
                        <a:pt x="49749" y="53454"/>
                        <a:pt x="38128" y="64446"/>
                        <a:pt x="24546" y="64446"/>
                      </a:cubicBezTo>
                      <a:cubicBezTo>
                        <a:pt x="11468" y="64446"/>
                        <a:pt x="162" y="53940"/>
                        <a:pt x="0" y="32795"/>
                      </a:cubicBezTo>
                      <a:cubicBezTo>
                        <a:pt x="0" y="11792"/>
                        <a:pt x="11468" y="19"/>
                        <a:pt x="25365" y="19"/>
                      </a:cubicBezTo>
                      <a:cubicBezTo>
                        <a:pt x="40062" y="10"/>
                        <a:pt x="49749" y="11306"/>
                        <a:pt x="49749" y="31328"/>
                      </a:cubicBezTo>
                      <a:close/>
                      <a:moveTo>
                        <a:pt x="11306" y="32299"/>
                      </a:moveTo>
                      <a:cubicBezTo>
                        <a:pt x="11001" y="45691"/>
                        <a:pt x="15992" y="55883"/>
                        <a:pt x="24889" y="55883"/>
                      </a:cubicBezTo>
                      <a:cubicBezTo>
                        <a:pt x="34242" y="55883"/>
                        <a:pt x="38443" y="45863"/>
                        <a:pt x="38443" y="31975"/>
                      </a:cubicBezTo>
                      <a:cubicBezTo>
                        <a:pt x="38443" y="19222"/>
                        <a:pt x="34728" y="8553"/>
                        <a:pt x="24889" y="8553"/>
                      </a:cubicBezTo>
                      <a:cubicBezTo>
                        <a:pt x="15992" y="8553"/>
                        <a:pt x="11306" y="19060"/>
                        <a:pt x="11306" y="32299"/>
                      </a:cubicBezTo>
                      <a:close/>
                      <a:moveTo>
                        <a:pt x="23584" y="108518"/>
                      </a:moveTo>
                      <a:lnTo>
                        <a:pt x="85277" y="0"/>
                      </a:lnTo>
                      <a:lnTo>
                        <a:pt x="94326" y="0"/>
                      </a:lnTo>
                      <a:lnTo>
                        <a:pt x="32613" y="108518"/>
                      </a:lnTo>
                      <a:lnTo>
                        <a:pt x="23584" y="108518"/>
                      </a:lnTo>
                      <a:close/>
                      <a:moveTo>
                        <a:pt x="118062" y="74781"/>
                      </a:moveTo>
                      <a:cubicBezTo>
                        <a:pt x="118062" y="96907"/>
                        <a:pt x="106442" y="107890"/>
                        <a:pt x="93021" y="107890"/>
                      </a:cubicBezTo>
                      <a:cubicBezTo>
                        <a:pt x="79953" y="107890"/>
                        <a:pt x="68647" y="97384"/>
                        <a:pt x="68485" y="76390"/>
                      </a:cubicBezTo>
                      <a:cubicBezTo>
                        <a:pt x="68485" y="55235"/>
                        <a:pt x="79953" y="43453"/>
                        <a:pt x="93840" y="43453"/>
                      </a:cubicBezTo>
                      <a:cubicBezTo>
                        <a:pt x="108528" y="43444"/>
                        <a:pt x="118062" y="54750"/>
                        <a:pt x="118062" y="74781"/>
                      </a:cubicBezTo>
                      <a:close/>
                      <a:moveTo>
                        <a:pt x="79629" y="75743"/>
                      </a:moveTo>
                      <a:cubicBezTo>
                        <a:pt x="79457" y="89145"/>
                        <a:pt x="84629" y="99317"/>
                        <a:pt x="93354" y="99317"/>
                      </a:cubicBezTo>
                      <a:cubicBezTo>
                        <a:pt x="102718" y="99317"/>
                        <a:pt x="106927" y="89297"/>
                        <a:pt x="106927" y="75419"/>
                      </a:cubicBezTo>
                      <a:cubicBezTo>
                        <a:pt x="106927" y="62646"/>
                        <a:pt x="103203" y="51997"/>
                        <a:pt x="93354" y="51997"/>
                      </a:cubicBezTo>
                      <a:cubicBezTo>
                        <a:pt x="84468" y="52006"/>
                        <a:pt x="79629" y="62494"/>
                        <a:pt x="79629" y="757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24" name="Google Shape;4024;p1"/>
            <p:cNvGrpSpPr/>
            <p:nvPr/>
          </p:nvGrpSpPr>
          <p:grpSpPr>
            <a:xfrm>
              <a:off x="4628429" y="2527216"/>
              <a:ext cx="710060" cy="582110"/>
              <a:chOff x="4628429" y="2527216"/>
              <a:chExt cx="710060" cy="582110"/>
            </a:xfrm>
          </p:grpSpPr>
          <p:sp>
            <p:nvSpPr>
              <p:cNvPr id="4025" name="Google Shape;4025;p1"/>
              <p:cNvSpPr/>
              <p:nvPr/>
            </p:nvSpPr>
            <p:spPr>
              <a:xfrm>
                <a:off x="4628429" y="2527216"/>
                <a:ext cx="710060" cy="582110"/>
              </a:xfrm>
              <a:custGeom>
                <a:avLst/>
                <a:gdLst/>
                <a:ahLst/>
                <a:cxnLst/>
                <a:rect l="l" t="t" r="r" b="b"/>
                <a:pathLst>
                  <a:path w="710060" h="582110" extrusionOk="0">
                    <a:moveTo>
                      <a:pt x="94488" y="453190"/>
                    </a:moveTo>
                    <a:cubicBezTo>
                      <a:pt x="87125" y="465858"/>
                      <a:pt x="82839" y="480508"/>
                      <a:pt x="82839" y="496186"/>
                    </a:cubicBezTo>
                    <a:cubicBezTo>
                      <a:pt x="82839" y="543573"/>
                      <a:pt x="121396" y="582111"/>
                      <a:pt x="168774" y="582111"/>
                    </a:cubicBezTo>
                    <a:cubicBezTo>
                      <a:pt x="216151" y="582111"/>
                      <a:pt x="254689" y="543563"/>
                      <a:pt x="254689" y="496186"/>
                    </a:cubicBezTo>
                    <a:cubicBezTo>
                      <a:pt x="254689" y="480508"/>
                      <a:pt x="250412" y="465858"/>
                      <a:pt x="243050" y="453190"/>
                    </a:cubicBezTo>
                    <a:lnTo>
                      <a:pt x="288865" y="453190"/>
                    </a:lnTo>
                    <a:cubicBezTo>
                      <a:pt x="281512" y="465858"/>
                      <a:pt x="277216" y="480508"/>
                      <a:pt x="277216" y="496186"/>
                    </a:cubicBezTo>
                    <a:cubicBezTo>
                      <a:pt x="277216" y="543573"/>
                      <a:pt x="315773" y="582111"/>
                      <a:pt x="363141" y="582111"/>
                    </a:cubicBezTo>
                    <a:cubicBezTo>
                      <a:pt x="410518" y="582111"/>
                      <a:pt x="449066" y="543563"/>
                      <a:pt x="449066" y="496186"/>
                    </a:cubicBezTo>
                    <a:cubicBezTo>
                      <a:pt x="449066" y="480508"/>
                      <a:pt x="444780" y="465858"/>
                      <a:pt x="437417" y="453190"/>
                    </a:cubicBezTo>
                    <a:lnTo>
                      <a:pt x="458010" y="453190"/>
                    </a:lnTo>
                    <a:cubicBezTo>
                      <a:pt x="486499" y="453190"/>
                      <a:pt x="511045" y="431930"/>
                      <a:pt x="515084" y="403736"/>
                    </a:cubicBezTo>
                    <a:lnTo>
                      <a:pt x="556565" y="115348"/>
                    </a:lnTo>
                    <a:lnTo>
                      <a:pt x="652386" y="115348"/>
                    </a:lnTo>
                    <a:cubicBezTo>
                      <a:pt x="684191" y="115348"/>
                      <a:pt x="710060" y="89468"/>
                      <a:pt x="710060" y="57674"/>
                    </a:cubicBezTo>
                    <a:cubicBezTo>
                      <a:pt x="710060" y="25870"/>
                      <a:pt x="684191" y="0"/>
                      <a:pt x="652386" y="0"/>
                    </a:cubicBezTo>
                    <a:lnTo>
                      <a:pt x="506597" y="0"/>
                    </a:lnTo>
                    <a:cubicBezTo>
                      <a:pt x="478107" y="0"/>
                      <a:pt x="453571" y="21260"/>
                      <a:pt x="449523" y="49444"/>
                    </a:cubicBezTo>
                    <a:lnTo>
                      <a:pt x="446427" y="70914"/>
                    </a:lnTo>
                    <a:lnTo>
                      <a:pt x="45396" y="70914"/>
                    </a:lnTo>
                    <a:cubicBezTo>
                      <a:pt x="34957" y="70914"/>
                      <a:pt x="25041" y="75409"/>
                      <a:pt x="18174" y="83258"/>
                    </a:cubicBezTo>
                    <a:cubicBezTo>
                      <a:pt x="11306" y="91097"/>
                      <a:pt x="8163" y="101527"/>
                      <a:pt x="9544" y="111871"/>
                    </a:cubicBezTo>
                    <a:lnTo>
                      <a:pt x="40034" y="340604"/>
                    </a:lnTo>
                    <a:cubicBezTo>
                      <a:pt x="16831" y="348072"/>
                      <a:pt x="0" y="369865"/>
                      <a:pt x="0" y="395526"/>
                    </a:cubicBezTo>
                    <a:cubicBezTo>
                      <a:pt x="0" y="427330"/>
                      <a:pt x="25870" y="453199"/>
                      <a:pt x="57674" y="453199"/>
                    </a:cubicBezTo>
                    <a:lnTo>
                      <a:pt x="94488" y="4531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26" name="Google Shape;4026;p1"/>
              <p:cNvGrpSpPr/>
              <p:nvPr/>
            </p:nvGrpSpPr>
            <p:grpSpPr>
              <a:xfrm>
                <a:off x="4664614" y="2563382"/>
                <a:ext cx="637708" cy="509778"/>
                <a:chOff x="4664614" y="2563382"/>
                <a:chExt cx="637708" cy="509778"/>
              </a:xfrm>
            </p:grpSpPr>
            <p:sp>
              <p:nvSpPr>
                <p:cNvPr id="4027" name="Google Shape;4027;p1"/>
                <p:cNvSpPr/>
                <p:nvPr/>
              </p:nvSpPr>
              <p:spPr>
                <a:xfrm>
                  <a:off x="4664614" y="2563382"/>
                  <a:ext cx="637708" cy="38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708" h="380847" extrusionOk="0">
                      <a:moveTo>
                        <a:pt x="616210" y="0"/>
                      </a:moveTo>
                      <a:lnTo>
                        <a:pt x="470421" y="0"/>
                      </a:lnTo>
                      <a:cubicBezTo>
                        <a:pt x="459734" y="0"/>
                        <a:pt x="450666" y="7849"/>
                        <a:pt x="449151" y="18431"/>
                      </a:cubicBezTo>
                      <a:lnTo>
                        <a:pt x="441598" y="70923"/>
                      </a:lnTo>
                      <a:lnTo>
                        <a:pt x="9230" y="70923"/>
                      </a:lnTo>
                      <a:lnTo>
                        <a:pt x="44815" y="337842"/>
                      </a:lnTo>
                      <a:lnTo>
                        <a:pt x="21498" y="337842"/>
                      </a:lnTo>
                      <a:cubicBezTo>
                        <a:pt x="9630" y="337842"/>
                        <a:pt x="0" y="347491"/>
                        <a:pt x="0" y="359350"/>
                      </a:cubicBezTo>
                      <a:cubicBezTo>
                        <a:pt x="0" y="371227"/>
                        <a:pt x="9630" y="380848"/>
                        <a:pt x="21498" y="380848"/>
                      </a:cubicBezTo>
                      <a:lnTo>
                        <a:pt x="421824" y="380848"/>
                      </a:lnTo>
                      <a:cubicBezTo>
                        <a:pt x="432511" y="380848"/>
                        <a:pt x="441579" y="372999"/>
                        <a:pt x="443094" y="362417"/>
                      </a:cubicBezTo>
                      <a:lnTo>
                        <a:pt x="489033" y="42996"/>
                      </a:lnTo>
                      <a:lnTo>
                        <a:pt x="616210" y="42996"/>
                      </a:lnTo>
                      <a:cubicBezTo>
                        <a:pt x="628079" y="42996"/>
                        <a:pt x="637708" y="33376"/>
                        <a:pt x="637708" y="21498"/>
                      </a:cubicBezTo>
                      <a:cubicBezTo>
                        <a:pt x="637708" y="9630"/>
                        <a:pt x="628079" y="0"/>
                        <a:pt x="616210" y="0"/>
                      </a:cubicBezTo>
                      <a:close/>
                      <a:moveTo>
                        <a:pt x="46139" y="185176"/>
                      </a:moveTo>
                      <a:lnTo>
                        <a:pt x="121825" y="185176"/>
                      </a:lnTo>
                      <a:lnTo>
                        <a:pt x="121825" y="267605"/>
                      </a:lnTo>
                      <a:lnTo>
                        <a:pt x="57122" y="267605"/>
                      </a:lnTo>
                      <a:lnTo>
                        <a:pt x="46139" y="185176"/>
                      </a:lnTo>
                      <a:close/>
                      <a:moveTo>
                        <a:pt x="143323" y="185176"/>
                      </a:moveTo>
                      <a:lnTo>
                        <a:pt x="218999" y="185176"/>
                      </a:lnTo>
                      <a:lnTo>
                        <a:pt x="218999" y="267605"/>
                      </a:lnTo>
                      <a:lnTo>
                        <a:pt x="143323" y="267605"/>
                      </a:lnTo>
                      <a:lnTo>
                        <a:pt x="143323" y="185176"/>
                      </a:lnTo>
                      <a:close/>
                      <a:moveTo>
                        <a:pt x="413309" y="267605"/>
                      </a:moveTo>
                      <a:lnTo>
                        <a:pt x="337699" y="267605"/>
                      </a:lnTo>
                      <a:lnTo>
                        <a:pt x="337699" y="185176"/>
                      </a:lnTo>
                      <a:lnTo>
                        <a:pt x="425158" y="185176"/>
                      </a:lnTo>
                      <a:lnTo>
                        <a:pt x="413309" y="267605"/>
                      </a:lnTo>
                      <a:close/>
                      <a:moveTo>
                        <a:pt x="240506" y="337842"/>
                      </a:moveTo>
                      <a:lnTo>
                        <a:pt x="240506" y="289103"/>
                      </a:lnTo>
                      <a:lnTo>
                        <a:pt x="316192" y="289103"/>
                      </a:lnTo>
                      <a:lnTo>
                        <a:pt x="316192" y="337842"/>
                      </a:lnTo>
                      <a:lnTo>
                        <a:pt x="240506" y="337842"/>
                      </a:lnTo>
                      <a:close/>
                      <a:moveTo>
                        <a:pt x="337709" y="337842"/>
                      </a:moveTo>
                      <a:lnTo>
                        <a:pt x="337709" y="289103"/>
                      </a:lnTo>
                      <a:lnTo>
                        <a:pt x="410213" y="289103"/>
                      </a:lnTo>
                      <a:lnTo>
                        <a:pt x="403203" y="337842"/>
                      </a:lnTo>
                      <a:lnTo>
                        <a:pt x="337709" y="337842"/>
                      </a:lnTo>
                      <a:close/>
                      <a:moveTo>
                        <a:pt x="316201" y="267605"/>
                      </a:moveTo>
                      <a:lnTo>
                        <a:pt x="240516" y="267605"/>
                      </a:lnTo>
                      <a:lnTo>
                        <a:pt x="240516" y="185176"/>
                      </a:lnTo>
                      <a:lnTo>
                        <a:pt x="316201" y="185176"/>
                      </a:lnTo>
                      <a:lnTo>
                        <a:pt x="316201" y="267605"/>
                      </a:lnTo>
                      <a:close/>
                      <a:moveTo>
                        <a:pt x="240506" y="163678"/>
                      </a:moveTo>
                      <a:lnTo>
                        <a:pt x="240506" y="92421"/>
                      </a:lnTo>
                      <a:lnTo>
                        <a:pt x="316192" y="92421"/>
                      </a:lnTo>
                      <a:lnTo>
                        <a:pt x="316192" y="163678"/>
                      </a:lnTo>
                      <a:lnTo>
                        <a:pt x="240506" y="163678"/>
                      </a:lnTo>
                      <a:close/>
                      <a:moveTo>
                        <a:pt x="219008" y="163678"/>
                      </a:moveTo>
                      <a:lnTo>
                        <a:pt x="143332" y="163678"/>
                      </a:lnTo>
                      <a:lnTo>
                        <a:pt x="143332" y="92421"/>
                      </a:lnTo>
                      <a:lnTo>
                        <a:pt x="219008" y="92421"/>
                      </a:lnTo>
                      <a:lnTo>
                        <a:pt x="219008" y="163678"/>
                      </a:lnTo>
                      <a:close/>
                      <a:moveTo>
                        <a:pt x="219008" y="289103"/>
                      </a:moveTo>
                      <a:lnTo>
                        <a:pt x="219008" y="337842"/>
                      </a:lnTo>
                      <a:lnTo>
                        <a:pt x="143332" y="337842"/>
                      </a:lnTo>
                      <a:lnTo>
                        <a:pt x="143332" y="289103"/>
                      </a:lnTo>
                      <a:lnTo>
                        <a:pt x="219008" y="289103"/>
                      </a:lnTo>
                      <a:close/>
                      <a:moveTo>
                        <a:pt x="428244" y="163678"/>
                      </a:moveTo>
                      <a:lnTo>
                        <a:pt x="337699" y="163678"/>
                      </a:lnTo>
                      <a:lnTo>
                        <a:pt x="337699" y="92421"/>
                      </a:lnTo>
                      <a:lnTo>
                        <a:pt x="438493" y="92421"/>
                      </a:lnTo>
                      <a:lnTo>
                        <a:pt x="428244" y="163678"/>
                      </a:lnTo>
                      <a:close/>
                      <a:moveTo>
                        <a:pt x="121825" y="92412"/>
                      </a:moveTo>
                      <a:lnTo>
                        <a:pt x="121825" y="163668"/>
                      </a:lnTo>
                      <a:lnTo>
                        <a:pt x="43272" y="163668"/>
                      </a:lnTo>
                      <a:lnTo>
                        <a:pt x="33776" y="92412"/>
                      </a:lnTo>
                      <a:lnTo>
                        <a:pt x="121825" y="92412"/>
                      </a:lnTo>
                      <a:close/>
                      <a:moveTo>
                        <a:pt x="59998" y="289103"/>
                      </a:moveTo>
                      <a:lnTo>
                        <a:pt x="121825" y="289103"/>
                      </a:lnTo>
                      <a:lnTo>
                        <a:pt x="121825" y="337842"/>
                      </a:lnTo>
                      <a:lnTo>
                        <a:pt x="66494" y="337842"/>
                      </a:lnTo>
                      <a:lnTo>
                        <a:pt x="59998" y="2891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8" name="Google Shape;4028;p1"/>
                <p:cNvSpPr/>
                <p:nvPr/>
              </p:nvSpPr>
              <p:spPr>
                <a:xfrm>
                  <a:off x="4747434" y="2973643"/>
                  <a:ext cx="99497" cy="99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97" h="99517" extrusionOk="0">
                      <a:moveTo>
                        <a:pt x="49759" y="0"/>
                      </a:moveTo>
                      <a:cubicBezTo>
                        <a:pt x="22279" y="0"/>
                        <a:pt x="0" y="22269"/>
                        <a:pt x="0" y="49759"/>
                      </a:cubicBezTo>
                      <a:cubicBezTo>
                        <a:pt x="0" y="77248"/>
                        <a:pt x="22279" y="99517"/>
                        <a:pt x="49759" y="99517"/>
                      </a:cubicBezTo>
                      <a:cubicBezTo>
                        <a:pt x="77229" y="99517"/>
                        <a:pt x="99498" y="77248"/>
                        <a:pt x="99498" y="49759"/>
                      </a:cubicBezTo>
                      <a:cubicBezTo>
                        <a:pt x="99498" y="22269"/>
                        <a:pt x="77229" y="0"/>
                        <a:pt x="49759" y="0"/>
                      </a:cubicBezTo>
                      <a:close/>
                    </a:path>
                  </a:pathLst>
                </a:custGeom>
                <a:solidFill>
                  <a:srgbClr val="FABC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9" name="Google Shape;4029;p1"/>
                <p:cNvSpPr/>
                <p:nvPr/>
              </p:nvSpPr>
              <p:spPr>
                <a:xfrm>
                  <a:off x="4941811" y="2973643"/>
                  <a:ext cx="99507" cy="99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07" h="99517" extrusionOk="0">
                      <a:moveTo>
                        <a:pt x="49759" y="0"/>
                      </a:moveTo>
                      <a:cubicBezTo>
                        <a:pt x="22279" y="0"/>
                        <a:pt x="0" y="22269"/>
                        <a:pt x="0" y="49759"/>
                      </a:cubicBezTo>
                      <a:cubicBezTo>
                        <a:pt x="0" y="77248"/>
                        <a:pt x="22279" y="99517"/>
                        <a:pt x="49759" y="99517"/>
                      </a:cubicBezTo>
                      <a:cubicBezTo>
                        <a:pt x="77229" y="99517"/>
                        <a:pt x="99508" y="77248"/>
                        <a:pt x="99508" y="49759"/>
                      </a:cubicBezTo>
                      <a:cubicBezTo>
                        <a:pt x="99498" y="22269"/>
                        <a:pt x="77219" y="0"/>
                        <a:pt x="49759" y="0"/>
                      </a:cubicBezTo>
                      <a:close/>
                    </a:path>
                  </a:pathLst>
                </a:custGeom>
                <a:solidFill>
                  <a:srgbClr val="FABC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30" name="Google Shape;4030;p1"/>
            <p:cNvGrpSpPr/>
            <p:nvPr/>
          </p:nvGrpSpPr>
          <p:grpSpPr>
            <a:xfrm>
              <a:off x="2519203" y="2491192"/>
              <a:ext cx="514797" cy="654148"/>
              <a:chOff x="2519203" y="2491192"/>
              <a:chExt cx="514797" cy="654148"/>
            </a:xfrm>
          </p:grpSpPr>
          <p:sp>
            <p:nvSpPr>
              <p:cNvPr id="4031" name="Google Shape;4031;p1"/>
              <p:cNvSpPr/>
              <p:nvPr/>
            </p:nvSpPr>
            <p:spPr>
              <a:xfrm>
                <a:off x="2519203" y="2491192"/>
                <a:ext cx="514797" cy="654148"/>
              </a:xfrm>
              <a:custGeom>
                <a:avLst/>
                <a:gdLst/>
                <a:ahLst/>
                <a:cxnLst/>
                <a:rect l="l" t="t" r="r" b="b"/>
                <a:pathLst>
                  <a:path w="514797" h="654148" extrusionOk="0">
                    <a:moveTo>
                      <a:pt x="28299" y="334661"/>
                    </a:moveTo>
                    <a:lnTo>
                      <a:pt x="28299" y="617972"/>
                    </a:lnTo>
                    <a:cubicBezTo>
                      <a:pt x="28299" y="637946"/>
                      <a:pt x="44501" y="654148"/>
                      <a:pt x="64475" y="654148"/>
                    </a:cubicBezTo>
                    <a:lnTo>
                      <a:pt x="450323" y="654148"/>
                    </a:lnTo>
                    <a:cubicBezTo>
                      <a:pt x="470297" y="654148"/>
                      <a:pt x="486499" y="637946"/>
                      <a:pt x="486499" y="617972"/>
                    </a:cubicBezTo>
                    <a:lnTo>
                      <a:pt x="486499" y="334661"/>
                    </a:lnTo>
                    <a:cubicBezTo>
                      <a:pt x="502691" y="331060"/>
                      <a:pt x="514798" y="316611"/>
                      <a:pt x="514798" y="299342"/>
                    </a:cubicBezTo>
                    <a:lnTo>
                      <a:pt x="514798" y="181051"/>
                    </a:lnTo>
                    <a:cubicBezTo>
                      <a:pt x="514798" y="161077"/>
                      <a:pt x="498605" y="144875"/>
                      <a:pt x="478631" y="144875"/>
                    </a:cubicBezTo>
                    <a:lnTo>
                      <a:pt x="433730" y="144875"/>
                    </a:lnTo>
                    <a:cubicBezTo>
                      <a:pt x="437531" y="105985"/>
                      <a:pt x="412156" y="70685"/>
                      <a:pt x="403289" y="59684"/>
                    </a:cubicBezTo>
                    <a:cubicBezTo>
                      <a:pt x="386477" y="33490"/>
                      <a:pt x="360226" y="0"/>
                      <a:pt x="323345" y="0"/>
                    </a:cubicBezTo>
                    <a:cubicBezTo>
                      <a:pt x="291170" y="0"/>
                      <a:pt x="270767" y="22812"/>
                      <a:pt x="257394" y="53521"/>
                    </a:cubicBezTo>
                    <a:cubicBezTo>
                      <a:pt x="244031" y="22803"/>
                      <a:pt x="223628" y="0"/>
                      <a:pt x="191452" y="0"/>
                    </a:cubicBezTo>
                    <a:cubicBezTo>
                      <a:pt x="154581" y="0"/>
                      <a:pt x="128321" y="33490"/>
                      <a:pt x="111509" y="59684"/>
                    </a:cubicBezTo>
                    <a:cubicBezTo>
                      <a:pt x="102651" y="70685"/>
                      <a:pt x="77267" y="105985"/>
                      <a:pt x="81077" y="144875"/>
                    </a:cubicBezTo>
                    <a:lnTo>
                      <a:pt x="36176" y="144875"/>
                    </a:lnTo>
                    <a:cubicBezTo>
                      <a:pt x="16202" y="144875"/>
                      <a:pt x="0" y="161077"/>
                      <a:pt x="0" y="181051"/>
                    </a:cubicBezTo>
                    <a:lnTo>
                      <a:pt x="0" y="299342"/>
                    </a:lnTo>
                    <a:cubicBezTo>
                      <a:pt x="0" y="316611"/>
                      <a:pt x="12106" y="331060"/>
                      <a:pt x="28299" y="334661"/>
                    </a:cubicBezTo>
                    <a:close/>
                  </a:path>
                </a:pathLst>
              </a:custGeom>
              <a:solidFill>
                <a:srgbClr val="FABC75"/>
              </a:solidFill>
              <a:ln w="381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32" name="Google Shape;4032;p1"/>
              <p:cNvGrpSpPr/>
              <p:nvPr/>
            </p:nvGrpSpPr>
            <p:grpSpPr>
              <a:xfrm>
                <a:off x="2554893" y="2527369"/>
                <a:ext cx="443417" cy="581795"/>
                <a:chOff x="2554893" y="2527369"/>
                <a:chExt cx="443417" cy="581795"/>
              </a:xfrm>
            </p:grpSpPr>
            <p:sp>
              <p:nvSpPr>
                <p:cNvPr id="4033" name="Google Shape;4033;p1"/>
                <p:cNvSpPr/>
                <p:nvPr/>
              </p:nvSpPr>
              <p:spPr>
                <a:xfrm>
                  <a:off x="2583678" y="2712086"/>
                  <a:ext cx="385848" cy="3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848" h="397078" extrusionOk="0">
                      <a:moveTo>
                        <a:pt x="0" y="0"/>
                      </a:moveTo>
                      <a:lnTo>
                        <a:pt x="385848" y="0"/>
                      </a:lnTo>
                      <a:lnTo>
                        <a:pt x="385848" y="397078"/>
                      </a:lnTo>
                      <a:lnTo>
                        <a:pt x="0" y="3970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034" name="Google Shape;4034;p1"/>
                <p:cNvGrpSpPr/>
                <p:nvPr/>
              </p:nvGrpSpPr>
              <p:grpSpPr>
                <a:xfrm>
                  <a:off x="2635990" y="2527369"/>
                  <a:ext cx="281215" cy="153912"/>
                  <a:chOff x="2635990" y="2527369"/>
                  <a:chExt cx="281215" cy="153912"/>
                </a:xfrm>
              </p:grpSpPr>
              <p:sp>
                <p:nvSpPr>
                  <p:cNvPr id="4035" name="Google Shape;4035;p1"/>
                  <p:cNvSpPr/>
                  <p:nvPr/>
                </p:nvSpPr>
                <p:spPr>
                  <a:xfrm>
                    <a:off x="2635990" y="2527369"/>
                    <a:ext cx="131406" cy="153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06" h="153912" extrusionOk="0">
                        <a:moveTo>
                          <a:pt x="52378" y="79618"/>
                        </a:moveTo>
                        <a:cubicBezTo>
                          <a:pt x="94116" y="-18242"/>
                          <a:pt x="131406" y="153399"/>
                          <a:pt x="131406" y="153399"/>
                        </a:cubicBezTo>
                        <a:cubicBezTo>
                          <a:pt x="131406" y="153399"/>
                          <a:pt x="115900" y="-100252"/>
                          <a:pt x="24050" y="44785"/>
                        </a:cubicBezTo>
                        <a:cubicBezTo>
                          <a:pt x="24050" y="44785"/>
                          <a:pt x="-75800" y="162610"/>
                          <a:pt x="131406" y="153399"/>
                        </a:cubicBezTo>
                        <a:cubicBezTo>
                          <a:pt x="23002" y="135835"/>
                          <a:pt x="52378" y="79618"/>
                          <a:pt x="52378" y="7961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36" name="Google Shape;4036;p1"/>
                  <p:cNvSpPr/>
                  <p:nvPr/>
                </p:nvSpPr>
                <p:spPr>
                  <a:xfrm>
                    <a:off x="2785799" y="2527369"/>
                    <a:ext cx="131406" cy="153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06" h="153912" extrusionOk="0">
                        <a:moveTo>
                          <a:pt x="79038" y="79618"/>
                        </a:moveTo>
                        <a:cubicBezTo>
                          <a:pt x="37300" y="-18242"/>
                          <a:pt x="0" y="153399"/>
                          <a:pt x="0" y="153399"/>
                        </a:cubicBezTo>
                        <a:cubicBezTo>
                          <a:pt x="0" y="153399"/>
                          <a:pt x="15516" y="-100252"/>
                          <a:pt x="107356" y="44785"/>
                        </a:cubicBezTo>
                        <a:cubicBezTo>
                          <a:pt x="107356" y="44785"/>
                          <a:pt x="207207" y="162610"/>
                          <a:pt x="0" y="153399"/>
                        </a:cubicBezTo>
                        <a:cubicBezTo>
                          <a:pt x="108413" y="135835"/>
                          <a:pt x="79038" y="79618"/>
                          <a:pt x="79038" y="7961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037" name="Google Shape;4037;p1"/>
                <p:cNvSpPr/>
                <p:nvPr/>
              </p:nvSpPr>
              <p:spPr>
                <a:xfrm>
                  <a:off x="2752118" y="2638087"/>
                  <a:ext cx="48977" cy="53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77" h="53292" extrusionOk="0">
                      <a:moveTo>
                        <a:pt x="48978" y="28804"/>
                      </a:moveTo>
                      <a:cubicBezTo>
                        <a:pt x="48978" y="42339"/>
                        <a:pt x="38014" y="53292"/>
                        <a:pt x="24489" y="53292"/>
                      </a:cubicBezTo>
                      <a:lnTo>
                        <a:pt x="24489" y="53292"/>
                      </a:lnTo>
                      <a:cubicBezTo>
                        <a:pt x="10973" y="53292"/>
                        <a:pt x="0" y="42339"/>
                        <a:pt x="0" y="28804"/>
                      </a:cubicBezTo>
                      <a:lnTo>
                        <a:pt x="0" y="24489"/>
                      </a:lnTo>
                      <a:cubicBezTo>
                        <a:pt x="0" y="10963"/>
                        <a:pt x="10973" y="0"/>
                        <a:pt x="24489" y="0"/>
                      </a:cubicBezTo>
                      <a:lnTo>
                        <a:pt x="24489" y="0"/>
                      </a:lnTo>
                      <a:cubicBezTo>
                        <a:pt x="38005" y="0"/>
                        <a:pt x="48978" y="10963"/>
                        <a:pt x="48978" y="24489"/>
                      </a:cubicBezTo>
                      <a:lnTo>
                        <a:pt x="48978" y="2880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8" name="Google Shape;4038;p1"/>
                <p:cNvSpPr/>
                <p:nvPr/>
              </p:nvSpPr>
              <p:spPr>
                <a:xfrm>
                  <a:off x="2735621" y="2757092"/>
                  <a:ext cx="81953" cy="3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3" h="352072" extrusionOk="0">
                      <a:moveTo>
                        <a:pt x="0" y="0"/>
                      </a:moveTo>
                      <a:lnTo>
                        <a:pt x="81953" y="0"/>
                      </a:lnTo>
                      <a:lnTo>
                        <a:pt x="81953" y="352073"/>
                      </a:lnTo>
                      <a:lnTo>
                        <a:pt x="0" y="35207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039" name="Google Shape;4039;p1"/>
                <p:cNvGrpSpPr/>
                <p:nvPr/>
              </p:nvGrpSpPr>
              <p:grpSpPr>
                <a:xfrm>
                  <a:off x="2554893" y="2671767"/>
                  <a:ext cx="443417" cy="119243"/>
                  <a:chOff x="2554893" y="2671767"/>
                  <a:chExt cx="443417" cy="119243"/>
                </a:xfrm>
              </p:grpSpPr>
              <p:sp>
                <p:nvSpPr>
                  <p:cNvPr id="4040" name="Google Shape;4040;p1"/>
                  <p:cNvSpPr/>
                  <p:nvPr/>
                </p:nvSpPr>
                <p:spPr>
                  <a:xfrm>
                    <a:off x="2559656" y="2676529"/>
                    <a:ext cx="433892" cy="10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892" h="109718" extrusionOk="0">
                        <a:moveTo>
                          <a:pt x="0" y="0"/>
                        </a:moveTo>
                        <a:lnTo>
                          <a:pt x="433892" y="0"/>
                        </a:lnTo>
                        <a:lnTo>
                          <a:pt x="433892" y="109718"/>
                        </a:lnTo>
                        <a:lnTo>
                          <a:pt x="0" y="10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41" name="Google Shape;4041;p1"/>
                  <p:cNvSpPr/>
                  <p:nvPr/>
                </p:nvSpPr>
                <p:spPr>
                  <a:xfrm>
                    <a:off x="2554893" y="2671767"/>
                    <a:ext cx="443417" cy="1192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417" h="119243" extrusionOk="0">
                        <a:moveTo>
                          <a:pt x="433892" y="9525"/>
                        </a:moveTo>
                        <a:lnTo>
                          <a:pt x="433892" y="109719"/>
                        </a:lnTo>
                        <a:lnTo>
                          <a:pt x="9525" y="109719"/>
                        </a:lnTo>
                        <a:lnTo>
                          <a:pt x="9525" y="9525"/>
                        </a:lnTo>
                        <a:lnTo>
                          <a:pt x="433892" y="9525"/>
                        </a:lnTo>
                        <a:moveTo>
                          <a:pt x="443417" y="0"/>
                        </a:moveTo>
                        <a:lnTo>
                          <a:pt x="433892" y="0"/>
                        </a:lnTo>
                        <a:lnTo>
                          <a:pt x="9525" y="0"/>
                        </a:lnTo>
                        <a:lnTo>
                          <a:pt x="0" y="0"/>
                        </a:lnTo>
                        <a:lnTo>
                          <a:pt x="0" y="9525"/>
                        </a:lnTo>
                        <a:lnTo>
                          <a:pt x="0" y="109719"/>
                        </a:lnTo>
                        <a:lnTo>
                          <a:pt x="0" y="119244"/>
                        </a:lnTo>
                        <a:lnTo>
                          <a:pt x="9525" y="119244"/>
                        </a:lnTo>
                        <a:lnTo>
                          <a:pt x="433892" y="119244"/>
                        </a:lnTo>
                        <a:lnTo>
                          <a:pt x="443417" y="119244"/>
                        </a:lnTo>
                        <a:lnTo>
                          <a:pt x="443417" y="109719"/>
                        </a:lnTo>
                        <a:lnTo>
                          <a:pt x="443417" y="9525"/>
                        </a:lnTo>
                        <a:lnTo>
                          <a:pt x="443417" y="0"/>
                        </a:lnTo>
                        <a:lnTo>
                          <a:pt x="443417" y="0"/>
                        </a:lnTo>
                        <a:close/>
                      </a:path>
                    </a:pathLst>
                  </a:custGeom>
                  <a:solidFill>
                    <a:srgbClr val="FDC00F"/>
                  </a:solidFill>
                  <a:ln w="9525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042" name="Google Shape;4042;p1"/>
                <p:cNvGrpSpPr/>
                <p:nvPr/>
              </p:nvGrpSpPr>
              <p:grpSpPr>
                <a:xfrm>
                  <a:off x="2726096" y="2671767"/>
                  <a:ext cx="101012" cy="119243"/>
                  <a:chOff x="2726096" y="2671767"/>
                  <a:chExt cx="101012" cy="119243"/>
                </a:xfrm>
              </p:grpSpPr>
              <p:sp>
                <p:nvSpPr>
                  <p:cNvPr id="4043" name="Google Shape;4043;p1"/>
                  <p:cNvSpPr/>
                  <p:nvPr/>
                </p:nvSpPr>
                <p:spPr>
                  <a:xfrm>
                    <a:off x="2730858" y="2676529"/>
                    <a:ext cx="91478" cy="10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78" h="109718" extrusionOk="0">
                        <a:moveTo>
                          <a:pt x="0" y="0"/>
                        </a:moveTo>
                        <a:lnTo>
                          <a:pt x="91478" y="0"/>
                        </a:lnTo>
                        <a:lnTo>
                          <a:pt x="91478" y="109718"/>
                        </a:lnTo>
                        <a:lnTo>
                          <a:pt x="0" y="10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44" name="Google Shape;4044;p1"/>
                  <p:cNvSpPr/>
                  <p:nvPr/>
                </p:nvSpPr>
                <p:spPr>
                  <a:xfrm>
                    <a:off x="2726096" y="2671767"/>
                    <a:ext cx="101012" cy="1192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012" h="119243" extrusionOk="0">
                        <a:moveTo>
                          <a:pt x="91488" y="9525"/>
                        </a:moveTo>
                        <a:lnTo>
                          <a:pt x="91488" y="109719"/>
                        </a:lnTo>
                        <a:lnTo>
                          <a:pt x="9525" y="109719"/>
                        </a:lnTo>
                        <a:lnTo>
                          <a:pt x="9525" y="9525"/>
                        </a:lnTo>
                        <a:lnTo>
                          <a:pt x="91488" y="9525"/>
                        </a:lnTo>
                        <a:moveTo>
                          <a:pt x="101013" y="0"/>
                        </a:moveTo>
                        <a:lnTo>
                          <a:pt x="91488" y="0"/>
                        </a:lnTo>
                        <a:lnTo>
                          <a:pt x="9525" y="0"/>
                        </a:lnTo>
                        <a:lnTo>
                          <a:pt x="0" y="0"/>
                        </a:lnTo>
                        <a:lnTo>
                          <a:pt x="0" y="9525"/>
                        </a:lnTo>
                        <a:lnTo>
                          <a:pt x="0" y="109719"/>
                        </a:lnTo>
                        <a:lnTo>
                          <a:pt x="0" y="119244"/>
                        </a:lnTo>
                        <a:lnTo>
                          <a:pt x="9525" y="119244"/>
                        </a:lnTo>
                        <a:lnTo>
                          <a:pt x="91488" y="119244"/>
                        </a:lnTo>
                        <a:lnTo>
                          <a:pt x="101013" y="119244"/>
                        </a:lnTo>
                        <a:lnTo>
                          <a:pt x="101013" y="109719"/>
                        </a:lnTo>
                        <a:lnTo>
                          <a:pt x="101013" y="9525"/>
                        </a:lnTo>
                        <a:lnTo>
                          <a:pt x="101013" y="0"/>
                        </a:lnTo>
                        <a:lnTo>
                          <a:pt x="101013" y="0"/>
                        </a:lnTo>
                        <a:close/>
                      </a:path>
                    </a:pathLst>
                  </a:custGeom>
                  <a:solidFill>
                    <a:srgbClr val="FDC00F"/>
                  </a:solidFill>
                  <a:ln w="9525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4049" name="Google Shape;4049;p1"/>
          <p:cNvSpPr txBox="1"/>
          <p:nvPr/>
        </p:nvSpPr>
        <p:spPr>
          <a:xfrm>
            <a:off x="603827" y="2167974"/>
            <a:ext cx="514451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3000"/>
              <a:buFont typeface="Poppins Medium"/>
              <a:buNone/>
            </a:pPr>
            <a:r>
              <a:rPr lang="en-US" sz="4800" dirty="0">
                <a:solidFill>
                  <a:srgbClr val="F7901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Hackathon Ideas &amp; Design</a:t>
            </a:r>
            <a:endParaRPr lang="en-US" dirty="0"/>
          </a:p>
        </p:txBody>
      </p:sp>
      <p:sp>
        <p:nvSpPr>
          <p:cNvPr id="4051" name="Google Shape;4051;p1"/>
          <p:cNvSpPr txBox="1"/>
          <p:nvPr/>
        </p:nvSpPr>
        <p:spPr>
          <a:xfrm>
            <a:off x="603827" y="5193766"/>
            <a:ext cx="412115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Hackathon Team Name: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Artificially Intelligent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Oct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3" name="Google Shape;4053;p1"/>
          <p:cNvSpPr txBox="1"/>
          <p:nvPr/>
        </p:nvSpPr>
        <p:spPr>
          <a:xfrm>
            <a:off x="5165690" y="6635354"/>
            <a:ext cx="1108295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504552" y="2430167"/>
            <a:ext cx="18328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241" name="Google Shape;241;p3"/>
          <p:cNvSpPr txBox="1">
            <a:spLocks noGrp="1"/>
          </p:cNvSpPr>
          <p:nvPr>
            <p:ph type="title" idx="2"/>
          </p:nvPr>
        </p:nvSpPr>
        <p:spPr>
          <a:xfrm>
            <a:off x="655566" y="3732534"/>
            <a:ext cx="9201196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dirty="0"/>
              <a:t>Retail Agent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79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Problem Statement and Solution</a:t>
            </a:r>
          </a:p>
        </p:txBody>
      </p:sp>
      <p:sp>
        <p:nvSpPr>
          <p:cNvPr id="830" name="Text Placeholder 33">
            <a:extLst>
              <a:ext uri="{FF2B5EF4-FFF2-40B4-BE49-F238E27FC236}">
                <a16:creationId xmlns:a16="http://schemas.microsoft.com/office/drawing/2014/main" id="{BCD573F6-CA24-7846-09D0-FA5ABF84320D}"/>
              </a:ext>
            </a:extLst>
          </p:cNvPr>
          <p:cNvSpPr txBox="1">
            <a:spLocks/>
          </p:cNvSpPr>
          <p:nvPr/>
        </p:nvSpPr>
        <p:spPr>
          <a:xfrm>
            <a:off x="483509" y="1203491"/>
            <a:ext cx="11216869" cy="430887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8466" marR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Problem Statement: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Customers face difficulty finding the right shoes due to: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Limited product discovery options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Lack of personalized recommendations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Inconsistent stock availability information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Inefficient checkout process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Solution:</a:t>
            </a: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AI-powered Retail Bot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provides: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Natural language interaction for easy product search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Personalized shoe recommendations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Real-time stock availability updates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Seamless order processing and checkout experience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F4F4F"/>
              </a:solidFill>
              <a:effectLst/>
              <a:uLnTx/>
              <a:uFillTx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79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Features</a:t>
            </a:r>
          </a:p>
        </p:txBody>
      </p:sp>
      <p:sp>
        <p:nvSpPr>
          <p:cNvPr id="830" name="Text Placeholder 33">
            <a:extLst>
              <a:ext uri="{FF2B5EF4-FFF2-40B4-BE49-F238E27FC236}">
                <a16:creationId xmlns:a16="http://schemas.microsoft.com/office/drawing/2014/main" id="{BCD573F6-CA24-7846-09D0-FA5ABF84320D}"/>
              </a:ext>
            </a:extLst>
          </p:cNvPr>
          <p:cNvSpPr txBox="1">
            <a:spLocks/>
          </p:cNvSpPr>
          <p:nvPr/>
        </p:nvSpPr>
        <p:spPr>
          <a:xfrm>
            <a:off x="483509" y="1203491"/>
            <a:ext cx="11216869" cy="53091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8466" marR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Functional Features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Natural language interaction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for intuitive user experience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Smart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product recommendations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based on customer queries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Real-time stock updates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and availability checks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Price comparisons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for different shoe options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Order processing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checkout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directly through the bot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Activity-specific shoe filtering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(e.g., running, hiking, walking)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Detailed product information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comparison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for better decision-making</a:t>
            </a:r>
          </a:p>
          <a:p>
            <a:pPr marL="294216" marR="0" lvl="0" indent="-28575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Technical Features:</a:t>
            </a:r>
          </a:p>
          <a:p>
            <a:pPr marL="294216" indent="-285750">
              <a:spcBef>
                <a:spcPts val="15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 err="1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FastAPI</a:t>
            </a: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 for high-performance asynchronous APIs</a:t>
            </a:r>
          </a:p>
          <a:p>
            <a:pPr marL="294216" indent="-285750">
              <a:spcBef>
                <a:spcPts val="15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WebSocket support </a:t>
            </a: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for real-time chat interactions</a:t>
            </a:r>
          </a:p>
          <a:p>
            <a:pPr marL="294216" indent="-285750">
              <a:spcBef>
                <a:spcPts val="15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 err="1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LangChain</a:t>
            </a:r>
            <a:r>
              <a:rPr lang="en-US" sz="2000" b="1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 integration </a:t>
            </a: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for advanced language model orchestration</a:t>
            </a:r>
          </a:p>
          <a:p>
            <a:pPr marL="294216" indent="-285750">
              <a:spcBef>
                <a:spcPts val="15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Fallback mechanisms </a:t>
            </a: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between </a:t>
            </a:r>
            <a:r>
              <a:rPr lang="en-US" sz="2000" dirty="0" err="1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Groq</a:t>
            </a: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 and OpenAI for reliable performance</a:t>
            </a:r>
          </a:p>
          <a:p>
            <a:pPr marL="294216" indent="-285750">
              <a:spcBef>
                <a:spcPts val="15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SQLite database </a:t>
            </a: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for lightweight, local data storage</a:t>
            </a:r>
          </a:p>
          <a:p>
            <a:pPr marL="294216" indent="-285750">
              <a:spcBef>
                <a:spcPts val="15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Comprehensive </a:t>
            </a:r>
            <a:r>
              <a:rPr lang="en-US" sz="2000" b="1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test suite </a:t>
            </a: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</a:rPr>
              <a:t>covering various conversation and edge cases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F4F4F"/>
              </a:solidFill>
              <a:effectLst/>
              <a:uLnTx/>
              <a:uFillTx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1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Technology Choices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F4F4F"/>
              </a:solidFill>
              <a:effectLst/>
              <a:uLnTx/>
              <a:uFillTx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E4B9D6-EB72-A8DC-C0AA-34BACF8A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66045"/>
              </p:ext>
            </p:extLst>
          </p:nvPr>
        </p:nvGraphicFramePr>
        <p:xfrm>
          <a:off x="2032000" y="1437422"/>
          <a:ext cx="8128000" cy="28041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923458">
                  <a:extLst>
                    <a:ext uri="{9D8B030D-6E8A-4147-A177-3AD203B41FA5}">
                      <a16:colId xmlns:a16="http://schemas.microsoft.com/office/drawing/2014/main" val="687985187"/>
                    </a:ext>
                  </a:extLst>
                </a:gridCol>
                <a:gridCol w="5204542">
                  <a:extLst>
                    <a:ext uri="{9D8B030D-6E8A-4147-A177-3AD203B41FA5}">
                      <a16:colId xmlns:a16="http://schemas.microsoft.com/office/drawing/2014/main" val="3569767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React with Typescript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5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Backend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FASTAPI (Python)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AI/ML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Integration with </a:t>
                      </a:r>
                      <a:r>
                        <a:rPr lang="en-US" sz="1600" dirty="0" err="1"/>
                        <a:t>Groq</a:t>
                      </a:r>
                      <a:r>
                        <a:rPr lang="en-US" sz="1600" dirty="0"/>
                        <a:t> LLM (Llama 3.1) and OpenAI Models (GPT-4o mini)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0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Database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SQLite (for inventory and order data storage)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7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Communication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Websockets</a:t>
                      </a:r>
                      <a:r>
                        <a:rPr lang="en-US" sz="1600" dirty="0"/>
                        <a:t> and REST API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Framework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Langchain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53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1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85C09-AD4C-629E-87EF-1C2F14A131A9}"/>
              </a:ext>
            </a:extLst>
          </p:cNvPr>
          <p:cNvSpPr/>
          <p:nvPr/>
        </p:nvSpPr>
        <p:spPr>
          <a:xfrm>
            <a:off x="513157" y="1779638"/>
            <a:ext cx="1217990" cy="7374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223E4-50CA-8D5A-8116-8684DA3DE656}"/>
              </a:ext>
            </a:extLst>
          </p:cNvPr>
          <p:cNvSpPr txBox="1"/>
          <p:nvPr/>
        </p:nvSpPr>
        <p:spPr>
          <a:xfrm>
            <a:off x="592726" y="1885796"/>
            <a:ext cx="985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UI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(React)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515C8-580B-8B92-BE46-0C05956AA145}"/>
              </a:ext>
            </a:extLst>
          </p:cNvPr>
          <p:cNvSpPr/>
          <p:nvPr/>
        </p:nvSpPr>
        <p:spPr>
          <a:xfrm>
            <a:off x="2448755" y="1814048"/>
            <a:ext cx="1217990" cy="7374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D033E-8FFC-FBCF-D8C4-13FE49145F19}"/>
              </a:ext>
            </a:extLst>
          </p:cNvPr>
          <p:cNvSpPr txBox="1"/>
          <p:nvPr/>
        </p:nvSpPr>
        <p:spPr>
          <a:xfrm>
            <a:off x="2573880" y="1910375"/>
            <a:ext cx="100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API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FastAPI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0A8419-E10E-9F55-E877-BE1DCBB41C4F}"/>
              </a:ext>
            </a:extLst>
          </p:cNvPr>
          <p:cNvCxnSpPr/>
          <p:nvPr/>
        </p:nvCxnSpPr>
        <p:spPr>
          <a:xfrm>
            <a:off x="1731146" y="2163097"/>
            <a:ext cx="713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2A5199-1FF1-363D-0803-1FF7AF4B55C5}"/>
              </a:ext>
            </a:extLst>
          </p:cNvPr>
          <p:cNvGrpSpPr/>
          <p:nvPr/>
        </p:nvGrpSpPr>
        <p:grpSpPr>
          <a:xfrm>
            <a:off x="4475050" y="2870298"/>
            <a:ext cx="1851486" cy="1012262"/>
            <a:chOff x="6282812" y="2172217"/>
            <a:chExt cx="2098203" cy="1012262"/>
          </a:xfrm>
        </p:grpSpPr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211DE4C7-4406-192F-AC3C-3EA0CE6FB5E0}"/>
                </a:ext>
              </a:extLst>
            </p:cNvPr>
            <p:cNvSpPr/>
            <p:nvPr/>
          </p:nvSpPr>
          <p:spPr>
            <a:xfrm>
              <a:off x="6282812" y="2172217"/>
              <a:ext cx="2084438" cy="1012262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1BBB68-534F-4EDD-3794-88347B51F7FE}"/>
                </a:ext>
              </a:extLst>
            </p:cNvPr>
            <p:cNvSpPr txBox="1"/>
            <p:nvPr/>
          </p:nvSpPr>
          <p:spPr>
            <a:xfrm>
              <a:off x="6296576" y="2625216"/>
              <a:ext cx="2084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SQLite</a:t>
              </a:r>
              <a:endPara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5CCA2-2B33-FAF2-30E2-A938FBDB5F55}"/>
              </a:ext>
            </a:extLst>
          </p:cNvPr>
          <p:cNvSpPr/>
          <p:nvPr/>
        </p:nvSpPr>
        <p:spPr>
          <a:xfrm>
            <a:off x="8722085" y="1828795"/>
            <a:ext cx="1217990" cy="7374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50694A-A33C-DB27-CC92-8087406294D5}"/>
              </a:ext>
            </a:extLst>
          </p:cNvPr>
          <p:cNvSpPr txBox="1"/>
          <p:nvPr/>
        </p:nvSpPr>
        <p:spPr>
          <a:xfrm>
            <a:off x="8790827" y="2043107"/>
            <a:ext cx="84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LLM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E24F8F-35C4-80A3-AFEF-15FFD435990E}"/>
              </a:ext>
            </a:extLst>
          </p:cNvPr>
          <p:cNvSpPr/>
          <p:nvPr/>
        </p:nvSpPr>
        <p:spPr>
          <a:xfrm>
            <a:off x="10639719" y="1823878"/>
            <a:ext cx="1217990" cy="7374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E0546-5340-A3E9-2C47-E906C10D0E82}"/>
              </a:ext>
            </a:extLst>
          </p:cNvPr>
          <p:cNvSpPr txBox="1"/>
          <p:nvPr/>
        </p:nvSpPr>
        <p:spPr>
          <a:xfrm>
            <a:off x="10733275" y="2048021"/>
            <a:ext cx="101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Response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2B2BD5-979D-2129-3681-DEB2BB26E053}"/>
              </a:ext>
            </a:extLst>
          </p:cNvPr>
          <p:cNvCxnSpPr/>
          <p:nvPr/>
        </p:nvCxnSpPr>
        <p:spPr>
          <a:xfrm>
            <a:off x="3666745" y="2163097"/>
            <a:ext cx="309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DA110CD-1732-5053-D7A5-39AC62DEA46C}"/>
              </a:ext>
            </a:extLst>
          </p:cNvPr>
          <p:cNvSpPr txBox="1"/>
          <p:nvPr/>
        </p:nvSpPr>
        <p:spPr>
          <a:xfrm>
            <a:off x="7360240" y="2578965"/>
            <a:ext cx="106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Additional Context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C28782-C1D8-B041-3371-7CA83009D969}"/>
              </a:ext>
            </a:extLst>
          </p:cNvPr>
          <p:cNvSpPr/>
          <p:nvPr/>
        </p:nvSpPr>
        <p:spPr>
          <a:xfrm>
            <a:off x="6780548" y="1799298"/>
            <a:ext cx="1217990" cy="7374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0715EC-33D8-8D5C-6370-EB77BAA45821}"/>
              </a:ext>
            </a:extLst>
          </p:cNvPr>
          <p:cNvSpPr txBox="1"/>
          <p:nvPr/>
        </p:nvSpPr>
        <p:spPr>
          <a:xfrm>
            <a:off x="6657793" y="1905457"/>
            <a:ext cx="1453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914400" eaLnBrk="1" fontAlgn="auto" latinLnBrk="0" hangingPunct="1">
              <a:buSzTx/>
              <a:buNone/>
              <a:tabLst/>
              <a:defRPr kumimoji="0" kern="0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/>
            <a:r>
              <a:rPr lang="en-US" dirty="0"/>
              <a:t>Prompt Augmentation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A55717-6005-9127-C4A6-25E8F5D28777}"/>
              </a:ext>
            </a:extLst>
          </p:cNvPr>
          <p:cNvCxnSpPr/>
          <p:nvPr/>
        </p:nvCxnSpPr>
        <p:spPr>
          <a:xfrm>
            <a:off x="8009063" y="2177848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4CE218-C16A-3CE0-C998-6E6A64150AA7}"/>
              </a:ext>
            </a:extLst>
          </p:cNvPr>
          <p:cNvCxnSpPr/>
          <p:nvPr/>
        </p:nvCxnSpPr>
        <p:spPr>
          <a:xfrm>
            <a:off x="9931269" y="2202429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25E731-D2E3-EAD1-429D-607CD96BEB3F}"/>
              </a:ext>
            </a:extLst>
          </p:cNvPr>
          <p:cNvCxnSpPr/>
          <p:nvPr/>
        </p:nvCxnSpPr>
        <p:spPr>
          <a:xfrm flipV="1">
            <a:off x="7368002" y="2551468"/>
            <a:ext cx="0" cy="50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76E82B83-34A3-575B-E9C7-5EDD655FD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161" y="3051848"/>
            <a:ext cx="579681" cy="73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47ECDF6-1F82-0CC2-6CED-21D05E3F2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353" y="1941171"/>
            <a:ext cx="453906" cy="489123"/>
          </a:xfrm>
          <a:prstGeom prst="rect">
            <a:avLst/>
          </a:prstGeom>
        </p:spPr>
      </p:pic>
      <p:cxnSp>
        <p:nvCxnSpPr>
          <p:cNvPr id="902" name="Connector: Elbow 901">
            <a:extLst>
              <a:ext uri="{FF2B5EF4-FFF2-40B4-BE49-F238E27FC236}">
                <a16:creationId xmlns:a16="http://schemas.microsoft.com/office/drawing/2014/main" id="{60A99458-E31E-8080-7726-B62C7F2F2342}"/>
              </a:ext>
            </a:extLst>
          </p:cNvPr>
          <p:cNvCxnSpPr>
            <a:cxnSpLocks/>
          </p:cNvCxnSpPr>
          <p:nvPr/>
        </p:nvCxnSpPr>
        <p:spPr>
          <a:xfrm>
            <a:off x="3696636" y="2355798"/>
            <a:ext cx="1733655" cy="4021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TextBox 909">
            <a:extLst>
              <a:ext uri="{FF2B5EF4-FFF2-40B4-BE49-F238E27FC236}">
                <a16:creationId xmlns:a16="http://schemas.microsoft.com/office/drawing/2014/main" id="{530BC6E9-48CC-BAF0-9D71-D96D7E73C7CB}"/>
              </a:ext>
            </a:extLst>
          </p:cNvPr>
          <p:cNvSpPr txBox="1"/>
          <p:nvPr/>
        </p:nvSpPr>
        <p:spPr>
          <a:xfrm>
            <a:off x="4852222" y="1802221"/>
            <a:ext cx="110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 Input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155956FE-F48D-13CC-448B-EFB283BD69CA}"/>
              </a:ext>
            </a:extLst>
          </p:cNvPr>
          <p:cNvSpPr/>
          <p:nvPr/>
        </p:nvSpPr>
        <p:spPr>
          <a:xfrm>
            <a:off x="8421596" y="2954590"/>
            <a:ext cx="839459" cy="50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58904CBE-9EE1-A8D1-B58C-08D38D081DB6}"/>
              </a:ext>
            </a:extLst>
          </p:cNvPr>
          <p:cNvSpPr/>
          <p:nvPr/>
        </p:nvSpPr>
        <p:spPr>
          <a:xfrm>
            <a:off x="9429404" y="2959507"/>
            <a:ext cx="839459" cy="50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EA76581E-E718-31F9-84DB-A578D8CF7FDB}"/>
              </a:ext>
            </a:extLst>
          </p:cNvPr>
          <p:cNvSpPr txBox="1"/>
          <p:nvPr/>
        </p:nvSpPr>
        <p:spPr>
          <a:xfrm>
            <a:off x="8491026" y="2949677"/>
            <a:ext cx="83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Lama 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Groq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9D40E354-A846-6E97-91B5-29A777725E95}"/>
              </a:ext>
            </a:extLst>
          </p:cNvPr>
          <p:cNvSpPr txBox="1"/>
          <p:nvPr/>
        </p:nvSpPr>
        <p:spPr>
          <a:xfrm>
            <a:off x="9439840" y="3072580"/>
            <a:ext cx="83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 AI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928" name="Connector: Elbow 927">
            <a:extLst>
              <a:ext uri="{FF2B5EF4-FFF2-40B4-BE49-F238E27FC236}">
                <a16:creationId xmlns:a16="http://schemas.microsoft.com/office/drawing/2014/main" id="{A3930CD4-866F-8E33-1098-626391721A9C}"/>
              </a:ext>
            </a:extLst>
          </p:cNvPr>
          <p:cNvCxnSpPr>
            <a:stCxn id="19" idx="2"/>
            <a:endCxn id="923" idx="0"/>
          </p:cNvCxnSpPr>
          <p:nvPr/>
        </p:nvCxnSpPr>
        <p:spPr>
          <a:xfrm rot="5400000">
            <a:off x="8929187" y="2547784"/>
            <a:ext cx="383462" cy="4203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nector: Elbow 931">
            <a:extLst>
              <a:ext uri="{FF2B5EF4-FFF2-40B4-BE49-F238E27FC236}">
                <a16:creationId xmlns:a16="http://schemas.microsoft.com/office/drawing/2014/main" id="{642088FE-576A-86EA-DF4C-8D7E21CC8166}"/>
              </a:ext>
            </a:extLst>
          </p:cNvPr>
          <p:cNvCxnSpPr>
            <a:stCxn id="19" idx="2"/>
            <a:endCxn id="918" idx="0"/>
          </p:cNvCxnSpPr>
          <p:nvPr/>
        </p:nvCxnSpPr>
        <p:spPr>
          <a:xfrm rot="16200000" flipH="1">
            <a:off x="9393461" y="2503834"/>
            <a:ext cx="393292" cy="5180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3266E8A-4390-462A-97B6-76280B7685AF}"/>
              </a:ext>
            </a:extLst>
          </p:cNvPr>
          <p:cNvCxnSpPr/>
          <p:nvPr/>
        </p:nvCxnSpPr>
        <p:spPr>
          <a:xfrm>
            <a:off x="6342493" y="3401966"/>
            <a:ext cx="7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4F0589-FE94-9FBA-04D0-39838780C34E}"/>
              </a:ext>
            </a:extLst>
          </p:cNvPr>
          <p:cNvSpPr txBox="1"/>
          <p:nvPr/>
        </p:nvSpPr>
        <p:spPr>
          <a:xfrm>
            <a:off x="2930008" y="4157865"/>
            <a:ext cx="797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Invokes /</a:t>
            </a:r>
            <a:r>
              <a:rPr lang="en-IN" sz="1400" dirty="0" err="1"/>
              <a:t>get_customer</a:t>
            </a:r>
            <a:r>
              <a:rPr lang="en-IN" sz="1400" dirty="0"/>
              <a:t> API to know the customer “traits” and gives personal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Checks inventory DB for shoe matching “traits”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Invoke /</a:t>
            </a:r>
            <a:r>
              <a:rPr lang="en-IN" sz="1400" dirty="0" err="1"/>
              <a:t>place_order</a:t>
            </a:r>
            <a:r>
              <a:rPr lang="en-IN" sz="1400" dirty="0"/>
              <a:t> API for buying the product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26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/>
            <a:r>
              <a:rPr lang="en-US" dirty="0"/>
              <a:t>Example Conversation with Bot</a:t>
            </a:r>
          </a:p>
          <a:p>
            <a:pPr marL="0" indent="0"/>
            <a:endParaRPr lang="en-US" dirty="0"/>
          </a:p>
        </p:txBody>
      </p:sp>
      <p:sp>
        <p:nvSpPr>
          <p:cNvPr id="830" name="Text Placeholder 33">
            <a:extLst>
              <a:ext uri="{FF2B5EF4-FFF2-40B4-BE49-F238E27FC236}">
                <a16:creationId xmlns:a16="http://schemas.microsoft.com/office/drawing/2014/main" id="{BCD573F6-CA24-7846-09D0-FA5ABF84320D}"/>
              </a:ext>
            </a:extLst>
          </p:cNvPr>
          <p:cNvSpPr txBox="1">
            <a:spLocks/>
          </p:cNvSpPr>
          <p:nvPr/>
        </p:nvSpPr>
        <p:spPr>
          <a:xfrm>
            <a:off x="483509" y="1203491"/>
            <a:ext cx="11216869" cy="36420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8466" marR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1. Basic Query: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User: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"What running shoes do you have?"</a:t>
            </a:r>
          </a:p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Bot: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"We have Speed Runner Pro and Marathon Elite available in sizes 9, 10, and 11."</a:t>
            </a:r>
          </a:p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2. Size and Activity Query: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User: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"I need running shoes in size 10."</a:t>
            </a:r>
          </a:p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Bot: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"We have Speed Runner Pro and Marathon Elite in size 10."</a:t>
            </a:r>
          </a:p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3. Product Comparison: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User: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"What's the difference between Speed Runner Pro and Marathon Elite?"</a:t>
            </a:r>
          </a:p>
          <a:p>
            <a:pPr marL="8466" marR="0" lvl="0" indent="0" algn="l" defTabSz="121917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Bot: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"Speed Runner Pro is $129.99 and Marathon Elite is $149.99, designed for long-distance running."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F4F4F"/>
              </a:solidFill>
              <a:effectLst/>
              <a:uLnTx/>
              <a:uFillTx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57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504552" y="2430167"/>
            <a:ext cx="18328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241" name="Google Shape;241;p3"/>
          <p:cNvSpPr txBox="1">
            <a:spLocks noGrp="1"/>
          </p:cNvSpPr>
          <p:nvPr>
            <p:ph type="title" idx="2"/>
          </p:nvPr>
        </p:nvSpPr>
        <p:spPr>
          <a:xfrm>
            <a:off x="655566" y="3732534"/>
            <a:ext cx="9201196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dirty="0"/>
              <a:t>AI Engineering – AWS Architect Agent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31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Architecture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F4F4F"/>
              </a:solidFill>
              <a:effectLst/>
              <a:uLnTx/>
              <a:uFillTx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8490D-1422-2AC2-4710-E1F6C522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949" y="1145271"/>
            <a:ext cx="9091448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3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504552" y="2430167"/>
            <a:ext cx="18328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241" name="Google Shape;241;p3"/>
          <p:cNvSpPr txBox="1">
            <a:spLocks noGrp="1"/>
          </p:cNvSpPr>
          <p:nvPr>
            <p:ph type="title" idx="2"/>
          </p:nvPr>
        </p:nvSpPr>
        <p:spPr>
          <a:xfrm>
            <a:off x="655566" y="3732534"/>
            <a:ext cx="9201196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dirty="0"/>
              <a:t>Appendix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01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References: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28CC5A-346D-CF41-A9A1-FE339AC3D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09607"/>
              </p:ext>
            </p:extLst>
          </p:nvPr>
        </p:nvGraphicFramePr>
        <p:xfrm>
          <a:off x="1038940" y="1230944"/>
          <a:ext cx="8128000" cy="17780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68052">
                  <a:extLst>
                    <a:ext uri="{9D8B030D-6E8A-4147-A177-3AD203B41FA5}">
                      <a16:colId xmlns:a16="http://schemas.microsoft.com/office/drawing/2014/main" val="4211376796"/>
                    </a:ext>
                  </a:extLst>
                </a:gridCol>
                <a:gridCol w="6059948">
                  <a:extLst>
                    <a:ext uri="{9D8B030D-6E8A-4147-A177-3AD203B41FA5}">
                      <a16:colId xmlns:a16="http://schemas.microsoft.com/office/drawing/2014/main" val="2674941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8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Hospitality Agent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https://blog.serverlessadvocate.com/automating-tasks-using-amazon-bedrock-agents-and-ai-4b6fb8856589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6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AI Engineering – AWS Architect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https://github.com/viktoriasemaan/ai-agents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1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CPG Retail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https://github.com/aws-samples/agentsforbedrock-retailagent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2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72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p2"/>
          <p:cNvSpPr txBox="1">
            <a:spLocks noGrp="1"/>
          </p:cNvSpPr>
          <p:nvPr>
            <p:ph type="body" idx="2"/>
          </p:nvPr>
        </p:nvSpPr>
        <p:spPr>
          <a:xfrm>
            <a:off x="527051" y="496800"/>
            <a:ext cx="11137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</a:pPr>
            <a:r>
              <a:rPr lang="en-US"/>
              <a:t>Agenda</a:t>
            </a:r>
            <a:endParaRPr/>
          </a:p>
        </p:txBody>
      </p:sp>
      <p:grpSp>
        <p:nvGrpSpPr>
          <p:cNvPr id="4065" name="Google Shape;4065;p2"/>
          <p:cNvGrpSpPr/>
          <p:nvPr/>
        </p:nvGrpSpPr>
        <p:grpSpPr>
          <a:xfrm>
            <a:off x="7152697" y="1741922"/>
            <a:ext cx="3824761" cy="3930899"/>
            <a:chOff x="434925" y="1310766"/>
            <a:chExt cx="3089468" cy="3175201"/>
          </a:xfrm>
        </p:grpSpPr>
        <p:sp>
          <p:nvSpPr>
            <p:cNvPr id="4066" name="Google Shape;4066;p2"/>
            <p:cNvSpPr/>
            <p:nvPr/>
          </p:nvSpPr>
          <p:spPr>
            <a:xfrm>
              <a:off x="1270830" y="4485488"/>
              <a:ext cx="11946" cy="479"/>
            </a:xfrm>
            <a:custGeom>
              <a:avLst/>
              <a:gdLst/>
              <a:ahLst/>
              <a:cxnLst/>
              <a:rect l="l" t="t" r="r" b="b"/>
              <a:pathLst>
                <a:path w="12845" h="514" extrusionOk="0">
                  <a:moveTo>
                    <a:pt x="12846" y="515"/>
                  </a:moveTo>
                  <a:cubicBezTo>
                    <a:pt x="8564" y="360"/>
                    <a:pt x="4282" y="193"/>
                    <a:pt x="0" y="0"/>
                  </a:cubicBezTo>
                </a:path>
              </a:pathLst>
            </a:custGeom>
            <a:noFill/>
            <a:ln w="12850" cap="rnd" cmpd="sng">
              <a:solidFill>
                <a:srgbClr val="9EBE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2"/>
            <p:cNvSpPr/>
            <p:nvPr/>
          </p:nvSpPr>
          <p:spPr>
            <a:xfrm>
              <a:off x="3435230" y="3026485"/>
              <a:ext cx="89163" cy="89163"/>
            </a:xfrm>
            <a:custGeom>
              <a:avLst/>
              <a:gdLst/>
              <a:ahLst/>
              <a:cxnLst/>
              <a:rect l="l" t="t" r="r" b="b"/>
              <a:pathLst>
                <a:path w="95874" h="95874" extrusionOk="0">
                  <a:moveTo>
                    <a:pt x="47937" y="95875"/>
                  </a:moveTo>
                  <a:cubicBezTo>
                    <a:pt x="21513" y="95875"/>
                    <a:pt x="0" y="74375"/>
                    <a:pt x="0" y="47937"/>
                  </a:cubicBezTo>
                  <a:cubicBezTo>
                    <a:pt x="0" y="21500"/>
                    <a:pt x="21513" y="0"/>
                    <a:pt x="47937" y="0"/>
                  </a:cubicBezTo>
                  <a:cubicBezTo>
                    <a:pt x="74375" y="0"/>
                    <a:pt x="95875" y="21500"/>
                    <a:pt x="95875" y="47937"/>
                  </a:cubicBezTo>
                  <a:cubicBezTo>
                    <a:pt x="95875" y="74375"/>
                    <a:pt x="74375" y="95875"/>
                    <a:pt x="47937" y="95875"/>
                  </a:cubicBezTo>
                  <a:close/>
                  <a:moveTo>
                    <a:pt x="47937" y="19661"/>
                  </a:moveTo>
                  <a:cubicBezTo>
                    <a:pt x="32353" y="19661"/>
                    <a:pt x="19661" y="32340"/>
                    <a:pt x="19661" y="47937"/>
                  </a:cubicBezTo>
                  <a:cubicBezTo>
                    <a:pt x="19661" y="63535"/>
                    <a:pt x="32353" y="76214"/>
                    <a:pt x="47937" y="76214"/>
                  </a:cubicBezTo>
                  <a:cubicBezTo>
                    <a:pt x="63535" y="76214"/>
                    <a:pt x="76214" y="63535"/>
                    <a:pt x="76214" y="47937"/>
                  </a:cubicBezTo>
                  <a:cubicBezTo>
                    <a:pt x="76214" y="32340"/>
                    <a:pt x="63535" y="19661"/>
                    <a:pt x="47937" y="19661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2"/>
            <p:cNvSpPr/>
            <p:nvPr/>
          </p:nvSpPr>
          <p:spPr>
            <a:xfrm>
              <a:off x="434925" y="2102104"/>
              <a:ext cx="89283" cy="89283"/>
            </a:xfrm>
            <a:custGeom>
              <a:avLst/>
              <a:gdLst/>
              <a:ahLst/>
              <a:cxnLst/>
              <a:rect l="l" t="t" r="r" b="b"/>
              <a:pathLst>
                <a:path w="96003" h="96003" extrusionOk="0">
                  <a:moveTo>
                    <a:pt x="48002" y="96003"/>
                  </a:moveTo>
                  <a:cubicBezTo>
                    <a:pt x="21526" y="96003"/>
                    <a:pt x="0" y="74478"/>
                    <a:pt x="0" y="48002"/>
                  </a:cubicBezTo>
                  <a:cubicBezTo>
                    <a:pt x="0" y="21538"/>
                    <a:pt x="21526" y="0"/>
                    <a:pt x="48002" y="0"/>
                  </a:cubicBezTo>
                  <a:cubicBezTo>
                    <a:pt x="74465" y="0"/>
                    <a:pt x="96003" y="21538"/>
                    <a:pt x="96003" y="48002"/>
                  </a:cubicBezTo>
                  <a:cubicBezTo>
                    <a:pt x="96003" y="74478"/>
                    <a:pt x="74465" y="96003"/>
                    <a:pt x="48002" y="96003"/>
                  </a:cubicBezTo>
                  <a:close/>
                  <a:moveTo>
                    <a:pt x="48002" y="19687"/>
                  </a:moveTo>
                  <a:cubicBezTo>
                    <a:pt x="32391" y="19687"/>
                    <a:pt x="19687" y="32391"/>
                    <a:pt x="19687" y="48002"/>
                  </a:cubicBezTo>
                  <a:cubicBezTo>
                    <a:pt x="19687" y="63612"/>
                    <a:pt x="32391" y="76317"/>
                    <a:pt x="48002" y="76317"/>
                  </a:cubicBezTo>
                  <a:cubicBezTo>
                    <a:pt x="63612" y="76317"/>
                    <a:pt x="76317" y="63612"/>
                    <a:pt x="76317" y="48002"/>
                  </a:cubicBezTo>
                  <a:cubicBezTo>
                    <a:pt x="76317" y="32391"/>
                    <a:pt x="63612" y="19687"/>
                    <a:pt x="48002" y="19687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2"/>
            <p:cNvSpPr/>
            <p:nvPr/>
          </p:nvSpPr>
          <p:spPr>
            <a:xfrm>
              <a:off x="3085619" y="1339855"/>
              <a:ext cx="110617" cy="139573"/>
            </a:xfrm>
            <a:custGeom>
              <a:avLst/>
              <a:gdLst/>
              <a:ahLst/>
              <a:cxnLst/>
              <a:rect l="l" t="t" r="r" b="b"/>
              <a:pathLst>
                <a:path w="118943" h="150078" extrusionOk="0">
                  <a:moveTo>
                    <a:pt x="108181" y="64273"/>
                  </a:moveTo>
                  <a:lnTo>
                    <a:pt x="70235" y="64273"/>
                  </a:lnTo>
                  <a:lnTo>
                    <a:pt x="70235" y="10767"/>
                  </a:lnTo>
                  <a:cubicBezTo>
                    <a:pt x="70235" y="4821"/>
                    <a:pt x="65413" y="0"/>
                    <a:pt x="59472" y="0"/>
                  </a:cubicBezTo>
                  <a:cubicBezTo>
                    <a:pt x="53531" y="0"/>
                    <a:pt x="48709" y="4821"/>
                    <a:pt x="48709" y="10767"/>
                  </a:cubicBezTo>
                  <a:lnTo>
                    <a:pt x="48709" y="64273"/>
                  </a:lnTo>
                  <a:lnTo>
                    <a:pt x="10763" y="64273"/>
                  </a:lnTo>
                  <a:cubicBezTo>
                    <a:pt x="4822" y="64273"/>
                    <a:pt x="0" y="69094"/>
                    <a:pt x="0" y="75038"/>
                  </a:cubicBezTo>
                  <a:cubicBezTo>
                    <a:pt x="0" y="80984"/>
                    <a:pt x="4822" y="85805"/>
                    <a:pt x="10763" y="85805"/>
                  </a:cubicBezTo>
                  <a:lnTo>
                    <a:pt x="48709" y="85805"/>
                  </a:lnTo>
                  <a:lnTo>
                    <a:pt x="48709" y="139312"/>
                  </a:lnTo>
                  <a:cubicBezTo>
                    <a:pt x="48709" y="145258"/>
                    <a:pt x="53531" y="150078"/>
                    <a:pt x="59472" y="150078"/>
                  </a:cubicBezTo>
                  <a:cubicBezTo>
                    <a:pt x="65413" y="150078"/>
                    <a:pt x="70235" y="145258"/>
                    <a:pt x="70235" y="139312"/>
                  </a:cubicBezTo>
                  <a:lnTo>
                    <a:pt x="70235" y="85805"/>
                  </a:lnTo>
                  <a:lnTo>
                    <a:pt x="108181" y="85805"/>
                  </a:lnTo>
                  <a:cubicBezTo>
                    <a:pt x="114134" y="85805"/>
                    <a:pt x="118943" y="80984"/>
                    <a:pt x="118943" y="75038"/>
                  </a:cubicBezTo>
                  <a:cubicBezTo>
                    <a:pt x="118943" y="69094"/>
                    <a:pt x="114134" y="64273"/>
                    <a:pt x="108181" y="6427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2"/>
            <p:cNvSpPr/>
            <p:nvPr/>
          </p:nvSpPr>
          <p:spPr>
            <a:xfrm>
              <a:off x="555700" y="1558923"/>
              <a:ext cx="139318" cy="30077"/>
            </a:xfrm>
            <a:custGeom>
              <a:avLst/>
              <a:gdLst/>
              <a:ahLst/>
              <a:cxnLst/>
              <a:rect l="l" t="t" r="r" b="b"/>
              <a:pathLst>
                <a:path w="149804" h="32341" extrusionOk="0">
                  <a:moveTo>
                    <a:pt x="133641" y="32341"/>
                  </a:moveTo>
                  <a:lnTo>
                    <a:pt x="16163" y="32341"/>
                  </a:lnTo>
                  <a:cubicBezTo>
                    <a:pt x="7239" y="32341"/>
                    <a:pt x="0" y="25102"/>
                    <a:pt x="0" y="16171"/>
                  </a:cubicBezTo>
                  <a:cubicBezTo>
                    <a:pt x="0" y="7239"/>
                    <a:pt x="7239" y="0"/>
                    <a:pt x="16163" y="0"/>
                  </a:cubicBezTo>
                  <a:lnTo>
                    <a:pt x="133641" y="0"/>
                  </a:lnTo>
                  <a:cubicBezTo>
                    <a:pt x="142565" y="0"/>
                    <a:pt x="149804" y="7239"/>
                    <a:pt x="149804" y="16171"/>
                  </a:cubicBezTo>
                  <a:cubicBezTo>
                    <a:pt x="149804" y="25102"/>
                    <a:pt x="142565" y="32341"/>
                    <a:pt x="133641" y="32341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2"/>
            <p:cNvSpPr/>
            <p:nvPr/>
          </p:nvSpPr>
          <p:spPr>
            <a:xfrm>
              <a:off x="803857" y="1310766"/>
              <a:ext cx="30075" cy="139323"/>
            </a:xfrm>
            <a:custGeom>
              <a:avLst/>
              <a:gdLst/>
              <a:ahLst/>
              <a:cxnLst/>
              <a:rect l="l" t="t" r="r" b="b"/>
              <a:pathLst>
                <a:path w="32339" h="149810" extrusionOk="0">
                  <a:moveTo>
                    <a:pt x="16164" y="149811"/>
                  </a:moveTo>
                  <a:cubicBezTo>
                    <a:pt x="7239" y="149811"/>
                    <a:pt x="0" y="142571"/>
                    <a:pt x="0" y="133640"/>
                  </a:cubicBezTo>
                  <a:lnTo>
                    <a:pt x="0" y="16170"/>
                  </a:lnTo>
                  <a:cubicBezTo>
                    <a:pt x="0" y="7239"/>
                    <a:pt x="7239" y="0"/>
                    <a:pt x="16164" y="0"/>
                  </a:cubicBezTo>
                  <a:cubicBezTo>
                    <a:pt x="25100" y="0"/>
                    <a:pt x="32340" y="7239"/>
                    <a:pt x="32340" y="16170"/>
                  </a:cubicBezTo>
                  <a:lnTo>
                    <a:pt x="32340" y="133640"/>
                  </a:lnTo>
                  <a:cubicBezTo>
                    <a:pt x="32340" y="142571"/>
                    <a:pt x="25100" y="149811"/>
                    <a:pt x="16164" y="149811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2"/>
            <p:cNvSpPr/>
            <p:nvPr/>
          </p:nvSpPr>
          <p:spPr>
            <a:xfrm>
              <a:off x="628384" y="1383449"/>
              <a:ext cx="105122" cy="105123"/>
            </a:xfrm>
            <a:custGeom>
              <a:avLst/>
              <a:gdLst/>
              <a:ahLst/>
              <a:cxnLst/>
              <a:rect l="l" t="t" r="r" b="b"/>
              <a:pathLst>
                <a:path w="113034" h="113036" extrusionOk="0">
                  <a:moveTo>
                    <a:pt x="96868" y="113036"/>
                  </a:moveTo>
                  <a:cubicBezTo>
                    <a:pt x="92728" y="113036"/>
                    <a:pt x="88587" y="111457"/>
                    <a:pt x="85424" y="108301"/>
                  </a:cubicBezTo>
                  <a:lnTo>
                    <a:pt x="4735" y="27604"/>
                  </a:lnTo>
                  <a:cubicBezTo>
                    <a:pt x="-1578" y="21289"/>
                    <a:pt x="-1578" y="11051"/>
                    <a:pt x="4735" y="4736"/>
                  </a:cubicBezTo>
                  <a:cubicBezTo>
                    <a:pt x="11049" y="-1579"/>
                    <a:pt x="21284" y="-1579"/>
                    <a:pt x="27598" y="4736"/>
                  </a:cubicBezTo>
                  <a:lnTo>
                    <a:pt x="108300" y="85431"/>
                  </a:lnTo>
                  <a:cubicBezTo>
                    <a:pt x="114613" y="91746"/>
                    <a:pt x="114613" y="101986"/>
                    <a:pt x="108300" y="108301"/>
                  </a:cubicBezTo>
                  <a:cubicBezTo>
                    <a:pt x="105136" y="111457"/>
                    <a:pt x="100996" y="113036"/>
                    <a:pt x="96868" y="113036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2"/>
            <p:cNvSpPr/>
            <p:nvPr/>
          </p:nvSpPr>
          <p:spPr>
            <a:xfrm>
              <a:off x="821993" y="1589031"/>
              <a:ext cx="2248798" cy="2871962"/>
            </a:xfrm>
            <a:custGeom>
              <a:avLst/>
              <a:gdLst/>
              <a:ahLst/>
              <a:cxnLst/>
              <a:rect l="l" t="t" r="r" b="b"/>
              <a:pathLst>
                <a:path w="2418062" h="3088131" extrusionOk="0">
                  <a:moveTo>
                    <a:pt x="2418062" y="216940"/>
                  </a:moveTo>
                  <a:lnTo>
                    <a:pt x="2418062" y="2871205"/>
                  </a:lnTo>
                  <a:cubicBezTo>
                    <a:pt x="2418062" y="2991022"/>
                    <a:pt x="2320953" y="3088132"/>
                    <a:pt x="2201174" y="3088132"/>
                  </a:cubicBezTo>
                  <a:lnTo>
                    <a:pt x="216876" y="3088132"/>
                  </a:lnTo>
                  <a:cubicBezTo>
                    <a:pt x="215564" y="3088132"/>
                    <a:pt x="214253" y="3088119"/>
                    <a:pt x="212954" y="3088093"/>
                  </a:cubicBezTo>
                  <a:cubicBezTo>
                    <a:pt x="124035" y="3086524"/>
                    <a:pt x="48156" y="3031412"/>
                    <a:pt x="16202" y="2953604"/>
                  </a:cubicBezTo>
                  <a:cubicBezTo>
                    <a:pt x="5761" y="2928208"/>
                    <a:pt x="0" y="2900381"/>
                    <a:pt x="0" y="2871205"/>
                  </a:cubicBezTo>
                  <a:lnTo>
                    <a:pt x="0" y="216940"/>
                  </a:lnTo>
                  <a:cubicBezTo>
                    <a:pt x="0" y="97122"/>
                    <a:pt x="97109" y="0"/>
                    <a:pt x="216876" y="0"/>
                  </a:cubicBezTo>
                  <a:lnTo>
                    <a:pt x="2201174" y="0"/>
                  </a:lnTo>
                  <a:cubicBezTo>
                    <a:pt x="2320953" y="0"/>
                    <a:pt x="2418062" y="97122"/>
                    <a:pt x="2418062" y="2169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2"/>
            <p:cNvSpPr/>
            <p:nvPr/>
          </p:nvSpPr>
          <p:spPr>
            <a:xfrm>
              <a:off x="1258381" y="2072164"/>
              <a:ext cx="1812857" cy="2389323"/>
            </a:xfrm>
            <a:custGeom>
              <a:avLst/>
              <a:gdLst/>
              <a:ahLst/>
              <a:cxnLst/>
              <a:rect l="l" t="t" r="r" b="b"/>
              <a:pathLst>
                <a:path w="1949309" h="2569165" extrusionOk="0">
                  <a:moveTo>
                    <a:pt x="1949309" y="0"/>
                  </a:moveTo>
                  <a:lnTo>
                    <a:pt x="1949309" y="2352238"/>
                  </a:lnTo>
                  <a:cubicBezTo>
                    <a:pt x="1949309" y="2472056"/>
                    <a:pt x="1852187" y="2569166"/>
                    <a:pt x="1732421" y="2569166"/>
                  </a:cubicBezTo>
                  <a:lnTo>
                    <a:pt x="0" y="2569166"/>
                  </a:lnTo>
                  <a:cubicBezTo>
                    <a:pt x="1922525" y="2480787"/>
                    <a:pt x="1949309" y="0"/>
                    <a:pt x="1949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2"/>
            <p:cNvSpPr/>
            <p:nvPr/>
          </p:nvSpPr>
          <p:spPr>
            <a:xfrm>
              <a:off x="1047764" y="1749111"/>
              <a:ext cx="1797706" cy="2511919"/>
            </a:xfrm>
            <a:custGeom>
              <a:avLst/>
              <a:gdLst/>
              <a:ahLst/>
              <a:cxnLst/>
              <a:rect l="l" t="t" r="r" b="b"/>
              <a:pathLst>
                <a:path w="1933017" h="2700988" extrusionOk="0">
                  <a:moveTo>
                    <a:pt x="0" y="0"/>
                  </a:moveTo>
                  <a:lnTo>
                    <a:pt x="0" y="2553833"/>
                  </a:lnTo>
                  <a:lnTo>
                    <a:pt x="147156" y="2700988"/>
                  </a:lnTo>
                  <a:lnTo>
                    <a:pt x="1933017" y="2700988"/>
                  </a:lnTo>
                  <a:lnTo>
                    <a:pt x="19330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2"/>
            <p:cNvSpPr/>
            <p:nvPr/>
          </p:nvSpPr>
          <p:spPr>
            <a:xfrm>
              <a:off x="1047764" y="4126611"/>
              <a:ext cx="136866" cy="136854"/>
            </a:xfrm>
            <a:custGeom>
              <a:avLst/>
              <a:gdLst/>
              <a:ahLst/>
              <a:cxnLst/>
              <a:rect l="l" t="t" r="r" b="b"/>
              <a:pathLst>
                <a:path w="147168" h="147155" extrusionOk="0">
                  <a:moveTo>
                    <a:pt x="147169" y="147156"/>
                  </a:moveTo>
                  <a:lnTo>
                    <a:pt x="0" y="0"/>
                  </a:lnTo>
                  <a:lnTo>
                    <a:pt x="147169" y="0"/>
                  </a:lnTo>
                  <a:lnTo>
                    <a:pt x="147169" y="147156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2"/>
            <p:cNvSpPr/>
            <p:nvPr/>
          </p:nvSpPr>
          <p:spPr>
            <a:xfrm rot="-2700000">
              <a:off x="1225114" y="3665750"/>
              <a:ext cx="379661" cy="379661"/>
            </a:xfrm>
            <a:custGeom>
              <a:avLst/>
              <a:gdLst/>
              <a:ahLst/>
              <a:cxnLst/>
              <a:rect l="l" t="t" r="r" b="b"/>
              <a:pathLst>
                <a:path w="408306" h="408306" extrusionOk="0">
                  <a:moveTo>
                    <a:pt x="408307" y="204153"/>
                  </a:moveTo>
                  <a:cubicBezTo>
                    <a:pt x="408307" y="316904"/>
                    <a:pt x="316904" y="408307"/>
                    <a:pt x="204153" y="408307"/>
                  </a:cubicBezTo>
                  <a:cubicBezTo>
                    <a:pt x="91402" y="408307"/>
                    <a:pt x="0" y="316904"/>
                    <a:pt x="0" y="204153"/>
                  </a:cubicBezTo>
                  <a:cubicBezTo>
                    <a:pt x="0" y="91403"/>
                    <a:pt x="91402" y="0"/>
                    <a:pt x="204153" y="0"/>
                  </a:cubicBezTo>
                  <a:cubicBezTo>
                    <a:pt x="316904" y="0"/>
                    <a:pt x="408307" y="91403"/>
                    <a:pt x="408307" y="20415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2"/>
            <p:cNvSpPr/>
            <p:nvPr/>
          </p:nvSpPr>
          <p:spPr>
            <a:xfrm>
              <a:off x="1307928" y="3755945"/>
              <a:ext cx="214465" cy="199075"/>
            </a:xfrm>
            <a:custGeom>
              <a:avLst/>
              <a:gdLst/>
              <a:ahLst/>
              <a:cxnLst/>
              <a:rect l="l" t="t" r="r" b="b"/>
              <a:pathLst>
                <a:path w="230608" h="214059" extrusionOk="0">
                  <a:moveTo>
                    <a:pt x="84984" y="214060"/>
                  </a:moveTo>
                  <a:lnTo>
                    <a:pt x="0" y="121991"/>
                  </a:lnTo>
                  <a:lnTo>
                    <a:pt x="39271" y="85742"/>
                  </a:lnTo>
                  <a:lnTo>
                    <a:pt x="82257" y="132316"/>
                  </a:lnTo>
                  <a:lnTo>
                    <a:pt x="189011" y="0"/>
                  </a:lnTo>
                  <a:lnTo>
                    <a:pt x="230609" y="33561"/>
                  </a:lnTo>
                  <a:lnTo>
                    <a:pt x="84984" y="214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2"/>
            <p:cNvSpPr/>
            <p:nvPr/>
          </p:nvSpPr>
          <p:spPr>
            <a:xfrm>
              <a:off x="1723163" y="3739413"/>
              <a:ext cx="711665" cy="66030"/>
            </a:xfrm>
            <a:custGeom>
              <a:avLst/>
              <a:gdLst/>
              <a:ahLst/>
              <a:cxnLst/>
              <a:rect l="l" t="t" r="r" b="b"/>
              <a:pathLst>
                <a:path w="765231" h="71000" extrusionOk="0">
                  <a:moveTo>
                    <a:pt x="729732" y="0"/>
                  </a:moveTo>
                  <a:cubicBezTo>
                    <a:pt x="749338" y="0"/>
                    <a:pt x="765232" y="15894"/>
                    <a:pt x="765232" y="35500"/>
                  </a:cubicBezTo>
                  <a:lnTo>
                    <a:pt x="765232" y="35500"/>
                  </a:lnTo>
                  <a:cubicBezTo>
                    <a:pt x="765232" y="55107"/>
                    <a:pt x="749338" y="71001"/>
                    <a:pt x="729732" y="71001"/>
                  </a:cubicBezTo>
                  <a:lnTo>
                    <a:pt x="35501" y="71001"/>
                  </a:lnTo>
                  <a:cubicBezTo>
                    <a:pt x="15894" y="71001"/>
                    <a:pt x="0" y="55106"/>
                    <a:pt x="0" y="35500"/>
                  </a:cubicBezTo>
                  <a:lnTo>
                    <a:pt x="0" y="35500"/>
                  </a:lnTo>
                  <a:cubicBezTo>
                    <a:pt x="0" y="15894"/>
                    <a:pt x="15895" y="0"/>
                    <a:pt x="35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2"/>
            <p:cNvSpPr/>
            <p:nvPr/>
          </p:nvSpPr>
          <p:spPr>
            <a:xfrm>
              <a:off x="1723163" y="3905652"/>
              <a:ext cx="830675" cy="66030"/>
            </a:xfrm>
            <a:custGeom>
              <a:avLst/>
              <a:gdLst/>
              <a:ahLst/>
              <a:cxnLst/>
              <a:rect l="l" t="t" r="r" b="b"/>
              <a:pathLst>
                <a:path w="893199" h="71000" extrusionOk="0">
                  <a:moveTo>
                    <a:pt x="857700" y="0"/>
                  </a:moveTo>
                  <a:cubicBezTo>
                    <a:pt x="877306" y="0"/>
                    <a:pt x="893200" y="15894"/>
                    <a:pt x="893200" y="35500"/>
                  </a:cubicBezTo>
                  <a:lnTo>
                    <a:pt x="893200" y="35501"/>
                  </a:lnTo>
                  <a:cubicBezTo>
                    <a:pt x="893200" y="55107"/>
                    <a:pt x="877306" y="71001"/>
                    <a:pt x="857700" y="71001"/>
                  </a:cubicBezTo>
                  <a:lnTo>
                    <a:pt x="35500" y="71001"/>
                  </a:lnTo>
                  <a:cubicBezTo>
                    <a:pt x="15894" y="71001"/>
                    <a:pt x="0" y="55107"/>
                    <a:pt x="0" y="35501"/>
                  </a:cubicBezTo>
                  <a:lnTo>
                    <a:pt x="0" y="35500"/>
                  </a:lnTo>
                  <a:cubicBezTo>
                    <a:pt x="0" y="15894"/>
                    <a:pt x="15894" y="0"/>
                    <a:pt x="35500" y="0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2"/>
            <p:cNvSpPr/>
            <p:nvPr/>
          </p:nvSpPr>
          <p:spPr>
            <a:xfrm>
              <a:off x="1225213" y="3104254"/>
              <a:ext cx="379725" cy="379725"/>
            </a:xfrm>
            <a:custGeom>
              <a:avLst/>
              <a:gdLst/>
              <a:ahLst/>
              <a:cxnLst/>
              <a:rect l="l" t="t" r="r" b="b"/>
              <a:pathLst>
                <a:path w="408306" h="408306" extrusionOk="0">
                  <a:moveTo>
                    <a:pt x="408306" y="204153"/>
                  </a:moveTo>
                  <a:cubicBezTo>
                    <a:pt x="408306" y="316904"/>
                    <a:pt x="316904" y="408306"/>
                    <a:pt x="204153" y="408306"/>
                  </a:cubicBezTo>
                  <a:cubicBezTo>
                    <a:pt x="91402" y="408306"/>
                    <a:pt x="0" y="316904"/>
                    <a:pt x="0" y="204153"/>
                  </a:cubicBezTo>
                  <a:cubicBezTo>
                    <a:pt x="0" y="91402"/>
                    <a:pt x="91402" y="0"/>
                    <a:pt x="204153" y="0"/>
                  </a:cubicBezTo>
                  <a:cubicBezTo>
                    <a:pt x="316904" y="0"/>
                    <a:pt x="408306" y="91402"/>
                    <a:pt x="408306" y="20415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2"/>
            <p:cNvSpPr/>
            <p:nvPr/>
          </p:nvSpPr>
          <p:spPr>
            <a:xfrm>
              <a:off x="1307928" y="3194664"/>
              <a:ext cx="214465" cy="199075"/>
            </a:xfrm>
            <a:custGeom>
              <a:avLst/>
              <a:gdLst/>
              <a:ahLst/>
              <a:cxnLst/>
              <a:rect l="l" t="t" r="r" b="b"/>
              <a:pathLst>
                <a:path w="230608" h="214059" extrusionOk="0">
                  <a:moveTo>
                    <a:pt x="84984" y="214060"/>
                  </a:moveTo>
                  <a:lnTo>
                    <a:pt x="0" y="122004"/>
                  </a:lnTo>
                  <a:lnTo>
                    <a:pt x="39271" y="85742"/>
                  </a:lnTo>
                  <a:lnTo>
                    <a:pt x="82257" y="132317"/>
                  </a:lnTo>
                  <a:lnTo>
                    <a:pt x="189011" y="0"/>
                  </a:lnTo>
                  <a:lnTo>
                    <a:pt x="230609" y="33561"/>
                  </a:lnTo>
                  <a:lnTo>
                    <a:pt x="84984" y="214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2"/>
            <p:cNvSpPr/>
            <p:nvPr/>
          </p:nvSpPr>
          <p:spPr>
            <a:xfrm rot="10800000">
              <a:off x="1723898" y="3344445"/>
              <a:ext cx="711665" cy="66030"/>
            </a:xfrm>
            <a:custGeom>
              <a:avLst/>
              <a:gdLst/>
              <a:ahLst/>
              <a:cxnLst/>
              <a:rect l="l" t="t" r="r" b="b"/>
              <a:pathLst>
                <a:path w="765231" h="71000" extrusionOk="0">
                  <a:moveTo>
                    <a:pt x="729732" y="0"/>
                  </a:moveTo>
                  <a:cubicBezTo>
                    <a:pt x="749338" y="0"/>
                    <a:pt x="765232" y="15894"/>
                    <a:pt x="765232" y="35500"/>
                  </a:cubicBezTo>
                  <a:lnTo>
                    <a:pt x="765232" y="35500"/>
                  </a:lnTo>
                  <a:cubicBezTo>
                    <a:pt x="765232" y="55107"/>
                    <a:pt x="749338" y="71001"/>
                    <a:pt x="729732" y="71001"/>
                  </a:cubicBezTo>
                  <a:lnTo>
                    <a:pt x="35501" y="71001"/>
                  </a:lnTo>
                  <a:cubicBezTo>
                    <a:pt x="15894" y="71001"/>
                    <a:pt x="0" y="55106"/>
                    <a:pt x="0" y="35500"/>
                  </a:cubicBezTo>
                  <a:lnTo>
                    <a:pt x="0" y="35500"/>
                  </a:lnTo>
                  <a:cubicBezTo>
                    <a:pt x="0" y="15894"/>
                    <a:pt x="15895" y="0"/>
                    <a:pt x="35501" y="0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2"/>
            <p:cNvSpPr/>
            <p:nvPr/>
          </p:nvSpPr>
          <p:spPr>
            <a:xfrm>
              <a:off x="1723163" y="3178145"/>
              <a:ext cx="830670" cy="66023"/>
            </a:xfrm>
            <a:custGeom>
              <a:avLst/>
              <a:gdLst/>
              <a:ahLst/>
              <a:cxnLst/>
              <a:rect l="l" t="t" r="r" b="b"/>
              <a:pathLst>
                <a:path w="893194" h="70993" extrusionOk="0">
                  <a:moveTo>
                    <a:pt x="35503" y="0"/>
                  </a:moveTo>
                  <a:lnTo>
                    <a:pt x="857704" y="0"/>
                  </a:lnTo>
                  <a:cubicBezTo>
                    <a:pt x="877301" y="0"/>
                    <a:pt x="893194" y="15893"/>
                    <a:pt x="893194" y="35503"/>
                  </a:cubicBezTo>
                  <a:lnTo>
                    <a:pt x="893194" y="35503"/>
                  </a:lnTo>
                  <a:cubicBezTo>
                    <a:pt x="893194" y="55100"/>
                    <a:pt x="877301" y="70993"/>
                    <a:pt x="857704" y="70993"/>
                  </a:cubicBezTo>
                  <a:lnTo>
                    <a:pt x="35503" y="70993"/>
                  </a:lnTo>
                  <a:cubicBezTo>
                    <a:pt x="15893" y="70993"/>
                    <a:pt x="0" y="55100"/>
                    <a:pt x="0" y="35503"/>
                  </a:cubicBezTo>
                  <a:lnTo>
                    <a:pt x="0" y="35503"/>
                  </a:lnTo>
                  <a:cubicBezTo>
                    <a:pt x="0" y="15893"/>
                    <a:pt x="15893" y="0"/>
                    <a:pt x="3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2"/>
            <p:cNvSpPr/>
            <p:nvPr/>
          </p:nvSpPr>
          <p:spPr>
            <a:xfrm rot="-2700000">
              <a:off x="1225120" y="2543196"/>
              <a:ext cx="379661" cy="379661"/>
            </a:xfrm>
            <a:custGeom>
              <a:avLst/>
              <a:gdLst/>
              <a:ahLst/>
              <a:cxnLst/>
              <a:rect l="l" t="t" r="r" b="b"/>
              <a:pathLst>
                <a:path w="408306" h="408306" extrusionOk="0">
                  <a:moveTo>
                    <a:pt x="408307" y="204153"/>
                  </a:moveTo>
                  <a:cubicBezTo>
                    <a:pt x="408307" y="316904"/>
                    <a:pt x="316904" y="408307"/>
                    <a:pt x="204153" y="408307"/>
                  </a:cubicBezTo>
                  <a:cubicBezTo>
                    <a:pt x="91402" y="408307"/>
                    <a:pt x="0" y="316904"/>
                    <a:pt x="0" y="204153"/>
                  </a:cubicBezTo>
                  <a:cubicBezTo>
                    <a:pt x="0" y="91403"/>
                    <a:pt x="91402" y="0"/>
                    <a:pt x="204153" y="0"/>
                  </a:cubicBezTo>
                  <a:cubicBezTo>
                    <a:pt x="316904" y="0"/>
                    <a:pt x="408307" y="91403"/>
                    <a:pt x="408307" y="20415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2"/>
            <p:cNvSpPr/>
            <p:nvPr/>
          </p:nvSpPr>
          <p:spPr>
            <a:xfrm>
              <a:off x="1307928" y="2633384"/>
              <a:ext cx="214465" cy="199087"/>
            </a:xfrm>
            <a:custGeom>
              <a:avLst/>
              <a:gdLst/>
              <a:ahLst/>
              <a:cxnLst/>
              <a:rect l="l" t="t" r="r" b="b"/>
              <a:pathLst>
                <a:path w="230608" h="214072" extrusionOk="0">
                  <a:moveTo>
                    <a:pt x="84984" y="214072"/>
                  </a:moveTo>
                  <a:lnTo>
                    <a:pt x="0" y="122004"/>
                  </a:lnTo>
                  <a:lnTo>
                    <a:pt x="39271" y="85755"/>
                  </a:lnTo>
                  <a:lnTo>
                    <a:pt x="82257" y="132316"/>
                  </a:lnTo>
                  <a:lnTo>
                    <a:pt x="189011" y="0"/>
                  </a:lnTo>
                  <a:lnTo>
                    <a:pt x="230609" y="33561"/>
                  </a:lnTo>
                  <a:lnTo>
                    <a:pt x="84984" y="214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7" name="Google Shape;4087;p2"/>
            <p:cNvSpPr/>
            <p:nvPr/>
          </p:nvSpPr>
          <p:spPr>
            <a:xfrm>
              <a:off x="1723163" y="2616865"/>
              <a:ext cx="510524" cy="66030"/>
            </a:xfrm>
            <a:custGeom>
              <a:avLst/>
              <a:gdLst/>
              <a:ahLst/>
              <a:cxnLst/>
              <a:rect l="l" t="t" r="r" b="b"/>
              <a:pathLst>
                <a:path w="548951" h="71000" extrusionOk="0">
                  <a:moveTo>
                    <a:pt x="513451" y="0"/>
                  </a:moveTo>
                  <a:cubicBezTo>
                    <a:pt x="533058" y="0"/>
                    <a:pt x="548952" y="15894"/>
                    <a:pt x="548952" y="35500"/>
                  </a:cubicBezTo>
                  <a:lnTo>
                    <a:pt x="548952" y="35500"/>
                  </a:lnTo>
                  <a:cubicBezTo>
                    <a:pt x="548952" y="55107"/>
                    <a:pt x="533057" y="71001"/>
                    <a:pt x="513451" y="71001"/>
                  </a:cubicBezTo>
                  <a:lnTo>
                    <a:pt x="35500" y="71001"/>
                  </a:lnTo>
                  <a:cubicBezTo>
                    <a:pt x="15894" y="71001"/>
                    <a:pt x="0" y="55107"/>
                    <a:pt x="0" y="35500"/>
                  </a:cubicBezTo>
                  <a:lnTo>
                    <a:pt x="0" y="35500"/>
                  </a:lnTo>
                  <a:cubicBezTo>
                    <a:pt x="0" y="15894"/>
                    <a:pt x="15894" y="0"/>
                    <a:pt x="35500" y="0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8" name="Google Shape;4088;p2"/>
            <p:cNvSpPr/>
            <p:nvPr/>
          </p:nvSpPr>
          <p:spPr>
            <a:xfrm>
              <a:off x="1723163" y="2783093"/>
              <a:ext cx="711665" cy="66030"/>
            </a:xfrm>
            <a:custGeom>
              <a:avLst/>
              <a:gdLst/>
              <a:ahLst/>
              <a:cxnLst/>
              <a:rect l="l" t="t" r="r" b="b"/>
              <a:pathLst>
                <a:path w="765231" h="71000" extrusionOk="0">
                  <a:moveTo>
                    <a:pt x="729732" y="0"/>
                  </a:moveTo>
                  <a:cubicBezTo>
                    <a:pt x="749338" y="0"/>
                    <a:pt x="765232" y="15894"/>
                    <a:pt x="765232" y="35500"/>
                  </a:cubicBezTo>
                  <a:lnTo>
                    <a:pt x="765232" y="35500"/>
                  </a:lnTo>
                  <a:cubicBezTo>
                    <a:pt x="765232" y="55107"/>
                    <a:pt x="749338" y="71001"/>
                    <a:pt x="729732" y="71001"/>
                  </a:cubicBezTo>
                  <a:lnTo>
                    <a:pt x="35501" y="71001"/>
                  </a:lnTo>
                  <a:cubicBezTo>
                    <a:pt x="15894" y="71001"/>
                    <a:pt x="0" y="55107"/>
                    <a:pt x="0" y="35500"/>
                  </a:cubicBezTo>
                  <a:lnTo>
                    <a:pt x="0" y="35500"/>
                  </a:lnTo>
                  <a:cubicBezTo>
                    <a:pt x="0" y="15894"/>
                    <a:pt x="15895" y="0"/>
                    <a:pt x="35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9" name="Google Shape;4089;p2"/>
            <p:cNvSpPr/>
            <p:nvPr/>
          </p:nvSpPr>
          <p:spPr>
            <a:xfrm rot="-2700000">
              <a:off x="1225118" y="2022368"/>
              <a:ext cx="379661" cy="379661"/>
            </a:xfrm>
            <a:custGeom>
              <a:avLst/>
              <a:gdLst/>
              <a:ahLst/>
              <a:cxnLst/>
              <a:rect l="l" t="t" r="r" b="b"/>
              <a:pathLst>
                <a:path w="408306" h="408306" extrusionOk="0">
                  <a:moveTo>
                    <a:pt x="408307" y="204153"/>
                  </a:moveTo>
                  <a:cubicBezTo>
                    <a:pt x="408307" y="316904"/>
                    <a:pt x="316904" y="408307"/>
                    <a:pt x="204153" y="408307"/>
                  </a:cubicBezTo>
                  <a:cubicBezTo>
                    <a:pt x="91402" y="408307"/>
                    <a:pt x="0" y="316904"/>
                    <a:pt x="0" y="204153"/>
                  </a:cubicBezTo>
                  <a:cubicBezTo>
                    <a:pt x="0" y="91402"/>
                    <a:pt x="91402" y="0"/>
                    <a:pt x="204153" y="0"/>
                  </a:cubicBezTo>
                  <a:cubicBezTo>
                    <a:pt x="316904" y="0"/>
                    <a:pt x="408307" y="91402"/>
                    <a:pt x="408307" y="20415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0" name="Google Shape;4090;p2"/>
            <p:cNvSpPr/>
            <p:nvPr/>
          </p:nvSpPr>
          <p:spPr>
            <a:xfrm>
              <a:off x="1307928" y="2112567"/>
              <a:ext cx="214465" cy="199075"/>
            </a:xfrm>
            <a:custGeom>
              <a:avLst/>
              <a:gdLst/>
              <a:ahLst/>
              <a:cxnLst/>
              <a:rect l="l" t="t" r="r" b="b"/>
              <a:pathLst>
                <a:path w="230608" h="214059" extrusionOk="0">
                  <a:moveTo>
                    <a:pt x="84984" y="214060"/>
                  </a:moveTo>
                  <a:lnTo>
                    <a:pt x="0" y="121991"/>
                  </a:lnTo>
                  <a:lnTo>
                    <a:pt x="39271" y="85742"/>
                  </a:lnTo>
                  <a:lnTo>
                    <a:pt x="82257" y="132317"/>
                  </a:lnTo>
                  <a:lnTo>
                    <a:pt x="189011" y="0"/>
                  </a:lnTo>
                  <a:lnTo>
                    <a:pt x="230609" y="33561"/>
                  </a:lnTo>
                  <a:lnTo>
                    <a:pt x="84984" y="214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1" name="Google Shape;4091;p2"/>
            <p:cNvSpPr/>
            <p:nvPr/>
          </p:nvSpPr>
          <p:spPr>
            <a:xfrm>
              <a:off x="1723163" y="2096035"/>
              <a:ext cx="711665" cy="66030"/>
            </a:xfrm>
            <a:custGeom>
              <a:avLst/>
              <a:gdLst/>
              <a:ahLst/>
              <a:cxnLst/>
              <a:rect l="l" t="t" r="r" b="b"/>
              <a:pathLst>
                <a:path w="765231" h="71000" extrusionOk="0">
                  <a:moveTo>
                    <a:pt x="729732" y="0"/>
                  </a:moveTo>
                  <a:cubicBezTo>
                    <a:pt x="749338" y="0"/>
                    <a:pt x="765232" y="15894"/>
                    <a:pt x="765232" y="35501"/>
                  </a:cubicBezTo>
                  <a:lnTo>
                    <a:pt x="765232" y="35501"/>
                  </a:lnTo>
                  <a:cubicBezTo>
                    <a:pt x="765232" y="55107"/>
                    <a:pt x="749338" y="71001"/>
                    <a:pt x="729732" y="71001"/>
                  </a:cubicBezTo>
                  <a:lnTo>
                    <a:pt x="35501" y="71001"/>
                  </a:lnTo>
                  <a:cubicBezTo>
                    <a:pt x="15894" y="71001"/>
                    <a:pt x="0" y="55107"/>
                    <a:pt x="0" y="35501"/>
                  </a:cubicBezTo>
                  <a:lnTo>
                    <a:pt x="0" y="35501"/>
                  </a:lnTo>
                  <a:cubicBezTo>
                    <a:pt x="0" y="15894"/>
                    <a:pt x="15895" y="0"/>
                    <a:pt x="35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2" name="Google Shape;4092;p2"/>
            <p:cNvSpPr/>
            <p:nvPr/>
          </p:nvSpPr>
          <p:spPr>
            <a:xfrm>
              <a:off x="1723163" y="2262275"/>
              <a:ext cx="830675" cy="66030"/>
            </a:xfrm>
            <a:custGeom>
              <a:avLst/>
              <a:gdLst/>
              <a:ahLst/>
              <a:cxnLst/>
              <a:rect l="l" t="t" r="r" b="b"/>
              <a:pathLst>
                <a:path w="893199" h="71000" extrusionOk="0">
                  <a:moveTo>
                    <a:pt x="857699" y="0"/>
                  </a:moveTo>
                  <a:cubicBezTo>
                    <a:pt x="877306" y="0"/>
                    <a:pt x="893200" y="15894"/>
                    <a:pt x="893200" y="35501"/>
                  </a:cubicBezTo>
                  <a:lnTo>
                    <a:pt x="893200" y="35501"/>
                  </a:lnTo>
                  <a:cubicBezTo>
                    <a:pt x="893200" y="55107"/>
                    <a:pt x="877305" y="71001"/>
                    <a:pt x="857699" y="71001"/>
                  </a:cubicBezTo>
                  <a:lnTo>
                    <a:pt x="35500" y="71001"/>
                  </a:lnTo>
                  <a:cubicBezTo>
                    <a:pt x="15894" y="71001"/>
                    <a:pt x="0" y="55107"/>
                    <a:pt x="0" y="35501"/>
                  </a:cubicBezTo>
                  <a:lnTo>
                    <a:pt x="0" y="35501"/>
                  </a:lnTo>
                  <a:cubicBezTo>
                    <a:pt x="0" y="15894"/>
                    <a:pt x="15894" y="0"/>
                    <a:pt x="35500" y="0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3" name="Google Shape;4093;p2"/>
            <p:cNvSpPr/>
            <p:nvPr/>
          </p:nvSpPr>
          <p:spPr>
            <a:xfrm>
              <a:off x="1564704" y="1429287"/>
              <a:ext cx="764898" cy="397462"/>
            </a:xfrm>
            <a:custGeom>
              <a:avLst/>
              <a:gdLst/>
              <a:ahLst/>
              <a:cxnLst/>
              <a:rect l="l" t="t" r="r" b="b"/>
              <a:pathLst>
                <a:path w="822471" h="427378" extrusionOk="0">
                  <a:moveTo>
                    <a:pt x="781272" y="97211"/>
                  </a:moveTo>
                  <a:lnTo>
                    <a:pt x="588378" y="97211"/>
                  </a:lnTo>
                  <a:cubicBezTo>
                    <a:pt x="565798" y="97211"/>
                    <a:pt x="547487" y="78904"/>
                    <a:pt x="547487" y="56321"/>
                  </a:cubicBezTo>
                  <a:lnTo>
                    <a:pt x="547487" y="56321"/>
                  </a:lnTo>
                  <a:cubicBezTo>
                    <a:pt x="547487" y="25345"/>
                    <a:pt x="522143" y="0"/>
                    <a:pt x="491166" y="0"/>
                  </a:cubicBezTo>
                  <a:lnTo>
                    <a:pt x="331293" y="0"/>
                  </a:lnTo>
                  <a:cubicBezTo>
                    <a:pt x="300316" y="0"/>
                    <a:pt x="274972" y="25345"/>
                    <a:pt x="274972" y="56321"/>
                  </a:cubicBezTo>
                  <a:lnTo>
                    <a:pt x="274972" y="56321"/>
                  </a:lnTo>
                  <a:cubicBezTo>
                    <a:pt x="274972" y="78904"/>
                    <a:pt x="256661" y="97211"/>
                    <a:pt x="234081" y="97211"/>
                  </a:cubicBezTo>
                  <a:lnTo>
                    <a:pt x="41199" y="97211"/>
                  </a:lnTo>
                  <a:cubicBezTo>
                    <a:pt x="18401" y="97211"/>
                    <a:pt x="0" y="115640"/>
                    <a:pt x="0" y="138417"/>
                  </a:cubicBezTo>
                  <a:lnTo>
                    <a:pt x="0" y="386147"/>
                  </a:lnTo>
                  <a:cubicBezTo>
                    <a:pt x="0" y="401764"/>
                    <a:pt x="8693" y="415407"/>
                    <a:pt x="21513" y="422338"/>
                  </a:cubicBezTo>
                  <a:cubicBezTo>
                    <a:pt x="27338" y="425591"/>
                    <a:pt x="34037" y="427379"/>
                    <a:pt x="41199" y="427379"/>
                  </a:cubicBezTo>
                  <a:lnTo>
                    <a:pt x="781272" y="427379"/>
                  </a:lnTo>
                  <a:cubicBezTo>
                    <a:pt x="804006" y="427379"/>
                    <a:pt x="822472" y="408926"/>
                    <a:pt x="822472" y="386147"/>
                  </a:cubicBezTo>
                  <a:lnTo>
                    <a:pt x="822472" y="138417"/>
                  </a:lnTo>
                  <a:cubicBezTo>
                    <a:pt x="822472" y="115640"/>
                    <a:pt x="804006" y="97211"/>
                    <a:pt x="781272" y="97211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4" name="Google Shape;4094;p2"/>
            <p:cNvSpPr/>
            <p:nvPr/>
          </p:nvSpPr>
          <p:spPr>
            <a:xfrm>
              <a:off x="1596570" y="1551247"/>
              <a:ext cx="701233" cy="240496"/>
            </a:xfrm>
            <a:custGeom>
              <a:avLst/>
              <a:gdLst/>
              <a:ahLst/>
              <a:cxnLst/>
              <a:rect l="l" t="t" r="r" b="b"/>
              <a:pathLst>
                <a:path w="754014" h="258598" extrusionOk="0">
                  <a:moveTo>
                    <a:pt x="738968" y="0"/>
                  </a:moveTo>
                  <a:cubicBezTo>
                    <a:pt x="747277" y="0"/>
                    <a:pt x="754014" y="6737"/>
                    <a:pt x="754014" y="15046"/>
                  </a:cubicBezTo>
                  <a:lnTo>
                    <a:pt x="754014" y="243552"/>
                  </a:lnTo>
                  <a:cubicBezTo>
                    <a:pt x="754014" y="251862"/>
                    <a:pt x="747278" y="258598"/>
                    <a:pt x="738968" y="258598"/>
                  </a:cubicBezTo>
                  <a:lnTo>
                    <a:pt x="15046" y="258598"/>
                  </a:lnTo>
                  <a:cubicBezTo>
                    <a:pt x="6736" y="258598"/>
                    <a:pt x="0" y="251862"/>
                    <a:pt x="0" y="243552"/>
                  </a:cubicBezTo>
                  <a:lnTo>
                    <a:pt x="0" y="15046"/>
                  </a:lnTo>
                  <a:cubicBezTo>
                    <a:pt x="0" y="6737"/>
                    <a:pt x="6736" y="0"/>
                    <a:pt x="15046" y="0"/>
                  </a:cubicBezTo>
                  <a:close/>
                </a:path>
              </a:pathLst>
            </a:custGeom>
            <a:noFill/>
            <a:ln w="12850" cap="rnd" cmpd="sng">
              <a:solidFill>
                <a:srgbClr val="FFFFFF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5" name="Google Shape;4095;p2"/>
            <p:cNvSpPr/>
            <p:nvPr/>
          </p:nvSpPr>
          <p:spPr>
            <a:xfrm>
              <a:off x="653562" y="4378851"/>
              <a:ext cx="989050" cy="84977"/>
            </a:xfrm>
            <a:custGeom>
              <a:avLst/>
              <a:gdLst/>
              <a:ahLst/>
              <a:cxnLst/>
              <a:rect l="l" t="t" r="r" b="b"/>
              <a:pathLst>
                <a:path w="1063495" h="91373" extrusionOk="0">
                  <a:moveTo>
                    <a:pt x="0" y="0"/>
                  </a:moveTo>
                  <a:lnTo>
                    <a:pt x="1063496" y="0"/>
                  </a:lnTo>
                  <a:lnTo>
                    <a:pt x="1063496" y="91374"/>
                  </a:lnTo>
                  <a:lnTo>
                    <a:pt x="0" y="91374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6" name="Google Shape;4096;p2"/>
            <p:cNvSpPr/>
            <p:nvPr/>
          </p:nvSpPr>
          <p:spPr>
            <a:xfrm>
              <a:off x="1643628" y="4378851"/>
              <a:ext cx="69993" cy="84978"/>
            </a:xfrm>
            <a:custGeom>
              <a:avLst/>
              <a:gdLst/>
              <a:ahLst/>
              <a:cxnLst/>
              <a:rect l="l" t="t" r="r" b="b"/>
              <a:pathLst>
                <a:path w="75261" h="91374" extrusionOk="0">
                  <a:moveTo>
                    <a:pt x="0" y="0"/>
                  </a:moveTo>
                  <a:lnTo>
                    <a:pt x="61632" y="0"/>
                  </a:lnTo>
                  <a:cubicBezTo>
                    <a:pt x="69154" y="0"/>
                    <a:pt x="75262" y="6108"/>
                    <a:pt x="75262" y="13630"/>
                  </a:cubicBezTo>
                  <a:lnTo>
                    <a:pt x="75262" y="77731"/>
                  </a:lnTo>
                  <a:cubicBezTo>
                    <a:pt x="75262" y="85266"/>
                    <a:pt x="69154" y="91374"/>
                    <a:pt x="61632" y="91374"/>
                  </a:cubicBezTo>
                  <a:lnTo>
                    <a:pt x="0" y="9137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7" name="Google Shape;4097;p2"/>
            <p:cNvSpPr/>
            <p:nvPr/>
          </p:nvSpPr>
          <p:spPr>
            <a:xfrm>
              <a:off x="525916" y="4378826"/>
              <a:ext cx="127514" cy="85025"/>
            </a:xfrm>
            <a:custGeom>
              <a:avLst/>
              <a:gdLst/>
              <a:ahLst/>
              <a:cxnLst/>
              <a:rect l="l" t="t" r="r" b="b"/>
              <a:pathLst>
                <a:path w="137112" h="91425" extrusionOk="0">
                  <a:moveTo>
                    <a:pt x="137113" y="0"/>
                  </a:moveTo>
                  <a:lnTo>
                    <a:pt x="137113" y="91426"/>
                  </a:lnTo>
                  <a:lnTo>
                    <a:pt x="56836" y="64666"/>
                  </a:lnTo>
                  <a:lnTo>
                    <a:pt x="0" y="45713"/>
                  </a:lnTo>
                  <a:lnTo>
                    <a:pt x="56836" y="26759"/>
                  </a:lnTo>
                  <a:lnTo>
                    <a:pt x="137113" y="0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8" name="Google Shape;4098;p2"/>
            <p:cNvSpPr/>
            <p:nvPr/>
          </p:nvSpPr>
          <p:spPr>
            <a:xfrm>
              <a:off x="525916" y="4403738"/>
              <a:ext cx="52857" cy="35254"/>
            </a:xfrm>
            <a:custGeom>
              <a:avLst/>
              <a:gdLst/>
              <a:ahLst/>
              <a:cxnLst/>
              <a:rect l="l" t="t" r="r" b="b"/>
              <a:pathLst>
                <a:path w="56835" h="37907" extrusionOk="0">
                  <a:moveTo>
                    <a:pt x="56836" y="0"/>
                  </a:moveTo>
                  <a:lnTo>
                    <a:pt x="56836" y="37908"/>
                  </a:lnTo>
                  <a:lnTo>
                    <a:pt x="0" y="18954"/>
                  </a:lnTo>
                  <a:lnTo>
                    <a:pt x="568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9" name="Google Shape;4099;p2"/>
          <p:cNvSpPr txBox="1"/>
          <p:nvPr/>
        </p:nvSpPr>
        <p:spPr>
          <a:xfrm>
            <a:off x="1052408" y="1662214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0" name="Google Shape;4100;p2"/>
          <p:cNvSpPr txBox="1"/>
          <p:nvPr/>
        </p:nvSpPr>
        <p:spPr>
          <a:xfrm>
            <a:off x="1373556" y="1658368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Hackathon Ideas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1" name="Google Shape;4101;p2"/>
          <p:cNvSpPr txBox="1"/>
          <p:nvPr/>
        </p:nvSpPr>
        <p:spPr>
          <a:xfrm>
            <a:off x="564908" y="1661412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2" name="Google Shape;4102;p2"/>
          <p:cNvSpPr txBox="1"/>
          <p:nvPr/>
        </p:nvSpPr>
        <p:spPr>
          <a:xfrm>
            <a:off x="1052408" y="2163571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3" name="Google Shape;4103;p2"/>
          <p:cNvSpPr txBox="1"/>
          <p:nvPr/>
        </p:nvSpPr>
        <p:spPr>
          <a:xfrm>
            <a:off x="1373556" y="2160776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Technology Choices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4" name="Google Shape;4104;p2"/>
          <p:cNvSpPr txBox="1"/>
          <p:nvPr/>
        </p:nvSpPr>
        <p:spPr>
          <a:xfrm>
            <a:off x="564908" y="2163820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5" name="Google Shape;4105;p2"/>
          <p:cNvSpPr txBox="1"/>
          <p:nvPr/>
        </p:nvSpPr>
        <p:spPr>
          <a:xfrm>
            <a:off x="1381864" y="3175326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Hospitality Agent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6" name="Google Shape;4106;p2"/>
          <p:cNvSpPr txBox="1"/>
          <p:nvPr/>
        </p:nvSpPr>
        <p:spPr>
          <a:xfrm>
            <a:off x="1052408" y="3166285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lang="en-US" sz="1600" b="0" i="0" u="none" strike="noStrike" cap="none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0" name="Google Shape;4110;p2"/>
          <p:cNvSpPr txBox="1"/>
          <p:nvPr/>
        </p:nvSpPr>
        <p:spPr>
          <a:xfrm>
            <a:off x="573216" y="3165263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1" name="Google Shape;4111;p2"/>
          <p:cNvSpPr txBox="1"/>
          <p:nvPr/>
        </p:nvSpPr>
        <p:spPr>
          <a:xfrm>
            <a:off x="1052408" y="3689414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2" name="Google Shape;4112;p2"/>
          <p:cNvSpPr txBox="1"/>
          <p:nvPr/>
        </p:nvSpPr>
        <p:spPr>
          <a:xfrm>
            <a:off x="1353892" y="3683811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Architect Agent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3" name="Google Shape;4113;p2"/>
          <p:cNvSpPr txBox="1"/>
          <p:nvPr/>
        </p:nvSpPr>
        <p:spPr>
          <a:xfrm>
            <a:off x="564908" y="3686855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114;p2">
            <a:extLst>
              <a:ext uri="{FF2B5EF4-FFF2-40B4-BE49-F238E27FC236}">
                <a16:creationId xmlns:a16="http://schemas.microsoft.com/office/drawing/2014/main" id="{04FEE26B-9D35-F906-6817-515EECAA7FDC}"/>
              </a:ext>
            </a:extLst>
          </p:cNvPr>
          <p:cNvSpPr txBox="1"/>
          <p:nvPr/>
        </p:nvSpPr>
        <p:spPr>
          <a:xfrm>
            <a:off x="1052408" y="2675814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115;p2">
            <a:extLst>
              <a:ext uri="{FF2B5EF4-FFF2-40B4-BE49-F238E27FC236}">
                <a16:creationId xmlns:a16="http://schemas.microsoft.com/office/drawing/2014/main" id="{35933E6B-32EA-113D-1329-BA424E07AD38}"/>
              </a:ext>
            </a:extLst>
          </p:cNvPr>
          <p:cNvSpPr txBox="1"/>
          <p:nvPr/>
        </p:nvSpPr>
        <p:spPr>
          <a:xfrm>
            <a:off x="1334228" y="2672918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Repo &amp; Structure</a:t>
            </a:r>
          </a:p>
        </p:txBody>
      </p:sp>
      <p:sp>
        <p:nvSpPr>
          <p:cNvPr id="8" name="Google Shape;4116;p2">
            <a:extLst>
              <a:ext uri="{FF2B5EF4-FFF2-40B4-BE49-F238E27FC236}">
                <a16:creationId xmlns:a16="http://schemas.microsoft.com/office/drawing/2014/main" id="{D749BD01-2868-4F0E-6BB3-38974A301405}"/>
              </a:ext>
            </a:extLst>
          </p:cNvPr>
          <p:cNvSpPr txBox="1"/>
          <p:nvPr/>
        </p:nvSpPr>
        <p:spPr>
          <a:xfrm>
            <a:off x="564908" y="2675962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6" name="Google Shape;4476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477" name="Google Shape;4477;p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Let us create outstanding experiences together!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Hackathon Ideas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E4B9D6-EB72-A8DC-C0AA-34BACF8A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20618"/>
              </p:ext>
            </p:extLst>
          </p:nvPr>
        </p:nvGraphicFramePr>
        <p:xfrm>
          <a:off x="875049" y="1211279"/>
          <a:ext cx="10943326" cy="46380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573184">
                  <a:extLst>
                    <a:ext uri="{9D8B030D-6E8A-4147-A177-3AD203B41FA5}">
                      <a16:colId xmlns:a16="http://schemas.microsoft.com/office/drawing/2014/main" val="687985187"/>
                    </a:ext>
                  </a:extLst>
                </a:gridCol>
                <a:gridCol w="3264309">
                  <a:extLst>
                    <a:ext uri="{9D8B030D-6E8A-4147-A177-3AD203B41FA5}">
                      <a16:colId xmlns:a16="http://schemas.microsoft.com/office/drawing/2014/main" val="3816751923"/>
                    </a:ext>
                  </a:extLst>
                </a:gridCol>
                <a:gridCol w="6105833">
                  <a:extLst>
                    <a:ext uri="{9D8B030D-6E8A-4147-A177-3AD203B41FA5}">
                      <a16:colId xmlns:a16="http://schemas.microsoft.com/office/drawing/2014/main" val="3569767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Sub-domain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Hospitality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Personalized recommendation &amp; Reservation Booking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GenAI</a:t>
                      </a:r>
                      <a:r>
                        <a:rPr lang="en-US" sz="1600" dirty="0"/>
                        <a:t>-Powered Booking Assistant for a Resort, seamlessly handles hotel, spa, and golf bookings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5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CPG Retail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Personal Product Recommendation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GenAI</a:t>
                      </a:r>
                      <a:r>
                        <a:rPr lang="en-US" sz="1600" dirty="0"/>
                        <a:t>-Powered Shoe retailer agent helps to purchase shoes by invoking multiple external APIs to accomplish the sub-tasks</a:t>
                      </a:r>
                      <a:r>
                        <a:rPr lang="en-IN" sz="1600" dirty="0"/>
                        <a:t>. </a:t>
                      </a:r>
                    </a:p>
                    <a:p>
                      <a:endParaRPr lang="en-I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Invokes /</a:t>
                      </a:r>
                      <a:r>
                        <a:rPr lang="en-IN" sz="1600" dirty="0" err="1"/>
                        <a:t>get_customer</a:t>
                      </a:r>
                      <a:r>
                        <a:rPr lang="en-IN" sz="1600" dirty="0"/>
                        <a:t> API to know the customer “traits” and gives personal recommendation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Checks inventory DB for shoe matching “traits”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Invoke /</a:t>
                      </a:r>
                      <a:r>
                        <a:rPr lang="en-IN" sz="1600" dirty="0" err="1"/>
                        <a:t>place_order</a:t>
                      </a:r>
                      <a:r>
                        <a:rPr lang="en-IN" sz="1600" dirty="0"/>
                        <a:t> API for buying the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AI Engineering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AWS Architect Agent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Gen-AI Powered AWS Architect Agent can answer any queries on AWS 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Architecture, documentation, suggest and explain AWS solutions, generate Infrastructure as Code (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IaC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from diagram, and estimate the monthly cost to run a solution on AWS.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Banking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Banking Agent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GenAI</a:t>
                      </a:r>
                      <a:r>
                        <a:rPr lang="en-US" sz="1600" dirty="0"/>
                        <a:t>-Powered banking personal assistant designed to revolutionize the way users interact with their bank account information, transaction history, and payment functionalities.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9563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433B308-1EF7-93B1-F068-9FC72374FFA2}"/>
              </a:ext>
            </a:extLst>
          </p:cNvPr>
          <p:cNvSpPr/>
          <p:nvPr/>
        </p:nvSpPr>
        <p:spPr>
          <a:xfrm>
            <a:off x="271412" y="1720645"/>
            <a:ext cx="511278" cy="2458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F6CC7C-2B4C-BF6E-C7A9-64515FF5CCF2}"/>
              </a:ext>
            </a:extLst>
          </p:cNvPr>
          <p:cNvSpPr/>
          <p:nvPr/>
        </p:nvSpPr>
        <p:spPr>
          <a:xfrm>
            <a:off x="208925" y="4055810"/>
            <a:ext cx="511278" cy="2458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EB67E41-8597-D0D6-1E1A-C6D116B6B310}"/>
              </a:ext>
            </a:extLst>
          </p:cNvPr>
          <p:cNvSpPr/>
          <p:nvPr/>
        </p:nvSpPr>
        <p:spPr>
          <a:xfrm>
            <a:off x="6228760" y="6361200"/>
            <a:ext cx="511278" cy="2458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9E31A-4B5A-318E-9C1A-A3D7B39524EE}"/>
              </a:ext>
            </a:extLst>
          </p:cNvPr>
          <p:cNvSpPr txBox="1"/>
          <p:nvPr/>
        </p:nvSpPr>
        <p:spPr>
          <a:xfrm>
            <a:off x="6759703" y="6331974"/>
            <a:ext cx="5255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 finalized internally for Hackathon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7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Technology Choices for Hackathon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E4B9D6-EB72-A8DC-C0AA-34BACF8A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19856"/>
              </p:ext>
            </p:extLst>
          </p:nvPr>
        </p:nvGraphicFramePr>
        <p:xfrm>
          <a:off x="2032000" y="1437422"/>
          <a:ext cx="8128000" cy="37541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923458">
                  <a:extLst>
                    <a:ext uri="{9D8B030D-6E8A-4147-A177-3AD203B41FA5}">
                      <a16:colId xmlns:a16="http://schemas.microsoft.com/office/drawing/2014/main" val="687985187"/>
                    </a:ext>
                  </a:extLst>
                </a:gridCol>
                <a:gridCol w="5204542">
                  <a:extLst>
                    <a:ext uri="{9D8B030D-6E8A-4147-A177-3AD203B41FA5}">
                      <a16:colId xmlns:a16="http://schemas.microsoft.com/office/drawing/2014/main" val="3569767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React with Typescript OR </a:t>
                      </a:r>
                      <a:r>
                        <a:rPr lang="en-US" sz="1600" dirty="0" err="1"/>
                        <a:t>Streamlit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5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Backend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FASTAPI (Python)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AI/ML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Integration with </a:t>
                      </a:r>
                      <a:r>
                        <a:rPr lang="en-US" sz="1600" dirty="0" err="1"/>
                        <a:t>Groq</a:t>
                      </a:r>
                      <a:r>
                        <a:rPr lang="en-US" sz="1600" dirty="0"/>
                        <a:t> LLM (Llama 3.1), OpenAI Models (GPT-4o mini) and Claude (for AI </a:t>
                      </a:r>
                      <a:r>
                        <a:rPr lang="en-US" sz="1600" dirty="0" err="1"/>
                        <a:t>Engg</a:t>
                      </a:r>
                      <a:r>
                        <a:rPr lang="en-US" sz="1600" dirty="0"/>
                        <a:t> use-case)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0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Database / Vector DB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Postgres SQL with </a:t>
                      </a:r>
                      <a:r>
                        <a:rPr lang="en-US" sz="1600" dirty="0" err="1"/>
                        <a:t>pgvector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7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Real-time Communication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Websockets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GenAI</a:t>
                      </a:r>
                      <a:r>
                        <a:rPr lang="en-US" sz="1600" dirty="0"/>
                        <a:t> - Framework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Langchain</a:t>
                      </a:r>
                      <a:r>
                        <a:rPr lang="en-US" sz="1600" dirty="0"/>
                        <a:t>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2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Tool to Agents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OpenAI’s function call (</a:t>
                      </a:r>
                      <a:r>
                        <a:rPr lang="en-US" sz="1600" dirty="0" err="1"/>
                        <a:t>a.k.a</a:t>
                      </a:r>
                      <a:r>
                        <a:rPr lang="en-US" sz="1600" dirty="0"/>
                        <a:t> OpenAI Assistants) to invoke custom APIs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15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CI/CD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GitHub Actions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775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886BB70-7B3C-9F3E-95DE-D43FA04090AF}"/>
              </a:ext>
            </a:extLst>
          </p:cNvPr>
          <p:cNvSpPr txBox="1"/>
          <p:nvPr/>
        </p:nvSpPr>
        <p:spPr>
          <a:xfrm>
            <a:off x="2487561" y="5348749"/>
            <a:ext cx="718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Avoid Cloud for the POC to reduce the cost, keep everything opensource.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87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Code Repo &amp; How to raise PR?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F4F4F"/>
              </a:solidFill>
              <a:effectLst/>
              <a:uLnTx/>
              <a:uFillTx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6BB70-7B3C-9F3E-95DE-D43FA04090AF}"/>
              </a:ext>
            </a:extLst>
          </p:cNvPr>
          <p:cNvSpPr txBox="1"/>
          <p:nvPr/>
        </p:nvSpPr>
        <p:spPr>
          <a:xfrm>
            <a:off x="668590" y="1435500"/>
            <a:ext cx="105893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https://github.com/shyamnarayan2001/hachathon-genai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Note: Refer the develop branch.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/>
              <a:t>Code contribution: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It is not possible to create a branch on the above repo, instead, you need to fork the repo to your </a:t>
            </a:r>
            <a:r>
              <a:rPr lang="en-US" dirty="0" err="1"/>
              <a:t>github</a:t>
            </a:r>
            <a:r>
              <a:rPr lang="en-US" dirty="0"/>
              <a:t> and then only can raise the PR. Please follow the steps below: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/>
              <a:t>Steps on how to raise a PR:</a:t>
            </a:r>
            <a:br>
              <a:rPr lang="en-US" dirty="0"/>
            </a:br>
            <a:r>
              <a:rPr lang="en-US" dirty="0"/>
              <a:t>1. Go the repo, click the Fork button at the top-right of the page.  This creates a copy of the repository in your own GitHub account.</a:t>
            </a:r>
            <a:br>
              <a:rPr lang="en-US" dirty="0"/>
            </a:br>
            <a:r>
              <a:rPr lang="en-US" dirty="0"/>
              <a:t>2. Clone the Forked Repository using git clone command</a:t>
            </a:r>
            <a:br>
              <a:rPr lang="en-US" dirty="0"/>
            </a:br>
            <a:r>
              <a:rPr lang="en-US" dirty="0"/>
              <a:t>3. You can now create a feature branch (git checkout -b feature-branch-name</a:t>
            </a:r>
            <a:br>
              <a:rPr lang="en-US" dirty="0"/>
            </a:br>
            <a:r>
              <a:rPr lang="en-US" dirty="0"/>
              <a:t>4. Make changes, commit and push to feature branch (git add . | git commit -m "Description" | git push origin feature-branch-name)</a:t>
            </a:r>
            <a:br>
              <a:rPr lang="en-US" dirty="0"/>
            </a:br>
            <a:r>
              <a:rPr lang="en-US" dirty="0"/>
              <a:t>5. Go to your fork on GitHub and click the "Compare &amp; pull request button" and raise a PR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68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504552" y="2430167"/>
            <a:ext cx="18328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241" name="Google Shape;241;p3"/>
          <p:cNvSpPr txBox="1">
            <a:spLocks noGrp="1"/>
          </p:cNvSpPr>
          <p:nvPr>
            <p:ph type="title" idx="2"/>
          </p:nvPr>
        </p:nvSpPr>
        <p:spPr>
          <a:xfrm>
            <a:off x="655566" y="3732534"/>
            <a:ext cx="9201196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dirty="0"/>
              <a:t>Hospitality Agent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68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Problem Statement – Solution &amp; Key Features</a:t>
            </a:r>
          </a:p>
        </p:txBody>
      </p:sp>
      <p:sp>
        <p:nvSpPr>
          <p:cNvPr id="830" name="Text Placeholder 33">
            <a:extLst>
              <a:ext uri="{FF2B5EF4-FFF2-40B4-BE49-F238E27FC236}">
                <a16:creationId xmlns:a16="http://schemas.microsoft.com/office/drawing/2014/main" id="{BCD573F6-CA24-7846-09D0-FA5ABF84320D}"/>
              </a:ext>
            </a:extLst>
          </p:cNvPr>
          <p:cNvSpPr txBox="1">
            <a:spLocks/>
          </p:cNvSpPr>
          <p:nvPr/>
        </p:nvSpPr>
        <p:spPr>
          <a:xfrm>
            <a:off x="483510" y="1203491"/>
            <a:ext cx="6202426" cy="45243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8466" marR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>
              <a:spcBef>
                <a:spcPts val="150"/>
              </a:spcBef>
              <a:defRPr/>
            </a:pPr>
            <a:r>
              <a:rPr lang="en-US" sz="2000" b="1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Hospitality industry struggles with:</a:t>
            </a:r>
          </a:p>
          <a:p>
            <a:pPr marL="294216" lvl="6" indent="-285750">
              <a:spcBef>
                <a:spcPts val="150"/>
              </a:spcBef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Complex, multi-service bookings</a:t>
            </a:r>
          </a:p>
          <a:p>
            <a:pPr marL="294216" lvl="6" indent="-285750">
              <a:spcBef>
                <a:spcPts val="150"/>
              </a:spcBef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volume of customer inquiries</a:t>
            </a:r>
          </a:p>
          <a:p>
            <a:pPr marL="294216" lvl="6" indent="-285750">
              <a:spcBef>
                <a:spcPts val="150"/>
              </a:spcBef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for 24/7 personalized service</a:t>
            </a:r>
          </a:p>
          <a:p>
            <a:pPr marL="8466">
              <a:spcBef>
                <a:spcPts val="150"/>
              </a:spcBef>
              <a:defRPr/>
            </a:pPr>
            <a:endParaRPr lang="en-US" sz="2000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solutions are often fragmented and inefficient</a:t>
            </a:r>
          </a:p>
          <a:p>
            <a:pPr marL="8466">
              <a:spcBef>
                <a:spcPts val="150"/>
              </a:spcBef>
              <a:defRPr/>
            </a:pPr>
            <a:endParaRPr lang="en-US" sz="2000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r>
              <a:rPr lang="en-US" sz="2000" b="1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Booking Assistant for LJ Resorts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Seamlessly handles hotel, spa, and golf bookings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real-time information and personalized recommendations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 24/7, reducing staff workload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ext Placeholder 33">
            <a:extLst>
              <a:ext uri="{FF2B5EF4-FFF2-40B4-BE49-F238E27FC236}">
                <a16:creationId xmlns:a16="http://schemas.microsoft.com/office/drawing/2014/main" id="{9CCE5C8B-7DCE-A742-0C37-6D72B8DFB249}"/>
              </a:ext>
            </a:extLst>
          </p:cNvPr>
          <p:cNvSpPr txBox="1">
            <a:spLocks/>
          </p:cNvSpPr>
          <p:nvPr/>
        </p:nvSpPr>
        <p:spPr>
          <a:xfrm>
            <a:off x="6587613" y="1503371"/>
            <a:ext cx="5427407" cy="461664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8466" marR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>
              <a:spcBef>
                <a:spcPts val="150"/>
              </a:spcBef>
              <a:defRPr/>
            </a:pPr>
            <a:endParaRPr lang="en-US" sz="2000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r>
              <a:rPr lang="en-US" sz="2000" b="1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booking system across multiple services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availability checks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 offers and package recommendations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FAQs and general inquiries handling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customer experience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0529A9-2710-8A1D-71D1-A5A894AEB45E}"/>
              </a:ext>
            </a:extLst>
          </p:cNvPr>
          <p:cNvCxnSpPr/>
          <p:nvPr/>
        </p:nvCxnSpPr>
        <p:spPr>
          <a:xfrm>
            <a:off x="6489290" y="3844418"/>
            <a:ext cx="0" cy="230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5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Technology Choices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E4B9D6-EB72-A8DC-C0AA-34BACF8A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223707"/>
              </p:ext>
            </p:extLst>
          </p:nvPr>
        </p:nvGraphicFramePr>
        <p:xfrm>
          <a:off x="2032000" y="1437422"/>
          <a:ext cx="8128000" cy="24333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923458">
                  <a:extLst>
                    <a:ext uri="{9D8B030D-6E8A-4147-A177-3AD203B41FA5}">
                      <a16:colId xmlns:a16="http://schemas.microsoft.com/office/drawing/2014/main" val="687985187"/>
                    </a:ext>
                  </a:extLst>
                </a:gridCol>
                <a:gridCol w="5204542">
                  <a:extLst>
                    <a:ext uri="{9D8B030D-6E8A-4147-A177-3AD203B41FA5}">
                      <a16:colId xmlns:a16="http://schemas.microsoft.com/office/drawing/2014/main" val="3569767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React with Typescript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5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Backend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FASTAPI (Python)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AI/ML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Integration with </a:t>
                      </a:r>
                      <a:r>
                        <a:rPr lang="en-US" sz="1600" dirty="0" err="1"/>
                        <a:t>Groq</a:t>
                      </a:r>
                      <a:r>
                        <a:rPr lang="en-US" sz="1600" dirty="0"/>
                        <a:t> LLM (Llama 3.1) and OpenAI Models (GPT-4o mini)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0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Database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Postgres </a:t>
                      </a:r>
                      <a:r>
                        <a:rPr lang="en-US" sz="1600" dirty="0" err="1"/>
                        <a:t>SQLwith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pgvector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7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Rea-time Communication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Websockets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0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7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85C09-AD4C-629E-87EF-1C2F14A131A9}"/>
              </a:ext>
            </a:extLst>
          </p:cNvPr>
          <p:cNvSpPr/>
          <p:nvPr/>
        </p:nvSpPr>
        <p:spPr>
          <a:xfrm>
            <a:off x="513157" y="1779638"/>
            <a:ext cx="1217990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223E4-50CA-8D5A-8116-8684DA3DE656}"/>
              </a:ext>
            </a:extLst>
          </p:cNvPr>
          <p:cNvSpPr txBox="1"/>
          <p:nvPr/>
        </p:nvSpPr>
        <p:spPr>
          <a:xfrm>
            <a:off x="582894" y="1895628"/>
            <a:ext cx="985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  <a:br>
              <a:rPr lang="en-US" dirty="0"/>
            </a:br>
            <a:r>
              <a:rPr lang="en-US" dirty="0"/>
              <a:t>(React)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515C8-580B-8B92-BE46-0C05956AA145}"/>
              </a:ext>
            </a:extLst>
          </p:cNvPr>
          <p:cNvSpPr/>
          <p:nvPr/>
        </p:nvSpPr>
        <p:spPr>
          <a:xfrm>
            <a:off x="2448755" y="1814048"/>
            <a:ext cx="1217990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D033E-8FFC-FBCF-D8C4-13FE49145F19}"/>
              </a:ext>
            </a:extLst>
          </p:cNvPr>
          <p:cNvSpPr txBox="1"/>
          <p:nvPr/>
        </p:nvSpPr>
        <p:spPr>
          <a:xfrm>
            <a:off x="2573880" y="1930038"/>
            <a:ext cx="100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FastAPI</a:t>
            </a:r>
            <a:r>
              <a:rPr lang="en-US" dirty="0"/>
              <a:t>)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0A8419-E10E-9F55-E877-BE1DCBB41C4F}"/>
              </a:ext>
            </a:extLst>
          </p:cNvPr>
          <p:cNvCxnSpPr/>
          <p:nvPr/>
        </p:nvCxnSpPr>
        <p:spPr>
          <a:xfrm>
            <a:off x="1731146" y="2163097"/>
            <a:ext cx="713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2A5199-1FF1-363D-0803-1FF7AF4B55C5}"/>
              </a:ext>
            </a:extLst>
          </p:cNvPr>
          <p:cNvGrpSpPr/>
          <p:nvPr/>
        </p:nvGrpSpPr>
        <p:grpSpPr>
          <a:xfrm>
            <a:off x="4457696" y="4158326"/>
            <a:ext cx="1856690" cy="1012262"/>
            <a:chOff x="6263149" y="2172217"/>
            <a:chExt cx="2104101" cy="1012262"/>
          </a:xfrm>
        </p:grpSpPr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211DE4C7-4406-192F-AC3C-3EA0CE6FB5E0}"/>
                </a:ext>
              </a:extLst>
            </p:cNvPr>
            <p:cNvSpPr/>
            <p:nvPr/>
          </p:nvSpPr>
          <p:spPr>
            <a:xfrm>
              <a:off x="6282812" y="2172217"/>
              <a:ext cx="2084438" cy="1012262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1BBB68-534F-4EDD-3794-88347B51F7FE}"/>
                </a:ext>
              </a:extLst>
            </p:cNvPr>
            <p:cNvSpPr txBox="1"/>
            <p:nvPr/>
          </p:nvSpPr>
          <p:spPr>
            <a:xfrm>
              <a:off x="6263149" y="2467899"/>
              <a:ext cx="2084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Vector DB</a:t>
              </a:r>
            </a:p>
            <a:p>
              <a:pPr algn="ctr"/>
              <a:r>
                <a:rPr lang="en-US" dirty="0"/>
                <a:t>(Postgres + </a:t>
              </a:r>
              <a:r>
                <a:rPr lang="en-US" dirty="0" err="1"/>
                <a:t>Pgvector</a:t>
              </a:r>
              <a:r>
                <a:rPr lang="en-US" dirty="0"/>
                <a:t>)</a:t>
              </a:r>
              <a:endParaRPr lang="en-IN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5CCA2-2B33-FAF2-30E2-A938FBDB5F55}"/>
              </a:ext>
            </a:extLst>
          </p:cNvPr>
          <p:cNvSpPr/>
          <p:nvPr/>
        </p:nvSpPr>
        <p:spPr>
          <a:xfrm>
            <a:off x="8722085" y="1828795"/>
            <a:ext cx="1217990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50694A-A33C-DB27-CC92-8087406294D5}"/>
              </a:ext>
            </a:extLst>
          </p:cNvPr>
          <p:cNvSpPr txBox="1"/>
          <p:nvPr/>
        </p:nvSpPr>
        <p:spPr>
          <a:xfrm>
            <a:off x="8869486" y="2033274"/>
            <a:ext cx="84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LLM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E24F8F-35C4-80A3-AFEF-15FFD435990E}"/>
              </a:ext>
            </a:extLst>
          </p:cNvPr>
          <p:cNvSpPr/>
          <p:nvPr/>
        </p:nvSpPr>
        <p:spPr>
          <a:xfrm>
            <a:off x="10639719" y="1823878"/>
            <a:ext cx="1217990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E0546-5340-A3E9-2C47-E906C10D0E82}"/>
              </a:ext>
            </a:extLst>
          </p:cNvPr>
          <p:cNvSpPr txBox="1"/>
          <p:nvPr/>
        </p:nvSpPr>
        <p:spPr>
          <a:xfrm>
            <a:off x="10733275" y="2048021"/>
            <a:ext cx="101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2B2BD5-979D-2129-3681-DEB2BB26E053}"/>
              </a:ext>
            </a:extLst>
          </p:cNvPr>
          <p:cNvCxnSpPr/>
          <p:nvPr/>
        </p:nvCxnSpPr>
        <p:spPr>
          <a:xfrm>
            <a:off x="3666745" y="2163097"/>
            <a:ext cx="309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DA110CD-1732-5053-D7A5-39AC62DEA46C}"/>
              </a:ext>
            </a:extLst>
          </p:cNvPr>
          <p:cNvSpPr txBox="1"/>
          <p:nvPr/>
        </p:nvSpPr>
        <p:spPr>
          <a:xfrm>
            <a:off x="7350409" y="2854268"/>
            <a:ext cx="106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Context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C28782-C1D8-B041-3371-7CA83009D969}"/>
              </a:ext>
            </a:extLst>
          </p:cNvPr>
          <p:cNvSpPr/>
          <p:nvPr/>
        </p:nvSpPr>
        <p:spPr>
          <a:xfrm>
            <a:off x="6780548" y="1799298"/>
            <a:ext cx="1217990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0715EC-33D8-8D5C-6370-EB77BAA45821}"/>
              </a:ext>
            </a:extLst>
          </p:cNvPr>
          <p:cNvSpPr txBox="1"/>
          <p:nvPr/>
        </p:nvSpPr>
        <p:spPr>
          <a:xfrm>
            <a:off x="6657793" y="1925121"/>
            <a:ext cx="1453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Prompt Augmentation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A55717-6005-9127-C4A6-25E8F5D28777}"/>
              </a:ext>
            </a:extLst>
          </p:cNvPr>
          <p:cNvCxnSpPr/>
          <p:nvPr/>
        </p:nvCxnSpPr>
        <p:spPr>
          <a:xfrm>
            <a:off x="8009063" y="2177848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4CE218-C16A-3CE0-C998-6E6A64150AA7}"/>
              </a:ext>
            </a:extLst>
          </p:cNvPr>
          <p:cNvCxnSpPr/>
          <p:nvPr/>
        </p:nvCxnSpPr>
        <p:spPr>
          <a:xfrm>
            <a:off x="9931269" y="2202429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25E731-D2E3-EAD1-429D-607CD96BEB3F}"/>
              </a:ext>
            </a:extLst>
          </p:cNvPr>
          <p:cNvCxnSpPr/>
          <p:nvPr/>
        </p:nvCxnSpPr>
        <p:spPr>
          <a:xfrm flipV="1">
            <a:off x="7368002" y="2551468"/>
            <a:ext cx="0" cy="82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9271811-81C8-0786-EA58-67A6B538CC61}"/>
              </a:ext>
            </a:extLst>
          </p:cNvPr>
          <p:cNvSpPr/>
          <p:nvPr/>
        </p:nvSpPr>
        <p:spPr>
          <a:xfrm>
            <a:off x="508239" y="4331105"/>
            <a:ext cx="1217990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1F94B3-1A99-21F4-C8F6-CADCFEB7A714}"/>
              </a:ext>
            </a:extLst>
          </p:cNvPr>
          <p:cNvSpPr txBox="1"/>
          <p:nvPr/>
        </p:nvSpPr>
        <p:spPr>
          <a:xfrm>
            <a:off x="450155" y="4447095"/>
            <a:ext cx="985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Sources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551576-5572-DAD1-822A-A79489F61868}"/>
              </a:ext>
            </a:extLst>
          </p:cNvPr>
          <p:cNvCxnSpPr/>
          <p:nvPr/>
        </p:nvCxnSpPr>
        <p:spPr>
          <a:xfrm>
            <a:off x="1726228" y="4714564"/>
            <a:ext cx="713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76E82B83-34A3-575B-E9C7-5EDD655FD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68" y="3436370"/>
            <a:ext cx="579681" cy="73741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E9048CD-A87C-4BA9-6229-40E5D3FCB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59" y="4399341"/>
            <a:ext cx="528070" cy="671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0B60545-40D1-5639-9422-8399B70E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79" y="4394296"/>
            <a:ext cx="265470" cy="3377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54185ED-4863-7579-89A3-C7C2B338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35" y="4390096"/>
            <a:ext cx="265470" cy="3377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B13A6F-EE13-881E-87FD-00660A36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94" y="4753177"/>
            <a:ext cx="265470" cy="3377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DF1F8C-CEAF-2F89-0AC8-2CA4CAA05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50" y="4748977"/>
            <a:ext cx="265470" cy="337707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7DFEF0-704B-FF1A-1855-5EF3A1D59EEB}"/>
              </a:ext>
            </a:extLst>
          </p:cNvPr>
          <p:cNvCxnSpPr/>
          <p:nvPr/>
        </p:nvCxnSpPr>
        <p:spPr>
          <a:xfrm>
            <a:off x="3884411" y="4778471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AB17E67-DCF4-32F2-23C9-59A861BB5492}"/>
              </a:ext>
            </a:extLst>
          </p:cNvPr>
          <p:cNvSpPr/>
          <p:nvPr/>
        </p:nvSpPr>
        <p:spPr>
          <a:xfrm>
            <a:off x="2398506" y="4355685"/>
            <a:ext cx="1497866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AD40A3-8182-EA26-E7EF-1A65E13012EE}"/>
              </a:ext>
            </a:extLst>
          </p:cNvPr>
          <p:cNvSpPr txBox="1"/>
          <p:nvPr/>
        </p:nvSpPr>
        <p:spPr>
          <a:xfrm>
            <a:off x="2372363" y="4471675"/>
            <a:ext cx="1324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Document</a:t>
            </a:r>
          </a:p>
          <a:p>
            <a:r>
              <a:rPr lang="en-US" sz="1200" dirty="0"/>
              <a:t>Chunks</a:t>
            </a:r>
            <a:endParaRPr lang="en-IN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1385AA-DE53-DFCC-6970-B2902A5E96F0}"/>
              </a:ext>
            </a:extLst>
          </p:cNvPr>
          <p:cNvSpPr txBox="1"/>
          <p:nvPr/>
        </p:nvSpPr>
        <p:spPr>
          <a:xfrm>
            <a:off x="4552339" y="3616277"/>
            <a:ext cx="115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Semantic Search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47ECDF6-1F82-0CC2-6CED-21D05E3F2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353" y="1941171"/>
            <a:ext cx="453906" cy="48912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A61823C-DC33-4501-E676-F7D972D4F2B6}"/>
              </a:ext>
            </a:extLst>
          </p:cNvPr>
          <p:cNvSpPr/>
          <p:nvPr/>
        </p:nvSpPr>
        <p:spPr>
          <a:xfrm>
            <a:off x="4681358" y="2757940"/>
            <a:ext cx="1497866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3DB7C7-618A-0BF6-351A-EFCA4F848A59}"/>
              </a:ext>
            </a:extLst>
          </p:cNvPr>
          <p:cNvSpPr txBox="1"/>
          <p:nvPr/>
        </p:nvSpPr>
        <p:spPr>
          <a:xfrm>
            <a:off x="4572005" y="2864096"/>
            <a:ext cx="134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 Model LLM</a:t>
            </a:r>
            <a:endParaRPr lang="en-IN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96B1ECA-5D25-8DC3-49AA-70DC05CC9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502" y="2870316"/>
            <a:ext cx="453906" cy="489123"/>
          </a:xfrm>
          <a:prstGeom prst="rect">
            <a:avLst/>
          </a:prstGeom>
        </p:spPr>
      </p:pic>
      <p:cxnSp>
        <p:nvCxnSpPr>
          <p:cNvPr id="902" name="Connector: Elbow 901">
            <a:extLst>
              <a:ext uri="{FF2B5EF4-FFF2-40B4-BE49-F238E27FC236}">
                <a16:creationId xmlns:a16="http://schemas.microsoft.com/office/drawing/2014/main" id="{60A99458-E31E-8080-7726-B62C7F2F2342}"/>
              </a:ext>
            </a:extLst>
          </p:cNvPr>
          <p:cNvCxnSpPr>
            <a:endCxn id="60" idx="0"/>
          </p:cNvCxnSpPr>
          <p:nvPr/>
        </p:nvCxnSpPr>
        <p:spPr>
          <a:xfrm>
            <a:off x="3696636" y="2355798"/>
            <a:ext cx="1733655" cy="4021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Straight Arrow Connector 908">
            <a:extLst>
              <a:ext uri="{FF2B5EF4-FFF2-40B4-BE49-F238E27FC236}">
                <a16:creationId xmlns:a16="http://schemas.microsoft.com/office/drawing/2014/main" id="{0A32C7BA-7386-5594-1F97-38F0635B66F6}"/>
              </a:ext>
            </a:extLst>
          </p:cNvPr>
          <p:cNvCxnSpPr/>
          <p:nvPr/>
        </p:nvCxnSpPr>
        <p:spPr>
          <a:xfrm>
            <a:off x="5466720" y="3539610"/>
            <a:ext cx="0" cy="63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TextBox 909">
            <a:extLst>
              <a:ext uri="{FF2B5EF4-FFF2-40B4-BE49-F238E27FC236}">
                <a16:creationId xmlns:a16="http://schemas.microsoft.com/office/drawing/2014/main" id="{530BC6E9-48CC-BAF0-9D71-D96D7E73C7CB}"/>
              </a:ext>
            </a:extLst>
          </p:cNvPr>
          <p:cNvSpPr txBox="1"/>
          <p:nvPr/>
        </p:nvSpPr>
        <p:spPr>
          <a:xfrm>
            <a:off x="4852222" y="1802221"/>
            <a:ext cx="110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</a:t>
            </a:r>
            <a:endParaRPr lang="en-IN" dirty="0"/>
          </a:p>
        </p:txBody>
      </p:sp>
      <p:cxnSp>
        <p:nvCxnSpPr>
          <p:cNvPr id="912" name="Connector: Elbow 911">
            <a:extLst>
              <a:ext uri="{FF2B5EF4-FFF2-40B4-BE49-F238E27FC236}">
                <a16:creationId xmlns:a16="http://schemas.microsoft.com/office/drawing/2014/main" id="{AF861B97-E6B6-216B-B414-0841D88E0EA9}"/>
              </a:ext>
            </a:extLst>
          </p:cNvPr>
          <p:cNvCxnSpPr>
            <a:stCxn id="10" idx="3"/>
            <a:endCxn id="47" idx="2"/>
          </p:cNvCxnSpPr>
          <p:nvPr/>
        </p:nvCxnSpPr>
        <p:spPr>
          <a:xfrm flipV="1">
            <a:off x="6297034" y="4173788"/>
            <a:ext cx="1053375" cy="5418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Rectangle 916">
            <a:extLst>
              <a:ext uri="{FF2B5EF4-FFF2-40B4-BE49-F238E27FC236}">
                <a16:creationId xmlns:a16="http://schemas.microsoft.com/office/drawing/2014/main" id="{155956FE-F48D-13CC-448B-EFB283BD69CA}"/>
              </a:ext>
            </a:extLst>
          </p:cNvPr>
          <p:cNvSpPr/>
          <p:nvPr/>
        </p:nvSpPr>
        <p:spPr>
          <a:xfrm>
            <a:off x="8421596" y="2954590"/>
            <a:ext cx="839459" cy="50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58904CBE-9EE1-A8D1-B58C-08D38D081DB6}"/>
              </a:ext>
            </a:extLst>
          </p:cNvPr>
          <p:cNvSpPr/>
          <p:nvPr/>
        </p:nvSpPr>
        <p:spPr>
          <a:xfrm>
            <a:off x="9429404" y="2959507"/>
            <a:ext cx="839459" cy="50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EA76581E-E718-31F9-84DB-A578D8CF7FDB}"/>
              </a:ext>
            </a:extLst>
          </p:cNvPr>
          <p:cNvSpPr txBox="1"/>
          <p:nvPr/>
        </p:nvSpPr>
        <p:spPr>
          <a:xfrm>
            <a:off x="8491026" y="2939844"/>
            <a:ext cx="83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Lama (</a:t>
            </a:r>
            <a:r>
              <a:rPr lang="en-US" dirty="0" err="1"/>
              <a:t>Groq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9D40E354-A846-6E97-91B5-29A777725E95}"/>
              </a:ext>
            </a:extLst>
          </p:cNvPr>
          <p:cNvSpPr txBox="1"/>
          <p:nvPr/>
        </p:nvSpPr>
        <p:spPr>
          <a:xfrm>
            <a:off x="9439840" y="3043084"/>
            <a:ext cx="83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AI</a:t>
            </a:r>
            <a:endParaRPr lang="en-IN" dirty="0"/>
          </a:p>
        </p:txBody>
      </p:sp>
      <p:cxnSp>
        <p:nvCxnSpPr>
          <p:cNvPr id="928" name="Connector: Elbow 927">
            <a:extLst>
              <a:ext uri="{FF2B5EF4-FFF2-40B4-BE49-F238E27FC236}">
                <a16:creationId xmlns:a16="http://schemas.microsoft.com/office/drawing/2014/main" id="{A3930CD4-866F-8E33-1098-626391721A9C}"/>
              </a:ext>
            </a:extLst>
          </p:cNvPr>
          <p:cNvCxnSpPr>
            <a:stCxn id="19" idx="2"/>
            <a:endCxn id="923" idx="0"/>
          </p:cNvCxnSpPr>
          <p:nvPr/>
        </p:nvCxnSpPr>
        <p:spPr>
          <a:xfrm rot="5400000">
            <a:off x="8934104" y="2542867"/>
            <a:ext cx="373629" cy="4203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nector: Elbow 931">
            <a:extLst>
              <a:ext uri="{FF2B5EF4-FFF2-40B4-BE49-F238E27FC236}">
                <a16:creationId xmlns:a16="http://schemas.microsoft.com/office/drawing/2014/main" id="{642088FE-576A-86EA-DF4C-8D7E21CC8166}"/>
              </a:ext>
            </a:extLst>
          </p:cNvPr>
          <p:cNvCxnSpPr>
            <a:stCxn id="19" idx="2"/>
            <a:endCxn id="918" idx="0"/>
          </p:cNvCxnSpPr>
          <p:nvPr/>
        </p:nvCxnSpPr>
        <p:spPr>
          <a:xfrm rot="16200000" flipH="1">
            <a:off x="9393461" y="2503834"/>
            <a:ext cx="393292" cy="5180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70708"/>
      </p:ext>
    </p:extLst>
  </p:cSld>
  <p:clrMapOvr>
    <a:masterClrMapping/>
  </p:clrMapOvr>
</p:sld>
</file>

<file path=ppt/theme/theme1.xml><?xml version="1.0" encoding="utf-8"?>
<a:theme xmlns:a="http://schemas.openxmlformats.org/drawingml/2006/main" name="Tiger Analytics">
  <a:themeElements>
    <a:clrScheme name="Tiger Colors">
      <a:dk1>
        <a:srgbClr val="000000"/>
      </a:dk1>
      <a:lt1>
        <a:srgbClr val="FFFFFF"/>
      </a:lt1>
      <a:dk2>
        <a:srgbClr val="4F4F4F"/>
      </a:dk2>
      <a:lt2>
        <a:srgbClr val="EBEBEB"/>
      </a:lt2>
      <a:accent1>
        <a:srgbClr val="F7901D"/>
      </a:accent1>
      <a:accent2>
        <a:srgbClr val="4F4F4F"/>
      </a:accent2>
      <a:accent3>
        <a:srgbClr val="AEAEAF"/>
      </a:accent3>
      <a:accent4>
        <a:srgbClr val="05C97F"/>
      </a:accent4>
      <a:accent5>
        <a:srgbClr val="FFBE02"/>
      </a:accent5>
      <a:accent6>
        <a:srgbClr val="00B1E8"/>
      </a:accent6>
      <a:hlink>
        <a:srgbClr val="18749C"/>
      </a:hlink>
      <a:folHlink>
        <a:srgbClr val="1874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Tiger Analytics">
  <a:themeElements>
    <a:clrScheme name="Tiger Colors">
      <a:dk1>
        <a:srgbClr val="000000"/>
      </a:dk1>
      <a:lt1>
        <a:srgbClr val="FFFFFF"/>
      </a:lt1>
      <a:dk2>
        <a:srgbClr val="4F4F4F"/>
      </a:dk2>
      <a:lt2>
        <a:srgbClr val="EBEBEB"/>
      </a:lt2>
      <a:accent1>
        <a:srgbClr val="F7901D"/>
      </a:accent1>
      <a:accent2>
        <a:srgbClr val="4F4F4F"/>
      </a:accent2>
      <a:accent3>
        <a:srgbClr val="AEAEAF"/>
      </a:accent3>
      <a:accent4>
        <a:srgbClr val="05C97F"/>
      </a:accent4>
      <a:accent5>
        <a:srgbClr val="FFBE02"/>
      </a:accent5>
      <a:accent6>
        <a:srgbClr val="00B1E8"/>
      </a:accent6>
      <a:hlink>
        <a:srgbClr val="18749C"/>
      </a:hlink>
      <a:folHlink>
        <a:srgbClr val="1874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ger Template">
  <a:themeElements>
    <a:clrScheme name="Tiger">
      <a:dk1>
        <a:srgbClr val="FFFFFF"/>
      </a:dk1>
      <a:lt1>
        <a:srgbClr val="000000"/>
      </a:lt1>
      <a:dk2>
        <a:srgbClr val="EBEBEB"/>
      </a:dk2>
      <a:lt2>
        <a:srgbClr val="4F4F4F"/>
      </a:lt2>
      <a:accent1>
        <a:srgbClr val="F7901D"/>
      </a:accent1>
      <a:accent2>
        <a:srgbClr val="4F4F4F"/>
      </a:accent2>
      <a:accent3>
        <a:srgbClr val="AEAEAF"/>
      </a:accent3>
      <a:accent4>
        <a:srgbClr val="05C97F"/>
      </a:accent4>
      <a:accent5>
        <a:srgbClr val="FFBE02"/>
      </a:accent5>
      <a:accent6>
        <a:srgbClr val="00B1E8"/>
      </a:accent6>
      <a:hlink>
        <a:srgbClr val="18749C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1132</Words>
  <Application>Microsoft Office PowerPoint</Application>
  <PresentationFormat>Widescreen</PresentationFormat>
  <Paragraphs>230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Wingdings</vt:lpstr>
      <vt:lpstr>Arial</vt:lpstr>
      <vt:lpstr>Poppins Medium</vt:lpstr>
      <vt:lpstr>Calibri</vt:lpstr>
      <vt:lpstr>Poppins</vt:lpstr>
      <vt:lpstr>Tiger Analytics</vt:lpstr>
      <vt:lpstr>6_Tiger Analytics</vt:lpstr>
      <vt:lpstr>3_Tiger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01</vt:lpstr>
      <vt:lpstr>PowerPoint Presentation</vt:lpstr>
      <vt:lpstr>PowerPoint Presentation</vt:lpstr>
      <vt:lpstr>PowerPoint Presentation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03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Ritesh Shetty</dc:creator>
  <cp:lastModifiedBy>Narayan Shyam</cp:lastModifiedBy>
  <cp:revision>229</cp:revision>
  <dcterms:created xsi:type="dcterms:W3CDTF">2024-06-30T12:29:57Z</dcterms:created>
  <dcterms:modified xsi:type="dcterms:W3CDTF">2024-10-22T19:55:38Z</dcterms:modified>
</cp:coreProperties>
</file>