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196259" y="379212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12534" y="3792125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07597" y="504883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5144684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87998" y="1940569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dirty="0" err="1"/>
              <a:t>TrueMans</a:t>
            </a:r>
            <a:r>
              <a:rPr lang="en-IN" dirty="0"/>
              <a:t> advertisers want to categorise their advertisements based on the income of their target customers. They need to categorise their customers into 2 different groups for this  </a:t>
            </a:r>
            <a:endParaRPr lang="en-IN" dirty="0" smtClean="0"/>
          </a:p>
          <a:p>
            <a:r>
              <a:rPr lang="en-IN" dirty="0" smtClean="0"/>
              <a:t>(</a:t>
            </a:r>
            <a:r>
              <a:rPr lang="en-IN" dirty="0"/>
              <a:t>1.) &gt;=50k 	</a:t>
            </a:r>
            <a:endParaRPr lang="en-IN" dirty="0" smtClean="0"/>
          </a:p>
          <a:p>
            <a:r>
              <a:rPr lang="en-IN" dirty="0" smtClean="0"/>
              <a:t>(</a:t>
            </a:r>
            <a:r>
              <a:rPr lang="en-IN" dirty="0"/>
              <a:t>2.)&lt;50k</a:t>
            </a:r>
          </a:p>
        </p:txBody>
      </p:sp>
      <p:sp>
        <p:nvSpPr>
          <p:cNvPr id="35" name="Google Shape;35;p1"/>
          <p:cNvSpPr txBox="1"/>
          <p:nvPr/>
        </p:nvSpPr>
        <p:spPr>
          <a:xfrm>
            <a:off x="157687" y="4165125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dirty="0"/>
              <a:t>To device a methodology to determine the income of the customers with maximum accuracy.</a:t>
            </a:r>
          </a:p>
        </p:txBody>
      </p:sp>
      <p:sp>
        <p:nvSpPr>
          <p:cNvPr id="36" name="Google Shape;36;p1"/>
          <p:cNvSpPr txBox="1"/>
          <p:nvPr/>
        </p:nvSpPr>
        <p:spPr>
          <a:xfrm>
            <a:off x="237713" y="5498304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dirty="0"/>
              <a:t>The current scope lies in predicting the salary band of the customers using the legacy data available in the systems accurately.</a:t>
            </a:r>
          </a:p>
        </p:txBody>
      </p:sp>
      <p:sp>
        <p:nvSpPr>
          <p:cNvPr id="37" name="Google Shape;37;p1"/>
          <p:cNvSpPr txBox="1"/>
          <p:nvPr/>
        </p:nvSpPr>
        <p:spPr>
          <a:xfrm>
            <a:off x="4632383" y="2047718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dirty="0"/>
              <a:t>Data collection scope is limited. </a:t>
            </a:r>
            <a:br>
              <a:rPr lang="en-IN" dirty="0"/>
            </a:br>
            <a:r>
              <a:rPr lang="en-IN" dirty="0"/>
              <a:t>Customer privacy needs to be protected and data from the systems needs to be masked accordingly.</a:t>
            </a: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dirty="0"/>
              <a:t>Legacy </a:t>
            </a:r>
            <a:r>
              <a:rPr lang="en-IN" dirty="0" smtClean="0"/>
              <a:t>data- </a:t>
            </a:r>
            <a:r>
              <a:rPr lang="en-IN" smtClean="0"/>
              <a:t>in house</a:t>
            </a:r>
            <a:endParaRPr lang="en-IN" dirty="0" smtClean="0"/>
          </a:p>
          <a:p>
            <a:r>
              <a:rPr lang="en-IN" dirty="0" smtClean="0"/>
              <a:t>3rd </a:t>
            </a:r>
            <a:r>
              <a:rPr lang="en-IN" dirty="0"/>
              <a:t>party </a:t>
            </a:r>
            <a:r>
              <a:rPr lang="en-IN" dirty="0" smtClean="0"/>
              <a:t>vendors</a:t>
            </a:r>
          </a:p>
          <a:p>
            <a:r>
              <a:rPr lang="en-IN" dirty="0" smtClean="0"/>
              <a:t>Legacy </a:t>
            </a:r>
            <a:r>
              <a:rPr lang="en-IN" dirty="0"/>
              <a:t>systems of the bank</a:t>
            </a: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dirty="0"/>
              <a:t>The BDG team, the end clients(banking sector players)</a:t>
            </a:r>
          </a:p>
        </p:txBody>
      </p:sp>
      <p:sp>
        <p:nvSpPr>
          <p:cNvPr id="48" name="Google Shape;48;p1"/>
          <p:cNvSpPr txBox="1"/>
          <p:nvPr/>
        </p:nvSpPr>
        <p:spPr>
          <a:xfrm>
            <a:off x="175202" y="527487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b="1" dirty="0"/>
              <a:t>To predict the income of the </a:t>
            </a:r>
            <a:r>
              <a:rPr lang="en-IN" b="1" dirty="0" smtClean="0"/>
              <a:t>population using the available attributes in the legacy systems.</a:t>
            </a:r>
            <a:endParaRPr lang="en-IN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448</Words>
  <Application>Microsoft Office PowerPoint</Application>
  <PresentationFormat>On-screen Show (4:3)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Shyam</cp:lastModifiedBy>
  <cp:revision>6</cp:revision>
  <dcterms:modified xsi:type="dcterms:W3CDTF">2020-09-18T18:14:29Z</dcterms:modified>
</cp:coreProperties>
</file>