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03A-4B39-4A23-84FF-D0758EEBC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6D02-1920-4CCD-9B5B-88B7FBA0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889F-20F7-4D5C-B01A-B2163E2A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5A3B-9B41-45DB-9252-F1660B24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533B-0F9D-43A4-9EF4-ED7F387A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AB1F-5D30-4FB5-8DB8-14403F9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FE8E-C81D-43D8-8DAF-DD32C3B1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0A61-6A31-4EE2-80CD-418BDF0A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8C39-040E-4901-81BD-361AB7E0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E63D-EB60-4C23-B0D9-E5A3C4C4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ADC0-65BF-4E72-84CD-EF03D5EC3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8BF39-8460-406A-A12D-F47F1072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DA97-34CD-4A68-B863-1E278237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0C57-6327-4C13-8CC3-C9C96CF1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EA2B-2E4C-4797-96AB-D93A6C9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E793-9D83-4078-A608-01AE9C95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B5E1-7B52-4C3A-9EA5-121625F3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E116-1447-46C3-A3A0-A8B171C7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2B94-6B69-4720-91BE-5876863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C49-AE57-4802-B884-CD76CE78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D0-E587-430A-A4F8-5A9B2C88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E487A-F26A-4BFF-9B47-1B57B01E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EE0E-3823-48B0-8C39-70AB9D0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F029-95D8-4E08-8B2C-67A228B8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BE02-0CE0-456E-9095-143CE288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7C04-FBB7-4140-8BCA-9F67EA1A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DF5C-B58F-4895-964A-E97999DD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8546-03B1-47A4-B48B-2B41ACD6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2CC8-5CC8-4163-9309-AD84E7CB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08A7-00F0-473D-817F-45D96AF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75E5-ABBA-4EB2-BB28-D6DEFDF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5D5E-8061-4A2F-81CD-D67DDDBC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252F-DA35-41A3-856F-410C6495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0BCC-FFD4-4615-8F3D-E53CC5B4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9163D-6F23-4A7B-8732-ADC16685D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0C190-1361-4347-8396-FF8721727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53050-3FA2-4B2D-BF10-1F959007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BB3F-1F26-4EDD-BDBB-9905DC7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9D7CE-B398-476F-B71F-B4D2546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148-D64A-4141-A2B4-23A4E24D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E0ED4-5A7D-44EB-AD83-A8AC627C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6F79-2DFA-4038-9D94-10AE821F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8257-418A-49E4-939F-D0A1E2E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52F32-4280-41A0-A6ED-B26B33C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BBFD5-1796-4820-A4A9-B449181B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076CB-ACAC-4189-8331-55C3D836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9CC7-5321-4590-9988-B8EAE9DA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5346-3ABD-4BF9-B5CB-1CAE4760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22FDF-2C46-4A75-8174-A182F2AB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988F-C494-4839-81A5-E17785C2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2BDB-3F5D-4F43-906C-A40BFB22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8D48-E72E-44DF-A679-6F7D208C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CD71-FD64-4742-9AC3-62EDB110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BFCC5-FAA9-4DB0-A620-576ABFBEC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D99DF-DB6F-4D1A-96B4-4B9CB820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33CC-FE3F-441C-813B-EEC5F929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6480-084C-4A87-9C9E-798D0571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4BD8E-2A55-4F87-B303-BC1C43D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8FDC2-AED7-4255-81A8-3B19417C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8E06-DCA7-4CE7-84A8-71BEC157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41D1-6E01-4D2C-A514-50C88C1AC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37B8-D5EF-4547-8F26-30AA1C8B03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4D30-94BB-4448-8634-E090E5A8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122C-17FD-4984-BE9C-CC874D43D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25A2-C6D9-480B-8A34-059CB6DBD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E6752-A9CF-4798-90F7-67097F97E300}"/>
              </a:ext>
            </a:extLst>
          </p:cNvPr>
          <p:cNvSpPr txBox="1"/>
          <p:nvPr/>
        </p:nvSpPr>
        <p:spPr>
          <a:xfrm>
            <a:off x="657546" y="1181527"/>
            <a:ext cx="11260476" cy="4510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u="sng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PLANNED </a:t>
            </a:r>
            <a:r>
              <a:rPr lang="en-US" sz="3600" u="sng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 – Quality Assurance plan: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at sprint end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every 2 weeks.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test plan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wise test cases to be prepared and maintained.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 plan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subset of the master test plan with the most important user flows to validate the release version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 suite automation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Timeline?? (Prerequisite is UI stability and a stage wherein we don’t have rapid changes)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1B81C-140B-4E0C-8113-FB57D23E3893}"/>
              </a:ext>
            </a:extLst>
          </p:cNvPr>
          <p:cNvSpPr txBox="1"/>
          <p:nvPr/>
        </p:nvSpPr>
        <p:spPr>
          <a:xfrm>
            <a:off x="573640" y="1489753"/>
            <a:ext cx="11044719" cy="341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 and subsequent apps – Quality Assurance plan: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at sprint end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every 2 weeks.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test plan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wise test cases to be prepared and maintained.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 plan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subset of the master test plan with the most important user flows to validate the release version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 suite automation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Timeline??</a:t>
            </a:r>
          </a:p>
        </p:txBody>
      </p:sp>
    </p:spTree>
    <p:extLst>
      <p:ext uri="{BB962C8B-B14F-4D97-AF65-F5344CB8AC3E}">
        <p14:creationId xmlns:p14="http://schemas.microsoft.com/office/powerpoint/2010/main" val="124490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Shyam</dc:creator>
  <cp:lastModifiedBy>N, Shyam</cp:lastModifiedBy>
  <cp:revision>1</cp:revision>
  <dcterms:created xsi:type="dcterms:W3CDTF">2022-01-24T14:08:54Z</dcterms:created>
  <dcterms:modified xsi:type="dcterms:W3CDTF">2022-01-24T14:12:34Z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2022-01-24T14:08:56Z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12337fa2-9c7a-4da9-959d-b0da0f9ae2ec</vt:lpwstr>
  </property>
  <property fmtid="{D5CDD505-2E9C-101B-9397-08002B2CF9AE}" pid="8" name="MSIP_Label_ea60d57e-af5b-4752-ac57-3e4f28ca11dc_ContentBits">
    <vt:lpwstr>0</vt:lpwstr>
  </property>
</Properties>
</file>