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66C4255-6436-4026-AFCC-B4E1537BD51A}" type="datetimeFigureOut">
              <a:rPr lang="en-US" smtClean="0"/>
              <a:t>3/10/2023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293E7B7-11A1-410A-B330-863D5B97216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6C4255-6436-4026-AFCC-B4E1537BD51A}"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3E7B7-11A1-410A-B330-863D5B97216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6C4255-6436-4026-AFCC-B4E1537BD51A}"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3E7B7-11A1-410A-B330-863D5B97216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6C4255-6436-4026-AFCC-B4E1537BD51A}"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3E7B7-11A1-410A-B330-863D5B97216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66C4255-6436-4026-AFCC-B4E1537BD51A}"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93E7B7-11A1-410A-B330-863D5B97216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66C4255-6436-4026-AFCC-B4E1537BD51A}"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3E7B7-11A1-410A-B330-863D5B97216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66C4255-6436-4026-AFCC-B4E1537BD51A}" type="datetimeFigureOut">
              <a:rPr lang="en-US" smtClean="0"/>
              <a:t>3/10/2023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93E7B7-11A1-410A-B330-863D5B97216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66C4255-6436-4026-AFCC-B4E1537BD51A}" type="datetimeFigureOut">
              <a:rPr lang="en-US" smtClean="0"/>
              <a:t>3/10/2023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93E7B7-11A1-410A-B330-863D5B97216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6C4255-6436-4026-AFCC-B4E1537BD51A}" type="datetimeFigureOut">
              <a:rPr lang="en-US" smtClean="0"/>
              <a:t>3/10/2023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93E7B7-11A1-410A-B330-863D5B9721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66C4255-6436-4026-AFCC-B4E1537BD51A}"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93E7B7-11A1-410A-B330-863D5B97216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66C4255-6436-4026-AFCC-B4E1537BD51A}"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293E7B7-11A1-410A-B330-863D5B97216D}"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66C4255-6436-4026-AFCC-B4E1537BD51A}" type="datetimeFigureOut">
              <a:rPr lang="en-US" smtClean="0"/>
              <a:t>3/10/2023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293E7B7-11A1-410A-B330-863D5B97216D}"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Date  10/3/2023</a:t>
            </a:r>
            <a:endParaRPr lang="en-US" dirty="0"/>
          </a:p>
        </p:txBody>
      </p:sp>
      <p:sp>
        <p:nvSpPr>
          <p:cNvPr id="3" name="Subtitle 2"/>
          <p:cNvSpPr>
            <a:spLocks noGrp="1"/>
          </p:cNvSpPr>
          <p:nvPr>
            <p:ph type="subTitle" idx="1"/>
          </p:nvPr>
        </p:nvSpPr>
        <p:spPr>
          <a:xfrm>
            <a:off x="533400" y="3228536"/>
            <a:ext cx="7854696" cy="3629464"/>
          </a:xfrm>
        </p:spPr>
        <p:txBody>
          <a:bodyPr/>
          <a:lstStyle/>
          <a:p>
            <a:pPr algn="l">
              <a:buFont typeface="Arial" charset="0"/>
              <a:buChar char="•"/>
            </a:pPr>
            <a:r>
              <a:rPr lang="en-US" dirty="0" smtClean="0"/>
              <a:t>Silver oak college of computer application</a:t>
            </a:r>
          </a:p>
          <a:p>
            <a:pPr algn="l">
              <a:buFont typeface="Arial" charset="0"/>
              <a:buChar char="•"/>
            </a:pPr>
            <a:r>
              <a:rPr lang="en-US" dirty="0" smtClean="0"/>
              <a:t>*name : </a:t>
            </a:r>
            <a:r>
              <a:rPr lang="en-US" dirty="0" err="1" smtClean="0"/>
              <a:t>shyam</a:t>
            </a:r>
            <a:r>
              <a:rPr lang="en-US" dirty="0" smtClean="0"/>
              <a:t> </a:t>
            </a:r>
            <a:r>
              <a:rPr lang="en-US" dirty="0" err="1" smtClean="0"/>
              <a:t>pansuriya</a:t>
            </a:r>
            <a:endParaRPr lang="en-US" dirty="0" smtClean="0"/>
          </a:p>
          <a:p>
            <a:pPr algn="l">
              <a:buFont typeface="Arial" charset="0"/>
              <a:buChar char="•"/>
            </a:pPr>
            <a:r>
              <a:rPr lang="en-US" dirty="0" smtClean="0"/>
              <a:t>*semester : 2</a:t>
            </a:r>
          </a:p>
          <a:p>
            <a:pPr algn="l">
              <a:buFont typeface="Arial" charset="0"/>
              <a:buChar char="•"/>
            </a:pPr>
            <a:r>
              <a:rPr lang="en-US" dirty="0" smtClean="0"/>
              <a:t>Division :M1A3</a:t>
            </a:r>
          </a:p>
          <a:p>
            <a:pPr algn="l">
              <a:buFont typeface="Arial" charset="0"/>
              <a:buChar char="•"/>
            </a:pPr>
            <a:r>
              <a:rPr lang="en-US" dirty="0" smtClean="0"/>
              <a:t>Enrolment no : 2204030100754</a:t>
            </a:r>
          </a:p>
          <a:p>
            <a:pPr algn="l">
              <a:buFont typeface="Arial" charset="0"/>
              <a:buChar char="•"/>
            </a:pPr>
            <a:r>
              <a:rPr lang="en-US" dirty="0" smtClean="0"/>
              <a:t>Subject name : </a:t>
            </a:r>
            <a:r>
              <a:rPr lang="en-US" dirty="0" err="1" smtClean="0"/>
              <a:t>intership</a:t>
            </a:r>
            <a:r>
              <a:rPr lang="en-US" dirty="0" smtClean="0"/>
              <a:t> </a:t>
            </a:r>
            <a:r>
              <a:rPr lang="en-US" dirty="0" err="1" smtClean="0"/>
              <a:t>ojt</a:t>
            </a:r>
            <a:endParaRPr lang="en-US" dirty="0" smtClean="0"/>
          </a:p>
          <a:p>
            <a:pPr algn="l">
              <a:buFont typeface="Arial" charset="0"/>
              <a:buChar char="•"/>
            </a:pPr>
            <a:endParaRPr lang="en-US" dirty="0" smtClean="0"/>
          </a:p>
          <a:p>
            <a:pPr algn="l">
              <a:buFont typeface="Arial" charset="0"/>
              <a:buChar char="•"/>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0" y="1428736"/>
            <a:ext cx="3286180" cy="45719"/>
          </a:xfrm>
        </p:spPr>
        <p:txBody>
          <a:bodyPr>
            <a:normAutofit fontScale="90000"/>
          </a:bodyPr>
          <a:lstStyle/>
          <a:p>
            <a:pPr algn="l"/>
            <a:endParaRPr lang="en-US" sz="2800" dirty="0"/>
          </a:p>
        </p:txBody>
      </p:sp>
      <p:sp>
        <p:nvSpPr>
          <p:cNvPr id="3" name="Subtitle 2"/>
          <p:cNvSpPr>
            <a:spLocks noGrp="1"/>
          </p:cNvSpPr>
          <p:nvPr>
            <p:ph type="subTitle" idx="1"/>
          </p:nvPr>
        </p:nvSpPr>
        <p:spPr>
          <a:xfrm>
            <a:off x="533400" y="0"/>
            <a:ext cx="8110566" cy="6858000"/>
          </a:xfrm>
        </p:spPr>
        <p:txBody>
          <a:bodyPr>
            <a:normAutofit/>
          </a:bodyPr>
          <a:lstStyle/>
          <a:p>
            <a:pPr algn="l"/>
            <a:r>
              <a:rPr lang="en-US" sz="2400" dirty="0" smtClean="0"/>
              <a:t>*</a:t>
            </a:r>
            <a:r>
              <a:rPr lang="en-US" sz="2400" dirty="0" err="1" smtClean="0"/>
              <a:t>diffrencer</a:t>
            </a:r>
            <a:r>
              <a:rPr lang="en-US" sz="2400" dirty="0" smtClean="0"/>
              <a:t> between other website and my website:</a:t>
            </a:r>
          </a:p>
          <a:p>
            <a:pPr algn="l"/>
            <a:r>
              <a:rPr lang="en-US" sz="2400" dirty="0" smtClean="0"/>
              <a:t>other website is very long and many pages are loaded in his</a:t>
            </a:r>
          </a:p>
          <a:p>
            <a:pPr algn="l"/>
            <a:r>
              <a:rPr lang="en-US" sz="2400" dirty="0" smtClean="0"/>
              <a:t>web site and </a:t>
            </a:r>
            <a:r>
              <a:rPr lang="en-US" sz="2400" dirty="0" err="1" smtClean="0"/>
              <a:t>thay</a:t>
            </a:r>
            <a:r>
              <a:rPr lang="en-US" sz="2400" dirty="0" smtClean="0"/>
              <a:t> are no promote any brand than is usually</a:t>
            </a:r>
          </a:p>
          <a:p>
            <a:pPr algn="l"/>
            <a:r>
              <a:rPr lang="en-US" sz="2400" dirty="0" smtClean="0"/>
              <a:t>ad promote </a:t>
            </a:r>
          </a:p>
          <a:p>
            <a:pPr algn="l"/>
            <a:r>
              <a:rPr lang="en-US" sz="2400" dirty="0" smtClean="0"/>
              <a:t>my web page is very simply and clearly understand any one </a:t>
            </a:r>
          </a:p>
          <a:p>
            <a:pPr algn="l"/>
            <a:r>
              <a:rPr lang="en-US" sz="2400" dirty="0" smtClean="0"/>
              <a:t>and use </a:t>
            </a:r>
            <a:r>
              <a:rPr lang="en-US" sz="2400" dirty="0" err="1" smtClean="0"/>
              <a:t>somthly</a:t>
            </a:r>
            <a:r>
              <a:rPr lang="en-US" sz="2400" dirty="0" smtClean="0"/>
              <a:t> my web page</a:t>
            </a:r>
          </a:p>
          <a:p>
            <a:pPr algn="l"/>
            <a:r>
              <a:rPr lang="en-US" sz="2400" dirty="0" smtClean="0"/>
              <a:t>----------------------------------------------------------------------------------------------------</a:t>
            </a:r>
          </a:p>
          <a:p>
            <a:pPr algn="l"/>
            <a:endParaRPr lang="en-US" sz="24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fontScale="92500" lnSpcReduction="10000"/>
          </a:bodyPr>
          <a:lstStyle/>
          <a:p>
            <a:pPr algn="l"/>
            <a:r>
              <a:rPr lang="en-US" sz="2800" dirty="0" smtClean="0"/>
              <a:t>*</a:t>
            </a:r>
            <a:r>
              <a:rPr lang="en-US" sz="2800" dirty="0" err="1" smtClean="0"/>
              <a:t>discribe</a:t>
            </a:r>
            <a:r>
              <a:rPr lang="en-US" sz="2800" dirty="0" smtClean="0"/>
              <a:t>:</a:t>
            </a:r>
          </a:p>
          <a:p>
            <a:pPr algn="l"/>
            <a:r>
              <a:rPr lang="en-US" sz="2800" dirty="0" smtClean="0"/>
              <a:t>This app </a:t>
            </a:r>
            <a:r>
              <a:rPr lang="en-US" sz="2800" dirty="0" err="1" smtClean="0"/>
              <a:t>hass</a:t>
            </a:r>
            <a:r>
              <a:rPr lang="en-US" sz="2800" dirty="0" smtClean="0"/>
              <a:t> been created keeping in view the farmers and the general class in general and this application has also been  made keeping </a:t>
            </a:r>
            <a:r>
              <a:rPr lang="en-US" sz="2800" dirty="0" err="1" smtClean="0"/>
              <a:t>inview</a:t>
            </a:r>
            <a:r>
              <a:rPr lang="en-US" sz="2800" dirty="0" smtClean="0"/>
              <a:t>  the rising in </a:t>
            </a:r>
            <a:r>
              <a:rPr lang="en-US" sz="2800" dirty="0" err="1" smtClean="0"/>
              <a:t>flation</a:t>
            </a:r>
            <a:r>
              <a:rPr lang="en-US" sz="2800" dirty="0" smtClean="0"/>
              <a:t> .</a:t>
            </a:r>
          </a:p>
          <a:p>
            <a:pPr algn="l"/>
            <a:r>
              <a:rPr lang="en-US" sz="2800" dirty="0" smtClean="0"/>
              <a:t>There is no charge for this application this  application  is free  this app puts photos  and prices of any farmer  in the around  your  village to sell his produce and the photos  of the crop and  can CONTACT each other </a:t>
            </a:r>
            <a:r>
              <a:rPr lang="en-US" sz="2800" dirty="0" err="1" smtClean="0"/>
              <a:t>directiy</a:t>
            </a:r>
            <a:endParaRPr lang="en-US" sz="2800" dirty="0" smtClean="0"/>
          </a:p>
          <a:p>
            <a:pPr algn="l"/>
            <a:r>
              <a:rPr lang="en-US" sz="2800" dirty="0" smtClean="0"/>
              <a:t>----------------------------------------------------------------------------------------------------</a:t>
            </a:r>
          </a:p>
          <a:p>
            <a:pPr algn="l"/>
            <a:r>
              <a:rPr lang="en-US" sz="2800" dirty="0" err="1" smtClean="0"/>
              <a:t>thay</a:t>
            </a:r>
            <a:r>
              <a:rPr lang="en-US" sz="2800" dirty="0" smtClean="0"/>
              <a:t> are many services in may page </a:t>
            </a:r>
          </a:p>
          <a:p>
            <a:pPr marL="342900" indent="-342900" algn="l">
              <a:buAutoNum type="arabicPeriod"/>
            </a:pPr>
            <a:r>
              <a:rPr lang="en-US" sz="2800" dirty="0" smtClean="0"/>
              <a:t>About page</a:t>
            </a:r>
          </a:p>
          <a:p>
            <a:pPr marL="342900" indent="-342900" algn="l">
              <a:buFontTx/>
              <a:buAutoNum type="arabicPeriod"/>
            </a:pPr>
            <a:r>
              <a:rPr lang="en-US" sz="2800" dirty="0" smtClean="0"/>
              <a:t>CONTACT</a:t>
            </a:r>
            <a:endParaRPr lang="en-US" sz="2800" dirty="0" smtClean="0"/>
          </a:p>
          <a:p>
            <a:pPr marL="342900" indent="-342900" algn="l"/>
            <a:r>
              <a:rPr lang="en-US" sz="2800" dirty="0" smtClean="0"/>
              <a:t>--------------------------------------------------------------------------*</a:t>
            </a:r>
            <a:r>
              <a:rPr lang="en-US" sz="2800" dirty="0" err="1" smtClean="0"/>
              <a:t>benifite</a:t>
            </a:r>
            <a:r>
              <a:rPr lang="en-US" sz="2800" dirty="0" smtClean="0"/>
              <a:t>:  farmer can sell grain directly to traders through  this  app to get  good price.</a:t>
            </a:r>
          </a:p>
          <a:p>
            <a:pPr algn="l"/>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TotalTime>
  <Words>107</Words>
  <Application>Microsoft Office PowerPoint</Application>
  <PresentationFormat>On-screen Show (4:3)</PresentationFormat>
  <Paragraphs>22</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Flow</vt:lpstr>
      <vt:lpstr>Date  10/3/2023</vt:lpstr>
      <vt:lpstr>Slide 2</vt:lpstr>
      <vt:lpstr>Slide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Date  10/3/2023</dc:title>
  <dc:creator>Student</dc:creator>
  <cp:lastModifiedBy>Student</cp:lastModifiedBy>
  <cp:revision>3</cp:revision>
  <dcterms:created xsi:type="dcterms:W3CDTF">2023-03-10T02:46:07Z</dcterms:created>
  <dcterms:modified xsi:type="dcterms:W3CDTF">2023-03-10T03:01:10Z</dcterms:modified>
</cp:coreProperties>
</file>