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7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75F495-8009-4B6F-91EB-4B1489DDF2C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C24A55-F950-4F55-9582-D1E0350CF34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Everything you need to know about Middleware in </a:t>
            </a:r>
            <a:r>
              <a:rPr lang="en-US" dirty="0" err="1"/>
              <a:t>Django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5661248"/>
            <a:ext cx="8748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working on </a:t>
            </a:r>
            <a:r>
              <a:rPr lang="en-US" dirty="0" smtClean="0">
                <a:solidFill>
                  <a:schemeClr val="bg1"/>
                </a:solidFill>
              </a:rPr>
              <a:t>apps </a:t>
            </a:r>
            <a:r>
              <a:rPr lang="en-US" dirty="0">
                <a:solidFill>
                  <a:schemeClr val="bg1"/>
                </a:solidFill>
              </a:rPr>
              <a:t>it’s very important to understand the </a:t>
            </a:r>
            <a:r>
              <a:rPr lang="en-US" b="1" dirty="0">
                <a:solidFill>
                  <a:srgbClr val="FFFF00"/>
                </a:solidFill>
              </a:rPr>
              <a:t>ins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rgbClr val="FFFF00"/>
                </a:solidFill>
              </a:rPr>
              <a:t>outs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err="1">
                <a:solidFill>
                  <a:schemeClr val="bg1"/>
                </a:solidFill>
              </a:rPr>
              <a:t>Django’s</a:t>
            </a:r>
            <a:r>
              <a:rPr lang="en-US" dirty="0">
                <a:solidFill>
                  <a:schemeClr val="bg1"/>
                </a:solidFill>
              </a:rPr>
              <a:t> middleware workings.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496" y="562610"/>
            <a:ext cx="9001000" cy="51706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class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cs typeface="Calibri" pitchFamily="34" charset="0"/>
              </a:rPr>
              <a:t>MyMiddleware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:</a:t>
            </a:r>
            <a:b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def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Calibri" pitchFamily="34" charset="0"/>
              </a:rPr>
              <a:t>_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Calibri" pitchFamily="34" charset="0"/>
              </a:rPr>
              <a:t>init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Calibri" pitchFamily="34" charset="0"/>
              </a:rPr>
              <a:t>_(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alibri" pitchFamily="34" charset="0"/>
                <a:cs typeface="Calibri" pitchFamily="34" charset="0"/>
              </a:rPr>
              <a:t>self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get_response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):</a:t>
            </a:r>
            <a:b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alibri" pitchFamily="34" charset="0"/>
                <a:cs typeface="Calibri" pitchFamily="34" charset="0"/>
              </a:rPr>
              <a:t>self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.get_response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get_response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def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Calibri" pitchFamily="34" charset="0"/>
              </a:rPr>
              <a:t>_call_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alibri" pitchFamily="34" charset="0"/>
                <a:cs typeface="Calibri" pitchFamily="34" charset="0"/>
              </a:rPr>
              <a:t>self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 request):</a:t>
            </a:r>
            <a:b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># Code that is executed in each request before the view is called</a:t>
            </a:r>
            <a:b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response =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alibri" pitchFamily="34" charset="0"/>
                <a:cs typeface="Calibri" pitchFamily="34" charset="0"/>
              </a:rPr>
              <a:t>self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.get_response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(request)</a:t>
            </a:r>
            <a:b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># Code that is executed in each request after the view is called</a:t>
            </a:r>
            <a:b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return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response</a:t>
            </a:r>
            <a:b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def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alibri" pitchFamily="34" charset="0"/>
                <a:cs typeface="Calibri" pitchFamily="34" charset="0"/>
              </a:rPr>
              <a:t>process_view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alibri" pitchFamily="34" charset="0"/>
                <a:cs typeface="Calibri" pitchFamily="34" charset="0"/>
              </a:rPr>
              <a:t>request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view_func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view_args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view_kwargs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):</a:t>
            </a:r>
            <a:b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>#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</a:rPr>
              <a:t>This code is executed just before the view is called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def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alibri" pitchFamily="34" charset="0"/>
                <a:cs typeface="Calibri" pitchFamily="34" charset="0"/>
              </a:rPr>
              <a:t>process_exception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alibri" pitchFamily="34" charset="0"/>
                <a:cs typeface="Calibri" pitchFamily="34" charset="0"/>
              </a:rPr>
              <a:t>request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 exception):</a:t>
            </a:r>
            <a:b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>#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</a:rPr>
              <a:t>This code is executed if an exception is raised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def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alibri" pitchFamily="34" charset="0"/>
                <a:cs typeface="Calibri" pitchFamily="34" charset="0"/>
              </a:rPr>
              <a:t>process_template_response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alibri" pitchFamily="34" charset="0"/>
                <a:cs typeface="Calibri" pitchFamily="34" charset="0"/>
              </a:rPr>
              <a:t>request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 response):</a:t>
            </a:r>
            <a:b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>#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</a:rPr>
              <a:t>This code is executed if the response contains a render() method</a:t>
            </a:r>
            <a:b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alibri" pitchFamily="34" charset="0"/>
                <a:cs typeface="Calibri" pitchFamily="34" charset="0"/>
              </a:rPr>
              <a:t>return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response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43" y="849031"/>
            <a:ext cx="896751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final step will be to add your custom middleware in </a:t>
            </a:r>
            <a:r>
              <a:rPr lang="en-US" dirty="0" smtClean="0"/>
              <a:t>MIDDLEWARE</a:t>
            </a:r>
            <a:r>
              <a:rPr lang="en-US" dirty="0"/>
              <a:t> 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 </a:t>
            </a:r>
            <a:r>
              <a:rPr lang="en-US" dirty="0"/>
              <a:t>in </a:t>
            </a:r>
            <a:r>
              <a:rPr lang="en-US" dirty="0" smtClean="0"/>
              <a:t>settings.py</a:t>
            </a:r>
            <a:r>
              <a:rPr lang="en-US" dirty="0"/>
              <a:t> 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MIDDLEWARE</a:t>
            </a:r>
            <a:r>
              <a:rPr lang="en-IN" dirty="0" smtClean="0"/>
              <a:t> = [</a:t>
            </a:r>
            <a:br>
              <a:rPr lang="en-IN" dirty="0" smtClean="0"/>
            </a:br>
            <a:r>
              <a:rPr lang="en-IN" dirty="0" smtClean="0"/>
              <a:t>    …</a:t>
            </a:r>
            <a:br>
              <a:rPr lang="en-IN" dirty="0" smtClean="0"/>
            </a:br>
            <a:r>
              <a:rPr lang="en-IN" dirty="0" smtClean="0"/>
              <a:t>    </a:t>
            </a:r>
            <a:r>
              <a:rPr lang="en-IN" sz="2000" b="1" dirty="0" smtClean="0"/>
              <a:t>'</a:t>
            </a:r>
            <a:r>
              <a:rPr lang="en-IN" sz="2000" b="1" dirty="0" err="1" smtClean="0">
                <a:solidFill>
                  <a:srgbClr val="FFC000"/>
                </a:solidFill>
              </a:rPr>
              <a:t>your_app</a:t>
            </a:r>
            <a:r>
              <a:rPr lang="en-IN" sz="2000" b="1" dirty="0" err="1" smtClean="0"/>
              <a:t>.custom_middleware_file.</a:t>
            </a:r>
            <a:r>
              <a:rPr lang="en-IN" sz="2000" b="1" dirty="0" err="1" smtClean="0">
                <a:solidFill>
                  <a:srgbClr val="00B0F0"/>
                </a:solidFill>
              </a:rPr>
              <a:t>CustomMiddleware_class</a:t>
            </a:r>
            <a:r>
              <a:rPr lang="en-IN" b="1" dirty="0"/>
              <a:t>'</a:t>
            </a:r>
            <a:r>
              <a:rPr lang="en-IN" dirty="0" smtClean="0"/>
              <a:t>,</a:t>
            </a:r>
            <a:br>
              <a:rPr lang="en-IN" dirty="0" smtClean="0"/>
            </a:b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5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20687"/>
            <a:ext cx="91450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Calibri" pitchFamily="34" charset="0"/>
                <a:cs typeface="Calibri" pitchFamily="34" charset="0"/>
              </a:rPr>
              <a:t>5. Things to remember when using middleware</a:t>
            </a: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Order of middleware is important.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 middleware only need to extend from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class object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 middleware is free to implement some of the methods and 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not implement other methods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 middleware may implement 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process_request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 but may not implement 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process_response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 and 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process_view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stom Middleware in Django. Middleware is a framework of hooks into… | by  Bibhuti Poudy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41053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20688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Index:</a:t>
            </a:r>
          </a:p>
          <a:p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1. What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is Middleware in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Django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?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2. How does Middleware work?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3. What are the types of Middleware?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4. How to write a custom Middleware in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Django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?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5. Things to remember when using middleware</a:t>
            </a:r>
          </a:p>
        </p:txBody>
      </p:sp>
    </p:spTree>
    <p:extLst>
      <p:ext uri="{BB962C8B-B14F-4D97-AF65-F5344CB8AC3E}">
        <p14:creationId xmlns:p14="http://schemas.microsoft.com/office/powerpoint/2010/main" val="1552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548680"/>
            <a:ext cx="919666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1. What is Middleware in </a:t>
            </a:r>
            <a:r>
              <a:rPr lang="en-US" sz="2800" b="1" u="sng" dirty="0" err="1" smtClean="0">
                <a:latin typeface="Calibri" pitchFamily="34" charset="0"/>
                <a:cs typeface="Calibri" pitchFamily="34" charset="0"/>
              </a:rPr>
              <a:t>Django</a:t>
            </a: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Middleware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is a framework of hooks into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Django’s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request/response processing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It’s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 light, low-level “</a:t>
            </a:r>
            <a:r>
              <a:rPr lang="en-US" sz="28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plugin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” system for globally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altering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Django’s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input or output.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Each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middleware component is responsible for doing some specific function.</a:t>
            </a:r>
          </a:p>
          <a:p>
            <a:r>
              <a:rPr lang="en-US" sz="2800" dirty="0" smtClean="0"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 smtClean="0">
                <a:effectLst/>
                <a:latin typeface="Calibri" pitchFamily="34" charset="0"/>
                <a:cs typeface="Calibri" pitchFamily="34" charset="0"/>
              </a:rPr>
            </a:b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621850"/>
            <a:ext cx="7992888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Settings.py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u="sng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sng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MIDDLEWARE = [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django.middleware.security.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SecurityMiddleware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django.contrib.sessions.middleware.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SessionMiddleware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django.middleware.common.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CommonMiddleware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django.middleware.csrf.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CsrfViewMiddleware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django.contrib.auth.middleware.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AuthenticationMiddleware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django.contrib.messages.middleware.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MessageMiddleware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django.middleware.clickjacking.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Calibri" pitchFamily="34" charset="0"/>
              </a:rPr>
              <a:t>XFrameOptionsMiddleware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itchFamily="34" charset="0"/>
                <a:cs typeface="Calibri" pitchFamily="34" charset="0"/>
              </a:rPr>
              <a:t>'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,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alibri" pitchFamily="34" charset="0"/>
                <a:cs typeface="Calibri" pitchFamily="34" charset="0"/>
              </a:rPr>
              <a:t>]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548680"/>
            <a:ext cx="919666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Calibri" pitchFamily="34" charset="0"/>
                <a:cs typeface="Calibri" pitchFamily="34" charset="0"/>
              </a:rPr>
              <a:t>2. How does Middleware work?</a:t>
            </a:r>
            <a:endParaRPr lang="en-US" sz="2800" u="sng" dirty="0">
              <a:latin typeface="Calibri" pitchFamily="34" charset="0"/>
              <a:cs typeface="Calibri" pitchFamily="34" charset="0"/>
            </a:endParaRP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/>
              <a:t>When a user makes a request from your application, </a:t>
            </a:r>
            <a:r>
              <a:rPr lang="en-US" sz="1600" dirty="0" smtClean="0"/>
              <a:t>a </a:t>
            </a:r>
            <a:r>
              <a:rPr lang="en-US" sz="1600" dirty="0"/>
              <a:t>WSGI handler is instantiated, </a:t>
            </a:r>
            <a:endParaRPr lang="en-US" sz="1600" dirty="0" smtClean="0"/>
          </a:p>
          <a:p>
            <a:r>
              <a:rPr lang="en-US" sz="1600" dirty="0" smtClean="0"/>
              <a:t>which </a:t>
            </a:r>
            <a:r>
              <a:rPr lang="en-US" sz="1600" dirty="0"/>
              <a:t>handles the following things</a:t>
            </a:r>
            <a:r>
              <a:rPr lang="en-US" sz="1600" dirty="0" smtClean="0"/>
              <a:t>:</a:t>
            </a:r>
          </a:p>
          <a:p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Imports</a:t>
            </a:r>
            <a:r>
              <a:rPr lang="en-US" sz="1600" dirty="0" smtClean="0"/>
              <a:t> </a:t>
            </a:r>
            <a:r>
              <a:rPr lang="en-US" sz="1600" dirty="0"/>
              <a:t>project’s settings.py file and </a:t>
            </a:r>
            <a:r>
              <a:rPr lang="en-US" sz="1600" dirty="0" err="1"/>
              <a:t>Django</a:t>
            </a:r>
            <a:r>
              <a:rPr lang="en-US" sz="1600" dirty="0"/>
              <a:t> exception classes.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Loads</a:t>
            </a:r>
            <a:r>
              <a:rPr lang="en-US" sz="1600" dirty="0"/>
              <a:t> all the middleware classes which are written in MIDDLEWARE tuple located in settings.py 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Builds list of methods </a:t>
            </a:r>
            <a:r>
              <a:rPr lang="en-US" sz="1600" dirty="0"/>
              <a:t>which handle processing of request, view, response &amp; exception.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Loops</a:t>
            </a:r>
            <a:r>
              <a:rPr lang="en-US" sz="1600" dirty="0"/>
              <a:t> through the request methods in order.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Resolves</a:t>
            </a:r>
            <a:r>
              <a:rPr lang="en-US" sz="1600" dirty="0"/>
              <a:t> the requested URL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Loops</a:t>
            </a:r>
            <a:r>
              <a:rPr lang="en-US" sz="1600" dirty="0"/>
              <a:t> through each of the view processing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Calls</a:t>
            </a:r>
            <a:r>
              <a:rPr lang="en-US" sz="1600" dirty="0"/>
              <a:t> the view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Processes</a:t>
            </a:r>
            <a:r>
              <a:rPr lang="en-US" sz="1600" dirty="0"/>
              <a:t> exception methods (if any)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Loops</a:t>
            </a:r>
            <a:r>
              <a:rPr lang="en-US" sz="1600" dirty="0"/>
              <a:t> through each of the response methods in the reverse order from request middleware.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Builds</a:t>
            </a:r>
            <a:r>
              <a:rPr lang="en-US" sz="1600" dirty="0"/>
              <a:t> a return value and makes a call to the callback function.</a:t>
            </a:r>
          </a:p>
          <a:p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ro.medium.com/max/602/1*CrgbKz0w7yio7i4LaykOJ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04664"/>
            <a:ext cx="8089013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548680"/>
            <a:ext cx="919666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3. </a:t>
            </a:r>
            <a:r>
              <a:rPr lang="en-US" sz="2800" b="1" u="sng" dirty="0">
                <a:latin typeface="Calibri" pitchFamily="34" charset="0"/>
                <a:cs typeface="Calibri" pitchFamily="34" charset="0"/>
              </a:rPr>
              <a:t>What are the types of </a:t>
            </a: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Middleware ?</a:t>
            </a: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There are two types of Middleware in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Django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Built-in Middleware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Custom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Middleware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Built-in Middleware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are provided by default in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Django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when you create your project.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You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can check the default Middleware in settings.py file of your project.</a:t>
            </a: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Custom Middleware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— You can write your own middleware which can be used throughout your project. Let’s see how we can do that!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548680"/>
            <a:ext cx="91966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sz="2400" b="1" u="sng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b="1" u="sng" dirty="0">
                <a:latin typeface="Calibri" pitchFamily="34" charset="0"/>
                <a:cs typeface="Calibri" pitchFamily="34" charset="0"/>
              </a:rPr>
              <a:t>How to write a custom Middleware in </a:t>
            </a:r>
            <a:r>
              <a:rPr lang="en-US" sz="2400" b="1" u="sng" dirty="0" err="1">
                <a:latin typeface="Calibri" pitchFamily="34" charset="0"/>
                <a:cs typeface="Calibri" pitchFamily="34" charset="0"/>
              </a:rPr>
              <a:t>Django</a:t>
            </a:r>
            <a:r>
              <a:rPr lang="en-US" sz="2400" b="1" u="sng" dirty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Create a file named </a:t>
            </a:r>
            <a:r>
              <a:rPr lang="en-US" sz="2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custom_middleware.py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(or anything which you like) and a regular Python function / class in it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You can write middleware as a function or as a class whose instances are callable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Calibri" pitchFamily="34" charset="0"/>
                <a:cs typeface="Calibri" pitchFamily="34" charset="0"/>
              </a:rPr>
              <a:t>Function based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Middleware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Calibri" pitchFamily="34" charset="0"/>
                <a:cs typeface="Calibri" pitchFamily="34" charset="0"/>
              </a:rPr>
              <a:t>Class based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Middleware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</TotalTime>
  <Words>253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Everything you need to know about Middleware in Django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need to know about Middleware in Django </dc:title>
  <dc:creator>Welcome</dc:creator>
  <cp:lastModifiedBy>Welcome</cp:lastModifiedBy>
  <cp:revision>19</cp:revision>
  <dcterms:created xsi:type="dcterms:W3CDTF">2021-09-03T05:29:26Z</dcterms:created>
  <dcterms:modified xsi:type="dcterms:W3CDTF">2021-09-04T01:43:11Z</dcterms:modified>
</cp:coreProperties>
</file>