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70" r:id="rId12"/>
    <p:sldId id="271" r:id="rId13"/>
    <p:sldId id="272" r:id="rId14"/>
    <p:sldId id="275" r:id="rId15"/>
    <p:sldId id="256" r:id="rId16"/>
    <p:sldId id="268" r:id="rId17"/>
    <p:sldId id="276" r:id="rId18"/>
    <p:sldId id="277" r:id="rId19"/>
    <p:sldId id="278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ADED-14CB-4C86-AEE8-23853E84D39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4B92-C31B-4174-892D-D593672CC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31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ADED-14CB-4C86-AEE8-23853E84D39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4B92-C31B-4174-892D-D593672CC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ADED-14CB-4C86-AEE8-23853E84D39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4B92-C31B-4174-892D-D593672CC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3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ADED-14CB-4C86-AEE8-23853E84D39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4B92-C31B-4174-892D-D593672CC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4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ADED-14CB-4C86-AEE8-23853E84D39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4B92-C31B-4174-892D-D593672CC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62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ADED-14CB-4C86-AEE8-23853E84D39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4B92-C31B-4174-892D-D593672CC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5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ADED-14CB-4C86-AEE8-23853E84D39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4B92-C31B-4174-892D-D593672CC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ADED-14CB-4C86-AEE8-23853E84D39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4B92-C31B-4174-892D-D593672CC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ADED-14CB-4C86-AEE8-23853E84D39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4B92-C31B-4174-892D-D593672CC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ADED-14CB-4C86-AEE8-23853E84D39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4B92-C31B-4174-892D-D593672CC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7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ADED-14CB-4C86-AEE8-23853E84D39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4B92-C31B-4174-892D-D593672CC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0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1ADED-14CB-4C86-AEE8-23853E84D391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4B92-C31B-4174-892D-D593672CC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4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87659"/>
            <a:ext cx="8746677" cy="491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7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837782" cy="430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4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4704"/>
            <a:ext cx="8820472" cy="440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800" dirty="0"/>
              <a:t>The API acts as a mediator between </a:t>
            </a:r>
            <a:r>
              <a:rPr lang="en-US" sz="2800" dirty="0" err="1"/>
              <a:t>Django</a:t>
            </a:r>
            <a:r>
              <a:rPr lang="en-US" sz="2800" dirty="0"/>
              <a:t> and other applications. </a:t>
            </a:r>
            <a:endParaRPr lang="en-US" sz="2800" dirty="0" smtClean="0"/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As </a:t>
            </a:r>
            <a:r>
              <a:rPr lang="en-US" sz="2800" dirty="0"/>
              <a:t>you can see, other applications can be from Android, </a:t>
            </a:r>
            <a:r>
              <a:rPr lang="en-US" sz="2800" dirty="0" err="1"/>
              <a:t>iOS</a:t>
            </a:r>
            <a:r>
              <a:rPr lang="en-US" sz="2800" dirty="0"/>
              <a:t>, Web apps, browsers, etc</a:t>
            </a:r>
            <a:r>
              <a:rPr lang="en-US" sz="2800" dirty="0" smtClean="0"/>
              <a:t>.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The </a:t>
            </a:r>
            <a:r>
              <a:rPr lang="en-US" sz="2800" dirty="0"/>
              <a:t>API’s main task is to receive data from other applications and provide them to the backend. </a:t>
            </a:r>
            <a:endParaRPr lang="en-US" sz="2800" dirty="0" smtClean="0"/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This </a:t>
            </a:r>
            <a:r>
              <a:rPr lang="en-US" sz="2800" dirty="0"/>
              <a:t>data is usually in JSON format.</a:t>
            </a:r>
          </a:p>
        </p:txBody>
      </p:sp>
    </p:spTree>
    <p:extLst>
      <p:ext uri="{BB962C8B-B14F-4D97-AF65-F5344CB8AC3E}">
        <p14:creationId xmlns:p14="http://schemas.microsoft.com/office/powerpoint/2010/main" val="5065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44" y="692696"/>
            <a:ext cx="8937190" cy="452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IN" sz="2800" b="1" u="sng" dirty="0">
                <a:solidFill>
                  <a:srgbClr val="FF0000"/>
                </a:solidFill>
              </a:rPr>
              <a:t>What are </a:t>
            </a:r>
            <a:r>
              <a:rPr lang="en-IN" sz="2800" b="1" u="sng" dirty="0" err="1">
                <a:solidFill>
                  <a:srgbClr val="FF0000"/>
                </a:solidFill>
              </a:rPr>
              <a:t>RESTful</a:t>
            </a:r>
            <a:r>
              <a:rPr lang="en-IN" sz="2800" b="1" u="sng" dirty="0">
                <a:solidFill>
                  <a:srgbClr val="FF0000"/>
                </a:solidFill>
              </a:rPr>
              <a:t> APIs</a:t>
            </a:r>
            <a:r>
              <a:rPr lang="en-IN" sz="2800" b="1" u="sng" dirty="0" smtClean="0">
                <a:solidFill>
                  <a:srgbClr val="FF0000"/>
                </a:solidFill>
              </a:rPr>
              <a:t>?</a:t>
            </a:r>
          </a:p>
          <a:p>
            <a:pPr fontAlgn="base"/>
            <a:endParaRPr lang="en-IN" sz="2000" dirty="0"/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dirty="0"/>
              <a:t>REST stands for </a:t>
            </a:r>
            <a:r>
              <a:rPr lang="en-US" sz="2400" b="1" dirty="0"/>
              <a:t>Representational State Transfer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dirty="0" smtClean="0"/>
              <a:t>REST </a:t>
            </a:r>
            <a:r>
              <a:rPr lang="en-US" sz="2400" dirty="0"/>
              <a:t>is an architecture on which we develop web services. </a:t>
            </a:r>
            <a:endParaRPr lang="en-US" sz="2400" dirty="0" smtClean="0"/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dirty="0" smtClean="0"/>
              <a:t>Web </a:t>
            </a:r>
            <a:r>
              <a:rPr lang="en-US" sz="2400" dirty="0"/>
              <a:t>services can be understood as your device connects to the </a:t>
            </a:r>
            <a:endParaRPr lang="en-US" sz="2400" dirty="0" smtClean="0"/>
          </a:p>
          <a:p>
            <a:pPr fontAlgn="base"/>
            <a:r>
              <a:rPr lang="en-US" sz="2400" dirty="0" smtClean="0"/>
              <a:t>	internet.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dirty="0"/>
              <a:t>These web services use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to transmit data between machines. </a:t>
            </a:r>
            <a:endParaRPr lang="en-US" sz="2400" dirty="0" smtClean="0"/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b="1" dirty="0"/>
              <a:t>A </a:t>
            </a:r>
            <a:r>
              <a:rPr lang="en-US" sz="2400" b="1" dirty="0" err="1"/>
              <a:t>RESTful</a:t>
            </a:r>
            <a:r>
              <a:rPr lang="en-US" sz="2400" b="1" dirty="0"/>
              <a:t> API acts as a translator between two machines </a:t>
            </a:r>
          </a:p>
          <a:p>
            <a:pPr fontAlgn="base"/>
            <a:r>
              <a:rPr lang="en-US" sz="2400" b="1" dirty="0" smtClean="0"/>
              <a:t>	communicating </a:t>
            </a:r>
            <a:r>
              <a:rPr lang="en-US" sz="2400" b="1" dirty="0"/>
              <a:t>over a Web service.</a:t>
            </a:r>
            <a:r>
              <a:rPr lang="en-US" sz="2400" dirty="0"/>
              <a:t> </a:t>
            </a:r>
            <a:endParaRPr lang="en-US" sz="2400" dirty="0" smtClean="0"/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dirty="0"/>
              <a:t>These applications can be web-apps, Android/</a:t>
            </a:r>
            <a:r>
              <a:rPr lang="en-US" sz="2400" dirty="0" err="1"/>
              <a:t>iOS</a:t>
            </a:r>
            <a:r>
              <a:rPr lang="en-US" sz="2400" dirty="0"/>
              <a:t> apps, etc. </a:t>
            </a:r>
            <a:endParaRPr lang="en-US" sz="2400" dirty="0" smtClean="0"/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dirty="0" err="1" smtClean="0"/>
              <a:t>RESTful</a:t>
            </a:r>
            <a:r>
              <a:rPr lang="en-US" sz="2400" dirty="0" smtClean="0"/>
              <a:t> </a:t>
            </a:r>
            <a:r>
              <a:rPr lang="en-US" sz="2400" dirty="0"/>
              <a:t>APIs today return JSON files that can be interpreted by </a:t>
            </a:r>
            <a:endParaRPr lang="en-US" sz="2400" dirty="0" smtClean="0"/>
          </a:p>
          <a:p>
            <a:pPr fontAlgn="base"/>
            <a:r>
              <a:rPr lang="en-US" sz="2400" dirty="0"/>
              <a:t>	</a:t>
            </a:r>
            <a:r>
              <a:rPr lang="en-US" sz="2400" dirty="0" smtClean="0"/>
              <a:t>a </a:t>
            </a:r>
            <a:r>
              <a:rPr lang="en-US" sz="2400" dirty="0"/>
              <a:t>variety of devices.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65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581150"/>
            <a:ext cx="61150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5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92696"/>
            <a:ext cx="11792908" cy="53245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2800" b="1" u="sng" dirty="0">
                <a:solidFill>
                  <a:srgbClr val="FF0000"/>
                </a:solidFill>
              </a:rPr>
              <a:t>What is </a:t>
            </a:r>
            <a:r>
              <a:rPr lang="en-US" sz="2800" b="1" u="sng" dirty="0" err="1">
                <a:solidFill>
                  <a:srgbClr val="FF0000"/>
                </a:solidFill>
              </a:rPr>
              <a:t>Django</a:t>
            </a:r>
            <a:r>
              <a:rPr lang="en-US" sz="2800" b="1" u="sng" dirty="0">
                <a:solidFill>
                  <a:srgbClr val="FF0000"/>
                </a:solidFill>
              </a:rPr>
              <a:t> REST Framework</a:t>
            </a:r>
            <a:r>
              <a:rPr lang="en-US" sz="2800" b="1" u="sng" dirty="0" smtClean="0">
                <a:solidFill>
                  <a:srgbClr val="FF0000"/>
                </a:solidFill>
              </a:rPr>
              <a:t>?</a:t>
            </a:r>
          </a:p>
          <a:p>
            <a:pPr fontAlgn="base"/>
            <a:endParaRPr lang="en-US" sz="240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400" dirty="0"/>
              <a:t>DRF is an acronym for </a:t>
            </a:r>
            <a:r>
              <a:rPr lang="en-US" sz="2400" dirty="0" err="1"/>
              <a:t>Django</a:t>
            </a:r>
            <a:r>
              <a:rPr lang="en-US" sz="2400" dirty="0"/>
              <a:t> REST Framework. (stating the obvious) It’s used to </a:t>
            </a:r>
            <a:endParaRPr lang="en-US" sz="2400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400" dirty="0" smtClean="0"/>
              <a:t>develop </a:t>
            </a:r>
            <a:r>
              <a:rPr lang="en-US" sz="2400" dirty="0"/>
              <a:t>REST APIs for </a:t>
            </a:r>
            <a:r>
              <a:rPr lang="en-US" sz="2400" dirty="0" err="1"/>
              <a:t>Django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fontAlgn="base">
              <a:buFont typeface="Arial" pitchFamily="34" charset="0"/>
              <a:buChar char="•"/>
            </a:pPr>
            <a:endParaRPr lang="en-US" sz="240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400" dirty="0" smtClean="0"/>
              <a:t>DRF </a:t>
            </a:r>
            <a:r>
              <a:rPr lang="en-US" sz="2400" dirty="0"/>
              <a:t>is used to develop </a:t>
            </a:r>
            <a:r>
              <a:rPr lang="en-US" sz="2400" dirty="0" err="1"/>
              <a:t>RESTful</a:t>
            </a:r>
            <a:r>
              <a:rPr lang="en-US" sz="2400" dirty="0"/>
              <a:t> APIs which is both easy and a smart way</a:t>
            </a:r>
            <a:r>
              <a:rPr lang="en-US" sz="2400" dirty="0" smtClean="0"/>
              <a:t>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400" dirty="0"/>
              <a:t>DRF is a framework built upon the </a:t>
            </a:r>
            <a:r>
              <a:rPr lang="en-US" sz="2400" dirty="0" err="1"/>
              <a:t>Django</a:t>
            </a:r>
            <a:r>
              <a:rPr lang="en-US" sz="2400" dirty="0"/>
              <a:t> Framework. </a:t>
            </a:r>
            <a:endParaRPr lang="en-US" sz="2400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not a separate framework. </a:t>
            </a:r>
            <a:endParaRPr lang="en-US" sz="2400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400" dirty="0" smtClean="0"/>
              <a:t>You </a:t>
            </a:r>
            <a:r>
              <a:rPr lang="en-US" sz="2400" dirty="0"/>
              <a:t>can say that it is </a:t>
            </a:r>
            <a:r>
              <a:rPr lang="en-US" sz="2400" i="1" dirty="0"/>
              <a:t>a tool which alongside </a:t>
            </a:r>
            <a:r>
              <a:rPr lang="en-US" sz="2400" i="1" dirty="0" err="1"/>
              <a:t>Django</a:t>
            </a:r>
            <a:r>
              <a:rPr lang="en-US" sz="2400" i="1" dirty="0"/>
              <a:t> is used to develop </a:t>
            </a:r>
            <a:r>
              <a:rPr lang="en-US" sz="2400" i="1" dirty="0" err="1"/>
              <a:t>RESTful</a:t>
            </a:r>
            <a:r>
              <a:rPr lang="en-US" sz="2400" i="1" dirty="0"/>
              <a:t> APIs</a:t>
            </a:r>
            <a:r>
              <a:rPr lang="en-US" sz="2400" dirty="0"/>
              <a:t>. </a:t>
            </a:r>
            <a:r>
              <a:rPr lang="en-US" sz="2400" dirty="0" smtClean="0"/>
              <a:t>             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increases the development speed. </a:t>
            </a:r>
            <a:endParaRPr lang="en-US" sz="2400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also addresses various security issues natively.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400" dirty="0"/>
              <a:t>DRF is an Open Source Software, just like </a:t>
            </a:r>
            <a:r>
              <a:rPr lang="en-US" sz="2400" dirty="0" err="1"/>
              <a:t>Django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actively developed by various MNCs.</a:t>
            </a:r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5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" y="1268760"/>
            <a:ext cx="9064844" cy="392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61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" y="1013470"/>
            <a:ext cx="9015322" cy="471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71800" y="260648"/>
            <a:ext cx="4363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dirty="0"/>
              <a:t>Making a </a:t>
            </a:r>
            <a:r>
              <a:rPr lang="en-US" sz="2800" b="1" dirty="0" smtClean="0"/>
              <a:t>basic </a:t>
            </a:r>
            <a:r>
              <a:rPr lang="en-US" sz="2800" b="1" dirty="0" err="1" smtClean="0"/>
              <a:t>api</a:t>
            </a:r>
            <a:r>
              <a:rPr lang="en-US" sz="2800" b="1" dirty="0" smtClean="0"/>
              <a:t> </a:t>
            </a:r>
            <a:r>
              <a:rPr lang="en-US" sz="2800" b="1" dirty="0"/>
              <a:t>with DRF</a:t>
            </a:r>
          </a:p>
        </p:txBody>
      </p:sp>
    </p:spTree>
    <p:extLst>
      <p:ext uri="{BB962C8B-B14F-4D97-AF65-F5344CB8AC3E}">
        <p14:creationId xmlns:p14="http://schemas.microsoft.com/office/powerpoint/2010/main" val="9227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178"/>
            <a:ext cx="9144000" cy="64325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IN" sz="2400" b="1" u="sng" dirty="0" err="1" smtClean="0"/>
              <a:t>Serializers</a:t>
            </a:r>
            <a:r>
              <a:rPr lang="en-IN" sz="2400" b="1" u="sng" dirty="0" smtClean="0"/>
              <a:t>:</a:t>
            </a:r>
          </a:p>
          <a:p>
            <a:pPr fontAlgn="base"/>
            <a:endParaRPr lang="en-IN" sz="2400" dirty="0"/>
          </a:p>
          <a:p>
            <a:pPr fontAlgn="base"/>
            <a:r>
              <a:rPr lang="en-US" sz="2400" dirty="0" err="1"/>
              <a:t>Serializers</a:t>
            </a:r>
            <a:r>
              <a:rPr lang="en-US" sz="2400" dirty="0"/>
              <a:t> are an important part of </a:t>
            </a:r>
            <a:r>
              <a:rPr lang="en-US" sz="2400" dirty="0" smtClean="0"/>
              <a:t>DRF</a:t>
            </a:r>
          </a:p>
          <a:p>
            <a:pPr fontAlgn="base"/>
            <a:r>
              <a:rPr lang="en-US" sz="2400" b="1" dirty="0" err="1"/>
              <a:t>Serializers</a:t>
            </a:r>
            <a:r>
              <a:rPr lang="en-US" sz="2400" b="1" dirty="0"/>
              <a:t> are used to transform our model instances or objects into JSON</a:t>
            </a:r>
            <a:r>
              <a:rPr lang="en-US" sz="2400" b="1" dirty="0" smtClean="0"/>
              <a:t>.</a:t>
            </a:r>
          </a:p>
          <a:p>
            <a:pPr fontAlgn="base"/>
            <a:r>
              <a:rPr lang="en-US" sz="2400" dirty="0"/>
              <a:t>An API’s end result is always JSON. </a:t>
            </a:r>
            <a:endParaRPr lang="en-US" sz="2400" dirty="0" smtClean="0"/>
          </a:p>
          <a:p>
            <a:pPr fontAlgn="base"/>
            <a:r>
              <a:rPr lang="en-US" sz="2400" dirty="0" smtClean="0"/>
              <a:t>API’s </a:t>
            </a:r>
            <a:r>
              <a:rPr lang="en-US" sz="2400" dirty="0"/>
              <a:t>communicate with multiple technologies which take JSON as their Input. </a:t>
            </a:r>
            <a:endParaRPr lang="en-US" sz="2400" dirty="0" smtClean="0"/>
          </a:p>
          <a:p>
            <a:pPr fontAlgn="base"/>
            <a:r>
              <a:rPr lang="en-US" sz="2400" dirty="0" smtClean="0"/>
              <a:t>JSON </a:t>
            </a:r>
            <a:r>
              <a:rPr lang="en-US" sz="2400" dirty="0"/>
              <a:t>stands for JavaScript Object Notation. </a:t>
            </a:r>
            <a:endParaRPr lang="en-US" sz="2400" dirty="0" smtClean="0"/>
          </a:p>
          <a:p>
            <a:pPr fontAlgn="base"/>
            <a:r>
              <a:rPr lang="en-US" sz="2400" dirty="0" smtClean="0"/>
              <a:t>It </a:t>
            </a:r>
            <a:r>
              <a:rPr lang="en-US" sz="2400" dirty="0"/>
              <a:t>is simply a JavaScript notation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/>
              <a:t>You can say it’s similar to </a:t>
            </a:r>
            <a:r>
              <a:rPr lang="en-US" sz="2800" dirty="0"/>
              <a:t>the</a:t>
            </a:r>
            <a:r>
              <a:rPr lang="en-US" sz="2400" dirty="0"/>
              <a:t> </a:t>
            </a:r>
            <a:r>
              <a:rPr lang="en-US" sz="2400" b="1" i="1" dirty="0"/>
              <a:t>Python dictionary</a:t>
            </a:r>
            <a:r>
              <a:rPr lang="en-US" sz="2400" dirty="0"/>
              <a:t>. </a:t>
            </a:r>
            <a:endParaRPr lang="en-US" sz="2400" dirty="0" smtClean="0"/>
          </a:p>
          <a:p>
            <a:pPr fontAlgn="base"/>
            <a:r>
              <a:rPr lang="en-US" sz="2400" dirty="0" smtClean="0"/>
              <a:t>It’s </a:t>
            </a:r>
            <a:r>
              <a:rPr lang="en-US" sz="2400" dirty="0"/>
              <a:t>just a file that is sent/ received by the API to various applications. </a:t>
            </a:r>
            <a:endParaRPr lang="en-US" sz="2400" dirty="0" smtClean="0"/>
          </a:p>
          <a:p>
            <a:pPr fontAlgn="base"/>
            <a:r>
              <a:rPr lang="en-US" sz="2400" dirty="0" smtClean="0"/>
              <a:t>That’s </a:t>
            </a:r>
            <a:r>
              <a:rPr lang="en-US" sz="2400" dirty="0"/>
              <a:t>what </a:t>
            </a:r>
            <a:r>
              <a:rPr lang="en-US" sz="2400" dirty="0" err="1"/>
              <a:t>serializers</a:t>
            </a:r>
            <a:r>
              <a:rPr lang="en-US" sz="2400" dirty="0"/>
              <a:t> help us do here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We will be using </a:t>
            </a:r>
            <a:r>
              <a:rPr lang="en-US" sz="2400" dirty="0" err="1"/>
              <a:t>serializers</a:t>
            </a:r>
            <a:r>
              <a:rPr lang="en-US" sz="2400" dirty="0"/>
              <a:t> to get the JSON files for our models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 err="1"/>
              <a:t>Serializers</a:t>
            </a:r>
            <a:r>
              <a:rPr lang="en-US" sz="2400" dirty="0"/>
              <a:t> can easily create JSON responses from our model instances. </a:t>
            </a:r>
            <a:endParaRPr lang="en-US" sz="2400" dirty="0" smtClean="0"/>
          </a:p>
          <a:p>
            <a:pPr fontAlgn="base"/>
            <a:r>
              <a:rPr lang="en-US" sz="2400" dirty="0" smtClean="0"/>
              <a:t>This </a:t>
            </a:r>
            <a:r>
              <a:rPr lang="en-US" sz="2400" dirty="0"/>
              <a:t>is one of the magical things DRF can perform.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65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188"/>
            <a:ext cx="10395410" cy="5940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u="sng" dirty="0" smtClean="0"/>
              <a:t>Implementing </a:t>
            </a:r>
            <a:r>
              <a:rPr lang="en-US" sz="2000" b="1" u="sng" dirty="0" err="1" smtClean="0"/>
              <a:t>Serializers</a:t>
            </a:r>
            <a:r>
              <a:rPr lang="en-US" sz="2000" b="1" u="sng" dirty="0" smtClean="0"/>
              <a:t>:</a:t>
            </a:r>
          </a:p>
          <a:p>
            <a:endParaRPr lang="en-US" sz="2000" dirty="0"/>
          </a:p>
          <a:p>
            <a:r>
              <a:rPr lang="en-US" sz="2000" dirty="0" smtClean="0"/>
              <a:t>To </a:t>
            </a:r>
            <a:r>
              <a:rPr lang="en-US" sz="2000" dirty="0"/>
              <a:t>implement </a:t>
            </a:r>
            <a:r>
              <a:rPr lang="en-US" sz="2000" b="1" dirty="0" err="1"/>
              <a:t>serializers</a:t>
            </a:r>
            <a:r>
              <a:rPr lang="en-US" sz="2000" dirty="0"/>
              <a:t> in our </a:t>
            </a:r>
            <a:r>
              <a:rPr lang="en-US" sz="2000" dirty="0" smtClean="0"/>
              <a:t>project,</a:t>
            </a:r>
            <a:r>
              <a:rPr lang="en-US" sz="2000" dirty="0"/>
              <a:t> create a new file in the </a:t>
            </a:r>
            <a:r>
              <a:rPr lang="en-US" sz="2000" b="1" dirty="0" smtClean="0"/>
              <a:t>app </a:t>
            </a:r>
            <a:r>
              <a:rPr lang="en-US" sz="2000" dirty="0" smtClean="0"/>
              <a:t>directory </a:t>
            </a:r>
            <a:r>
              <a:rPr lang="en-US" sz="2000" dirty="0"/>
              <a:t>called </a:t>
            </a:r>
            <a:r>
              <a:rPr lang="en-US" sz="2000" b="1" dirty="0"/>
              <a:t>serializers.py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Then </a:t>
            </a:r>
            <a:r>
              <a:rPr lang="en-US" sz="2000" dirty="0"/>
              <a:t>paste this code in the file </a:t>
            </a:r>
            <a:r>
              <a:rPr lang="en-US" sz="2000" b="1" dirty="0" smtClean="0"/>
              <a:t>app/serializers.py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IN" sz="2000" b="1" dirty="0" smtClean="0">
                <a:solidFill>
                  <a:srgbClr val="FFFF00"/>
                </a:solidFill>
              </a:rPr>
              <a:t>from </a:t>
            </a:r>
            <a:r>
              <a:rPr lang="en-IN" sz="2000" b="1" dirty="0" err="1" smtClean="0">
                <a:solidFill>
                  <a:srgbClr val="FFFF00"/>
                </a:solidFill>
              </a:rPr>
              <a:t>rest_framework</a:t>
            </a:r>
            <a:r>
              <a:rPr lang="en-IN" sz="2000" b="1" dirty="0" smtClean="0">
                <a:solidFill>
                  <a:srgbClr val="FFFF00"/>
                </a:solidFill>
              </a:rPr>
              <a:t> import </a:t>
            </a:r>
            <a:r>
              <a:rPr lang="en-IN" sz="2000" b="1" dirty="0" err="1" smtClean="0">
                <a:solidFill>
                  <a:srgbClr val="FFFF00"/>
                </a:solidFill>
              </a:rPr>
              <a:t>serializers</a:t>
            </a:r>
            <a:endParaRPr lang="en-IN" sz="2000" b="1" dirty="0" smtClean="0">
              <a:solidFill>
                <a:srgbClr val="FFFF00"/>
              </a:solidFill>
            </a:endParaRPr>
          </a:p>
          <a:p>
            <a:r>
              <a:rPr lang="en-IN" sz="2000" b="1" dirty="0" smtClean="0">
                <a:solidFill>
                  <a:srgbClr val="FFFF00"/>
                </a:solidFill>
              </a:rPr>
              <a:t>from </a:t>
            </a:r>
            <a:r>
              <a:rPr lang="en-IN" sz="2000" b="1" dirty="0" err="1" smtClean="0">
                <a:solidFill>
                  <a:srgbClr val="FFFF00"/>
                </a:solidFill>
              </a:rPr>
              <a:t>app.models</a:t>
            </a:r>
            <a:r>
              <a:rPr lang="en-IN" sz="2000" b="1" dirty="0" smtClean="0">
                <a:solidFill>
                  <a:srgbClr val="FFFF00"/>
                </a:solidFill>
              </a:rPr>
              <a:t> import </a:t>
            </a:r>
            <a:r>
              <a:rPr lang="en-IN" sz="2000" b="1" dirty="0" err="1" smtClean="0">
                <a:solidFill>
                  <a:srgbClr val="FFFF00"/>
                </a:solidFill>
              </a:rPr>
              <a:t>MyModel</a:t>
            </a:r>
            <a:endParaRPr lang="en-IN" sz="2000" b="1" dirty="0" smtClean="0">
              <a:solidFill>
                <a:srgbClr val="FFFF00"/>
              </a:solidFill>
            </a:endParaRPr>
          </a:p>
          <a:p>
            <a:endParaRPr lang="en-IN" sz="2000" b="1" dirty="0" smtClean="0">
              <a:solidFill>
                <a:srgbClr val="FFFF00"/>
              </a:solidFill>
            </a:endParaRPr>
          </a:p>
          <a:p>
            <a:r>
              <a:rPr lang="en-IN" sz="2000" b="1" dirty="0" smtClean="0">
                <a:solidFill>
                  <a:srgbClr val="FFFF00"/>
                </a:solidFill>
              </a:rPr>
              <a:t>class </a:t>
            </a:r>
            <a:r>
              <a:rPr lang="en-IN" sz="2000" b="1" dirty="0" err="1" smtClean="0">
                <a:solidFill>
                  <a:srgbClr val="FFFF00"/>
                </a:solidFill>
              </a:rPr>
              <a:t>MySerializer</a:t>
            </a:r>
            <a:r>
              <a:rPr lang="en-IN" sz="2000" b="1" dirty="0" smtClean="0">
                <a:solidFill>
                  <a:srgbClr val="FFFF00"/>
                </a:solidFill>
              </a:rPr>
              <a:t>(</a:t>
            </a:r>
            <a:r>
              <a:rPr lang="en-IN" sz="2000" b="1" dirty="0" err="1" smtClean="0">
                <a:solidFill>
                  <a:srgbClr val="FFFF00"/>
                </a:solidFill>
              </a:rPr>
              <a:t>serializers.ModelSerializer</a:t>
            </a:r>
            <a:r>
              <a:rPr lang="en-IN" sz="2000" b="1" dirty="0" smtClean="0">
                <a:solidFill>
                  <a:srgbClr val="FFFF00"/>
                </a:solidFill>
              </a:rPr>
              <a:t>):</a:t>
            </a:r>
          </a:p>
          <a:p>
            <a:r>
              <a:rPr lang="en-IN" sz="2000" b="1" dirty="0" smtClean="0">
                <a:solidFill>
                  <a:srgbClr val="FFFF00"/>
                </a:solidFill>
              </a:rPr>
              <a:t>    class Meta:</a:t>
            </a:r>
          </a:p>
          <a:p>
            <a:r>
              <a:rPr lang="en-IN" sz="2000" b="1" dirty="0" smtClean="0">
                <a:solidFill>
                  <a:srgbClr val="FFFF00"/>
                </a:solidFill>
              </a:rPr>
              <a:t>        model = </a:t>
            </a:r>
            <a:r>
              <a:rPr lang="en-IN" sz="2000" b="1" dirty="0" err="1" smtClean="0">
                <a:solidFill>
                  <a:srgbClr val="FFFF00"/>
                </a:solidFill>
              </a:rPr>
              <a:t>MyModel</a:t>
            </a:r>
            <a:endParaRPr lang="en-IN" sz="2000" b="1" dirty="0" smtClean="0">
              <a:solidFill>
                <a:srgbClr val="FFFF00"/>
              </a:solidFill>
            </a:endParaRPr>
          </a:p>
          <a:p>
            <a:r>
              <a:rPr lang="en-IN" sz="2000" b="1" dirty="0" smtClean="0">
                <a:solidFill>
                  <a:srgbClr val="FFFF00"/>
                </a:solidFill>
              </a:rPr>
              <a:t>        fields = '__all__’</a:t>
            </a:r>
          </a:p>
          <a:p>
            <a:endParaRPr lang="en-IN" sz="2000" b="1" dirty="0"/>
          </a:p>
          <a:p>
            <a:endParaRPr lang="en-IN" sz="2000" b="1" dirty="0" smtClean="0"/>
          </a:p>
          <a:p>
            <a:endParaRPr lang="en-IN" sz="2000" b="1" dirty="0"/>
          </a:p>
          <a:p>
            <a:endParaRPr lang="en-IN" sz="2000" b="1" dirty="0" smtClean="0"/>
          </a:p>
          <a:p>
            <a:r>
              <a:rPr lang="en-US" sz="2000" dirty="0"/>
              <a:t>The model attribute will input the model for the </a:t>
            </a:r>
            <a:r>
              <a:rPr lang="en-US" sz="2000" dirty="0" err="1"/>
              <a:t>serializer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fields attribute takes a list containing the names of fields. </a:t>
            </a:r>
            <a:endParaRPr lang="en-US" sz="2000" dirty="0" smtClean="0"/>
          </a:p>
          <a:p>
            <a:r>
              <a:rPr lang="en-US" sz="2000" dirty="0" smtClean="0"/>
              <a:t>These </a:t>
            </a:r>
            <a:r>
              <a:rPr lang="en-US" sz="2000" dirty="0"/>
              <a:t>are the fields which will be passed as a </a:t>
            </a:r>
            <a:r>
              <a:rPr lang="en-US" sz="2000" dirty="0" err="1"/>
              <a:t>json</a:t>
            </a:r>
            <a:r>
              <a:rPr lang="en-US" sz="2000" dirty="0"/>
              <a:t> file. </a:t>
            </a:r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065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09750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5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2" y="620688"/>
            <a:ext cx="883729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5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4" y="674390"/>
            <a:ext cx="8943206" cy="50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4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813"/>
            <a:ext cx="9070231" cy="427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4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44000" cy="524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4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92696"/>
            <a:ext cx="909344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4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243"/>
            <a:ext cx="9036496" cy="519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4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0688"/>
            <a:ext cx="9087222" cy="510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4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268760"/>
            <a:ext cx="8964488" cy="4104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What is an API?</a:t>
            </a:r>
          </a:p>
          <a:p>
            <a:endParaRPr lang="en-US" sz="2800" dirty="0" smtClean="0"/>
          </a:p>
          <a:p>
            <a:r>
              <a:rPr lang="en-US" sz="2800" dirty="0" smtClean="0"/>
              <a:t>API </a:t>
            </a:r>
            <a:r>
              <a:rPr lang="en-US" sz="2800" dirty="0"/>
              <a:t>is an acronym for </a:t>
            </a:r>
            <a:r>
              <a:rPr lang="en-US" sz="2800" b="1" dirty="0"/>
              <a:t>Application Programming Interface</a:t>
            </a:r>
            <a:r>
              <a:rPr lang="en-US" sz="2800" dirty="0"/>
              <a:t>. Two machines use it to communicate with each other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i="1" dirty="0"/>
              <a:t>An API is used by two applications trying to communicate with each other over a network or Internet. With this definition in mind, let’s look at a block diagram.</a:t>
            </a:r>
            <a:endParaRPr lang="en-US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49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219</Words>
  <Application>Microsoft Office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22</cp:revision>
  <dcterms:created xsi:type="dcterms:W3CDTF">2021-09-10T15:45:57Z</dcterms:created>
  <dcterms:modified xsi:type="dcterms:W3CDTF">2021-09-15T03:09:23Z</dcterms:modified>
</cp:coreProperties>
</file>