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78" r:id="rId4"/>
    <p:sldId id="280" r:id="rId5"/>
    <p:sldId id="27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a shortcut that lets you automatically create a Serializer class with fields that correspond to the Model fields.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same as a regular Serializer class, except that: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automatically generate a set of fields for you, based on the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automatically generate validators for the serializer, such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unique_together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simple default implementations of create() and update().</a:t>
            </a:r>
          </a:p>
        </p:txBody>
      </p:sp>
    </p:spTree>
    <p:extLst>
      <p:ext uri="{BB962C8B-B14F-4D97-AF65-F5344CB8AC3E}">
        <p14:creationId xmlns:p14="http://schemas.microsoft.com/office/powerpoint/2010/main" val="15339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seriealizers.py file to write all serializers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serializers.ModelSerializer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Meta: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= Student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fields = [‘id’, ‘name’, ‘roll’, ‘city’]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= ‘__all__’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= [‘roll’]</a:t>
            </a:r>
          </a:p>
        </p:txBody>
      </p:sp>
    </p:spTree>
    <p:extLst>
      <p:ext uri="{BB962C8B-B14F-4D97-AF65-F5344CB8AC3E}">
        <p14:creationId xmlns:p14="http://schemas.microsoft.com/office/powerpoint/2010/main" val="40420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serializers.ModelSerializer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Meta: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= Student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fields = [‘id’, ‘name’, ‘roll’, ‘city’]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serializers.ModelSerializer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 Meta: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= Student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fields = [‘id’, ‘name’, ‘roll’, ‘city’]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read_only_fields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[‘name’, ‘roll’]</a:t>
            </a:r>
          </a:p>
        </p:txBody>
      </p:sp>
    </p:spTree>
    <p:extLst>
      <p:ext uri="{BB962C8B-B14F-4D97-AF65-F5344CB8AC3E}">
        <p14:creationId xmlns:p14="http://schemas.microsoft.com/office/powerpoint/2010/main" val="26948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serializers.ModelSerializer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 Meta: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= Student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fields = [‘id’, ‘name’, ‘roll’, ‘city’]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extra_kwargs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{‘name': {‘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True}}</a:t>
            </a:r>
          </a:p>
        </p:txBody>
      </p:sp>
    </p:spTree>
    <p:extLst>
      <p:ext uri="{BB962C8B-B14F-4D97-AF65-F5344CB8AC3E}">
        <p14:creationId xmlns:p14="http://schemas.microsoft.com/office/powerpoint/2010/main" val="42595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ModelSerializer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serializers.ModelSerializer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 Meta: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= Student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fields = [‘id’, ‘name’, ‘roll’, ‘city’]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validate_roll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value):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value &gt; = 200 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raise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serializers.ValidationError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(‘Seat Full’)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value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360</Words>
  <Application>Microsoft Office PowerPoint</Application>
  <PresentationFormat>On-screen Show 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ModelSerializer Class</vt:lpstr>
      <vt:lpstr>Create ModelSerializer Class</vt:lpstr>
      <vt:lpstr>Create ModelSerializer Class</vt:lpstr>
      <vt:lpstr>Create ModelSerializer Class</vt:lpstr>
      <vt:lpstr>ModelSerializer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hi</cp:lastModifiedBy>
  <cp:revision>177</cp:revision>
  <dcterms:created xsi:type="dcterms:W3CDTF">2006-08-16T00:00:00Z</dcterms:created>
  <dcterms:modified xsi:type="dcterms:W3CDTF">2021-09-26T05:39:11Z</dcterms:modified>
</cp:coreProperties>
</file>