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8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6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1E5D-6029-4041-8E4E-2D553C8EFFF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1E5D-6029-4041-8E4E-2D553C8EFFF0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F56B3-6832-4C43-85DD-074423CB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1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70329" y="2552700"/>
            <a:ext cx="1371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1428" y="137160"/>
            <a:ext cx="1360932" cy="6446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customerId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835914" y="248412"/>
            <a:ext cx="11856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firstName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7912" y="32766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panCard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0" y="2227892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emailId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131064" y="1178052"/>
            <a:ext cx="1147572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lastName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549402" y="3927348"/>
            <a:ext cx="1371600" cy="60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localAddress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2038731" y="3991356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homeAddres</a:t>
            </a:r>
            <a:endParaRPr lang="en-US" sz="1200" dirty="0"/>
          </a:p>
        </p:txBody>
      </p:sp>
      <p:cxnSp>
        <p:nvCxnSpPr>
          <p:cNvPr id="16" name="Straight Connector 15"/>
          <p:cNvCxnSpPr>
            <a:stCxn id="5" idx="0"/>
            <a:endCxn id="6" idx="4"/>
          </p:cNvCxnSpPr>
          <p:nvPr/>
        </p:nvCxnSpPr>
        <p:spPr>
          <a:xfrm flipV="1">
            <a:off x="2556129" y="781812"/>
            <a:ext cx="405765" cy="1770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4"/>
          </p:cNvCxnSpPr>
          <p:nvPr/>
        </p:nvCxnSpPr>
        <p:spPr>
          <a:xfrm flipH="1" flipV="1">
            <a:off x="1428750" y="781812"/>
            <a:ext cx="852678" cy="17127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5"/>
          </p:cNvCxnSpPr>
          <p:nvPr/>
        </p:nvCxnSpPr>
        <p:spPr>
          <a:xfrm flipH="1" flipV="1">
            <a:off x="1110578" y="1633337"/>
            <a:ext cx="810424" cy="9193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9" idx="6"/>
          </p:cNvCxnSpPr>
          <p:nvPr/>
        </p:nvCxnSpPr>
        <p:spPr>
          <a:xfrm flipH="1" flipV="1">
            <a:off x="990600" y="2494592"/>
            <a:ext cx="879729" cy="4010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12" idx="0"/>
          </p:cNvCxnSpPr>
          <p:nvPr/>
        </p:nvCxnSpPr>
        <p:spPr>
          <a:xfrm>
            <a:off x="2556129" y="3238500"/>
            <a:ext cx="206502" cy="7528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1" idx="0"/>
          </p:cNvCxnSpPr>
          <p:nvPr/>
        </p:nvCxnSpPr>
        <p:spPr>
          <a:xfrm flipH="1">
            <a:off x="1235202" y="3201357"/>
            <a:ext cx="898398" cy="725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8" idx="7"/>
          </p:cNvCxnSpPr>
          <p:nvPr/>
        </p:nvCxnSpPr>
        <p:spPr>
          <a:xfrm flipH="1">
            <a:off x="903442" y="3048000"/>
            <a:ext cx="974126" cy="306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5800" y="2552700"/>
            <a:ext cx="1371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031736" y="2590800"/>
            <a:ext cx="1371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888736" y="4651248"/>
            <a:ext cx="1274064" cy="682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pinCounter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4667250" y="5210555"/>
            <a:ext cx="1352550" cy="756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pinNumber</a:t>
            </a:r>
            <a:endParaRPr lang="en-US" sz="1200" dirty="0"/>
          </a:p>
        </p:txBody>
      </p:sp>
      <p:sp>
        <p:nvSpPr>
          <p:cNvPr id="45" name="Oval 44"/>
          <p:cNvSpPr/>
          <p:nvPr/>
        </p:nvSpPr>
        <p:spPr>
          <a:xfrm>
            <a:off x="3657600" y="4677156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accountBalance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5658612" y="681228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</a:t>
            </a:r>
          </a:p>
        </p:txBody>
      </p:sp>
      <p:sp>
        <p:nvSpPr>
          <p:cNvPr id="47" name="Oval 46"/>
          <p:cNvSpPr/>
          <p:nvPr/>
        </p:nvSpPr>
        <p:spPr>
          <a:xfrm>
            <a:off x="4648200" y="13716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accountType</a:t>
            </a:r>
            <a:endParaRPr lang="en-US" sz="1200" dirty="0"/>
          </a:p>
        </p:txBody>
      </p:sp>
      <p:sp>
        <p:nvSpPr>
          <p:cNvPr id="48" name="Oval 47"/>
          <p:cNvSpPr/>
          <p:nvPr/>
        </p:nvSpPr>
        <p:spPr>
          <a:xfrm>
            <a:off x="3695700" y="662940"/>
            <a:ext cx="9906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accountNo</a:t>
            </a:r>
            <a:endParaRPr lang="en-US" sz="1200" dirty="0"/>
          </a:p>
        </p:txBody>
      </p:sp>
      <p:cxnSp>
        <p:nvCxnSpPr>
          <p:cNvPr id="50" name="Straight Connector 49"/>
          <p:cNvCxnSpPr>
            <a:stCxn id="48" idx="4"/>
            <a:endCxn id="41" idx="0"/>
          </p:cNvCxnSpPr>
          <p:nvPr/>
        </p:nvCxnSpPr>
        <p:spPr>
          <a:xfrm>
            <a:off x="4191000" y="1196340"/>
            <a:ext cx="990600" cy="1356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4"/>
          </p:cNvCxnSpPr>
          <p:nvPr/>
        </p:nvCxnSpPr>
        <p:spPr>
          <a:xfrm>
            <a:off x="5143500" y="670560"/>
            <a:ext cx="38100" cy="1882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1" idx="0"/>
          </p:cNvCxnSpPr>
          <p:nvPr/>
        </p:nvCxnSpPr>
        <p:spPr>
          <a:xfrm flipH="1">
            <a:off x="5181600" y="1235964"/>
            <a:ext cx="990600" cy="1316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5" idx="0"/>
          </p:cNvCxnSpPr>
          <p:nvPr/>
        </p:nvCxnSpPr>
        <p:spPr>
          <a:xfrm flipV="1">
            <a:off x="4152900" y="3238500"/>
            <a:ext cx="1028700" cy="14386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4" idx="0"/>
          </p:cNvCxnSpPr>
          <p:nvPr/>
        </p:nvCxnSpPr>
        <p:spPr>
          <a:xfrm flipH="1" flipV="1">
            <a:off x="5181601" y="3238501"/>
            <a:ext cx="161924" cy="1972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1" idx="2"/>
            <a:endCxn id="43" idx="0"/>
          </p:cNvCxnSpPr>
          <p:nvPr/>
        </p:nvCxnSpPr>
        <p:spPr>
          <a:xfrm>
            <a:off x="5181600" y="3238500"/>
            <a:ext cx="1344168" cy="1412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469886" y="4296156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emailId</a:t>
            </a:r>
            <a:endParaRPr lang="en-US" sz="1200" dirty="0"/>
          </a:p>
        </p:txBody>
      </p:sp>
      <p:sp>
        <p:nvSpPr>
          <p:cNvPr id="78" name="Oval 77"/>
          <p:cNvSpPr/>
          <p:nvPr/>
        </p:nvSpPr>
        <p:spPr>
          <a:xfrm>
            <a:off x="6879336" y="1078230"/>
            <a:ext cx="990600" cy="533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</a:t>
            </a:r>
            <a:r>
              <a:rPr lang="en-US" sz="1200" dirty="0" err="1" smtClean="0"/>
              <a:t>ransactionId</a:t>
            </a:r>
            <a:endParaRPr lang="en-US" sz="1200" dirty="0"/>
          </a:p>
        </p:txBody>
      </p:sp>
      <p:sp>
        <p:nvSpPr>
          <p:cNvPr id="79" name="Oval 78"/>
          <p:cNvSpPr/>
          <p:nvPr/>
        </p:nvSpPr>
        <p:spPr>
          <a:xfrm>
            <a:off x="8001000" y="1080516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emailId</a:t>
            </a:r>
            <a:endParaRPr lang="en-US" sz="1200" dirty="0"/>
          </a:p>
        </p:txBody>
      </p:sp>
      <p:cxnSp>
        <p:nvCxnSpPr>
          <p:cNvPr id="81" name="Straight Connector 80"/>
          <p:cNvCxnSpPr>
            <a:stCxn id="42" idx="0"/>
            <a:endCxn id="79" idx="4"/>
          </p:cNvCxnSpPr>
          <p:nvPr/>
        </p:nvCxnSpPr>
        <p:spPr>
          <a:xfrm flipV="1">
            <a:off x="7717536" y="1613916"/>
            <a:ext cx="778764" cy="9768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8" idx="4"/>
            <a:endCxn id="42" idx="0"/>
          </p:cNvCxnSpPr>
          <p:nvPr/>
        </p:nvCxnSpPr>
        <p:spPr>
          <a:xfrm>
            <a:off x="7374636" y="1611630"/>
            <a:ext cx="342900" cy="979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2" idx="2"/>
            <a:endCxn id="77" idx="0"/>
          </p:cNvCxnSpPr>
          <p:nvPr/>
        </p:nvCxnSpPr>
        <p:spPr>
          <a:xfrm>
            <a:off x="7717536" y="3276600"/>
            <a:ext cx="247650" cy="10195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373505" y="5492496"/>
            <a:ext cx="1371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97" name="Straight Connector 96"/>
          <p:cNvCxnSpPr>
            <a:endCxn id="11" idx="4"/>
          </p:cNvCxnSpPr>
          <p:nvPr/>
        </p:nvCxnSpPr>
        <p:spPr>
          <a:xfrm flipH="1" flipV="1">
            <a:off x="1235202" y="4527804"/>
            <a:ext cx="803529" cy="9494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12" idx="4"/>
          </p:cNvCxnSpPr>
          <p:nvPr/>
        </p:nvCxnSpPr>
        <p:spPr>
          <a:xfrm flipV="1">
            <a:off x="2059305" y="4600956"/>
            <a:ext cx="703326" cy="876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1543431" y="62865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address</a:t>
            </a:r>
            <a:endParaRPr lang="en-US" sz="1200" dirty="0"/>
          </a:p>
        </p:txBody>
      </p:sp>
      <p:sp>
        <p:nvSpPr>
          <p:cNvPr id="101" name="Oval 100"/>
          <p:cNvSpPr/>
          <p:nvPr/>
        </p:nvSpPr>
        <p:spPr>
          <a:xfrm>
            <a:off x="3112389" y="60198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city</a:t>
            </a:r>
            <a:endParaRPr lang="en-US" sz="1200" dirty="0"/>
          </a:p>
        </p:txBody>
      </p:sp>
      <p:sp>
        <p:nvSpPr>
          <p:cNvPr id="102" name="Oval 101"/>
          <p:cNvSpPr/>
          <p:nvPr/>
        </p:nvSpPr>
        <p:spPr>
          <a:xfrm>
            <a:off x="119978" y="60198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</a:t>
            </a:r>
            <a:endParaRPr lang="en-US" sz="1200" dirty="0"/>
          </a:p>
        </p:txBody>
      </p:sp>
      <p:cxnSp>
        <p:nvCxnSpPr>
          <p:cNvPr id="104" name="Straight Connector 103"/>
          <p:cNvCxnSpPr>
            <a:stCxn id="100" idx="0"/>
          </p:cNvCxnSpPr>
          <p:nvPr/>
        </p:nvCxnSpPr>
        <p:spPr>
          <a:xfrm flipV="1">
            <a:off x="2038731" y="6178296"/>
            <a:ext cx="0" cy="108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2" idx="7"/>
            <a:endCxn id="88" idx="1"/>
          </p:cNvCxnSpPr>
          <p:nvPr/>
        </p:nvCxnSpPr>
        <p:spPr>
          <a:xfrm flipV="1">
            <a:off x="965508" y="5835396"/>
            <a:ext cx="407997" cy="262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88" idx="3"/>
            <a:endCxn id="101" idx="1"/>
          </p:cNvCxnSpPr>
          <p:nvPr/>
        </p:nvCxnSpPr>
        <p:spPr>
          <a:xfrm>
            <a:off x="2745105" y="5835396"/>
            <a:ext cx="512354" cy="262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41" idx="1"/>
          </p:cNvCxnSpPr>
          <p:nvPr/>
        </p:nvCxnSpPr>
        <p:spPr>
          <a:xfrm>
            <a:off x="3257459" y="2895600"/>
            <a:ext cx="12383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41" idx="3"/>
            <a:endCxn id="42" idx="1"/>
          </p:cNvCxnSpPr>
          <p:nvPr/>
        </p:nvCxnSpPr>
        <p:spPr>
          <a:xfrm>
            <a:off x="5867400" y="2895600"/>
            <a:ext cx="1164336" cy="38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32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23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8</cp:revision>
  <dcterms:created xsi:type="dcterms:W3CDTF">2018-04-29T16:41:20Z</dcterms:created>
  <dcterms:modified xsi:type="dcterms:W3CDTF">2018-04-29T18:39:18Z</dcterms:modified>
</cp:coreProperties>
</file>