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r>
              <a:rPr lang="en-IN" dirty="0" smtClean="0"/>
              <a:t>Learn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6400800" cy="1752600"/>
          </a:xfrm>
        </p:spPr>
        <p:txBody>
          <a:bodyPr/>
          <a:lstStyle/>
          <a:p>
            <a:r>
              <a:rPr lang="en-IN" dirty="0" smtClean="0"/>
              <a:t>Basics  and  introduction to HTML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      </a:t>
            </a:r>
            <a:r>
              <a:rPr lang="en-IN" sz="2800" dirty="0" smtClean="0"/>
              <a:t>HTML  home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*With </a:t>
            </a:r>
            <a:r>
              <a:rPr lang="en-US" sz="2800" dirty="0" smtClean="0"/>
              <a:t>HTML you can create your own Website.</a:t>
            </a:r>
          </a:p>
          <a:p>
            <a:endParaRPr lang="en-US" sz="2800" dirty="0" smtClean="0"/>
          </a:p>
          <a:p>
            <a:r>
              <a:rPr lang="en-US" sz="2800" dirty="0" smtClean="0"/>
              <a:t>*This </a:t>
            </a:r>
            <a:r>
              <a:rPr lang="en-US" sz="2800" dirty="0" smtClean="0"/>
              <a:t>tutorial teaches you everything about HTML</a:t>
            </a:r>
          </a:p>
          <a:p>
            <a:endParaRPr lang="en-US" sz="2800" dirty="0" smtClean="0"/>
          </a:p>
          <a:p>
            <a:r>
              <a:rPr lang="en-US" sz="2800" dirty="0" smtClean="0"/>
              <a:t>*HTML </a:t>
            </a:r>
            <a:r>
              <a:rPr lang="en-US" sz="2800" dirty="0" smtClean="0"/>
              <a:t>is easy to learn - You will enjoy it.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/>
              <a:t>Example:-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US" sz="2400" dirty="0" smtClean="0"/>
              <a:t>&lt;!DOCTYPE html&gt;</a:t>
            </a:r>
          </a:p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&lt;title&gt;Page Title&lt;/title&gt;</a:t>
            </a:r>
          </a:p>
          <a:p>
            <a:r>
              <a:rPr lang="en-US" sz="2400" dirty="0" smtClean="0"/>
              <a:t>&lt;/head&gt;</a:t>
            </a:r>
          </a:p>
          <a:p>
            <a:r>
              <a:rPr lang="en-US" sz="2400" dirty="0" smtClean="0"/>
              <a:t>&lt;body&gt;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&lt;h1&gt;This is a Heading&lt;/h1&gt;</a:t>
            </a:r>
          </a:p>
          <a:p>
            <a:r>
              <a:rPr lang="en-US" sz="2400" dirty="0" smtClean="0"/>
              <a:t>&lt;p&gt;This is a paragraph.&lt;/p&gt;</a:t>
            </a:r>
          </a:p>
          <a:p>
            <a:endParaRPr lang="en-US" sz="2400" dirty="0" smtClean="0"/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838201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 smtClean="0"/>
              <a:t>Output:</a:t>
            </a:r>
          </a:p>
          <a:p>
            <a:endParaRPr lang="en-IN" sz="5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5638800" cy="358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Learn HTML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HTML</dc:title>
  <dc:creator>shyam prasath</dc:creator>
  <cp:lastModifiedBy>shyam prasath</cp:lastModifiedBy>
  <cp:revision>2</cp:revision>
  <dcterms:created xsi:type="dcterms:W3CDTF">2006-08-16T00:00:00Z</dcterms:created>
  <dcterms:modified xsi:type="dcterms:W3CDTF">2020-06-11T08:18:38Z</dcterms:modified>
</cp:coreProperties>
</file>