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1" r:id="rId6"/>
    <p:sldId id="260" r:id="rId7"/>
    <p:sldId id="263" r:id="rId8"/>
    <p:sldId id="262" r:id="rId9"/>
    <p:sldId id="264" r:id="rId10"/>
    <p:sldId id="265" r:id="rId11"/>
    <p:sldId id="267" r:id="rId12"/>
    <p:sldId id="268" r:id="rId13"/>
    <p:sldId id="266" r:id="rId14"/>
    <p:sldId id="272" r:id="rId15"/>
    <p:sldId id="269" r:id="rId16"/>
    <p:sldId id="270" r:id="rId17"/>
    <p:sldId id="25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4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58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751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1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1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8EE987-C029-4842-B05B-C12CF5C827B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769081-0CFC-4515-87D1-84CD0CB5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CB79-FA3B-4FAB-8569-CE5072203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and 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4BACD-8569-40BA-83CA-7CE3E601A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Shyam Rajendren</a:t>
            </a:r>
          </a:p>
        </p:txBody>
      </p:sp>
    </p:spTree>
    <p:extLst>
      <p:ext uri="{BB962C8B-B14F-4D97-AF65-F5344CB8AC3E}">
        <p14:creationId xmlns:p14="http://schemas.microsoft.com/office/powerpoint/2010/main" val="132476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Lenet-5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A3FB3-3E6E-4FF0-8525-F0F95900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40" y="2175929"/>
            <a:ext cx="319132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1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177AB-7EC2-482B-9701-384DC774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18" y="2138182"/>
            <a:ext cx="385816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6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 err="1"/>
              <a:t>googlenet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F7958-ED33-4237-BFA6-E55F1009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1741181"/>
            <a:ext cx="485842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8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213916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2341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Recurrent neurons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6C1FC-3877-46A8-9426-CE5DC055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6" y="2495419"/>
            <a:ext cx="4877481" cy="186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967B0-6854-4BFF-B198-60AA39A43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18" y="2457314"/>
            <a:ext cx="4848902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E60A5-9C28-497F-B289-AFCF3C545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471" y="5006917"/>
            <a:ext cx="400105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Memory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75DF5-0EAB-4571-8801-D4E29C49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2419209"/>
            <a:ext cx="485842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Input and output sequences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92D96-CB76-4EFC-A350-1FB58C64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2147717"/>
            <a:ext cx="487748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Handling variable-length output sequences</a:t>
            </a:r>
          </a:p>
        </p:txBody>
      </p:sp>
    </p:spTree>
    <p:extLst>
      <p:ext uri="{BB962C8B-B14F-4D97-AF65-F5344CB8AC3E}">
        <p14:creationId xmlns:p14="http://schemas.microsoft.com/office/powerpoint/2010/main" val="238531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rnns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7F688-9D20-4CAB-A0F0-23E467B0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2214393"/>
            <a:ext cx="493463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9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213916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52264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rnns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7BA04-59F9-41ED-B3EA-E21F7308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2276314"/>
            <a:ext cx="491558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1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Applying dropout</a:t>
            </a:r>
          </a:p>
        </p:txBody>
      </p:sp>
    </p:spTree>
    <p:extLst>
      <p:ext uri="{BB962C8B-B14F-4D97-AF65-F5344CB8AC3E}">
        <p14:creationId xmlns:p14="http://schemas.microsoft.com/office/powerpoint/2010/main" val="2982215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The difficulty of training over many steps</a:t>
            </a:r>
          </a:p>
        </p:txBody>
      </p:sp>
    </p:spTree>
    <p:extLst>
      <p:ext uri="{BB962C8B-B14F-4D97-AF65-F5344CB8AC3E}">
        <p14:creationId xmlns:p14="http://schemas.microsoft.com/office/powerpoint/2010/main" val="1283544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 err="1"/>
              <a:t>Lstm</a:t>
            </a:r>
            <a:r>
              <a:rPr lang="en-US" dirty="0"/>
              <a:t> 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F0F30-400A-43CD-A2AB-5A1165A1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1766655"/>
            <a:ext cx="495369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38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Peephole connections</a:t>
            </a:r>
          </a:p>
        </p:txBody>
      </p:sp>
    </p:spTree>
    <p:extLst>
      <p:ext uri="{BB962C8B-B14F-4D97-AF65-F5344CB8AC3E}">
        <p14:creationId xmlns:p14="http://schemas.microsoft.com/office/powerpoint/2010/main" val="44358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 err="1"/>
              <a:t>Gru</a:t>
            </a:r>
            <a:r>
              <a:rPr lang="en-US" dirty="0"/>
              <a:t> 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9E1E6-0315-4DED-8583-0386F0E7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59" y="1975883"/>
            <a:ext cx="505848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2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804293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199907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An encoder-decoder network for machine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189EF-530C-4A3E-8D82-85B7D079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40" y="2058423"/>
            <a:ext cx="4820323" cy="3496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0A154-438D-4F7A-B4F9-FBCAB760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22" y="2577607"/>
            <a:ext cx="500132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7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AB165-AF6F-4908-A8CA-750D31FC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5" y="1842434"/>
            <a:ext cx="4647052" cy="2287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ACC51-84C7-4662-994F-BA77BA0D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6" y="1842434"/>
            <a:ext cx="4472811" cy="2340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2F5CB-A1D7-4E5A-AA06-41B5D2C43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353" y="4283915"/>
            <a:ext cx="4472810" cy="23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1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8EFB7-A5DE-4765-B9CF-886714DB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1776182"/>
            <a:ext cx="502037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Stacking multiple feature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B8050-6587-4293-A1D0-CB69FC54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1741181"/>
            <a:ext cx="4848902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TensorFlow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4425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754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/>
              <a:t>Pooling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B914A-EC30-47FF-BDB5-834D1986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2409682"/>
            <a:ext cx="487748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6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26E-9BE4-4E13-87B7-0C9EE1F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4" y="234114"/>
            <a:ext cx="8534400" cy="1507067"/>
          </a:xfrm>
        </p:spPr>
        <p:txBody>
          <a:bodyPr/>
          <a:lstStyle/>
          <a:p>
            <a:r>
              <a:rPr lang="en-US" dirty="0" err="1"/>
              <a:t>Cnn</a:t>
            </a:r>
            <a:r>
              <a:rPr lang="en-US" dirty="0"/>
              <a:t> architectures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66240-7B17-4D6A-A7F3-9F1F02FC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2671657"/>
            <a:ext cx="493463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659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613</TotalTime>
  <Words>76</Words>
  <Application>Microsoft Office PowerPoint</Application>
  <PresentationFormat>Widescreen</PresentationFormat>
  <Paragraphs>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Century Gothic</vt:lpstr>
      <vt:lpstr>Wingdings 3</vt:lpstr>
      <vt:lpstr>Slice</vt:lpstr>
      <vt:lpstr>Convolutional and recurrent neural networks</vt:lpstr>
      <vt:lpstr>Convolutional Neural Networks</vt:lpstr>
      <vt:lpstr>Convolutional layer</vt:lpstr>
      <vt:lpstr>filters</vt:lpstr>
      <vt:lpstr>Stacking multiple feature maps</vt:lpstr>
      <vt:lpstr>TensorFlow implementation</vt:lpstr>
      <vt:lpstr>Memory requirements</vt:lpstr>
      <vt:lpstr>Pooling layer</vt:lpstr>
      <vt:lpstr>Cnn architectures</vt:lpstr>
      <vt:lpstr>Lenet-5</vt:lpstr>
      <vt:lpstr>alexnet</vt:lpstr>
      <vt:lpstr>googlenet</vt:lpstr>
      <vt:lpstr>resnet</vt:lpstr>
      <vt:lpstr>recurrent Neural Networks</vt:lpstr>
      <vt:lpstr>Recurrent neurons</vt:lpstr>
      <vt:lpstr>Memory cells</vt:lpstr>
      <vt:lpstr>Input and output sequences</vt:lpstr>
      <vt:lpstr>Handling variable-length output sequences</vt:lpstr>
      <vt:lpstr>Training rnns</vt:lpstr>
      <vt:lpstr>Deep rnns</vt:lpstr>
      <vt:lpstr>Applying dropout</vt:lpstr>
      <vt:lpstr>The difficulty of training over many steps</vt:lpstr>
      <vt:lpstr>Lstm cell</vt:lpstr>
      <vt:lpstr>Peephole connections</vt:lpstr>
      <vt:lpstr>Gru cell</vt:lpstr>
      <vt:lpstr>Natural language processing</vt:lpstr>
      <vt:lpstr>Word embeddings</vt:lpstr>
      <vt:lpstr>An encoder-decoder network for machine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and recurrent neural networks</dc:title>
  <dc:creator>Shyam Rajendren</dc:creator>
  <cp:lastModifiedBy>Shyam Rajendren</cp:lastModifiedBy>
  <cp:revision>6</cp:revision>
  <dcterms:created xsi:type="dcterms:W3CDTF">2021-07-11T17:58:10Z</dcterms:created>
  <dcterms:modified xsi:type="dcterms:W3CDTF">2021-07-12T04:11:26Z</dcterms:modified>
</cp:coreProperties>
</file>