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7" r:id="rId6"/>
    <p:sldId id="271" r:id="rId7"/>
    <p:sldId id="27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1" autoAdjust="0"/>
  </p:normalViewPr>
  <p:slideViewPr>
    <p:cSldViewPr snapToGrid="0" snapToObjects="1">
      <p:cViewPr varScale="1">
        <p:scale>
          <a:sx n="102" d="100"/>
          <a:sy n="102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4B75-9FC7-0949-A826-96AE55C5B1BE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6A506-95AD-6A4D-8EF1-31DC07EF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6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7</a:t>
            </a:fld>
            <a:endParaRPr lang="en-GB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/en-us/library/dn319078.aspx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DLL </a:t>
            </a:r>
            <a:r>
              <a:rPr lang="en-US" dirty="0" err="1" smtClean="0"/>
              <a:t>Vs</a:t>
            </a:r>
            <a:r>
              <a:rPr lang="en-US" dirty="0" smtClean="0"/>
              <a:t> Shared libraries</a:t>
            </a:r>
          </a:p>
          <a:p>
            <a:pPr lvl="1"/>
            <a:r>
              <a:rPr lang="en-US" dirty="0" smtClean="0"/>
              <a:t>linked to load at particular address in memory.</a:t>
            </a:r>
          </a:p>
          <a:p>
            <a:pPr lvl="1"/>
            <a:r>
              <a:rPr lang="en-US" dirty="0" smtClean="0"/>
              <a:t>Shared libraries are compiled to use position independent code. </a:t>
            </a:r>
          </a:p>
          <a:p>
            <a:pPr lvl="1"/>
            <a:r>
              <a:rPr lang="en-US" dirty="0" smtClean="0"/>
              <a:t>Faster startup speed. but slower runtime speed. </a:t>
            </a:r>
          </a:p>
          <a:p>
            <a:pPr lvl="1"/>
            <a:r>
              <a:rPr lang="en-US" dirty="0" smtClean="0"/>
              <a:t>Lazy binding of functions in shared library.</a:t>
            </a:r>
          </a:p>
          <a:p>
            <a:r>
              <a:rPr lang="en-US" dirty="0" smtClean="0"/>
              <a:t>Efficient process creation </a:t>
            </a:r>
            <a:r>
              <a:rPr lang="en-US" dirty="0" err="1" smtClean="0"/>
              <a:t>Vs</a:t>
            </a:r>
            <a:r>
              <a:rPr lang="en-US" dirty="0" smtClean="0"/>
              <a:t> Efficient thread creation</a:t>
            </a:r>
          </a:p>
          <a:p>
            <a:pPr lvl="1"/>
            <a:r>
              <a:rPr lang="en-US" dirty="0" smtClean="0"/>
              <a:t>fork()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multiprocess</a:t>
            </a:r>
            <a:r>
              <a:rPr lang="en-US" dirty="0" smtClean="0"/>
              <a:t> applications translate to multithreaded in windows. </a:t>
            </a:r>
          </a:p>
          <a:p>
            <a:pPr lvl="1"/>
            <a:r>
              <a:rPr lang="en-US" dirty="0" smtClean="0"/>
              <a:t>No inherent parent/child relationship.</a:t>
            </a:r>
          </a:p>
          <a:p>
            <a:r>
              <a:rPr lang="en-US" dirty="0" smtClean="0"/>
              <a:t>OOM Killer! : Low memory situations.</a:t>
            </a:r>
          </a:p>
          <a:p>
            <a:pPr lvl="1"/>
            <a:r>
              <a:rPr lang="en-US" dirty="0" smtClean="0"/>
              <a:t>Windows has no Out of Memory Killer. </a:t>
            </a:r>
          </a:p>
          <a:p>
            <a:r>
              <a:rPr lang="en-US" dirty="0" smtClean="0"/>
              <a:t>Daemon </a:t>
            </a:r>
            <a:r>
              <a:rPr lang="en-US" dirty="0" err="1" smtClean="0"/>
              <a:t>Vs</a:t>
            </a:r>
            <a:r>
              <a:rPr lang="en-US" dirty="0" smtClean="0"/>
              <a:t> Services </a:t>
            </a:r>
          </a:p>
          <a:p>
            <a:pPr lvl="1"/>
            <a:r>
              <a:rPr lang="en-US" dirty="0" smtClean="0"/>
              <a:t>Unix : Daemons </a:t>
            </a:r>
          </a:p>
          <a:p>
            <a:pPr lvl="2"/>
            <a:r>
              <a:rPr lang="en-US" dirty="0" smtClean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dirty="0" smtClean="0"/>
              <a:t>Windows : Services : </a:t>
            </a:r>
          </a:p>
          <a:p>
            <a:pPr lvl="2"/>
            <a:r>
              <a:rPr lang="en-US" dirty="0" smtClean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4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3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331913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331913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Management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8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25B7-D7BB-A947-B5D1-2F64D543B1B7}" type="slidenum">
              <a:rPr lang="en-GB"/>
              <a:pPr/>
              <a:t>5</a:t>
            </a:fld>
            <a:endParaRPr lang="en-GB"/>
          </a:p>
        </p:txBody>
      </p:sp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Scheduling Details</a:t>
            </a:r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12854" cy="5008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ynamic </a:t>
            </a:r>
            <a:r>
              <a:rPr lang="en-US" sz="2400" dirty="0"/>
              <a:t>priority policy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Nice()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20 to +20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</a:t>
            </a:r>
            <a:r>
              <a:rPr lang="en-US" sz="2400" dirty="0"/>
              <a:t>priority policy threads have static priority zero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885620" y="1371600"/>
            <a:ext cx="3801180" cy="485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Most threads run in variable priority levels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Priorities 1-15;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that complete I/O operations experience priority boosts (but never higher than 15)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thread’s priority will never be below base priority</a:t>
            </a:r>
          </a:p>
          <a:p>
            <a:r>
              <a:rPr lang="en-US" sz="2400" b="1" dirty="0" err="1" smtClean="0"/>
              <a:t>SetThreadPriority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dirty="0" smtClean="0"/>
              <a:t>Has MACROS to set priority level within each priority class</a:t>
            </a:r>
          </a:p>
          <a:p>
            <a:pPr lvl="1"/>
            <a:r>
              <a:rPr lang="en-US" sz="2000" dirty="0" smtClean="0"/>
              <a:t>Windows will dynamically adjust priorities for non-</a:t>
            </a:r>
            <a:r>
              <a:rPr lang="en-US" sz="2000" dirty="0" err="1" smtClean="0"/>
              <a:t>realtime</a:t>
            </a:r>
            <a:r>
              <a:rPr lang="en-US" sz="2000" dirty="0" smtClean="0"/>
              <a:t> threads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85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B1318-2050-E645-8AA4-FBE213CE0DC6}" type="slidenum">
              <a:rPr lang="en-GB"/>
              <a:pPr/>
              <a:t>6</a:t>
            </a:fld>
            <a:endParaRPr lang="en-GB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/>
              <a:t>Scheduling Timeslices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9933"/>
                </a:solidFill>
              </a:rPr>
              <a:t>Windows</a:t>
            </a:r>
          </a:p>
          <a:p>
            <a:r>
              <a:rPr lang="en-US" sz="2400" dirty="0"/>
              <a:t>The thread </a:t>
            </a:r>
            <a:r>
              <a:rPr lang="en-US" sz="2400" dirty="0" err="1"/>
              <a:t>timeslice</a:t>
            </a:r>
            <a:r>
              <a:rPr lang="en-US" sz="2400" dirty="0"/>
              <a:t> (quantum) is 10ms-120ms</a:t>
            </a:r>
          </a:p>
          <a:p>
            <a:pPr lvl="1"/>
            <a:r>
              <a:rPr lang="en-US" sz="2000" dirty="0"/>
              <a:t>When quanta can vary, has one of 2 values</a:t>
            </a:r>
          </a:p>
          <a:p>
            <a:r>
              <a:rPr lang="en-US" sz="2400" dirty="0"/>
              <a:t>Reentrant and </a:t>
            </a:r>
            <a:r>
              <a:rPr lang="en-US" sz="2400" dirty="0" err="1"/>
              <a:t>preemptible</a:t>
            </a:r>
            <a:r>
              <a:rPr lang="en-US" sz="2400" dirty="0"/>
              <a:t>  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664075" y="981075"/>
            <a:ext cx="4175125" cy="5518150"/>
            <a:chOff x="2938" y="618"/>
            <a:chExt cx="2630" cy="3476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88" y="618"/>
              <a:ext cx="2580" cy="3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 dirty="0" smtClean="0">
                  <a:solidFill>
                    <a:srgbClr val="FF9933"/>
                  </a:solidFill>
                </a:rPr>
                <a:t>Linux</a:t>
              </a:r>
              <a:endParaRPr lang="en-US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The thread quantum is 10ms-</a:t>
              </a:r>
              <a:r>
                <a:rPr lang="en-US" sz="2400" dirty="0" smtClean="0"/>
                <a:t>200ms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Default </a:t>
              </a:r>
              <a:r>
                <a:rPr lang="en-US" sz="2000" dirty="0"/>
                <a:t>is 100ms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Varies across entire range based on priority, which is based on interactivity level</a:t>
              </a: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Reentrant and </a:t>
              </a:r>
              <a:r>
                <a:rPr lang="en-US" sz="2400" dirty="0" err="1"/>
                <a:t>preemptible</a:t>
              </a:r>
              <a:r>
                <a:rPr lang="en-US" sz="2400" dirty="0"/>
                <a:t>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5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40BD7-E18B-5C4E-B1EA-FA08CBF24F05}" type="slidenum">
              <a:rPr lang="en-GB"/>
              <a:pPr/>
              <a:t>7</a:t>
            </a:fld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/>
              <a:t>Security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095750" cy="545941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Files, processes, synchronization objects, …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Supports auditing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743450" y="981075"/>
            <a:ext cx="409575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7188" indent="-357188"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SzPct val="110000"/>
            </a:pPr>
            <a:r>
              <a:rPr lang="en-US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Linux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Two models: </a:t>
            </a:r>
            <a:endParaRPr lang="en-US" sz="1600" dirty="0" smtClean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Standard </a:t>
            </a:r>
            <a:r>
              <a:rPr lang="en-US" sz="1400" dirty="0"/>
              <a:t>UNIX </a:t>
            </a:r>
            <a:r>
              <a:rPr lang="en-US" sz="1400" dirty="0"/>
              <a:t>model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Access </a:t>
            </a:r>
            <a:r>
              <a:rPr lang="en-US" sz="1400" dirty="0"/>
              <a:t>Control Lists (</a:t>
            </a:r>
            <a:r>
              <a:rPr lang="en-US" sz="1400" dirty="0" err="1"/>
              <a:t>SELinux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Users are </a:t>
            </a:r>
            <a:r>
              <a:rPr lang="en-US" sz="1600" dirty="0" smtClean="0"/>
              <a:t>defined with: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Capabilities </a:t>
            </a:r>
            <a:r>
              <a:rPr lang="en-US" sz="1400" dirty="0"/>
              <a:t>(privileges</a:t>
            </a:r>
            <a:r>
              <a:rPr lang="en-US" sz="1400" dirty="0"/>
              <a:t>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Member </a:t>
            </a:r>
            <a:r>
              <a:rPr lang="en-US" sz="1400" dirty="0"/>
              <a:t>groups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Security is implemented on an object-by-object basis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Has no built-in auditing </a:t>
            </a:r>
            <a:r>
              <a:rPr lang="en-US" sz="1600" dirty="0" smtClean="0"/>
              <a:t>support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72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742</Words>
  <Application>Microsoft Macintosh PowerPoint</Application>
  <PresentationFormat>On-screen Show (4:3)</PresentationFormat>
  <Paragraphs>125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Process Management</vt:lpstr>
      <vt:lpstr>Process Management (Cont)</vt:lpstr>
      <vt:lpstr>Process Management (Cont)</vt:lpstr>
      <vt:lpstr>Linux Scheduling Details</vt:lpstr>
      <vt:lpstr>Scheduling Timeslices</vt:lpstr>
      <vt:lpstr>Security</vt:lpstr>
      <vt:lpstr>File System</vt:lpstr>
    </vt:vector>
  </TitlesOfParts>
  <Company>University of Illinois Urbana 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Rajendran</dc:creator>
  <cp:lastModifiedBy>Saikat Roychowdhury</cp:lastModifiedBy>
  <cp:revision>19</cp:revision>
  <dcterms:created xsi:type="dcterms:W3CDTF">2015-04-09T22:27:39Z</dcterms:created>
  <dcterms:modified xsi:type="dcterms:W3CDTF">2015-04-10T00:03:59Z</dcterms:modified>
</cp:coreProperties>
</file>