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4"/>
  </p:normalViewPr>
  <p:slideViewPr>
    <p:cSldViewPr snapToGrid="0">
      <p:cViewPr>
        <p:scale>
          <a:sx n="97" d="100"/>
          <a:sy n="97" d="100"/>
        </p:scale>
        <p:origin x="49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400576-8306-7473-39F9-7FBC96BAA6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Cypress Migration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82B48-02D6-35D2-2342-AA5D357D13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127D2-EBE7-B74F-87A1-A79A68AA76F5}" type="datetimeFigureOut">
              <a:rPr lang="en-US" smtClean="0"/>
              <a:t>11/9/24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8ED92-16F5-EA96-CD6E-55B3951A01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Cypress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ABE8-C013-7E00-D191-8012DDDF41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AFA04-1080-1B40-9933-99FB9778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010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Cypress Migration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FC4D0-9D57-B445-9B34-D8E38E816AF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Cypress Migration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0A05-B864-9046-83B6-4DF147EA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94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2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59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0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5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4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the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Cypress Migration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80A05-B864-9046-83B6-4DF147EA11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BD5E-D63C-5632-469D-9A838EAD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415F0-1F9D-34BD-7A42-04FD417C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7334-09EE-6BEF-1C33-7B96045A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E367-4ED2-754A-A136-3D47ED8BC53D}" type="datetime1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C1CB2-8D7F-5A82-1773-C7388EFD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492B-D43D-FF54-9F59-2ABE74A8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CC4F-CE80-2FEE-7B06-E8196123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607AB-0A7A-3930-4017-E9B4F0DA0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C021-50E7-C313-E49E-6625F5F5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2A98-DA86-C845-B30A-69E43FA7C0C8}" type="datetime1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DEE7-0203-344E-A7AA-BD185566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145F-96A6-3938-F246-E0398E9D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3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3BEAD-CBF8-AFD7-E834-AEE45E602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69E54-B46C-8B53-2391-D9F2DF80F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C0EB-CD78-261E-0119-7EF164E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4E6D-4367-CE4D-B01D-3B742485CD10}" type="datetime1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13AF-E0F9-E813-A899-F9B4A5AA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F2B1-AC08-FBC7-B0F7-9363A92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6C8-0E93-CD36-46FC-3A396F3A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49B-6A94-3AB5-C28F-3A6BF281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92C4-ED56-39CE-0A65-7A57965D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CCBC-0D8A-3746-9202-A6AAC232655D}" type="datetime1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5A21-E85C-5E32-FFF2-8781ECC5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2672-A2F0-6B41-5080-D58E30F6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FCA-7545-AF86-0400-7B904219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32D3-2CC0-30BC-BA9B-EAE107E4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11F7-E9AD-8E8E-6843-DEE3E21A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188B-6B93-D449-9806-B7A005B90E5B}" type="datetime1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A0E6-977E-F46C-E103-100154BD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5940-90B0-F0DD-9835-5F221D69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632E-10AB-38B2-B00B-7D40002B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3041-0B71-8514-F1F5-AAD50E260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FC190-723B-3FFB-2075-73F4089E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3901B-3C79-A76A-2D20-0344A8CE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2C99-215A-3543-B41F-91E60D2C9746}" type="datetime1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87F59-A0D4-088D-4BB3-703A8D8E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11674-F304-40D6-9097-14FF6CD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8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0E7D-095A-0F4E-A3FE-A74E5553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AD53-5D5A-9A5C-C459-292A5E4E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AAF60-AAF4-3755-C6B3-EE338609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7E0B4-40E6-3242-384E-F3D5A003D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56FA9-560B-CD6E-2CF0-E1C8FED5D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DC240-B234-D4A4-2B8D-31195B24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E10-8012-1E4F-A1DF-C79BE19BB817}" type="datetime1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8E68F-0AD3-63D7-279A-CB2C3C32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4E336-D4AD-E53E-C4C3-4130CF8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8F41-D0BA-AD65-C1EB-2E58BDAB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85BBB-3679-037E-A50C-A805B524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F1F-F332-A049-96B0-0D7B1DC713BE}" type="datetime1">
              <a:rPr lang="en-US" smtClean="0"/>
              <a:t>11/9/24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54A7F-6EB3-16F4-7B73-106B2551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449B9-CA95-EE9E-ED63-74011FAE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3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3E14E-BF35-E220-E958-2C771C1E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8F2A-8B62-9A4C-A675-FC3356720F76}" type="datetime1">
              <a:rPr lang="en-US" smtClean="0"/>
              <a:t>11/9/24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C7CC0-6713-58E5-146C-B0AF2E51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64D41-43F2-37FA-BA3D-E25A1C3B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8259-8F67-C4E6-76C6-28E8BB3D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E3FB-6FB5-1C0F-B716-FB418B48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153F1-F421-057E-E3DE-8352AFB6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96416-F095-F192-7A78-90F36633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8A3-A006-2548-AA2C-4E2C45E2FCE8}" type="datetime1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ABF31-E673-F3BF-2B64-D2997C78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E1C9D-0AF3-E599-B793-30188CD7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51B8-90D5-554E-0364-A1DAD76C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6A3CB-CAFF-C390-FAA4-FC0372AC4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598FF-9861-0989-562D-3E788D29F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E1A41-33FD-66EF-C7A4-9FE3D5D3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F5EB-8181-B24F-8647-F86938400DFF}" type="datetime1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ECD9C-4E88-B50E-011B-8B73CB4F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75D-54D4-D3B3-59E5-27D87AA7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8F980-7332-2077-7151-C29D614D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62AD-17AC-C635-2BD6-F2858743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1C53-0CC9-EB00-6F94-140878AE3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11FAD-6848-3643-AE33-D4C4656B1034}" type="datetime1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35874-6103-34B1-092C-AFE94473E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C7B9-EC34-B1A4-50D9-6A8C0177F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C8E1F-5DA5-CA41-884A-0F75AAE3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2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2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6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76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4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4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4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09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5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9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8E6-3B00-8D8C-F59E-62DE4D7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97" y="1962877"/>
            <a:ext cx="7751805" cy="1322817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B766-25ED-934C-FCE1-3E122DF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41129-685C-5002-C94D-3A90027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07568"/>
            <a:ext cx="4114800" cy="365125"/>
          </a:xfrm>
        </p:spPr>
        <p:txBody>
          <a:bodyPr/>
          <a:lstStyle/>
          <a:p>
            <a:r>
              <a:rPr lang="en-US" dirty="0"/>
              <a:t>VSTS Cypress Migration </a:t>
            </a:r>
          </a:p>
        </p:txBody>
      </p:sp>
      <p:pic>
        <p:nvPicPr>
          <p:cNvPr id="1028" name="Picture 4" descr="Visa logo png image #2017 - Free Transparent PNG Logos">
            <a:extLst>
              <a:ext uri="{FF2B5EF4-FFF2-40B4-BE49-F238E27FC236}">
                <a16:creationId xmlns:a16="http://schemas.microsoft.com/office/drawing/2014/main" id="{171A8B8D-7746-4F8A-671D-B1183497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-1054528"/>
            <a:ext cx="4038601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any email, SMS or user action with one API | Mailosaur">
            <a:extLst>
              <a:ext uri="{FF2B5EF4-FFF2-40B4-BE49-F238E27FC236}">
                <a16:creationId xmlns:a16="http://schemas.microsoft.com/office/drawing/2014/main" id="{24648A7C-3B66-4D02-1FC4-084B1554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155295"/>
            <a:ext cx="3151531" cy="1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182</Words>
  <Application>Microsoft Macintosh PowerPoint</Application>
  <PresentationFormat>Widescreen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VSTS Cypress Migration </vt:lpstr>
      <vt:lpstr>VSTS Cypress Migration </vt:lpstr>
      <vt:lpstr>VSTS Cypress Migration </vt:lpstr>
      <vt:lpstr>VSTS Cypress Migration </vt:lpstr>
      <vt:lpstr>VSTS Cypress Migration </vt:lpstr>
      <vt:lpstr>VSTS Cypress Migration </vt:lpstr>
      <vt:lpstr>VSTS Cypress Migration </vt:lpstr>
      <vt:lpstr>VSTS Cypress Migration </vt:lpstr>
      <vt:lpstr>VSTS Cypress Migration </vt:lpstr>
      <vt:lpstr>VSTS Cypress Migration </vt:lpstr>
      <vt:lpstr>VSTS Cypress Migration </vt:lpstr>
      <vt:lpstr>VSTS Cypress Migration </vt:lpstr>
      <vt:lpstr>VSTS Cypress Migration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Ambili Shyam</dc:creator>
  <cp:lastModifiedBy>Ambili Shyam</cp:lastModifiedBy>
  <cp:revision>1</cp:revision>
  <dcterms:created xsi:type="dcterms:W3CDTF">2024-11-09T14:17:12Z</dcterms:created>
  <dcterms:modified xsi:type="dcterms:W3CDTF">2024-11-12T18:15:41Z</dcterms:modified>
</cp:coreProperties>
</file>