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5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9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0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4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Pluto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Compute for Exploratory Financial Data </a:t>
            </a:r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03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1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 of the Land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Who else?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0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Attempts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Failures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2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6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Rise!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Pluto</vt:lpstr>
      <vt:lpstr>Problem</vt:lpstr>
      <vt:lpstr>Lay of the Land</vt:lpstr>
      <vt:lpstr>Attempts</vt:lpstr>
      <vt:lpstr>Flow</vt:lpstr>
      <vt:lpstr>Rise!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Pluto</dc:title>
  <dc:creator>Shyam Sunder</dc:creator>
  <cp:lastModifiedBy>Shyam Sunder</cp:lastModifiedBy>
  <cp:revision>3</cp:revision>
  <dcterms:created xsi:type="dcterms:W3CDTF">2019-06-10T05:28:53Z</dcterms:created>
  <dcterms:modified xsi:type="dcterms:W3CDTF">2019-06-10T07:54:06Z</dcterms:modified>
</cp:coreProperties>
</file>