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8" r:id="rId2"/>
    <p:sldId id="259" r:id="rId3"/>
    <p:sldId id="284" r:id="rId4"/>
    <p:sldId id="260" r:id="rId5"/>
    <p:sldId id="261" r:id="rId6"/>
    <p:sldId id="262" r:id="rId7"/>
    <p:sldId id="285" r:id="rId8"/>
    <p:sldId id="287" r:id="rId9"/>
    <p:sldId id="289" r:id="rId10"/>
    <p:sldId id="290" r:id="rId11"/>
    <p:sldId id="299" r:id="rId12"/>
    <p:sldId id="300" r:id="rId13"/>
    <p:sldId id="295" r:id="rId14"/>
    <p:sldId id="291" r:id="rId15"/>
    <p:sldId id="292" r:id="rId16"/>
    <p:sldId id="293" r:id="rId17"/>
    <p:sldId id="301" r:id="rId18"/>
    <p:sldId id="294" r:id="rId19"/>
    <p:sldId id="296" r:id="rId20"/>
    <p:sldId id="297" r:id="rId21"/>
    <p:sldId id="269" r:id="rId22"/>
    <p:sldId id="298" r:id="rId23"/>
    <p:sldId id="271" r:id="rId24"/>
    <p:sldId id="272" r:id="rId25"/>
    <p:sldId id="273" r:id="rId26"/>
    <p:sldId id="274" r:id="rId27"/>
    <p:sldId id="275" r:id="rId28"/>
    <p:sldId id="278" r:id="rId29"/>
    <p:sldId id="282"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Montserrat" panose="00000500000000000000" pitchFamily="2"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AE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il Mohammad" userId="7bc9db5e73222f37" providerId="LiveId" clId="{A587BC9A-BFBA-49FF-AAD4-AC5F003FEFF5}"/>
    <pc:docChg chg="custSel modSld">
      <pc:chgData name="Sohail Mohammad" userId="7bc9db5e73222f37" providerId="LiveId" clId="{A587BC9A-BFBA-49FF-AAD4-AC5F003FEFF5}" dt="2022-11-09T22:14:20.091" v="208" actId="6549"/>
      <pc:docMkLst>
        <pc:docMk/>
      </pc:docMkLst>
      <pc:sldChg chg="modSp mod">
        <pc:chgData name="Sohail Mohammad" userId="7bc9db5e73222f37" providerId="LiveId" clId="{A587BC9A-BFBA-49FF-AAD4-AC5F003FEFF5}" dt="2022-11-09T22:14:20.091" v="208" actId="6549"/>
        <pc:sldMkLst>
          <pc:docMk/>
          <pc:sldMk cId="0" sldId="258"/>
        </pc:sldMkLst>
        <pc:spChg chg="mod">
          <ac:chgData name="Sohail Mohammad" userId="7bc9db5e73222f37" providerId="LiveId" clId="{A587BC9A-BFBA-49FF-AAD4-AC5F003FEFF5}" dt="2022-11-09T22:14:20.091" v="208" actId="6549"/>
          <ac:spMkLst>
            <pc:docMk/>
            <pc:sldMk cId="0" sldId="258"/>
            <ac:spMk id="3" creationId="{1AFB70C9-9966-C78C-17BE-7E1F0F1AD420}"/>
          </ac:spMkLst>
        </pc:spChg>
      </pc:sldChg>
      <pc:sldChg chg="modSp mod">
        <pc:chgData name="Sohail Mohammad" userId="7bc9db5e73222f37" providerId="LiveId" clId="{A587BC9A-BFBA-49FF-AAD4-AC5F003FEFF5}" dt="2022-11-09T20:09:53.176" v="9" actId="404"/>
        <pc:sldMkLst>
          <pc:docMk/>
          <pc:sldMk cId="0" sldId="259"/>
        </pc:sldMkLst>
        <pc:spChg chg="mod">
          <ac:chgData name="Sohail Mohammad" userId="7bc9db5e73222f37" providerId="LiveId" clId="{A587BC9A-BFBA-49FF-AAD4-AC5F003FEFF5}" dt="2022-11-09T20:09:53.176" v="9" actId="404"/>
          <ac:spMkLst>
            <pc:docMk/>
            <pc:sldMk cId="0" sldId="259"/>
            <ac:spMk id="8" creationId="{0263FCDC-320C-FD1F-EEAF-CA682E4B038F}"/>
          </ac:spMkLst>
        </pc:spChg>
      </pc:sldChg>
      <pc:sldChg chg="modSp mod">
        <pc:chgData name="Sohail Mohammad" userId="7bc9db5e73222f37" providerId="LiveId" clId="{A587BC9A-BFBA-49FF-AAD4-AC5F003FEFF5}" dt="2022-11-09T20:20:44.606" v="23" actId="20577"/>
        <pc:sldMkLst>
          <pc:docMk/>
          <pc:sldMk cId="2512511454" sldId="261"/>
        </pc:sldMkLst>
        <pc:spChg chg="mod">
          <ac:chgData name="Sohail Mohammad" userId="7bc9db5e73222f37" providerId="LiveId" clId="{A587BC9A-BFBA-49FF-AAD4-AC5F003FEFF5}" dt="2022-11-09T20:20:44.606" v="23" actId="20577"/>
          <ac:spMkLst>
            <pc:docMk/>
            <pc:sldMk cId="2512511454" sldId="261"/>
            <ac:spMk id="3" creationId="{BA26D5AA-9883-58BD-EF5B-B1CA63A47B99}"/>
          </ac:spMkLst>
        </pc:spChg>
      </pc:sldChg>
      <pc:sldChg chg="modSp mod">
        <pc:chgData name="Sohail Mohammad" userId="7bc9db5e73222f37" providerId="LiveId" clId="{A587BC9A-BFBA-49FF-AAD4-AC5F003FEFF5}" dt="2022-11-09T20:24:27.871" v="39" actId="14100"/>
        <pc:sldMkLst>
          <pc:docMk/>
          <pc:sldMk cId="3177377123" sldId="262"/>
        </pc:sldMkLst>
        <pc:spChg chg="mod">
          <ac:chgData name="Sohail Mohammad" userId="7bc9db5e73222f37" providerId="LiveId" clId="{A587BC9A-BFBA-49FF-AAD4-AC5F003FEFF5}" dt="2022-11-09T20:24:27.871" v="39" actId="14100"/>
          <ac:spMkLst>
            <pc:docMk/>
            <pc:sldMk cId="3177377123" sldId="262"/>
            <ac:spMk id="2" creationId="{1C434504-ADA5-A74F-D138-6C5E3DBA3FAB}"/>
          </ac:spMkLst>
        </pc:spChg>
        <pc:picChg chg="mod">
          <ac:chgData name="Sohail Mohammad" userId="7bc9db5e73222f37" providerId="LiveId" clId="{A587BC9A-BFBA-49FF-AAD4-AC5F003FEFF5}" dt="2022-11-09T20:24:12.005" v="31" actId="1038"/>
          <ac:picMkLst>
            <pc:docMk/>
            <pc:sldMk cId="3177377123" sldId="262"/>
            <ac:picMk id="3" creationId="{7FAD8203-C4CE-C494-2901-9E3EF35253FE}"/>
          </ac:picMkLst>
        </pc:picChg>
        <pc:picChg chg="mod">
          <ac:chgData name="Sohail Mohammad" userId="7bc9db5e73222f37" providerId="LiveId" clId="{A587BC9A-BFBA-49FF-AAD4-AC5F003FEFF5}" dt="2022-11-09T20:23:08.945" v="24" actId="14100"/>
          <ac:picMkLst>
            <pc:docMk/>
            <pc:sldMk cId="3177377123" sldId="262"/>
            <ac:picMk id="4" creationId="{98A16B04-E4F4-061B-F750-1AF6408B6507}"/>
          </ac:picMkLst>
        </pc:picChg>
      </pc:sldChg>
      <pc:sldChg chg="modSp setBg">
        <pc:chgData name="Sohail Mohammad" userId="7bc9db5e73222f37" providerId="LiveId" clId="{A587BC9A-BFBA-49FF-AAD4-AC5F003FEFF5}" dt="2022-11-09T20:53:31.240" v="202"/>
        <pc:sldMkLst>
          <pc:docMk/>
          <pc:sldMk cId="0" sldId="274"/>
        </pc:sldMkLst>
        <pc:picChg chg="mod">
          <ac:chgData name="Sohail Mohammad" userId="7bc9db5e73222f37" providerId="LiveId" clId="{A587BC9A-BFBA-49FF-AAD4-AC5F003FEFF5}" dt="2022-11-09T20:50:53.030" v="121" actId="1035"/>
          <ac:picMkLst>
            <pc:docMk/>
            <pc:sldMk cId="0" sldId="274"/>
            <ac:picMk id="20482" creationId="{23110994-220A-94C6-8349-0ECF4E00E9E3}"/>
          </ac:picMkLst>
        </pc:picChg>
      </pc:sldChg>
      <pc:sldChg chg="modSp mod">
        <pc:chgData name="Sohail Mohammad" userId="7bc9db5e73222f37" providerId="LiveId" clId="{A587BC9A-BFBA-49FF-AAD4-AC5F003FEFF5}" dt="2022-11-09T20:11:28.843" v="11" actId="20577"/>
        <pc:sldMkLst>
          <pc:docMk/>
          <pc:sldMk cId="1326732483" sldId="284"/>
        </pc:sldMkLst>
        <pc:spChg chg="mod">
          <ac:chgData name="Sohail Mohammad" userId="7bc9db5e73222f37" providerId="LiveId" clId="{A587BC9A-BFBA-49FF-AAD4-AC5F003FEFF5}" dt="2022-11-09T20:11:28.843" v="11" actId="20577"/>
          <ac:spMkLst>
            <pc:docMk/>
            <pc:sldMk cId="1326732483" sldId="284"/>
            <ac:spMk id="3" creationId="{A2570BE6-5857-FFE3-C9C6-CD7BAADA22B4}"/>
          </ac:spMkLst>
        </pc:spChg>
      </pc:sldChg>
      <pc:sldChg chg="modSp mod">
        <pc:chgData name="Sohail Mohammad" userId="7bc9db5e73222f37" providerId="LiveId" clId="{A587BC9A-BFBA-49FF-AAD4-AC5F003FEFF5}" dt="2022-11-09T20:35:07.111" v="84" actId="20577"/>
        <pc:sldMkLst>
          <pc:docMk/>
          <pc:sldMk cId="3826978892" sldId="285"/>
        </pc:sldMkLst>
        <pc:spChg chg="mod">
          <ac:chgData name="Sohail Mohammad" userId="7bc9db5e73222f37" providerId="LiveId" clId="{A587BC9A-BFBA-49FF-AAD4-AC5F003FEFF5}" dt="2022-11-09T20:35:07.111" v="84" actId="20577"/>
          <ac:spMkLst>
            <pc:docMk/>
            <pc:sldMk cId="3826978892" sldId="285"/>
            <ac:spMk id="7" creationId="{AF63A744-674B-52E8-8842-FACEFA61D9BB}"/>
          </ac:spMkLst>
        </pc:spChg>
      </pc:sldChg>
      <pc:sldChg chg="modSp mod">
        <pc:chgData name="Sohail Mohammad" userId="7bc9db5e73222f37" providerId="LiveId" clId="{A587BC9A-BFBA-49FF-AAD4-AC5F003FEFF5}" dt="2022-11-09T20:46:42.149" v="85" actId="313"/>
        <pc:sldMkLst>
          <pc:docMk/>
          <pc:sldMk cId="771394376" sldId="297"/>
        </pc:sldMkLst>
        <pc:spChg chg="mod">
          <ac:chgData name="Sohail Mohammad" userId="7bc9db5e73222f37" providerId="LiveId" clId="{A587BC9A-BFBA-49FF-AAD4-AC5F003FEFF5}" dt="2022-11-09T20:46:42.149" v="85" actId="313"/>
          <ac:spMkLst>
            <pc:docMk/>
            <pc:sldMk cId="771394376" sldId="297"/>
            <ac:spMk id="5" creationId="{D2F823E6-D13A-4093-18C0-983D92C9675B}"/>
          </ac:spMkLst>
        </pc:spChg>
      </pc:sldChg>
    </pc:docChg>
  </pc:docChgLst>
  <pc:docChgLst>
    <pc:chgData name="shyamsagar651@outlook.com" userId="51d10b791458906b" providerId="LiveId" clId="{8350959D-EEFC-4294-B4CB-BB3279943601}"/>
    <pc:docChg chg="modSld">
      <pc:chgData name="shyamsagar651@outlook.com" userId="51d10b791458906b" providerId="LiveId" clId="{8350959D-EEFC-4294-B4CB-BB3279943601}" dt="2022-11-10T14:10:52.848" v="4" actId="20577"/>
      <pc:docMkLst>
        <pc:docMk/>
      </pc:docMkLst>
      <pc:sldChg chg="modSp mod">
        <pc:chgData name="shyamsagar651@outlook.com" userId="51d10b791458906b" providerId="LiveId" clId="{8350959D-EEFC-4294-B4CB-BB3279943601}" dt="2022-11-10T14:10:52.848" v="4" actId="20577"/>
        <pc:sldMkLst>
          <pc:docMk/>
          <pc:sldMk cId="664602901" sldId="289"/>
        </pc:sldMkLst>
        <pc:spChg chg="mod">
          <ac:chgData name="shyamsagar651@outlook.com" userId="51d10b791458906b" providerId="LiveId" clId="{8350959D-EEFC-4294-B4CB-BB3279943601}" dt="2022-11-10T14:10:52.848" v="4" actId="20577"/>
          <ac:spMkLst>
            <pc:docMk/>
            <pc:sldMk cId="664602901" sldId="289"/>
            <ac:spMk id="6" creationId="{2873617B-A46B-EA4B-FC8A-59CFE85C5723}"/>
          </ac:spMkLst>
        </pc:spChg>
      </pc:sldChg>
      <pc:sldChg chg="modSp">
        <pc:chgData name="shyamsagar651@outlook.com" userId="51d10b791458906b" providerId="LiveId" clId="{8350959D-EEFC-4294-B4CB-BB3279943601}" dt="2022-11-10T13:42:31.503" v="3" actId="14100"/>
        <pc:sldMkLst>
          <pc:docMk/>
          <pc:sldMk cId="3510872338" sldId="299"/>
        </pc:sldMkLst>
        <pc:picChg chg="mod">
          <ac:chgData name="shyamsagar651@outlook.com" userId="51d10b791458906b" providerId="LiveId" clId="{8350959D-EEFC-4294-B4CB-BB3279943601}" dt="2022-11-10T13:42:31.503" v="3" actId="14100"/>
          <ac:picMkLst>
            <pc:docMk/>
            <pc:sldMk cId="3510872338" sldId="299"/>
            <ac:picMk id="6146" creationId="{E0A0F5F9-399D-45B6-CD61-4D3E7796E4A0}"/>
          </ac:picMkLst>
        </pc:picChg>
      </pc:sldChg>
    </pc:docChg>
  </pc:docChgLst>
  <pc:docChgLst>
    <pc:chgData name="Sohail Mohammad" userId="7bc9db5e73222f37" providerId="LiveId" clId="{3417B872-F2C4-4CC6-BDF6-73694F05C0F7}"/>
    <pc:docChg chg="undo custSel addSld delSld modSld">
      <pc:chgData name="Sohail Mohammad" userId="7bc9db5e73222f37" providerId="LiveId" clId="{3417B872-F2C4-4CC6-BDF6-73694F05C0F7}" dt="2022-11-06T20:44:04.103" v="1224" actId="2711"/>
      <pc:docMkLst>
        <pc:docMk/>
      </pc:docMkLst>
      <pc:sldChg chg="addSp delSp modSp mod">
        <pc:chgData name="Sohail Mohammad" userId="7bc9db5e73222f37" providerId="LiveId" clId="{3417B872-F2C4-4CC6-BDF6-73694F05C0F7}" dt="2022-11-06T10:06:26.822" v="62" actId="11529"/>
        <pc:sldMkLst>
          <pc:docMk/>
          <pc:sldMk cId="0" sldId="258"/>
        </pc:sldMkLst>
        <pc:spChg chg="add del mod">
          <ac:chgData name="Sohail Mohammad" userId="7bc9db5e73222f37" providerId="LiveId" clId="{3417B872-F2C4-4CC6-BDF6-73694F05C0F7}" dt="2022-11-06T10:06:02.695" v="60" actId="478"/>
          <ac:spMkLst>
            <pc:docMk/>
            <pc:sldMk cId="0" sldId="258"/>
            <ac:spMk id="2" creationId="{B984E339-C0BF-6628-7C42-55722C13A34A}"/>
          </ac:spMkLst>
        </pc:spChg>
        <pc:spChg chg="mod">
          <ac:chgData name="Sohail Mohammad" userId="7bc9db5e73222f37" providerId="LiveId" clId="{3417B872-F2C4-4CC6-BDF6-73694F05C0F7}" dt="2022-11-06T10:03:44.390" v="55" actId="207"/>
          <ac:spMkLst>
            <pc:docMk/>
            <pc:sldMk cId="0" sldId="258"/>
            <ac:spMk id="3" creationId="{1AFB70C9-9966-C78C-17BE-7E1F0F1AD420}"/>
          </ac:spMkLst>
        </pc:spChg>
        <pc:spChg chg="add del">
          <ac:chgData name="Sohail Mohammad" userId="7bc9db5e73222f37" providerId="LiveId" clId="{3417B872-F2C4-4CC6-BDF6-73694F05C0F7}" dt="2022-11-06T10:06:26.822" v="62" actId="11529"/>
          <ac:spMkLst>
            <pc:docMk/>
            <pc:sldMk cId="0" sldId="258"/>
            <ac:spMk id="4" creationId="{BA1645C7-379A-C2A7-A132-56B679A60712}"/>
          </ac:spMkLst>
        </pc:spChg>
        <pc:spChg chg="mod">
          <ac:chgData name="Sohail Mohammad" userId="7bc9db5e73222f37" providerId="LiveId" clId="{3417B872-F2C4-4CC6-BDF6-73694F05C0F7}" dt="2022-11-06T10:02:09.122" v="47" actId="14100"/>
          <ac:spMkLst>
            <pc:docMk/>
            <pc:sldMk cId="0" sldId="258"/>
            <ac:spMk id="55" creationId="{00000000-0000-0000-0000-000000000000}"/>
          </ac:spMkLst>
        </pc:spChg>
      </pc:sldChg>
      <pc:sldChg chg="modSp mod">
        <pc:chgData name="Sohail Mohammad" userId="7bc9db5e73222f37" providerId="LiveId" clId="{3417B872-F2C4-4CC6-BDF6-73694F05C0F7}" dt="2022-11-06T10:09:07.979" v="70" actId="207"/>
        <pc:sldMkLst>
          <pc:docMk/>
          <pc:sldMk cId="0" sldId="259"/>
        </pc:sldMkLst>
        <pc:spChg chg="mod">
          <ac:chgData name="Sohail Mohammad" userId="7bc9db5e73222f37" providerId="LiveId" clId="{3417B872-F2C4-4CC6-BDF6-73694F05C0F7}" dt="2022-11-06T10:09:07.979" v="70" actId="207"/>
          <ac:spMkLst>
            <pc:docMk/>
            <pc:sldMk cId="0" sldId="259"/>
            <ac:spMk id="60" creationId="{00000000-0000-0000-0000-000000000000}"/>
          </ac:spMkLst>
        </pc:spChg>
      </pc:sldChg>
      <pc:sldChg chg="addSp delSp modSp mod">
        <pc:chgData name="Sohail Mohammad" userId="7bc9db5e73222f37" providerId="LiveId" clId="{3417B872-F2C4-4CC6-BDF6-73694F05C0F7}" dt="2022-11-06T10:23:16.458" v="141" actId="113"/>
        <pc:sldMkLst>
          <pc:docMk/>
          <pc:sldMk cId="1300340737" sldId="260"/>
        </pc:sldMkLst>
        <pc:spChg chg="mod">
          <ac:chgData name="Sohail Mohammad" userId="7bc9db5e73222f37" providerId="LiveId" clId="{3417B872-F2C4-4CC6-BDF6-73694F05C0F7}" dt="2022-11-06T10:22:04.335" v="123" actId="1076"/>
          <ac:spMkLst>
            <pc:docMk/>
            <pc:sldMk cId="1300340737" sldId="260"/>
            <ac:spMk id="2" creationId="{6FD72F05-6E72-73DA-A76A-DCD1259F88A1}"/>
          </ac:spMkLst>
        </pc:spChg>
        <pc:spChg chg="mod">
          <ac:chgData name="Sohail Mohammad" userId="7bc9db5e73222f37" providerId="LiveId" clId="{3417B872-F2C4-4CC6-BDF6-73694F05C0F7}" dt="2022-11-06T10:21:05.821" v="113" actId="21"/>
          <ac:spMkLst>
            <pc:docMk/>
            <pc:sldMk cId="1300340737" sldId="260"/>
            <ac:spMk id="3" creationId="{725AC534-7EB0-FB7B-AFC2-41C5490206C7}"/>
          </ac:spMkLst>
        </pc:spChg>
        <pc:spChg chg="del mod">
          <ac:chgData name="Sohail Mohammad" userId="7bc9db5e73222f37" providerId="LiveId" clId="{3417B872-F2C4-4CC6-BDF6-73694F05C0F7}" dt="2022-11-06T10:18:35.038" v="91" actId="478"/>
          <ac:spMkLst>
            <pc:docMk/>
            <pc:sldMk cId="1300340737" sldId="260"/>
            <ac:spMk id="4" creationId="{E53BA0E0-303A-ABE0-BFA4-DB228D9053BE}"/>
          </ac:spMkLst>
        </pc:spChg>
        <pc:spChg chg="del mod">
          <ac:chgData name="Sohail Mohammad" userId="7bc9db5e73222f37" providerId="LiveId" clId="{3417B872-F2C4-4CC6-BDF6-73694F05C0F7}" dt="2022-11-06T10:20:10.140" v="103" actId="478"/>
          <ac:spMkLst>
            <pc:docMk/>
            <pc:sldMk cId="1300340737" sldId="260"/>
            <ac:spMk id="6" creationId="{36CFA87E-5198-8CDE-5361-1093BDB38E86}"/>
          </ac:spMkLst>
        </pc:spChg>
        <pc:spChg chg="add mod">
          <ac:chgData name="Sohail Mohammad" userId="7bc9db5e73222f37" providerId="LiveId" clId="{3417B872-F2C4-4CC6-BDF6-73694F05C0F7}" dt="2022-11-06T10:23:16.458" v="141" actId="113"/>
          <ac:spMkLst>
            <pc:docMk/>
            <pc:sldMk cId="1300340737" sldId="260"/>
            <ac:spMk id="7" creationId="{BC4EB675-66B1-0B99-E1B9-DFEF5C99F07D}"/>
          </ac:spMkLst>
        </pc:spChg>
      </pc:sldChg>
      <pc:sldChg chg="addSp delSp modSp mod">
        <pc:chgData name="Sohail Mohammad" userId="7bc9db5e73222f37" providerId="LiveId" clId="{3417B872-F2C4-4CC6-BDF6-73694F05C0F7}" dt="2022-11-06T11:32:57.813" v="194" actId="313"/>
        <pc:sldMkLst>
          <pc:docMk/>
          <pc:sldMk cId="2512511454" sldId="261"/>
        </pc:sldMkLst>
        <pc:spChg chg="mod">
          <ac:chgData name="Sohail Mohammad" userId="7bc9db5e73222f37" providerId="LiveId" clId="{3417B872-F2C4-4CC6-BDF6-73694F05C0F7}" dt="2022-11-06T10:23:52.606" v="144" actId="108"/>
          <ac:spMkLst>
            <pc:docMk/>
            <pc:sldMk cId="2512511454" sldId="261"/>
            <ac:spMk id="2" creationId="{C96A7521-CCCF-AA90-96A7-1D4E17A2A129}"/>
          </ac:spMkLst>
        </pc:spChg>
        <pc:spChg chg="mod">
          <ac:chgData name="Sohail Mohammad" userId="7bc9db5e73222f37" providerId="LiveId" clId="{3417B872-F2C4-4CC6-BDF6-73694F05C0F7}" dt="2022-11-06T11:32:57.813" v="194" actId="313"/>
          <ac:spMkLst>
            <pc:docMk/>
            <pc:sldMk cId="2512511454" sldId="261"/>
            <ac:spMk id="3" creationId="{BA26D5AA-9883-58BD-EF5B-B1CA63A47B99}"/>
          </ac:spMkLst>
        </pc:spChg>
        <pc:spChg chg="del">
          <ac:chgData name="Sohail Mohammad" userId="7bc9db5e73222f37" providerId="LiveId" clId="{3417B872-F2C4-4CC6-BDF6-73694F05C0F7}" dt="2022-11-06T10:24:37.645" v="145" actId="478"/>
          <ac:spMkLst>
            <pc:docMk/>
            <pc:sldMk cId="2512511454" sldId="261"/>
            <ac:spMk id="4" creationId="{553A0E47-A83E-5C00-5E0D-B5D649243CBC}"/>
          </ac:spMkLst>
        </pc:spChg>
        <pc:spChg chg="del">
          <ac:chgData name="Sohail Mohammad" userId="7bc9db5e73222f37" providerId="LiveId" clId="{3417B872-F2C4-4CC6-BDF6-73694F05C0F7}" dt="2022-11-06T10:24:56.749" v="149" actId="478"/>
          <ac:spMkLst>
            <pc:docMk/>
            <pc:sldMk cId="2512511454" sldId="261"/>
            <ac:spMk id="5" creationId="{3BA6F7A7-DB8C-2D05-DF6C-3167A9AB0143}"/>
          </ac:spMkLst>
        </pc:spChg>
        <pc:spChg chg="add mod">
          <ac:chgData name="Sohail Mohammad" userId="7bc9db5e73222f37" providerId="LiveId" clId="{3417B872-F2C4-4CC6-BDF6-73694F05C0F7}" dt="2022-11-06T10:24:52.069" v="148" actId="1076"/>
          <ac:spMkLst>
            <pc:docMk/>
            <pc:sldMk cId="2512511454" sldId="261"/>
            <ac:spMk id="7" creationId="{33A9CB7B-3158-011F-EC85-0EBCAB785F59}"/>
          </ac:spMkLst>
        </pc:spChg>
      </pc:sldChg>
      <pc:sldChg chg="addSp delSp modSp mod">
        <pc:chgData name="Sohail Mohammad" userId="7bc9db5e73222f37" providerId="LiveId" clId="{3417B872-F2C4-4CC6-BDF6-73694F05C0F7}" dt="2022-11-06T18:01:40.940" v="480" actId="14100"/>
        <pc:sldMkLst>
          <pc:docMk/>
          <pc:sldMk cId="3177377123" sldId="262"/>
        </pc:sldMkLst>
        <pc:spChg chg="mod">
          <ac:chgData name="Sohail Mohammad" userId="7bc9db5e73222f37" providerId="LiveId" clId="{3417B872-F2C4-4CC6-BDF6-73694F05C0F7}" dt="2022-11-06T16:22:34.986" v="197" actId="207"/>
          <ac:spMkLst>
            <pc:docMk/>
            <pc:sldMk cId="3177377123" sldId="262"/>
            <ac:spMk id="2" creationId="{1C434504-ADA5-A74F-D138-6C5E3DBA3FAB}"/>
          </ac:spMkLst>
        </pc:spChg>
        <pc:picChg chg="add mod">
          <ac:chgData name="Sohail Mohammad" userId="7bc9db5e73222f37" providerId="LiveId" clId="{3417B872-F2C4-4CC6-BDF6-73694F05C0F7}" dt="2022-11-06T17:59:05.544" v="474" actId="1076"/>
          <ac:picMkLst>
            <pc:docMk/>
            <pc:sldMk cId="3177377123" sldId="262"/>
            <ac:picMk id="3" creationId="{7FAD8203-C4CE-C494-2901-9E3EF35253FE}"/>
          </ac:picMkLst>
        </pc:picChg>
        <pc:picChg chg="add mod">
          <ac:chgData name="Sohail Mohammad" userId="7bc9db5e73222f37" providerId="LiveId" clId="{3417B872-F2C4-4CC6-BDF6-73694F05C0F7}" dt="2022-11-06T18:01:40.940" v="480" actId="14100"/>
          <ac:picMkLst>
            <pc:docMk/>
            <pc:sldMk cId="3177377123" sldId="262"/>
            <ac:picMk id="4" creationId="{98A16B04-E4F4-061B-F750-1AF6408B6507}"/>
          </ac:picMkLst>
        </pc:picChg>
        <pc:picChg chg="del">
          <ac:chgData name="Sohail Mohammad" userId="7bc9db5e73222f37" providerId="LiveId" clId="{3417B872-F2C4-4CC6-BDF6-73694F05C0F7}" dt="2022-11-06T17:58:49.554" v="469" actId="478"/>
          <ac:picMkLst>
            <pc:docMk/>
            <pc:sldMk cId="3177377123" sldId="262"/>
            <ac:picMk id="1026" creationId="{7FCAF2AF-FE63-A745-EAEC-F246B6EC91F1}"/>
          </ac:picMkLst>
        </pc:picChg>
        <pc:picChg chg="del">
          <ac:chgData name="Sohail Mohammad" userId="7bc9db5e73222f37" providerId="LiveId" clId="{3417B872-F2C4-4CC6-BDF6-73694F05C0F7}" dt="2022-11-06T18:01:22.927" v="475" actId="478"/>
          <ac:picMkLst>
            <pc:docMk/>
            <pc:sldMk cId="3177377123" sldId="262"/>
            <ac:picMk id="1028" creationId="{70541133-83C7-7D7F-F319-F2D540EAA8B4}"/>
          </ac:picMkLst>
        </pc:picChg>
      </pc:sldChg>
      <pc:sldChg chg="addSp delSp modSp mod">
        <pc:chgData name="Sohail Mohammad" userId="7bc9db5e73222f37" providerId="LiveId" clId="{3417B872-F2C4-4CC6-BDF6-73694F05C0F7}" dt="2022-11-06T19:39:14.724" v="949" actId="20577"/>
        <pc:sldMkLst>
          <pc:docMk/>
          <pc:sldMk cId="0" sldId="269"/>
        </pc:sldMkLst>
        <pc:spChg chg="add mod">
          <ac:chgData name="Sohail Mohammad" userId="7bc9db5e73222f37" providerId="LiveId" clId="{3417B872-F2C4-4CC6-BDF6-73694F05C0F7}" dt="2022-11-06T19:39:14.724" v="949" actId="20577"/>
          <ac:spMkLst>
            <pc:docMk/>
            <pc:sldMk cId="0" sldId="269"/>
            <ac:spMk id="3" creationId="{F9230AEB-18CF-93C6-8DDC-9C89C83FFC6B}"/>
          </ac:spMkLst>
        </pc:spChg>
        <pc:spChg chg="add mod">
          <ac:chgData name="Sohail Mohammad" userId="7bc9db5e73222f37" providerId="LiveId" clId="{3417B872-F2C4-4CC6-BDF6-73694F05C0F7}" dt="2022-11-06T19:38:19.344" v="939" actId="1076"/>
          <ac:spMkLst>
            <pc:docMk/>
            <pc:sldMk cId="0" sldId="269"/>
            <ac:spMk id="5" creationId="{C9AFCBB6-E12B-D3E7-221B-72E8F6E863D2}"/>
          </ac:spMkLst>
        </pc:spChg>
        <pc:spChg chg="mod">
          <ac:chgData name="Sohail Mohammad" userId="7bc9db5e73222f37" providerId="LiveId" clId="{3417B872-F2C4-4CC6-BDF6-73694F05C0F7}" dt="2022-11-06T19:22:32.157" v="919" actId="14100"/>
          <ac:spMkLst>
            <pc:docMk/>
            <pc:sldMk cId="0" sldId="269"/>
            <ac:spMk id="24" creationId="{00000000-0000-0000-0000-000000000000}"/>
          </ac:spMkLst>
        </pc:spChg>
        <pc:spChg chg="del mod">
          <ac:chgData name="Sohail Mohammad" userId="7bc9db5e73222f37" providerId="LiveId" clId="{3417B872-F2C4-4CC6-BDF6-73694F05C0F7}" dt="2022-11-06T19:37:50.396" v="934" actId="478"/>
          <ac:spMkLst>
            <pc:docMk/>
            <pc:sldMk cId="0" sldId="269"/>
            <ac:spMk id="27" creationId="{D70E8094-9132-A4BD-792C-26C681F9CDDC}"/>
          </ac:spMkLst>
        </pc:spChg>
        <pc:picChg chg="del mod modCrop">
          <ac:chgData name="Sohail Mohammad" userId="7bc9db5e73222f37" providerId="LiveId" clId="{3417B872-F2C4-4CC6-BDF6-73694F05C0F7}" dt="2022-11-06T19:37:13.168" v="929" actId="478"/>
          <ac:picMkLst>
            <pc:docMk/>
            <pc:sldMk cId="0" sldId="269"/>
            <ac:picMk id="26" creationId="{00000000-0000-0000-0000-000000000000}"/>
          </ac:picMkLst>
        </pc:picChg>
        <pc:picChg chg="add mod">
          <ac:chgData name="Sohail Mohammad" userId="7bc9db5e73222f37" providerId="LiveId" clId="{3417B872-F2C4-4CC6-BDF6-73694F05C0F7}" dt="2022-11-06T19:38:23.279" v="940" actId="14100"/>
          <ac:picMkLst>
            <pc:docMk/>
            <pc:sldMk cId="0" sldId="269"/>
            <ac:picMk id="16386" creationId="{36131243-839F-7EB1-B6AA-A7E9DB0294AA}"/>
          </ac:picMkLst>
        </pc:picChg>
      </pc:sldChg>
      <pc:sldChg chg="addSp delSp modSp mod">
        <pc:chgData name="Sohail Mohammad" userId="7bc9db5e73222f37" providerId="LiveId" clId="{3417B872-F2C4-4CC6-BDF6-73694F05C0F7}" dt="2022-11-06T20:16:54.946" v="1035" actId="14100"/>
        <pc:sldMkLst>
          <pc:docMk/>
          <pc:sldMk cId="0" sldId="271"/>
        </pc:sldMkLst>
        <pc:spChg chg="del mod">
          <ac:chgData name="Sohail Mohammad" userId="7bc9db5e73222f37" providerId="LiveId" clId="{3417B872-F2C4-4CC6-BDF6-73694F05C0F7}" dt="2022-11-06T19:40:29.573" v="959" actId="478"/>
          <ac:spMkLst>
            <pc:docMk/>
            <pc:sldMk cId="0" sldId="271"/>
            <ac:spMk id="2" creationId="{00000000-0000-0000-0000-000000000000}"/>
          </ac:spMkLst>
        </pc:spChg>
        <pc:spChg chg="del mod">
          <ac:chgData name="Sohail Mohammad" userId="7bc9db5e73222f37" providerId="LiveId" clId="{3417B872-F2C4-4CC6-BDF6-73694F05C0F7}" dt="2022-11-06T19:43:42.877" v="971" actId="478"/>
          <ac:spMkLst>
            <pc:docMk/>
            <pc:sldMk cId="0" sldId="271"/>
            <ac:spMk id="5" creationId="{AEFFEC4F-72B3-C788-3C3C-61A71A5CBD17}"/>
          </ac:spMkLst>
        </pc:spChg>
        <pc:spChg chg="add mod">
          <ac:chgData name="Sohail Mohammad" userId="7bc9db5e73222f37" providerId="LiveId" clId="{3417B872-F2C4-4CC6-BDF6-73694F05C0F7}" dt="2022-11-06T20:16:54.946" v="1035" actId="14100"/>
          <ac:spMkLst>
            <pc:docMk/>
            <pc:sldMk cId="0" sldId="271"/>
            <ac:spMk id="6" creationId="{C0A9A09B-DBE6-7867-9E7B-1E4126ABDBA9}"/>
          </ac:spMkLst>
        </pc:spChg>
        <pc:spChg chg="add mod">
          <ac:chgData name="Sohail Mohammad" userId="7bc9db5e73222f37" providerId="LiveId" clId="{3417B872-F2C4-4CC6-BDF6-73694F05C0F7}" dt="2022-11-06T20:16:37.035" v="1032" actId="1076"/>
          <ac:spMkLst>
            <pc:docMk/>
            <pc:sldMk cId="0" sldId="271"/>
            <ac:spMk id="8" creationId="{45FF5012-D320-BDB0-CD0C-8E9214CF0F34}"/>
          </ac:spMkLst>
        </pc:spChg>
        <pc:picChg chg="del mod">
          <ac:chgData name="Sohail Mohammad" userId="7bc9db5e73222f37" providerId="LiveId" clId="{3417B872-F2C4-4CC6-BDF6-73694F05C0F7}" dt="2022-11-06T20:15:46.255" v="1023" actId="478"/>
          <ac:picMkLst>
            <pc:docMk/>
            <pc:sldMk cId="0" sldId="271"/>
            <ac:picMk id="3" creationId="{00000000-0000-0000-0000-000000000000}"/>
          </ac:picMkLst>
        </pc:picChg>
        <pc:picChg chg="add mod">
          <ac:chgData name="Sohail Mohammad" userId="7bc9db5e73222f37" providerId="LiveId" clId="{3417B872-F2C4-4CC6-BDF6-73694F05C0F7}" dt="2022-11-06T20:16:49.939" v="1034" actId="14100"/>
          <ac:picMkLst>
            <pc:docMk/>
            <pc:sldMk cId="0" sldId="271"/>
            <ac:picMk id="17410" creationId="{1EA91460-3B39-16FA-0FC9-AFA8AF248F57}"/>
          </ac:picMkLst>
        </pc:picChg>
      </pc:sldChg>
      <pc:sldChg chg="addSp delSp modSp mod">
        <pc:chgData name="Sohail Mohammad" userId="7bc9db5e73222f37" providerId="LiveId" clId="{3417B872-F2C4-4CC6-BDF6-73694F05C0F7}" dt="2022-11-06T20:21:07.916" v="1056" actId="20577"/>
        <pc:sldMkLst>
          <pc:docMk/>
          <pc:sldMk cId="0" sldId="272"/>
        </pc:sldMkLst>
        <pc:spChg chg="del mod">
          <ac:chgData name="Sohail Mohammad" userId="7bc9db5e73222f37" providerId="LiveId" clId="{3417B872-F2C4-4CC6-BDF6-73694F05C0F7}" dt="2022-11-06T20:19:53.005" v="1042" actId="478"/>
          <ac:spMkLst>
            <pc:docMk/>
            <pc:sldMk cId="0" sldId="272"/>
            <ac:spMk id="2" creationId="{00000000-0000-0000-0000-000000000000}"/>
          </ac:spMkLst>
        </pc:spChg>
        <pc:spChg chg="add mod">
          <ac:chgData name="Sohail Mohammad" userId="7bc9db5e73222f37" providerId="LiveId" clId="{3417B872-F2C4-4CC6-BDF6-73694F05C0F7}" dt="2022-11-06T19:55:28.525" v="982" actId="1076"/>
          <ac:spMkLst>
            <pc:docMk/>
            <pc:sldMk cId="0" sldId="272"/>
            <ac:spMk id="4" creationId="{B3EF8D17-E8D8-8520-62F1-5BEB407540EE}"/>
          </ac:spMkLst>
        </pc:spChg>
        <pc:spChg chg="add mod">
          <ac:chgData name="Sohail Mohammad" userId="7bc9db5e73222f37" providerId="LiveId" clId="{3417B872-F2C4-4CC6-BDF6-73694F05C0F7}" dt="2022-11-06T20:21:07.916" v="1056" actId="20577"/>
          <ac:spMkLst>
            <pc:docMk/>
            <pc:sldMk cId="0" sldId="272"/>
            <ac:spMk id="6" creationId="{8B73641C-66ED-B35D-75EA-A60C280F3C2E}"/>
          </ac:spMkLst>
        </pc:spChg>
        <pc:picChg chg="del mod">
          <ac:chgData name="Sohail Mohammad" userId="7bc9db5e73222f37" providerId="LiveId" clId="{3417B872-F2C4-4CC6-BDF6-73694F05C0F7}" dt="2022-11-06T20:19:35.959" v="1036" actId="478"/>
          <ac:picMkLst>
            <pc:docMk/>
            <pc:sldMk cId="0" sldId="272"/>
            <ac:picMk id="3" creationId="{00000000-0000-0000-0000-000000000000}"/>
          </ac:picMkLst>
        </pc:picChg>
        <pc:picChg chg="add mod">
          <ac:chgData name="Sohail Mohammad" userId="7bc9db5e73222f37" providerId="LiveId" clId="{3417B872-F2C4-4CC6-BDF6-73694F05C0F7}" dt="2022-11-06T20:20:03.248" v="1044" actId="14100"/>
          <ac:picMkLst>
            <pc:docMk/>
            <pc:sldMk cId="0" sldId="272"/>
            <ac:picMk id="18434" creationId="{8C1C9A96-4548-0ACE-3690-C902EDDD0776}"/>
          </ac:picMkLst>
        </pc:picChg>
      </pc:sldChg>
      <pc:sldChg chg="addSp delSp modSp mod">
        <pc:chgData name="Sohail Mohammad" userId="7bc9db5e73222f37" providerId="LiveId" clId="{3417B872-F2C4-4CC6-BDF6-73694F05C0F7}" dt="2022-11-06T20:27:35.818" v="1086" actId="1076"/>
        <pc:sldMkLst>
          <pc:docMk/>
          <pc:sldMk cId="0" sldId="273"/>
        </pc:sldMkLst>
        <pc:spChg chg="del mod">
          <ac:chgData name="Sohail Mohammad" userId="7bc9db5e73222f37" providerId="LiveId" clId="{3417B872-F2C4-4CC6-BDF6-73694F05C0F7}" dt="2022-11-06T19:56:03.082" v="988" actId="478"/>
          <ac:spMkLst>
            <pc:docMk/>
            <pc:sldMk cId="0" sldId="273"/>
            <ac:spMk id="2" creationId="{00000000-0000-0000-0000-000000000000}"/>
          </ac:spMkLst>
        </pc:spChg>
        <pc:spChg chg="del mod">
          <ac:chgData name="Sohail Mohammad" userId="7bc9db5e73222f37" providerId="LiveId" clId="{3417B872-F2C4-4CC6-BDF6-73694F05C0F7}" dt="2022-11-06T20:22:12.079" v="1063" actId="478"/>
          <ac:spMkLst>
            <pc:docMk/>
            <pc:sldMk cId="0" sldId="273"/>
            <ac:spMk id="4" creationId="{00000000-0000-0000-0000-000000000000}"/>
          </ac:spMkLst>
        </pc:spChg>
        <pc:spChg chg="del mod">
          <ac:chgData name="Sohail Mohammad" userId="7bc9db5e73222f37" providerId="LiveId" clId="{3417B872-F2C4-4CC6-BDF6-73694F05C0F7}" dt="2022-11-06T20:22:50.800" v="1072" actId="478"/>
          <ac:spMkLst>
            <pc:docMk/>
            <pc:sldMk cId="0" sldId="273"/>
            <ac:spMk id="6" creationId="{00000000-0000-0000-0000-000000000000}"/>
          </ac:spMkLst>
        </pc:spChg>
        <pc:spChg chg="add mod">
          <ac:chgData name="Sohail Mohammad" userId="7bc9db5e73222f37" providerId="LiveId" clId="{3417B872-F2C4-4CC6-BDF6-73694F05C0F7}" dt="2022-11-06T19:56:23.716" v="997" actId="403"/>
          <ac:spMkLst>
            <pc:docMk/>
            <pc:sldMk cId="0" sldId="273"/>
            <ac:spMk id="8" creationId="{537FB734-1451-AE6A-4A83-77DD8475221D}"/>
          </ac:spMkLst>
        </pc:spChg>
        <pc:spChg chg="add mod">
          <ac:chgData name="Sohail Mohammad" userId="7bc9db5e73222f37" providerId="LiveId" clId="{3417B872-F2C4-4CC6-BDF6-73694F05C0F7}" dt="2022-11-06T20:22:34.639" v="1070" actId="403"/>
          <ac:spMkLst>
            <pc:docMk/>
            <pc:sldMk cId="0" sldId="273"/>
            <ac:spMk id="10" creationId="{59AD866D-737E-FBAB-181C-A80FEFE57CCC}"/>
          </ac:spMkLst>
        </pc:spChg>
        <pc:spChg chg="add mod">
          <ac:chgData name="Sohail Mohammad" userId="7bc9db5e73222f37" providerId="LiveId" clId="{3417B872-F2C4-4CC6-BDF6-73694F05C0F7}" dt="2022-11-06T20:27:35.818" v="1086" actId="1076"/>
          <ac:spMkLst>
            <pc:docMk/>
            <pc:sldMk cId="0" sldId="273"/>
            <ac:spMk id="12" creationId="{2645036D-7C76-C44D-9A9D-0893F1B5637B}"/>
          </ac:spMkLst>
        </pc:spChg>
        <pc:picChg chg="del">
          <ac:chgData name="Sohail Mohammad" userId="7bc9db5e73222f37" providerId="LiveId" clId="{3417B872-F2C4-4CC6-BDF6-73694F05C0F7}" dt="2022-11-06T20:21:38.873" v="1057" actId="478"/>
          <ac:picMkLst>
            <pc:docMk/>
            <pc:sldMk cId="0" sldId="273"/>
            <ac:picMk id="3" creationId="{00000000-0000-0000-0000-000000000000}"/>
          </ac:picMkLst>
        </pc:picChg>
        <pc:picChg chg="del mod">
          <ac:chgData name="Sohail Mohammad" userId="7bc9db5e73222f37" providerId="LiveId" clId="{3417B872-F2C4-4CC6-BDF6-73694F05C0F7}" dt="2022-11-06T20:27:15.252" v="1080" actId="478"/>
          <ac:picMkLst>
            <pc:docMk/>
            <pc:sldMk cId="0" sldId="273"/>
            <ac:picMk id="5" creationId="{00000000-0000-0000-0000-000000000000}"/>
          </ac:picMkLst>
        </pc:picChg>
        <pc:picChg chg="add mod">
          <ac:chgData name="Sohail Mohammad" userId="7bc9db5e73222f37" providerId="LiveId" clId="{3417B872-F2C4-4CC6-BDF6-73694F05C0F7}" dt="2022-11-06T20:21:55.261" v="1061" actId="14100"/>
          <ac:picMkLst>
            <pc:docMk/>
            <pc:sldMk cId="0" sldId="273"/>
            <ac:picMk id="19458" creationId="{38ECF451-0EF2-5926-ECE7-81A0E8FE9F74}"/>
          </ac:picMkLst>
        </pc:picChg>
        <pc:picChg chg="add mod">
          <ac:chgData name="Sohail Mohammad" userId="7bc9db5e73222f37" providerId="LiveId" clId="{3417B872-F2C4-4CC6-BDF6-73694F05C0F7}" dt="2022-11-06T20:27:31.114" v="1085" actId="14100"/>
          <ac:picMkLst>
            <pc:docMk/>
            <pc:sldMk cId="0" sldId="273"/>
            <ac:picMk id="19460" creationId="{92E2B650-F121-BAB8-6238-CC096A38F34C}"/>
          </ac:picMkLst>
        </pc:picChg>
      </pc:sldChg>
      <pc:sldChg chg="addSp delSp modSp mod">
        <pc:chgData name="Sohail Mohammad" userId="7bc9db5e73222f37" providerId="LiveId" clId="{3417B872-F2C4-4CC6-BDF6-73694F05C0F7}" dt="2022-11-06T20:34:26.871" v="1165" actId="1076"/>
        <pc:sldMkLst>
          <pc:docMk/>
          <pc:sldMk cId="0" sldId="274"/>
        </pc:sldMkLst>
        <pc:spChg chg="del mod">
          <ac:chgData name="Sohail Mohammad" userId="7bc9db5e73222f37" providerId="LiveId" clId="{3417B872-F2C4-4CC6-BDF6-73694F05C0F7}" dt="2022-11-06T20:27:55.673" v="1088" actId="478"/>
          <ac:spMkLst>
            <pc:docMk/>
            <pc:sldMk cId="0" sldId="274"/>
            <ac:spMk id="2" creationId="{00000000-0000-0000-0000-000000000000}"/>
          </ac:spMkLst>
        </pc:spChg>
        <pc:spChg chg="del mod">
          <ac:chgData name="Sohail Mohammad" userId="7bc9db5e73222f37" providerId="LiveId" clId="{3417B872-F2C4-4CC6-BDF6-73694F05C0F7}" dt="2022-11-06T20:31:31.563" v="1129" actId="478"/>
          <ac:spMkLst>
            <pc:docMk/>
            <pc:sldMk cId="0" sldId="274"/>
            <ac:spMk id="7" creationId="{00000000-0000-0000-0000-000000000000}"/>
          </ac:spMkLst>
        </pc:spChg>
        <pc:spChg chg="add mod">
          <ac:chgData name="Sohail Mohammad" userId="7bc9db5e73222f37" providerId="LiveId" clId="{3417B872-F2C4-4CC6-BDF6-73694F05C0F7}" dt="2022-11-06T20:32:23.052" v="1138" actId="1076"/>
          <ac:spMkLst>
            <pc:docMk/>
            <pc:sldMk cId="0" sldId="274"/>
            <ac:spMk id="9" creationId="{0FD1E1FA-4441-96F6-3B5B-4D5CE50EF3E4}"/>
          </ac:spMkLst>
        </pc:spChg>
        <pc:spChg chg="add mod">
          <ac:chgData name="Sohail Mohammad" userId="7bc9db5e73222f37" providerId="LiveId" clId="{3417B872-F2C4-4CC6-BDF6-73694F05C0F7}" dt="2022-11-06T20:34:26.871" v="1165" actId="1076"/>
          <ac:spMkLst>
            <pc:docMk/>
            <pc:sldMk cId="0" sldId="274"/>
            <ac:spMk id="11" creationId="{F14380F2-A157-2366-D089-C2D03AF1F115}"/>
          </ac:spMkLst>
        </pc:spChg>
        <pc:picChg chg="del">
          <ac:chgData name="Sohail Mohammad" userId="7bc9db5e73222f37" providerId="LiveId" clId="{3417B872-F2C4-4CC6-BDF6-73694F05C0F7}" dt="2022-11-06T20:28:43.170" v="1098" actId="478"/>
          <ac:picMkLst>
            <pc:docMk/>
            <pc:sldMk cId="0" sldId="274"/>
            <ac:picMk id="3" creationId="{00000000-0000-0000-0000-000000000000}"/>
          </ac:picMkLst>
        </pc:picChg>
        <pc:picChg chg="add del mod">
          <ac:chgData name="Sohail Mohammad" userId="7bc9db5e73222f37" providerId="LiveId" clId="{3417B872-F2C4-4CC6-BDF6-73694F05C0F7}" dt="2022-11-06T20:29:33.022" v="1107" actId="478"/>
          <ac:picMkLst>
            <pc:docMk/>
            <pc:sldMk cId="0" sldId="274"/>
            <ac:picMk id="4" creationId="{00000000-0000-0000-0000-000000000000}"/>
          </ac:picMkLst>
        </pc:picChg>
        <pc:picChg chg="del">
          <ac:chgData name="Sohail Mohammad" userId="7bc9db5e73222f37" providerId="LiveId" clId="{3417B872-F2C4-4CC6-BDF6-73694F05C0F7}" dt="2022-11-06T20:31:08.572" v="1123" actId="478"/>
          <ac:picMkLst>
            <pc:docMk/>
            <pc:sldMk cId="0" sldId="274"/>
            <ac:picMk id="5" creationId="{00000000-0000-0000-0000-000000000000}"/>
          </ac:picMkLst>
        </pc:picChg>
        <pc:picChg chg="del mod">
          <ac:chgData name="Sohail Mohammad" userId="7bc9db5e73222f37" providerId="LiveId" clId="{3417B872-F2C4-4CC6-BDF6-73694F05C0F7}" dt="2022-11-06T20:31:40.922" v="1131" actId="478"/>
          <ac:picMkLst>
            <pc:docMk/>
            <pc:sldMk cId="0" sldId="274"/>
            <ac:picMk id="6" creationId="{00000000-0000-0000-0000-000000000000}"/>
          </ac:picMkLst>
        </pc:picChg>
        <pc:picChg chg="add mod">
          <ac:chgData name="Sohail Mohammad" userId="7bc9db5e73222f37" providerId="LiveId" clId="{3417B872-F2C4-4CC6-BDF6-73694F05C0F7}" dt="2022-11-06T20:33:38.940" v="1154" actId="1076"/>
          <ac:picMkLst>
            <pc:docMk/>
            <pc:sldMk cId="0" sldId="274"/>
            <ac:picMk id="20482" creationId="{23110994-220A-94C6-8349-0ECF4E00E9E3}"/>
          </ac:picMkLst>
        </pc:picChg>
        <pc:picChg chg="add mod">
          <ac:chgData name="Sohail Mohammad" userId="7bc9db5e73222f37" providerId="LiveId" clId="{3417B872-F2C4-4CC6-BDF6-73694F05C0F7}" dt="2022-11-06T20:33:43.339" v="1155" actId="1076"/>
          <ac:picMkLst>
            <pc:docMk/>
            <pc:sldMk cId="0" sldId="274"/>
            <ac:picMk id="20484" creationId="{EE10A436-DF34-648C-4A55-E11317CBBEDA}"/>
          </ac:picMkLst>
        </pc:picChg>
        <pc:picChg chg="add mod">
          <ac:chgData name="Sohail Mohammad" userId="7bc9db5e73222f37" providerId="LiveId" clId="{3417B872-F2C4-4CC6-BDF6-73694F05C0F7}" dt="2022-11-06T20:33:45.512" v="1156" actId="1076"/>
          <ac:picMkLst>
            <pc:docMk/>
            <pc:sldMk cId="0" sldId="274"/>
            <ac:picMk id="20486" creationId="{961BE88F-3EE2-4F0B-D4AF-E1DC3A53FFBB}"/>
          </ac:picMkLst>
        </pc:picChg>
        <pc:picChg chg="add mod">
          <ac:chgData name="Sohail Mohammad" userId="7bc9db5e73222f37" providerId="LiveId" clId="{3417B872-F2C4-4CC6-BDF6-73694F05C0F7}" dt="2022-11-06T20:33:32.490" v="1152" actId="1076"/>
          <ac:picMkLst>
            <pc:docMk/>
            <pc:sldMk cId="0" sldId="274"/>
            <ac:picMk id="20488" creationId="{8A16BC34-F64A-AB17-5CC0-D9AA090CB928}"/>
          </ac:picMkLst>
        </pc:picChg>
        <pc:picChg chg="add mod">
          <ac:chgData name="Sohail Mohammad" userId="7bc9db5e73222f37" providerId="LiveId" clId="{3417B872-F2C4-4CC6-BDF6-73694F05C0F7}" dt="2022-11-06T20:33:36.130" v="1153" actId="1076"/>
          <ac:picMkLst>
            <pc:docMk/>
            <pc:sldMk cId="0" sldId="274"/>
            <ac:picMk id="20490" creationId="{14D06EA2-135A-DDD4-B544-50F5AB815B16}"/>
          </ac:picMkLst>
        </pc:picChg>
      </pc:sldChg>
      <pc:sldChg chg="addSp delSp modSp mod">
        <pc:chgData name="Sohail Mohammad" userId="7bc9db5e73222f37" providerId="LiveId" clId="{3417B872-F2C4-4CC6-BDF6-73694F05C0F7}" dt="2022-11-06T20:36:23.868" v="1186" actId="1076"/>
        <pc:sldMkLst>
          <pc:docMk/>
          <pc:sldMk cId="0" sldId="275"/>
        </pc:sldMkLst>
        <pc:spChg chg="del mod">
          <ac:chgData name="Sohail Mohammad" userId="7bc9db5e73222f37" providerId="LiveId" clId="{3417B872-F2C4-4CC6-BDF6-73694F05C0F7}" dt="2022-11-06T20:34:51.604" v="1167" actId="478"/>
          <ac:spMkLst>
            <pc:docMk/>
            <pc:sldMk cId="0" sldId="275"/>
            <ac:spMk id="2" creationId="{00000000-0000-0000-0000-000000000000}"/>
          </ac:spMkLst>
        </pc:spChg>
        <pc:spChg chg="add mod">
          <ac:chgData name="Sohail Mohammad" userId="7bc9db5e73222f37" providerId="LiveId" clId="{3417B872-F2C4-4CC6-BDF6-73694F05C0F7}" dt="2022-11-06T20:35:45.280" v="1178" actId="1036"/>
          <ac:spMkLst>
            <pc:docMk/>
            <pc:sldMk cId="0" sldId="275"/>
            <ac:spMk id="4" creationId="{2CF34BE7-DE53-D518-786F-8DCD95908E3C}"/>
          </ac:spMkLst>
        </pc:spChg>
        <pc:spChg chg="add mod">
          <ac:chgData name="Sohail Mohammad" userId="7bc9db5e73222f37" providerId="LiveId" clId="{3417B872-F2C4-4CC6-BDF6-73694F05C0F7}" dt="2022-11-06T20:36:23.868" v="1186" actId="1076"/>
          <ac:spMkLst>
            <pc:docMk/>
            <pc:sldMk cId="0" sldId="275"/>
            <ac:spMk id="6" creationId="{32EBCDB9-8935-34AD-731A-9B00A3A0BEF9}"/>
          </ac:spMkLst>
        </pc:spChg>
        <pc:spChg chg="del mod">
          <ac:chgData name="Sohail Mohammad" userId="7bc9db5e73222f37" providerId="LiveId" clId="{3417B872-F2C4-4CC6-BDF6-73694F05C0F7}" dt="2022-11-06T20:35:59.588" v="1180" actId="478"/>
          <ac:spMkLst>
            <pc:docMk/>
            <pc:sldMk cId="0" sldId="275"/>
            <ac:spMk id="19" creationId="{84C25003-9FD4-9A59-D75C-D71B1A6A407B}"/>
          </ac:spMkLst>
        </pc:spChg>
        <pc:picChg chg="mod">
          <ac:chgData name="Sohail Mohammad" userId="7bc9db5e73222f37" providerId="LiveId" clId="{3417B872-F2C4-4CC6-BDF6-73694F05C0F7}" dt="2022-11-06T20:36:07.084" v="1182" actId="14100"/>
          <ac:picMkLst>
            <pc:docMk/>
            <pc:sldMk cId="0" sldId="275"/>
            <ac:picMk id="13" creationId="{00000000-0000-0000-0000-000000000000}"/>
          </ac:picMkLst>
        </pc:picChg>
      </pc:sldChg>
      <pc:sldChg chg="modSp mod">
        <pc:chgData name="Sohail Mohammad" userId="7bc9db5e73222f37" providerId="LiveId" clId="{3417B872-F2C4-4CC6-BDF6-73694F05C0F7}" dt="2022-11-06T20:44:04.103" v="1224" actId="2711"/>
        <pc:sldMkLst>
          <pc:docMk/>
          <pc:sldMk cId="2334124270" sldId="278"/>
        </pc:sldMkLst>
        <pc:spChg chg="mod">
          <ac:chgData name="Sohail Mohammad" userId="7bc9db5e73222f37" providerId="LiveId" clId="{3417B872-F2C4-4CC6-BDF6-73694F05C0F7}" dt="2022-11-06T20:36:59.573" v="1189" actId="207"/>
          <ac:spMkLst>
            <pc:docMk/>
            <pc:sldMk cId="2334124270" sldId="278"/>
            <ac:spMk id="2" creationId="{883E30B8-D21E-8DB4-B3B8-F10CBD117CEE}"/>
          </ac:spMkLst>
        </pc:spChg>
        <pc:spChg chg="mod">
          <ac:chgData name="Sohail Mohammad" userId="7bc9db5e73222f37" providerId="LiveId" clId="{3417B872-F2C4-4CC6-BDF6-73694F05C0F7}" dt="2022-11-06T20:44:04.103" v="1224" actId="2711"/>
          <ac:spMkLst>
            <pc:docMk/>
            <pc:sldMk cId="2334124270" sldId="278"/>
            <ac:spMk id="4" creationId="{1EBF4E37-5C73-36FA-F8A5-5CD6A4797066}"/>
          </ac:spMkLst>
        </pc:spChg>
      </pc:sldChg>
      <pc:sldChg chg="modSp mod">
        <pc:chgData name="Sohail Mohammad" userId="7bc9db5e73222f37" providerId="LiveId" clId="{3417B872-F2C4-4CC6-BDF6-73694F05C0F7}" dt="2022-11-06T20:37:09.428" v="1190" actId="207"/>
        <pc:sldMkLst>
          <pc:docMk/>
          <pc:sldMk cId="308618940" sldId="282"/>
        </pc:sldMkLst>
        <pc:spChg chg="mod">
          <ac:chgData name="Sohail Mohammad" userId="7bc9db5e73222f37" providerId="LiveId" clId="{3417B872-F2C4-4CC6-BDF6-73694F05C0F7}" dt="2022-11-06T20:37:09.428" v="1190" actId="207"/>
          <ac:spMkLst>
            <pc:docMk/>
            <pc:sldMk cId="308618940" sldId="282"/>
            <ac:spMk id="4" creationId="{FEE25204-32FB-FE96-94B2-D4B94BB8B2D1}"/>
          </ac:spMkLst>
        </pc:spChg>
      </pc:sldChg>
      <pc:sldChg chg="modSp mod">
        <pc:chgData name="Sohail Mohammad" userId="7bc9db5e73222f37" providerId="LiveId" clId="{3417B872-F2C4-4CC6-BDF6-73694F05C0F7}" dt="2022-11-06T10:16:20.684" v="77" actId="20577"/>
        <pc:sldMkLst>
          <pc:docMk/>
          <pc:sldMk cId="1326732483" sldId="284"/>
        </pc:sldMkLst>
        <pc:spChg chg="mod">
          <ac:chgData name="Sohail Mohammad" userId="7bc9db5e73222f37" providerId="LiveId" clId="{3417B872-F2C4-4CC6-BDF6-73694F05C0F7}" dt="2022-11-06T10:12:28.762" v="72" actId="207"/>
          <ac:spMkLst>
            <pc:docMk/>
            <pc:sldMk cId="1326732483" sldId="284"/>
            <ac:spMk id="2" creationId="{AF331754-ADF6-C21F-8007-1E1DD2F2C51B}"/>
          </ac:spMkLst>
        </pc:spChg>
        <pc:spChg chg="mod">
          <ac:chgData name="Sohail Mohammad" userId="7bc9db5e73222f37" providerId="LiveId" clId="{3417B872-F2C4-4CC6-BDF6-73694F05C0F7}" dt="2022-11-06T10:16:20.684" v="77" actId="20577"/>
          <ac:spMkLst>
            <pc:docMk/>
            <pc:sldMk cId="1326732483" sldId="284"/>
            <ac:spMk id="3" creationId="{A2570BE6-5857-FFE3-C9C6-CD7BAADA22B4}"/>
          </ac:spMkLst>
        </pc:spChg>
      </pc:sldChg>
      <pc:sldChg chg="addSp delSp modSp mod">
        <pc:chgData name="Sohail Mohammad" userId="7bc9db5e73222f37" providerId="LiveId" clId="{3417B872-F2C4-4CC6-BDF6-73694F05C0F7}" dt="2022-11-06T18:45:43.250" v="672" actId="14100"/>
        <pc:sldMkLst>
          <pc:docMk/>
          <pc:sldMk cId="3826978892" sldId="285"/>
        </pc:sldMkLst>
        <pc:spChg chg="add mod">
          <ac:chgData name="Sohail Mohammad" userId="7bc9db5e73222f37" providerId="LiveId" clId="{3417B872-F2C4-4CC6-BDF6-73694F05C0F7}" dt="2022-11-06T16:27:04.226" v="275" actId="1076"/>
          <ac:spMkLst>
            <pc:docMk/>
            <pc:sldMk cId="3826978892" sldId="285"/>
            <ac:spMk id="3" creationId="{57F14A4A-4C0A-35BA-7760-DB819D0A1B4B}"/>
          </ac:spMkLst>
        </pc:spChg>
        <pc:spChg chg="del">
          <ac:chgData name="Sohail Mohammad" userId="7bc9db5e73222f37" providerId="LiveId" clId="{3417B872-F2C4-4CC6-BDF6-73694F05C0F7}" dt="2022-11-06T16:22:51.484" v="198" actId="478"/>
          <ac:spMkLst>
            <pc:docMk/>
            <pc:sldMk cId="3826978892" sldId="285"/>
            <ac:spMk id="4" creationId="{D904EE38-428E-9178-369C-A2ACEAE875D4}"/>
          </ac:spMkLst>
        </pc:spChg>
        <pc:spChg chg="add mod">
          <ac:chgData name="Sohail Mohammad" userId="7bc9db5e73222f37" providerId="LiveId" clId="{3417B872-F2C4-4CC6-BDF6-73694F05C0F7}" dt="2022-11-06T16:25:07.610" v="230" actId="14100"/>
          <ac:spMkLst>
            <pc:docMk/>
            <pc:sldMk cId="3826978892" sldId="285"/>
            <ac:spMk id="7" creationId="{AF63A744-674B-52E8-8842-FACEFA61D9BB}"/>
          </ac:spMkLst>
        </pc:spChg>
        <pc:spChg chg="mod">
          <ac:chgData name="Sohail Mohammad" userId="7bc9db5e73222f37" providerId="LiveId" clId="{3417B872-F2C4-4CC6-BDF6-73694F05C0F7}" dt="2022-11-06T16:25:24.433" v="232" actId="14100"/>
          <ac:spMkLst>
            <pc:docMk/>
            <pc:sldMk cId="3826978892" sldId="285"/>
            <ac:spMk id="8" creationId="{6A2649EF-9A83-17CD-71E2-D2F7383B03FD}"/>
          </ac:spMkLst>
        </pc:spChg>
        <pc:picChg chg="del mod">
          <ac:chgData name="Sohail Mohammad" userId="7bc9db5e73222f37" providerId="LiveId" clId="{3417B872-F2C4-4CC6-BDF6-73694F05C0F7}" dt="2022-11-06T18:45:24.822" v="668" actId="478"/>
          <ac:picMkLst>
            <pc:docMk/>
            <pc:sldMk cId="3826978892" sldId="285"/>
            <ac:picMk id="6" creationId="{42FB99DD-DF19-EF91-A4ED-D2606907FED5}"/>
          </ac:picMkLst>
        </pc:picChg>
        <pc:picChg chg="add mod">
          <ac:chgData name="Sohail Mohammad" userId="7bc9db5e73222f37" providerId="LiveId" clId="{3417B872-F2C4-4CC6-BDF6-73694F05C0F7}" dt="2022-11-06T18:45:43.250" v="672" actId="14100"/>
          <ac:picMkLst>
            <pc:docMk/>
            <pc:sldMk cId="3826978892" sldId="285"/>
            <ac:picMk id="7170" creationId="{FB573AFC-61B3-7BEE-97C4-C1D05D85EFA7}"/>
          </ac:picMkLst>
        </pc:picChg>
      </pc:sldChg>
      <pc:sldChg chg="addSp delSp modSp del mod">
        <pc:chgData name="Sohail Mohammad" userId="7bc9db5e73222f37" providerId="LiveId" clId="{3417B872-F2C4-4CC6-BDF6-73694F05C0F7}" dt="2022-11-06T18:46:57.758" v="673" actId="47"/>
        <pc:sldMkLst>
          <pc:docMk/>
          <pc:sldMk cId="109211096" sldId="286"/>
        </pc:sldMkLst>
        <pc:spChg chg="del mod">
          <ac:chgData name="Sohail Mohammad" userId="7bc9db5e73222f37" providerId="LiveId" clId="{3417B872-F2C4-4CC6-BDF6-73694F05C0F7}" dt="2022-11-06T16:27:09.444" v="277" actId="478"/>
          <ac:spMkLst>
            <pc:docMk/>
            <pc:sldMk cId="109211096" sldId="286"/>
            <ac:spMk id="2" creationId="{80CECE36-48FB-1BF7-1D53-015A4E4BD006}"/>
          </ac:spMkLst>
        </pc:spChg>
        <pc:spChg chg="add mod">
          <ac:chgData name="Sohail Mohammad" userId="7bc9db5e73222f37" providerId="LiveId" clId="{3417B872-F2C4-4CC6-BDF6-73694F05C0F7}" dt="2022-11-06T16:27:10.136" v="278"/>
          <ac:spMkLst>
            <pc:docMk/>
            <pc:sldMk cId="109211096" sldId="286"/>
            <ac:spMk id="3" creationId="{3DE2834B-53AF-1413-C6F7-DBFCB0495793}"/>
          </ac:spMkLst>
        </pc:spChg>
        <pc:picChg chg="mod">
          <ac:chgData name="Sohail Mohammad" userId="7bc9db5e73222f37" providerId="LiveId" clId="{3417B872-F2C4-4CC6-BDF6-73694F05C0F7}" dt="2022-11-06T16:27:13.297" v="279" actId="1076"/>
          <ac:picMkLst>
            <pc:docMk/>
            <pc:sldMk cId="109211096" sldId="286"/>
            <ac:picMk id="4" creationId="{47369B1C-6604-DBA3-E7F6-C576AB8EF45E}"/>
          </ac:picMkLst>
        </pc:picChg>
      </pc:sldChg>
      <pc:sldChg chg="addSp delSp modSp mod">
        <pc:chgData name="Sohail Mohammad" userId="7bc9db5e73222f37" providerId="LiveId" clId="{3417B872-F2C4-4CC6-BDF6-73694F05C0F7}" dt="2022-11-06T18:52:00.459" v="736" actId="1076"/>
        <pc:sldMkLst>
          <pc:docMk/>
          <pc:sldMk cId="222102745" sldId="287"/>
        </pc:sldMkLst>
        <pc:spChg chg="del mod">
          <ac:chgData name="Sohail Mohammad" userId="7bc9db5e73222f37" providerId="LiveId" clId="{3417B872-F2C4-4CC6-BDF6-73694F05C0F7}" dt="2022-11-06T16:27:23.324" v="281" actId="478"/>
          <ac:spMkLst>
            <pc:docMk/>
            <pc:sldMk cId="222102745" sldId="287"/>
            <ac:spMk id="2" creationId="{A2E3F8A3-50A4-80F0-4DE7-1265CCE77136}"/>
          </ac:spMkLst>
        </pc:spChg>
        <pc:spChg chg="add mod">
          <ac:chgData name="Sohail Mohammad" userId="7bc9db5e73222f37" providerId="LiveId" clId="{3417B872-F2C4-4CC6-BDF6-73694F05C0F7}" dt="2022-11-06T16:27:24.253" v="282"/>
          <ac:spMkLst>
            <pc:docMk/>
            <pc:sldMk cId="222102745" sldId="287"/>
            <ac:spMk id="3" creationId="{029AC37D-998B-44AB-5B0E-1BBE2364BFCB}"/>
          </ac:spMkLst>
        </pc:spChg>
        <pc:spChg chg="add mod">
          <ac:chgData name="Sohail Mohammad" userId="7bc9db5e73222f37" providerId="LiveId" clId="{3417B872-F2C4-4CC6-BDF6-73694F05C0F7}" dt="2022-11-06T18:52:00.459" v="736" actId="1076"/>
          <ac:spMkLst>
            <pc:docMk/>
            <pc:sldMk cId="222102745" sldId="287"/>
            <ac:spMk id="5" creationId="{2801C826-0E2A-1FF7-09D4-574C79E1F8AC}"/>
          </ac:spMkLst>
        </pc:spChg>
        <pc:picChg chg="del">
          <ac:chgData name="Sohail Mohammad" userId="7bc9db5e73222f37" providerId="LiveId" clId="{3417B872-F2C4-4CC6-BDF6-73694F05C0F7}" dt="2022-11-06T18:47:50.957" v="674" actId="478"/>
          <ac:picMkLst>
            <pc:docMk/>
            <pc:sldMk cId="222102745" sldId="287"/>
            <ac:picMk id="4" creationId="{471CB3DC-95A0-B7AD-B9A5-F156A49EA241}"/>
          </ac:picMkLst>
        </pc:picChg>
        <pc:picChg chg="add mod">
          <ac:chgData name="Sohail Mohammad" userId="7bc9db5e73222f37" providerId="LiveId" clId="{3417B872-F2C4-4CC6-BDF6-73694F05C0F7}" dt="2022-11-06T18:48:42.937" v="681" actId="1076"/>
          <ac:picMkLst>
            <pc:docMk/>
            <pc:sldMk cId="222102745" sldId="287"/>
            <ac:picMk id="8194" creationId="{D398EAC7-0B1F-271F-BD76-52E63E43415E}"/>
          </ac:picMkLst>
        </pc:picChg>
      </pc:sldChg>
      <pc:sldChg chg="addSp delSp modSp del mod">
        <pc:chgData name="Sohail Mohammad" userId="7bc9db5e73222f37" providerId="LiveId" clId="{3417B872-F2C4-4CC6-BDF6-73694F05C0F7}" dt="2022-11-06T18:48:20.752" v="679" actId="47"/>
        <pc:sldMkLst>
          <pc:docMk/>
          <pc:sldMk cId="2940096138" sldId="288"/>
        </pc:sldMkLst>
        <pc:spChg chg="del mod">
          <ac:chgData name="Sohail Mohammad" userId="7bc9db5e73222f37" providerId="LiveId" clId="{3417B872-F2C4-4CC6-BDF6-73694F05C0F7}" dt="2022-11-06T16:27:33.043" v="284" actId="478"/>
          <ac:spMkLst>
            <pc:docMk/>
            <pc:sldMk cId="2940096138" sldId="288"/>
            <ac:spMk id="2" creationId="{90D08102-5469-0650-6531-7280E93D0177}"/>
          </ac:spMkLst>
        </pc:spChg>
        <pc:spChg chg="add mod">
          <ac:chgData name="Sohail Mohammad" userId="7bc9db5e73222f37" providerId="LiveId" clId="{3417B872-F2C4-4CC6-BDF6-73694F05C0F7}" dt="2022-11-06T16:27:33.887" v="285"/>
          <ac:spMkLst>
            <pc:docMk/>
            <pc:sldMk cId="2940096138" sldId="288"/>
            <ac:spMk id="3" creationId="{6E358B54-FE3E-72CA-4A6C-FA9E950DE861}"/>
          </ac:spMkLst>
        </pc:spChg>
      </pc:sldChg>
      <pc:sldChg chg="addSp delSp modSp mod">
        <pc:chgData name="Sohail Mohammad" userId="7bc9db5e73222f37" providerId="LiveId" clId="{3417B872-F2C4-4CC6-BDF6-73694F05C0F7}" dt="2022-11-06T18:17:00.671" v="585" actId="1036"/>
        <pc:sldMkLst>
          <pc:docMk/>
          <pc:sldMk cId="664602901" sldId="289"/>
        </pc:sldMkLst>
        <pc:spChg chg="del mod">
          <ac:chgData name="Sohail Mohammad" userId="7bc9db5e73222f37" providerId="LiveId" clId="{3417B872-F2C4-4CC6-BDF6-73694F05C0F7}" dt="2022-11-06T16:27:50.225" v="287" actId="478"/>
          <ac:spMkLst>
            <pc:docMk/>
            <pc:sldMk cId="664602901" sldId="289"/>
            <ac:spMk id="3" creationId="{6F3572DE-3A8F-E25D-E3B4-1D2D9462679B}"/>
          </ac:spMkLst>
        </pc:spChg>
        <pc:spChg chg="add mod">
          <ac:chgData name="Sohail Mohammad" userId="7bc9db5e73222f37" providerId="LiveId" clId="{3417B872-F2C4-4CC6-BDF6-73694F05C0F7}" dt="2022-11-06T16:27:50.935" v="288"/>
          <ac:spMkLst>
            <pc:docMk/>
            <pc:sldMk cId="664602901" sldId="289"/>
            <ac:spMk id="4" creationId="{825D2F96-AFB7-1FC5-B8A9-7DBC62ECE5E5}"/>
          </ac:spMkLst>
        </pc:spChg>
        <pc:spChg chg="add mod">
          <ac:chgData name="Sohail Mohammad" userId="7bc9db5e73222f37" providerId="LiveId" clId="{3417B872-F2C4-4CC6-BDF6-73694F05C0F7}" dt="2022-11-06T18:17:00.671" v="585" actId="1036"/>
          <ac:spMkLst>
            <pc:docMk/>
            <pc:sldMk cId="664602901" sldId="289"/>
            <ac:spMk id="6" creationId="{2873617B-A46B-EA4B-FC8A-59CFE85C5723}"/>
          </ac:spMkLst>
        </pc:spChg>
        <pc:picChg chg="add del">
          <ac:chgData name="Sohail Mohammad" userId="7bc9db5e73222f37" providerId="LiveId" clId="{3417B872-F2C4-4CC6-BDF6-73694F05C0F7}" dt="2022-11-06T18:13:32.049" v="569" actId="478"/>
          <ac:picMkLst>
            <pc:docMk/>
            <pc:sldMk cId="664602901" sldId="289"/>
            <ac:picMk id="2" creationId="{971DE039-1C74-80C9-BA6A-2EFB098C6FC0}"/>
          </ac:picMkLst>
        </pc:picChg>
        <pc:picChg chg="add del">
          <ac:chgData name="Sohail Mohammad" userId="7bc9db5e73222f37" providerId="LiveId" clId="{3417B872-F2C4-4CC6-BDF6-73694F05C0F7}" dt="2022-11-06T18:13:25.177" v="567"/>
          <ac:picMkLst>
            <pc:docMk/>
            <pc:sldMk cId="664602901" sldId="289"/>
            <ac:picMk id="4098" creationId="{0C7882A4-58AE-428B-F463-E8AA016ED323}"/>
          </ac:picMkLst>
        </pc:picChg>
        <pc:picChg chg="add mod">
          <ac:chgData name="Sohail Mohammad" userId="7bc9db5e73222f37" providerId="LiveId" clId="{3417B872-F2C4-4CC6-BDF6-73694F05C0F7}" dt="2022-11-06T18:13:44.628" v="573" actId="14100"/>
          <ac:picMkLst>
            <pc:docMk/>
            <pc:sldMk cId="664602901" sldId="289"/>
            <ac:picMk id="4100" creationId="{C95B6EB1-401C-1CFD-C39C-4F3DA83792E1}"/>
          </ac:picMkLst>
        </pc:picChg>
      </pc:sldChg>
      <pc:sldChg chg="addSp delSp modSp mod">
        <pc:chgData name="Sohail Mohammad" userId="7bc9db5e73222f37" providerId="LiveId" clId="{3417B872-F2C4-4CC6-BDF6-73694F05C0F7}" dt="2022-11-06T18:20:19.563" v="598" actId="1036"/>
        <pc:sldMkLst>
          <pc:docMk/>
          <pc:sldMk cId="559335676" sldId="290"/>
        </pc:sldMkLst>
        <pc:spChg chg="add mod">
          <ac:chgData name="Sohail Mohammad" userId="7bc9db5e73222f37" providerId="LiveId" clId="{3417B872-F2C4-4CC6-BDF6-73694F05C0F7}" dt="2022-11-06T18:20:08.525" v="596"/>
          <ac:spMkLst>
            <pc:docMk/>
            <pc:sldMk cId="559335676" sldId="290"/>
            <ac:spMk id="2" creationId="{C095A273-23BD-82DD-5653-64799DC0EAFA}"/>
          </ac:spMkLst>
        </pc:spChg>
        <pc:spChg chg="mod">
          <ac:chgData name="Sohail Mohammad" userId="7bc9db5e73222f37" providerId="LiveId" clId="{3417B872-F2C4-4CC6-BDF6-73694F05C0F7}" dt="2022-11-06T18:20:11.084" v="597" actId="20577"/>
          <ac:spMkLst>
            <pc:docMk/>
            <pc:sldMk cId="559335676" sldId="290"/>
            <ac:spMk id="3" creationId="{60688F8E-CFD3-EC3B-9FA0-BC7D75C60876}"/>
          </ac:spMkLst>
        </pc:spChg>
        <pc:grpChg chg="add del mod">
          <ac:chgData name="Sohail Mohammad" userId="7bc9db5e73222f37" providerId="LiveId" clId="{3417B872-F2C4-4CC6-BDF6-73694F05C0F7}" dt="2022-11-06T18:18:02.905" v="592" actId="478"/>
          <ac:grpSpMkLst>
            <pc:docMk/>
            <pc:sldMk cId="559335676" sldId="290"/>
            <ac:grpSpMk id="4" creationId="{0DABABC0-8C47-9EFF-4FAB-697CE5576D1A}"/>
          </ac:grpSpMkLst>
        </pc:grpChg>
        <pc:picChg chg="add del mod">
          <ac:chgData name="Sohail Mohammad" userId="7bc9db5e73222f37" providerId="LiveId" clId="{3417B872-F2C4-4CC6-BDF6-73694F05C0F7}" dt="2022-11-06T18:17:52.040" v="590"/>
          <ac:picMkLst>
            <pc:docMk/>
            <pc:sldMk cId="559335676" sldId="290"/>
            <ac:picMk id="5122" creationId="{9E755821-52AB-088F-8F45-2ACC2CCEDDE8}"/>
          </ac:picMkLst>
        </pc:picChg>
        <pc:picChg chg="add mod">
          <ac:chgData name="Sohail Mohammad" userId="7bc9db5e73222f37" providerId="LiveId" clId="{3417B872-F2C4-4CC6-BDF6-73694F05C0F7}" dt="2022-11-06T18:20:19.563" v="598" actId="1036"/>
          <ac:picMkLst>
            <pc:docMk/>
            <pc:sldMk cId="559335676" sldId="290"/>
            <ac:picMk id="5124" creationId="{277A177E-A815-AA7C-EFA6-2DC1466C0C2B}"/>
          </ac:picMkLst>
        </pc:picChg>
      </pc:sldChg>
      <pc:sldChg chg="addSp delSp modSp mod">
        <pc:chgData name="Sohail Mohammad" userId="7bc9db5e73222f37" providerId="LiveId" clId="{3417B872-F2C4-4CC6-BDF6-73694F05C0F7}" dt="2022-11-06T19:58:07.366" v="1016"/>
        <pc:sldMkLst>
          <pc:docMk/>
          <pc:sldMk cId="2559213849" sldId="291"/>
        </pc:sldMkLst>
        <pc:spChg chg="del mod">
          <ac:chgData name="Sohail Mohammad" userId="7bc9db5e73222f37" providerId="LiveId" clId="{3417B872-F2C4-4CC6-BDF6-73694F05C0F7}" dt="2022-11-06T17:47:02.382" v="355" actId="478"/>
          <ac:spMkLst>
            <pc:docMk/>
            <pc:sldMk cId="2559213849" sldId="291"/>
            <ac:spMk id="2" creationId="{A377D40D-FF4A-A54B-B55E-4231B0752F63}"/>
          </ac:spMkLst>
        </pc:spChg>
        <pc:spChg chg="add del mod">
          <ac:chgData name="Sohail Mohammad" userId="7bc9db5e73222f37" providerId="LiveId" clId="{3417B872-F2C4-4CC6-BDF6-73694F05C0F7}" dt="2022-11-06T19:58:06.755" v="1015" actId="478"/>
          <ac:spMkLst>
            <pc:docMk/>
            <pc:sldMk cId="2559213849" sldId="291"/>
            <ac:spMk id="3" creationId="{33BD09EC-5D31-2FAE-BF7C-B76B907CA72B}"/>
          </ac:spMkLst>
        </pc:spChg>
        <pc:spChg chg="add mod">
          <ac:chgData name="Sohail Mohammad" userId="7bc9db5e73222f37" providerId="LiveId" clId="{3417B872-F2C4-4CC6-BDF6-73694F05C0F7}" dt="2022-11-06T19:12:33.921" v="841" actId="1076"/>
          <ac:spMkLst>
            <pc:docMk/>
            <pc:sldMk cId="2559213849" sldId="291"/>
            <ac:spMk id="5" creationId="{F1F388B1-B24D-60BC-BD35-630F27E3755C}"/>
          </ac:spMkLst>
        </pc:spChg>
        <pc:spChg chg="add mod">
          <ac:chgData name="Sohail Mohammad" userId="7bc9db5e73222f37" providerId="LiveId" clId="{3417B872-F2C4-4CC6-BDF6-73694F05C0F7}" dt="2022-11-06T19:58:07.366" v="1016"/>
          <ac:spMkLst>
            <pc:docMk/>
            <pc:sldMk cId="2559213849" sldId="291"/>
            <ac:spMk id="6" creationId="{8DFFC5AB-BB91-B5AD-212B-6AFDD6B80A7D}"/>
          </ac:spMkLst>
        </pc:spChg>
        <pc:picChg chg="del mod">
          <ac:chgData name="Sohail Mohammad" userId="7bc9db5e73222f37" providerId="LiveId" clId="{3417B872-F2C4-4CC6-BDF6-73694F05C0F7}" dt="2022-11-06T19:10:43.524" v="822" actId="478"/>
          <ac:picMkLst>
            <pc:docMk/>
            <pc:sldMk cId="2559213849" sldId="291"/>
            <ac:picMk id="4098" creationId="{6708A600-6D5A-E012-3CFB-2E5B926718AA}"/>
          </ac:picMkLst>
        </pc:picChg>
        <pc:picChg chg="del mod">
          <ac:chgData name="Sohail Mohammad" userId="7bc9db5e73222f37" providerId="LiveId" clId="{3417B872-F2C4-4CC6-BDF6-73694F05C0F7}" dt="2022-11-06T19:11:01.090" v="827" actId="478"/>
          <ac:picMkLst>
            <pc:docMk/>
            <pc:sldMk cId="2559213849" sldId="291"/>
            <ac:picMk id="4100" creationId="{188E7BD0-ADBA-64DC-E1EE-EBB7E2106C2E}"/>
          </ac:picMkLst>
        </pc:picChg>
        <pc:picChg chg="del mod">
          <ac:chgData name="Sohail Mohammad" userId="7bc9db5e73222f37" providerId="LiveId" clId="{3417B872-F2C4-4CC6-BDF6-73694F05C0F7}" dt="2022-11-06T19:11:34.486" v="833" actId="478"/>
          <ac:picMkLst>
            <pc:docMk/>
            <pc:sldMk cId="2559213849" sldId="291"/>
            <ac:picMk id="4102" creationId="{58F1D838-7D7C-226B-397B-C2FC27C46582}"/>
          </ac:picMkLst>
        </pc:picChg>
        <pc:picChg chg="add mod">
          <ac:chgData name="Sohail Mohammad" userId="7bc9db5e73222f37" providerId="LiveId" clId="{3417B872-F2C4-4CC6-BDF6-73694F05C0F7}" dt="2022-11-06T19:10:58.087" v="826" actId="14100"/>
          <ac:picMkLst>
            <pc:docMk/>
            <pc:sldMk cId="2559213849" sldId="291"/>
            <ac:picMk id="12290" creationId="{241DDAFC-E09E-0138-3952-72DEBD6A121D}"/>
          </ac:picMkLst>
        </pc:picChg>
        <pc:picChg chg="add mod">
          <ac:chgData name="Sohail Mohammad" userId="7bc9db5e73222f37" providerId="LiveId" clId="{3417B872-F2C4-4CC6-BDF6-73694F05C0F7}" dt="2022-11-06T19:11:30.742" v="832" actId="14100"/>
          <ac:picMkLst>
            <pc:docMk/>
            <pc:sldMk cId="2559213849" sldId="291"/>
            <ac:picMk id="12292" creationId="{32C332F2-F88C-0EE6-C47F-93C411743DE9}"/>
          </ac:picMkLst>
        </pc:picChg>
        <pc:picChg chg="add mod">
          <ac:chgData name="Sohail Mohammad" userId="7bc9db5e73222f37" providerId="LiveId" clId="{3417B872-F2C4-4CC6-BDF6-73694F05C0F7}" dt="2022-11-06T19:12:25.506" v="840" actId="1076"/>
          <ac:picMkLst>
            <pc:docMk/>
            <pc:sldMk cId="2559213849" sldId="291"/>
            <ac:picMk id="12294" creationId="{118EA82B-9F33-B9B6-E876-149324765191}"/>
          </ac:picMkLst>
        </pc:picChg>
      </pc:sldChg>
      <pc:sldChg chg="addSp delSp modSp mod">
        <pc:chgData name="Sohail Mohammad" userId="7bc9db5e73222f37" providerId="LiveId" clId="{3417B872-F2C4-4CC6-BDF6-73694F05C0F7}" dt="2022-11-06T19:58:00.635" v="1014"/>
        <pc:sldMkLst>
          <pc:docMk/>
          <pc:sldMk cId="522409251" sldId="292"/>
        </pc:sldMkLst>
        <pc:spChg chg="del mod">
          <ac:chgData name="Sohail Mohammad" userId="7bc9db5e73222f37" providerId="LiveId" clId="{3417B872-F2C4-4CC6-BDF6-73694F05C0F7}" dt="2022-11-06T17:48:51.211" v="385" actId="478"/>
          <ac:spMkLst>
            <pc:docMk/>
            <pc:sldMk cId="522409251" sldId="292"/>
            <ac:spMk id="2" creationId="{F5FDA075-8B2F-0748-1BE1-8FC8BE50676A}"/>
          </ac:spMkLst>
        </pc:spChg>
        <pc:spChg chg="add del mod">
          <ac:chgData name="Sohail Mohammad" userId="7bc9db5e73222f37" providerId="LiveId" clId="{3417B872-F2C4-4CC6-BDF6-73694F05C0F7}" dt="2022-11-06T19:57:59.965" v="1013" actId="478"/>
          <ac:spMkLst>
            <pc:docMk/>
            <pc:sldMk cId="522409251" sldId="292"/>
            <ac:spMk id="3" creationId="{38363769-7830-6AA5-201B-F326F3BD53A8}"/>
          </ac:spMkLst>
        </pc:spChg>
        <pc:spChg chg="add mod">
          <ac:chgData name="Sohail Mohammad" userId="7bc9db5e73222f37" providerId="LiveId" clId="{3417B872-F2C4-4CC6-BDF6-73694F05C0F7}" dt="2022-11-06T17:49:12.046" v="394" actId="14100"/>
          <ac:spMkLst>
            <pc:docMk/>
            <pc:sldMk cId="522409251" sldId="292"/>
            <ac:spMk id="5" creationId="{2604BA13-3BF0-1AB5-FE55-427E4AD4185D}"/>
          </ac:spMkLst>
        </pc:spChg>
        <pc:spChg chg="add mod">
          <ac:chgData name="Sohail Mohammad" userId="7bc9db5e73222f37" providerId="LiveId" clId="{3417B872-F2C4-4CC6-BDF6-73694F05C0F7}" dt="2022-11-06T19:58:00.635" v="1014"/>
          <ac:spMkLst>
            <pc:docMk/>
            <pc:sldMk cId="522409251" sldId="292"/>
            <ac:spMk id="6" creationId="{1AA9DF3A-1BA9-E945-193E-249F0AF0C023}"/>
          </ac:spMkLst>
        </pc:spChg>
        <pc:picChg chg="del mod">
          <ac:chgData name="Sohail Mohammad" userId="7bc9db5e73222f37" providerId="LiveId" clId="{3417B872-F2C4-4CC6-BDF6-73694F05C0F7}" dt="2022-11-06T19:13:12.728" v="842" actId="478"/>
          <ac:picMkLst>
            <pc:docMk/>
            <pc:sldMk cId="522409251" sldId="292"/>
            <ac:picMk id="6146" creationId="{1535C904-5575-C214-EB73-5E7DC87508E4}"/>
          </ac:picMkLst>
        </pc:picChg>
        <pc:picChg chg="del mod">
          <ac:chgData name="Sohail Mohammad" userId="7bc9db5e73222f37" providerId="LiveId" clId="{3417B872-F2C4-4CC6-BDF6-73694F05C0F7}" dt="2022-11-06T19:13:40.452" v="851" actId="478"/>
          <ac:picMkLst>
            <pc:docMk/>
            <pc:sldMk cId="522409251" sldId="292"/>
            <ac:picMk id="6148" creationId="{76282B77-4F4E-2DD8-9238-1F4044882D45}"/>
          </ac:picMkLst>
        </pc:picChg>
        <pc:picChg chg="del mod">
          <ac:chgData name="Sohail Mohammad" userId="7bc9db5e73222f37" providerId="LiveId" clId="{3417B872-F2C4-4CC6-BDF6-73694F05C0F7}" dt="2022-11-06T19:14:12.807" v="859" actId="478"/>
          <ac:picMkLst>
            <pc:docMk/>
            <pc:sldMk cId="522409251" sldId="292"/>
            <ac:picMk id="6150" creationId="{DB560589-A4B9-3D1D-B9E2-FCC7AF23599F}"/>
          </ac:picMkLst>
        </pc:picChg>
        <pc:picChg chg="add mod">
          <ac:chgData name="Sohail Mohammad" userId="7bc9db5e73222f37" providerId="LiveId" clId="{3417B872-F2C4-4CC6-BDF6-73694F05C0F7}" dt="2022-11-06T19:13:36.955" v="849" actId="1076"/>
          <ac:picMkLst>
            <pc:docMk/>
            <pc:sldMk cId="522409251" sldId="292"/>
            <ac:picMk id="13314" creationId="{2A714256-19BF-8662-656E-AB2F12A0516E}"/>
          </ac:picMkLst>
        </pc:picChg>
        <pc:picChg chg="add mod">
          <ac:chgData name="Sohail Mohammad" userId="7bc9db5e73222f37" providerId="LiveId" clId="{3417B872-F2C4-4CC6-BDF6-73694F05C0F7}" dt="2022-11-06T19:14:07.768" v="858" actId="1076"/>
          <ac:picMkLst>
            <pc:docMk/>
            <pc:sldMk cId="522409251" sldId="292"/>
            <ac:picMk id="13316" creationId="{78CD3272-2F88-99B7-9B55-D96A0957A5AC}"/>
          </ac:picMkLst>
        </pc:picChg>
        <pc:picChg chg="add mod">
          <ac:chgData name="Sohail Mohammad" userId="7bc9db5e73222f37" providerId="LiveId" clId="{3417B872-F2C4-4CC6-BDF6-73694F05C0F7}" dt="2022-11-06T19:15:00.512" v="863" actId="1076"/>
          <ac:picMkLst>
            <pc:docMk/>
            <pc:sldMk cId="522409251" sldId="292"/>
            <ac:picMk id="13318" creationId="{3A31093C-2CAB-CBC9-FEB9-402826CDE90B}"/>
          </ac:picMkLst>
        </pc:picChg>
      </pc:sldChg>
      <pc:sldChg chg="addSp delSp modSp mod">
        <pc:chgData name="Sohail Mohammad" userId="7bc9db5e73222f37" providerId="LiveId" clId="{3417B872-F2C4-4CC6-BDF6-73694F05C0F7}" dt="2022-11-06T19:57:49.200" v="1012" actId="1076"/>
        <pc:sldMkLst>
          <pc:docMk/>
          <pc:sldMk cId="3846033675" sldId="293"/>
        </pc:sldMkLst>
        <pc:spChg chg="del mod">
          <ac:chgData name="Sohail Mohammad" userId="7bc9db5e73222f37" providerId="LiveId" clId="{3417B872-F2C4-4CC6-BDF6-73694F05C0F7}" dt="2022-11-06T17:49:47.250" v="401" actId="478"/>
          <ac:spMkLst>
            <pc:docMk/>
            <pc:sldMk cId="3846033675" sldId="293"/>
            <ac:spMk id="2" creationId="{1CFC93B2-8803-9B25-AE49-8FE53CBEEF72}"/>
          </ac:spMkLst>
        </pc:spChg>
        <pc:spChg chg="add mod">
          <ac:chgData name="Sohail Mohammad" userId="7bc9db5e73222f37" providerId="LiveId" clId="{3417B872-F2C4-4CC6-BDF6-73694F05C0F7}" dt="2022-11-06T17:50:19.174" v="411" actId="403"/>
          <ac:spMkLst>
            <pc:docMk/>
            <pc:sldMk cId="3846033675" sldId="293"/>
            <ac:spMk id="4" creationId="{76B8F6F7-156A-32BF-21D4-0C4179EB0916}"/>
          </ac:spMkLst>
        </pc:spChg>
        <pc:spChg chg="add del mod">
          <ac:chgData name="Sohail Mohammad" userId="7bc9db5e73222f37" providerId="LiveId" clId="{3417B872-F2C4-4CC6-BDF6-73694F05C0F7}" dt="2022-11-06T19:57:44.722" v="1010" actId="478"/>
          <ac:spMkLst>
            <pc:docMk/>
            <pc:sldMk cId="3846033675" sldId="293"/>
            <ac:spMk id="5" creationId="{C19391CB-1133-849C-DE06-F3C52535276E}"/>
          </ac:spMkLst>
        </pc:spChg>
        <pc:spChg chg="add mod">
          <ac:chgData name="Sohail Mohammad" userId="7bc9db5e73222f37" providerId="LiveId" clId="{3417B872-F2C4-4CC6-BDF6-73694F05C0F7}" dt="2022-11-06T19:57:49.200" v="1012" actId="1076"/>
          <ac:spMkLst>
            <pc:docMk/>
            <pc:sldMk cId="3846033675" sldId="293"/>
            <ac:spMk id="6" creationId="{85E159A8-FE4C-2855-C827-A90C893BED78}"/>
          </ac:spMkLst>
        </pc:spChg>
        <pc:picChg chg="del mod">
          <ac:chgData name="Sohail Mohammad" userId="7bc9db5e73222f37" providerId="LiveId" clId="{3417B872-F2C4-4CC6-BDF6-73694F05C0F7}" dt="2022-11-06T19:15:21.495" v="864" actId="478"/>
          <ac:picMkLst>
            <pc:docMk/>
            <pc:sldMk cId="3846033675" sldId="293"/>
            <ac:picMk id="7170" creationId="{5DFB42B2-DEB7-40A7-8B94-5BF3EA106FB2}"/>
          </ac:picMkLst>
        </pc:picChg>
        <pc:picChg chg="del mod">
          <ac:chgData name="Sohail Mohammad" userId="7bc9db5e73222f37" providerId="LiveId" clId="{3417B872-F2C4-4CC6-BDF6-73694F05C0F7}" dt="2022-11-06T19:16:03.080" v="872" actId="478"/>
          <ac:picMkLst>
            <pc:docMk/>
            <pc:sldMk cId="3846033675" sldId="293"/>
            <ac:picMk id="7172" creationId="{2914D708-AB60-21D2-294A-942A7CA87EA5}"/>
          </ac:picMkLst>
        </pc:picChg>
        <pc:picChg chg="del mod">
          <ac:chgData name="Sohail Mohammad" userId="7bc9db5e73222f37" providerId="LiveId" clId="{3417B872-F2C4-4CC6-BDF6-73694F05C0F7}" dt="2022-11-06T19:16:48.554" v="878" actId="478"/>
          <ac:picMkLst>
            <pc:docMk/>
            <pc:sldMk cId="3846033675" sldId="293"/>
            <ac:picMk id="7174" creationId="{557610E0-2778-0B10-D980-4AEFDBCE848C}"/>
          </ac:picMkLst>
        </pc:picChg>
        <pc:picChg chg="add del">
          <ac:chgData name="Sohail Mohammad" userId="7bc9db5e73222f37" providerId="LiveId" clId="{3417B872-F2C4-4CC6-BDF6-73694F05C0F7}" dt="2022-11-06T19:15:39.121" v="866"/>
          <ac:picMkLst>
            <pc:docMk/>
            <pc:sldMk cId="3846033675" sldId="293"/>
            <ac:picMk id="14338" creationId="{CE603083-B28A-C89D-3EC5-96D3715E57F9}"/>
          </ac:picMkLst>
        </pc:picChg>
        <pc:picChg chg="add mod">
          <ac:chgData name="Sohail Mohammad" userId="7bc9db5e73222f37" providerId="LiveId" clId="{3417B872-F2C4-4CC6-BDF6-73694F05C0F7}" dt="2022-11-06T19:16:00.593" v="871" actId="14100"/>
          <ac:picMkLst>
            <pc:docMk/>
            <pc:sldMk cId="3846033675" sldId="293"/>
            <ac:picMk id="14340" creationId="{54B6AF94-FA73-74E9-BC76-E002E0F03A06}"/>
          </ac:picMkLst>
        </pc:picChg>
        <pc:picChg chg="add mod">
          <ac:chgData name="Sohail Mohammad" userId="7bc9db5e73222f37" providerId="LiveId" clId="{3417B872-F2C4-4CC6-BDF6-73694F05C0F7}" dt="2022-11-06T19:16:43.350" v="876" actId="1076"/>
          <ac:picMkLst>
            <pc:docMk/>
            <pc:sldMk cId="3846033675" sldId="293"/>
            <ac:picMk id="14342" creationId="{656C33F1-7BBA-E349-11E1-666750440478}"/>
          </ac:picMkLst>
        </pc:picChg>
        <pc:picChg chg="add mod">
          <ac:chgData name="Sohail Mohammad" userId="7bc9db5e73222f37" providerId="LiveId" clId="{3417B872-F2C4-4CC6-BDF6-73694F05C0F7}" dt="2022-11-06T19:17:21.890" v="883" actId="14100"/>
          <ac:picMkLst>
            <pc:docMk/>
            <pc:sldMk cId="3846033675" sldId="293"/>
            <ac:picMk id="14344" creationId="{F14C30E3-8FEB-A080-2CE3-C77923646D5A}"/>
          </ac:picMkLst>
        </pc:picChg>
      </pc:sldChg>
      <pc:sldChg chg="addSp delSp modSp mod">
        <pc:chgData name="Sohail Mohammad" userId="7bc9db5e73222f37" providerId="LiveId" clId="{3417B872-F2C4-4CC6-BDF6-73694F05C0F7}" dt="2022-11-06T19:57:16.007" v="1005" actId="207"/>
        <pc:sldMkLst>
          <pc:docMk/>
          <pc:sldMk cId="4281871900" sldId="294"/>
        </pc:sldMkLst>
        <pc:spChg chg="del mod">
          <ac:chgData name="Sohail Mohammad" userId="7bc9db5e73222f37" providerId="LiveId" clId="{3417B872-F2C4-4CC6-BDF6-73694F05C0F7}" dt="2022-11-06T17:50:35.472" v="413" actId="478"/>
          <ac:spMkLst>
            <pc:docMk/>
            <pc:sldMk cId="4281871900" sldId="294"/>
            <ac:spMk id="2" creationId="{2E544CE7-7598-6544-91DB-CE872C04FBA9}"/>
          </ac:spMkLst>
        </pc:spChg>
        <pc:spChg chg="add mod">
          <ac:chgData name="Sohail Mohammad" userId="7bc9db5e73222f37" providerId="LiveId" clId="{3417B872-F2C4-4CC6-BDF6-73694F05C0F7}" dt="2022-11-06T17:51:03.180" v="425" actId="14100"/>
          <ac:spMkLst>
            <pc:docMk/>
            <pc:sldMk cId="4281871900" sldId="294"/>
            <ac:spMk id="4" creationId="{8BA8E714-9897-15AF-D4ED-4569B5A83E89}"/>
          </ac:spMkLst>
        </pc:spChg>
        <pc:spChg chg="add mod">
          <ac:chgData name="Sohail Mohammad" userId="7bc9db5e73222f37" providerId="LiveId" clId="{3417B872-F2C4-4CC6-BDF6-73694F05C0F7}" dt="2022-11-06T19:57:16.007" v="1005" actId="207"/>
          <ac:spMkLst>
            <pc:docMk/>
            <pc:sldMk cId="4281871900" sldId="294"/>
            <ac:spMk id="5" creationId="{01BB055B-C578-6900-F4F3-E811E091D2CE}"/>
          </ac:spMkLst>
        </pc:spChg>
        <pc:spChg chg="add del mod">
          <ac:chgData name="Sohail Mohammad" userId="7bc9db5e73222f37" providerId="LiveId" clId="{3417B872-F2C4-4CC6-BDF6-73694F05C0F7}" dt="2022-11-06T19:20:16.340" v="904"/>
          <ac:spMkLst>
            <pc:docMk/>
            <pc:sldMk cId="4281871900" sldId="294"/>
            <ac:spMk id="7" creationId="{14809C29-D7D6-A4E5-40DD-F16D36B2A041}"/>
          </ac:spMkLst>
        </pc:spChg>
        <pc:picChg chg="add mod">
          <ac:chgData name="Sohail Mohammad" userId="7bc9db5e73222f37" providerId="LiveId" clId="{3417B872-F2C4-4CC6-BDF6-73694F05C0F7}" dt="2022-11-06T18:58:57.889" v="797" actId="1076"/>
          <ac:picMkLst>
            <pc:docMk/>
            <pc:sldMk cId="4281871900" sldId="294"/>
            <ac:picMk id="6" creationId="{05945FAD-8F92-68E1-0842-6946249ECBDC}"/>
          </ac:picMkLst>
        </pc:picChg>
        <pc:picChg chg="del mod">
          <ac:chgData name="Sohail Mohammad" userId="7bc9db5e73222f37" providerId="LiveId" clId="{3417B872-F2C4-4CC6-BDF6-73694F05C0F7}" dt="2022-11-06T19:20:56.692" v="911" actId="478"/>
          <ac:picMkLst>
            <pc:docMk/>
            <pc:sldMk cId="4281871900" sldId="294"/>
            <ac:picMk id="8194" creationId="{B8D9F16A-6796-7CB0-0926-EB5A79502928}"/>
          </ac:picMkLst>
        </pc:picChg>
        <pc:picChg chg="del mod">
          <ac:chgData name="Sohail Mohammad" userId="7bc9db5e73222f37" providerId="LiveId" clId="{3417B872-F2C4-4CC6-BDF6-73694F05C0F7}" dt="2022-11-06T18:58:41.320" v="794" actId="478"/>
          <ac:picMkLst>
            <pc:docMk/>
            <pc:sldMk cId="4281871900" sldId="294"/>
            <ac:picMk id="8196" creationId="{6FC42460-9A02-537A-443C-843BA1DD0285}"/>
          </ac:picMkLst>
        </pc:picChg>
        <pc:picChg chg="del mod">
          <ac:chgData name="Sohail Mohammad" userId="7bc9db5e73222f37" providerId="LiveId" clId="{3417B872-F2C4-4CC6-BDF6-73694F05C0F7}" dt="2022-11-06T19:20:14.385" v="902" actId="478"/>
          <ac:picMkLst>
            <pc:docMk/>
            <pc:sldMk cId="4281871900" sldId="294"/>
            <ac:picMk id="8198" creationId="{4DD55F55-2C94-F7B7-E6DA-94D84E37AC1F}"/>
          </ac:picMkLst>
        </pc:picChg>
        <pc:picChg chg="add mod">
          <ac:chgData name="Sohail Mohammad" userId="7bc9db5e73222f37" providerId="LiveId" clId="{3417B872-F2C4-4CC6-BDF6-73694F05C0F7}" dt="2022-11-06T19:20:43.844" v="910" actId="14100"/>
          <ac:picMkLst>
            <pc:docMk/>
            <pc:sldMk cId="4281871900" sldId="294"/>
            <ac:picMk id="11266" creationId="{0F9A9911-5EC7-313A-019D-6C53207EF88C}"/>
          </ac:picMkLst>
        </pc:picChg>
        <pc:picChg chg="add mod">
          <ac:chgData name="Sohail Mohammad" userId="7bc9db5e73222f37" providerId="LiveId" clId="{3417B872-F2C4-4CC6-BDF6-73694F05C0F7}" dt="2022-11-06T19:21:16.462" v="917" actId="1076"/>
          <ac:picMkLst>
            <pc:docMk/>
            <pc:sldMk cId="4281871900" sldId="294"/>
            <ac:picMk id="11268" creationId="{1D7FA832-DD1F-5969-D725-2EED25E0D292}"/>
          </ac:picMkLst>
        </pc:picChg>
      </pc:sldChg>
      <pc:sldChg chg="addSp delSp modSp mod">
        <pc:chgData name="Sohail Mohammad" userId="7bc9db5e73222f37" providerId="LiveId" clId="{3417B872-F2C4-4CC6-BDF6-73694F05C0F7}" dt="2022-11-06T19:58:19.916" v="1020" actId="14100"/>
        <pc:sldMkLst>
          <pc:docMk/>
          <pc:sldMk cId="737134071" sldId="295"/>
        </pc:sldMkLst>
        <pc:spChg chg="del mod">
          <ac:chgData name="Sohail Mohammad" userId="7bc9db5e73222f37" providerId="LiveId" clId="{3417B872-F2C4-4CC6-BDF6-73694F05C0F7}" dt="2022-11-06T17:07:27.136" v="296" actId="478"/>
          <ac:spMkLst>
            <pc:docMk/>
            <pc:sldMk cId="737134071" sldId="295"/>
            <ac:spMk id="2" creationId="{BBD67D8E-2409-A013-05BC-8C9FF16D90F3}"/>
          </ac:spMkLst>
        </pc:spChg>
        <pc:spChg chg="add mod">
          <ac:chgData name="Sohail Mohammad" userId="7bc9db5e73222f37" providerId="LiveId" clId="{3417B872-F2C4-4CC6-BDF6-73694F05C0F7}" dt="2022-11-06T19:01:04.716" v="821" actId="1076"/>
          <ac:spMkLst>
            <pc:docMk/>
            <pc:sldMk cId="737134071" sldId="295"/>
            <ac:spMk id="4" creationId="{C9490FE1-7AE6-2870-495D-17DC17FA5E6A}"/>
          </ac:spMkLst>
        </pc:spChg>
        <pc:spChg chg="add del mod">
          <ac:chgData name="Sohail Mohammad" userId="7bc9db5e73222f37" providerId="LiveId" clId="{3417B872-F2C4-4CC6-BDF6-73694F05C0F7}" dt="2022-11-06T19:58:16.036" v="1017" actId="478"/>
          <ac:spMkLst>
            <pc:docMk/>
            <pc:sldMk cId="737134071" sldId="295"/>
            <ac:spMk id="5" creationId="{F892A1CE-2CB9-FC33-D6A0-EAE2194A4314}"/>
          </ac:spMkLst>
        </pc:spChg>
        <pc:spChg chg="add mod">
          <ac:chgData name="Sohail Mohammad" userId="7bc9db5e73222f37" providerId="LiveId" clId="{3417B872-F2C4-4CC6-BDF6-73694F05C0F7}" dt="2022-11-06T19:58:19.916" v="1020" actId="14100"/>
          <ac:spMkLst>
            <pc:docMk/>
            <pc:sldMk cId="737134071" sldId="295"/>
            <ac:spMk id="6" creationId="{A7919B07-CF3E-BFA6-A889-C1116202A076}"/>
          </ac:spMkLst>
        </pc:spChg>
        <pc:picChg chg="del mod">
          <ac:chgData name="Sohail Mohammad" userId="7bc9db5e73222f37" providerId="LiveId" clId="{3417B872-F2C4-4CC6-BDF6-73694F05C0F7}" dt="2022-11-06T18:55:55.572" v="786" actId="478"/>
          <ac:picMkLst>
            <pc:docMk/>
            <pc:sldMk cId="737134071" sldId="295"/>
            <ac:picMk id="3074" creationId="{3BB089FE-0ED6-09E5-3B14-7D99D6D23D56}"/>
          </ac:picMkLst>
        </pc:picChg>
        <pc:picChg chg="del mod">
          <ac:chgData name="Sohail Mohammad" userId="7bc9db5e73222f37" providerId="LiveId" clId="{3417B872-F2C4-4CC6-BDF6-73694F05C0F7}" dt="2022-11-06T18:59:45.907" v="805" actId="478"/>
          <ac:picMkLst>
            <pc:docMk/>
            <pc:sldMk cId="737134071" sldId="295"/>
            <ac:picMk id="3076" creationId="{639F78CC-82E9-5A2A-1F4A-A76F8D02F46E}"/>
          </ac:picMkLst>
        </pc:picChg>
        <pc:picChg chg="del mod">
          <ac:chgData name="Sohail Mohammad" userId="7bc9db5e73222f37" providerId="LiveId" clId="{3417B872-F2C4-4CC6-BDF6-73694F05C0F7}" dt="2022-11-06T19:00:25.292" v="812" actId="478"/>
          <ac:picMkLst>
            <pc:docMk/>
            <pc:sldMk cId="737134071" sldId="295"/>
            <ac:picMk id="3078" creationId="{D38A0374-BCEF-FA1E-76FC-C041BB2FBF60}"/>
          </ac:picMkLst>
        </pc:picChg>
        <pc:picChg chg="add del mod">
          <ac:chgData name="Sohail Mohammad" userId="7bc9db5e73222f37" providerId="LiveId" clId="{3417B872-F2C4-4CC6-BDF6-73694F05C0F7}" dt="2022-11-06T18:58:50.067" v="795" actId="21"/>
          <ac:picMkLst>
            <pc:docMk/>
            <pc:sldMk cId="737134071" sldId="295"/>
            <ac:picMk id="10242" creationId="{DF352262-0AD2-CE2D-7C9A-093B8B54E070}"/>
          </ac:picMkLst>
        </pc:picChg>
        <pc:picChg chg="add mod">
          <ac:chgData name="Sohail Mohammad" userId="7bc9db5e73222f37" providerId="LiveId" clId="{3417B872-F2C4-4CC6-BDF6-73694F05C0F7}" dt="2022-11-06T18:59:29.756" v="804" actId="1076"/>
          <ac:picMkLst>
            <pc:docMk/>
            <pc:sldMk cId="737134071" sldId="295"/>
            <ac:picMk id="10244" creationId="{B861C918-3299-84BE-713C-CADE6FCD3AA6}"/>
          </ac:picMkLst>
        </pc:picChg>
        <pc:picChg chg="add del">
          <ac:chgData name="Sohail Mohammad" userId="7bc9db5e73222f37" providerId="LiveId" clId="{3417B872-F2C4-4CC6-BDF6-73694F05C0F7}" dt="2022-11-06T18:59:52.988" v="807" actId="478"/>
          <ac:picMkLst>
            <pc:docMk/>
            <pc:sldMk cId="737134071" sldId="295"/>
            <ac:picMk id="10246" creationId="{810C3514-72BE-528C-F0A5-B9D459755239}"/>
          </ac:picMkLst>
        </pc:picChg>
        <pc:picChg chg="add mod">
          <ac:chgData name="Sohail Mohammad" userId="7bc9db5e73222f37" providerId="LiveId" clId="{3417B872-F2C4-4CC6-BDF6-73694F05C0F7}" dt="2022-11-06T19:00:58.689" v="820" actId="14100"/>
          <ac:picMkLst>
            <pc:docMk/>
            <pc:sldMk cId="737134071" sldId="295"/>
            <ac:picMk id="10248" creationId="{5C9F1083-15BB-EE26-5B58-2BB617D80051}"/>
          </ac:picMkLst>
        </pc:picChg>
        <pc:picChg chg="add mod">
          <ac:chgData name="Sohail Mohammad" userId="7bc9db5e73222f37" providerId="LiveId" clId="{3417B872-F2C4-4CC6-BDF6-73694F05C0F7}" dt="2022-11-06T19:00:53.338" v="819" actId="14100"/>
          <ac:picMkLst>
            <pc:docMk/>
            <pc:sldMk cId="737134071" sldId="295"/>
            <ac:picMk id="10250" creationId="{2BEA828A-CFD6-1213-20BA-951F848F55C4}"/>
          </ac:picMkLst>
        </pc:picChg>
      </pc:sldChg>
      <pc:sldChg chg="addSp delSp modSp mod">
        <pc:chgData name="Sohail Mohammad" userId="7bc9db5e73222f37" providerId="LiveId" clId="{3417B872-F2C4-4CC6-BDF6-73694F05C0F7}" dt="2022-11-06T19:56:59.808" v="1002" actId="1076"/>
        <pc:sldMkLst>
          <pc:docMk/>
          <pc:sldMk cId="3454672044" sldId="296"/>
        </pc:sldMkLst>
        <pc:spChg chg="del mod">
          <ac:chgData name="Sohail Mohammad" userId="7bc9db5e73222f37" providerId="LiveId" clId="{3417B872-F2C4-4CC6-BDF6-73694F05C0F7}" dt="2022-11-06T17:51:47.339" v="432" actId="478"/>
          <ac:spMkLst>
            <pc:docMk/>
            <pc:sldMk cId="3454672044" sldId="296"/>
            <ac:spMk id="2" creationId="{CC5EAA3A-455E-BBDD-B52E-12214DFF240D}"/>
          </ac:spMkLst>
        </pc:spChg>
        <pc:spChg chg="add mod">
          <ac:chgData name="Sohail Mohammad" userId="7bc9db5e73222f37" providerId="LiveId" clId="{3417B872-F2C4-4CC6-BDF6-73694F05C0F7}" dt="2022-11-06T18:06:41.444" v="510" actId="113"/>
          <ac:spMkLst>
            <pc:docMk/>
            <pc:sldMk cId="3454672044" sldId="296"/>
            <ac:spMk id="4" creationId="{C3AD673E-64B6-D79A-C46A-FACB75AFC6A5}"/>
          </ac:spMkLst>
        </pc:spChg>
        <pc:spChg chg="add mod">
          <ac:chgData name="Sohail Mohammad" userId="7bc9db5e73222f37" providerId="LiveId" clId="{3417B872-F2C4-4CC6-BDF6-73694F05C0F7}" dt="2022-11-06T19:56:59.808" v="1002" actId="1076"/>
          <ac:spMkLst>
            <pc:docMk/>
            <pc:sldMk cId="3454672044" sldId="296"/>
            <ac:spMk id="5" creationId="{4C0DB160-2DA8-5A03-2CEC-4F9461F1D452}"/>
          </ac:spMkLst>
        </pc:spChg>
        <pc:picChg chg="add mod">
          <ac:chgData name="Sohail Mohammad" userId="7bc9db5e73222f37" providerId="LiveId" clId="{3417B872-F2C4-4CC6-BDF6-73694F05C0F7}" dt="2022-11-06T18:03:10.154" v="485" actId="1076"/>
          <ac:picMkLst>
            <pc:docMk/>
            <pc:sldMk cId="3454672044" sldId="296"/>
            <ac:picMk id="2050" creationId="{8073A8FF-473A-BFB4-2EB4-D48CCE2F6ED5}"/>
          </ac:picMkLst>
        </pc:picChg>
        <pc:picChg chg="del mod">
          <ac:chgData name="Sohail Mohammad" userId="7bc9db5e73222f37" providerId="LiveId" clId="{3417B872-F2C4-4CC6-BDF6-73694F05C0F7}" dt="2022-11-06T18:02:59.677" v="481" actId="478"/>
          <ac:picMkLst>
            <pc:docMk/>
            <pc:sldMk cId="3454672044" sldId="296"/>
            <ac:picMk id="9218" creationId="{C3770113-B2F6-393B-DD80-CF9AF6F18E7C}"/>
          </ac:picMkLst>
        </pc:picChg>
      </pc:sldChg>
      <pc:sldChg chg="addSp delSp modSp mod">
        <pc:chgData name="Sohail Mohammad" userId="7bc9db5e73222f37" providerId="LiveId" clId="{3417B872-F2C4-4CC6-BDF6-73694F05C0F7}" dt="2022-11-06T19:56:50.173" v="1000" actId="207"/>
        <pc:sldMkLst>
          <pc:docMk/>
          <pc:sldMk cId="771394376" sldId="297"/>
        </pc:sldMkLst>
        <pc:spChg chg="del mod">
          <ac:chgData name="Sohail Mohammad" userId="7bc9db5e73222f37" providerId="LiveId" clId="{3417B872-F2C4-4CC6-BDF6-73694F05C0F7}" dt="2022-11-06T17:53:12.577" v="466" actId="478"/>
          <ac:spMkLst>
            <pc:docMk/>
            <pc:sldMk cId="771394376" sldId="297"/>
            <ac:spMk id="2" creationId="{9F743A6D-86B8-0E3B-EB4B-45566F82AE63}"/>
          </ac:spMkLst>
        </pc:spChg>
        <pc:spChg chg="add mod">
          <ac:chgData name="Sohail Mohammad" userId="7bc9db5e73222f37" providerId="LiveId" clId="{3417B872-F2C4-4CC6-BDF6-73694F05C0F7}" dt="2022-11-06T19:56:50.173" v="1000" actId="207"/>
          <ac:spMkLst>
            <pc:docMk/>
            <pc:sldMk cId="771394376" sldId="297"/>
            <ac:spMk id="3" creationId="{80DE2445-F1AD-54D6-876E-A036DCCFD7E2}"/>
          </ac:spMkLst>
        </pc:spChg>
        <pc:spChg chg="add mod">
          <ac:chgData name="Sohail Mohammad" userId="7bc9db5e73222f37" providerId="LiveId" clId="{3417B872-F2C4-4CC6-BDF6-73694F05C0F7}" dt="2022-11-06T18:09:37.018" v="564" actId="20577"/>
          <ac:spMkLst>
            <pc:docMk/>
            <pc:sldMk cId="771394376" sldId="297"/>
            <ac:spMk id="5" creationId="{D2F823E6-D13A-4093-18C0-983D92C9675B}"/>
          </ac:spMkLst>
        </pc:spChg>
        <pc:picChg chg="add mod">
          <ac:chgData name="Sohail Mohammad" userId="7bc9db5e73222f37" providerId="LiveId" clId="{3417B872-F2C4-4CC6-BDF6-73694F05C0F7}" dt="2022-11-06T18:07:29.330" v="519" actId="14100"/>
          <ac:picMkLst>
            <pc:docMk/>
            <pc:sldMk cId="771394376" sldId="297"/>
            <ac:picMk id="3074" creationId="{9BED3BEF-4024-1677-E67A-E8F8A1E11277}"/>
          </ac:picMkLst>
        </pc:picChg>
        <pc:picChg chg="del mod">
          <ac:chgData name="Sohail Mohammad" userId="7bc9db5e73222f37" providerId="LiveId" clId="{3417B872-F2C4-4CC6-BDF6-73694F05C0F7}" dt="2022-11-06T18:07:09.582" v="512" actId="478"/>
          <ac:picMkLst>
            <pc:docMk/>
            <pc:sldMk cId="771394376" sldId="297"/>
            <ac:picMk id="10242" creationId="{0775330C-A14D-8ECB-76F2-CC63CEA4B777}"/>
          </ac:picMkLst>
        </pc:picChg>
      </pc:sldChg>
      <pc:sldChg chg="modSp mod">
        <pc:chgData name="Sohail Mohammad" userId="7bc9db5e73222f37" providerId="LiveId" clId="{3417B872-F2C4-4CC6-BDF6-73694F05C0F7}" dt="2022-11-06T19:56:41.277" v="999" actId="207"/>
        <pc:sldMkLst>
          <pc:docMk/>
          <pc:sldMk cId="783236688" sldId="298"/>
        </pc:sldMkLst>
        <pc:spChg chg="mod">
          <ac:chgData name="Sohail Mohammad" userId="7bc9db5e73222f37" providerId="LiveId" clId="{3417B872-F2C4-4CC6-BDF6-73694F05C0F7}" dt="2022-11-06T19:56:41.277" v="999" actId="207"/>
          <ac:spMkLst>
            <pc:docMk/>
            <pc:sldMk cId="783236688" sldId="298"/>
            <ac:spMk id="4" creationId="{ED9DEC60-9CEA-5838-C0CC-1C4D87A72E05}"/>
          </ac:spMkLst>
        </pc:spChg>
        <pc:spChg chg="mod">
          <ac:chgData name="Sohail Mohammad" userId="7bc9db5e73222f37" providerId="LiveId" clId="{3417B872-F2C4-4CC6-BDF6-73694F05C0F7}" dt="2022-11-06T19:40:09.312" v="956" actId="207"/>
          <ac:spMkLst>
            <pc:docMk/>
            <pc:sldMk cId="783236688" sldId="298"/>
            <ac:spMk id="5" creationId="{1B5B0EA2-5504-56B4-3AC6-72FE60775AF7}"/>
          </ac:spMkLst>
        </pc:spChg>
      </pc:sldChg>
      <pc:sldChg chg="addSp delSp modSp new mod">
        <pc:chgData name="Sohail Mohammad" userId="7bc9db5e73222f37" providerId="LiveId" clId="{3417B872-F2C4-4CC6-BDF6-73694F05C0F7}" dt="2022-11-06T19:58:37.801" v="1022" actId="207"/>
        <pc:sldMkLst>
          <pc:docMk/>
          <pc:sldMk cId="3510872338" sldId="299"/>
        </pc:sldMkLst>
        <pc:spChg chg="add mod">
          <ac:chgData name="Sohail Mohammad" userId="7bc9db5e73222f37" providerId="LiveId" clId="{3417B872-F2C4-4CC6-BDF6-73694F05C0F7}" dt="2022-11-06T19:58:37.801" v="1022" actId="207"/>
          <ac:spMkLst>
            <pc:docMk/>
            <pc:sldMk cId="3510872338" sldId="299"/>
            <ac:spMk id="3" creationId="{0C3C58A4-37A1-3BF7-681A-08F1DB34A71C}"/>
          </ac:spMkLst>
        </pc:spChg>
        <pc:spChg chg="add del mod">
          <ac:chgData name="Sohail Mohammad" userId="7bc9db5e73222f37" providerId="LiveId" clId="{3417B872-F2C4-4CC6-BDF6-73694F05C0F7}" dt="2022-11-06T18:22:48.991" v="657"/>
          <ac:spMkLst>
            <pc:docMk/>
            <pc:sldMk cId="3510872338" sldId="299"/>
            <ac:spMk id="5" creationId="{E63E9CDD-9BAF-7B1F-40E9-5E7C576FB699}"/>
          </ac:spMkLst>
        </pc:spChg>
        <pc:spChg chg="add mod">
          <ac:chgData name="Sohail Mohammad" userId="7bc9db5e73222f37" providerId="LiveId" clId="{3417B872-F2C4-4CC6-BDF6-73694F05C0F7}" dt="2022-11-06T18:23:34.608" v="667" actId="1076"/>
          <ac:spMkLst>
            <pc:docMk/>
            <pc:sldMk cId="3510872338" sldId="299"/>
            <ac:spMk id="7" creationId="{72D0C272-63E2-912C-5D5A-1863D59D7CB0}"/>
          </ac:spMkLst>
        </pc:spChg>
        <pc:picChg chg="add mod">
          <ac:chgData name="Sohail Mohammad" userId="7bc9db5e73222f37" providerId="LiveId" clId="{3417B872-F2C4-4CC6-BDF6-73694F05C0F7}" dt="2022-11-06T18:23:22.025" v="664" actId="14100"/>
          <ac:picMkLst>
            <pc:docMk/>
            <pc:sldMk cId="3510872338" sldId="299"/>
            <ac:picMk id="6146" creationId="{E0A0F5F9-399D-45B6-CD61-4D3E7796E4A0}"/>
          </ac:picMkLst>
        </pc:picChg>
      </pc:sldChg>
      <pc:sldChg chg="addSp modSp new mod">
        <pc:chgData name="Sohail Mohammad" userId="7bc9db5e73222f37" providerId="LiveId" clId="{3417B872-F2C4-4CC6-BDF6-73694F05C0F7}" dt="2022-11-06T19:58:30.476" v="1021" actId="207"/>
        <pc:sldMkLst>
          <pc:docMk/>
          <pc:sldMk cId="2501361190" sldId="300"/>
        </pc:sldMkLst>
        <pc:spChg chg="add mod">
          <ac:chgData name="Sohail Mohammad" userId="7bc9db5e73222f37" providerId="LiveId" clId="{3417B872-F2C4-4CC6-BDF6-73694F05C0F7}" dt="2022-11-06T18:53:49.601" v="746" actId="14100"/>
          <ac:spMkLst>
            <pc:docMk/>
            <pc:sldMk cId="2501361190" sldId="300"/>
            <ac:spMk id="3" creationId="{81375C80-1B6E-8EF5-1A8A-14260F0455F2}"/>
          </ac:spMkLst>
        </pc:spChg>
        <pc:spChg chg="add mod">
          <ac:chgData name="Sohail Mohammad" userId="7bc9db5e73222f37" providerId="LiveId" clId="{3417B872-F2C4-4CC6-BDF6-73694F05C0F7}" dt="2022-11-06T19:58:30.476" v="1021" actId="207"/>
          <ac:spMkLst>
            <pc:docMk/>
            <pc:sldMk cId="2501361190" sldId="300"/>
            <ac:spMk id="5" creationId="{2C8D6A3B-E886-86A2-30CA-0F09160DFFCA}"/>
          </ac:spMkLst>
        </pc:spChg>
        <pc:picChg chg="add mod">
          <ac:chgData name="Sohail Mohammad" userId="7bc9db5e73222f37" providerId="LiveId" clId="{3417B872-F2C4-4CC6-BDF6-73694F05C0F7}" dt="2022-11-06T18:54:45.792" v="760" actId="14100"/>
          <ac:picMkLst>
            <pc:docMk/>
            <pc:sldMk cId="2501361190" sldId="300"/>
            <ac:picMk id="9218" creationId="{7F6F0F61-3DA2-63A0-AE7E-0B4E3BF1502C}"/>
          </ac:picMkLst>
        </pc:picChg>
      </pc:sldChg>
      <pc:sldChg chg="addSp delSp modSp new mod">
        <pc:chgData name="Sohail Mohammad" userId="7bc9db5e73222f37" providerId="LiveId" clId="{3417B872-F2C4-4CC6-BDF6-73694F05C0F7}" dt="2022-11-06T19:57:36.846" v="1008"/>
        <pc:sldMkLst>
          <pc:docMk/>
          <pc:sldMk cId="1554546660" sldId="301"/>
        </pc:sldMkLst>
        <pc:spChg chg="add del mod">
          <ac:chgData name="Sohail Mohammad" userId="7bc9db5e73222f37" providerId="LiveId" clId="{3417B872-F2C4-4CC6-BDF6-73694F05C0F7}" dt="2022-11-06T19:57:36.205" v="1007" actId="478"/>
          <ac:spMkLst>
            <pc:docMk/>
            <pc:sldMk cId="1554546660" sldId="301"/>
            <ac:spMk id="2" creationId="{DC8174AF-2081-1CCD-65BE-30BFC8EB48AB}"/>
          </ac:spMkLst>
        </pc:spChg>
        <pc:spChg chg="add mod">
          <ac:chgData name="Sohail Mohammad" userId="7bc9db5e73222f37" providerId="LiveId" clId="{3417B872-F2C4-4CC6-BDF6-73694F05C0F7}" dt="2022-11-06T19:19:51.079" v="901"/>
          <ac:spMkLst>
            <pc:docMk/>
            <pc:sldMk cId="1554546660" sldId="301"/>
            <ac:spMk id="3" creationId="{8FDF31EB-121F-80A5-6246-56950498209E}"/>
          </ac:spMkLst>
        </pc:spChg>
        <pc:spChg chg="add mod">
          <ac:chgData name="Sohail Mohammad" userId="7bc9db5e73222f37" providerId="LiveId" clId="{3417B872-F2C4-4CC6-BDF6-73694F05C0F7}" dt="2022-11-06T19:57:36.846" v="1008"/>
          <ac:spMkLst>
            <pc:docMk/>
            <pc:sldMk cId="1554546660" sldId="301"/>
            <ac:spMk id="4" creationId="{CFD869CB-799B-C53C-72FC-4CB4492FA044}"/>
          </ac:spMkLst>
        </pc:spChg>
        <pc:picChg chg="add mod">
          <ac:chgData name="Sohail Mohammad" userId="7bc9db5e73222f37" providerId="LiveId" clId="{3417B872-F2C4-4CC6-BDF6-73694F05C0F7}" dt="2022-11-06T19:18:37.417" v="889" actId="14100"/>
          <ac:picMkLst>
            <pc:docMk/>
            <pc:sldMk cId="1554546660" sldId="301"/>
            <ac:picMk id="15362" creationId="{A1511950-1BEC-5760-856B-A9739E4A08CD}"/>
          </ac:picMkLst>
        </pc:picChg>
        <pc:picChg chg="add mod">
          <ac:chgData name="Sohail Mohammad" userId="7bc9db5e73222f37" providerId="LiveId" clId="{3417B872-F2C4-4CC6-BDF6-73694F05C0F7}" dt="2022-11-06T19:19:10.368" v="895" actId="1076"/>
          <ac:picMkLst>
            <pc:docMk/>
            <pc:sldMk cId="1554546660" sldId="301"/>
            <ac:picMk id="15364" creationId="{D68C82FB-0576-23EF-A4E1-87733A670E54}"/>
          </ac:picMkLst>
        </pc:picChg>
        <pc:picChg chg="add mod">
          <ac:chgData name="Sohail Mohammad" userId="7bc9db5e73222f37" providerId="LiveId" clId="{3417B872-F2C4-4CC6-BDF6-73694F05C0F7}" dt="2022-11-06T19:19:35.591" v="899" actId="14100"/>
          <ac:picMkLst>
            <pc:docMk/>
            <pc:sldMk cId="1554546660" sldId="301"/>
            <ac:picMk id="15366" creationId="{815763AB-BB3C-2DD9-1348-2A346571E6F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0">
                <a:solidFill>
                  <a:srgbClr val="685D4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243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4">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1656579"/>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US" sz="4400" b="1" dirty="0">
                <a:solidFill>
                  <a:schemeClr val="bg1"/>
                </a:solidFill>
                <a:latin typeface="Times New Roman" panose="02020603050405020304" pitchFamily="18" charset="0"/>
                <a:ea typeface="Montserrat"/>
                <a:cs typeface="Times New Roman" panose="02020603050405020304" pitchFamily="18" charset="0"/>
                <a:sym typeface="Montserrat"/>
              </a:rPr>
              <a:t>Capstone Project</a:t>
            </a:r>
            <a:br>
              <a:rPr lang="en-US" sz="4400" b="1" dirty="0">
                <a:solidFill>
                  <a:srgbClr val="CC0000"/>
                </a:solidFill>
                <a:latin typeface="Times New Roman" panose="02020603050405020304" pitchFamily="18" charset="0"/>
                <a:ea typeface="Montserrat"/>
                <a:cs typeface="Times New Roman" panose="02020603050405020304" pitchFamily="18" charset="0"/>
                <a:sym typeface="Montserrat"/>
              </a:rPr>
            </a:br>
            <a:r>
              <a:rPr lang="en-US" sz="2800" b="1" spc="-110" dirty="0">
                <a:solidFill>
                  <a:schemeClr val="tx2">
                    <a:lumMod val="25000"/>
                  </a:schemeClr>
                </a:solidFill>
                <a:latin typeface="Times New Roman" panose="02020603050405020304" pitchFamily="18" charset="0"/>
                <a:cs typeface="Times New Roman" panose="02020603050405020304" pitchFamily="18" charset="0"/>
              </a:rPr>
              <a:t>NETFLIX MOVIES AND TV SHOWS CLUSTERING</a:t>
            </a:r>
            <a:endParaRPr sz="4000" b="1" dirty="0">
              <a:solidFill>
                <a:schemeClr val="tx2">
                  <a:lumMod val="25000"/>
                </a:schemeClr>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1AFB70C9-9966-C78C-17BE-7E1F0F1AD420}"/>
              </a:ext>
            </a:extLst>
          </p:cNvPr>
          <p:cNvSpPr txBox="1"/>
          <p:nvPr/>
        </p:nvSpPr>
        <p:spPr>
          <a:xfrm>
            <a:off x="315750" y="2695008"/>
            <a:ext cx="8512500" cy="1815882"/>
          </a:xfrm>
          <a:prstGeom prst="rect">
            <a:avLst/>
          </a:prstGeom>
          <a:noFill/>
        </p:spPr>
        <p:txBody>
          <a:bodyPr wrap="square">
            <a:spAutoFit/>
          </a:bodyPr>
          <a:lstStyle/>
          <a:p>
            <a:pPr algn="ctr"/>
            <a:r>
              <a:rPr lang="en-IN" sz="4000" dirty="0">
                <a:solidFill>
                  <a:srgbClr val="7030A0"/>
                </a:solidFill>
                <a:latin typeface="Times New Roman" panose="02020603050405020304" pitchFamily="18" charset="0"/>
                <a:cs typeface="Times New Roman" panose="02020603050405020304" pitchFamily="18" charset="0"/>
              </a:rPr>
              <a:t>Team members</a:t>
            </a:r>
            <a:endParaRPr lang="en-IN" sz="3200" dirty="0">
              <a:solidFill>
                <a:srgbClr val="7030A0"/>
              </a:solidFill>
              <a:latin typeface="Times New Roman" panose="02020603050405020304" pitchFamily="18" charset="0"/>
              <a:cs typeface="Times New Roman" panose="02020603050405020304" pitchFamily="18" charset="0"/>
            </a:endParaRPr>
          </a:p>
          <a:p>
            <a:pPr algn="ctr"/>
            <a:r>
              <a:rPr lang="en-US" sz="2400" dirty="0" err="1">
                <a:solidFill>
                  <a:schemeClr val="bg1"/>
                </a:solidFill>
                <a:latin typeface="Times New Roman" panose="02020603050405020304" pitchFamily="18" charset="0"/>
                <a:cs typeface="Times New Roman" panose="02020603050405020304" pitchFamily="18" charset="0"/>
              </a:rPr>
              <a:t>Laveti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Syam</a:t>
            </a:r>
            <a:r>
              <a:rPr lang="en-US" sz="2400" dirty="0">
                <a:solidFill>
                  <a:schemeClr val="bg1"/>
                </a:solidFill>
                <a:latin typeface="Times New Roman" panose="02020603050405020304" pitchFamily="18" charset="0"/>
                <a:cs typeface="Times New Roman" panose="02020603050405020304" pitchFamily="18" charset="0"/>
              </a:rPr>
              <a:t> Sagar</a:t>
            </a:r>
          </a:p>
          <a:p>
            <a:pPr algn="ctr"/>
            <a:r>
              <a:rPr lang="en-IN" sz="2400" dirty="0" err="1">
                <a:solidFill>
                  <a:schemeClr val="bg1"/>
                </a:solidFill>
                <a:latin typeface="Times New Roman" panose="02020603050405020304" pitchFamily="18" charset="0"/>
                <a:cs typeface="Times New Roman" panose="02020603050405020304" pitchFamily="18" charset="0"/>
              </a:rPr>
              <a:t>Sohail</a:t>
            </a:r>
            <a:r>
              <a:rPr lang="en-IN" sz="2400" dirty="0">
                <a:solidFill>
                  <a:schemeClr val="bg1"/>
                </a:solidFill>
                <a:latin typeface="Times New Roman" panose="02020603050405020304" pitchFamily="18" charset="0"/>
                <a:cs typeface="Times New Roman" panose="02020603050405020304" pitchFamily="18" charset="0"/>
              </a:rPr>
              <a:t> Mohammad</a:t>
            </a:r>
          </a:p>
          <a:p>
            <a:pPr algn="ctr"/>
            <a:r>
              <a:rPr lang="en-US" sz="2400" dirty="0" err="1">
                <a:solidFill>
                  <a:schemeClr val="bg1"/>
                </a:solidFill>
                <a:latin typeface="Times New Roman" panose="02020603050405020304" pitchFamily="18" charset="0"/>
                <a:cs typeface="Times New Roman" panose="02020603050405020304" pitchFamily="18" charset="0"/>
              </a:rPr>
              <a:t>Bisetty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Kodanda</a:t>
            </a:r>
            <a:r>
              <a:rPr lang="en-US" sz="2400" dirty="0">
                <a:solidFill>
                  <a:schemeClr val="bg1"/>
                </a:solidFill>
                <a:latin typeface="Times New Roman" panose="02020603050405020304" pitchFamily="18" charset="0"/>
                <a:cs typeface="Times New Roman" panose="02020603050405020304" pitchFamily="18" charset="0"/>
              </a:rPr>
              <a:t> Nagesh</a:t>
            </a:r>
            <a:r>
              <a:rPr lang="en-IN" sz="2400" dirty="0">
                <a:solidFill>
                  <a:schemeClr val="bg1"/>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88F8E-CFD3-EC3B-9FA0-BC7D75C60876}"/>
              </a:ext>
            </a:extLst>
          </p:cNvPr>
          <p:cNvSpPr txBox="1"/>
          <p:nvPr/>
        </p:nvSpPr>
        <p:spPr>
          <a:xfrm>
            <a:off x="372139" y="637217"/>
            <a:ext cx="8399720" cy="923330"/>
          </a:xfrm>
          <a:prstGeom prst="rect">
            <a:avLst/>
          </a:prstGeom>
          <a:noFill/>
        </p:spPr>
        <p:txBody>
          <a:bodyPr wrap="square">
            <a:spAutoFit/>
          </a:bodyPr>
          <a:lstStyle/>
          <a:p>
            <a:pPr algn="ct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Choosing to display bar plots for three types of anime, science fiction, action, and adventure here. Similar bar plots were created for all genres.</a:t>
            </a:r>
          </a:p>
        </p:txBody>
      </p:sp>
      <p:pic>
        <p:nvPicPr>
          <p:cNvPr id="5124" name="Picture 4">
            <a:extLst>
              <a:ext uri="{FF2B5EF4-FFF2-40B4-BE49-F238E27FC236}">
                <a16:creationId xmlns:a16="http://schemas.microsoft.com/office/drawing/2014/main" id="{277A177E-A815-AA7C-EFA6-2DC1466C0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118" y="1804051"/>
            <a:ext cx="7986790" cy="3019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095A273-23BD-82DD-5653-64799DC0EAFA}"/>
              </a:ext>
            </a:extLst>
          </p:cNvPr>
          <p:cNvSpPr txBox="1"/>
          <p:nvPr/>
        </p:nvSpPr>
        <p:spPr>
          <a:xfrm>
            <a:off x="337278" y="326825"/>
            <a:ext cx="5021705" cy="400110"/>
          </a:xfrm>
          <a:prstGeom prst="rect">
            <a:avLst/>
          </a:prstGeom>
          <a:noFill/>
        </p:spPr>
        <p:txBody>
          <a:bodyPr wrap="square">
            <a:spAutoFit/>
          </a:bodyPr>
          <a:lstStyle/>
          <a:p>
            <a:pPr algn="ctr"/>
            <a:r>
              <a:rPr lang="en-IN" sz="2000" b="1" dirty="0">
                <a:solidFill>
                  <a:schemeClr val="tx1">
                    <a:lumMod val="75000"/>
                  </a:schemeClr>
                </a:solidFill>
                <a:latin typeface="Times New Roman" panose="02020603050405020304" pitchFamily="18" charset="0"/>
                <a:cs typeface="Times New Roman" panose="02020603050405020304" pitchFamily="18" charset="0"/>
              </a:rPr>
              <a:t>BAR PLOTS FOR COUNTRIES BASED</a:t>
            </a:r>
          </a:p>
        </p:txBody>
      </p:sp>
    </p:spTree>
    <p:extLst>
      <p:ext uri="{BB962C8B-B14F-4D97-AF65-F5344CB8AC3E}">
        <p14:creationId xmlns:p14="http://schemas.microsoft.com/office/powerpoint/2010/main" val="559335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3C58A4-37A1-3BF7-681A-08F1DB34A71C}"/>
              </a:ext>
            </a:extLst>
          </p:cNvPr>
          <p:cNvSpPr txBox="1"/>
          <p:nvPr/>
        </p:nvSpPr>
        <p:spPr>
          <a:xfrm>
            <a:off x="632241" y="413823"/>
            <a:ext cx="4572000" cy="400110"/>
          </a:xfrm>
          <a:prstGeom prst="rect">
            <a:avLst/>
          </a:prstGeom>
          <a:noFill/>
        </p:spPr>
        <p:txBody>
          <a:bodyPr wrap="square">
            <a:spAutoFit/>
          </a:bodyPr>
          <a:lstStyle/>
          <a:p>
            <a:pPr algn="l"/>
            <a:r>
              <a:rPr lang="en-US" sz="2000" b="1" i="0" dirty="0">
                <a:solidFill>
                  <a:schemeClr val="tx1">
                    <a:lumMod val="75000"/>
                  </a:schemeClr>
                </a:solidFill>
                <a:effectLst/>
                <a:latin typeface="Roboto" panose="02000000000000000000" pitchFamily="2" charset="0"/>
              </a:rPr>
              <a:t>Movies count for Different Ratings.</a:t>
            </a:r>
          </a:p>
        </p:txBody>
      </p:sp>
      <p:pic>
        <p:nvPicPr>
          <p:cNvPr id="6146" name="Picture 2">
            <a:extLst>
              <a:ext uri="{FF2B5EF4-FFF2-40B4-BE49-F238E27FC236}">
                <a16:creationId xmlns:a16="http://schemas.microsoft.com/office/drawing/2014/main" id="{E0A0F5F9-399D-45B6-CD61-4D3E7796E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16" y="728664"/>
            <a:ext cx="7689954" cy="40719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2D0C272-63E2-912C-5D5A-1863D59D7CB0}"/>
              </a:ext>
            </a:extLst>
          </p:cNvPr>
          <p:cNvSpPr txBox="1"/>
          <p:nvPr/>
        </p:nvSpPr>
        <p:spPr>
          <a:xfrm>
            <a:off x="1244185" y="4661941"/>
            <a:ext cx="6962932" cy="307777"/>
          </a:xfrm>
          <a:prstGeom prst="rect">
            <a:avLst/>
          </a:prstGeom>
          <a:noFill/>
        </p:spPr>
        <p:txBody>
          <a:bodyPr wrap="square">
            <a:spAutoFit/>
          </a:bodyPr>
          <a:lstStyle/>
          <a:p>
            <a:pPr algn="ctr"/>
            <a:r>
              <a:rPr lang="en-US" b="0" i="0" dirty="0">
                <a:solidFill>
                  <a:srgbClr val="212121"/>
                </a:solidFill>
                <a:effectLst/>
                <a:latin typeface="Roboto" panose="02000000000000000000" pitchFamily="2" charset="0"/>
              </a:rPr>
              <a:t>Bar plot to check the shows or movies count for different ratings.</a:t>
            </a:r>
          </a:p>
        </p:txBody>
      </p:sp>
    </p:spTree>
    <p:extLst>
      <p:ext uri="{BB962C8B-B14F-4D97-AF65-F5344CB8AC3E}">
        <p14:creationId xmlns:p14="http://schemas.microsoft.com/office/powerpoint/2010/main" val="3510872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7F6F0F61-3DA2-63A0-AE7E-0B4E3BF15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891" y="933450"/>
            <a:ext cx="6836686" cy="3276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375C80-1B6E-8EF5-1A8A-14260F0455F2}"/>
              </a:ext>
            </a:extLst>
          </p:cNvPr>
          <p:cNvSpPr txBox="1"/>
          <p:nvPr/>
        </p:nvSpPr>
        <p:spPr>
          <a:xfrm>
            <a:off x="779488" y="4299991"/>
            <a:ext cx="7600014" cy="307777"/>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Scatter plot to check the content type for different years when the data was added to </a:t>
            </a:r>
            <a:r>
              <a:rPr lang="en-US" dirty="0">
                <a:solidFill>
                  <a:srgbClr val="212121"/>
                </a:solidFill>
                <a:latin typeface="Roboto" panose="02000000000000000000" pitchFamily="2" charset="0"/>
              </a:rPr>
              <a:t>N</a:t>
            </a:r>
            <a:r>
              <a:rPr lang="en-US" b="0" i="0" dirty="0">
                <a:solidFill>
                  <a:srgbClr val="212121"/>
                </a:solidFill>
                <a:effectLst/>
                <a:latin typeface="Roboto" panose="02000000000000000000" pitchFamily="2" charset="0"/>
              </a:rPr>
              <a:t>etflix</a:t>
            </a:r>
          </a:p>
        </p:txBody>
      </p:sp>
      <p:sp>
        <p:nvSpPr>
          <p:cNvPr id="5" name="TextBox 4">
            <a:extLst>
              <a:ext uri="{FF2B5EF4-FFF2-40B4-BE49-F238E27FC236}">
                <a16:creationId xmlns:a16="http://schemas.microsoft.com/office/drawing/2014/main" id="{2C8D6A3B-E886-86A2-30CA-0F09160DFFCA}"/>
              </a:ext>
            </a:extLst>
          </p:cNvPr>
          <p:cNvSpPr txBox="1"/>
          <p:nvPr/>
        </p:nvSpPr>
        <p:spPr>
          <a:xfrm>
            <a:off x="665891" y="227955"/>
            <a:ext cx="4572000" cy="461665"/>
          </a:xfrm>
          <a:prstGeom prst="rect">
            <a:avLst/>
          </a:prstGeom>
          <a:noFill/>
        </p:spPr>
        <p:txBody>
          <a:bodyPr wrap="square">
            <a:spAutoFit/>
          </a:bodyPr>
          <a:lstStyle/>
          <a:p>
            <a:r>
              <a:rPr lang="en-US" sz="2400"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C</a:t>
            </a:r>
            <a:r>
              <a:rPr lang="en-US" sz="2400" b="1"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ontent to Scatter plot as per year</a:t>
            </a:r>
          </a:p>
        </p:txBody>
      </p:sp>
    </p:spTree>
    <p:extLst>
      <p:ext uri="{BB962C8B-B14F-4D97-AF65-F5344CB8AC3E}">
        <p14:creationId xmlns:p14="http://schemas.microsoft.com/office/powerpoint/2010/main" val="250136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490FE1-7AE6-2870-495D-17DC17FA5E6A}"/>
              </a:ext>
            </a:extLst>
          </p:cNvPr>
          <p:cNvSpPr txBox="1"/>
          <p:nvPr/>
        </p:nvSpPr>
        <p:spPr>
          <a:xfrm>
            <a:off x="1462979" y="1089596"/>
            <a:ext cx="6458888" cy="369332"/>
          </a:xfrm>
          <a:prstGeom prst="rect">
            <a:avLst/>
          </a:prstGeom>
          <a:noFill/>
        </p:spPr>
        <p:txBody>
          <a:bodyPr wrap="square">
            <a:spAutoFit/>
          </a:bodyPr>
          <a:lstStyle/>
          <a:p>
            <a:pPr algn="ctr"/>
            <a:r>
              <a:rPr lang="en-US" sz="1800" b="1" dirty="0">
                <a:latin typeface="Times New Roman" panose="02020603050405020304" pitchFamily="18" charset="0"/>
                <a:cs typeface="Times New Roman" panose="02020603050405020304" pitchFamily="18" charset="0"/>
              </a:rPr>
              <a:t>Bar Plots represent the most popular genres in each country.</a:t>
            </a:r>
            <a:endParaRPr lang="en-IN" sz="1800" b="1" dirty="0">
              <a:latin typeface="Times New Roman" panose="02020603050405020304" pitchFamily="18" charset="0"/>
              <a:cs typeface="Times New Roman" panose="02020603050405020304" pitchFamily="18" charset="0"/>
            </a:endParaRPr>
          </a:p>
        </p:txBody>
      </p:sp>
      <p:pic>
        <p:nvPicPr>
          <p:cNvPr id="10244" name="Picture 4">
            <a:extLst>
              <a:ext uri="{FF2B5EF4-FFF2-40B4-BE49-F238E27FC236}">
                <a16:creationId xmlns:a16="http://schemas.microsoft.com/office/drawing/2014/main" id="{B861C918-3299-84BE-713C-CADE6FCD3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54" y="1715716"/>
            <a:ext cx="2944379" cy="3214881"/>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5C9F1083-15BB-EE26-5B58-2BB617D80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22" y="1765655"/>
            <a:ext cx="2944380" cy="3115002"/>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2BEA828A-CFD6-1213-20BA-951F848F55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1183" y="1765656"/>
            <a:ext cx="2692023" cy="31649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7919B07-CF3E-BFA6-A889-C1116202A076}"/>
              </a:ext>
            </a:extLst>
          </p:cNvPr>
          <p:cNvSpPr txBox="1"/>
          <p:nvPr/>
        </p:nvSpPr>
        <p:spPr>
          <a:xfrm>
            <a:off x="319991" y="199639"/>
            <a:ext cx="5248855" cy="461665"/>
          </a:xfrm>
          <a:prstGeom prst="rect">
            <a:avLst/>
          </a:prstGeom>
          <a:noFill/>
        </p:spPr>
        <p:txBody>
          <a:bodyPr wrap="square">
            <a:spAutoFit/>
          </a:bodyPr>
          <a:lstStyle/>
          <a:p>
            <a:pPr algn="ctr"/>
            <a:r>
              <a:rPr lang="en-US" sz="2400" b="1" dirty="0">
                <a:solidFill>
                  <a:schemeClr val="tx1">
                    <a:lumMod val="75000"/>
                  </a:schemeClr>
                </a:solidFill>
                <a:latin typeface="Times New Roman" panose="02020603050405020304" pitchFamily="18" charset="0"/>
                <a:cs typeface="Times New Roman" panose="02020603050405020304" pitchFamily="18" charset="0"/>
              </a:rPr>
              <a:t>Most popular Genres in each Country.</a:t>
            </a:r>
            <a:endParaRPr lang="en-IN" sz="2400" b="1" dirty="0">
              <a:solidFill>
                <a:schemeClr val="tx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134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F388B1-B24D-60BC-BD35-630F27E3755C}"/>
              </a:ext>
            </a:extLst>
          </p:cNvPr>
          <p:cNvSpPr txBox="1"/>
          <p:nvPr/>
        </p:nvSpPr>
        <p:spPr>
          <a:xfrm>
            <a:off x="1411342" y="977524"/>
            <a:ext cx="6086006" cy="369332"/>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Bar Plots represent the most popular genres in each country.</a:t>
            </a:r>
            <a:endParaRPr lang="en-IN" sz="1800" dirty="0">
              <a:latin typeface="Times New Roman" panose="02020603050405020304" pitchFamily="18" charset="0"/>
              <a:cs typeface="Times New Roman" panose="02020603050405020304" pitchFamily="18" charset="0"/>
            </a:endParaRPr>
          </a:p>
        </p:txBody>
      </p:sp>
      <p:pic>
        <p:nvPicPr>
          <p:cNvPr id="12290" name="Picture 2">
            <a:extLst>
              <a:ext uri="{FF2B5EF4-FFF2-40B4-BE49-F238E27FC236}">
                <a16:creationId xmlns:a16="http://schemas.microsoft.com/office/drawing/2014/main" id="{241DDAFC-E09E-0138-3952-72DEBD6A1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22" y="1729351"/>
            <a:ext cx="2761472" cy="305313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32C332F2-F88C-0EE6-C47F-93C411743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320" y="1729351"/>
            <a:ext cx="2980050" cy="3272994"/>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118EA82B-9F33-B9B6-E876-1493247651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6761" y="1767763"/>
            <a:ext cx="2980050" cy="31060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FFC5AB-BB91-B5AD-212B-6AFDD6B80A7D}"/>
              </a:ext>
            </a:extLst>
          </p:cNvPr>
          <p:cNvSpPr txBox="1"/>
          <p:nvPr/>
        </p:nvSpPr>
        <p:spPr>
          <a:xfrm>
            <a:off x="319991" y="199639"/>
            <a:ext cx="5248855" cy="461665"/>
          </a:xfrm>
          <a:prstGeom prst="rect">
            <a:avLst/>
          </a:prstGeom>
          <a:noFill/>
        </p:spPr>
        <p:txBody>
          <a:bodyPr wrap="square">
            <a:spAutoFit/>
          </a:bodyPr>
          <a:lstStyle/>
          <a:p>
            <a:pPr algn="ctr"/>
            <a:r>
              <a:rPr lang="en-US" sz="2400" b="1" dirty="0">
                <a:solidFill>
                  <a:schemeClr val="tx1">
                    <a:lumMod val="75000"/>
                  </a:schemeClr>
                </a:solidFill>
                <a:latin typeface="Times New Roman" panose="02020603050405020304" pitchFamily="18" charset="0"/>
                <a:cs typeface="Times New Roman" panose="02020603050405020304" pitchFamily="18" charset="0"/>
              </a:rPr>
              <a:t>Most popular Genres in each Country.</a:t>
            </a:r>
            <a:endParaRPr lang="en-IN" sz="2400" b="1" dirty="0">
              <a:solidFill>
                <a:schemeClr val="tx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9213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04BA13-3BF0-1AB5-FE55-427E4AD4185D}"/>
              </a:ext>
            </a:extLst>
          </p:cNvPr>
          <p:cNvSpPr txBox="1"/>
          <p:nvPr/>
        </p:nvSpPr>
        <p:spPr>
          <a:xfrm>
            <a:off x="1214203" y="1124980"/>
            <a:ext cx="6160957" cy="369332"/>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Bar Plots represent the most popular genres in each country.</a:t>
            </a:r>
            <a:endParaRPr lang="en-IN" sz="1800" dirty="0">
              <a:latin typeface="Times New Roman" panose="02020603050405020304" pitchFamily="18" charset="0"/>
              <a:cs typeface="Times New Roman" panose="02020603050405020304" pitchFamily="18" charset="0"/>
            </a:endParaRPr>
          </a:p>
        </p:txBody>
      </p:sp>
      <p:pic>
        <p:nvPicPr>
          <p:cNvPr id="13314" name="Picture 2">
            <a:extLst>
              <a:ext uri="{FF2B5EF4-FFF2-40B4-BE49-F238E27FC236}">
                <a16:creationId xmlns:a16="http://schemas.microsoft.com/office/drawing/2014/main" id="{2A714256-19BF-8662-656E-AB2F12A05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13" y="1836294"/>
            <a:ext cx="2778646" cy="308048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78CD3272-2F88-99B7-9B55-D96A0957A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5282" y="1865902"/>
            <a:ext cx="2778645" cy="2922107"/>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3A31093C-2CAB-CBC9-FEB9-402826CDE9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3927" y="1836294"/>
            <a:ext cx="2912855" cy="29221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AA9DF3A-1BA9-E945-193E-249F0AF0C023}"/>
              </a:ext>
            </a:extLst>
          </p:cNvPr>
          <p:cNvSpPr txBox="1"/>
          <p:nvPr/>
        </p:nvSpPr>
        <p:spPr>
          <a:xfrm>
            <a:off x="319991" y="199639"/>
            <a:ext cx="5248855" cy="461665"/>
          </a:xfrm>
          <a:prstGeom prst="rect">
            <a:avLst/>
          </a:prstGeom>
          <a:noFill/>
        </p:spPr>
        <p:txBody>
          <a:bodyPr wrap="square">
            <a:spAutoFit/>
          </a:bodyPr>
          <a:lstStyle/>
          <a:p>
            <a:pPr algn="ctr"/>
            <a:r>
              <a:rPr lang="en-US" sz="2400" b="1" dirty="0">
                <a:solidFill>
                  <a:schemeClr val="tx1">
                    <a:lumMod val="75000"/>
                  </a:schemeClr>
                </a:solidFill>
                <a:latin typeface="Times New Roman" panose="02020603050405020304" pitchFamily="18" charset="0"/>
                <a:cs typeface="Times New Roman" panose="02020603050405020304" pitchFamily="18" charset="0"/>
              </a:rPr>
              <a:t>Most popular Genres in each Country.</a:t>
            </a:r>
            <a:endParaRPr lang="en-IN" sz="2400" b="1" dirty="0">
              <a:solidFill>
                <a:schemeClr val="tx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409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B8F6F7-156A-32BF-21D4-0C4179EB0916}"/>
              </a:ext>
            </a:extLst>
          </p:cNvPr>
          <p:cNvSpPr txBox="1"/>
          <p:nvPr/>
        </p:nvSpPr>
        <p:spPr>
          <a:xfrm>
            <a:off x="1885013" y="1050029"/>
            <a:ext cx="5793698" cy="369332"/>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Bar Plots represent the most popular genres in each country.</a:t>
            </a:r>
            <a:endParaRPr lang="en-IN" sz="1800" dirty="0">
              <a:latin typeface="Times New Roman" panose="02020603050405020304" pitchFamily="18" charset="0"/>
              <a:cs typeface="Times New Roman" panose="02020603050405020304" pitchFamily="18" charset="0"/>
            </a:endParaRPr>
          </a:p>
        </p:txBody>
      </p:sp>
      <p:pic>
        <p:nvPicPr>
          <p:cNvPr id="14340" name="Picture 4">
            <a:extLst>
              <a:ext uri="{FF2B5EF4-FFF2-40B4-BE49-F238E27FC236}">
                <a16:creationId xmlns:a16="http://schemas.microsoft.com/office/drawing/2014/main" id="{54B6AF94-FA73-74E9-BC76-E002E0F03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991" y="2001186"/>
            <a:ext cx="2905217" cy="2829727"/>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656C33F1-7BBA-E349-11E1-666750440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826" y="2070288"/>
            <a:ext cx="2786946" cy="2873573"/>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F14C30E3-8FEB-A080-2CE3-C77923646D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390" y="2070288"/>
            <a:ext cx="2905217" cy="26999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E159A8-FE4C-2855-C827-A90C893BED78}"/>
              </a:ext>
            </a:extLst>
          </p:cNvPr>
          <p:cNvSpPr txBox="1"/>
          <p:nvPr/>
        </p:nvSpPr>
        <p:spPr>
          <a:xfrm>
            <a:off x="439912" y="237371"/>
            <a:ext cx="5248855" cy="461665"/>
          </a:xfrm>
          <a:prstGeom prst="rect">
            <a:avLst/>
          </a:prstGeom>
          <a:noFill/>
        </p:spPr>
        <p:txBody>
          <a:bodyPr wrap="square">
            <a:spAutoFit/>
          </a:bodyPr>
          <a:lstStyle/>
          <a:p>
            <a:pPr algn="ctr"/>
            <a:r>
              <a:rPr lang="en-US" sz="2400" b="1" dirty="0">
                <a:solidFill>
                  <a:schemeClr val="tx1">
                    <a:lumMod val="75000"/>
                  </a:schemeClr>
                </a:solidFill>
                <a:latin typeface="Times New Roman" panose="02020603050405020304" pitchFamily="18" charset="0"/>
                <a:cs typeface="Times New Roman" panose="02020603050405020304" pitchFamily="18" charset="0"/>
              </a:rPr>
              <a:t>Most popular Genres in each Country.</a:t>
            </a:r>
            <a:endParaRPr lang="en-IN" sz="2400" b="1" dirty="0">
              <a:solidFill>
                <a:schemeClr val="tx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033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A1511950-1BEC-5760-856B-A9739E4A0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666" y="1836295"/>
            <a:ext cx="2880705" cy="2963134"/>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D68C82FB-0576-23EF-A4E1-87733A670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948" y="1836295"/>
            <a:ext cx="2880705" cy="2701587"/>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815763AB-BB3C-2DD9-1348-2A346571E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265" y="1911246"/>
            <a:ext cx="2510083" cy="26266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FDF31EB-121F-80A5-6246-56950498209E}"/>
              </a:ext>
            </a:extLst>
          </p:cNvPr>
          <p:cNvSpPr txBox="1"/>
          <p:nvPr/>
        </p:nvSpPr>
        <p:spPr>
          <a:xfrm>
            <a:off x="1885013" y="1050029"/>
            <a:ext cx="5793698" cy="369332"/>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Bar Plots represent the most popular genres in each country.</a:t>
            </a:r>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FD869CB-799B-C53C-72FC-4CB4492FA044}"/>
              </a:ext>
            </a:extLst>
          </p:cNvPr>
          <p:cNvSpPr txBox="1"/>
          <p:nvPr/>
        </p:nvSpPr>
        <p:spPr>
          <a:xfrm>
            <a:off x="319991" y="199639"/>
            <a:ext cx="5248855" cy="461665"/>
          </a:xfrm>
          <a:prstGeom prst="rect">
            <a:avLst/>
          </a:prstGeom>
          <a:noFill/>
        </p:spPr>
        <p:txBody>
          <a:bodyPr wrap="square">
            <a:spAutoFit/>
          </a:bodyPr>
          <a:lstStyle/>
          <a:p>
            <a:pPr algn="ctr"/>
            <a:r>
              <a:rPr lang="en-US" sz="2400" b="1" dirty="0">
                <a:solidFill>
                  <a:schemeClr val="tx1">
                    <a:lumMod val="75000"/>
                  </a:schemeClr>
                </a:solidFill>
                <a:latin typeface="Times New Roman" panose="02020603050405020304" pitchFamily="18" charset="0"/>
                <a:cs typeface="Times New Roman" panose="02020603050405020304" pitchFamily="18" charset="0"/>
              </a:rPr>
              <a:t>Most popular Genres in each Country.</a:t>
            </a:r>
            <a:endParaRPr lang="en-IN" sz="2400" b="1" dirty="0">
              <a:solidFill>
                <a:schemeClr val="tx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546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A8E714-9897-15AF-D4ED-4569B5A83E89}"/>
              </a:ext>
            </a:extLst>
          </p:cNvPr>
          <p:cNvSpPr txBox="1"/>
          <p:nvPr/>
        </p:nvSpPr>
        <p:spPr>
          <a:xfrm>
            <a:off x="1439057" y="1136223"/>
            <a:ext cx="5853658" cy="369332"/>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Bar Plots represent the most popular genres in each country.</a:t>
            </a: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1BB055B-C578-6900-F4F3-E811E091D2CE}"/>
              </a:ext>
            </a:extLst>
          </p:cNvPr>
          <p:cNvSpPr txBox="1"/>
          <p:nvPr/>
        </p:nvSpPr>
        <p:spPr>
          <a:xfrm>
            <a:off x="319991" y="199639"/>
            <a:ext cx="5248855" cy="461665"/>
          </a:xfrm>
          <a:prstGeom prst="rect">
            <a:avLst/>
          </a:prstGeom>
          <a:noFill/>
        </p:spPr>
        <p:txBody>
          <a:bodyPr wrap="square">
            <a:spAutoFit/>
          </a:bodyPr>
          <a:lstStyle/>
          <a:p>
            <a:pPr algn="ctr"/>
            <a:r>
              <a:rPr lang="en-US" sz="2400" b="1" dirty="0">
                <a:solidFill>
                  <a:schemeClr val="tx1">
                    <a:lumMod val="75000"/>
                  </a:schemeClr>
                </a:solidFill>
                <a:latin typeface="Times New Roman" panose="02020603050405020304" pitchFamily="18" charset="0"/>
                <a:cs typeface="Times New Roman" panose="02020603050405020304" pitchFamily="18" charset="0"/>
              </a:rPr>
              <a:t>Most popular Genres in each Country.</a:t>
            </a:r>
            <a:endParaRPr lang="en-IN" sz="2400" b="1" dirty="0">
              <a:solidFill>
                <a:schemeClr val="tx1">
                  <a:lumMod val="75000"/>
                </a:schemeClr>
              </a:solidFill>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05945FAD-8F92-68E1-0842-6946249EC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574" y="1873769"/>
            <a:ext cx="3120251" cy="3277138"/>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0F9A9911-5EC7-313A-019D-6C53207EF8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423" y="1948721"/>
            <a:ext cx="2675360" cy="304880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D7FA832-DD1F-5969-D725-2EED25E0D2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2" y="1826191"/>
            <a:ext cx="2966395" cy="309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871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AD673E-64B6-D79A-C46A-FACB75AFC6A5}"/>
              </a:ext>
            </a:extLst>
          </p:cNvPr>
          <p:cNvSpPr txBox="1"/>
          <p:nvPr/>
        </p:nvSpPr>
        <p:spPr>
          <a:xfrm>
            <a:off x="670730" y="807987"/>
            <a:ext cx="7510072" cy="400110"/>
          </a:xfrm>
          <a:prstGeom prst="rect">
            <a:avLst/>
          </a:prstGeom>
          <a:noFill/>
        </p:spPr>
        <p:txBody>
          <a:bodyPr wrap="square">
            <a:spAutoFit/>
          </a:bodyPr>
          <a:lstStyle/>
          <a:p>
            <a:pPr algn="ctr"/>
            <a:r>
              <a:rPr lang="en-US" sz="20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Word Cloud to check the frequency of the genre of the Netflix content</a:t>
            </a:r>
          </a:p>
        </p:txBody>
      </p:sp>
      <p:sp>
        <p:nvSpPr>
          <p:cNvPr id="5" name="TextBox 4">
            <a:extLst>
              <a:ext uri="{FF2B5EF4-FFF2-40B4-BE49-F238E27FC236}">
                <a16:creationId xmlns:a16="http://schemas.microsoft.com/office/drawing/2014/main" id="{4C0DB160-2DA8-5A03-2CEC-4F9461F1D452}"/>
              </a:ext>
            </a:extLst>
          </p:cNvPr>
          <p:cNvSpPr txBox="1"/>
          <p:nvPr/>
        </p:nvSpPr>
        <p:spPr>
          <a:xfrm>
            <a:off x="529854" y="202554"/>
            <a:ext cx="2610586" cy="461665"/>
          </a:xfrm>
          <a:prstGeom prst="rect">
            <a:avLst/>
          </a:prstGeom>
          <a:noFill/>
        </p:spPr>
        <p:txBody>
          <a:bodyPr wrap="square">
            <a:spAutoFit/>
          </a:bodyPr>
          <a:lstStyle/>
          <a:p>
            <a:pPr algn="ctr"/>
            <a:r>
              <a:rPr lang="en-US" sz="2400" b="1" dirty="0">
                <a:solidFill>
                  <a:schemeClr val="tx1">
                    <a:lumMod val="75000"/>
                  </a:schemeClr>
                </a:solidFill>
                <a:latin typeface="Times New Roman" panose="02020603050405020304" pitchFamily="18" charset="0"/>
                <a:cs typeface="Times New Roman" panose="02020603050405020304" pitchFamily="18" charset="0"/>
              </a:rPr>
              <a:t>WORD CLOUD</a:t>
            </a:r>
            <a:endParaRPr lang="en-IN" sz="2400" b="1" dirty="0">
              <a:solidFill>
                <a:schemeClr val="tx1">
                  <a:lumMod val="75000"/>
                </a:schemeClr>
              </a:solidFill>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8073A8FF-473A-BFB4-2EB4-D48CCE2F6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730" y="1351865"/>
            <a:ext cx="7667625" cy="3358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672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88275"/>
            <a:ext cx="3555762" cy="572700"/>
          </a:xfrm>
          <a:prstGeom prst="rect">
            <a:avLst/>
          </a:prstGeom>
          <a:noFill/>
          <a:ln>
            <a:noFill/>
          </a:ln>
        </p:spPr>
        <p:txBody>
          <a:bodyPr spcFirstLastPara="1" wrap="square" lIns="91425" tIns="91425" rIns="91425" bIns="91425" anchor="b" anchorCtr="0">
            <a:noAutofit/>
          </a:bodyPr>
          <a:lstStyle/>
          <a:p>
            <a:pPr algn="ctr">
              <a:buSzPts val="5200"/>
            </a:pPr>
            <a:r>
              <a:rPr lang="en-IN" b="1" i="0" dirty="0">
                <a:solidFill>
                  <a:schemeClr val="tx1">
                    <a:lumMod val="75000"/>
                  </a:schemeClr>
                </a:solidFill>
                <a:effectLst/>
                <a:latin typeface="Times New Roman" panose="02020603050405020304" pitchFamily="18" charset="0"/>
                <a:cs typeface="Times New Roman" panose="02020603050405020304" pitchFamily="18" charset="0"/>
              </a:rPr>
              <a:t>Problem Description</a:t>
            </a:r>
            <a:endParaRPr b="1" dirty="0">
              <a:solidFill>
                <a:schemeClr val="tx1">
                  <a:lumMod val="75000"/>
                </a:schemeClr>
              </a:solidFill>
              <a:latin typeface="Times New Roman" panose="02020603050405020304" pitchFamily="18" charset="0"/>
              <a:ea typeface="Montserrat"/>
              <a:cs typeface="Times New Roman" panose="02020603050405020304" pitchFamily="18" charset="0"/>
              <a:sym typeface="Montserrat"/>
            </a:endParaRPr>
          </a:p>
        </p:txBody>
      </p:sp>
      <p:sp>
        <p:nvSpPr>
          <p:cNvPr id="8" name="Text Placeholder 7">
            <a:extLst>
              <a:ext uri="{FF2B5EF4-FFF2-40B4-BE49-F238E27FC236}">
                <a16:creationId xmlns:a16="http://schemas.microsoft.com/office/drawing/2014/main" id="{0263FCDC-320C-FD1F-EEAF-CA682E4B038F}"/>
              </a:ext>
            </a:extLst>
          </p:cNvPr>
          <p:cNvSpPr>
            <a:spLocks noGrp="1"/>
          </p:cNvSpPr>
          <p:nvPr>
            <p:ph type="body" idx="1"/>
          </p:nvPr>
        </p:nvSpPr>
        <p:spPr/>
        <p:txBody>
          <a:bodyPr/>
          <a:lstStyle/>
          <a:p>
            <a:pPr marL="114300" indent="0" algn="just">
              <a:buNone/>
            </a:pPr>
            <a:r>
              <a:rPr lang="en-US" sz="1600" b="0" i="0" dirty="0">
                <a:solidFill>
                  <a:srgbClr val="212121"/>
                </a:solidFill>
                <a:effectLst/>
                <a:latin typeface="Times New Roman" panose="02020603050405020304" pitchFamily="18" charset="0"/>
                <a:cs typeface="Times New Roman" panose="02020603050405020304" pitchFamily="18" charset="0"/>
              </a:rPr>
              <a:t>This dataset consists of tv shows and movies available on Netflix as of 2019. The dataset is collected from Flexible which is a third-party Netflix search engine.</a:t>
            </a:r>
          </a:p>
          <a:p>
            <a:pPr marL="114300" indent="0" algn="just">
              <a:buNone/>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114300" indent="0" algn="just">
              <a:buNone/>
            </a:pPr>
            <a:r>
              <a:rPr lang="en-US" sz="1600" b="0" i="0" dirty="0">
                <a:solidFill>
                  <a:srgbClr val="212121"/>
                </a:solidFill>
                <a:effectLst/>
                <a:latin typeface="Times New Roman" panose="02020603050405020304" pitchFamily="18" charset="0"/>
                <a:cs typeface="Times New Roman" panose="02020603050405020304" pitchFamily="18" charset="0"/>
              </a:rPr>
              <a:t>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p>
          <a:p>
            <a:pPr marL="114300" indent="0" algn="just">
              <a:buNone/>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114300" indent="0" algn="just">
              <a:buNone/>
            </a:pPr>
            <a:r>
              <a:rPr lang="en-US" sz="1600" b="0" i="0" dirty="0">
                <a:solidFill>
                  <a:srgbClr val="212121"/>
                </a:solidFill>
                <a:effectLst/>
                <a:latin typeface="Times New Roman" panose="02020603050405020304" pitchFamily="18" charset="0"/>
                <a:cs typeface="Times New Roman" panose="02020603050405020304" pitchFamily="18" charset="0"/>
              </a:rPr>
              <a:t>Integrating this dataset with other external datasets such as </a:t>
            </a:r>
            <a:r>
              <a:rPr lang="en-US" sz="1400" b="0" i="0" dirty="0">
                <a:solidFill>
                  <a:srgbClr val="212121"/>
                </a:solidFill>
                <a:effectLst/>
                <a:latin typeface="Times New Roman" panose="02020603050405020304" pitchFamily="18" charset="0"/>
                <a:cs typeface="Times New Roman" panose="02020603050405020304" pitchFamily="18" charset="0"/>
              </a:rPr>
              <a:t>IMDB</a:t>
            </a:r>
            <a:r>
              <a:rPr lang="en-US" sz="1600" b="0" i="0" dirty="0">
                <a:solidFill>
                  <a:srgbClr val="212121"/>
                </a:solidFill>
                <a:effectLst/>
                <a:latin typeface="Times New Roman" panose="02020603050405020304" pitchFamily="18" charset="0"/>
                <a:cs typeface="Times New Roman" panose="02020603050405020304" pitchFamily="18" charset="0"/>
              </a:rPr>
              <a:t> ratings and rotten tomatoes can also provide many interesting findings.</a:t>
            </a:r>
          </a:p>
          <a:p>
            <a:pPr algn="just"/>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DE2445-F1AD-54D6-876E-A036DCCFD7E2}"/>
              </a:ext>
            </a:extLst>
          </p:cNvPr>
          <p:cNvSpPr txBox="1"/>
          <p:nvPr/>
        </p:nvSpPr>
        <p:spPr>
          <a:xfrm>
            <a:off x="319992" y="151776"/>
            <a:ext cx="2610586" cy="461665"/>
          </a:xfrm>
          <a:prstGeom prst="rect">
            <a:avLst/>
          </a:prstGeom>
          <a:noFill/>
        </p:spPr>
        <p:txBody>
          <a:bodyPr wrap="square">
            <a:spAutoFit/>
          </a:bodyPr>
          <a:lstStyle/>
          <a:p>
            <a:pPr algn="ctr"/>
            <a:r>
              <a:rPr lang="en-US" sz="2400" b="1" dirty="0">
                <a:solidFill>
                  <a:schemeClr val="tx1">
                    <a:lumMod val="75000"/>
                  </a:schemeClr>
                </a:solidFill>
                <a:latin typeface="Times New Roman" panose="02020603050405020304" pitchFamily="18" charset="0"/>
                <a:cs typeface="Times New Roman" panose="02020603050405020304" pitchFamily="18" charset="0"/>
              </a:rPr>
              <a:t>WORD CLOUD</a:t>
            </a:r>
            <a:endParaRPr lang="en-IN" sz="2400" b="1"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2F823E6-D13A-4093-18C0-983D92C9675B}"/>
              </a:ext>
            </a:extLst>
          </p:cNvPr>
          <p:cNvSpPr txBox="1"/>
          <p:nvPr/>
        </p:nvSpPr>
        <p:spPr>
          <a:xfrm>
            <a:off x="442210" y="857377"/>
            <a:ext cx="7607508" cy="400110"/>
          </a:xfrm>
          <a:prstGeom prst="rect">
            <a:avLst/>
          </a:prstGeom>
          <a:noFill/>
        </p:spPr>
        <p:txBody>
          <a:bodyPr wrap="square">
            <a:spAutoFit/>
          </a:bodyPr>
          <a:lstStyle/>
          <a:p>
            <a:pPr algn="ctr"/>
            <a:r>
              <a:rPr lang="en-US" sz="200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Word cloud for the Netflix content for check most common countries.</a:t>
            </a:r>
            <a:endParaRPr lang="en-IN" sz="200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9BED3BEF-4024-1677-E67A-E8F8A1E11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992" y="1280078"/>
            <a:ext cx="8381798" cy="371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394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txBox="1">
            <a:spLocks noGrp="1"/>
          </p:cNvSpPr>
          <p:nvPr>
            <p:ph type="title"/>
          </p:nvPr>
        </p:nvSpPr>
        <p:spPr>
          <a:xfrm>
            <a:off x="248093" y="208910"/>
            <a:ext cx="3289586" cy="456535"/>
          </a:xfrm>
          <a:prstGeom prst="rect">
            <a:avLst/>
          </a:prstGeom>
        </p:spPr>
        <p:txBody>
          <a:bodyPr vert="horz" wrap="square" lIns="0" tIns="12700" rIns="0" bIns="0" rtlCol="0">
            <a:spAutoFit/>
          </a:bodyPr>
          <a:lstStyle/>
          <a:p>
            <a:pPr marL="12700" algn="ctr">
              <a:lnSpc>
                <a:spcPct val="100000"/>
              </a:lnSpc>
              <a:spcBef>
                <a:spcPts val="100"/>
              </a:spcBef>
            </a:pPr>
            <a:r>
              <a:rPr sz="2800" dirty="0">
                <a:solidFill>
                  <a:srgbClr val="970000"/>
                </a:solidFill>
                <a:latin typeface="Times New Roman" panose="02020603050405020304" pitchFamily="18" charset="0"/>
                <a:cs typeface="Times New Roman" panose="02020603050405020304" pitchFamily="18" charset="0"/>
              </a:rPr>
              <a:t>Data</a:t>
            </a:r>
            <a:r>
              <a:rPr sz="2800" spc="-85" dirty="0">
                <a:solidFill>
                  <a:srgbClr val="970000"/>
                </a:solidFill>
                <a:latin typeface="Times New Roman" panose="02020603050405020304" pitchFamily="18" charset="0"/>
                <a:cs typeface="Times New Roman" panose="02020603050405020304" pitchFamily="18" charset="0"/>
              </a:rPr>
              <a:t> </a:t>
            </a:r>
            <a:r>
              <a:rPr sz="2800" spc="-5" dirty="0">
                <a:solidFill>
                  <a:srgbClr val="970000"/>
                </a:solidFill>
                <a:latin typeface="Times New Roman" panose="02020603050405020304" pitchFamily="18" charset="0"/>
                <a:cs typeface="Times New Roman" panose="02020603050405020304" pitchFamily="18" charset="0"/>
              </a:rPr>
              <a:t>transformation</a:t>
            </a:r>
            <a:endParaRPr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9230AEB-18CF-93C6-8DDC-9C89C83FFC6B}"/>
              </a:ext>
            </a:extLst>
          </p:cNvPr>
          <p:cNvSpPr txBox="1"/>
          <p:nvPr/>
        </p:nvSpPr>
        <p:spPr>
          <a:xfrm>
            <a:off x="367260" y="4384623"/>
            <a:ext cx="4122294" cy="584775"/>
          </a:xfrm>
          <a:prstGeom prst="rect">
            <a:avLst/>
          </a:prstGeom>
          <a:noFill/>
        </p:spPr>
        <p:txBody>
          <a:bodyPr wrap="square">
            <a:spAutoFit/>
          </a:bodyPr>
          <a:lstStyle/>
          <a:p>
            <a:r>
              <a:rPr lang="en-US" sz="1600" b="0" dirty="0">
                <a:solidFill>
                  <a:schemeClr val="accent3">
                    <a:lumMod val="50000"/>
                  </a:schemeClr>
                </a:solidFill>
                <a:effectLst/>
                <a:latin typeface="Calibri" panose="020F0502020204030204" pitchFamily="34" charset="0"/>
                <a:ea typeface="Calibri" panose="020F0502020204030204" pitchFamily="34" charset="0"/>
                <a:cs typeface="Calibri" panose="020F0502020204030204" pitchFamily="34" charset="0"/>
              </a:rPr>
              <a:t> Explained variance for different number of </a:t>
            </a:r>
          </a:p>
          <a:p>
            <a:r>
              <a:rPr lang="en-US" sz="1600" b="0" dirty="0">
                <a:solidFill>
                  <a:schemeClr val="accent3">
                    <a:lumMod val="50000"/>
                  </a:schemeClr>
                </a:solidFill>
                <a:effectLst/>
                <a:latin typeface="Calibri" panose="020F0502020204030204" pitchFamily="34" charset="0"/>
                <a:ea typeface="Calibri" panose="020F0502020204030204" pitchFamily="34" charset="0"/>
                <a:cs typeface="Calibri" panose="020F0502020204030204" pitchFamily="34" charset="0"/>
              </a:rPr>
              <a:t>components</a:t>
            </a:r>
          </a:p>
        </p:txBody>
      </p:sp>
      <p:pic>
        <p:nvPicPr>
          <p:cNvPr id="16386" name="Picture 2">
            <a:extLst>
              <a:ext uri="{FF2B5EF4-FFF2-40B4-BE49-F238E27FC236}">
                <a16:creationId xmlns:a16="http://schemas.microsoft.com/office/drawing/2014/main" id="{36131243-839F-7EB1-B6AA-A7E9DB029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93" y="999160"/>
            <a:ext cx="4323907" cy="3276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AFCBB6-E12B-D3E7-221B-72E8F6E863D2}"/>
              </a:ext>
            </a:extLst>
          </p:cNvPr>
          <p:cNvSpPr txBox="1"/>
          <p:nvPr/>
        </p:nvSpPr>
        <p:spPr>
          <a:xfrm>
            <a:off x="4864310" y="1083188"/>
            <a:ext cx="3792512" cy="3108543"/>
          </a:xfrm>
          <a:prstGeom prst="rect">
            <a:avLst/>
          </a:prstGeom>
          <a:noFill/>
        </p:spPr>
        <p:txBody>
          <a:bodyPr wrap="square">
            <a:spAutoFit/>
          </a:bodyPr>
          <a:lstStyle/>
          <a:p>
            <a:pPr algn="just"/>
            <a:r>
              <a:rPr lang="en-US" sz="1400" dirty="0">
                <a:solidFill>
                  <a:schemeClr val="accent2"/>
                </a:solidFill>
                <a:latin typeface="Times New Roman" panose="02020603050405020304" pitchFamily="18" charset="0"/>
                <a:cs typeface="Times New Roman" panose="02020603050405020304" pitchFamily="18" charset="0"/>
              </a:rPr>
              <a:t>TF-IDF: Term Frequency, Inverse Document  Frequency. It indicates the significance/relevance of a word in a corpus.  Term Frequency represents the number of instances of a given word and inverse document frequency tests how relevant the word is.</a:t>
            </a:r>
          </a:p>
          <a:p>
            <a:pPr algn="just"/>
            <a:endParaRPr lang="en-US" sz="1400" dirty="0">
              <a:solidFill>
                <a:schemeClr val="accent2"/>
              </a:solidFill>
              <a:latin typeface="Times New Roman" panose="02020603050405020304" pitchFamily="18" charset="0"/>
              <a:cs typeface="Times New Roman" panose="02020603050405020304" pitchFamily="18" charset="0"/>
            </a:endParaRPr>
          </a:p>
          <a:p>
            <a:pPr algn="just"/>
            <a:r>
              <a:rPr lang="en-US" sz="1400" dirty="0">
                <a:solidFill>
                  <a:schemeClr val="accent2"/>
                </a:solidFill>
                <a:latin typeface="Times New Roman" panose="02020603050405020304" pitchFamily="18" charset="0"/>
                <a:cs typeface="Times New Roman" panose="02020603050405020304" pitchFamily="18" charset="0"/>
              </a:rPr>
              <a:t>PCA: PCA is a dimensionality reduction technique. In this principal components are computed, and a lot of information is also retained. The graph shows the explained variance value for the different number of PCA  components. </a:t>
            </a:r>
            <a:r>
              <a:rPr lang="en-US" sz="1400" dirty="0" err="1">
                <a:solidFill>
                  <a:schemeClr val="accent2"/>
                </a:solidFill>
                <a:latin typeface="Times New Roman" panose="02020603050405020304" pitchFamily="18" charset="0"/>
                <a:cs typeface="Times New Roman" panose="02020603050405020304" pitchFamily="18" charset="0"/>
              </a:rPr>
              <a:t>n_components</a:t>
            </a:r>
            <a:r>
              <a:rPr lang="en-US" sz="1400" dirty="0">
                <a:solidFill>
                  <a:schemeClr val="accent2"/>
                </a:solidFill>
                <a:latin typeface="Times New Roman" panose="02020603050405020304" pitchFamily="18" charset="0"/>
                <a:cs typeface="Times New Roman" panose="02020603050405020304" pitchFamily="18" charset="0"/>
              </a:rPr>
              <a:t> 4000 was chosen in this project.</a:t>
            </a:r>
            <a:endParaRPr lang="en-IN" sz="1400"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9DEC60-9CEA-5838-C0CC-1C4D87A72E05}"/>
              </a:ext>
            </a:extLst>
          </p:cNvPr>
          <p:cNvSpPr>
            <a:spLocks noGrp="1"/>
          </p:cNvSpPr>
          <p:nvPr>
            <p:ph type="title"/>
          </p:nvPr>
        </p:nvSpPr>
        <p:spPr>
          <a:xfrm>
            <a:off x="311700" y="445025"/>
            <a:ext cx="5549454" cy="572700"/>
          </a:xfrm>
        </p:spPr>
        <p:txBody>
          <a:bodyPr/>
          <a:lstStyle/>
          <a:p>
            <a:pPr algn="ctr"/>
            <a:r>
              <a:rPr lang="en-IN" sz="2400" b="1" spc="-5" dirty="0">
                <a:solidFill>
                  <a:schemeClr val="tx1">
                    <a:lumMod val="75000"/>
                  </a:schemeClr>
                </a:solidFill>
                <a:latin typeface="Times New Roman" panose="02020603050405020304" pitchFamily="18" charset="0"/>
                <a:cs typeface="Times New Roman" panose="02020603050405020304" pitchFamily="18" charset="0"/>
              </a:rPr>
              <a:t>Implementation</a:t>
            </a:r>
            <a:r>
              <a:rPr lang="en-IN" sz="2400" b="1" spc="-20" dirty="0">
                <a:solidFill>
                  <a:schemeClr val="tx1">
                    <a:lumMod val="75000"/>
                  </a:schemeClr>
                </a:solidFill>
                <a:latin typeface="Times New Roman" panose="02020603050405020304" pitchFamily="18" charset="0"/>
                <a:cs typeface="Times New Roman" panose="02020603050405020304" pitchFamily="18" charset="0"/>
              </a:rPr>
              <a:t> </a:t>
            </a:r>
            <a:r>
              <a:rPr lang="en-IN" sz="2400" b="1" dirty="0">
                <a:solidFill>
                  <a:schemeClr val="tx1">
                    <a:lumMod val="75000"/>
                  </a:schemeClr>
                </a:solidFill>
                <a:latin typeface="Times New Roman" panose="02020603050405020304" pitchFamily="18" charset="0"/>
                <a:cs typeface="Times New Roman" panose="02020603050405020304" pitchFamily="18" charset="0"/>
              </a:rPr>
              <a:t>of Clustering</a:t>
            </a:r>
            <a:r>
              <a:rPr lang="en-IN" sz="2400" b="1" spc="-15" dirty="0">
                <a:solidFill>
                  <a:schemeClr val="tx1">
                    <a:lumMod val="75000"/>
                  </a:schemeClr>
                </a:solidFill>
                <a:latin typeface="Times New Roman" panose="02020603050405020304" pitchFamily="18" charset="0"/>
                <a:cs typeface="Times New Roman" panose="02020603050405020304" pitchFamily="18" charset="0"/>
              </a:rPr>
              <a:t> </a:t>
            </a:r>
            <a:r>
              <a:rPr lang="en-IN" sz="2400" b="1" spc="-5" dirty="0">
                <a:solidFill>
                  <a:schemeClr val="tx1">
                    <a:lumMod val="75000"/>
                  </a:schemeClr>
                </a:solidFill>
                <a:latin typeface="Times New Roman" panose="02020603050405020304" pitchFamily="18" charset="0"/>
                <a:cs typeface="Times New Roman" panose="02020603050405020304" pitchFamily="18" charset="0"/>
              </a:rPr>
              <a:t>Algorithm</a:t>
            </a:r>
            <a:endParaRPr lang="en-IN" sz="2400" b="1"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B5B0EA2-5504-56B4-3AC6-72FE60775AF7}"/>
              </a:ext>
            </a:extLst>
          </p:cNvPr>
          <p:cNvSpPr>
            <a:spLocks noGrp="1"/>
          </p:cNvSpPr>
          <p:nvPr>
            <p:ph type="body" idx="1"/>
          </p:nvPr>
        </p:nvSpPr>
        <p:spPr/>
        <p:txBody>
          <a:bodyPr/>
          <a:lstStyle/>
          <a:p>
            <a:pPr marL="0" marR="5080" indent="0">
              <a:lnSpc>
                <a:spcPct val="150000"/>
              </a:lnSpc>
              <a:spcBef>
                <a:spcPts val="235"/>
              </a:spcBef>
              <a:buNone/>
            </a:pPr>
            <a:r>
              <a:rPr lang="en-US" sz="1600" spc="35" dirty="0">
                <a:solidFill>
                  <a:schemeClr val="accent2"/>
                </a:solidFill>
                <a:latin typeface="Times New Roman" panose="02020603050405020304" pitchFamily="18" charset="0"/>
                <a:cs typeface="Times New Roman" panose="02020603050405020304" pitchFamily="18" charset="0"/>
              </a:rPr>
              <a:t>Textual </a:t>
            </a:r>
            <a:r>
              <a:rPr lang="en-US" sz="1600" spc="30" dirty="0">
                <a:solidFill>
                  <a:schemeClr val="accent2"/>
                </a:solidFill>
                <a:latin typeface="Times New Roman" panose="02020603050405020304" pitchFamily="18" charset="0"/>
                <a:cs typeface="Times New Roman" panose="02020603050405020304" pitchFamily="18" charset="0"/>
              </a:rPr>
              <a:t>data </a:t>
            </a:r>
            <a:r>
              <a:rPr lang="en-US" sz="1600" spc="10" dirty="0">
                <a:solidFill>
                  <a:schemeClr val="accent2"/>
                </a:solidFill>
                <a:latin typeface="Times New Roman" panose="02020603050405020304" pitchFamily="18" charset="0"/>
                <a:cs typeface="Times New Roman" panose="02020603050405020304" pitchFamily="18" charset="0"/>
              </a:rPr>
              <a:t>were </a:t>
            </a:r>
            <a:r>
              <a:rPr lang="en-US" sz="1600" spc="-15" dirty="0">
                <a:solidFill>
                  <a:schemeClr val="accent2"/>
                </a:solidFill>
                <a:latin typeface="Times New Roman" panose="02020603050405020304" pitchFamily="18" charset="0"/>
                <a:cs typeface="Times New Roman" panose="02020603050405020304" pitchFamily="18" charset="0"/>
              </a:rPr>
              <a:t>combined </a:t>
            </a:r>
            <a:r>
              <a:rPr lang="en-US" sz="1600" spc="-10" dirty="0">
                <a:solidFill>
                  <a:schemeClr val="accent2"/>
                </a:solidFill>
                <a:latin typeface="Times New Roman" panose="02020603050405020304" pitchFamily="18" charset="0"/>
                <a:cs typeface="Times New Roman" panose="02020603050405020304" pitchFamily="18" charset="0"/>
              </a:rPr>
              <a:t>and </a:t>
            </a:r>
            <a:r>
              <a:rPr lang="en-US" sz="1600" spc="50" dirty="0">
                <a:solidFill>
                  <a:schemeClr val="accent2"/>
                </a:solidFill>
                <a:latin typeface="Times New Roman" panose="02020603050405020304" pitchFamily="18" charset="0"/>
                <a:cs typeface="Times New Roman" panose="02020603050405020304" pitchFamily="18" charset="0"/>
              </a:rPr>
              <a:t>converted </a:t>
            </a:r>
            <a:r>
              <a:rPr lang="en-US" sz="1600" spc="60" dirty="0">
                <a:solidFill>
                  <a:schemeClr val="accent2"/>
                </a:solidFill>
                <a:latin typeface="Times New Roman" panose="02020603050405020304" pitchFamily="18" charset="0"/>
                <a:cs typeface="Times New Roman" panose="02020603050405020304" pitchFamily="18" charset="0"/>
              </a:rPr>
              <a:t>into </a:t>
            </a:r>
            <a:r>
              <a:rPr lang="en-US" sz="1600" spc="45" dirty="0">
                <a:solidFill>
                  <a:schemeClr val="accent2"/>
                </a:solidFill>
                <a:latin typeface="Times New Roman" panose="02020603050405020304" pitchFamily="18" charset="0"/>
                <a:cs typeface="Times New Roman" panose="02020603050405020304" pitchFamily="18" charset="0"/>
              </a:rPr>
              <a:t>numerical data </a:t>
            </a:r>
            <a:r>
              <a:rPr lang="en-US" sz="1600" spc="25" dirty="0">
                <a:solidFill>
                  <a:schemeClr val="accent2"/>
                </a:solidFill>
                <a:latin typeface="Times New Roman" panose="02020603050405020304" pitchFamily="18" charset="0"/>
                <a:cs typeface="Times New Roman" panose="02020603050405020304" pitchFamily="18" charset="0"/>
              </a:rPr>
              <a:t>using </a:t>
            </a:r>
            <a:r>
              <a:rPr lang="en-US" sz="1600" spc="35" dirty="0">
                <a:solidFill>
                  <a:schemeClr val="accent2"/>
                </a:solidFill>
                <a:latin typeface="Times New Roman" panose="02020603050405020304" pitchFamily="18" charset="0"/>
                <a:cs typeface="Times New Roman" panose="02020603050405020304" pitchFamily="18" charset="0"/>
              </a:rPr>
              <a:t>TF-IDF. </a:t>
            </a:r>
            <a:r>
              <a:rPr lang="en-US" sz="1600" spc="40" dirty="0">
                <a:solidFill>
                  <a:schemeClr val="accent2"/>
                </a:solidFill>
                <a:latin typeface="Times New Roman" panose="02020603050405020304" pitchFamily="18" charset="0"/>
                <a:cs typeface="Times New Roman" panose="02020603050405020304" pitchFamily="18" charset="0"/>
              </a:rPr>
              <a:t> </a:t>
            </a:r>
            <a:r>
              <a:rPr lang="en-US" sz="1600" spc="45" dirty="0">
                <a:solidFill>
                  <a:schemeClr val="accent2"/>
                </a:solidFill>
                <a:latin typeface="Times New Roman" panose="02020603050405020304" pitchFamily="18" charset="0"/>
                <a:cs typeface="Times New Roman" panose="02020603050405020304" pitchFamily="18" charset="0"/>
              </a:rPr>
              <a:t>Applied </a:t>
            </a:r>
            <a:r>
              <a:rPr lang="en-US" sz="1600" spc="-80" dirty="0">
                <a:solidFill>
                  <a:schemeClr val="accent2"/>
                </a:solidFill>
                <a:latin typeface="Times New Roman" panose="02020603050405020304" pitchFamily="18" charset="0"/>
                <a:cs typeface="Times New Roman" panose="02020603050405020304" pitchFamily="18" charset="0"/>
              </a:rPr>
              <a:t>PCA </a:t>
            </a:r>
            <a:r>
              <a:rPr lang="en-US" sz="1600" spc="105" dirty="0">
                <a:solidFill>
                  <a:schemeClr val="accent2"/>
                </a:solidFill>
                <a:latin typeface="Times New Roman" panose="02020603050405020304" pitchFamily="18" charset="0"/>
                <a:cs typeface="Times New Roman" panose="02020603050405020304" pitchFamily="18" charset="0"/>
              </a:rPr>
              <a:t>to </a:t>
            </a:r>
            <a:r>
              <a:rPr lang="en-US" sz="1600" spc="90" dirty="0">
                <a:solidFill>
                  <a:schemeClr val="accent2"/>
                </a:solidFill>
                <a:latin typeface="Times New Roman" panose="02020603050405020304" pitchFamily="18" charset="0"/>
                <a:cs typeface="Times New Roman" panose="02020603050405020304" pitchFamily="18" charset="0"/>
              </a:rPr>
              <a:t>perform</a:t>
            </a:r>
            <a:r>
              <a:rPr lang="en-US" sz="1600" spc="95" dirty="0">
                <a:solidFill>
                  <a:schemeClr val="accent2"/>
                </a:solidFill>
                <a:latin typeface="Times New Roman" panose="02020603050405020304" pitchFamily="18" charset="0"/>
                <a:cs typeface="Times New Roman" panose="02020603050405020304" pitchFamily="18" charset="0"/>
              </a:rPr>
              <a:t> </a:t>
            </a:r>
            <a:r>
              <a:rPr lang="en-US" sz="1600" spc="45" dirty="0">
                <a:solidFill>
                  <a:schemeClr val="accent2"/>
                </a:solidFill>
                <a:latin typeface="Times New Roman" panose="02020603050405020304" pitchFamily="18" charset="0"/>
                <a:cs typeface="Times New Roman" panose="02020603050405020304" pitchFamily="18" charset="0"/>
              </a:rPr>
              <a:t>dimensionality </a:t>
            </a:r>
            <a:r>
              <a:rPr lang="en-US" sz="1600" spc="50" dirty="0">
                <a:solidFill>
                  <a:schemeClr val="accent2"/>
                </a:solidFill>
                <a:latin typeface="Times New Roman" panose="02020603050405020304" pitchFamily="18" charset="0"/>
                <a:cs typeface="Times New Roman" panose="02020603050405020304" pitchFamily="18" charset="0"/>
              </a:rPr>
              <a:t>reduction. </a:t>
            </a:r>
            <a:r>
              <a:rPr lang="en-US" sz="1600" spc="25" dirty="0">
                <a:solidFill>
                  <a:schemeClr val="accent2"/>
                </a:solidFill>
                <a:latin typeface="Times New Roman" panose="02020603050405020304" pitchFamily="18" charset="0"/>
                <a:cs typeface="Times New Roman" panose="02020603050405020304" pitchFamily="18" charset="0"/>
              </a:rPr>
              <a:t>Data </a:t>
            </a:r>
            <a:r>
              <a:rPr lang="en-US" sz="1600" spc="10" dirty="0">
                <a:solidFill>
                  <a:schemeClr val="accent2"/>
                </a:solidFill>
                <a:latin typeface="Times New Roman" panose="02020603050405020304" pitchFamily="18" charset="0"/>
                <a:cs typeface="Times New Roman" panose="02020603050405020304" pitchFamily="18" charset="0"/>
              </a:rPr>
              <a:t>were </a:t>
            </a:r>
            <a:r>
              <a:rPr lang="en-US" sz="1600" spc="50" dirty="0">
                <a:solidFill>
                  <a:schemeClr val="accent2"/>
                </a:solidFill>
                <a:latin typeface="Times New Roman" panose="02020603050405020304" pitchFamily="18" charset="0"/>
                <a:cs typeface="Times New Roman" panose="02020603050405020304" pitchFamily="18" charset="0"/>
              </a:rPr>
              <a:t>converted to </a:t>
            </a:r>
            <a:r>
              <a:rPr lang="en-US" sz="1600" spc="-15" dirty="0">
                <a:solidFill>
                  <a:schemeClr val="accent2"/>
                </a:solidFill>
                <a:latin typeface="Times New Roman" panose="02020603050405020304" pitchFamily="18" charset="0"/>
                <a:cs typeface="Times New Roman" panose="02020603050405020304" pitchFamily="18" charset="0"/>
              </a:rPr>
              <a:t>4000-dimensional</a:t>
            </a:r>
            <a:r>
              <a:rPr lang="en-US" sz="1600" dirty="0">
                <a:solidFill>
                  <a:schemeClr val="accent2"/>
                </a:solidFill>
                <a:latin typeface="Times New Roman" panose="02020603050405020304" pitchFamily="18" charset="0"/>
                <a:cs typeface="Times New Roman" panose="02020603050405020304" pitchFamily="18" charset="0"/>
              </a:rPr>
              <a:t> </a:t>
            </a:r>
            <a:r>
              <a:rPr lang="en-US" sz="1600" spc="35" dirty="0">
                <a:solidFill>
                  <a:schemeClr val="accent2"/>
                </a:solidFill>
                <a:latin typeface="Times New Roman" panose="02020603050405020304" pitchFamily="18" charset="0"/>
                <a:cs typeface="Times New Roman" panose="02020603050405020304" pitchFamily="18" charset="0"/>
              </a:rPr>
              <a:t>data.</a:t>
            </a:r>
            <a:r>
              <a:rPr lang="en-US" sz="1600" dirty="0">
                <a:solidFill>
                  <a:schemeClr val="accent2"/>
                </a:solidFill>
                <a:latin typeface="Times New Roman" panose="02020603050405020304" pitchFamily="18" charset="0"/>
                <a:cs typeface="Times New Roman" panose="02020603050405020304" pitchFamily="18" charset="0"/>
              </a:rPr>
              <a:t> </a:t>
            </a:r>
            <a:r>
              <a:rPr lang="en-US" sz="1600" spc="35" dirty="0">
                <a:solidFill>
                  <a:schemeClr val="accent2"/>
                </a:solidFill>
                <a:latin typeface="Times New Roman" panose="02020603050405020304" pitchFamily="18" charset="0"/>
                <a:cs typeface="Times New Roman" panose="02020603050405020304" pitchFamily="18" charset="0"/>
              </a:rPr>
              <a:t>K-Means</a:t>
            </a:r>
            <a:r>
              <a:rPr lang="en-US" sz="1600" dirty="0">
                <a:solidFill>
                  <a:schemeClr val="accent2"/>
                </a:solidFill>
                <a:latin typeface="Times New Roman" panose="02020603050405020304" pitchFamily="18" charset="0"/>
                <a:cs typeface="Times New Roman" panose="02020603050405020304" pitchFamily="18" charset="0"/>
              </a:rPr>
              <a:t> </a:t>
            </a:r>
            <a:r>
              <a:rPr lang="en-US" sz="1600" spc="30" dirty="0">
                <a:solidFill>
                  <a:schemeClr val="accent2"/>
                </a:solidFill>
                <a:latin typeface="Times New Roman" panose="02020603050405020304" pitchFamily="18" charset="0"/>
                <a:cs typeface="Times New Roman" panose="02020603050405020304" pitchFamily="18" charset="0"/>
              </a:rPr>
              <a:t>is used</a:t>
            </a:r>
            <a:r>
              <a:rPr lang="en-US" sz="1600" dirty="0">
                <a:solidFill>
                  <a:schemeClr val="accent2"/>
                </a:solidFill>
                <a:latin typeface="Times New Roman" panose="02020603050405020304" pitchFamily="18" charset="0"/>
                <a:cs typeface="Times New Roman" panose="02020603050405020304" pitchFamily="18" charset="0"/>
              </a:rPr>
              <a:t> </a:t>
            </a:r>
            <a:r>
              <a:rPr lang="en-US" sz="1600" spc="30" dirty="0">
                <a:solidFill>
                  <a:schemeClr val="accent2"/>
                </a:solidFill>
                <a:latin typeface="Times New Roman" panose="02020603050405020304" pitchFamily="18" charset="0"/>
                <a:cs typeface="Times New Roman" panose="02020603050405020304" pitchFamily="18" charset="0"/>
              </a:rPr>
              <a:t>in</a:t>
            </a:r>
            <a:r>
              <a:rPr lang="en-US" sz="1600" spc="10" dirty="0">
                <a:solidFill>
                  <a:schemeClr val="accent2"/>
                </a:solidFill>
                <a:latin typeface="Times New Roman" panose="02020603050405020304" pitchFamily="18" charset="0"/>
                <a:cs typeface="Times New Roman" panose="02020603050405020304" pitchFamily="18" charset="0"/>
              </a:rPr>
              <a:t> </a:t>
            </a:r>
            <a:r>
              <a:rPr lang="en-US" sz="1600" spc="30" dirty="0">
                <a:solidFill>
                  <a:schemeClr val="accent2"/>
                </a:solidFill>
                <a:latin typeface="Times New Roman" panose="02020603050405020304" pitchFamily="18" charset="0"/>
                <a:cs typeface="Times New Roman" panose="02020603050405020304" pitchFamily="18" charset="0"/>
              </a:rPr>
              <a:t>this</a:t>
            </a:r>
            <a:r>
              <a:rPr lang="en-US" sz="1600" spc="25" dirty="0">
                <a:solidFill>
                  <a:schemeClr val="accent2"/>
                </a:solidFill>
                <a:latin typeface="Times New Roman" panose="02020603050405020304" pitchFamily="18" charset="0"/>
                <a:cs typeface="Times New Roman" panose="02020603050405020304" pitchFamily="18" charset="0"/>
              </a:rPr>
              <a:t> project.</a:t>
            </a:r>
            <a:endParaRPr lang="en-US" sz="1600" dirty="0">
              <a:solidFill>
                <a:schemeClr val="accent2"/>
              </a:solidFill>
              <a:latin typeface="Times New Roman" panose="02020603050405020304" pitchFamily="18" charset="0"/>
              <a:cs typeface="Times New Roman" panose="02020603050405020304" pitchFamily="18" charset="0"/>
            </a:endParaRPr>
          </a:p>
          <a:p>
            <a:pPr marL="114300" indent="0">
              <a:lnSpc>
                <a:spcPct val="150000"/>
              </a:lnSpc>
              <a:spcBef>
                <a:spcPts val="40"/>
              </a:spcBef>
              <a:buNone/>
            </a:pPr>
            <a:endParaRPr lang="en-US" sz="1600" dirty="0">
              <a:solidFill>
                <a:schemeClr val="accent2"/>
              </a:solidFill>
              <a:latin typeface="Times New Roman" panose="02020603050405020304" pitchFamily="18" charset="0"/>
              <a:cs typeface="Times New Roman" panose="02020603050405020304" pitchFamily="18" charset="0"/>
            </a:endParaRPr>
          </a:p>
          <a:p>
            <a:pPr marL="0" indent="0">
              <a:lnSpc>
                <a:spcPct val="150000"/>
              </a:lnSpc>
              <a:spcBef>
                <a:spcPts val="5"/>
              </a:spcBef>
              <a:buClr>
                <a:schemeClr val="accent2"/>
              </a:buClr>
              <a:buNone/>
            </a:pPr>
            <a:r>
              <a:rPr lang="en-US" sz="1600" b="1" spc="30" dirty="0">
                <a:solidFill>
                  <a:schemeClr val="bg2">
                    <a:lumMod val="25000"/>
                  </a:schemeClr>
                </a:solidFill>
                <a:latin typeface="Times New Roman" panose="02020603050405020304" pitchFamily="18" charset="0"/>
                <a:cs typeface="Times New Roman" panose="02020603050405020304" pitchFamily="18" charset="0"/>
              </a:rPr>
              <a:t>Some</a:t>
            </a:r>
            <a:r>
              <a:rPr lang="en-US" sz="1600" b="1" spc="-10" dirty="0">
                <a:solidFill>
                  <a:schemeClr val="bg2">
                    <a:lumMod val="25000"/>
                  </a:schemeClr>
                </a:solidFill>
                <a:latin typeface="Times New Roman" panose="02020603050405020304" pitchFamily="18" charset="0"/>
                <a:cs typeface="Times New Roman" panose="02020603050405020304" pitchFamily="18" charset="0"/>
              </a:rPr>
              <a:t> </a:t>
            </a:r>
            <a:r>
              <a:rPr lang="en-US" sz="1600" b="1" spc="20" dirty="0">
                <a:solidFill>
                  <a:schemeClr val="bg2">
                    <a:lumMod val="25000"/>
                  </a:schemeClr>
                </a:solidFill>
                <a:latin typeface="Times New Roman" panose="02020603050405020304" pitchFamily="18" charset="0"/>
                <a:cs typeface="Times New Roman" panose="02020603050405020304" pitchFamily="18" charset="0"/>
              </a:rPr>
              <a:t>Clustering</a:t>
            </a:r>
            <a:r>
              <a:rPr lang="en-US" sz="1600" b="1" spc="-30" dirty="0">
                <a:solidFill>
                  <a:schemeClr val="bg2">
                    <a:lumMod val="25000"/>
                  </a:schemeClr>
                </a:solidFill>
                <a:latin typeface="Times New Roman" panose="02020603050405020304" pitchFamily="18" charset="0"/>
                <a:cs typeface="Times New Roman" panose="02020603050405020304" pitchFamily="18" charset="0"/>
              </a:rPr>
              <a:t> </a:t>
            </a:r>
            <a:r>
              <a:rPr lang="en-US" sz="1600" b="1" spc="50" dirty="0">
                <a:solidFill>
                  <a:schemeClr val="bg2">
                    <a:lumMod val="25000"/>
                  </a:schemeClr>
                </a:solidFill>
                <a:latin typeface="Times New Roman" panose="02020603050405020304" pitchFamily="18" charset="0"/>
                <a:cs typeface="Times New Roman" panose="02020603050405020304" pitchFamily="18" charset="0"/>
              </a:rPr>
              <a:t>algorithms:</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a:p>
            <a:pPr marL="374650">
              <a:lnSpc>
                <a:spcPct val="150000"/>
              </a:lnSpc>
              <a:spcBef>
                <a:spcPts val="1020"/>
              </a:spcBef>
              <a:buClr>
                <a:schemeClr val="accent2"/>
              </a:buClr>
              <a:buFont typeface="+mj-lt"/>
              <a:buAutoNum type="arabicPeriod"/>
              <a:tabLst>
                <a:tab pos="469900" algn="l"/>
                <a:tab pos="470534" algn="l"/>
              </a:tabLst>
            </a:pPr>
            <a:r>
              <a:rPr lang="en-US" sz="1600" spc="5" dirty="0">
                <a:solidFill>
                  <a:schemeClr val="accent2"/>
                </a:solidFill>
                <a:latin typeface="Times New Roman" panose="02020603050405020304" pitchFamily="18" charset="0"/>
                <a:cs typeface="Times New Roman" panose="02020603050405020304" pitchFamily="18" charset="0"/>
              </a:rPr>
              <a:t>K-Means</a:t>
            </a:r>
            <a:r>
              <a:rPr lang="en-US" sz="1600" spc="-80" dirty="0">
                <a:solidFill>
                  <a:schemeClr val="accent2"/>
                </a:solidFill>
                <a:latin typeface="Times New Roman" panose="02020603050405020304" pitchFamily="18" charset="0"/>
                <a:cs typeface="Times New Roman" panose="02020603050405020304" pitchFamily="18" charset="0"/>
              </a:rPr>
              <a:t> </a:t>
            </a:r>
            <a:r>
              <a:rPr lang="en-US" sz="1600" spc="20" dirty="0">
                <a:solidFill>
                  <a:schemeClr val="accent2"/>
                </a:solidFill>
                <a:latin typeface="Times New Roman" panose="02020603050405020304" pitchFamily="18" charset="0"/>
                <a:cs typeface="Times New Roman" panose="02020603050405020304" pitchFamily="18" charset="0"/>
              </a:rPr>
              <a:t>Clustering</a:t>
            </a:r>
            <a:endParaRPr lang="en-US" sz="1600" dirty="0">
              <a:solidFill>
                <a:schemeClr val="accent2"/>
              </a:solidFill>
              <a:latin typeface="Times New Roman" panose="02020603050405020304" pitchFamily="18" charset="0"/>
              <a:cs typeface="Times New Roman" panose="02020603050405020304" pitchFamily="18" charset="0"/>
            </a:endParaRPr>
          </a:p>
          <a:p>
            <a:pPr marL="374650">
              <a:lnSpc>
                <a:spcPct val="150000"/>
              </a:lnSpc>
              <a:spcBef>
                <a:spcPts val="1019"/>
              </a:spcBef>
              <a:buClr>
                <a:schemeClr val="accent2"/>
              </a:buClr>
              <a:buFont typeface="+mj-lt"/>
              <a:buAutoNum type="arabicPeriod"/>
              <a:tabLst>
                <a:tab pos="469900" algn="l"/>
                <a:tab pos="470534" algn="l"/>
              </a:tabLst>
            </a:pPr>
            <a:r>
              <a:rPr lang="en-US" sz="1600" spc="25" dirty="0">
                <a:solidFill>
                  <a:schemeClr val="accent2"/>
                </a:solidFill>
                <a:latin typeface="Times New Roman" panose="02020603050405020304" pitchFamily="18" charset="0"/>
                <a:cs typeface="Times New Roman" panose="02020603050405020304" pitchFamily="18" charset="0"/>
              </a:rPr>
              <a:t>Gaussian</a:t>
            </a:r>
            <a:r>
              <a:rPr lang="en-US" sz="1600" spc="-25" dirty="0">
                <a:solidFill>
                  <a:schemeClr val="accent2"/>
                </a:solidFill>
                <a:latin typeface="Times New Roman" panose="02020603050405020304" pitchFamily="18" charset="0"/>
                <a:cs typeface="Times New Roman" panose="02020603050405020304" pitchFamily="18" charset="0"/>
              </a:rPr>
              <a:t> </a:t>
            </a:r>
            <a:r>
              <a:rPr lang="en-US" sz="1600" spc="20" dirty="0">
                <a:solidFill>
                  <a:schemeClr val="accent2"/>
                </a:solidFill>
                <a:latin typeface="Times New Roman" panose="02020603050405020304" pitchFamily="18" charset="0"/>
                <a:cs typeface="Times New Roman" panose="02020603050405020304" pitchFamily="18" charset="0"/>
              </a:rPr>
              <a:t>Clustering</a:t>
            </a:r>
            <a:endParaRPr lang="en-US" sz="1600" dirty="0">
              <a:solidFill>
                <a:schemeClr val="accent2"/>
              </a:solidFill>
              <a:latin typeface="Times New Roman" panose="02020603050405020304" pitchFamily="18" charset="0"/>
              <a:cs typeface="Times New Roman" panose="02020603050405020304" pitchFamily="18" charset="0"/>
            </a:endParaRPr>
          </a:p>
          <a:p>
            <a:pPr marL="374650">
              <a:lnSpc>
                <a:spcPct val="150000"/>
              </a:lnSpc>
              <a:spcBef>
                <a:spcPts val="1019"/>
              </a:spcBef>
              <a:buClr>
                <a:schemeClr val="accent2"/>
              </a:buClr>
              <a:buFont typeface="+mj-lt"/>
              <a:buAutoNum type="arabicPeriod"/>
              <a:tabLst>
                <a:tab pos="469900" algn="l"/>
                <a:tab pos="470534" algn="l"/>
              </a:tabLst>
            </a:pPr>
            <a:r>
              <a:rPr lang="en-US" sz="1600" spc="25" dirty="0">
                <a:solidFill>
                  <a:schemeClr val="accent2"/>
                </a:solidFill>
                <a:latin typeface="Times New Roman" panose="02020603050405020304" pitchFamily="18" charset="0"/>
                <a:cs typeface="Times New Roman" panose="02020603050405020304" pitchFamily="18" charset="0"/>
              </a:rPr>
              <a:t>Agglomerative</a:t>
            </a:r>
            <a:r>
              <a:rPr lang="en-US" sz="1600" spc="-50" dirty="0">
                <a:solidFill>
                  <a:schemeClr val="accent2"/>
                </a:solidFill>
                <a:latin typeface="Times New Roman" panose="02020603050405020304" pitchFamily="18" charset="0"/>
                <a:cs typeface="Times New Roman" panose="02020603050405020304" pitchFamily="18" charset="0"/>
              </a:rPr>
              <a:t> </a:t>
            </a:r>
            <a:r>
              <a:rPr lang="en-US" sz="1600" spc="25" dirty="0">
                <a:solidFill>
                  <a:schemeClr val="accent2"/>
                </a:solidFill>
                <a:latin typeface="Times New Roman" panose="02020603050405020304" pitchFamily="18" charset="0"/>
                <a:cs typeface="Times New Roman" panose="02020603050405020304" pitchFamily="18" charset="0"/>
              </a:rPr>
              <a:t>clustering</a:t>
            </a:r>
            <a:endParaRPr lang="en-US" sz="1600" dirty="0">
              <a:solidFill>
                <a:schemeClr val="accent2"/>
              </a:solidFill>
              <a:latin typeface="Times New Roman" panose="02020603050405020304" pitchFamily="18" charset="0"/>
              <a:cs typeface="Times New Roman" panose="02020603050405020304" pitchFamily="18" charset="0"/>
            </a:endParaRPr>
          </a:p>
          <a:p>
            <a:pPr>
              <a:lnSpc>
                <a:spcPct val="150000"/>
              </a:lnSpc>
            </a:pPr>
            <a:endParaRPr lang="en-IN" sz="16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236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A9A09B-DBE6-7867-9E7B-1E4126ABDBA9}"/>
              </a:ext>
            </a:extLst>
          </p:cNvPr>
          <p:cNvSpPr txBox="1"/>
          <p:nvPr/>
        </p:nvSpPr>
        <p:spPr>
          <a:xfrm>
            <a:off x="622091" y="266736"/>
            <a:ext cx="4304327" cy="461665"/>
          </a:xfrm>
          <a:prstGeom prst="rect">
            <a:avLst/>
          </a:prstGeom>
          <a:noFill/>
        </p:spPr>
        <p:txBody>
          <a:bodyPr wrap="square">
            <a:spAutoFit/>
          </a:bodyPr>
          <a:lstStyle/>
          <a:p>
            <a:r>
              <a:rPr lang="en-IN" sz="2400" b="1" spc="-5" dirty="0">
                <a:solidFill>
                  <a:schemeClr val="tx1">
                    <a:lumMod val="75000"/>
                  </a:schemeClr>
                </a:solidFill>
                <a:latin typeface="Times New Roman" panose="02020603050405020304" pitchFamily="18" charset="0"/>
                <a:cs typeface="Times New Roman" panose="02020603050405020304" pitchFamily="18" charset="0"/>
              </a:rPr>
              <a:t>K-Means</a:t>
            </a:r>
            <a:r>
              <a:rPr lang="en-IN" sz="2400" b="1" spc="-65" dirty="0">
                <a:solidFill>
                  <a:schemeClr val="tx1">
                    <a:lumMod val="75000"/>
                  </a:schemeClr>
                </a:solidFill>
                <a:latin typeface="Times New Roman" panose="02020603050405020304" pitchFamily="18" charset="0"/>
                <a:cs typeface="Times New Roman" panose="02020603050405020304" pitchFamily="18" charset="0"/>
              </a:rPr>
              <a:t> </a:t>
            </a:r>
            <a:r>
              <a:rPr lang="en-IN" sz="2400" b="1" dirty="0">
                <a:solidFill>
                  <a:schemeClr val="tx1">
                    <a:lumMod val="75000"/>
                  </a:schemeClr>
                </a:solidFill>
                <a:latin typeface="Times New Roman" panose="02020603050405020304" pitchFamily="18" charset="0"/>
                <a:cs typeface="Times New Roman" panose="02020603050405020304" pitchFamily="18" charset="0"/>
              </a:rPr>
              <a:t>Clustering</a:t>
            </a:r>
            <a:endParaRPr lang="en-IN" sz="2400" b="1" dirty="0">
              <a:solidFill>
                <a:schemeClr val="tx1">
                  <a:lumMod val="75000"/>
                </a:schemeClr>
              </a:solidFill>
            </a:endParaRPr>
          </a:p>
        </p:txBody>
      </p:sp>
      <p:sp>
        <p:nvSpPr>
          <p:cNvPr id="8" name="TextBox 7">
            <a:extLst>
              <a:ext uri="{FF2B5EF4-FFF2-40B4-BE49-F238E27FC236}">
                <a16:creationId xmlns:a16="http://schemas.microsoft.com/office/drawing/2014/main" id="{45FF5012-D320-BDB0-CD0C-8E9214CF0F34}"/>
              </a:ext>
            </a:extLst>
          </p:cNvPr>
          <p:cNvSpPr txBox="1"/>
          <p:nvPr/>
        </p:nvSpPr>
        <p:spPr>
          <a:xfrm>
            <a:off x="936885" y="4090010"/>
            <a:ext cx="7472597" cy="786754"/>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maximum score for the silhouette and elbow are both at cluster number 5, which was regarded as the ideal number of clusters.</a:t>
            </a:r>
            <a:endParaRPr lang="en-IN" sz="1600" dirty="0">
              <a:latin typeface="Times New Roman" panose="02020603050405020304" pitchFamily="18" charset="0"/>
              <a:cs typeface="Times New Roman" panose="02020603050405020304" pitchFamily="18" charset="0"/>
            </a:endParaRPr>
          </a:p>
        </p:txBody>
      </p:sp>
      <p:pic>
        <p:nvPicPr>
          <p:cNvPr id="17410" name="Picture 2">
            <a:extLst>
              <a:ext uri="{FF2B5EF4-FFF2-40B4-BE49-F238E27FC236}">
                <a16:creationId xmlns:a16="http://schemas.microsoft.com/office/drawing/2014/main" id="{1EA91460-3B39-16FA-0FC9-AFA8AF248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92" y="974440"/>
            <a:ext cx="7787390" cy="30279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EF8D17-E8D8-8520-62F1-5BEB407540EE}"/>
              </a:ext>
            </a:extLst>
          </p:cNvPr>
          <p:cNvSpPr txBox="1"/>
          <p:nvPr/>
        </p:nvSpPr>
        <p:spPr>
          <a:xfrm>
            <a:off x="511815" y="244636"/>
            <a:ext cx="4572000" cy="461665"/>
          </a:xfrm>
          <a:prstGeom prst="rect">
            <a:avLst/>
          </a:prstGeom>
          <a:noFill/>
        </p:spPr>
        <p:txBody>
          <a:bodyPr wrap="square">
            <a:spAutoFit/>
          </a:bodyPr>
          <a:lstStyle/>
          <a:p>
            <a:r>
              <a:rPr lang="en-IN" sz="2400" b="1" spc="-5" dirty="0">
                <a:solidFill>
                  <a:schemeClr val="tx1"/>
                </a:solidFill>
                <a:latin typeface="Times New Roman" panose="02020603050405020304" pitchFamily="18" charset="0"/>
                <a:cs typeface="Times New Roman" panose="02020603050405020304" pitchFamily="18" charset="0"/>
              </a:rPr>
              <a:t>K-Means</a:t>
            </a:r>
            <a:r>
              <a:rPr lang="en-IN" sz="2400" b="1" spc="-65" dirty="0">
                <a:solidFill>
                  <a:schemeClr val="tx1"/>
                </a:solidFill>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Clustering</a:t>
            </a:r>
            <a:endParaRPr lang="en-IN" sz="2400" b="1" dirty="0">
              <a:solidFill>
                <a:schemeClr val="tx1"/>
              </a:solidFill>
            </a:endParaRPr>
          </a:p>
        </p:txBody>
      </p:sp>
      <p:pic>
        <p:nvPicPr>
          <p:cNvPr id="18434" name="Picture 2">
            <a:extLst>
              <a:ext uri="{FF2B5EF4-FFF2-40B4-BE49-F238E27FC236}">
                <a16:creationId xmlns:a16="http://schemas.microsoft.com/office/drawing/2014/main" id="{8C1C9A96-4548-0ACE-3690-C902EDDD0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15" y="1000125"/>
            <a:ext cx="6698454" cy="3143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B73641C-66ED-B35D-75EA-A60C280F3C2E}"/>
              </a:ext>
            </a:extLst>
          </p:cNvPr>
          <p:cNvSpPr txBox="1"/>
          <p:nvPr/>
        </p:nvSpPr>
        <p:spPr>
          <a:xfrm>
            <a:off x="944380" y="4437199"/>
            <a:ext cx="4572000" cy="461665"/>
          </a:xfrm>
          <a:prstGeom prst="rect">
            <a:avLst/>
          </a:prstGeom>
          <a:noFill/>
        </p:spPr>
        <p:txBody>
          <a:bodyPr wrap="square">
            <a:spAutoFit/>
          </a:bodyPr>
          <a:lstStyle/>
          <a:p>
            <a:r>
              <a:rPr lang="en-IN" sz="2400" dirty="0">
                <a:solidFill>
                  <a:schemeClr val="accent2"/>
                </a:solidFill>
                <a:latin typeface="Calibri" panose="020F0502020204030204" pitchFamily="34" charset="0"/>
                <a:ea typeface="Calibri" panose="020F0502020204030204" pitchFamily="34" charset="0"/>
                <a:cs typeface="Calibri" panose="020F0502020204030204" pitchFamily="34" charset="0"/>
              </a:rPr>
              <a:t>P</a:t>
            </a:r>
            <a:r>
              <a:rPr lang="en-IN" sz="2400" b="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lotting the Results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37FB734-1451-AE6A-4A83-77DD8475221D}"/>
              </a:ext>
            </a:extLst>
          </p:cNvPr>
          <p:cNvSpPr txBox="1"/>
          <p:nvPr/>
        </p:nvSpPr>
        <p:spPr>
          <a:xfrm>
            <a:off x="509665" y="344363"/>
            <a:ext cx="4572000" cy="461665"/>
          </a:xfrm>
          <a:prstGeom prst="rect">
            <a:avLst/>
          </a:prstGeom>
          <a:noFill/>
        </p:spPr>
        <p:txBody>
          <a:bodyPr wrap="square">
            <a:spAutoFit/>
          </a:bodyPr>
          <a:lstStyle/>
          <a:p>
            <a:r>
              <a:rPr lang="en-IN" sz="2400" b="1" dirty="0">
                <a:solidFill>
                  <a:schemeClr val="tx1">
                    <a:lumMod val="75000"/>
                  </a:schemeClr>
                </a:solidFill>
                <a:latin typeface="Times New Roman" panose="02020603050405020304" pitchFamily="18" charset="0"/>
                <a:cs typeface="Times New Roman" panose="02020603050405020304" pitchFamily="18" charset="0"/>
              </a:rPr>
              <a:t>Cluster</a:t>
            </a:r>
            <a:r>
              <a:rPr lang="en-IN" sz="2400" b="1" spc="-40" dirty="0">
                <a:solidFill>
                  <a:schemeClr val="tx1">
                    <a:lumMod val="75000"/>
                  </a:schemeClr>
                </a:solidFill>
                <a:latin typeface="Times New Roman" panose="02020603050405020304" pitchFamily="18" charset="0"/>
                <a:cs typeface="Times New Roman" panose="02020603050405020304" pitchFamily="18" charset="0"/>
              </a:rPr>
              <a:t> </a:t>
            </a:r>
            <a:r>
              <a:rPr lang="en-IN" sz="2400" b="1" spc="-5" dirty="0">
                <a:solidFill>
                  <a:schemeClr val="tx1">
                    <a:lumMod val="75000"/>
                  </a:schemeClr>
                </a:solidFill>
                <a:latin typeface="Times New Roman" panose="02020603050405020304" pitchFamily="18" charset="0"/>
                <a:cs typeface="Times New Roman" panose="02020603050405020304" pitchFamily="18" charset="0"/>
              </a:rPr>
              <a:t>Analysis</a:t>
            </a:r>
            <a:endParaRPr lang="en-IN" sz="2400" b="1" dirty="0">
              <a:solidFill>
                <a:schemeClr val="tx1">
                  <a:lumMod val="75000"/>
                </a:schemeClr>
              </a:solidFill>
            </a:endParaRPr>
          </a:p>
        </p:txBody>
      </p:sp>
      <p:pic>
        <p:nvPicPr>
          <p:cNvPr id="19458" name="Picture 2">
            <a:extLst>
              <a:ext uri="{FF2B5EF4-FFF2-40B4-BE49-F238E27FC236}">
                <a16:creationId xmlns:a16="http://schemas.microsoft.com/office/drawing/2014/main" id="{38ECF451-0EF2-5926-ECE7-81A0E8FE9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365" y="1159701"/>
            <a:ext cx="4050614" cy="30854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9AD866D-737E-FBAB-181C-A80FEFE57CCC}"/>
              </a:ext>
            </a:extLst>
          </p:cNvPr>
          <p:cNvSpPr txBox="1"/>
          <p:nvPr/>
        </p:nvSpPr>
        <p:spPr>
          <a:xfrm>
            <a:off x="820057" y="4310496"/>
            <a:ext cx="2058054" cy="369332"/>
          </a:xfrm>
          <a:prstGeom prst="rect">
            <a:avLst/>
          </a:prstGeom>
          <a:noFill/>
        </p:spPr>
        <p:txBody>
          <a:bodyPr wrap="square">
            <a:spAutoFit/>
          </a:bodyPr>
          <a:lstStyle/>
          <a:p>
            <a:pPr marL="118745" algn="ctr">
              <a:lnSpc>
                <a:spcPct val="100000"/>
              </a:lnSpc>
              <a:spcBef>
                <a:spcPts val="595"/>
              </a:spcBef>
            </a:pPr>
            <a:r>
              <a:rPr lang="en-IN" sz="1800" spc="-15" dirty="0">
                <a:solidFill>
                  <a:schemeClr val="accent2"/>
                </a:solidFill>
                <a:latin typeface="Times New Roman" panose="02020603050405020304" pitchFamily="18" charset="0"/>
                <a:cs typeface="Times New Roman" panose="02020603050405020304" pitchFamily="18" charset="0"/>
              </a:rPr>
              <a:t>Size</a:t>
            </a:r>
            <a:r>
              <a:rPr lang="en-IN" sz="1800" spc="-25" dirty="0">
                <a:solidFill>
                  <a:schemeClr val="accent2"/>
                </a:solidFill>
                <a:latin typeface="Times New Roman" panose="02020603050405020304" pitchFamily="18" charset="0"/>
                <a:cs typeface="Times New Roman" panose="02020603050405020304" pitchFamily="18" charset="0"/>
              </a:rPr>
              <a:t> </a:t>
            </a:r>
            <a:r>
              <a:rPr lang="en-IN" sz="1800" spc="-5" dirty="0">
                <a:solidFill>
                  <a:schemeClr val="accent2"/>
                </a:solidFill>
                <a:latin typeface="Times New Roman" panose="02020603050405020304" pitchFamily="18" charset="0"/>
                <a:cs typeface="Times New Roman" panose="02020603050405020304" pitchFamily="18" charset="0"/>
              </a:rPr>
              <a:t>of</a:t>
            </a:r>
            <a:r>
              <a:rPr lang="en-IN" sz="1800" spc="-10" dirty="0">
                <a:solidFill>
                  <a:schemeClr val="accent2"/>
                </a:solidFill>
                <a:latin typeface="Times New Roman" panose="02020603050405020304" pitchFamily="18" charset="0"/>
                <a:cs typeface="Times New Roman" panose="02020603050405020304" pitchFamily="18" charset="0"/>
              </a:rPr>
              <a:t> </a:t>
            </a:r>
            <a:r>
              <a:rPr lang="en-IN" sz="1800" spc="-15" dirty="0">
                <a:solidFill>
                  <a:schemeClr val="accent2"/>
                </a:solidFill>
                <a:latin typeface="Times New Roman" panose="02020603050405020304" pitchFamily="18" charset="0"/>
                <a:cs typeface="Times New Roman" panose="02020603050405020304" pitchFamily="18" charset="0"/>
              </a:rPr>
              <a:t>Clusters</a:t>
            </a:r>
            <a:endParaRPr lang="en-IN" sz="1400" dirty="0">
              <a:solidFill>
                <a:schemeClr val="accent2"/>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645036D-7C76-C44D-9A9D-0893F1B5637B}"/>
              </a:ext>
            </a:extLst>
          </p:cNvPr>
          <p:cNvSpPr txBox="1"/>
          <p:nvPr/>
        </p:nvSpPr>
        <p:spPr>
          <a:xfrm>
            <a:off x="5471409" y="4310496"/>
            <a:ext cx="3217897" cy="400110"/>
          </a:xfrm>
          <a:prstGeom prst="rect">
            <a:avLst/>
          </a:prstGeom>
          <a:noFill/>
        </p:spPr>
        <p:txBody>
          <a:bodyPr wrap="square">
            <a:spAutoFit/>
          </a:bodyPr>
          <a:lstStyle/>
          <a:p>
            <a:pPr algn="ctr">
              <a:lnSpc>
                <a:spcPct val="100000"/>
              </a:lnSpc>
              <a:spcBef>
                <a:spcPts val="95"/>
              </a:spcBef>
            </a:pPr>
            <a:r>
              <a:rPr lang="en-IN" sz="2000" spc="-10" dirty="0">
                <a:solidFill>
                  <a:schemeClr val="accent2"/>
                </a:solidFill>
                <a:latin typeface="Calibri"/>
                <a:cs typeface="Calibri"/>
              </a:rPr>
              <a:t>Cluster-wise</a:t>
            </a:r>
            <a:r>
              <a:rPr lang="en-IN" sz="2000" spc="-15" dirty="0">
                <a:solidFill>
                  <a:schemeClr val="accent2"/>
                </a:solidFill>
                <a:latin typeface="Calibri"/>
                <a:cs typeface="Calibri"/>
              </a:rPr>
              <a:t> </a:t>
            </a:r>
            <a:r>
              <a:rPr lang="en-IN" sz="2000" spc="-10" dirty="0">
                <a:solidFill>
                  <a:schemeClr val="accent2"/>
                </a:solidFill>
                <a:latin typeface="Calibri"/>
                <a:cs typeface="Calibri"/>
              </a:rPr>
              <a:t>content</a:t>
            </a:r>
            <a:r>
              <a:rPr lang="en-IN" sz="2000" dirty="0">
                <a:solidFill>
                  <a:schemeClr val="accent2"/>
                </a:solidFill>
                <a:latin typeface="Calibri"/>
                <a:cs typeface="Calibri"/>
              </a:rPr>
              <a:t> </a:t>
            </a:r>
            <a:r>
              <a:rPr lang="en-IN" sz="2000" spc="-25" dirty="0">
                <a:solidFill>
                  <a:schemeClr val="accent2"/>
                </a:solidFill>
                <a:latin typeface="Calibri"/>
                <a:cs typeface="Calibri"/>
              </a:rPr>
              <a:t>Type</a:t>
            </a:r>
            <a:endParaRPr lang="en-IN" sz="2000" dirty="0">
              <a:solidFill>
                <a:schemeClr val="accent2"/>
              </a:solidFill>
              <a:latin typeface="Calibri"/>
              <a:cs typeface="Calibri"/>
            </a:endParaRPr>
          </a:p>
        </p:txBody>
      </p:sp>
      <p:pic>
        <p:nvPicPr>
          <p:cNvPr id="19460" name="Picture 4">
            <a:extLst>
              <a:ext uri="{FF2B5EF4-FFF2-40B4-BE49-F238E27FC236}">
                <a16:creationId xmlns:a16="http://schemas.microsoft.com/office/drawing/2014/main" id="{92E2B650-F121-BAB8-6238-CC096A38F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6851" y="1159702"/>
            <a:ext cx="3951783" cy="3085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59000">
              <a:srgbClr val="DEE7D8"/>
            </a:gs>
            <a:gs pos="45000">
              <a:schemeClr val="bg2">
                <a:lumMod val="90000"/>
              </a:schemeClr>
            </a:gs>
            <a:gs pos="16000">
              <a:srgbClr val="FFF2E1"/>
            </a:gs>
            <a:gs pos="0">
              <a:schemeClr val="accent1">
                <a:lumMod val="5000"/>
                <a:lumOff val="95000"/>
              </a:schemeClr>
            </a:gs>
            <a:gs pos="74000">
              <a:schemeClr val="accent1">
                <a:lumMod val="45000"/>
                <a:lumOff val="55000"/>
              </a:schemeClr>
            </a:gs>
            <a:gs pos="83000">
              <a:schemeClr val="accent1">
                <a:lumMod val="63000"/>
                <a:lumOff val="37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FD1E1FA-4441-96F6-3B5B-4D5CE50EF3E4}"/>
              </a:ext>
            </a:extLst>
          </p:cNvPr>
          <p:cNvSpPr txBox="1"/>
          <p:nvPr/>
        </p:nvSpPr>
        <p:spPr>
          <a:xfrm>
            <a:off x="444156" y="209403"/>
            <a:ext cx="2553323" cy="461665"/>
          </a:xfrm>
          <a:prstGeom prst="rect">
            <a:avLst/>
          </a:prstGeom>
          <a:noFill/>
        </p:spPr>
        <p:txBody>
          <a:bodyPr wrap="square">
            <a:spAutoFit/>
          </a:bodyPr>
          <a:lstStyle/>
          <a:p>
            <a:r>
              <a:rPr lang="en-IN" sz="2400" b="1" dirty="0">
                <a:solidFill>
                  <a:schemeClr val="tx1">
                    <a:lumMod val="75000"/>
                  </a:schemeClr>
                </a:solidFill>
                <a:latin typeface="Times New Roman" panose="02020603050405020304" pitchFamily="18" charset="0"/>
                <a:cs typeface="Times New Roman" panose="02020603050405020304" pitchFamily="18" charset="0"/>
              </a:rPr>
              <a:t>Cluster</a:t>
            </a:r>
            <a:r>
              <a:rPr lang="en-IN" sz="2400" b="1" spc="-40" dirty="0">
                <a:solidFill>
                  <a:schemeClr val="tx1">
                    <a:lumMod val="75000"/>
                  </a:schemeClr>
                </a:solidFill>
                <a:latin typeface="Times New Roman" panose="02020603050405020304" pitchFamily="18" charset="0"/>
                <a:cs typeface="Times New Roman" panose="02020603050405020304" pitchFamily="18" charset="0"/>
              </a:rPr>
              <a:t> </a:t>
            </a:r>
            <a:r>
              <a:rPr lang="en-IN" sz="2400" b="1" spc="-5" dirty="0">
                <a:solidFill>
                  <a:schemeClr val="tx1">
                    <a:lumMod val="75000"/>
                  </a:schemeClr>
                </a:solidFill>
                <a:latin typeface="Times New Roman" panose="02020603050405020304" pitchFamily="18" charset="0"/>
                <a:cs typeface="Times New Roman" panose="02020603050405020304" pitchFamily="18" charset="0"/>
              </a:rPr>
              <a:t>Analysis</a:t>
            </a:r>
            <a:endParaRPr lang="en-IN" sz="2400" b="1" dirty="0">
              <a:solidFill>
                <a:schemeClr val="tx1">
                  <a:lumMod val="75000"/>
                </a:schemeClr>
              </a:solidFill>
            </a:endParaRPr>
          </a:p>
        </p:txBody>
      </p:sp>
      <p:pic>
        <p:nvPicPr>
          <p:cNvPr id="20482" name="Picture 2">
            <a:extLst>
              <a:ext uri="{FF2B5EF4-FFF2-40B4-BE49-F238E27FC236}">
                <a16:creationId xmlns:a16="http://schemas.microsoft.com/office/drawing/2014/main" id="{23110994-220A-94C6-8349-0ECF4E00E9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549" y="1197943"/>
            <a:ext cx="2764536" cy="1680522"/>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EE10A436-DF34-648C-4A55-E11317CBB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175" y="1297178"/>
            <a:ext cx="2651649" cy="1691156"/>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a:extLst>
              <a:ext uri="{FF2B5EF4-FFF2-40B4-BE49-F238E27FC236}">
                <a16:creationId xmlns:a16="http://schemas.microsoft.com/office/drawing/2014/main" id="{961BE88F-3EE2-4F0B-D4AF-E1DC3A53F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0914" y="1297178"/>
            <a:ext cx="2808156" cy="1691156"/>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a:extLst>
              <a:ext uri="{FF2B5EF4-FFF2-40B4-BE49-F238E27FC236}">
                <a16:creationId xmlns:a16="http://schemas.microsoft.com/office/drawing/2014/main" id="{8A16BC34-F64A-AB17-5CC0-D9AA090CB9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883" y="3200228"/>
            <a:ext cx="4536306" cy="15891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14380F2-A157-2366-D089-C2D03AF1F115}"/>
              </a:ext>
            </a:extLst>
          </p:cNvPr>
          <p:cNvSpPr txBox="1"/>
          <p:nvPr/>
        </p:nvSpPr>
        <p:spPr>
          <a:xfrm>
            <a:off x="2329068" y="797743"/>
            <a:ext cx="5080395" cy="338554"/>
          </a:xfrm>
          <a:prstGeom prst="rect">
            <a:avLst/>
          </a:prstGeom>
          <a:noFill/>
        </p:spPr>
        <p:txBody>
          <a:bodyPr wrap="square">
            <a:spAutoFit/>
          </a:bodyPr>
          <a:lstStyle/>
          <a:p>
            <a:pPr marL="167640" marR="163195" algn="ctr">
              <a:lnSpc>
                <a:spcPct val="100000"/>
              </a:lnSpc>
            </a:pPr>
            <a:r>
              <a:rPr lang="en-US" sz="1600" b="1" spc="-10" dirty="0">
                <a:solidFill>
                  <a:schemeClr val="accent2"/>
                </a:solidFill>
                <a:latin typeface="Times New Roman" panose="02020603050405020304" pitchFamily="18" charset="0"/>
                <a:cs typeface="Times New Roman" panose="02020603050405020304" pitchFamily="18" charset="0"/>
              </a:rPr>
              <a:t>Cluster</a:t>
            </a:r>
            <a:r>
              <a:rPr lang="en-US" sz="1600" b="1" spc="-35" dirty="0">
                <a:solidFill>
                  <a:schemeClr val="accent2"/>
                </a:solidFill>
                <a:latin typeface="Times New Roman" panose="02020603050405020304" pitchFamily="18" charset="0"/>
                <a:cs typeface="Times New Roman" panose="02020603050405020304" pitchFamily="18" charset="0"/>
              </a:rPr>
              <a:t> </a:t>
            </a:r>
            <a:r>
              <a:rPr lang="en-US" sz="1600" b="1" spc="-5" dirty="0">
                <a:solidFill>
                  <a:schemeClr val="accent2"/>
                </a:solidFill>
                <a:latin typeface="Times New Roman" panose="02020603050405020304" pitchFamily="18" charset="0"/>
                <a:cs typeface="Times New Roman" panose="02020603050405020304" pitchFamily="18" charset="0"/>
              </a:rPr>
              <a:t>wise</a:t>
            </a:r>
            <a:r>
              <a:rPr lang="en-US" sz="1600" b="1" spc="-35" dirty="0">
                <a:solidFill>
                  <a:schemeClr val="accent2"/>
                </a:solidFill>
                <a:latin typeface="Times New Roman" panose="02020603050405020304" pitchFamily="18" charset="0"/>
                <a:cs typeface="Times New Roman" panose="02020603050405020304" pitchFamily="18" charset="0"/>
              </a:rPr>
              <a:t> </a:t>
            </a:r>
            <a:r>
              <a:rPr lang="en-US" sz="1600" b="1" spc="-5" dirty="0">
                <a:solidFill>
                  <a:schemeClr val="accent2"/>
                </a:solidFill>
                <a:latin typeface="Times New Roman" panose="02020603050405020304" pitchFamily="18" charset="0"/>
                <a:cs typeface="Times New Roman" panose="02020603050405020304" pitchFamily="18" charset="0"/>
              </a:rPr>
              <a:t>genres </a:t>
            </a:r>
            <a:r>
              <a:rPr lang="en-US" sz="1600" b="1" spc="-390" dirty="0">
                <a:solidFill>
                  <a:schemeClr val="accent2"/>
                </a:solidFill>
                <a:latin typeface="Times New Roman" panose="02020603050405020304" pitchFamily="18" charset="0"/>
                <a:cs typeface="Times New Roman" panose="02020603050405020304" pitchFamily="18" charset="0"/>
              </a:rPr>
              <a:t> </a:t>
            </a:r>
            <a:r>
              <a:rPr lang="en-US" sz="1600" b="1" spc="-10" dirty="0">
                <a:solidFill>
                  <a:schemeClr val="accent2"/>
                </a:solidFill>
                <a:latin typeface="Times New Roman" panose="02020603050405020304" pitchFamily="18" charset="0"/>
                <a:cs typeface="Times New Roman" panose="02020603050405020304" pitchFamily="18" charset="0"/>
              </a:rPr>
              <a:t>distribution</a:t>
            </a:r>
            <a:r>
              <a:rPr lang="en-US" sz="1600" b="1" spc="10" dirty="0">
                <a:solidFill>
                  <a:schemeClr val="accent2"/>
                </a:solidFill>
                <a:latin typeface="Times New Roman" panose="02020603050405020304" pitchFamily="18" charset="0"/>
                <a:cs typeface="Times New Roman" panose="02020603050405020304" pitchFamily="18" charset="0"/>
              </a:rPr>
              <a:t> </a:t>
            </a:r>
            <a:r>
              <a:rPr lang="en-US" sz="1600" b="1" dirty="0">
                <a:solidFill>
                  <a:schemeClr val="accent2"/>
                </a:solidFill>
                <a:latin typeface="Times New Roman" panose="02020603050405020304" pitchFamily="18" charset="0"/>
                <a:cs typeface="Times New Roman" panose="02020603050405020304" pitchFamily="18" charset="0"/>
              </a:rPr>
              <a:t>via </a:t>
            </a:r>
            <a:r>
              <a:rPr lang="en-US" sz="1600" b="1" spc="5" dirty="0">
                <a:solidFill>
                  <a:schemeClr val="accent2"/>
                </a:solidFill>
                <a:latin typeface="Times New Roman" panose="02020603050405020304" pitchFamily="18" charset="0"/>
                <a:cs typeface="Times New Roman" panose="02020603050405020304" pitchFamily="18" charset="0"/>
              </a:rPr>
              <a:t> </a:t>
            </a:r>
            <a:r>
              <a:rPr lang="en-US" sz="1600" b="1" spc="-10" dirty="0">
                <a:solidFill>
                  <a:schemeClr val="accent2"/>
                </a:solidFill>
                <a:latin typeface="Times New Roman" panose="02020603050405020304" pitchFamily="18" charset="0"/>
                <a:cs typeface="Times New Roman" panose="02020603050405020304" pitchFamily="18" charset="0"/>
              </a:rPr>
              <a:t>world</a:t>
            </a:r>
            <a:r>
              <a:rPr lang="en-US" sz="1600" b="1" spc="5" dirty="0">
                <a:solidFill>
                  <a:schemeClr val="accent2"/>
                </a:solidFill>
                <a:latin typeface="Times New Roman" panose="02020603050405020304" pitchFamily="18" charset="0"/>
                <a:cs typeface="Times New Roman" panose="02020603050405020304" pitchFamily="18" charset="0"/>
              </a:rPr>
              <a:t> </a:t>
            </a:r>
            <a:r>
              <a:rPr lang="en-US" sz="1600" b="1" spc="-10" dirty="0">
                <a:solidFill>
                  <a:schemeClr val="accent2"/>
                </a:solidFill>
                <a:latin typeface="Times New Roman" panose="02020603050405020304" pitchFamily="18" charset="0"/>
                <a:cs typeface="Times New Roman" panose="02020603050405020304" pitchFamily="18" charset="0"/>
              </a:rPr>
              <a:t>cloud</a:t>
            </a:r>
            <a:endParaRPr lang="en-US" sz="1600" b="1" dirty="0">
              <a:solidFill>
                <a:schemeClr val="accent2"/>
              </a:solidFill>
              <a:latin typeface="Times New Roman" panose="02020603050405020304" pitchFamily="18" charset="0"/>
              <a:cs typeface="Times New Roman" panose="02020603050405020304" pitchFamily="18" charset="0"/>
            </a:endParaRPr>
          </a:p>
        </p:txBody>
      </p:sp>
      <p:pic>
        <p:nvPicPr>
          <p:cNvPr id="20490" name="Picture 10">
            <a:extLst>
              <a:ext uri="{FF2B5EF4-FFF2-40B4-BE49-F238E27FC236}">
                <a16:creationId xmlns:a16="http://schemas.microsoft.com/office/drawing/2014/main" id="{14D06EA2-135A-DDD4-B544-50F5AB815B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8831" y="3149215"/>
            <a:ext cx="3882899" cy="1691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13"/>
          <p:cNvPicPr/>
          <p:nvPr/>
        </p:nvPicPr>
        <p:blipFill>
          <a:blip r:embed="rId2" cstate="print"/>
          <a:stretch>
            <a:fillRect/>
          </a:stretch>
        </p:blipFill>
        <p:spPr>
          <a:xfrm>
            <a:off x="508000" y="1153945"/>
            <a:ext cx="3584316" cy="3153963"/>
          </a:xfrm>
          <a:prstGeom prst="rect">
            <a:avLst/>
          </a:prstGeom>
        </p:spPr>
      </p:pic>
      <p:sp>
        <p:nvSpPr>
          <p:cNvPr id="4" name="TextBox 3">
            <a:extLst>
              <a:ext uri="{FF2B5EF4-FFF2-40B4-BE49-F238E27FC236}">
                <a16:creationId xmlns:a16="http://schemas.microsoft.com/office/drawing/2014/main" id="{2CF34BE7-DE53-D518-786F-8DCD95908E3C}"/>
              </a:ext>
            </a:extLst>
          </p:cNvPr>
          <p:cNvSpPr txBox="1"/>
          <p:nvPr/>
        </p:nvSpPr>
        <p:spPr>
          <a:xfrm>
            <a:off x="507999" y="388820"/>
            <a:ext cx="5263213" cy="461665"/>
          </a:xfrm>
          <a:prstGeom prst="rect">
            <a:avLst/>
          </a:prstGeom>
          <a:noFill/>
        </p:spPr>
        <p:txBody>
          <a:bodyPr wrap="square">
            <a:spAutoFit/>
          </a:bodyPr>
          <a:lstStyle/>
          <a:p>
            <a:r>
              <a:rPr lang="en-IN" sz="2400" b="1" dirty="0">
                <a:solidFill>
                  <a:schemeClr val="tx1">
                    <a:lumMod val="75000"/>
                  </a:schemeClr>
                </a:solidFill>
                <a:latin typeface="Times New Roman" panose="02020603050405020304" pitchFamily="18" charset="0"/>
                <a:cs typeface="Times New Roman" panose="02020603050405020304" pitchFamily="18" charset="0"/>
              </a:rPr>
              <a:t>Content</a:t>
            </a:r>
            <a:r>
              <a:rPr lang="en-IN" sz="2400" b="1" spc="-5" dirty="0">
                <a:solidFill>
                  <a:schemeClr val="tx1">
                    <a:lumMod val="75000"/>
                  </a:schemeClr>
                </a:solidFill>
                <a:latin typeface="Times New Roman" panose="02020603050405020304" pitchFamily="18" charset="0"/>
                <a:cs typeface="Times New Roman" panose="02020603050405020304" pitchFamily="18" charset="0"/>
              </a:rPr>
              <a:t> Based</a:t>
            </a:r>
            <a:r>
              <a:rPr lang="en-IN" sz="2400" b="1" spc="-30" dirty="0">
                <a:solidFill>
                  <a:schemeClr val="tx1">
                    <a:lumMod val="75000"/>
                  </a:schemeClr>
                </a:solidFill>
                <a:latin typeface="Times New Roman" panose="02020603050405020304" pitchFamily="18" charset="0"/>
                <a:cs typeface="Times New Roman" panose="02020603050405020304" pitchFamily="18" charset="0"/>
              </a:rPr>
              <a:t> </a:t>
            </a:r>
            <a:r>
              <a:rPr lang="en-IN" sz="2400" b="1" spc="-5" dirty="0">
                <a:solidFill>
                  <a:schemeClr val="tx1">
                    <a:lumMod val="75000"/>
                  </a:schemeClr>
                </a:solidFill>
                <a:latin typeface="Times New Roman" panose="02020603050405020304" pitchFamily="18" charset="0"/>
                <a:cs typeface="Times New Roman" panose="02020603050405020304" pitchFamily="18" charset="0"/>
              </a:rPr>
              <a:t>Recommender</a:t>
            </a:r>
            <a:r>
              <a:rPr lang="en-IN" sz="2400" b="1" spc="-30" dirty="0">
                <a:solidFill>
                  <a:schemeClr val="tx1">
                    <a:lumMod val="75000"/>
                  </a:schemeClr>
                </a:solidFill>
                <a:latin typeface="Times New Roman" panose="02020603050405020304" pitchFamily="18" charset="0"/>
                <a:cs typeface="Times New Roman" panose="02020603050405020304" pitchFamily="18" charset="0"/>
              </a:rPr>
              <a:t> </a:t>
            </a:r>
            <a:r>
              <a:rPr lang="en-IN" sz="2400" b="1" spc="-5" dirty="0">
                <a:solidFill>
                  <a:schemeClr val="tx1">
                    <a:lumMod val="75000"/>
                  </a:schemeClr>
                </a:solidFill>
                <a:latin typeface="Times New Roman" panose="02020603050405020304" pitchFamily="18" charset="0"/>
                <a:cs typeface="Times New Roman" panose="02020603050405020304" pitchFamily="18" charset="0"/>
              </a:rPr>
              <a:t>System</a:t>
            </a:r>
            <a:endParaRPr lang="en-IN" sz="2400" b="1" dirty="0">
              <a:solidFill>
                <a:schemeClr val="tx1">
                  <a:lumMod val="75000"/>
                </a:schemeClr>
              </a:solidFill>
            </a:endParaRPr>
          </a:p>
        </p:txBody>
      </p:sp>
      <p:sp>
        <p:nvSpPr>
          <p:cNvPr id="6" name="TextBox 5">
            <a:extLst>
              <a:ext uri="{FF2B5EF4-FFF2-40B4-BE49-F238E27FC236}">
                <a16:creationId xmlns:a16="http://schemas.microsoft.com/office/drawing/2014/main" id="{32EBCDB9-8935-34AD-731A-9B00A3A0BEF9}"/>
              </a:ext>
            </a:extLst>
          </p:cNvPr>
          <p:cNvSpPr txBox="1"/>
          <p:nvPr/>
        </p:nvSpPr>
        <p:spPr>
          <a:xfrm>
            <a:off x="4945089" y="1823837"/>
            <a:ext cx="3584316" cy="1384995"/>
          </a:xfrm>
          <a:prstGeom prst="rect">
            <a:avLst/>
          </a:prstGeom>
          <a:noFill/>
        </p:spPr>
        <p:txBody>
          <a:bodyPr wrap="square">
            <a:spAutoFit/>
          </a:bodyPr>
          <a:lstStyle/>
          <a:p>
            <a:pPr algn="just"/>
            <a:r>
              <a:rPr lang="en-US" sz="1400" b="1" dirty="0">
                <a:solidFill>
                  <a:schemeClr val="accent2"/>
                </a:solidFill>
                <a:latin typeface="Times New Roman" panose="02020603050405020304" pitchFamily="18" charset="0"/>
                <a:cs typeface="Times New Roman" panose="02020603050405020304" pitchFamily="18" charset="0"/>
              </a:rPr>
              <a:t>Count Vectorizer: </a:t>
            </a:r>
            <a:r>
              <a:rPr lang="en-US" sz="1400" dirty="0">
                <a:solidFill>
                  <a:schemeClr val="accent2"/>
                </a:solidFill>
                <a:latin typeface="Times New Roman" panose="02020603050405020304" pitchFamily="18" charset="0"/>
                <a:cs typeface="Times New Roman" panose="02020603050405020304" pitchFamily="18" charset="0"/>
              </a:rPr>
              <a:t>Textual data was transformed using Count Vectorizer.</a:t>
            </a:r>
          </a:p>
          <a:p>
            <a:pPr algn="just"/>
            <a:endParaRPr lang="en-US" sz="1400" dirty="0">
              <a:solidFill>
                <a:schemeClr val="accent2"/>
              </a:solidFill>
              <a:latin typeface="Times New Roman" panose="02020603050405020304" pitchFamily="18" charset="0"/>
              <a:cs typeface="Times New Roman" panose="02020603050405020304" pitchFamily="18" charset="0"/>
            </a:endParaRPr>
          </a:p>
          <a:p>
            <a:pPr algn="just"/>
            <a:endParaRPr lang="en-US" sz="1400" dirty="0">
              <a:solidFill>
                <a:schemeClr val="accent2"/>
              </a:solidFill>
              <a:latin typeface="Times New Roman" panose="02020603050405020304" pitchFamily="18" charset="0"/>
              <a:cs typeface="Times New Roman" panose="02020603050405020304" pitchFamily="18" charset="0"/>
            </a:endParaRPr>
          </a:p>
          <a:p>
            <a:pPr algn="just"/>
            <a:r>
              <a:rPr lang="en-US" sz="1400" b="1" dirty="0">
                <a:solidFill>
                  <a:schemeClr val="accent2"/>
                </a:solidFill>
                <a:latin typeface="Times New Roman" panose="02020603050405020304" pitchFamily="18" charset="0"/>
                <a:cs typeface="Times New Roman" panose="02020603050405020304" pitchFamily="18" charset="0"/>
              </a:rPr>
              <a:t>Cosine Similarity: </a:t>
            </a:r>
            <a:r>
              <a:rPr lang="en-US" sz="1400" dirty="0">
                <a:solidFill>
                  <a:schemeClr val="accent2"/>
                </a:solidFill>
                <a:latin typeface="Times New Roman" panose="02020603050405020304" pitchFamily="18" charset="0"/>
                <a:cs typeface="Times New Roman" panose="02020603050405020304" pitchFamily="18" charset="0"/>
              </a:rPr>
              <a:t>Cosine similarity was used to locate related movies/TV series.</a:t>
            </a:r>
            <a:endParaRPr lang="en-IN" sz="1400"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30B8-D21E-8DB4-B3B8-F10CBD117CEE}"/>
              </a:ext>
            </a:extLst>
          </p:cNvPr>
          <p:cNvSpPr txBox="1">
            <a:spLocks/>
          </p:cNvSpPr>
          <p:nvPr/>
        </p:nvSpPr>
        <p:spPr>
          <a:xfrm>
            <a:off x="311700" y="288275"/>
            <a:ext cx="241651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3200" b="1" spc="10" dirty="0">
                <a:solidFill>
                  <a:schemeClr val="tx1">
                    <a:lumMod val="75000"/>
                  </a:schemeClr>
                </a:solidFill>
                <a:latin typeface="Times New Roman" panose="02020603050405020304" pitchFamily="18" charset="0"/>
                <a:cs typeface="Times New Roman" panose="02020603050405020304" pitchFamily="18" charset="0"/>
              </a:rPr>
              <a:t>Conclusion</a:t>
            </a:r>
            <a:endParaRPr lang="en-IN" sz="3200" b="1"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1EBF4E37-5C73-36FA-F8A5-5CD6A4797066}"/>
              </a:ext>
            </a:extLst>
          </p:cNvPr>
          <p:cNvSpPr>
            <a:spLocks noGrp="1"/>
          </p:cNvSpPr>
          <p:nvPr>
            <p:ph type="body" idx="1"/>
          </p:nvPr>
        </p:nvSpPr>
        <p:spPr>
          <a:xfrm>
            <a:off x="311700" y="914400"/>
            <a:ext cx="8520600" cy="3654475"/>
          </a:xfrm>
        </p:spPr>
        <p:txBody>
          <a:bodyPr/>
          <a:lstStyle/>
          <a:p>
            <a:pPr marL="114300" indent="0" algn="just">
              <a:lnSpc>
                <a:spcPct val="150000"/>
              </a:lnSpc>
              <a:buNone/>
            </a:pPr>
            <a:r>
              <a:rPr lang="en-US" sz="1600" dirty="0">
                <a:solidFill>
                  <a:schemeClr val="accent2"/>
                </a:solidFill>
                <a:latin typeface="Calibri" panose="020F0502020204030204" pitchFamily="34" charset="0"/>
                <a:ea typeface="Calibri" panose="020F0502020204030204" pitchFamily="34" charset="0"/>
                <a:cs typeface="Calibri" panose="020F0502020204030204" pitchFamily="34" charset="0"/>
              </a:rPr>
              <a:t>1. EDA was used to examine the data.</a:t>
            </a:r>
          </a:p>
          <a:p>
            <a:pPr marL="114300" indent="0" algn="just">
              <a:lnSpc>
                <a:spcPct val="150000"/>
              </a:lnSpc>
              <a:buNone/>
            </a:pPr>
            <a:r>
              <a:rPr lang="en-US" sz="1600" dirty="0">
                <a:solidFill>
                  <a:schemeClr val="accent2"/>
                </a:solidFill>
                <a:latin typeface="Calibri" panose="020F0502020204030204" pitchFamily="34" charset="0"/>
                <a:ea typeface="Calibri" panose="020F0502020204030204" pitchFamily="34" charset="0"/>
                <a:cs typeface="Calibri" panose="020F0502020204030204" pitchFamily="34" charset="0"/>
              </a:rPr>
              <a:t>2. Textual data were converted using stemming. Data cleansing for the textual data was done.</a:t>
            </a:r>
          </a:p>
          <a:p>
            <a:pPr marL="114300" indent="0" algn="just">
              <a:lnSpc>
                <a:spcPct val="150000"/>
              </a:lnSpc>
              <a:buNone/>
            </a:pPr>
            <a:r>
              <a:rPr lang="en-US" sz="1600" dirty="0">
                <a:solidFill>
                  <a:schemeClr val="accent2"/>
                </a:solidFill>
                <a:latin typeface="Calibri" panose="020F0502020204030204" pitchFamily="34" charset="0"/>
                <a:ea typeface="Calibri" panose="020F0502020204030204" pitchFamily="34" charset="0"/>
                <a:cs typeface="Calibri" panose="020F0502020204030204" pitchFamily="34" charset="0"/>
              </a:rPr>
              <a:t>3. Textual data were transformed using TF-IDF.</a:t>
            </a:r>
          </a:p>
          <a:p>
            <a:pPr marL="114300" indent="0" algn="just">
              <a:lnSpc>
                <a:spcPct val="150000"/>
              </a:lnSpc>
              <a:buNone/>
            </a:pPr>
            <a:r>
              <a:rPr lang="en-US" sz="1600" dirty="0">
                <a:solidFill>
                  <a:schemeClr val="accent2"/>
                </a:solidFill>
                <a:latin typeface="Calibri" panose="020F0502020204030204" pitchFamily="34" charset="0"/>
                <a:ea typeface="Calibri" panose="020F0502020204030204" pitchFamily="34" charset="0"/>
                <a:cs typeface="Calibri" panose="020F0502020204030204" pitchFamily="34" charset="0"/>
              </a:rPr>
              <a:t>4. Dimensionality was reduced by using PCA. The explained variance vs. components graph was  </a:t>
            </a:r>
          </a:p>
          <a:p>
            <a:pPr marL="114300" indent="0" algn="just">
              <a:lnSpc>
                <a:spcPct val="150000"/>
              </a:lnSpc>
              <a:buNone/>
            </a:pPr>
            <a:r>
              <a:rPr lang="en-US" sz="1600" dirty="0">
                <a:solidFill>
                  <a:schemeClr val="accent2"/>
                </a:solidFill>
                <a:latin typeface="Calibri" panose="020F0502020204030204" pitchFamily="34" charset="0"/>
                <a:ea typeface="Calibri" panose="020F0502020204030204" pitchFamily="34" charset="0"/>
                <a:cs typeface="Calibri" panose="020F0502020204030204" pitchFamily="34" charset="0"/>
              </a:rPr>
              <a:t>     used to choose the components.</a:t>
            </a:r>
          </a:p>
          <a:p>
            <a:pPr marL="114300" indent="0" algn="just">
              <a:lnSpc>
                <a:spcPct val="150000"/>
              </a:lnSpc>
              <a:buNone/>
            </a:pPr>
            <a:r>
              <a:rPr lang="en-US" sz="1600" dirty="0">
                <a:solidFill>
                  <a:schemeClr val="accent2"/>
                </a:solidFill>
                <a:latin typeface="Calibri" panose="020F0502020204030204" pitchFamily="34" charset="0"/>
                <a:ea typeface="Calibri" panose="020F0502020204030204" pitchFamily="34" charset="0"/>
                <a:cs typeface="Calibri" panose="020F0502020204030204" pitchFamily="34" charset="0"/>
              </a:rPr>
              <a:t>5. Clustering using K-means was used.</a:t>
            </a:r>
          </a:p>
          <a:p>
            <a:pPr marL="114300" indent="0" algn="just">
              <a:lnSpc>
                <a:spcPct val="100000"/>
              </a:lnSpc>
              <a:buNone/>
            </a:pPr>
            <a:r>
              <a:rPr lang="en-US" sz="1600" dirty="0">
                <a:solidFill>
                  <a:schemeClr val="accent2"/>
                </a:solidFill>
                <a:latin typeface="Calibri" panose="020F0502020204030204" pitchFamily="34" charset="0"/>
                <a:ea typeface="Calibri" panose="020F0502020204030204" pitchFamily="34" charset="0"/>
                <a:cs typeface="Calibri" panose="020F0502020204030204" pitchFamily="34" charset="0"/>
              </a:rPr>
              <a:t>6. </a:t>
            </a:r>
            <a:r>
              <a:rPr lang="en-US" sz="1600" b="0" i="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Utilizing the elbow curve graph and the Outline score, the ideal number of clusters was  </a:t>
            </a:r>
          </a:p>
          <a:p>
            <a:pPr marL="114300" indent="0" algn="just">
              <a:lnSpc>
                <a:spcPct val="100000"/>
              </a:lnSpc>
              <a:buNone/>
            </a:pPr>
            <a:r>
              <a:rPr lang="en-US" sz="16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1600" b="0" i="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discovered.</a:t>
            </a:r>
          </a:p>
          <a:p>
            <a:pPr marL="114300" indent="0" algn="just">
              <a:lnSpc>
                <a:spcPct val="100000"/>
              </a:lnSpc>
              <a:buNone/>
            </a:pPr>
            <a:r>
              <a:rPr lang="en-US" sz="1600" dirty="0">
                <a:solidFill>
                  <a:schemeClr val="accent2"/>
                </a:solidFill>
                <a:latin typeface="Calibri" panose="020F0502020204030204" pitchFamily="34" charset="0"/>
                <a:ea typeface="Calibri" panose="020F0502020204030204" pitchFamily="34" charset="0"/>
                <a:cs typeface="Calibri" panose="020F0502020204030204" pitchFamily="34" charset="0"/>
              </a:rPr>
              <a:t>7. </a:t>
            </a:r>
            <a:r>
              <a:rPr lang="en-US" sz="1600" b="0" i="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The characteristics of a few clusters were compared.</a:t>
            </a:r>
            <a:endParaRPr lang="en-US" sz="16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lgn="just">
              <a:lnSpc>
                <a:spcPct val="100000"/>
              </a:lnSpc>
              <a:buNone/>
            </a:pPr>
            <a:r>
              <a:rPr lang="en-US" sz="1600" dirty="0">
                <a:solidFill>
                  <a:schemeClr val="accent2"/>
                </a:solidFill>
                <a:latin typeface="Calibri" panose="020F0502020204030204" pitchFamily="34" charset="0"/>
                <a:ea typeface="Calibri" panose="020F0502020204030204" pitchFamily="34" charset="0"/>
                <a:cs typeface="Calibri" panose="020F0502020204030204" pitchFamily="34" charset="0"/>
              </a:rPr>
              <a:t>8. </a:t>
            </a:r>
            <a:r>
              <a:rPr lang="en-US" sz="1600" b="0" i="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Utilizing a check vectorizer, a content-based proposal system was developed. For any movie title entered, it proposes 10 other movies or TV shows that are similar.</a:t>
            </a:r>
            <a:endParaRPr lang="en-US" sz="16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4124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E25204-32FB-FE96-94B2-D4B94BB8B2D1}"/>
              </a:ext>
            </a:extLst>
          </p:cNvPr>
          <p:cNvSpPr>
            <a:spLocks noGrp="1"/>
          </p:cNvSpPr>
          <p:nvPr>
            <p:ph type="title"/>
          </p:nvPr>
        </p:nvSpPr>
        <p:spPr/>
        <p:txBody>
          <a:bodyPr/>
          <a:lstStyle/>
          <a:p>
            <a:r>
              <a:rPr lang="en-IN" sz="6000" b="1" dirty="0">
                <a:solidFill>
                  <a:schemeClr val="tx1">
                    <a:lumMod val="75000"/>
                  </a:schemeClr>
                </a:solidFill>
              </a:rPr>
              <a:t>THANK YOU</a:t>
            </a:r>
          </a:p>
        </p:txBody>
      </p:sp>
    </p:spTree>
    <p:extLst>
      <p:ext uri="{BB962C8B-B14F-4D97-AF65-F5344CB8AC3E}">
        <p14:creationId xmlns:p14="http://schemas.microsoft.com/office/powerpoint/2010/main" val="30861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1754-ADF6-C21F-8007-1E1DD2F2C51B}"/>
              </a:ext>
            </a:extLst>
          </p:cNvPr>
          <p:cNvSpPr>
            <a:spLocks noGrp="1"/>
          </p:cNvSpPr>
          <p:nvPr>
            <p:ph type="title"/>
          </p:nvPr>
        </p:nvSpPr>
        <p:spPr>
          <a:xfrm>
            <a:off x="311700" y="445025"/>
            <a:ext cx="3727865" cy="572700"/>
          </a:xfrm>
        </p:spPr>
        <p:txBody>
          <a:bodyPr/>
          <a:lstStyle/>
          <a:p>
            <a:pPr algn="ctr"/>
            <a:r>
              <a:rPr lang="en-IN" b="1" i="0" dirty="0">
                <a:solidFill>
                  <a:schemeClr val="tx1">
                    <a:lumMod val="75000"/>
                  </a:schemeClr>
                </a:solidFill>
                <a:effectLst/>
                <a:latin typeface="Times New Roman" panose="02020603050405020304" pitchFamily="18" charset="0"/>
                <a:cs typeface="Times New Roman" panose="02020603050405020304" pitchFamily="18" charset="0"/>
              </a:rPr>
              <a:t>Problem Description</a:t>
            </a:r>
            <a:endParaRPr lang="en-IN" dirty="0">
              <a:solidFill>
                <a:schemeClr val="tx1">
                  <a:lumMod val="75000"/>
                </a:schemeClr>
              </a:solidFill>
            </a:endParaRPr>
          </a:p>
        </p:txBody>
      </p:sp>
      <p:sp>
        <p:nvSpPr>
          <p:cNvPr id="3" name="Text Placeholder 2">
            <a:extLst>
              <a:ext uri="{FF2B5EF4-FFF2-40B4-BE49-F238E27FC236}">
                <a16:creationId xmlns:a16="http://schemas.microsoft.com/office/drawing/2014/main" id="{A2570BE6-5857-FFE3-C9C6-CD7BAADA22B4}"/>
              </a:ext>
            </a:extLst>
          </p:cNvPr>
          <p:cNvSpPr>
            <a:spLocks noGrp="1"/>
          </p:cNvSpPr>
          <p:nvPr>
            <p:ph type="body" idx="1"/>
          </p:nvPr>
        </p:nvSpPr>
        <p:spPr/>
        <p:txBody>
          <a:bodyPr/>
          <a:lstStyle/>
          <a:p>
            <a:pPr marL="114300" indent="0" algn="l">
              <a:lnSpc>
                <a:spcPct val="150000"/>
              </a:lnSpc>
              <a:buNone/>
            </a:pPr>
            <a:r>
              <a:rPr lang="en-US" b="1" i="0" dirty="0">
                <a:solidFill>
                  <a:srgbClr val="212121"/>
                </a:solidFill>
                <a:effectLst/>
                <a:latin typeface="Times New Roman" panose="02020603050405020304" pitchFamily="18" charset="0"/>
                <a:cs typeface="Times New Roman" panose="02020603050405020304" pitchFamily="18" charset="0"/>
              </a:rPr>
              <a:t>In this project you are required to do</a:t>
            </a:r>
            <a:endParaRPr lang="en-US" b="0" i="0" dirty="0">
              <a:solidFill>
                <a:srgbClr val="212121"/>
              </a:solidFill>
              <a:effectLst/>
              <a:latin typeface="Times New Roman" panose="02020603050405020304" pitchFamily="18" charset="0"/>
              <a:cs typeface="Times New Roman" panose="02020603050405020304" pitchFamily="18" charset="0"/>
            </a:endParaRPr>
          </a:p>
          <a:p>
            <a:pPr marL="114300" indent="0" algn="l">
              <a:lnSpc>
                <a:spcPct val="150000"/>
              </a:lnSpc>
              <a:buNone/>
            </a:pPr>
            <a:r>
              <a:rPr lang="en-US" dirty="0">
                <a:solidFill>
                  <a:srgbClr val="212121"/>
                </a:solidFill>
                <a:latin typeface="Times New Roman" panose="02020603050405020304" pitchFamily="18" charset="0"/>
                <a:cs typeface="Times New Roman" panose="02020603050405020304" pitchFamily="18" charset="0"/>
              </a:rPr>
              <a:t>1. </a:t>
            </a:r>
            <a:r>
              <a:rPr lang="en-US" b="0" i="0" dirty="0">
                <a:solidFill>
                  <a:srgbClr val="212121"/>
                </a:solidFill>
                <a:effectLst/>
                <a:latin typeface="Times New Roman" panose="02020603050405020304" pitchFamily="18" charset="0"/>
                <a:cs typeface="Times New Roman" panose="02020603050405020304" pitchFamily="18" charset="0"/>
              </a:rPr>
              <a:t>Exploratory Data Analysis</a:t>
            </a:r>
          </a:p>
          <a:p>
            <a:pPr marL="114300" indent="0" algn="l">
              <a:lnSpc>
                <a:spcPct val="150000"/>
              </a:lnSpc>
              <a:buNone/>
            </a:pPr>
            <a:r>
              <a:rPr lang="en-US" b="0" i="0" dirty="0">
                <a:solidFill>
                  <a:srgbClr val="212121"/>
                </a:solidFill>
                <a:effectLst/>
                <a:latin typeface="Times New Roman" panose="02020603050405020304" pitchFamily="18" charset="0"/>
                <a:cs typeface="Times New Roman" panose="02020603050405020304" pitchFamily="18" charset="0"/>
              </a:rPr>
              <a:t>2. Understanding what type of content is available in different countries</a:t>
            </a:r>
          </a:p>
          <a:p>
            <a:pPr marL="114300" indent="0" algn="l">
              <a:lnSpc>
                <a:spcPct val="150000"/>
              </a:lnSpc>
              <a:buNone/>
            </a:pPr>
            <a:r>
              <a:rPr lang="en-US" b="0" i="0" dirty="0">
                <a:solidFill>
                  <a:srgbClr val="212121"/>
                </a:solidFill>
                <a:effectLst/>
                <a:latin typeface="Times New Roman" panose="02020603050405020304" pitchFamily="18" charset="0"/>
                <a:cs typeface="Times New Roman" panose="02020603050405020304" pitchFamily="18" charset="0"/>
              </a:rPr>
              <a:t>3. Is Netflix increasingly focusing on TV rather than movies in recent years?</a:t>
            </a:r>
          </a:p>
          <a:p>
            <a:pPr marL="114300" indent="0" algn="l">
              <a:lnSpc>
                <a:spcPct val="150000"/>
              </a:lnSpc>
              <a:buNone/>
            </a:pPr>
            <a:r>
              <a:rPr lang="en-US" b="0" i="0" dirty="0">
                <a:solidFill>
                  <a:srgbClr val="212121"/>
                </a:solidFill>
                <a:effectLst/>
                <a:latin typeface="Times New Roman" panose="02020603050405020304" pitchFamily="18" charset="0"/>
                <a:cs typeface="Times New Roman" panose="02020603050405020304" pitchFamily="18" charset="0"/>
              </a:rPr>
              <a:t>4. Clustering similar content by matching text-based features</a:t>
            </a:r>
          </a:p>
          <a:p>
            <a:pPr marL="114300" indent="0" algn="just">
              <a:lnSpc>
                <a:spcPct val="150000"/>
              </a:lnSpc>
              <a:buNone/>
            </a:pPr>
            <a:r>
              <a:rPr lang="en-US" dirty="0">
                <a:solidFill>
                  <a:schemeClr val="accent2"/>
                </a:solidFill>
              </a:rPr>
              <a:t>Based on the attributes related to the Tv shows or movies we'll be executing diﬀerent clustering algorithms which come under the unsupervised Machine learning category. </a:t>
            </a:r>
            <a:endParaRPr lang="en-US" sz="1800" spc="-10" dirty="0">
              <a:solidFill>
                <a:schemeClr val="accent2"/>
              </a:solidFill>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73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2F05-6E72-73DA-A76A-DCD1259F88A1}"/>
              </a:ext>
            </a:extLst>
          </p:cNvPr>
          <p:cNvSpPr>
            <a:spLocks noGrp="1"/>
          </p:cNvSpPr>
          <p:nvPr>
            <p:ph type="title"/>
          </p:nvPr>
        </p:nvSpPr>
        <p:spPr>
          <a:xfrm>
            <a:off x="311700" y="134952"/>
            <a:ext cx="3203493" cy="572700"/>
          </a:xfrm>
        </p:spPr>
        <p:txBody>
          <a:bodyPr/>
          <a:lstStyle/>
          <a:p>
            <a:pPr algn="ctr"/>
            <a:r>
              <a:rPr lang="en-US" b="1" dirty="0">
                <a:solidFill>
                  <a:schemeClr val="tx1">
                    <a:lumMod val="75000"/>
                  </a:schemeClr>
                </a:solidFill>
                <a:latin typeface="Times New Roman" panose="02020603050405020304" pitchFamily="18" charset="0"/>
                <a:cs typeface="Times New Roman" panose="02020603050405020304" pitchFamily="18" charset="0"/>
              </a:rPr>
              <a:t>Data Description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25AC534-7EB0-FB7B-AFC2-41C5490206C7}"/>
              </a:ext>
            </a:extLst>
          </p:cNvPr>
          <p:cNvSpPr>
            <a:spLocks noGrp="1"/>
          </p:cNvSpPr>
          <p:nvPr>
            <p:ph type="body" idx="1"/>
          </p:nvPr>
        </p:nvSpPr>
        <p:spPr>
          <a:xfrm>
            <a:off x="311700" y="906905"/>
            <a:ext cx="8520600" cy="4097486"/>
          </a:xfrm>
        </p:spPr>
        <p:txBody>
          <a:bodyPr/>
          <a:lstStyle/>
          <a:p>
            <a:pPr marL="114300" indent="0" algn="just">
              <a:buNone/>
            </a:pPr>
            <a:r>
              <a:rPr lang="en-US" sz="1600" i="0" dirty="0">
                <a:solidFill>
                  <a:srgbClr val="212121"/>
                </a:solidFill>
                <a:effectLst/>
                <a:latin typeface="Times New Roman" panose="02020603050405020304" pitchFamily="18" charset="0"/>
                <a:cs typeface="Times New Roman" panose="02020603050405020304" pitchFamily="18" charset="0"/>
              </a:rPr>
              <a:t>   </a:t>
            </a:r>
            <a:endParaRPr lang="en-US" sz="1600" dirty="0">
              <a:solidFill>
                <a:srgbClr val="21212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C4EB675-66B1-0B99-E1B9-DFEF5C99F07D}"/>
              </a:ext>
            </a:extLst>
          </p:cNvPr>
          <p:cNvSpPr txBox="1"/>
          <p:nvPr/>
        </p:nvSpPr>
        <p:spPr>
          <a:xfrm>
            <a:off x="562131" y="722642"/>
            <a:ext cx="8019738" cy="4300986"/>
          </a:xfrm>
          <a:prstGeom prst="rect">
            <a:avLst/>
          </a:prstGeom>
          <a:noFill/>
        </p:spPr>
        <p:txBody>
          <a:bodyPr wrap="square">
            <a:spAutoFit/>
          </a:bodyPr>
          <a:lstStyle/>
          <a:p>
            <a:pPr algn="just">
              <a:lnSpc>
                <a:spcPct val="150000"/>
              </a:lnSpc>
            </a:pPr>
            <a:r>
              <a:rPr lang="en-US" sz="1600" b="1" i="0" dirty="0">
                <a:solidFill>
                  <a:srgbClr val="212121"/>
                </a:solidFill>
                <a:effectLst/>
                <a:latin typeface="Times New Roman" panose="02020603050405020304" pitchFamily="18" charset="0"/>
                <a:cs typeface="Times New Roman" panose="02020603050405020304" pitchFamily="18" charset="0"/>
              </a:rPr>
              <a:t>The dataset including over </a:t>
            </a:r>
            <a:r>
              <a:rPr lang="en-US" sz="1600" b="1" dirty="0">
                <a:solidFill>
                  <a:srgbClr val="212121"/>
                </a:solidFill>
                <a:latin typeface="Times New Roman" panose="02020603050405020304" pitchFamily="18" charset="0"/>
                <a:cs typeface="Times New Roman" panose="02020603050405020304" pitchFamily="18" charset="0"/>
              </a:rPr>
              <a:t>7787</a:t>
            </a:r>
            <a:r>
              <a:rPr lang="en-US" sz="1600" b="1" i="0" dirty="0">
                <a:solidFill>
                  <a:srgbClr val="212121"/>
                </a:solidFill>
                <a:effectLst/>
                <a:latin typeface="Times New Roman" panose="02020603050405020304" pitchFamily="18" charset="0"/>
                <a:cs typeface="Times New Roman" panose="02020603050405020304" pitchFamily="18" charset="0"/>
              </a:rPr>
              <a:t> records and </a:t>
            </a:r>
            <a:r>
              <a:rPr lang="en-US" sz="1600" b="1" dirty="0">
                <a:solidFill>
                  <a:srgbClr val="212121"/>
                </a:solidFill>
                <a:latin typeface="Times New Roman" panose="02020603050405020304" pitchFamily="18" charset="0"/>
                <a:cs typeface="Times New Roman" panose="02020603050405020304" pitchFamily="18" charset="0"/>
              </a:rPr>
              <a:t>12</a:t>
            </a:r>
            <a:r>
              <a:rPr lang="en-US" sz="1600" b="1" i="0" dirty="0">
                <a:solidFill>
                  <a:srgbClr val="212121"/>
                </a:solidFill>
                <a:effectLst/>
                <a:latin typeface="Times New Roman" panose="02020603050405020304" pitchFamily="18" charset="0"/>
                <a:cs typeface="Times New Roman" panose="02020603050405020304" pitchFamily="18" charset="0"/>
              </a:rPr>
              <a:t> attributes.</a:t>
            </a:r>
            <a:endParaRPr lang="en-US" sz="1400" b="1" i="0" dirty="0">
              <a:solidFill>
                <a:srgbClr val="21212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400" b="1" i="0" dirty="0" err="1">
                <a:solidFill>
                  <a:srgbClr val="212121"/>
                </a:solidFill>
                <a:effectLst/>
                <a:latin typeface="Times New Roman" panose="02020603050405020304" pitchFamily="18" charset="0"/>
                <a:cs typeface="Times New Roman" panose="02020603050405020304" pitchFamily="18" charset="0"/>
              </a:rPr>
              <a:t>show_id</a:t>
            </a:r>
            <a:r>
              <a:rPr lang="en-US" sz="1400" b="1" i="0" dirty="0">
                <a:solidFill>
                  <a:srgbClr val="212121"/>
                </a:solidFill>
                <a:effectLst/>
                <a:latin typeface="Times New Roman" panose="02020603050405020304" pitchFamily="18" charset="0"/>
                <a:cs typeface="Times New Roman" panose="02020603050405020304" pitchFamily="18" charset="0"/>
              </a:rPr>
              <a:t>:</a:t>
            </a:r>
            <a:r>
              <a:rPr lang="en-US" sz="1400" b="0" i="0" dirty="0">
                <a:solidFill>
                  <a:srgbClr val="212121"/>
                </a:solidFill>
                <a:effectLst/>
                <a:latin typeface="Times New Roman" panose="02020603050405020304" pitchFamily="18" charset="0"/>
                <a:cs typeface="Times New Roman" panose="02020603050405020304" pitchFamily="18" charset="0"/>
              </a:rPr>
              <a:t> Unique ID for every Movie/ Tv Show</a:t>
            </a:r>
          </a:p>
          <a:p>
            <a:pPr marL="285750" indent="-285750" algn="just">
              <a:lnSpc>
                <a:spcPct val="150000"/>
              </a:lnSpc>
              <a:buFont typeface="Wingdings" panose="05000000000000000000" pitchFamily="2" charset="2"/>
              <a:buChar char="Ø"/>
            </a:pPr>
            <a:r>
              <a:rPr lang="en-US" sz="1400" b="1" i="0" dirty="0">
                <a:solidFill>
                  <a:srgbClr val="212121"/>
                </a:solidFill>
                <a:effectLst/>
                <a:latin typeface="Times New Roman" panose="02020603050405020304" pitchFamily="18" charset="0"/>
                <a:cs typeface="Times New Roman" panose="02020603050405020304" pitchFamily="18" charset="0"/>
              </a:rPr>
              <a:t>type:</a:t>
            </a:r>
            <a:r>
              <a:rPr lang="en-US" sz="1400" b="0" i="0" dirty="0">
                <a:solidFill>
                  <a:srgbClr val="212121"/>
                </a:solidFill>
                <a:effectLst/>
                <a:latin typeface="Times New Roman" panose="02020603050405020304" pitchFamily="18" charset="0"/>
                <a:cs typeface="Times New Roman" panose="02020603050405020304" pitchFamily="18" charset="0"/>
              </a:rPr>
              <a:t> Identifier - A Movie or TV Show</a:t>
            </a:r>
          </a:p>
          <a:p>
            <a:pPr marL="285750" indent="-285750" algn="just">
              <a:lnSpc>
                <a:spcPct val="150000"/>
              </a:lnSpc>
              <a:buFont typeface="Wingdings" panose="05000000000000000000" pitchFamily="2" charset="2"/>
              <a:buChar char="Ø"/>
            </a:pPr>
            <a:r>
              <a:rPr lang="en-US" sz="1400" b="1" i="0" dirty="0">
                <a:solidFill>
                  <a:srgbClr val="212121"/>
                </a:solidFill>
                <a:effectLst/>
                <a:latin typeface="Times New Roman" panose="02020603050405020304" pitchFamily="18" charset="0"/>
                <a:cs typeface="Times New Roman" panose="02020603050405020304" pitchFamily="18" charset="0"/>
              </a:rPr>
              <a:t>title: </a:t>
            </a:r>
            <a:r>
              <a:rPr lang="en-US" sz="1400" b="0" i="0" dirty="0">
                <a:solidFill>
                  <a:srgbClr val="212121"/>
                </a:solidFill>
                <a:effectLst/>
                <a:latin typeface="Times New Roman" panose="02020603050405020304" pitchFamily="18" charset="0"/>
                <a:cs typeface="Times New Roman" panose="02020603050405020304" pitchFamily="18" charset="0"/>
              </a:rPr>
              <a:t>Title of the Movie / Tv Show</a:t>
            </a:r>
          </a:p>
          <a:p>
            <a:pPr marL="285750" indent="-285750" algn="just">
              <a:lnSpc>
                <a:spcPct val="150000"/>
              </a:lnSpc>
              <a:buFont typeface="Wingdings" panose="05000000000000000000" pitchFamily="2" charset="2"/>
              <a:buChar char="Ø"/>
            </a:pPr>
            <a:r>
              <a:rPr lang="en-US" sz="1400" b="1" i="0" dirty="0">
                <a:solidFill>
                  <a:srgbClr val="212121"/>
                </a:solidFill>
                <a:effectLst/>
                <a:latin typeface="Times New Roman" panose="02020603050405020304" pitchFamily="18" charset="0"/>
                <a:cs typeface="Times New Roman" panose="02020603050405020304" pitchFamily="18" charset="0"/>
              </a:rPr>
              <a:t>director:</a:t>
            </a:r>
            <a:r>
              <a:rPr lang="en-US" sz="1400" b="0" i="0" dirty="0">
                <a:solidFill>
                  <a:srgbClr val="212121"/>
                </a:solidFill>
                <a:effectLst/>
                <a:latin typeface="Times New Roman" panose="02020603050405020304" pitchFamily="18" charset="0"/>
                <a:cs typeface="Times New Roman" panose="02020603050405020304" pitchFamily="18" charset="0"/>
              </a:rPr>
              <a:t> Director of the Movie</a:t>
            </a:r>
          </a:p>
          <a:p>
            <a:pPr marL="285750" indent="-285750" algn="just">
              <a:lnSpc>
                <a:spcPct val="150000"/>
              </a:lnSpc>
              <a:buFont typeface="Wingdings" panose="05000000000000000000" pitchFamily="2" charset="2"/>
              <a:buChar char="Ø"/>
            </a:pPr>
            <a:r>
              <a:rPr lang="en-US" sz="1400" b="1" i="0" dirty="0">
                <a:solidFill>
                  <a:srgbClr val="212121"/>
                </a:solidFill>
                <a:effectLst/>
                <a:latin typeface="Times New Roman" panose="02020603050405020304" pitchFamily="18" charset="0"/>
                <a:cs typeface="Times New Roman" panose="02020603050405020304" pitchFamily="18" charset="0"/>
              </a:rPr>
              <a:t>cast:</a:t>
            </a:r>
            <a:r>
              <a:rPr lang="en-US" sz="1400" b="0" i="0" dirty="0">
                <a:solidFill>
                  <a:srgbClr val="212121"/>
                </a:solidFill>
                <a:effectLst/>
                <a:latin typeface="Times New Roman" panose="02020603050405020304" pitchFamily="18" charset="0"/>
                <a:cs typeface="Times New Roman" panose="02020603050405020304" pitchFamily="18" charset="0"/>
              </a:rPr>
              <a:t> Actors involved in the movie/show</a:t>
            </a:r>
          </a:p>
          <a:p>
            <a:pPr marL="285750" indent="-285750" algn="just">
              <a:lnSpc>
                <a:spcPct val="150000"/>
              </a:lnSpc>
              <a:buFont typeface="Wingdings" panose="05000000000000000000" pitchFamily="2" charset="2"/>
              <a:buChar char="Ø"/>
            </a:pPr>
            <a:r>
              <a:rPr lang="en-US" sz="1400" b="1" i="0" dirty="0">
                <a:solidFill>
                  <a:srgbClr val="212121"/>
                </a:solidFill>
                <a:effectLst/>
                <a:latin typeface="Times New Roman" panose="02020603050405020304" pitchFamily="18" charset="0"/>
                <a:cs typeface="Times New Roman" panose="02020603050405020304" pitchFamily="18" charset="0"/>
              </a:rPr>
              <a:t>country:</a:t>
            </a:r>
            <a:r>
              <a:rPr lang="en-US" sz="1400" b="0" i="0" dirty="0">
                <a:solidFill>
                  <a:srgbClr val="212121"/>
                </a:solidFill>
                <a:effectLst/>
                <a:latin typeface="Times New Roman" panose="02020603050405020304" pitchFamily="18" charset="0"/>
                <a:cs typeface="Times New Roman" panose="02020603050405020304" pitchFamily="18" charset="0"/>
              </a:rPr>
              <a:t> Country where the movie/show was produced</a:t>
            </a:r>
          </a:p>
          <a:p>
            <a:pPr marL="285750" indent="-285750" algn="l">
              <a:lnSpc>
                <a:spcPct val="150000"/>
              </a:lnSpc>
              <a:buFont typeface="Wingdings" panose="05000000000000000000" pitchFamily="2" charset="2"/>
              <a:buChar char="Ø"/>
            </a:pPr>
            <a:r>
              <a:rPr lang="en-US" sz="1400" b="1" i="0" dirty="0" err="1">
                <a:solidFill>
                  <a:srgbClr val="212121"/>
                </a:solidFill>
                <a:effectLst/>
                <a:latin typeface="Times New Roman" panose="02020603050405020304" pitchFamily="18" charset="0"/>
                <a:cs typeface="Times New Roman" panose="02020603050405020304" pitchFamily="18" charset="0"/>
              </a:rPr>
              <a:t>date_added</a:t>
            </a:r>
            <a:r>
              <a:rPr lang="en-US" sz="1400" b="1" i="0" dirty="0">
                <a:solidFill>
                  <a:srgbClr val="212121"/>
                </a:solidFill>
                <a:effectLst/>
                <a:latin typeface="Times New Roman" panose="02020603050405020304" pitchFamily="18" charset="0"/>
                <a:cs typeface="Times New Roman" panose="02020603050405020304" pitchFamily="18" charset="0"/>
              </a:rPr>
              <a:t>:</a:t>
            </a:r>
            <a:r>
              <a:rPr lang="en-US" sz="1400" b="0" i="0" dirty="0">
                <a:solidFill>
                  <a:srgbClr val="212121"/>
                </a:solidFill>
                <a:effectLst/>
                <a:latin typeface="Times New Roman" panose="02020603050405020304" pitchFamily="18" charset="0"/>
                <a:cs typeface="Times New Roman" panose="02020603050405020304" pitchFamily="18" charset="0"/>
              </a:rPr>
              <a:t> Date it was added on Netflix</a:t>
            </a:r>
          </a:p>
          <a:p>
            <a:pPr marL="285750" indent="-285750" algn="l">
              <a:lnSpc>
                <a:spcPct val="150000"/>
              </a:lnSpc>
              <a:buFont typeface="Wingdings" panose="05000000000000000000" pitchFamily="2" charset="2"/>
              <a:buChar char="Ø"/>
            </a:pPr>
            <a:r>
              <a:rPr lang="en-US" sz="1400" b="1" i="0" dirty="0" err="1">
                <a:solidFill>
                  <a:srgbClr val="212121"/>
                </a:solidFill>
                <a:effectLst/>
                <a:latin typeface="Times New Roman" panose="02020603050405020304" pitchFamily="18" charset="0"/>
                <a:cs typeface="Times New Roman" panose="02020603050405020304" pitchFamily="18" charset="0"/>
              </a:rPr>
              <a:t>release_year</a:t>
            </a:r>
            <a:r>
              <a:rPr lang="en-US" sz="1400" b="1" i="0" dirty="0">
                <a:solidFill>
                  <a:srgbClr val="212121"/>
                </a:solidFill>
                <a:effectLst/>
                <a:latin typeface="Times New Roman" panose="02020603050405020304" pitchFamily="18" charset="0"/>
                <a:cs typeface="Times New Roman" panose="02020603050405020304" pitchFamily="18" charset="0"/>
              </a:rPr>
              <a:t>:</a:t>
            </a:r>
            <a:r>
              <a:rPr lang="en-US" sz="1400" b="0" i="0" dirty="0">
                <a:solidFill>
                  <a:srgbClr val="212121"/>
                </a:solidFill>
                <a:effectLst/>
                <a:latin typeface="Times New Roman" panose="02020603050405020304" pitchFamily="18" charset="0"/>
                <a:cs typeface="Times New Roman" panose="02020603050405020304" pitchFamily="18" charset="0"/>
              </a:rPr>
              <a:t> Actual Release year of the movie/show</a:t>
            </a:r>
          </a:p>
          <a:p>
            <a:pPr marL="285750" indent="-285750" algn="l">
              <a:lnSpc>
                <a:spcPct val="150000"/>
              </a:lnSpc>
              <a:buFont typeface="Wingdings" panose="05000000000000000000" pitchFamily="2" charset="2"/>
              <a:buChar char="Ø"/>
            </a:pPr>
            <a:r>
              <a:rPr lang="en-US" sz="1400" b="1" i="0" dirty="0">
                <a:solidFill>
                  <a:srgbClr val="212121"/>
                </a:solidFill>
                <a:effectLst/>
                <a:latin typeface="Times New Roman" panose="02020603050405020304" pitchFamily="18" charset="0"/>
                <a:cs typeface="Times New Roman" panose="02020603050405020304" pitchFamily="18" charset="0"/>
              </a:rPr>
              <a:t>rating:</a:t>
            </a:r>
            <a:r>
              <a:rPr lang="en-US" sz="1400" b="0" i="0" dirty="0">
                <a:solidFill>
                  <a:srgbClr val="212121"/>
                </a:solidFill>
                <a:effectLst/>
                <a:latin typeface="Times New Roman" panose="02020603050405020304" pitchFamily="18" charset="0"/>
                <a:cs typeface="Times New Roman" panose="02020603050405020304" pitchFamily="18" charset="0"/>
              </a:rPr>
              <a:t> TV Rating of the movie/show</a:t>
            </a:r>
          </a:p>
          <a:p>
            <a:pPr marL="285750" indent="-285750" algn="l">
              <a:lnSpc>
                <a:spcPct val="150000"/>
              </a:lnSpc>
              <a:buFont typeface="Wingdings" panose="05000000000000000000" pitchFamily="2" charset="2"/>
              <a:buChar char="Ø"/>
            </a:pPr>
            <a:r>
              <a:rPr lang="en-US" sz="1400" b="1" i="0" dirty="0">
                <a:solidFill>
                  <a:srgbClr val="212121"/>
                </a:solidFill>
                <a:effectLst/>
                <a:latin typeface="Times New Roman" panose="02020603050405020304" pitchFamily="18" charset="0"/>
                <a:cs typeface="Times New Roman" panose="02020603050405020304" pitchFamily="18" charset="0"/>
              </a:rPr>
              <a:t>duration:</a:t>
            </a:r>
            <a:r>
              <a:rPr lang="en-US" sz="1400" b="0" i="0" dirty="0">
                <a:solidFill>
                  <a:srgbClr val="212121"/>
                </a:solidFill>
                <a:effectLst/>
                <a:latin typeface="Times New Roman" panose="02020603050405020304" pitchFamily="18" charset="0"/>
                <a:cs typeface="Times New Roman" panose="02020603050405020304" pitchFamily="18" charset="0"/>
              </a:rPr>
              <a:t> Total Duration - in minutes or number of seasons</a:t>
            </a:r>
          </a:p>
          <a:p>
            <a:pPr marL="285750" indent="-285750" algn="l">
              <a:lnSpc>
                <a:spcPct val="150000"/>
              </a:lnSpc>
              <a:buFont typeface="Wingdings" panose="05000000000000000000" pitchFamily="2" charset="2"/>
              <a:buChar char="Ø"/>
            </a:pPr>
            <a:r>
              <a:rPr lang="en-US" sz="1400" b="1" i="0" dirty="0" err="1">
                <a:solidFill>
                  <a:srgbClr val="212121"/>
                </a:solidFill>
                <a:effectLst/>
                <a:latin typeface="Times New Roman" panose="02020603050405020304" pitchFamily="18" charset="0"/>
                <a:cs typeface="Times New Roman" panose="02020603050405020304" pitchFamily="18" charset="0"/>
              </a:rPr>
              <a:t>listed_in</a:t>
            </a:r>
            <a:r>
              <a:rPr lang="en-US" sz="1400" b="1" i="0" dirty="0">
                <a:solidFill>
                  <a:srgbClr val="212121"/>
                </a:solidFill>
                <a:effectLst/>
                <a:latin typeface="Times New Roman" panose="02020603050405020304" pitchFamily="18" charset="0"/>
                <a:cs typeface="Times New Roman" panose="02020603050405020304" pitchFamily="18" charset="0"/>
              </a:rPr>
              <a:t>:</a:t>
            </a:r>
            <a:r>
              <a:rPr lang="en-US" sz="1400" b="0" i="0" dirty="0">
                <a:solidFill>
                  <a:srgbClr val="212121"/>
                </a:solidFill>
                <a:effectLst/>
                <a:latin typeface="Times New Roman" panose="02020603050405020304" pitchFamily="18" charset="0"/>
                <a:cs typeface="Times New Roman" panose="02020603050405020304" pitchFamily="18" charset="0"/>
              </a:rPr>
              <a:t> </a:t>
            </a:r>
            <a:r>
              <a:rPr lang="en-US" sz="1400" b="0" i="0" dirty="0" err="1">
                <a:solidFill>
                  <a:srgbClr val="212121"/>
                </a:solidFill>
                <a:effectLst/>
                <a:latin typeface="Times New Roman" panose="02020603050405020304" pitchFamily="18" charset="0"/>
                <a:cs typeface="Times New Roman" panose="02020603050405020304" pitchFamily="18" charset="0"/>
              </a:rPr>
              <a:t>Generes</a:t>
            </a:r>
            <a:endParaRPr lang="en-US" sz="14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Ø"/>
            </a:pPr>
            <a:r>
              <a:rPr lang="en-US" sz="1400" b="1" i="0" dirty="0">
                <a:solidFill>
                  <a:srgbClr val="212121"/>
                </a:solidFill>
                <a:effectLst/>
                <a:latin typeface="Times New Roman" panose="02020603050405020304" pitchFamily="18" charset="0"/>
                <a:cs typeface="Times New Roman" panose="02020603050405020304" pitchFamily="18" charset="0"/>
              </a:rPr>
              <a:t>description:</a:t>
            </a:r>
            <a:r>
              <a:rPr lang="en-US" sz="1400" b="0" i="0" dirty="0">
                <a:solidFill>
                  <a:srgbClr val="212121"/>
                </a:solidFill>
                <a:effectLst/>
                <a:latin typeface="Times New Roman" panose="02020603050405020304" pitchFamily="18" charset="0"/>
                <a:cs typeface="Times New Roman" panose="02020603050405020304" pitchFamily="18" charset="0"/>
              </a:rPr>
              <a:t> The Summary description</a:t>
            </a:r>
          </a:p>
        </p:txBody>
      </p:sp>
    </p:spTree>
    <p:extLst>
      <p:ext uri="{BB962C8B-B14F-4D97-AF65-F5344CB8AC3E}">
        <p14:creationId xmlns:p14="http://schemas.microsoft.com/office/powerpoint/2010/main" val="130034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7521-CCCF-AA90-96A7-1D4E17A2A129}"/>
              </a:ext>
            </a:extLst>
          </p:cNvPr>
          <p:cNvSpPr>
            <a:spLocks noGrp="1"/>
          </p:cNvSpPr>
          <p:nvPr>
            <p:ph type="title"/>
          </p:nvPr>
        </p:nvSpPr>
        <p:spPr>
          <a:xfrm>
            <a:off x="311700" y="288275"/>
            <a:ext cx="2386530" cy="572700"/>
          </a:xfrm>
        </p:spPr>
        <p:txBody>
          <a:bodyPr/>
          <a:lstStyle/>
          <a:p>
            <a:pPr algn="ctr"/>
            <a:r>
              <a:rPr lang="en-IN" b="1" dirty="0">
                <a:solidFill>
                  <a:schemeClr val="tx1">
                    <a:lumMod val="75000"/>
                  </a:schemeClr>
                </a:solidFill>
                <a:latin typeface="Times New Roman" panose="02020603050405020304" pitchFamily="18" charset="0"/>
                <a:cs typeface="Times New Roman" panose="02020603050405020304" pitchFamily="18" charset="0"/>
              </a:rPr>
              <a:t>Data Cleaning</a:t>
            </a:r>
          </a:p>
        </p:txBody>
      </p:sp>
      <p:sp>
        <p:nvSpPr>
          <p:cNvPr id="3" name="Text Placeholder 2">
            <a:extLst>
              <a:ext uri="{FF2B5EF4-FFF2-40B4-BE49-F238E27FC236}">
                <a16:creationId xmlns:a16="http://schemas.microsoft.com/office/drawing/2014/main" id="{BA26D5AA-9883-58BD-EF5B-B1CA63A47B99}"/>
              </a:ext>
            </a:extLst>
          </p:cNvPr>
          <p:cNvSpPr>
            <a:spLocks noGrp="1"/>
          </p:cNvSpPr>
          <p:nvPr>
            <p:ph type="body" idx="1"/>
          </p:nvPr>
        </p:nvSpPr>
        <p:spPr>
          <a:xfrm>
            <a:off x="311700" y="1152475"/>
            <a:ext cx="5614251" cy="3416400"/>
          </a:xfrm>
        </p:spPr>
        <p:txBody>
          <a:bodyPr/>
          <a:lstStyle/>
          <a:p>
            <a:pPr marL="114300" indent="0" algn="just">
              <a:buNone/>
            </a:pPr>
            <a:r>
              <a:rPr lang="en-US" sz="1600" dirty="0">
                <a:solidFill>
                  <a:schemeClr val="accent2"/>
                </a:solidFill>
              </a:rPr>
              <a:t>Earlier to EDA, cleaning the data is fundamental since it'll get rid of any ambiguous data that can have an affect on the results. </a:t>
            </a:r>
            <a:endParaRPr lang="en-US" sz="1600" spc="-5" dirty="0">
              <a:solidFill>
                <a:schemeClr val="accent2"/>
              </a:solidFill>
              <a:latin typeface="Times New Roman" panose="02020603050405020304" pitchFamily="18" charset="0"/>
              <a:cs typeface="Times New Roman" panose="02020603050405020304" pitchFamily="18" charset="0"/>
            </a:endParaRPr>
          </a:p>
          <a:p>
            <a:pPr marL="114300" indent="0" algn="just">
              <a:buNone/>
            </a:pPr>
            <a:endParaRPr lang="en-US" sz="1600" spc="-5" dirty="0">
              <a:solidFill>
                <a:schemeClr val="accent2"/>
              </a:solidFill>
              <a:latin typeface="Times New Roman" panose="02020603050405020304" pitchFamily="18" charset="0"/>
              <a:cs typeface="Times New Roman" panose="02020603050405020304" pitchFamily="18" charset="0"/>
            </a:endParaRPr>
          </a:p>
          <a:p>
            <a:pPr marL="114300" indent="0" algn="just">
              <a:buNone/>
            </a:pPr>
            <a:r>
              <a:rPr lang="en-US" sz="1600" dirty="0">
                <a:solidFill>
                  <a:schemeClr val="accent2"/>
                </a:solidFill>
              </a:rPr>
              <a:t>executive, cast, nation, </a:t>
            </a:r>
            <a:r>
              <a:rPr lang="en-US" sz="1600" dirty="0" err="1">
                <a:solidFill>
                  <a:schemeClr val="accent2"/>
                </a:solidFill>
              </a:rPr>
              <a:t>date_added</a:t>
            </a:r>
            <a:r>
              <a:rPr lang="en-US" sz="1600" dirty="0">
                <a:solidFill>
                  <a:schemeClr val="accent2"/>
                </a:solidFill>
              </a:rPr>
              <a:t> and rating columns have missing or null values. We replaced all the null values of the columns with ‘Not Known’. </a:t>
            </a:r>
            <a:endParaRPr lang="en-US" sz="1600" b="0" dirty="0">
              <a:solidFill>
                <a:schemeClr val="accent2"/>
              </a:solidFill>
              <a:effectLst/>
              <a:latin typeface="Times New Roman" panose="02020603050405020304" pitchFamily="18" charset="0"/>
              <a:cs typeface="Times New Roman" panose="02020603050405020304" pitchFamily="18" charset="0"/>
            </a:endParaRPr>
          </a:p>
          <a:p>
            <a:pPr marL="114300" indent="0" algn="just">
              <a:buNone/>
            </a:pPr>
            <a:endParaRPr lang="en-US" sz="1600" spc="-5" dirty="0">
              <a:solidFill>
                <a:schemeClr val="accent2"/>
              </a:solidFill>
              <a:latin typeface="Times New Roman" panose="02020603050405020304" pitchFamily="18" charset="0"/>
              <a:cs typeface="Times New Roman" panose="02020603050405020304" pitchFamily="18" charset="0"/>
            </a:endParaRPr>
          </a:p>
          <a:p>
            <a:pPr marL="114300" indent="0" algn="just">
              <a:buNone/>
            </a:pPr>
            <a:r>
              <a:rPr lang="en-US" sz="1600" dirty="0">
                <a:solidFill>
                  <a:schemeClr val="accent2"/>
                </a:solidFill>
              </a:rPr>
              <a:t>we removed the show id column because it doesn't offer any useful information. </a:t>
            </a:r>
            <a:endParaRPr lang="en-IN" sz="1600" spc="-5" dirty="0">
              <a:solidFill>
                <a:schemeClr val="accent2"/>
              </a:solidFill>
              <a:latin typeface="Times New Roman" panose="02020603050405020304" pitchFamily="18" charset="0"/>
              <a:cs typeface="Times New Roman" panose="02020603050405020304" pitchFamily="18" charset="0"/>
            </a:endParaRPr>
          </a:p>
          <a:p>
            <a:pPr marL="114300" indent="0" algn="just">
              <a:buNone/>
            </a:pPr>
            <a:endParaRPr lang="en-US" sz="1600" spc="-5" dirty="0">
              <a:solidFill>
                <a:schemeClr val="accent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3A9CB7B-3158-011F-EC85-0EBCAB785F59}"/>
              </a:ext>
            </a:extLst>
          </p:cNvPr>
          <p:cNvSpPr txBox="1"/>
          <p:nvPr/>
        </p:nvSpPr>
        <p:spPr>
          <a:xfrm>
            <a:off x="6727924" y="1232922"/>
            <a:ext cx="1746354" cy="2677656"/>
          </a:xfrm>
          <a:prstGeom prst="rect">
            <a:avLst/>
          </a:prstGeom>
          <a:noFill/>
        </p:spPr>
        <p:txBody>
          <a:bodyPr wrap="square">
            <a:spAutoFit/>
          </a:bodyPr>
          <a:lstStyle/>
          <a:p>
            <a:pPr algn="ctr"/>
            <a:r>
              <a:rPr lang="en-US" sz="1400" b="0" i="0" dirty="0" err="1">
                <a:solidFill>
                  <a:srgbClr val="212121"/>
                </a:solidFill>
                <a:effectLst/>
                <a:latin typeface="Times New Roman" panose="02020603050405020304" pitchFamily="18" charset="0"/>
                <a:cs typeface="Times New Roman" panose="02020603050405020304" pitchFamily="18" charset="0"/>
              </a:rPr>
              <a:t>show_id</a:t>
            </a:r>
            <a:r>
              <a:rPr lang="en-US" sz="1400" b="0" i="0" dirty="0">
                <a:solidFill>
                  <a:srgbClr val="212121"/>
                </a:solidFill>
                <a:effectLst/>
                <a:latin typeface="Times New Roman" panose="02020603050405020304" pitchFamily="18" charset="0"/>
                <a:cs typeface="Times New Roman" panose="02020603050405020304" pitchFamily="18" charset="0"/>
              </a:rPr>
              <a:t>                 0 </a:t>
            </a:r>
          </a:p>
          <a:p>
            <a:pPr algn="ctr"/>
            <a:r>
              <a:rPr lang="en-US" sz="1400" b="0" i="0" dirty="0">
                <a:solidFill>
                  <a:srgbClr val="212121"/>
                </a:solidFill>
                <a:effectLst/>
                <a:latin typeface="Times New Roman" panose="02020603050405020304" pitchFamily="18" charset="0"/>
                <a:cs typeface="Times New Roman" panose="02020603050405020304" pitchFamily="18" charset="0"/>
              </a:rPr>
              <a:t>type                        0 </a:t>
            </a:r>
          </a:p>
          <a:p>
            <a:pPr algn="ctr"/>
            <a:r>
              <a:rPr lang="en-US" sz="1400" b="0" i="0" dirty="0">
                <a:solidFill>
                  <a:srgbClr val="212121"/>
                </a:solidFill>
                <a:effectLst/>
                <a:latin typeface="Times New Roman" panose="02020603050405020304" pitchFamily="18" charset="0"/>
                <a:cs typeface="Times New Roman" panose="02020603050405020304" pitchFamily="18" charset="0"/>
              </a:rPr>
              <a:t>title                        0 </a:t>
            </a:r>
          </a:p>
          <a:p>
            <a:pPr algn="ctr"/>
            <a:r>
              <a:rPr lang="en-US" sz="1400" b="0" i="0" dirty="0">
                <a:solidFill>
                  <a:srgbClr val="212121"/>
                </a:solidFill>
                <a:effectLst/>
                <a:latin typeface="Times New Roman" panose="02020603050405020304" pitchFamily="18" charset="0"/>
                <a:cs typeface="Times New Roman" panose="02020603050405020304" pitchFamily="18" charset="0"/>
              </a:rPr>
              <a:t>director             2389 </a:t>
            </a:r>
          </a:p>
          <a:p>
            <a:pPr algn="ctr"/>
            <a:r>
              <a:rPr lang="en-US" sz="1400" b="0" i="0" dirty="0">
                <a:solidFill>
                  <a:srgbClr val="212121"/>
                </a:solidFill>
                <a:effectLst/>
                <a:latin typeface="Times New Roman" panose="02020603050405020304" pitchFamily="18" charset="0"/>
                <a:cs typeface="Times New Roman" panose="02020603050405020304" pitchFamily="18" charset="0"/>
              </a:rPr>
              <a:t>cast                     718 </a:t>
            </a:r>
          </a:p>
          <a:p>
            <a:pPr algn="ctr"/>
            <a:r>
              <a:rPr lang="en-US" sz="1400" b="0" i="0" dirty="0">
                <a:solidFill>
                  <a:srgbClr val="212121"/>
                </a:solidFill>
                <a:effectLst/>
                <a:latin typeface="Times New Roman" panose="02020603050405020304" pitchFamily="18" charset="0"/>
                <a:cs typeface="Times New Roman" panose="02020603050405020304" pitchFamily="18" charset="0"/>
              </a:rPr>
              <a:t>country                507 </a:t>
            </a:r>
          </a:p>
          <a:p>
            <a:pPr algn="ctr"/>
            <a:r>
              <a:rPr lang="en-US" sz="1400" b="0" i="0" dirty="0" err="1">
                <a:solidFill>
                  <a:srgbClr val="212121"/>
                </a:solidFill>
                <a:effectLst/>
                <a:latin typeface="Times New Roman" panose="02020603050405020304" pitchFamily="18" charset="0"/>
                <a:cs typeface="Times New Roman" panose="02020603050405020304" pitchFamily="18" charset="0"/>
              </a:rPr>
              <a:t>date_added</a:t>
            </a:r>
            <a:r>
              <a:rPr lang="en-US" sz="1400" b="0" i="0" dirty="0">
                <a:solidFill>
                  <a:srgbClr val="212121"/>
                </a:solidFill>
                <a:effectLst/>
                <a:latin typeface="Times New Roman" panose="02020603050405020304" pitchFamily="18" charset="0"/>
                <a:cs typeface="Times New Roman" panose="02020603050405020304" pitchFamily="18" charset="0"/>
              </a:rPr>
              <a:t>            10 </a:t>
            </a:r>
            <a:r>
              <a:rPr lang="en-US" sz="1400" b="0" i="0" dirty="0" err="1">
                <a:solidFill>
                  <a:srgbClr val="212121"/>
                </a:solidFill>
                <a:effectLst/>
                <a:latin typeface="Times New Roman" panose="02020603050405020304" pitchFamily="18" charset="0"/>
                <a:cs typeface="Times New Roman" panose="02020603050405020304" pitchFamily="18" charset="0"/>
              </a:rPr>
              <a:t>release_year</a:t>
            </a:r>
            <a:r>
              <a:rPr lang="en-US" sz="1400" b="0" i="0" dirty="0">
                <a:solidFill>
                  <a:srgbClr val="212121"/>
                </a:solidFill>
                <a:effectLst/>
                <a:latin typeface="Times New Roman" panose="02020603050405020304" pitchFamily="18" charset="0"/>
                <a:cs typeface="Times New Roman" panose="02020603050405020304" pitchFamily="18" charset="0"/>
              </a:rPr>
              <a:t>            0 </a:t>
            </a:r>
          </a:p>
          <a:p>
            <a:pPr algn="ctr"/>
            <a:r>
              <a:rPr lang="en-US" sz="1400" b="0" i="0" dirty="0">
                <a:solidFill>
                  <a:srgbClr val="212121"/>
                </a:solidFill>
                <a:effectLst/>
                <a:latin typeface="Times New Roman" panose="02020603050405020304" pitchFamily="18" charset="0"/>
                <a:cs typeface="Times New Roman" panose="02020603050405020304" pitchFamily="18" charset="0"/>
              </a:rPr>
              <a:t>rating                       7 </a:t>
            </a:r>
          </a:p>
          <a:p>
            <a:pPr algn="ctr"/>
            <a:r>
              <a:rPr lang="en-US" sz="1400" b="0" i="0" dirty="0">
                <a:solidFill>
                  <a:srgbClr val="212121"/>
                </a:solidFill>
                <a:effectLst/>
                <a:latin typeface="Times New Roman" panose="02020603050405020304" pitchFamily="18" charset="0"/>
                <a:cs typeface="Times New Roman" panose="02020603050405020304" pitchFamily="18" charset="0"/>
              </a:rPr>
              <a:t>duration                   0 </a:t>
            </a:r>
          </a:p>
          <a:p>
            <a:pPr algn="ctr"/>
            <a:r>
              <a:rPr lang="en-US" sz="1400" b="0" i="0" dirty="0" err="1">
                <a:solidFill>
                  <a:srgbClr val="212121"/>
                </a:solidFill>
                <a:effectLst/>
                <a:latin typeface="Times New Roman" panose="02020603050405020304" pitchFamily="18" charset="0"/>
                <a:cs typeface="Times New Roman" panose="02020603050405020304" pitchFamily="18" charset="0"/>
              </a:rPr>
              <a:t>listed_in</a:t>
            </a:r>
            <a:r>
              <a:rPr lang="en-US" sz="1400" b="0" i="0" dirty="0">
                <a:solidFill>
                  <a:srgbClr val="212121"/>
                </a:solidFill>
                <a:effectLst/>
                <a:latin typeface="Times New Roman" panose="02020603050405020304" pitchFamily="18" charset="0"/>
                <a:cs typeface="Times New Roman" panose="02020603050405020304" pitchFamily="18" charset="0"/>
              </a:rPr>
              <a:t>                  0 </a:t>
            </a:r>
          </a:p>
          <a:p>
            <a:pPr algn="ctr"/>
            <a:r>
              <a:rPr lang="en-US" sz="1400" b="0" i="0" dirty="0">
                <a:solidFill>
                  <a:srgbClr val="212121"/>
                </a:solidFill>
                <a:effectLst/>
                <a:latin typeface="Times New Roman" panose="02020603050405020304" pitchFamily="18" charset="0"/>
                <a:cs typeface="Times New Roman" panose="02020603050405020304" pitchFamily="18" charset="0"/>
              </a:rPr>
              <a:t>Description             0</a:t>
            </a:r>
            <a:endParaRPr lang="en-IN" sz="1400" u="sng"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51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4504-ADA5-A74F-D138-6C5E3DBA3FAB}"/>
              </a:ext>
            </a:extLst>
          </p:cNvPr>
          <p:cNvSpPr>
            <a:spLocks noGrp="1"/>
          </p:cNvSpPr>
          <p:nvPr>
            <p:ph type="title" idx="4294967295"/>
          </p:nvPr>
        </p:nvSpPr>
        <p:spPr>
          <a:xfrm>
            <a:off x="-1" y="444500"/>
            <a:ext cx="4954249" cy="573088"/>
          </a:xfrm>
        </p:spPr>
        <p:txBody>
          <a:bodyPr/>
          <a:lstStyle/>
          <a:p>
            <a:pPr algn="ctr"/>
            <a:r>
              <a:rPr lang="en-IN" b="1" dirty="0">
                <a:solidFill>
                  <a:schemeClr val="tx1">
                    <a:lumMod val="75000"/>
                  </a:schemeClr>
                </a:solidFill>
                <a:latin typeface="Times New Roman" panose="02020603050405020304" pitchFamily="18" charset="0"/>
                <a:cs typeface="Times New Roman" panose="02020603050405020304" pitchFamily="18" charset="0"/>
              </a:rPr>
              <a:t>     </a:t>
            </a:r>
            <a:r>
              <a:rPr lang="en-IN" sz="2800" b="1" dirty="0">
                <a:solidFill>
                  <a:schemeClr val="tx1">
                    <a:lumMod val="75000"/>
                  </a:schemeClr>
                </a:solidFill>
                <a:latin typeface="Times New Roman" panose="02020603050405020304" pitchFamily="18" charset="0"/>
                <a:cs typeface="Times New Roman" panose="02020603050405020304" pitchFamily="18" charset="0"/>
              </a:rPr>
              <a:t>Exploratory</a:t>
            </a:r>
            <a:r>
              <a:rPr lang="en-IN" sz="2800" b="1" spc="-40" dirty="0">
                <a:solidFill>
                  <a:schemeClr val="tx1">
                    <a:lumMod val="75000"/>
                  </a:schemeClr>
                </a:solidFill>
                <a:latin typeface="Times New Roman" panose="02020603050405020304" pitchFamily="18" charset="0"/>
                <a:cs typeface="Times New Roman" panose="02020603050405020304" pitchFamily="18" charset="0"/>
              </a:rPr>
              <a:t> </a:t>
            </a:r>
            <a:r>
              <a:rPr lang="en-IN" sz="2800" b="1" spc="-5" dirty="0">
                <a:solidFill>
                  <a:schemeClr val="tx1">
                    <a:lumMod val="75000"/>
                  </a:schemeClr>
                </a:solidFill>
                <a:latin typeface="Times New Roman" panose="02020603050405020304" pitchFamily="18" charset="0"/>
                <a:cs typeface="Times New Roman" panose="02020603050405020304" pitchFamily="18" charset="0"/>
              </a:rPr>
              <a:t>Data</a:t>
            </a:r>
            <a:r>
              <a:rPr lang="en-IN" sz="2800" b="1" spc="-30" dirty="0">
                <a:solidFill>
                  <a:schemeClr val="tx1">
                    <a:lumMod val="75000"/>
                  </a:schemeClr>
                </a:solidFill>
                <a:latin typeface="Times New Roman" panose="02020603050405020304" pitchFamily="18" charset="0"/>
                <a:cs typeface="Times New Roman" panose="02020603050405020304" pitchFamily="18" charset="0"/>
              </a:rPr>
              <a:t> </a:t>
            </a:r>
            <a:r>
              <a:rPr lang="en-IN" sz="2800" b="1" spc="-5" dirty="0">
                <a:solidFill>
                  <a:schemeClr val="tx1">
                    <a:lumMod val="75000"/>
                  </a:schemeClr>
                </a:solidFill>
                <a:latin typeface="Times New Roman" panose="02020603050405020304" pitchFamily="18" charset="0"/>
                <a:cs typeface="Times New Roman" panose="02020603050405020304" pitchFamily="18" charset="0"/>
              </a:rPr>
              <a:t>Analysis</a:t>
            </a:r>
            <a:endParaRPr lang="en-IN" b="1" dirty="0">
              <a:solidFill>
                <a:schemeClr val="tx1">
                  <a:lumMod val="7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FAD8203-C4CE-C494-2901-9E3EF3525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24841"/>
            <a:ext cx="4427954" cy="35639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98A16B04-E4F4-061B-F750-1AF6408B6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751" y="1224840"/>
            <a:ext cx="3200400" cy="347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37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A2649EF-9A83-17CD-71E2-D2F7383B03FD}"/>
              </a:ext>
            </a:extLst>
          </p:cNvPr>
          <p:cNvSpPr txBox="1"/>
          <p:nvPr/>
        </p:nvSpPr>
        <p:spPr>
          <a:xfrm>
            <a:off x="667060" y="991844"/>
            <a:ext cx="8278466" cy="830997"/>
          </a:xfrm>
          <a:prstGeom prst="rect">
            <a:avLst/>
          </a:prstGeom>
          <a:noFill/>
        </p:spPr>
        <p:txBody>
          <a:bodyPr wrap="square">
            <a:spAutoFit/>
          </a:bodyPr>
          <a:lstStyle/>
          <a:p>
            <a:pPr algn="just"/>
            <a:endParaRPr lang="en-IN" sz="1600" b="1" dirty="0">
              <a:solidFill>
                <a:schemeClr val="accent2"/>
              </a:solidFill>
              <a:latin typeface="Times New Roman" panose="02020603050405020304" pitchFamily="18" charset="0"/>
              <a:cs typeface="Times New Roman" panose="02020603050405020304" pitchFamily="18" charset="0"/>
            </a:endParaRPr>
          </a:p>
          <a:p>
            <a:pPr algn="just"/>
            <a:r>
              <a:rPr lang="en-IN" sz="1600" b="1" dirty="0">
                <a:solidFill>
                  <a:schemeClr val="accent2"/>
                </a:solidFill>
                <a:latin typeface="Times New Roman" panose="02020603050405020304" pitchFamily="18" charset="0"/>
                <a:cs typeface="Times New Roman" panose="02020603050405020304" pitchFamily="18" charset="0"/>
              </a:rPr>
              <a:t>Bar plots for various countries based on the type of content.</a:t>
            </a:r>
          </a:p>
          <a:p>
            <a:pPr algn="just"/>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7F14A4A-4C0A-35BA-7760-DB819D0A1B4B}"/>
              </a:ext>
            </a:extLst>
          </p:cNvPr>
          <p:cNvSpPr txBox="1"/>
          <p:nvPr/>
        </p:nvSpPr>
        <p:spPr>
          <a:xfrm>
            <a:off x="337278" y="326825"/>
            <a:ext cx="5021705" cy="400110"/>
          </a:xfrm>
          <a:prstGeom prst="rect">
            <a:avLst/>
          </a:prstGeom>
          <a:noFill/>
        </p:spPr>
        <p:txBody>
          <a:bodyPr wrap="square">
            <a:spAutoFit/>
          </a:bodyPr>
          <a:lstStyle/>
          <a:p>
            <a:pPr algn="ctr"/>
            <a:r>
              <a:rPr lang="en-IN" sz="2000" b="1" dirty="0">
                <a:solidFill>
                  <a:schemeClr val="tx1">
                    <a:lumMod val="75000"/>
                  </a:schemeClr>
                </a:solidFill>
                <a:latin typeface="Times New Roman" panose="02020603050405020304" pitchFamily="18" charset="0"/>
                <a:cs typeface="Times New Roman" panose="02020603050405020304" pitchFamily="18" charset="0"/>
              </a:rPr>
              <a:t>BAR PLOTS FOR COUNTRIES BASED</a:t>
            </a:r>
          </a:p>
        </p:txBody>
      </p:sp>
      <p:sp>
        <p:nvSpPr>
          <p:cNvPr id="7" name="TextBox 6">
            <a:extLst>
              <a:ext uri="{FF2B5EF4-FFF2-40B4-BE49-F238E27FC236}">
                <a16:creationId xmlns:a16="http://schemas.microsoft.com/office/drawing/2014/main" id="{AF63A744-674B-52E8-8842-FACEFA61D9BB}"/>
              </a:ext>
            </a:extLst>
          </p:cNvPr>
          <p:cNvSpPr txBox="1"/>
          <p:nvPr/>
        </p:nvSpPr>
        <p:spPr>
          <a:xfrm>
            <a:off x="667060" y="4325380"/>
            <a:ext cx="7007903" cy="523220"/>
          </a:xfrm>
          <a:prstGeom prst="rect">
            <a:avLst/>
          </a:prstGeom>
          <a:noFill/>
        </p:spPr>
        <p:txBody>
          <a:bodyPr wrap="square">
            <a:spAutoFit/>
          </a:bodyPr>
          <a:lstStyle/>
          <a:p>
            <a:pPr algn="just"/>
            <a:r>
              <a:rPr lang="en-IN" sz="1400" dirty="0">
                <a:latin typeface="Times New Roman" panose="02020603050405020304" pitchFamily="18" charset="0"/>
                <a:cs typeface="Times New Roman" panose="02020603050405020304" pitchFamily="18" charset="0"/>
              </a:rPr>
              <a:t>showing the bar plots for Sri Lanka, China, India</a:t>
            </a:r>
            <a:r>
              <a:rPr lang="en-IN" dirty="0">
                <a:latin typeface="Times New Roman" panose="02020603050405020304" pitchFamily="18" charset="0"/>
                <a:cs typeface="Times New Roman" panose="02020603050405020304" pitchFamily="18" charset="0"/>
              </a:rPr>
              <a:t> , United States and Spain</a:t>
            </a:r>
            <a:r>
              <a:rPr lang="en-IN" sz="1400" dirty="0">
                <a:latin typeface="Times New Roman" panose="02020603050405020304" pitchFamily="18" charset="0"/>
                <a:cs typeface="Times New Roman" panose="02020603050405020304" pitchFamily="18" charset="0"/>
              </a:rPr>
              <a:t> For other nations, similar bar plots were also created.</a:t>
            </a:r>
          </a:p>
        </p:txBody>
      </p:sp>
      <p:pic>
        <p:nvPicPr>
          <p:cNvPr id="7170" name="Picture 2">
            <a:extLst>
              <a:ext uri="{FF2B5EF4-FFF2-40B4-BE49-F238E27FC236}">
                <a16:creationId xmlns:a16="http://schemas.microsoft.com/office/drawing/2014/main" id="{FB573AFC-61B3-7BEE-97C4-C1D05D85E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80" y="1774824"/>
            <a:ext cx="8222105" cy="237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97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9AC37D-998B-44AB-5B0E-1BBE2364BFCB}"/>
              </a:ext>
            </a:extLst>
          </p:cNvPr>
          <p:cNvSpPr txBox="1"/>
          <p:nvPr/>
        </p:nvSpPr>
        <p:spPr>
          <a:xfrm>
            <a:off x="337278" y="326825"/>
            <a:ext cx="5021705" cy="400110"/>
          </a:xfrm>
          <a:prstGeom prst="rect">
            <a:avLst/>
          </a:prstGeom>
          <a:noFill/>
        </p:spPr>
        <p:txBody>
          <a:bodyPr wrap="square">
            <a:spAutoFit/>
          </a:bodyPr>
          <a:lstStyle/>
          <a:p>
            <a:pPr algn="ctr"/>
            <a:r>
              <a:rPr lang="en-IN" sz="2000" b="1" dirty="0">
                <a:solidFill>
                  <a:schemeClr val="tx1">
                    <a:lumMod val="75000"/>
                  </a:schemeClr>
                </a:solidFill>
                <a:latin typeface="Times New Roman" panose="02020603050405020304" pitchFamily="18" charset="0"/>
                <a:cs typeface="Times New Roman" panose="02020603050405020304" pitchFamily="18" charset="0"/>
              </a:rPr>
              <a:t>BAR PLOTS FOR COUNTRIES BASED</a:t>
            </a:r>
          </a:p>
        </p:txBody>
      </p:sp>
      <p:pic>
        <p:nvPicPr>
          <p:cNvPr id="8194" name="Picture 2">
            <a:extLst>
              <a:ext uri="{FF2B5EF4-FFF2-40B4-BE49-F238E27FC236}">
                <a16:creationId xmlns:a16="http://schemas.microsoft.com/office/drawing/2014/main" id="{D398EAC7-0B1F-271F-BD76-52E63E4341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238" y="929625"/>
            <a:ext cx="8671811" cy="29903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801C826-0E2A-1FF7-09D4-574C79E1F8AC}"/>
              </a:ext>
            </a:extLst>
          </p:cNvPr>
          <p:cNvSpPr txBox="1"/>
          <p:nvPr/>
        </p:nvSpPr>
        <p:spPr>
          <a:xfrm>
            <a:off x="715779" y="4312029"/>
            <a:ext cx="7712442" cy="369332"/>
          </a:xfrm>
          <a:prstGeom prst="rect">
            <a:avLst/>
          </a:prstGeom>
          <a:noFill/>
        </p:spPr>
        <p:txBody>
          <a:bodyPr wrap="square">
            <a:spAutoFit/>
          </a:bodyPr>
          <a:lstStyle/>
          <a:p>
            <a:pPr algn="just"/>
            <a:r>
              <a:rPr lang="en-IN" sz="1800" dirty="0">
                <a:latin typeface="Times New Roman" panose="02020603050405020304" pitchFamily="18" charset="0"/>
                <a:cs typeface="Times New Roman" panose="02020603050405020304" pitchFamily="18" charset="0"/>
              </a:rPr>
              <a:t>Country:- Bangladesh, Afghanistan, Mauritius, Cambodia, United Kingdom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0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5D2F96-AFB7-1FC5-B8A9-7DBC62ECE5E5}"/>
              </a:ext>
            </a:extLst>
          </p:cNvPr>
          <p:cNvSpPr txBox="1"/>
          <p:nvPr/>
        </p:nvSpPr>
        <p:spPr>
          <a:xfrm>
            <a:off x="337278" y="326825"/>
            <a:ext cx="5021705" cy="400110"/>
          </a:xfrm>
          <a:prstGeom prst="rect">
            <a:avLst/>
          </a:prstGeom>
          <a:noFill/>
        </p:spPr>
        <p:txBody>
          <a:bodyPr wrap="square">
            <a:spAutoFit/>
          </a:bodyPr>
          <a:lstStyle/>
          <a:p>
            <a:pPr algn="ctr"/>
            <a:r>
              <a:rPr lang="en-IN" sz="2000" b="1" dirty="0">
                <a:solidFill>
                  <a:schemeClr val="tx1">
                    <a:lumMod val="75000"/>
                  </a:schemeClr>
                </a:solidFill>
                <a:latin typeface="Times New Roman" panose="02020603050405020304" pitchFamily="18" charset="0"/>
                <a:cs typeface="Times New Roman" panose="02020603050405020304" pitchFamily="18" charset="0"/>
              </a:rPr>
              <a:t>BAR PLOTS FOR COUNTRIES BASED</a:t>
            </a:r>
          </a:p>
        </p:txBody>
      </p:sp>
      <p:pic>
        <p:nvPicPr>
          <p:cNvPr id="4100" name="Picture 4">
            <a:extLst>
              <a:ext uri="{FF2B5EF4-FFF2-40B4-BE49-F238E27FC236}">
                <a16:creationId xmlns:a16="http://schemas.microsoft.com/office/drawing/2014/main" id="{C95B6EB1-401C-1CFD-C39C-4F3DA8379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278" y="1570038"/>
            <a:ext cx="8409483" cy="34291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873617B-A46B-EA4B-FC8A-59CFE85C5723}"/>
              </a:ext>
            </a:extLst>
          </p:cNvPr>
          <p:cNvSpPr txBox="1"/>
          <p:nvPr/>
        </p:nvSpPr>
        <p:spPr>
          <a:xfrm>
            <a:off x="689547" y="1044273"/>
            <a:ext cx="6730584" cy="400110"/>
          </a:xfrm>
          <a:prstGeom prst="rect">
            <a:avLst/>
          </a:prstGeom>
          <a:noFill/>
        </p:spPr>
        <p:txBody>
          <a:bodyPr wrap="square">
            <a:spAutoFit/>
          </a:bodyPr>
          <a:lstStyle/>
          <a:p>
            <a:r>
              <a:rPr lang="en-US" sz="200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V</a:t>
            </a:r>
            <a:r>
              <a:rPr lang="en-US" sz="2000" b="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isualization of the genres and respective content type count</a:t>
            </a:r>
          </a:p>
        </p:txBody>
      </p:sp>
    </p:spTree>
    <p:extLst>
      <p:ext uri="{BB962C8B-B14F-4D97-AF65-F5344CB8AC3E}">
        <p14:creationId xmlns:p14="http://schemas.microsoft.com/office/powerpoint/2010/main" val="66460290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2844</TotalTime>
  <Words>1101</Words>
  <Application>Microsoft Office PowerPoint</Application>
  <PresentationFormat>On-screen Show (16:9)</PresentationFormat>
  <Paragraphs>121</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Times New Roman</vt:lpstr>
      <vt:lpstr>Wingdings</vt:lpstr>
      <vt:lpstr>Montserrat</vt:lpstr>
      <vt:lpstr>Roboto</vt:lpstr>
      <vt:lpstr>Arial</vt:lpstr>
      <vt:lpstr>Simple Light</vt:lpstr>
      <vt:lpstr>Capstone Project NETFLIX MOVIES AND TV SHOWS CLUSTERING</vt:lpstr>
      <vt:lpstr>Problem Description</vt:lpstr>
      <vt:lpstr>Problem Description</vt:lpstr>
      <vt:lpstr>Data Description</vt:lpstr>
      <vt:lpstr>Data Cleaning</vt:lpstr>
      <vt:lpstr>     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transformation</vt:lpstr>
      <vt:lpstr>Implementation of Clustering Algorithm</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Cardiovascular Risk Prediction</dc:title>
  <dc:creator>Vikash Kumar</dc:creator>
  <cp:lastModifiedBy>shyamsagar651@outlook.com</cp:lastModifiedBy>
  <cp:revision>15</cp:revision>
  <cp:lastPrinted>2022-11-08T17:48:51Z</cp:lastPrinted>
  <dcterms:modified xsi:type="dcterms:W3CDTF">2022-11-10T15:30:30Z</dcterms:modified>
</cp:coreProperties>
</file>