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4"/>
  </p:sldMasterIdLst>
  <p:notesMasterIdLst>
    <p:notesMasterId r:id="rId7"/>
  </p:notesMasterIdLst>
  <p:sldIdLst>
    <p:sldId id="2147307923" r:id="rId5"/>
    <p:sldId id="214730792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se Studies" id="{F04BC603-65D1-4D09-ABDC-40907DB5E8D8}">
          <p14:sldIdLst>
            <p14:sldId id="2147307923"/>
            <p14:sldId id="21473079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CEF8"/>
    <a:srgbClr val="07A1CB"/>
    <a:srgbClr val="006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476" autoAdjust="0"/>
  </p:normalViewPr>
  <p:slideViewPr>
    <p:cSldViewPr snapToGrid="0">
      <p:cViewPr varScale="1">
        <p:scale>
          <a:sx n="53" d="100"/>
          <a:sy n="53" d="100"/>
        </p:scale>
        <p:origin x="11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00555-9E61-461F-8831-6F7F4DEE2962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4B01A-8F98-47A2-A023-674027D96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39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 </a:t>
            </a:r>
          </a:p>
          <a:p>
            <a:r>
              <a:rPr lang="en-US" dirty="0">
                <a:cs typeface="Calibri"/>
              </a:rPr>
              <a:t>NIC – data transfer over network (1 GB/s)</a:t>
            </a:r>
          </a:p>
          <a:p>
            <a:r>
              <a:rPr lang="en-US" dirty="0">
                <a:cs typeface="Calibri"/>
              </a:rPr>
              <a:t>SmartNIC – additional features – Routing techniques, enhanced speed, error free packets, security(10 GB/s)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4B01A-8F98-47A2-A023-674027D9624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190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4B01A-8F98-47A2-A023-674027D9624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944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3747-489E-4D99-9E34-49659DD70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D5EDE-1BD4-4328-8244-458F4EB24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7327E-E487-4A53-BB79-A55809D8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10BB-475E-4F7C-A334-81EF55EFC1C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E4B98-C658-4A52-AFF4-813B740F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61481-6957-4C92-8DE6-94FA3716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D17C-C76C-4B29-B3AA-71278490E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07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9A528-8DC9-4C61-ABA0-A53FFE360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48E52-F9F6-42D9-9E10-EC2B81C84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63768-66BA-4145-BB45-1FA86B10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10BB-475E-4F7C-A334-81EF55EFC1C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B752D-17AC-49F3-8E10-E92E30934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5A318-C913-4074-B931-AEF80025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D17C-C76C-4B29-B3AA-71278490E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70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C8D16-3566-4907-B58B-1CE5AE894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EDDC8-C695-4D47-92F3-D4F82A664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20155-C6D8-4D9E-B7F8-043F4C16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10BB-475E-4F7C-A334-81EF55EFC1C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F984D-5817-4B8B-A7F4-D4A7E336D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855CE-6036-408D-ACFE-69F523F2F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D17C-C76C-4B29-B3AA-71278490E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44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A434-1B0F-497E-83BC-C8090F86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B0CE7-BD6C-4363-976D-5BCA5ADB9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421EA-99FB-4D3E-B2E6-45E5CE75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10BB-475E-4F7C-A334-81EF55EFC1C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67716-91AB-43CB-A364-5B5A9B96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AABCB-8652-47CC-82E0-0DCCEEA9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D17C-C76C-4B29-B3AA-71278490E010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918B96D3-7E6B-4189-92D1-108789C1FA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4364" y="-47624"/>
            <a:ext cx="1177636" cy="60419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0DC5387-A2B5-4A5A-931B-B692BF8C4299}"/>
              </a:ext>
            </a:extLst>
          </p:cNvPr>
          <p:cNvGrpSpPr/>
          <p:nvPr userDrawn="1"/>
        </p:nvGrpSpPr>
        <p:grpSpPr>
          <a:xfrm>
            <a:off x="169068" y="6597649"/>
            <a:ext cx="669132" cy="123826"/>
            <a:chOff x="1454943" y="2867025"/>
            <a:chExt cx="669132" cy="123826"/>
          </a:xfrm>
        </p:grpSpPr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AE3375A2-8E22-48C9-8188-896B9B3CFFA6}"/>
                </a:ext>
              </a:extLst>
            </p:cNvPr>
            <p:cNvSpPr/>
            <p:nvPr userDrawn="1"/>
          </p:nvSpPr>
          <p:spPr>
            <a:xfrm>
              <a:off x="1454943" y="2867025"/>
              <a:ext cx="104775" cy="123826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56CE4636-A428-46D2-B337-B1BCB17FE6B6}"/>
                </a:ext>
              </a:extLst>
            </p:cNvPr>
            <p:cNvSpPr/>
            <p:nvPr userDrawn="1"/>
          </p:nvSpPr>
          <p:spPr>
            <a:xfrm>
              <a:off x="1643062" y="2867025"/>
              <a:ext cx="104775" cy="123826"/>
            </a:xfrm>
            <a:prstGeom prst="flowChartConnector">
              <a:avLst/>
            </a:prstGeom>
            <a:solidFill>
              <a:srgbClr val="FB2E05"/>
            </a:solidFill>
            <a:ln>
              <a:solidFill>
                <a:srgbClr val="FB2E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99403659-D59C-457C-A746-AD489873D11B}"/>
                </a:ext>
              </a:extLst>
            </p:cNvPr>
            <p:cNvSpPr/>
            <p:nvPr userDrawn="1"/>
          </p:nvSpPr>
          <p:spPr>
            <a:xfrm>
              <a:off x="1831181" y="2867025"/>
              <a:ext cx="104775" cy="123826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E27C45EE-9334-487F-97D3-7A5D63BBF5D4}"/>
                </a:ext>
              </a:extLst>
            </p:cNvPr>
            <p:cNvSpPr/>
            <p:nvPr userDrawn="1"/>
          </p:nvSpPr>
          <p:spPr>
            <a:xfrm>
              <a:off x="2019300" y="2867025"/>
              <a:ext cx="104775" cy="123826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8453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DDBC-9838-4A10-B87B-F24743C5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D6C9A-8EF1-4F9B-8B73-CFA509AC6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739A2-B170-4098-BD2C-1B085F90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10BB-475E-4F7C-A334-81EF55EFC1C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8E031-B8F7-48ED-AD1B-44A5D779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827E7-149D-44FC-B897-6974180C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D17C-C76C-4B29-B3AA-71278490E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21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AE43-EC67-4CD1-A687-2D349F38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18C78-EB4C-4CA4-823D-49EF88595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413A7-A555-469F-A64B-E26FFCF16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438A3-3EDB-41C5-A22A-C81A37C3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10BB-475E-4F7C-A334-81EF55EFC1C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0BC06-525B-45B0-B892-16345D4C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4665D-74C9-47FC-9EFD-574C319D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D17C-C76C-4B29-B3AA-71278490E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84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B77E3-4BA6-4487-A85A-896ADBA0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F134D-1ED7-4EFE-9AA8-807573205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9DE05-480B-4DAB-BF2F-ABEEEE881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2A026A-23EC-4701-B48F-68FC5C1CA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47A73-AF75-42FA-AE22-55C8CAD0E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3BD74B-3DCA-4DB8-98AF-D2398D5E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10BB-475E-4F7C-A334-81EF55EFC1C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2C2A50-4CC1-4E98-B27F-BD97997C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8C412-CA9B-451C-8655-D23F2659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D17C-C76C-4B29-B3AA-71278490E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6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B6F2-FC14-4BAB-820E-536063E1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B6876D-E07C-4A58-8456-42CD2A93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10BB-475E-4F7C-A334-81EF55EFC1C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5BB43-226B-4178-8CF2-FA07DA98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915B5-2B46-42A0-B431-433519D8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D17C-C76C-4B29-B3AA-71278490E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32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8A0885-8300-426E-9DA6-2E58C775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10BB-475E-4F7C-A334-81EF55EFC1C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6FA9B-ED2C-40A5-906E-80647ECB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0419C-3659-4982-A3BF-02C3E6B8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D17C-C76C-4B29-B3AA-71278490E010}" type="slidenum">
              <a:rPr lang="en-IN" smtClean="0"/>
              <a:t>‹#›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1F1A9A0-A823-4251-8EA9-32A34914F31B}"/>
              </a:ext>
            </a:extLst>
          </p:cNvPr>
          <p:cNvGrpSpPr/>
          <p:nvPr userDrawn="1"/>
        </p:nvGrpSpPr>
        <p:grpSpPr>
          <a:xfrm>
            <a:off x="169068" y="6597649"/>
            <a:ext cx="669132" cy="123826"/>
            <a:chOff x="1454943" y="2867025"/>
            <a:chExt cx="669132" cy="123826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897F0938-E933-4B49-A167-F24A9FCBC9F7}"/>
                </a:ext>
              </a:extLst>
            </p:cNvPr>
            <p:cNvSpPr/>
            <p:nvPr userDrawn="1"/>
          </p:nvSpPr>
          <p:spPr>
            <a:xfrm>
              <a:off x="1454943" y="2867025"/>
              <a:ext cx="104775" cy="123826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29011517-875E-4514-95C9-1B9E660794FA}"/>
                </a:ext>
              </a:extLst>
            </p:cNvPr>
            <p:cNvSpPr/>
            <p:nvPr userDrawn="1"/>
          </p:nvSpPr>
          <p:spPr>
            <a:xfrm>
              <a:off x="1643062" y="2867025"/>
              <a:ext cx="104775" cy="123826"/>
            </a:xfrm>
            <a:prstGeom prst="flowChartConnector">
              <a:avLst/>
            </a:prstGeom>
            <a:solidFill>
              <a:srgbClr val="FB2E05"/>
            </a:solidFill>
            <a:ln>
              <a:solidFill>
                <a:srgbClr val="FB2E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30A80143-79DC-4922-A21A-D45F2727109C}"/>
                </a:ext>
              </a:extLst>
            </p:cNvPr>
            <p:cNvSpPr/>
            <p:nvPr userDrawn="1"/>
          </p:nvSpPr>
          <p:spPr>
            <a:xfrm>
              <a:off x="1831181" y="2867025"/>
              <a:ext cx="104775" cy="123826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EB14E697-AA94-437F-B0E6-F43A5832CA5B}"/>
                </a:ext>
              </a:extLst>
            </p:cNvPr>
            <p:cNvSpPr/>
            <p:nvPr userDrawn="1"/>
          </p:nvSpPr>
          <p:spPr>
            <a:xfrm>
              <a:off x="2019300" y="2867025"/>
              <a:ext cx="104775" cy="123826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1" name="Picture 10" descr="Logo&#10;&#10;Description automatically generated with low confidence">
            <a:extLst>
              <a:ext uri="{FF2B5EF4-FFF2-40B4-BE49-F238E27FC236}">
                <a16:creationId xmlns:a16="http://schemas.microsoft.com/office/drawing/2014/main" id="{CAA8F634-5B72-4033-A10D-CCDFEFF312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4364" y="-47624"/>
            <a:ext cx="1177636" cy="60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8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9E34-9C83-4393-90F8-6F743B80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D63DC-B6F3-4D0E-B9A5-9FEF2C3C8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5DFF1-4A67-4E6B-8C59-E00C6B602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8A46D-B513-4D0E-A5DF-A7D22218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10BB-475E-4F7C-A334-81EF55EFC1C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D3ED2-648C-4DE4-ABC6-19C5415A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0BD3F-1133-40BF-8DCB-11258085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D17C-C76C-4B29-B3AA-71278490E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39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C269-4D63-48F4-83DE-837FF58A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69EF62-8C3B-40A3-A2DA-C2F49F80C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17BB8-E0FC-4F3C-8255-6BD46F445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1D64B-D4DC-4226-98B6-EE7DD712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10BB-475E-4F7C-A334-81EF55EFC1C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86A86-45CF-40FA-8E3A-4FCFB3C0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341EF-B49D-4E9A-A836-CC1D84C6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D17C-C76C-4B29-B3AA-71278490E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10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217E47-21AA-43AD-823C-95B27EF7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20211-7B54-4527-8D1B-504902B58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ED9CD-C143-4DCE-92AF-CFB8492ED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010BB-475E-4F7C-A334-81EF55EFC1C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70FE3-3231-4348-A82B-84417750B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80084-116A-4FA6-B1EA-17DEF366F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2D17C-C76C-4B29-B3AA-71278490E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24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A53935-1084-4982-803F-910965EEAACD}"/>
              </a:ext>
            </a:extLst>
          </p:cNvPr>
          <p:cNvSpPr txBox="1"/>
          <p:nvPr/>
        </p:nvSpPr>
        <p:spPr>
          <a:xfrm>
            <a:off x="323848" y="121817"/>
            <a:ext cx="927735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3600" b="1" u="sng" dirty="0">
                <a:solidFill>
                  <a:srgbClr val="183D5E"/>
                </a:solidFill>
              </a:rPr>
              <a:t>Statement of work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6BC6A616-2730-4BEA-B474-AD2CE6255D83}"/>
              </a:ext>
            </a:extLst>
          </p:cNvPr>
          <p:cNvSpPr/>
          <p:nvPr/>
        </p:nvSpPr>
        <p:spPr>
          <a:xfrm>
            <a:off x="323848" y="874954"/>
            <a:ext cx="619127" cy="552450"/>
          </a:xfrm>
          <a:prstGeom prst="flowChartConnector">
            <a:avLst/>
          </a:prstGeom>
          <a:solidFill>
            <a:srgbClr val="1DBD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raphic 7" descr="Meeting with solid fill">
            <a:extLst>
              <a:ext uri="{FF2B5EF4-FFF2-40B4-BE49-F238E27FC236}">
                <a16:creationId xmlns:a16="http://schemas.microsoft.com/office/drawing/2014/main" id="{C0E5B4AC-B61F-4A07-A097-06B21D627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916" y="2086660"/>
            <a:ext cx="446990" cy="4469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4784DD-1ECF-4E5E-A4DD-241D8C93F647}"/>
              </a:ext>
            </a:extLst>
          </p:cNvPr>
          <p:cNvSpPr txBox="1"/>
          <p:nvPr/>
        </p:nvSpPr>
        <p:spPr>
          <a:xfrm>
            <a:off x="424616" y="1776056"/>
            <a:ext cx="3266734" cy="369332"/>
          </a:xfrm>
          <a:prstGeom prst="rect">
            <a:avLst/>
          </a:prstGeom>
          <a:solidFill>
            <a:srgbClr val="278FAB"/>
          </a:solidFill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                Requirement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EA6E4279-9B0A-4694-ABE2-A8BD47ECFF47}"/>
              </a:ext>
            </a:extLst>
          </p:cNvPr>
          <p:cNvSpPr/>
          <p:nvPr/>
        </p:nvSpPr>
        <p:spPr>
          <a:xfrm>
            <a:off x="330684" y="1652232"/>
            <a:ext cx="619127" cy="552450"/>
          </a:xfrm>
          <a:prstGeom prst="flowChartConnector">
            <a:avLst/>
          </a:prstGeom>
          <a:solidFill>
            <a:srgbClr val="278F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Graphic 16" descr="Meeting with solid fill">
            <a:extLst>
              <a:ext uri="{FF2B5EF4-FFF2-40B4-BE49-F238E27FC236}">
                <a16:creationId xmlns:a16="http://schemas.microsoft.com/office/drawing/2014/main" id="{86382E99-0F09-45EC-8744-6A3C312FB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6753" y="1639670"/>
            <a:ext cx="446990" cy="4469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B73B700-DD83-465E-B683-99C709C7FF4A}"/>
              </a:ext>
            </a:extLst>
          </p:cNvPr>
          <p:cNvSpPr txBox="1"/>
          <p:nvPr/>
        </p:nvSpPr>
        <p:spPr>
          <a:xfrm>
            <a:off x="8438988" y="2135698"/>
            <a:ext cx="3266734" cy="369332"/>
          </a:xfrm>
          <a:prstGeom prst="rect">
            <a:avLst/>
          </a:prstGeom>
          <a:solidFill>
            <a:srgbClr val="2CA683"/>
          </a:solidFill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                Technology &amp; Tools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D325001A-D0B0-43CE-9A36-C0E9913C4A78}"/>
              </a:ext>
            </a:extLst>
          </p:cNvPr>
          <p:cNvSpPr/>
          <p:nvPr/>
        </p:nvSpPr>
        <p:spPr>
          <a:xfrm>
            <a:off x="8500651" y="2047206"/>
            <a:ext cx="619127" cy="552450"/>
          </a:xfrm>
          <a:prstGeom prst="flowChartConnector">
            <a:avLst/>
          </a:prstGeom>
          <a:solidFill>
            <a:srgbClr val="2CA68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Graphic 22" descr="Tools with solid fill">
            <a:extLst>
              <a:ext uri="{FF2B5EF4-FFF2-40B4-BE49-F238E27FC236}">
                <a16:creationId xmlns:a16="http://schemas.microsoft.com/office/drawing/2014/main" id="{7828889C-CFF6-4FB9-AA69-8FB4D12123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13184" y="2120275"/>
            <a:ext cx="392294" cy="39229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1C664BB-1256-448D-9293-8BB3DC81AF7D}"/>
              </a:ext>
            </a:extLst>
          </p:cNvPr>
          <p:cNvSpPr txBox="1"/>
          <p:nvPr/>
        </p:nvSpPr>
        <p:spPr>
          <a:xfrm>
            <a:off x="710417" y="1378149"/>
            <a:ext cx="1096995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Online Covid Management System</a:t>
            </a:r>
            <a:endParaRPr lang="en-US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BA3DEF-4D59-45F1-A7A5-064B0E52F43D}"/>
              </a:ext>
            </a:extLst>
          </p:cNvPr>
          <p:cNvSpPr txBox="1"/>
          <p:nvPr/>
        </p:nvSpPr>
        <p:spPr>
          <a:xfrm>
            <a:off x="8490931" y="2779763"/>
            <a:ext cx="3266734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Language –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Function Calls(Call by Address)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Multiple C &amp; H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Dynamic Memory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Encryption &amp; Decryption of user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Exceptions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ea typeface="+mn-lt"/>
              <a:cs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cs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41F03F-2814-4624-9D33-E37C1F684962}"/>
              </a:ext>
            </a:extLst>
          </p:cNvPr>
          <p:cNvSpPr txBox="1"/>
          <p:nvPr/>
        </p:nvSpPr>
        <p:spPr>
          <a:xfrm>
            <a:off x="330684" y="2107501"/>
            <a:ext cx="8045947" cy="47705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ea typeface="+mn-lt"/>
                <a:cs typeface="+mn-lt"/>
              </a:rPr>
              <a:t>Types of Users – </a:t>
            </a:r>
            <a:r>
              <a:rPr lang="en-US" sz="1600" dirty="0">
                <a:ea typeface="+mn-lt"/>
                <a:cs typeface="+mn-lt"/>
              </a:rPr>
              <a:t>Admin and users of the Online Covid Management System</a:t>
            </a:r>
          </a:p>
          <a:p>
            <a:r>
              <a:rPr lang="en-US" sz="1600" b="1" dirty="0">
                <a:ea typeface="+mn-lt"/>
                <a:cs typeface="+mn-lt"/>
              </a:rPr>
              <a:t>Creation of user</a:t>
            </a:r>
            <a:r>
              <a:rPr lang="en-US" sz="1600" dirty="0">
                <a:ea typeface="+mn-lt"/>
                <a:cs typeface="+mn-lt"/>
              </a:rPr>
              <a:t>- Anyone can register by providing Name, father’s Name, DOB, Email ID. Gender, Aadhaar. (No two users can have same AADHAAR number)</a:t>
            </a:r>
          </a:p>
          <a:p>
            <a:r>
              <a:rPr lang="en-US" sz="1600" b="1" dirty="0">
                <a:ea typeface="+mn-lt"/>
                <a:cs typeface="+mn-lt"/>
              </a:rPr>
              <a:t>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Provide : username and password to the user and Account number(12 digit number)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User can book a slot for covid vaccination (provide calendar to choose date).(Check if vaccine are available) Provide confirmation and reference ID over email.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User can cancel the booking.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User can change the date of booking.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Users can take 3 doses. They can’t repeat the same dose.</a:t>
            </a:r>
          </a:p>
          <a:p>
            <a:r>
              <a:rPr lang="en-US" sz="1600" b="1" dirty="0">
                <a:ea typeface="+mn-lt"/>
                <a:cs typeface="+mn-lt"/>
              </a:rPr>
              <a:t>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Add/delete covid stocks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Create a/c and book a slot for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Can change/Cancel the booking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Can check how many vaccination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Available in the inventory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Vaccination scheduled for a day or date range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How many administered for a day or date range or month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CA351-CFE0-516C-5269-B4844E0C6970}"/>
              </a:ext>
            </a:extLst>
          </p:cNvPr>
          <p:cNvSpPr txBox="1"/>
          <p:nvPr/>
        </p:nvSpPr>
        <p:spPr>
          <a:xfrm>
            <a:off x="486278" y="975909"/>
            <a:ext cx="344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414611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A53935-1084-4982-803F-910965EEAACD}"/>
              </a:ext>
            </a:extLst>
          </p:cNvPr>
          <p:cNvSpPr txBox="1"/>
          <p:nvPr/>
        </p:nvSpPr>
        <p:spPr>
          <a:xfrm>
            <a:off x="323848" y="121817"/>
            <a:ext cx="927735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3600" b="1" u="sng" dirty="0">
                <a:solidFill>
                  <a:srgbClr val="183D5E"/>
                </a:solidFill>
              </a:rPr>
              <a:t>Expectation &amp; Timelines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4ED74C-312D-0231-86C2-1B701AF8378D}"/>
              </a:ext>
            </a:extLst>
          </p:cNvPr>
          <p:cNvSpPr txBox="1"/>
          <p:nvPr/>
        </p:nvSpPr>
        <p:spPr>
          <a:xfrm>
            <a:off x="770021" y="1552074"/>
            <a:ext cx="36656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Day 01-03 :  Design Document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Day 04-12 :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Day 12-14 : testing &amp; bug fixes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Day 15       : demo</a:t>
            </a:r>
          </a:p>
        </p:txBody>
      </p:sp>
    </p:spTree>
    <p:extLst>
      <p:ext uri="{BB962C8B-B14F-4D97-AF65-F5344CB8AC3E}">
        <p14:creationId xmlns:p14="http://schemas.microsoft.com/office/powerpoint/2010/main" val="2977490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AAF42C7939348AAE70DABD7169214" ma:contentTypeVersion="12" ma:contentTypeDescription="Create a new document." ma:contentTypeScope="" ma:versionID="2ef568da73467b206d4410347ad3f19f">
  <xsd:schema xmlns:xsd="http://www.w3.org/2001/XMLSchema" xmlns:xs="http://www.w3.org/2001/XMLSchema" xmlns:p="http://schemas.microsoft.com/office/2006/metadata/properties" xmlns:ns2="38664d87-e401-4f2a-bb1b-263f58edd4bb" xmlns:ns3="ac0aa960-6a13-4e79-9271-f0494ab31268" targetNamespace="http://schemas.microsoft.com/office/2006/metadata/properties" ma:root="true" ma:fieldsID="ce41bd504f8acebd4a322a1ec5699b4c" ns2:_="" ns3:_="">
    <xsd:import namespace="38664d87-e401-4f2a-bb1b-263f58edd4bb"/>
    <xsd:import namespace="ac0aa960-6a13-4e79-9271-f0494ab312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664d87-e401-4f2a-bb1b-263f58edd4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9df8c25f-109e-4039-9fec-1643f894846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0aa960-6a13-4e79-9271-f0494ab3126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d58bae98-b8ab-4d74-9297-c69f7544543c}" ma:internalName="TaxCatchAll" ma:showField="CatchAllData" ma:web="ac0aa960-6a13-4e79-9271-f0494ab312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c0aa960-6a13-4e79-9271-f0494ab31268" xsi:nil="true"/>
    <lcf76f155ced4ddcb4097134ff3c332f xmlns="38664d87-e401-4f2a-bb1b-263f58edd4bb">
      <Terms xmlns="http://schemas.microsoft.com/office/infopath/2007/PartnerControls"/>
    </lcf76f155ced4ddcb4097134ff3c332f>
    <MediaLengthInSeconds xmlns="38664d87-e401-4f2a-bb1b-263f58edd4b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66A17F-7F27-485B-9BAC-9163F6A80F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664d87-e401-4f2a-bb1b-263f58edd4bb"/>
    <ds:schemaRef ds:uri="ac0aa960-6a13-4e79-9271-f0494ab312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C9D56B-F196-4277-ABC0-967CB2E34B14}">
  <ds:schemaRefs>
    <ds:schemaRef ds:uri="http://schemas.microsoft.com/office/2006/metadata/properties"/>
    <ds:schemaRef ds:uri="http://schemas.microsoft.com/office/infopath/2007/PartnerControls"/>
    <ds:schemaRef ds:uri="ac0aa960-6a13-4e79-9271-f0494ab31268"/>
    <ds:schemaRef ds:uri="38664d87-e401-4f2a-bb1b-263f58edd4bb"/>
  </ds:schemaRefs>
</ds:datastoreItem>
</file>

<file path=customXml/itemProps3.xml><?xml version="1.0" encoding="utf-8"?>
<ds:datastoreItem xmlns:ds="http://schemas.openxmlformats.org/officeDocument/2006/customXml" ds:itemID="{2F5C11CB-46F6-47BA-AA3D-D2341A36E5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15491</TotalTime>
  <Words>270</Words>
  <Application>Microsoft Office PowerPoint</Application>
  <PresentationFormat>Widescreen</PresentationFormat>
  <Paragraphs>38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Shashi</dc:creator>
  <cp:lastModifiedBy>Himangshu Agarwala</cp:lastModifiedBy>
  <cp:revision>462</cp:revision>
  <dcterms:created xsi:type="dcterms:W3CDTF">2022-11-24T11:28:00Z</dcterms:created>
  <dcterms:modified xsi:type="dcterms:W3CDTF">2023-06-17T07:38:33Z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0x0101002F0AAF42C7939348AAE70DABD7169214</vt:lpwstr>
  </property>
  <property fmtid="{D5CDD505-2E9C-101B-9397-08002B2CF9AE}" pid="3" name="xd_ProgID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_ColorHex">
    <vt:lpwstr/>
  </property>
  <property fmtid="{D5CDD505-2E9C-101B-9397-08002B2CF9AE}" pid="7" name="_Emoji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ColorTag">
    <vt:lpwstr/>
  </property>
  <property fmtid="{D5CDD505-2E9C-101B-9397-08002B2CF9AE}" pid="11" name="_ExtendedDescription">
    <vt:lpwstr/>
  </property>
  <property fmtid="{D5CDD505-2E9C-101B-9397-08002B2CF9AE}" pid="12" name="TriggerFlowInfo">
    <vt:lpwstr/>
  </property>
  <property fmtid="{D5CDD505-2E9C-101B-9397-08002B2CF9AE}" pid="13" name="xd_Signature">
    <vt:bool>false</vt:bool>
  </property>
  <property fmtid="{D5CDD505-2E9C-101B-9397-08002B2CF9AE}" pid="14" name="MediaServiceImageTags">
    <vt:lpwstr/>
  </property>
</Properties>
</file>