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1" r:id="rId6"/>
    <p:sldId id="262" r:id="rId7"/>
  </p:sldIdLst>
  <p:sldSz cx="14630400" cy="8229600"/>
  <p:notesSz cx="8229600" cy="14630400"/>
  <p:embeddedFontLst>
    <p:embeddedFont>
      <p:font typeface="Sora Light" panose="020B0604020202020204" charset="0"/>
      <p:regular r:id="rId9"/>
    </p:embeddedFont>
    <p:embeddedFont>
      <p:font typeface="Alexandria Semi Bold" panose="020B0604020202020204" charset="-78"/>
      <p:regular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77314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fa-optimised-search.streamlit.app/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hyperlink" Target="https://github.com/shyamshyam018/DFA-for-efficient-keyword-based-content-search-using-Streaml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57700" y="2106867"/>
            <a:ext cx="5701546" cy="712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1F1E1E"/>
                </a:solidFill>
                <a:latin typeface="Times New Roman" panose="02020603050405020304" pitchFamily="18" charset="0"/>
                <a:ea typeface="Alexandria Semi Bold" pitchFamily="34" charset="-122"/>
                <a:cs typeface="Times New Roman" panose="02020603050405020304" pitchFamily="18" charset="0"/>
              </a:rPr>
              <a:t>EduKeySearch</a:t>
            </a:r>
            <a:endParaRPr lang="en-US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857700" y="3414424"/>
            <a:ext cx="6845126" cy="6934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000" b="1" dirty="0">
                <a:solidFill>
                  <a:srgbClr val="3B3535"/>
                </a:solidFill>
                <a:latin typeface="Times New Roman" panose="02020603050405020304" pitchFamily="18" charset="0"/>
                <a:ea typeface="Sora Light" pitchFamily="34" charset="-122"/>
                <a:cs typeface="Times New Roman" panose="02020603050405020304" pitchFamily="18" charset="0"/>
              </a:rPr>
              <a:t> DFA-Optimized Keyword Search Engine for Intelligent Tutoring Systems Developed by Shyam Raj D, IT Department.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758309" y="4928711"/>
            <a:ext cx="346591" cy="346591"/>
          </a:xfrm>
          <a:prstGeom prst="roundRect">
            <a:avLst>
              <a:gd name="adj" fmla="val 26380043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7" name="Text 3"/>
          <p:cNvSpPr/>
          <p:nvPr/>
        </p:nvSpPr>
        <p:spPr>
          <a:xfrm>
            <a:off x="931604" y="4612605"/>
            <a:ext cx="4892726" cy="14602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950"/>
              </a:lnSpc>
            </a:pPr>
            <a:r>
              <a:rPr lang="en-US" b="1" dirty="0" smtClean="0"/>
              <a:t>Name:</a:t>
            </a:r>
            <a:r>
              <a:rPr lang="en-US" dirty="0" smtClean="0"/>
              <a:t> </a:t>
            </a:r>
            <a:r>
              <a:rPr lang="en-US" dirty="0" err="1" smtClean="0"/>
              <a:t>Shyam</a:t>
            </a:r>
            <a:r>
              <a:rPr lang="en-US" dirty="0" smtClean="0"/>
              <a:t> Raj D</a:t>
            </a:r>
            <a:br>
              <a:rPr lang="en-US" dirty="0" smtClean="0"/>
            </a:br>
            <a:r>
              <a:rPr lang="en-US" b="1" dirty="0" smtClean="0"/>
              <a:t>Department:</a:t>
            </a:r>
            <a:r>
              <a:rPr lang="en-US" dirty="0" smtClean="0"/>
              <a:t> Information Technology</a:t>
            </a:r>
            <a:br>
              <a:rPr lang="en-US" dirty="0" smtClean="0"/>
            </a:br>
            <a:r>
              <a:rPr lang="en-US" b="1" dirty="0" smtClean="0"/>
              <a:t>Student ID:</a:t>
            </a:r>
            <a:r>
              <a:rPr lang="en-US" dirty="0" smtClean="0"/>
              <a:t> 7376222IT254</a:t>
            </a:r>
            <a:endParaRPr lang="en-US" sz="1600" dirty="0"/>
          </a:p>
        </p:txBody>
      </p:sp>
      <p:pic>
        <p:nvPicPr>
          <p:cNvPr id="1026" name="Picture 2" descr="Basic Guide To Keyword Research For SEO Strateg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626" y="2122366"/>
            <a:ext cx="5893904" cy="3516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900692" y="1098411"/>
            <a:ext cx="6258717" cy="9589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/>
              <a:t>Why This Project?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/>
          </a:p>
        </p:txBody>
      </p:sp>
      <p:pic>
        <p:nvPicPr>
          <p:cNvPr id="2054" name="Picture 6" descr="How to Optimize Your 'No Results Found' P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662" y="702451"/>
            <a:ext cx="5370582" cy="31678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986 No Results Found Images, Stock Photos, and Vectors | Shutterstock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4811" y="4037908"/>
            <a:ext cx="2816777" cy="3601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6900692" y="1692365"/>
            <a:ext cx="7315200" cy="212365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With the rapid growth of online learning, </a:t>
            </a:r>
            <a:r>
              <a:rPr lang="en-US" altLang="en-US" sz="1600" b="1" dirty="0">
                <a:latin typeface="Arial" panose="020B0604020202020204" pitchFamily="34" charset="0"/>
              </a:rPr>
              <a:t>educational platforms are flooded with resources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dirty="0">
                <a:latin typeface="Arial" panose="020B0604020202020204" pitchFamily="34" charset="0"/>
              </a:rPr>
              <a:t>Students often face </a:t>
            </a:r>
            <a:r>
              <a:rPr lang="en-US" altLang="en-US" sz="1600" b="1" dirty="0">
                <a:latin typeface="Arial" panose="020B0604020202020204" pitchFamily="34" charset="0"/>
              </a:rPr>
              <a:t>difficulty locating specific content</a:t>
            </a:r>
            <a:r>
              <a:rPr lang="en-US" altLang="en-US" sz="1600" dirty="0">
                <a:latin typeface="Arial" panose="020B0604020202020204" pitchFamily="34" charset="0"/>
              </a:rPr>
              <a:t> they need, even if it's already available</a:t>
            </a:r>
            <a:r>
              <a:rPr lang="en-US" altLang="en-US" sz="1600" dirty="0" smtClean="0">
                <a:latin typeface="Arial" panose="020B0604020202020204" pitchFamily="34" charset="0"/>
              </a:rPr>
              <a:t>.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altLang="en-US" sz="1600" dirty="0">
              <a:latin typeface="Arial" panose="020B0604020202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altLang="en-US" sz="1600" b="1" dirty="0">
                <a:latin typeface="Arial" panose="020B0604020202020204" pitchFamily="34" charset="0"/>
              </a:rPr>
              <a:t>Traditional search methods</a:t>
            </a:r>
            <a:r>
              <a:rPr lang="en-US" altLang="en-US" sz="1600" dirty="0">
                <a:latin typeface="Arial" panose="020B0604020202020204" pitchFamily="34" charset="0"/>
              </a:rPr>
              <a:t> (like substring search) can be slow, inaccurate, and context-blind.</a:t>
            </a:r>
          </a:p>
        </p:txBody>
      </p:sp>
      <p:sp>
        <p:nvSpPr>
          <p:cNvPr id="8" name="Rectangle 7"/>
          <p:cNvSpPr/>
          <p:nvPr/>
        </p:nvSpPr>
        <p:spPr>
          <a:xfrm>
            <a:off x="6900692" y="4416919"/>
            <a:ext cx="73152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Need</a:t>
            </a:r>
          </a:p>
          <a:p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a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smarter search system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that: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fast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accurate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keyword detection,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students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instantly find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relevant learning materials,</a:t>
            </a:r>
          </a:p>
          <a:p>
            <a:pPr marL="800100" lvl="1" indent="-342900">
              <a:buFont typeface="+mj-lt"/>
              <a:buAutoNum type="arabicPeriod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enhances the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usability and effectiveness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of tutoring platforms.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798366" y="1553697"/>
            <a:ext cx="73152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DFA and How is it Used?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074" name="Picture 2" descr="Finite-state machine - Wikipedi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995" y="1730580"/>
            <a:ext cx="5721815" cy="4291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6987209" y="2338052"/>
            <a:ext cx="679792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DFA (Deterministic Finite Automaton)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a state machine-based algorithm used for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pattern recognition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 strings.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It processes input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character by character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transitioning between predefined states to determine if a pattern exists.</a:t>
            </a:r>
          </a:p>
        </p:txBody>
      </p:sp>
      <p:sp>
        <p:nvSpPr>
          <p:cNvPr id="7" name="Rectangle 6"/>
          <p:cNvSpPr/>
          <p:nvPr/>
        </p:nvSpPr>
        <p:spPr>
          <a:xfrm>
            <a:off x="6987209" y="4684597"/>
            <a:ext cx="7315200" cy="1877437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We Use DFA in This App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each keyword a user enters, the app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constructs a custom DFA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then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scans each course title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using this DFA to quickly detect keyword presence.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method ensures </a:t>
            </a: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consistent time complexity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regardless of input size.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96347" y="2219741"/>
            <a:ext cx="7315200" cy="3877985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Key Highlights of </a:t>
            </a:r>
            <a:r>
              <a:rPr lang="en-US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EduKeySearch</a:t>
            </a: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keyword matching powered by DFA (Deterministic Finite Automaton) for fast and precise content discovery.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Courses are displayed using a clean and responsive card layout, each accompanied by a relevant image to enhance visual understanding.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searching with one or multiple keywords, improving the accuracy and flexibility of the search results.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interface is optimized for clarity, responsiveness, and overall learning experience, making it easy to use on both desktop and mobile devices.</a:t>
            </a:r>
          </a:p>
          <a:p>
            <a:pPr marL="342900" indent="-342900">
              <a:buFont typeface="+mj-lt"/>
              <a:buAutoNum type="arabicPeriod"/>
            </a:pPr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Keyword Search Stock Photos, Images and Backgrounds for Free Downloa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33" y="501499"/>
            <a:ext cx="5532534" cy="2979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The Ultimate Guide to Keyword Competition (Tips from 35 Experts)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0833" y="4114799"/>
            <a:ext cx="5532534" cy="31537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602517" y="2271091"/>
            <a:ext cx="7627382" cy="43232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Live Project :</a:t>
            </a: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Link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Live_Demo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GitHub Repo :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Link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 Used:</a:t>
            </a:r>
          </a:p>
          <a:p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Core logic and backend development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Streamlit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Web app framework for building interactive </a:t>
            </a:r>
            <a:r>
              <a:rPr lang="en-IN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Uis</a:t>
            </a: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PIL (Pillow)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Image processing and rendering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Requests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Fetching and displaying images from online sources</a:t>
            </a:r>
          </a:p>
          <a:p>
            <a:pPr marL="342900" indent="-342900">
              <a:buFont typeface="+mj-lt"/>
              <a:buAutoNum type="arabicPeriod"/>
            </a:pPr>
            <a:endParaRPr lang="en-IN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IN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DFA Algorithm</a:t>
            </a:r>
            <a:r>
              <a:rPr lang="en-IN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Efficient keyword-based search using Deterministic Finite Automaton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043" y="417443"/>
            <a:ext cx="4820119" cy="332960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44" y="3886200"/>
            <a:ext cx="4864062" cy="39610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44709" y="3941445"/>
            <a:ext cx="7627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endParaRPr lang="en-US" sz="17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6400800" y="1938278"/>
            <a:ext cx="7315200" cy="4962897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Conclusion:</a:t>
            </a:r>
          </a:p>
          <a:p>
            <a:endParaRPr lang="en-US" sz="16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7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EduKeySearch</a:t>
            </a: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redefines how learners discover educational content in Intelligent Tutoring </a:t>
            </a:r>
            <a:r>
              <a:rPr lang="en-US" sz="17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Systems.By</a:t>
            </a: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leveraging a DFA-based keyword search engine, the system offers a fast, lightweight, and intuitive way for students to access relevant materials in real </a:t>
            </a:r>
            <a:r>
              <a:rPr lang="en-US" sz="17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time.It’s</a:t>
            </a:r>
            <a:r>
              <a:rPr lang="en-US" sz="17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designed to be responsive, accurate, and user-centric — ideal for modern digital learning environments.</a:t>
            </a:r>
          </a:p>
          <a:p>
            <a:endParaRPr lang="en-US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Developer Information:</a:t>
            </a:r>
          </a:p>
          <a:p>
            <a:endParaRPr lang="en-US" sz="16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Shyam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Raj D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Information Technology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ID: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7376222IT254</a:t>
            </a:r>
          </a:p>
          <a:p>
            <a:endParaRPr lang="en-US" sz="175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376</Words>
  <Application>Microsoft Office PowerPoint</Application>
  <PresentationFormat>Custom</PresentationFormat>
  <Paragraphs>74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Sora Light</vt:lpstr>
      <vt:lpstr>Alexandria Semi Bold</vt:lpstr>
      <vt:lpstr>Times New Roman</vt:lpstr>
      <vt:lpstr>Arial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Student</cp:lastModifiedBy>
  <cp:revision>5</cp:revision>
  <dcterms:created xsi:type="dcterms:W3CDTF">2025-04-07T03:48:27Z</dcterms:created>
  <dcterms:modified xsi:type="dcterms:W3CDTF">2025-04-07T04:20:18Z</dcterms:modified>
</cp:coreProperties>
</file>