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0:52:32.768"/>
    </inkml:context>
    <inkml:brush xml:id="br0">
      <inkml:brushProperty name="width" value="0.035" units="cm"/>
      <inkml:brushProperty name="height" value="0.035" units="cm"/>
    </inkml:brush>
  </inkml:definitions>
  <inkml:trace contextRef="#ctx0" brushRef="#br0">3 2231 24575,'-1'-1'0,"1"1"0,0 0 0,0-1 0,-1 1 0,1 0 0,0-1 0,0 1 0,0 0 0,0-1 0,0 1 0,-1-1 0,1 1 0,0 0 0,0-1 0,0 1 0,0 0 0,0-1 0,0 1 0,0-1 0,0 1 0,0 0 0,0-1 0,1 1 0,-1 0 0,0-1 0,0 1 0,0-1 0,0 1 0,0 0 0,1-1 0,-1 1 0,0 0 0,0-1 0,1 1 0,-1 0 0,0 0 0,0-1 0,1 1 0,-1 0 0,0 0 0,1 0 0,-1-1 0,0 1 0,1 0 0,-1 0 0,1 0 0,-1 0 0,0 0 0,1 0 0,-1-1 0,0 1 0,1 0 0,-1 0 0,1 1 0,24-8 0,36-2 0,80-14 0,219-8 0,166 12 0,-102 11 0,-258 10 0,19 0 0,214-5 0,-393 3 0,0 0 0,0-1 0,1 0 0,-1 0 0,0 0 0,0-1 0,-1 0 0,1 0 0,0-1 0,-1 1 0,1-1 0,6-5 0,-9 5 0,0 0 0,0 0 0,0-1 0,0 1 0,-1-1 0,1 1 0,-1-1 0,0 0 0,-1 0 0,1 0 0,0 0 0,-1 0 0,0 0 0,0-1 0,0 1 0,-1 0 0,0 0 0,1-7 0,-5-168 0,-1 41 0,6 79 0,3 0 0,3 0 0,2 0 0,22-75 0,4 28 0,7-26 0,-15 3 0,-16 70 0,3 1 0,22-62 0,33-102 0,-60 193 0,0 0 0,-2-1 0,-1 0 0,4-51 0,-7-120 0,-3 196 0,0 1 0,0 1 0,0-1 0,0 0 0,-1 1 0,1-1 0,-1 0 0,0 1 0,-2-6 0,3 9 0,0-1 0,0 1 0,-1 0 0,1-1 0,0 1 0,-1 0 0,1 0 0,0-1 0,0 1 0,-1 0 0,1 0 0,0 0 0,-1-1 0,1 1 0,-1 0 0,1 0 0,0 0 0,-1 0 0,1 0 0,0 0 0,-1 0 0,1 0 0,-1 0 0,1 0 0,0 0 0,-1 0 0,1 0 0,0 0 0,-1 0 0,-18 13 0,4 3 0,2 0 0,0 1 0,1 1 0,1 0 0,0 0 0,2 1 0,-14 37 0,16-35 0,-2-1 0,0 0 0,-1 0 0,-1-1 0,-1-1 0,-1 1 0,-26 28 0,-6-2 0,42-41 0,-1 0 0,1 1 0,0-1 0,0 0 0,0 1 0,1 0 0,0-1 0,0 1 0,-2 7 0,3-11 0,1 0 0,0-1 0,0 1 0,0 0 0,0 0 0,-1-1 0,1 1 0,0 0 0,0 0 0,1-1 0,-1 1 0,0 0 0,0 0 0,0-1 0,0 1 0,1 0 0,-1 0 0,0-1 0,1 1 0,-1-1 0,0 1 0,1 0 0,-1-1 0,1 1 0,-1-1 0,1 1 0,-1-1 0,1 1 0,0-1 0,-1 1 0,1-1 0,-1 1 0,1-1 0,0 0 0,0 1 0,-1-1 0,1 0 0,0 0 0,-1 0 0,1 0 0,0 1 0,0-1 0,-1 0 0,1 0 0,0 0 0,1-1 0,1 1 0,1 0 0,-1-1 0,1 0 0,-1 0 0,0 0 0,1 0 0,-1 0 0,6-4 0,2-3 0,0-2 0,0 1 0,-1-1 0,-1-1 0,0 0 0,0 0 0,11-19 0,1-1 0,-6 8 0,-2 0 0,0 0 0,-1-2 0,-2 1 0,0-2 0,-2 1 0,-1-1 0,0 0 0,3-46 0,-9 65 0,1-1 0,-1 1 0,1-1 0,0 1 0,1 0 0,0 0 0,0 0 0,0 0 0,1 0 0,5-7 0,-7 12 0,0 0 0,0-1 0,0 1 0,1 0 0,-1 0 0,0 0 0,1 1 0,-1-1 0,1 0 0,0 1 0,0 0 0,-1 0 0,1 0 0,0 0 0,0 0 0,0 0 0,0 1 0,0-1 0,0 1 0,0 0 0,0 0 0,0 0 0,0 0 0,1 1 0,-1-1 0,0 1 0,-1 0 0,4 1 0,2 1 0,0 1 0,0 0 0,-1 0 0,1 1 0,-1 0 0,-1 1 0,1-1 0,-1 1 0,0 1 0,9 11 0,1 3 0,-2 0 0,17 32 0,-19-26 0,0 1 0,11 45 0,-13-40 0,20 47 0,2-3-1365,-22-55-5461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39:44.845"/>
    </inkml:context>
    <inkml:brush xml:id="br0">
      <inkml:brushProperty name="width" value="0.035" units="cm"/>
      <inkml:brushProperty name="height" value="0.035" units="cm"/>
      <inkml:brushProperty name="color" value="#E71224"/>
    </inkml:brush>
  </inkml:definitions>
  <inkml:trace contextRef="#ctx0" brushRef="#br0">1 1016 24575,'965'-17'0,"-543"-15"0,39-1 0,-2 33 0,-30 0 0,72-43 0,-372 28 0,316-47 0,86-10 0,-298 51 0,348-40 0,34-13-45,-438 56-228,544-51-2053,48-6 809,-8-26 586,-620 77 684,384-47 5586,-489 70-5339,-25 1 0,1 0 0,0-1 0,0 0 0,0 0 0,0-1 0,0-1 0,-1 0 0,16-7 0,-26 10 0,0-1 0,0 1 0,0 0 0,-1-1 0,1 1 0,0-1 0,0 1 0,-1-1 0,1 1 0,0-1 0,-1 0 0,1 1 0,0-1 0,-1 0 0,1 1 0,-1-1 0,0 0 0,1 0 0,-1 1 0,1-1 0,-1 0 0,0 0 0,0 0 0,1 0 0,-1 0 0,0 1 0,0-1 0,0 0 0,0 0 0,0 0 0,0 0 0,0 0 0,-1 0 0,1 0 0,0 1 0,0-1 0,-1 0 0,1 0 0,0 0 0,-1 1 0,1-1 0,-1 0 0,1 0 0,-1 1 0,1-1 0,-2-1 0,-3-3 0,0 0 0,0 0 0,0 1 0,-11-7 0,14 9 0,-34-19 0,0 1 0,-2 2 0,0 2 0,-68-20 0,80 25 0,26 11 0,0 0 0,0 0 0,0 0 0,1 0 0,-1 0 0,0 0 0,0 0 0,0 0 0,0-1 0,1 1 0,-1 0 0,0 0 0,0 0 0,0 0 0,0 0 0,0 0 0,0-1 0,1 1 0,-1 0 0,0 0 0,0 0 0,0 0 0,0-1 0,0 1 0,0 0 0,0 0 0,0 0 0,0-1 0,0 1 0,0 0 0,0 0 0,0 0 0,0-1 0,0 1 0,0 0 0,0 0 0,0 0 0,0 0 0,0-1 0,0 1 0,0 0 0,0 0 0,0 0 0,-1 0 0,1-1 0,0 1 0,0 0 0,0 0 0,0 0 0,0 0 0,0 0 0,-1-1 0,1 1 0,0 0 0,0 0 0,0 0 0,0 0 0,-1 0 0,1 0 0,0 0 0,0 0 0,0 0 0,-1 0 0,1 0 0,0 0 0,0 0 0,0 0 0,0 0 0,-1 0 0,17-3 0,8 0 0,0 1 0,0 1 0,0 2 0,0 0 0,30 6 0,-50-6 0,-1 0 0,1 1 0,-1-1 0,1 1 0,-1 0 0,0-1 0,0 2 0,0-1 0,0 0 0,0 1 0,0-1 0,-1 1 0,1 0 0,-1 0 0,0 0 0,0 0 0,0 0 0,0 0 0,0 1 0,-1-1 0,1 1 0,-1-1 0,0 1 0,0 0 0,0 5 0,2 9 0,-1 1 0,-1 0 0,-2 34 0,0-39 0,-8 220 0,8-228 0,-1 1 0,1-1 0,-1 1 0,0-1 0,-1 0 0,1 0 0,-1 0 0,0 0 0,-1 0 0,0-1 0,0 1 0,0-1 0,0 0 0,-1 0 0,1-1 0,-1 1 0,-9 5 0,-10 6 0,0-1 0,-49 22 0,12-7 0,32-13-1365,5-4-5461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55:20.549"/>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55:45.518"/>
    </inkml:context>
    <inkml:brush xml:id="br0">
      <inkml:brushProperty name="width" value="0.035" units="cm"/>
      <inkml:brushProperty name="height" value="0.035" units="cm"/>
      <inkml:brushProperty name="color" value="#E71224"/>
    </inkml:brush>
  </inkml:definitions>
  <inkml:trace contextRef="#ctx0" brushRef="#br0">1 495 24575,'0'1'0,"0"-1"0,0 1 0,0 0 0,1-1 0,-1 1 0,0-1 0,0 1 0,1-1 0,-1 1 0,0-1 0,1 1 0,-1-1 0,1 1 0,-1-1 0,1 1 0,-1-1 0,1 0 0,-1 1 0,1-1 0,-1 1 0,1-1 0,-1 0 0,1 0 0,0 0 0,0 1 0,21 4 0,-21-5 0,75 9 0,1-4 0,99-5 0,-73-1 0,721-57 0,-133 2 0,-669 54 0,-1-1 0,1-1 0,-1-1 0,33-12 0,-26 7 0,39-7 0,397-45 0,-181 27 0,85-1 0,-90 11 0,-217 18 0,159-12 0,420 16 0,-629 3 0,47-5 0,-56 5 0,0 0 0,1-1 0,-1 1 0,0-1 0,0 1 0,0-1 0,0 0 0,0 0 0,0 0 0,0 0 0,0 0 0,0-1 0,0 1 0,-1 0 0,1-1 0,-1 1 0,1-1 0,-1 0 0,1 0 0,1-3 0,-3 4 0,1 0 0,-1 0 0,0 0 0,0 0 0,0 0 0,0-1 0,0 1 0,0 0 0,0 0 0,-1 0 0,1 0 0,0 0 0,0 0 0,-1-1 0,1 1 0,-1 0 0,1 0 0,-1 0 0,0 0 0,1 0 0,-1 1 0,0-1 0,1 0 0,-1 0 0,0 0 0,0 1 0,0-1 0,0 0 0,0 1 0,0-1 0,0 1 0,0-1 0,0 1 0,0-1 0,-2 0 0,-43-12 0,42 12 0,-46-10 0,-84-28 0,109 30 0,-1 1 0,0 2 0,0 1 0,0 1 0,-1 1 0,0 1 0,-49 3 0,116 1 0,0 2 0,61 14 0,-94-15 0,0-1 0,0 1 0,0 0 0,-1 0 0,1 1 0,-1 0 0,0 0 0,10 10 0,26 16 0,-24-21 0,1-1 0,0-1 0,0-1 0,0 0 0,28 4 0,-45-10 0,0 0 0,0 0 0,0 0 0,0 1 0,0-1 0,0 1 0,-1 0 0,1-1 0,0 1 0,0 0 0,-1 0 0,1 0 0,0 0 0,-1 0 0,1 0 0,-1 1 0,1-1 0,-1 0 0,0 1 0,0-1 0,1 1 0,-1 0 0,0-1 0,0 1 0,-1 0 0,1 0 0,1 2 0,-2-1 0,0 0 0,-1 0 0,1 0 0,-1-1 0,1 1 0,-1 0 0,0-1 0,0 1 0,0-1 0,0 1 0,0-1 0,-1 1 0,1-1 0,-1 0 0,0 0 0,0 0 0,1 0 0,-1 0 0,-4 3 0,-43 37 0,-21 21 0,-77 75-1365,125-115-5461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55:53.438"/>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52:51.551"/>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52:59.071"/>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6T01:02:25.2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7,'1'1,"-1"0,0 0,0-1,1 1,-1 0,1-1,-1 1,1 0,-1-1,1 1,-1-1,1 1,-1 0,1-1,0 1,-1-1,1 0,0 1,-1-1,1 0,0 1,0-1,-1 0,3 1,24 5,-19-4,263 54,-120-26,-73-17,149 7,82-21,-116-2,3579 3,-8784 0,5394 1,427-2,-10-26,-346-6,-3-35,-401 61,-1 2,1 2,84 5,-46 1,955-1,-629-3,-349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03:03.324"/>
    </inkml:context>
    <inkml:brush xml:id="br0">
      <inkml:brushProperty name="width" value="0.035" units="cm"/>
      <inkml:brushProperty name="height" value="0.035" units="cm"/>
      <inkml:brushProperty name="color" value="#E71224"/>
    </inkml:brush>
  </inkml:definitions>
  <inkml:trace contextRef="#ctx0" brushRef="#br0">73 0 24575,'26'56'0,"-4"1"0,-2 1 0,-2 1 0,-3 1 0,-3 0 0,7 91 0,-9 376 0,-13-369 0,1-15 0,3 371 0,5-444 0,4 0 0,25 99 0,-18-98 0,-3-12 0,-6-27 0,-1 0 0,-1 1 0,2 53 0,-6-55 0,2 0 0,0 0 0,13 41 0,-9-36 0,9 69 0,-15 193 0,-4-152 0,2-138 0,0 1 0,-1-1 0,1 1 0,-2-1 0,1 1 0,-6 14 0,6-22 0,1 1 0,-1-1 0,0 1 0,0-1 0,1 0 0,-1 1 0,0-1 0,0 0 0,0 0 0,-1 0 0,1 0 0,0 0 0,0 0 0,-1 0 0,1 0 0,0 0 0,-1-1 0,1 1 0,-1 0 0,1-1 0,-1 1 0,1-1 0,-1 0 0,1 1 0,-1-1 0,0 0 0,1 0 0,-1 0 0,1 0 0,-1 0 0,1-1 0,-1 1 0,0 0 0,1-1 0,-1 1 0,1-1 0,-1 1 0,1-1 0,0 0 0,-1 0 0,1 1 0,-2-3 0,-5-2 0,0 0 0,1 0 0,0-1 0,0 0 0,0 0 0,0-1 0,1 0 0,0 0 0,-7-12 0,-5-12 0,-17-38 0,13 25 0,-35-85 0,2 3 0,48 112 0,-18-38 0,23 48 0,0 0 0,1 0 0,0 0 0,0 0 0,0 0 0,0-1 0,1 1 0,-1 0 0,2-9 0,-2 13 0,1 0 0,0-1 0,0 1 0,0 0 0,0 0 0,0 0 0,0 0 0,0 0 0,0-1 0,0 1 0,0 0 0,0 0 0,0 0 0,0 0 0,1-1 0,-1 1 0,0 0 0,0 0 0,0 0 0,0 0 0,0 0 0,0-1 0,0 1 0,0 0 0,0 0 0,1 0 0,-1 0 0,0 0 0,0 0 0,0 0 0,0-1 0,0 1 0,0 0 0,1 0 0,-1 0 0,0 0 0,0 0 0,0 0 0,0 0 0,1 0 0,-1 0 0,0 0 0,0 0 0,0 0 0,0 0 0,0 0 0,1 0 0,-1 0 0,0 0 0,0 0 0,0 0 0,0 0 0,1 0 0,-1 0 0,0 1 0,0-1 0,0 0 0,10 12 0,6 19 0,6 18 0,-2 1 0,-2 1 0,16 80 0,-32-114 0,1 1 0,1-1 0,0 0 0,2 0 0,0 0 0,0-1 0,2 0 0,14 24 0,-11-20 0,16 36 0,-19-38 0,0 0 0,15 22 0,-22-39 0,0 1 0,0 0 0,0-1 0,0 1 0,1-1 0,-1 1 0,0-1 0,1 0 0,-1 0 0,1 0 0,-1 1 0,1-1 0,0-1 0,-1 1 0,1 0 0,0 0 0,0-1 0,2 2 0,-3-3 0,1 1 0,-1 0 0,0 0 0,1 0 0,-1-1 0,0 1 0,1-1 0,-1 1 0,0-1 0,1 1 0,-1-1 0,0 0 0,0 0 0,0 1 0,0-1 0,0 0 0,0 0 0,0 0 0,1-2 0,5-6 0,-1-1 0,-1 0 0,0 0 0,8-21 0,-8 19 0,11-28 0,16-37 0,39-139 0,-60 180-74,1 1 0,2 0 0,2 1 0,25-41-1,-19 35-919,-10 18-5832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04:10.193"/>
    </inkml:context>
    <inkml:brush xml:id="br0">
      <inkml:brushProperty name="width" value="0.035" units="cm"/>
      <inkml:brushProperty name="height" value="0.035" units="cm"/>
      <inkml:brushProperty name="color" value="#E71224"/>
    </inkml:brush>
  </inkml:definitions>
  <inkml:trace contextRef="#ctx0" brushRef="#br0">1 208 24575,'32'44'0,"-7"-9"0,-16-25 0,219 242 0,-216-241 0,5 7 0,2-1 0,0-1 0,34 21 0,-45-32 0,128 69 0,-111-62 0,1-1 0,0-2 0,1 0 0,35 6 0,109 12 0,185 33 0,-292-50 0,110 5 0,65-17 0,-85 0 0,498 2 0,-640 0 0,-1 0 0,0-1 0,0 0 0,0-1 0,0 0 0,0-1 0,0 0 0,0-1 0,-1 0 0,1 0 0,-1-1 0,0-1 0,-1 0 0,0 0 0,12-10 0,-12 9 0,0 1 0,1 1 0,0 0 0,0 0 0,0 1 0,0 0 0,1 0 0,0 1 0,-1 1 0,1 0 0,0 0 0,0 1 0,0 1 0,22 1 0,-24 0 0,0 0 0,1 0 0,-1 1 0,0 1 0,-1-1 0,1 2 0,0-1 0,-1 1 0,0 0 0,0 1 0,0 0 0,0 0 0,-1 0 0,0 1 0,0 0 0,0 1 0,-1 0 0,7 9 0,45 78 0,25 35 0,94 97 0,-164-206 0,-11-15 0,0-1 0,0 0 0,1 0 0,-1 0 0,1 0 0,0 0 0,0-1 0,1 1 0,-1-1 0,5 4 0,-7-7 0,-1 0 0,1 0 0,0 0 0,-1 0 0,1 0 0,0 0 0,-1 0 0,1 0 0,0 0 0,-1 0 0,1-1 0,0 1 0,-1 0 0,1 0 0,-1-1 0,1 1 0,0 0 0,-1-1 0,1 1 0,-1 0 0,1-1 0,-1 1 0,1-1 0,-1 1 0,1-1 0,-1 1 0,0-1 0,1 1 0,-1-1 0,1 0 0,11-22 0,-10 18 0,101-183 0,-50 95 0,-30 53 0,40-47 0,-6 9 0,-36 37 0,-17 33 0,0 0 0,1 0 0,-1 0 0,10-11 0,-12 17 0,0 0 0,0-1 0,1 1 0,0 0 0,-1 0 0,1 1 0,0-1 0,0 1 0,0-1 0,0 1 0,0 0 0,0 0 0,0 0 0,0 0 0,0 1 0,6-1 0,-3 1 0,0 0 0,0 1 0,0-1 0,0 1 0,0 0 0,0 1 0,-1 0 0,1 0 0,0 0 0,-1 0 0,9 6 0,6 5 0,31 27 0,6 4 0,-35-31 0,1-1 0,0-1 0,1-1 0,0-1 0,0-2 0,49 10 0,159 7 0,-153-19 0,-19-1 0,151 16 0,-95-10 0,186-8 0,-138-4 0,155-9 0,-241 3 0,0-4 0,80-21 0,-127 25 0,0-1 0,-1-2 0,0-1 0,44-25 0,103-79 0,-69 50 0,69-51 0,6-3 0,-130 89 0,0-3 0,-2-2 0,57-54 0,111-128-1365,-188 187-5461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34:37.528"/>
    </inkml:context>
    <inkml:brush xml:id="br0">
      <inkml:brushProperty name="width" value="0.1" units="cm"/>
      <inkml:brushProperty name="height" value="0.1" units="cm"/>
      <inkml:brushProperty name="color" value="#E71224"/>
    </inkml:brush>
  </inkml:definitions>
  <inkml:trace contextRef="#ctx0" brushRef="#br0">0 1617 24575,'1'0'0,"1"1"0,-1-1 0,0 0 0,0 1 0,0-1 0,0 1 0,0 0 0,1-1 0,-1 1 0,0 0 0,0-1 0,-1 1 0,1 0 0,0 0 0,0 0 0,0 0 0,0 0 0,-1 0 0,2 2 0,12 25 0,-11-22 0,8 17 0,-2-4 0,0 0 0,22 32 0,-25-44 0,-1-1 0,1 1 0,0-1 0,1 0 0,0 0 0,0-1 0,0 0 0,1 0 0,-1-1 0,10 4 0,60 23 0,110 29 0,85 5 0,94 27 0,-318-79 0,1-3 0,0-2 0,87 3 0,-71-7 0,87 18 0,-15-1 0,348-11 0,-144-9 0,-197 12 0,25 1 0,913-12 0,-519-4 0,-438 2 0,221-3 0,-2-27 0,-243 15 0,214-40 0,-300 51 0,-1-1 0,0-1 0,0-1 0,-1 0 0,0 0 0,0-1 0,15-13 0,29-17 0,-1 9 0,61-21 0,17-8 0,-1-1 0,-37 18 0,-79 33 0,-1-1 0,0-1 0,-1 0 0,0-1 0,0 0 0,-1-1 0,-1-1 0,0-1 0,22-28 0,13-20 0,46-67 0,-70 88 0,-1 0 0,-2-2 0,22-65 0,-28 67 0,-2-1 0,-2 0 0,-2 0 0,-1-1 0,3-72 0,-11 48 0,-4-201 0,3 255 0,-1 1 0,-1-1 0,0 1 0,0 0 0,-2 0 0,1 0 0,-1 1 0,-10-16 0,-7-8 0,-32-39 0,15 22 0,35 46 0,0 0 0,-1 1 0,0-1 0,0 1 0,0 0 0,0 1 0,-1-1 0,0 1 0,0 0 0,0 0 0,-11-4 0,7 5 0,-1 0 0,0 0 0,0 1 0,1 0 0,-1 1 0,-22 1 0,-801 7 0,433-7 0,359-3 0,0-1 0,0-2 0,-54-16 0,-30-5 0,22 7 0,53 10 0,-88-9 0,-41 3 0,97 7 0,33 2 0,-51-14 0,-16-2 0,49 16 0,-1 4 0,-70 5 0,25 1 0,-3068-3 0,3154 0 0,1 2 0,-1 0 0,1 2 0,-51 14 0,62-12 0,-1 0 0,1 1 0,0 0 0,0 1 0,1 1 0,0 1 0,1 0 0,-23 20 0,33-25 0,0-1 0,0 1 0,1 0 0,-1 0 0,1 1 0,0-1 0,1 1 0,-1-1 0,1 1 0,0 0 0,-1 7 0,-1 8 0,-2 40 0,3-26 0,-6 48 0,-5-1 0,-2 0 0,-5-1 0,-33 86 0,45-142 0,2 0 0,1 1 0,1 0 0,1 0 0,-1 27 0,6 133 0,2-75 0,-3 248-1365,0-334-5461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34:45.180"/>
    </inkml:context>
    <inkml:brush xml:id="br0">
      <inkml:brushProperty name="width" value="0.1" units="cm"/>
      <inkml:brushProperty name="height" value="0.1" units="cm"/>
      <inkml:brushProperty name="color" value="#E71224"/>
    </inkml:brush>
  </inkml:definitions>
  <inkml:trace contextRef="#ctx0" brushRef="#br0">1 7245 24575,'38'-28'0,"3"-4"0,-12-1 0,-2-1 0,24-40 0,2-2 0,247-385 0,-251 377 0,116-148 0,-113 166 0,47-54 0,122-92 0,-90 90 0,100-75 0,-161 140 0,22-24 0,-48 40 0,51-35 0,331-260 0,-205 166 0,-65 55 0,311-196 0,-341 235 0,219-156 0,-43 28 0,18 25 0,-86 71 0,299-148 0,-163 56 0,376-187-94,288-76-369,-531 240 457,-49 16 6,450-192 0,-837 372 0,996-369 0,163 34 563,-922 295-563,24-7 0,157-80 0,-419 140 0,-49 12 0,0-2 0,24-7 0,-40 11 0,0 0 0,1-1 0,-1 1 0,0-1 0,0 1 0,0-1 0,0 1 0,0-1 0,0 0 0,0 1 0,0-1 0,0 0 0,0 0 0,0 0 0,0 0 0,-1 0 0,1 0 0,0 0 0,-1 0 0,1 0 0,-1 0 0,1 0 0,-1 0 0,1 0 0,-1-1 0,0 1 0,1 0 0,-1 0 0,0 0 0,0-1 0,0 1 0,0 0 0,0 0 0,0-1 0,-1-1 0,0 1 0,0 0 0,0-1 0,0 1 0,-1 0 0,1 0 0,-1 0 0,1 0 0,-1 0 0,0 0 0,1 0 0,-1 0 0,0 1 0,0-1 0,-1 1 0,1-1 0,0 1 0,-4-2 0,-13-3 0,1 0 0,-1 1 0,0 0 0,0 2 0,-28-2 0,-105 2 0,103 3 0,-9 1 0,11 0 0,-1-2 0,1-2 0,-71-13 0,-48-35 0,126 36 0,-2 1 0,1 3 0,-2 1 0,-62-6 0,93 15 0,2 0 0,1 0 0,0 1 0,-1 0 0,1 1 0,-1 0 0,1 0 0,-11 3 0,20-4 0,0 0 0,0 0 0,-1 0 0,1 0 0,0 0 0,-1 0 0,1 0 0,0 0 0,0 0 0,-1 0 0,1 1 0,0-1 0,0 0 0,-1 0 0,1 0 0,0 0 0,0 0 0,-1 0 0,1 1 0,0-1 0,0 0 0,0 0 0,-1 0 0,1 1 0,0-1 0,0 0 0,0 0 0,0 1 0,0-1 0,-1 0 0,1 0 0,0 1 0,0-1 0,0 0 0,0 0 0,0 1 0,0-1 0,0 0 0,0 1 0,0-1 0,0 0 0,0 0 0,0 1 0,0-1 0,0 1 0,15 6 0,21 1 0,191 21 0,-214-26 0,-1 0 0,0 1 0,0 0 0,0 1 0,-1 0 0,18 11 0,-18-9 0,1-1 0,0 0 0,0-1 0,0 0 0,1-1 0,15 3 0,83 1 0,-6-1 0,-44-1 0,-42-5 0,1 1 0,-1 1 0,1 1 0,-1 0 0,0 1 0,30 13 0,-19-3 0,-15-10 0,-1 2 0,0 0 0,-1 0 0,0 2 0,23 17 0,-34-23 0,1-1 0,-1 0 0,0 1 0,0 0 0,0-1 0,-1 1 0,1 0 0,-1 0 0,1 0 0,-1 0 0,0 0 0,0 1 0,-1-1 0,1 0 0,0 0 0,-1 1 0,0-1 0,0 0 0,0 1 0,0-1 0,0 0 0,-1 0 0,0 1 0,1-1 0,-1 0 0,0 0 0,-1 0 0,1 0 0,-1 0 0,1 0 0,-1 0 0,0 0 0,-3 3 0,-3 5 0,-1 1 0,0-2 0,-1 1 0,0-2 0,-18 15 0,-67 40 0,37-27 0,41-25 0,-52 35 0,1 3 0,-70 68 0,14 27 0,-3 3 0,98-119-1365,3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34:53.733"/>
    </inkml:context>
    <inkml:brush xml:id="br0">
      <inkml:brushProperty name="width" value="0.1" units="cm"/>
      <inkml:brushProperty name="height" value="0.1" units="cm"/>
      <inkml:brushProperty name="color" value="#66CC00"/>
    </inkml:brush>
  </inkml:definitions>
  <inkml:trace contextRef="#ctx0" brushRef="#br0">1427 1069 24575,'-230'-2'0,"-251"5"0,452-4 0,1 2 0,0 2 0,-1 0 0,1 2 0,1 1 0,-1 1 0,-49 20 0,-105 70 0,144-74 0,1 2 0,-55 47 0,83-63 0,1 0 0,0 1 0,0 0 0,1 0 0,0 1 0,1 0 0,0 0 0,1 1 0,0-1 0,1 1 0,1 0 0,-1 0 0,-2 25 0,2 9 0,1 1 0,6 68 0,0-35 0,-4-40 0,0-19 0,1 0 0,4 33 0,-3-49 0,0 0 0,0 0 0,0 0 0,1 0 0,0-1 0,0 1 0,0 0 0,0-1 0,1 1 0,0-1 0,0 0 0,0 0 0,0 0 0,0 0 0,7 5 0,12 5 0,0-1 0,1-1 0,1-1 0,46 15 0,-24-9 0,-26-10 0,1-1 0,-1-1 0,1-1 0,0-1 0,26 1 0,109-5 0,-61-2 0,-7 8 0,-1 3 0,164 38 0,40 5 0,-222-46 0,1-4 0,82-7 0,-71-4 0,98-23 0,-147 24 0,0-1 0,-1-1 0,-1-2 0,0 0 0,0-3 0,-2 0 0,41-31 0,135-91 0,4-46 0,-108 91 0,126-94 0,-130 112 0,-4-5 0,107-116 0,-173 165 0,17-18 0,-2-1 0,40-66 0,-61 82 0,-2 0 0,-2-1 0,-1-1 0,14-49 0,10-42 0,12-49 0,-46 143 0,0-1 0,-3 0 0,-2-68 0,-1 77 0,1 21 0,-1 0 0,1 0 0,-1 0 0,1 0 0,-2 0 0,1 0 0,0 0 0,-1 0 0,1 0 0,-1 1 0,0-1 0,0 0 0,-1 1 0,1 0 0,-1-1 0,0 1 0,1 0 0,-1 0 0,-1 1 0,1-1 0,0 1 0,-1-1 0,1 1 0,-1 0 0,0 1 0,1-1 0,-9-2 0,-6-1 0,-1 0 0,-1 2 0,1 0 0,-32 0 0,47 3 0,-501-2 0,245 6 0,72-5 0,-169 3 0,326-1 0,1 2 0,-40 8 0,57-7 0,0-1 0,0 2 0,0-1 0,0 2 0,1 0 0,-1 0 0,-16 13 0,-155 104 0,171-116 0,-35 20 0,-46 35 0,81-52 0,-1 1 0,2 0 0,-1 1 0,2 1 0,-1 0 0,2 0 0,-16 26 0,-50 113 0,49-93 0,-3-1 0,-65 96 0,2-19-1365,78-108-5461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34:57.293"/>
    </inkml:context>
    <inkml:brush xml:id="br0">
      <inkml:brushProperty name="width" value="0.1" units="cm"/>
      <inkml:brushProperty name="height" value="0.1" units="cm"/>
      <inkml:brushProperty name="color" value="#66CC00"/>
    </inkml:brush>
  </inkml:definitions>
  <inkml:trace contextRef="#ctx0" brushRef="#br0">0 2842 24575,'1'-8'0,"0"1"0,0-1 0,1 0 0,0 0 0,0 1 0,6-14 0,-2 4 0,465-1059-100,-48 287-368,-328 619 437,-90 163-1,94-159 250,-83 142-135,2 0-1,1 1 1,1 1 0,32-29-1,-40 42-82,1 0 0,0 1 0,0 0 0,1 1 0,0 1 0,16-6 0,91-20 0,-70 20 0,286-84 0,-152 41 0,-39 17 0,282-35 0,259 32 0,8 42 0,-691-1 0,45 2 0,1 1 0,-1 3 0,-1 2 0,89 26 0,-102-22 0,-1 1 0,-1 2 0,0 1 0,0 1 0,-2 2 0,0 1 0,33 30 0,161 136 0,160 150 0,-175-139 0,-144-144 0,105 63 0,-66-47 0,27 22 0,156 102 0,-286-191 0,0-1 0,0 1 0,0-1 0,0 1 0,1-1 0,-1 0 0,0 0 0,1 0 0,-1-1 0,1 1 0,-1 0 0,1-1 0,-1 1 0,1-1 0,0 0 0,-1 0 0,3 0 0,-3-1 0,-1 0 0,0 0 0,0-1 0,0 1 0,0 0 0,0 0 0,0 0 0,0-1 0,0 1 0,0-1 0,-1 1 0,1 0 0,-1-1 0,1 1 0,-1-1 0,1 0 0,-1 1 0,0-1 0,0 1 0,0-1 0,0 1 0,0-1 0,0 0 0,0 1 0,0-1 0,-1-1 0,-7-129 0,-2-54 0,10 184 0,1-26 0,-1-1 0,-2 0 0,0 1 0,-2 0 0,-1-1 0,-14-41 0,10 49 0,-1 1 0,-16-25 0,13 24 0,-16-38 0,24 46 0,3 6 0,-1 1 0,1-1 0,-1 0 0,0 1 0,-1 0 0,0-1 0,0 1 0,0 1 0,-7-8 0,10 13 0,1-1 0,0 1 0,0 0 0,-1 0 0,1 0 0,0 0 0,-1 0 0,1 0 0,0 0 0,-1-1 0,1 1 0,0 0 0,-1 0 0,1 0 0,-1 0 0,1 1 0,0-1 0,-1 0 0,1 0 0,0 0 0,-1 0 0,1 0 0,0 0 0,0 0 0,-1 1 0,1-1 0,0 0 0,-1 0 0,1 0 0,0 1 0,0-1 0,-1 0 0,1 0 0,0 1 0,0-1 0,0 0 0,-1 1 0,1-1 0,0 0 0,0 1 0,0-1 0,0 0 0,0 1 0,-3 5 0,1 0 0,0 0 0,0 0 0,1 0 0,0 0 0,0 0 0,1 0 0,-1 7 0,5 56 0,-2-36 0,21 179 0,-2-24 0,-16-147 0,3 0 0,1 0 0,26 69 0,-18-61 0,18 85 0,-23-88 0,-9-35 0,0 0 0,0 0 0,1 15 0,-4-24 0,0-1 0,0 1 0,0-1 0,0 1 0,0-1 0,-1 0 0,1 1 0,-1-1 0,1 0 0,-1 1 0,1-1 0,-1 0 0,0 0 0,0 1 0,0-1 0,1 0 0,-1 0 0,0 0 0,0 0 0,0 0 0,-1 0 0,1-1 0,0 1 0,0 0 0,0 0 0,-1-1 0,1 1 0,0-1 0,-3 1 0,-4 2 0,0-1 0,0-1 0,-16 2 0,18-3 0,-189 7 0,41-4 0,-15 18 0,111-12 0,-108 4 0,133-13-1365,-1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6T01:39:41.636"/>
    </inkml:context>
    <inkml:brush xml:id="br0">
      <inkml:brushProperty name="width" value="0.035" units="cm"/>
      <inkml:brushProperty name="height" value="0.035" units="cm"/>
      <inkml:brushProperty name="color" value="#E71224"/>
    </inkml:brush>
  </inkml:definitions>
  <inkml:trace contextRef="#ctx0" brushRef="#br0">0 6 24575,'106'5'-8362,"-4"5"6161,9 2 3792,578 19-1232,12-32 1864,-276-2 4167,2268 3-7874,-2643 2 1559,0 3 0,59 13 0,6 0 937,706 56-1706,-773-70 497,1163 45-34,-1119-47 234,-63-1-3,-1 1 0,0-2 0,1-1 0,-1-1 0,32-6 0,-58 8-1,-1 0 0,1-1 0,-1 1 0,1 0 0,-1-1-1,0 1 1,1 0 0,-1-1 0,0 0 0,1 1 0,-1-1-1,0 0 1,0 0 0,0 1 0,1-1 0,-1 0 0,0 0-1,0 0 1,0 0 0,-1-1 0,1 1 0,1-2 0,-2 2-1,0-1 1,0 1-1,0 0 1,-1 0-1,1 0 1,-1 0 0,1 0-1,-1 0 1,1 0-1,-1 0 1,1 0 0,-1 0-1,0 0 1,0 0-1,1 0 1,-1 0-1,0 0 1,0 1 0,0-1-1,-2-1 1,-9-6 60,-1 1 0,0 0 0,-15-6 1,25 12-13,-65-27 959,-52-24-843,102 43-169,0 0 0,1-2 0,0 0-1,-18-16 1,52 40 6,1-1 0,0 0 0,33 15 0,-32-18 0,-1 1 0,0 0 0,-1 1 0,26 22 0,-38-28 0,-1-1 0,1 1 0,-2 0 0,1 0 0,0 0 0,-1 1 0,0-1 0,0 1 0,-1 0 0,0 0 0,0 0 0,0 0 0,0 0 0,-1 0 0,0 0 0,0 1 0,-1-1 0,0 0 0,-1 10 0,-4 12 0,-1 0 0,-1 0 0,-2-1 0,0 0 0,-23 43 0,24-53 0,3-6-124,-2 0 0,1-1 0,-1 0 0,-1 0 0,0-1 0,0 0-1,-1 0 1,0-1 0,-1 0 0,-19 13 0,9-8-6702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92752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F55B6-A9E2-4318-87A5-BADC8B7FE35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428749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389643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101890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1964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EF55B6-A9E2-4318-87A5-BADC8B7FE358}"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1475699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EF55B6-A9E2-4318-87A5-BADC8B7FE358}" type="datetimeFigureOut">
              <a:rPr lang="en-IN" smtClean="0"/>
              <a:t>05-12-2024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323710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1292188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303003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263381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F55B6-A9E2-4318-87A5-BADC8B7FE35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35898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EF55B6-A9E2-4318-87A5-BADC8B7FE35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149252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EF55B6-A9E2-4318-87A5-BADC8B7FE358}"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230336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EF55B6-A9E2-4318-87A5-BADC8B7FE358}"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208422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F55B6-A9E2-4318-87A5-BADC8B7FE358}"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122595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F55B6-A9E2-4318-87A5-BADC8B7FE35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255132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F55B6-A9E2-4318-87A5-BADC8B7FE35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F17768-7E36-4707-96A3-D6B8E2E086DD}" type="slidenum">
              <a:rPr lang="en-IN" smtClean="0"/>
              <a:t>‹#›</a:t>
            </a:fld>
            <a:endParaRPr lang="en-IN"/>
          </a:p>
        </p:txBody>
      </p:sp>
    </p:spTree>
    <p:extLst>
      <p:ext uri="{BB962C8B-B14F-4D97-AF65-F5344CB8AC3E}">
        <p14:creationId xmlns:p14="http://schemas.microsoft.com/office/powerpoint/2010/main" val="338180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EF55B6-A9E2-4318-87A5-BADC8B7FE358}" type="datetimeFigureOut">
              <a:rPr lang="en-IN" smtClean="0"/>
              <a:t>05-12-2024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F17768-7E36-4707-96A3-D6B8E2E086DD}" type="slidenum">
              <a:rPr lang="en-IN" smtClean="0"/>
              <a:t>‹#›</a:t>
            </a:fld>
            <a:endParaRPr lang="en-IN"/>
          </a:p>
        </p:txBody>
      </p:sp>
    </p:spTree>
    <p:extLst>
      <p:ext uri="{BB962C8B-B14F-4D97-AF65-F5344CB8AC3E}">
        <p14:creationId xmlns:p14="http://schemas.microsoft.com/office/powerpoint/2010/main" val="188149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customXml" Target="../ink/ink6.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8.xml"/></Relationships>
</file>

<file path=ppt/slides/_rels/slide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customXml" Target="../ink/ink10.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customXml" Target="../ink/ink1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customXml" Target="../ink/ink1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64FB-EDD6-261D-C235-2AE43BE9605C}"/>
              </a:ext>
            </a:extLst>
          </p:cNvPr>
          <p:cNvSpPr>
            <a:spLocks noGrp="1"/>
          </p:cNvSpPr>
          <p:nvPr>
            <p:ph type="ctrTitle"/>
          </p:nvPr>
        </p:nvSpPr>
        <p:spPr>
          <a:xfrm>
            <a:off x="1046800" y="1307426"/>
            <a:ext cx="8825658" cy="1546387"/>
          </a:xfrm>
        </p:spPr>
        <p:txBody>
          <a:bodyPr/>
          <a:lstStyle/>
          <a:p>
            <a:r>
              <a:rPr lang="en-IN" dirty="0"/>
              <a:t>GPA Data Analysis</a:t>
            </a:r>
          </a:p>
        </p:txBody>
      </p:sp>
      <p:sp>
        <p:nvSpPr>
          <p:cNvPr id="3" name="Subtitle 2">
            <a:extLst>
              <a:ext uri="{FF2B5EF4-FFF2-40B4-BE49-F238E27FC236}">
                <a16:creationId xmlns:a16="http://schemas.microsoft.com/office/drawing/2014/main" id="{E279593A-801A-B328-1B7A-BEAA035F4D02}"/>
              </a:ext>
            </a:extLst>
          </p:cNvPr>
          <p:cNvSpPr>
            <a:spLocks noGrp="1"/>
          </p:cNvSpPr>
          <p:nvPr>
            <p:ph type="subTitle" idx="1"/>
          </p:nvPr>
        </p:nvSpPr>
        <p:spPr>
          <a:xfrm>
            <a:off x="1046800" y="3607341"/>
            <a:ext cx="8825658" cy="1829898"/>
          </a:xfrm>
        </p:spPr>
        <p:txBody>
          <a:bodyPr/>
          <a:lstStyle/>
          <a:p>
            <a:r>
              <a:rPr lang="en-IN" dirty="0">
                <a:solidFill>
                  <a:schemeClr val="bg1"/>
                </a:solidFill>
              </a:rPr>
              <a:t>By: Shyam Narayan </a:t>
            </a:r>
            <a:r>
              <a:rPr lang="en-IN" dirty="0" err="1">
                <a:solidFill>
                  <a:schemeClr val="bg1"/>
                </a:solidFill>
              </a:rPr>
              <a:t>SolanKE</a:t>
            </a:r>
            <a:endParaRPr lang="en-IN" dirty="0">
              <a:solidFill>
                <a:schemeClr val="bg1"/>
              </a:solidFill>
            </a:endParaRPr>
          </a:p>
          <a:p>
            <a:r>
              <a:rPr lang="en-IN" dirty="0">
                <a:solidFill>
                  <a:schemeClr val="bg1"/>
                </a:solidFill>
              </a:rPr>
              <a:t>UID: 121127761</a:t>
            </a:r>
          </a:p>
          <a:p>
            <a:r>
              <a:rPr lang="en-IN" dirty="0">
                <a:solidFill>
                  <a:schemeClr val="bg1"/>
                </a:solidFill>
              </a:rPr>
              <a:t>Prof: MAX Morawski</a:t>
            </a:r>
          </a:p>
          <a:p>
            <a:r>
              <a:rPr lang="en-IN" dirty="0">
                <a:solidFill>
                  <a:schemeClr val="bg1"/>
                </a:solidFill>
              </a:rPr>
              <a:t>HW-5 Data602</a:t>
            </a: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14512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C73A4-9CA7-EB24-962A-747E243C1F23}"/>
              </a:ext>
            </a:extLst>
          </p:cNvPr>
          <p:cNvPicPr>
            <a:picLocks noChangeAspect="1"/>
          </p:cNvPicPr>
          <p:nvPr/>
        </p:nvPicPr>
        <p:blipFill>
          <a:blip r:embed="rId2"/>
          <a:stretch>
            <a:fillRect/>
          </a:stretch>
        </p:blipFill>
        <p:spPr>
          <a:xfrm>
            <a:off x="1047750" y="1462087"/>
            <a:ext cx="5219700" cy="3933825"/>
          </a:xfrm>
          <a:prstGeom prst="rect">
            <a:avLst/>
          </a:prstGeom>
        </p:spPr>
      </p:pic>
      <p:sp>
        <p:nvSpPr>
          <p:cNvPr id="5" name="TextBox 4">
            <a:extLst>
              <a:ext uri="{FF2B5EF4-FFF2-40B4-BE49-F238E27FC236}">
                <a16:creationId xmlns:a16="http://schemas.microsoft.com/office/drawing/2014/main" id="{D06EE68D-7553-5745-00C7-0DEFE5613696}"/>
              </a:ext>
            </a:extLst>
          </p:cNvPr>
          <p:cNvSpPr txBox="1"/>
          <p:nvPr/>
        </p:nvSpPr>
        <p:spPr>
          <a:xfrm>
            <a:off x="7246374" y="1956619"/>
            <a:ext cx="3578942" cy="923330"/>
          </a:xfrm>
          <a:prstGeom prst="rect">
            <a:avLst/>
          </a:prstGeom>
          <a:noFill/>
        </p:spPr>
        <p:txBody>
          <a:bodyPr wrap="square" rtlCol="0">
            <a:spAutoFit/>
          </a:bodyPr>
          <a:lstStyle/>
          <a:p>
            <a:r>
              <a:rPr lang="en-IN" dirty="0"/>
              <a:t>Most Surveys where filled in afternoon so most probably during a lecture</a:t>
            </a:r>
          </a:p>
        </p:txBody>
      </p:sp>
    </p:spTree>
    <p:extLst>
      <p:ext uri="{BB962C8B-B14F-4D97-AF65-F5344CB8AC3E}">
        <p14:creationId xmlns:p14="http://schemas.microsoft.com/office/powerpoint/2010/main" val="176688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F72DA-6F1B-FF76-889D-0B3A112AEB3F}"/>
              </a:ext>
            </a:extLst>
          </p:cNvPr>
          <p:cNvPicPr>
            <a:picLocks noChangeAspect="1"/>
          </p:cNvPicPr>
          <p:nvPr/>
        </p:nvPicPr>
        <p:blipFill>
          <a:blip r:embed="rId2"/>
          <a:stretch>
            <a:fillRect/>
          </a:stretch>
        </p:blipFill>
        <p:spPr>
          <a:xfrm>
            <a:off x="2357592" y="1863213"/>
            <a:ext cx="5353050" cy="4114800"/>
          </a:xfrm>
          <a:prstGeom prst="rect">
            <a:avLst/>
          </a:prstGeom>
        </p:spPr>
      </p:pic>
      <p:sp>
        <p:nvSpPr>
          <p:cNvPr id="12" name="Rectangle 11">
            <a:extLst>
              <a:ext uri="{FF2B5EF4-FFF2-40B4-BE49-F238E27FC236}">
                <a16:creationId xmlns:a16="http://schemas.microsoft.com/office/drawing/2014/main" id="{73CC0579-7121-8DEC-DDC0-0BF301A57F43}"/>
              </a:ext>
            </a:extLst>
          </p:cNvPr>
          <p:cNvSpPr/>
          <p:nvPr/>
        </p:nvSpPr>
        <p:spPr>
          <a:xfrm>
            <a:off x="7163891" y="4712268"/>
            <a:ext cx="360000" cy="900000"/>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15" name="TextBox 14">
            <a:extLst>
              <a:ext uri="{FF2B5EF4-FFF2-40B4-BE49-F238E27FC236}">
                <a16:creationId xmlns:a16="http://schemas.microsoft.com/office/drawing/2014/main" id="{EE605D34-2101-ABC6-E804-8946CC274DD8}"/>
              </a:ext>
            </a:extLst>
          </p:cNvPr>
          <p:cNvSpPr txBox="1"/>
          <p:nvPr/>
        </p:nvSpPr>
        <p:spPr>
          <a:xfrm>
            <a:off x="8053208" y="3156156"/>
            <a:ext cx="2221502" cy="1200329"/>
          </a:xfrm>
          <a:prstGeom prst="rect">
            <a:avLst/>
          </a:prstGeom>
          <a:noFill/>
        </p:spPr>
        <p:txBody>
          <a:bodyPr wrap="square" rtlCol="0">
            <a:spAutoFit/>
          </a:bodyPr>
          <a:lstStyle/>
          <a:p>
            <a:r>
              <a:rPr lang="en-IN" dirty="0"/>
              <a:t>Everyone getting full scholarship has GPA greater than 3.9</a:t>
            </a:r>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44D86EA5-C471-0E12-EBD0-5D554FF574F2}"/>
                  </a:ext>
                </a:extLst>
              </p14:cNvPr>
              <p14:cNvContentPartPr/>
              <p14:nvPr/>
            </p14:nvContentPartPr>
            <p14:xfrm>
              <a:off x="7786421" y="4545921"/>
              <a:ext cx="1105920" cy="803160"/>
            </p14:xfrm>
          </p:contentPart>
        </mc:Choice>
        <mc:Fallback>
          <p:pic>
            <p:nvPicPr>
              <p:cNvPr id="16" name="Ink 15">
                <a:extLst>
                  <a:ext uri="{FF2B5EF4-FFF2-40B4-BE49-F238E27FC236}">
                    <a16:creationId xmlns:a16="http://schemas.microsoft.com/office/drawing/2014/main" id="{44D86EA5-C471-0E12-EBD0-5D554FF574F2}"/>
                  </a:ext>
                </a:extLst>
              </p:cNvPr>
              <p:cNvPicPr/>
              <p:nvPr/>
            </p:nvPicPr>
            <p:blipFill>
              <a:blip r:embed="rId4"/>
              <a:stretch>
                <a:fillRect/>
              </a:stretch>
            </p:blipFill>
            <p:spPr>
              <a:xfrm>
                <a:off x="7780301" y="4539801"/>
                <a:ext cx="1118160" cy="815400"/>
              </a:xfrm>
              <a:prstGeom prst="rect">
                <a:avLst/>
              </a:prstGeom>
            </p:spPr>
          </p:pic>
        </mc:Fallback>
      </mc:AlternateContent>
      <p:sp>
        <p:nvSpPr>
          <p:cNvPr id="17" name="TextBox 16">
            <a:extLst>
              <a:ext uri="{FF2B5EF4-FFF2-40B4-BE49-F238E27FC236}">
                <a16:creationId xmlns:a16="http://schemas.microsoft.com/office/drawing/2014/main" id="{5A03C580-44EA-54F0-5134-6B16BE0D27AF}"/>
              </a:ext>
            </a:extLst>
          </p:cNvPr>
          <p:cNvSpPr txBox="1"/>
          <p:nvPr/>
        </p:nvSpPr>
        <p:spPr>
          <a:xfrm>
            <a:off x="1169235" y="1075998"/>
            <a:ext cx="8800673" cy="461665"/>
          </a:xfrm>
          <a:prstGeom prst="rect">
            <a:avLst/>
          </a:prstGeom>
          <a:noFill/>
        </p:spPr>
        <p:txBody>
          <a:bodyPr wrap="square" rtlCol="0">
            <a:spAutoFit/>
          </a:bodyPr>
          <a:lstStyle/>
          <a:p>
            <a:r>
              <a:rPr lang="en-IN" sz="2400" dirty="0"/>
              <a:t>Students with low or average GPA don’t get Scholarship</a:t>
            </a:r>
          </a:p>
        </p:txBody>
      </p:sp>
    </p:spTree>
    <p:extLst>
      <p:ext uri="{BB962C8B-B14F-4D97-AF65-F5344CB8AC3E}">
        <p14:creationId xmlns:p14="http://schemas.microsoft.com/office/powerpoint/2010/main" val="43202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F1F647-E4AD-BB82-6973-FA90B0864B68}"/>
              </a:ext>
            </a:extLst>
          </p:cNvPr>
          <p:cNvPicPr>
            <a:picLocks noChangeAspect="1"/>
          </p:cNvPicPr>
          <p:nvPr/>
        </p:nvPicPr>
        <p:blipFill>
          <a:blip r:embed="rId2"/>
          <a:stretch>
            <a:fillRect/>
          </a:stretch>
        </p:blipFill>
        <p:spPr>
          <a:xfrm>
            <a:off x="155165" y="1233949"/>
            <a:ext cx="5353050" cy="4114800"/>
          </a:xfrm>
          <a:prstGeom prst="rect">
            <a:avLst/>
          </a:prstGeom>
        </p:spPr>
      </p:pic>
      <p:pic>
        <p:nvPicPr>
          <p:cNvPr id="5" name="Picture 4">
            <a:extLst>
              <a:ext uri="{FF2B5EF4-FFF2-40B4-BE49-F238E27FC236}">
                <a16:creationId xmlns:a16="http://schemas.microsoft.com/office/drawing/2014/main" id="{6CC3A823-D07C-5649-D165-2B59CB8CFC8D}"/>
              </a:ext>
            </a:extLst>
          </p:cNvPr>
          <p:cNvPicPr>
            <a:picLocks noChangeAspect="1"/>
          </p:cNvPicPr>
          <p:nvPr/>
        </p:nvPicPr>
        <p:blipFill>
          <a:blip r:embed="rId3"/>
          <a:stretch>
            <a:fillRect/>
          </a:stretch>
        </p:blipFill>
        <p:spPr>
          <a:xfrm>
            <a:off x="5785846" y="2064774"/>
            <a:ext cx="4823160" cy="2703871"/>
          </a:xfrm>
          <a:prstGeom prst="rect">
            <a:avLst/>
          </a:prstGeom>
        </p:spPr>
      </p:pic>
      <p:sp>
        <p:nvSpPr>
          <p:cNvPr id="8" name="Rectangle 7">
            <a:extLst>
              <a:ext uri="{FF2B5EF4-FFF2-40B4-BE49-F238E27FC236}">
                <a16:creationId xmlns:a16="http://schemas.microsoft.com/office/drawing/2014/main" id="{A338C124-2B45-5CEA-8E00-F1857C833354}"/>
              </a:ext>
            </a:extLst>
          </p:cNvPr>
          <p:cNvSpPr/>
          <p:nvPr/>
        </p:nvSpPr>
        <p:spPr>
          <a:xfrm>
            <a:off x="5749200" y="3843000"/>
            <a:ext cx="1620000" cy="180000"/>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97842202-BCC9-96AB-AC0B-F9F5464E1781}"/>
                  </a:ext>
                </a:extLst>
              </p14:cNvPr>
              <p14:cNvContentPartPr/>
              <p14:nvPr/>
            </p14:nvContentPartPr>
            <p14:xfrm>
              <a:off x="5604097" y="3920628"/>
              <a:ext cx="1819080" cy="53280"/>
            </p14:xfrm>
          </p:contentPart>
        </mc:Choice>
        <mc:Fallback>
          <p:pic>
            <p:nvPicPr>
              <p:cNvPr id="10" name="Ink 9">
                <a:extLst>
                  <a:ext uri="{FF2B5EF4-FFF2-40B4-BE49-F238E27FC236}">
                    <a16:creationId xmlns:a16="http://schemas.microsoft.com/office/drawing/2014/main" id="{97842202-BCC9-96AB-AC0B-F9F5464E1781}"/>
                  </a:ext>
                </a:extLst>
              </p:cNvPr>
              <p:cNvPicPr/>
              <p:nvPr/>
            </p:nvPicPr>
            <p:blipFill>
              <a:blip r:embed="rId5"/>
              <a:stretch>
                <a:fillRect/>
              </a:stretch>
            </p:blipFill>
            <p:spPr>
              <a:xfrm>
                <a:off x="5550097" y="3812988"/>
                <a:ext cx="19267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DA3D8D32-D5F9-469F-F5F6-0A0D9439166A}"/>
                  </a:ext>
                </a:extLst>
              </p14:cNvPr>
              <p14:cNvContentPartPr/>
              <p14:nvPr/>
            </p14:nvContentPartPr>
            <p14:xfrm>
              <a:off x="7337857" y="4050948"/>
              <a:ext cx="218520" cy="1219320"/>
            </p14:xfrm>
          </p:contentPart>
        </mc:Choice>
        <mc:Fallback>
          <p:pic>
            <p:nvPicPr>
              <p:cNvPr id="14" name="Ink 13">
                <a:extLst>
                  <a:ext uri="{FF2B5EF4-FFF2-40B4-BE49-F238E27FC236}">
                    <a16:creationId xmlns:a16="http://schemas.microsoft.com/office/drawing/2014/main" id="{DA3D8D32-D5F9-469F-F5F6-0A0D9439166A}"/>
                  </a:ext>
                </a:extLst>
              </p:cNvPr>
              <p:cNvPicPr/>
              <p:nvPr/>
            </p:nvPicPr>
            <p:blipFill>
              <a:blip r:embed="rId7"/>
              <a:stretch>
                <a:fillRect/>
              </a:stretch>
            </p:blipFill>
            <p:spPr>
              <a:xfrm>
                <a:off x="7331737" y="4044828"/>
                <a:ext cx="230760" cy="1231560"/>
              </a:xfrm>
              <a:prstGeom prst="rect">
                <a:avLst/>
              </a:prstGeom>
            </p:spPr>
          </p:pic>
        </mc:Fallback>
      </mc:AlternateContent>
      <p:sp>
        <p:nvSpPr>
          <p:cNvPr id="16" name="TextBox 15">
            <a:extLst>
              <a:ext uri="{FF2B5EF4-FFF2-40B4-BE49-F238E27FC236}">
                <a16:creationId xmlns:a16="http://schemas.microsoft.com/office/drawing/2014/main" id="{97D69F01-28F6-0DEE-6467-4CDD391F7AB4}"/>
              </a:ext>
            </a:extLst>
          </p:cNvPr>
          <p:cNvSpPr txBox="1"/>
          <p:nvPr/>
        </p:nvSpPr>
        <p:spPr>
          <a:xfrm>
            <a:off x="6961239" y="5348749"/>
            <a:ext cx="3647767" cy="646331"/>
          </a:xfrm>
          <a:prstGeom prst="rect">
            <a:avLst/>
          </a:prstGeom>
          <a:noFill/>
        </p:spPr>
        <p:txBody>
          <a:bodyPr wrap="square" rtlCol="0">
            <a:spAutoFit/>
          </a:bodyPr>
          <a:lstStyle/>
          <a:p>
            <a:r>
              <a:rPr lang="en-IN" dirty="0"/>
              <a:t>25% class scored less than 3.49 GPA</a:t>
            </a:r>
          </a:p>
        </p:txBody>
      </p:sp>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3D461009-E280-6346-DF33-454A218381DE}"/>
                  </a:ext>
                </a:extLst>
              </p14:cNvPr>
              <p14:cNvContentPartPr/>
              <p14:nvPr/>
            </p14:nvContentPartPr>
            <p14:xfrm>
              <a:off x="2919937" y="5224548"/>
              <a:ext cx="2673000" cy="497160"/>
            </p14:xfrm>
          </p:contentPart>
        </mc:Choice>
        <mc:Fallback>
          <p:pic>
            <p:nvPicPr>
              <p:cNvPr id="17" name="Ink 16">
                <a:extLst>
                  <a:ext uri="{FF2B5EF4-FFF2-40B4-BE49-F238E27FC236}">
                    <a16:creationId xmlns:a16="http://schemas.microsoft.com/office/drawing/2014/main" id="{3D461009-E280-6346-DF33-454A218381DE}"/>
                  </a:ext>
                </a:extLst>
              </p:cNvPr>
              <p:cNvPicPr/>
              <p:nvPr/>
            </p:nvPicPr>
            <p:blipFill>
              <a:blip r:embed="rId9"/>
              <a:stretch>
                <a:fillRect/>
              </a:stretch>
            </p:blipFill>
            <p:spPr>
              <a:xfrm>
                <a:off x="2913817" y="5218428"/>
                <a:ext cx="2685240" cy="509400"/>
              </a:xfrm>
              <a:prstGeom prst="rect">
                <a:avLst/>
              </a:prstGeom>
            </p:spPr>
          </p:pic>
        </mc:Fallback>
      </mc:AlternateContent>
      <p:sp>
        <p:nvSpPr>
          <p:cNvPr id="18" name="TextBox 17">
            <a:extLst>
              <a:ext uri="{FF2B5EF4-FFF2-40B4-BE49-F238E27FC236}">
                <a16:creationId xmlns:a16="http://schemas.microsoft.com/office/drawing/2014/main" id="{344E70EE-4B72-89FA-5B85-2ED164D596C5}"/>
              </a:ext>
            </a:extLst>
          </p:cNvPr>
          <p:cNvSpPr txBox="1"/>
          <p:nvPr/>
        </p:nvSpPr>
        <p:spPr>
          <a:xfrm>
            <a:off x="344129" y="5721708"/>
            <a:ext cx="5515897" cy="1077218"/>
          </a:xfrm>
          <a:prstGeom prst="rect">
            <a:avLst/>
          </a:prstGeom>
          <a:noFill/>
        </p:spPr>
        <p:txBody>
          <a:bodyPr wrap="square" rtlCol="0">
            <a:spAutoFit/>
          </a:bodyPr>
          <a:lstStyle/>
          <a:p>
            <a:r>
              <a:rPr lang="en-IN" sz="1600" dirty="0"/>
              <a:t>Below this range which is above 3.4 GPA we only have one student with both parents that means if you have 2 parents then most likely you wont be in bottom 25% students</a:t>
            </a:r>
          </a:p>
        </p:txBody>
      </p:sp>
      <p:sp>
        <p:nvSpPr>
          <p:cNvPr id="19" name="TextBox 18">
            <a:extLst>
              <a:ext uri="{FF2B5EF4-FFF2-40B4-BE49-F238E27FC236}">
                <a16:creationId xmlns:a16="http://schemas.microsoft.com/office/drawing/2014/main" id="{77ADC62F-290B-C703-B411-87621A5CC7E7}"/>
              </a:ext>
            </a:extLst>
          </p:cNvPr>
          <p:cNvSpPr txBox="1"/>
          <p:nvPr/>
        </p:nvSpPr>
        <p:spPr>
          <a:xfrm>
            <a:off x="521110" y="157316"/>
            <a:ext cx="10087896" cy="707886"/>
          </a:xfrm>
          <a:prstGeom prst="rect">
            <a:avLst/>
          </a:prstGeom>
          <a:noFill/>
        </p:spPr>
        <p:txBody>
          <a:bodyPr wrap="square" rtlCol="0">
            <a:spAutoFit/>
          </a:bodyPr>
          <a:lstStyle/>
          <a:p>
            <a:r>
              <a:rPr lang="en-IN" sz="2000" dirty="0"/>
              <a:t>Students with Two parents most likely wont be in bottom quarter of students in terms of GPA</a:t>
            </a:r>
          </a:p>
        </p:txBody>
      </p:sp>
    </p:spTree>
    <p:extLst>
      <p:ext uri="{BB962C8B-B14F-4D97-AF65-F5344CB8AC3E}">
        <p14:creationId xmlns:p14="http://schemas.microsoft.com/office/powerpoint/2010/main" val="254029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38DB-7271-7C37-D09C-B6C7344B8C67}"/>
              </a:ext>
            </a:extLst>
          </p:cNvPr>
          <p:cNvSpPr>
            <a:spLocks noGrp="1"/>
          </p:cNvSpPr>
          <p:nvPr>
            <p:ph type="title"/>
          </p:nvPr>
        </p:nvSpPr>
        <p:spPr>
          <a:xfrm>
            <a:off x="2096202" y="1002334"/>
            <a:ext cx="8225020" cy="706964"/>
          </a:xfrm>
        </p:spPr>
        <p:txBody>
          <a:bodyPr/>
          <a:lstStyle/>
          <a:p>
            <a:r>
              <a:rPr lang="en-IN" sz="3200" dirty="0"/>
              <a:t>Both Semester were equally </a:t>
            </a:r>
            <a:r>
              <a:rPr lang="en-IN" sz="3200" dirty="0" err="1"/>
              <a:t>challanging</a:t>
            </a:r>
            <a:endParaRPr lang="en-IN" sz="3200" dirty="0"/>
          </a:p>
        </p:txBody>
      </p:sp>
      <p:pic>
        <p:nvPicPr>
          <p:cNvPr id="8" name="Content Placeholder 7">
            <a:extLst>
              <a:ext uri="{FF2B5EF4-FFF2-40B4-BE49-F238E27FC236}">
                <a16:creationId xmlns:a16="http://schemas.microsoft.com/office/drawing/2014/main" id="{7966E005-7052-3FB9-3DFE-9319F93869AB}"/>
              </a:ext>
            </a:extLst>
          </p:cNvPr>
          <p:cNvPicPr>
            <a:picLocks noGrp="1" noChangeAspect="1"/>
          </p:cNvPicPr>
          <p:nvPr>
            <p:ph sz="half" idx="2"/>
          </p:nvPr>
        </p:nvPicPr>
        <p:blipFill>
          <a:blip r:embed="rId2"/>
          <a:stretch>
            <a:fillRect/>
          </a:stretch>
        </p:blipFill>
        <p:spPr>
          <a:xfrm>
            <a:off x="521111" y="3429000"/>
            <a:ext cx="5264408" cy="2840039"/>
          </a:xfrm>
        </p:spPr>
      </p:pic>
      <p:sp>
        <p:nvSpPr>
          <p:cNvPr id="6" name="Content Placeholder 5">
            <a:extLst>
              <a:ext uri="{FF2B5EF4-FFF2-40B4-BE49-F238E27FC236}">
                <a16:creationId xmlns:a16="http://schemas.microsoft.com/office/drawing/2014/main" id="{46BDA175-FA33-DBE9-0EEA-378C9317DB16}"/>
              </a:ext>
            </a:extLst>
          </p:cNvPr>
          <p:cNvSpPr>
            <a:spLocks noGrp="1"/>
          </p:cNvSpPr>
          <p:nvPr>
            <p:ph sz="quarter" idx="4"/>
          </p:nvPr>
        </p:nvSpPr>
        <p:spPr/>
        <p:txBody>
          <a:bodyPr/>
          <a:lstStyle/>
          <a:p>
            <a:pPr marL="0" indent="0">
              <a:buNone/>
            </a:pPr>
            <a:endParaRPr lang="en-IN" dirty="0"/>
          </a:p>
        </p:txBody>
      </p:sp>
      <p:pic>
        <p:nvPicPr>
          <p:cNvPr id="10" name="Picture 9">
            <a:extLst>
              <a:ext uri="{FF2B5EF4-FFF2-40B4-BE49-F238E27FC236}">
                <a16:creationId xmlns:a16="http://schemas.microsoft.com/office/drawing/2014/main" id="{D6B392F6-DA1C-142B-9AF5-5E88F7C93F98}"/>
              </a:ext>
            </a:extLst>
          </p:cNvPr>
          <p:cNvPicPr>
            <a:picLocks noChangeAspect="1"/>
          </p:cNvPicPr>
          <p:nvPr/>
        </p:nvPicPr>
        <p:blipFill>
          <a:blip r:embed="rId3"/>
          <a:stretch>
            <a:fillRect/>
          </a:stretch>
        </p:blipFill>
        <p:spPr>
          <a:xfrm>
            <a:off x="6101497" y="3429001"/>
            <a:ext cx="5653094" cy="2840038"/>
          </a:xfrm>
          <a:prstGeom prst="rect">
            <a:avLst/>
          </a:prstGeom>
        </p:spPr>
      </p:pic>
      <p:sp>
        <p:nvSpPr>
          <p:cNvPr id="11" name="TextBox 10">
            <a:extLst>
              <a:ext uri="{FF2B5EF4-FFF2-40B4-BE49-F238E27FC236}">
                <a16:creationId xmlns:a16="http://schemas.microsoft.com/office/drawing/2014/main" id="{5BC45695-F936-BCE7-9606-05B5CFD2BAC1}"/>
              </a:ext>
            </a:extLst>
          </p:cNvPr>
          <p:cNvSpPr txBox="1"/>
          <p:nvPr/>
        </p:nvSpPr>
        <p:spPr>
          <a:xfrm>
            <a:off x="934065" y="2472798"/>
            <a:ext cx="10520516" cy="923330"/>
          </a:xfrm>
          <a:prstGeom prst="rect">
            <a:avLst/>
          </a:prstGeom>
          <a:noFill/>
        </p:spPr>
        <p:txBody>
          <a:bodyPr wrap="square" rtlCol="0">
            <a:spAutoFit/>
          </a:bodyPr>
          <a:lstStyle/>
          <a:p>
            <a:r>
              <a:rPr lang="en-IN" dirty="0"/>
              <a:t>Statistics analysis shows us that both semester has similar distribution, like having similar mean, standard deviation and percentiles</a:t>
            </a:r>
          </a:p>
          <a:p>
            <a:endParaRPr lang="en-IN" dirty="0"/>
          </a:p>
        </p:txBody>
      </p:sp>
    </p:spTree>
    <p:extLst>
      <p:ext uri="{BB962C8B-B14F-4D97-AF65-F5344CB8AC3E}">
        <p14:creationId xmlns:p14="http://schemas.microsoft.com/office/powerpoint/2010/main" val="235571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A86673-0D77-592F-29A6-74CB3ED6137C}"/>
              </a:ext>
            </a:extLst>
          </p:cNvPr>
          <p:cNvSpPr>
            <a:spLocks noGrp="1"/>
          </p:cNvSpPr>
          <p:nvPr>
            <p:ph type="title"/>
          </p:nvPr>
        </p:nvSpPr>
        <p:spPr/>
        <p:txBody>
          <a:bodyPr/>
          <a:lstStyle/>
          <a:p>
            <a:r>
              <a:rPr lang="en-IN" sz="2400" dirty="0"/>
              <a:t>Age of Starting programming is Normally Distributed</a:t>
            </a:r>
          </a:p>
        </p:txBody>
      </p:sp>
      <p:pic>
        <p:nvPicPr>
          <p:cNvPr id="9" name="Picture 8">
            <a:extLst>
              <a:ext uri="{FF2B5EF4-FFF2-40B4-BE49-F238E27FC236}">
                <a16:creationId xmlns:a16="http://schemas.microsoft.com/office/drawing/2014/main" id="{30CDAB85-60A2-63CD-5031-A0927A2BB81C}"/>
              </a:ext>
            </a:extLst>
          </p:cNvPr>
          <p:cNvPicPr>
            <a:picLocks noChangeAspect="1"/>
          </p:cNvPicPr>
          <p:nvPr/>
        </p:nvPicPr>
        <p:blipFill>
          <a:blip r:embed="rId2"/>
          <a:stretch>
            <a:fillRect/>
          </a:stretch>
        </p:blipFill>
        <p:spPr>
          <a:xfrm>
            <a:off x="1887792" y="2369574"/>
            <a:ext cx="7855975" cy="4385187"/>
          </a:xfrm>
          <a:prstGeom prst="rect">
            <a:avLst/>
          </a:prstGeom>
        </p:spPr>
      </p:pic>
    </p:spTree>
    <p:extLst>
      <p:ext uri="{BB962C8B-B14F-4D97-AF65-F5344CB8AC3E}">
        <p14:creationId xmlns:p14="http://schemas.microsoft.com/office/powerpoint/2010/main" val="326195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7057-884F-31F1-6825-4964C81A6787}"/>
              </a:ext>
            </a:extLst>
          </p:cNvPr>
          <p:cNvSpPr>
            <a:spLocks noGrp="1"/>
          </p:cNvSpPr>
          <p:nvPr>
            <p:ph type="title"/>
          </p:nvPr>
        </p:nvSpPr>
        <p:spPr>
          <a:xfrm>
            <a:off x="1154954" y="973668"/>
            <a:ext cx="9345898" cy="706964"/>
          </a:xfrm>
        </p:spPr>
        <p:txBody>
          <a:bodyPr/>
          <a:lstStyle/>
          <a:p>
            <a:r>
              <a:rPr lang="en-IN" dirty="0"/>
              <a:t>Students prefer to write notes more than typing them</a:t>
            </a:r>
          </a:p>
        </p:txBody>
      </p:sp>
      <p:pic>
        <p:nvPicPr>
          <p:cNvPr id="4" name="Picture 3">
            <a:extLst>
              <a:ext uri="{FF2B5EF4-FFF2-40B4-BE49-F238E27FC236}">
                <a16:creationId xmlns:a16="http://schemas.microsoft.com/office/drawing/2014/main" id="{A3C152E7-2BCA-FE2E-E679-BEC92B861D57}"/>
              </a:ext>
            </a:extLst>
          </p:cNvPr>
          <p:cNvPicPr>
            <a:picLocks noChangeAspect="1"/>
          </p:cNvPicPr>
          <p:nvPr/>
        </p:nvPicPr>
        <p:blipFill>
          <a:blip r:embed="rId2"/>
          <a:stretch>
            <a:fillRect/>
          </a:stretch>
        </p:blipFill>
        <p:spPr>
          <a:xfrm>
            <a:off x="714990" y="2251587"/>
            <a:ext cx="6534150" cy="4606413"/>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2DC6E605-58E9-38EE-FEA2-1968EE25890E}"/>
                  </a:ext>
                </a:extLst>
              </p14:cNvPr>
              <p14:cNvContentPartPr/>
              <p14:nvPr/>
            </p14:nvContentPartPr>
            <p14:xfrm>
              <a:off x="1514137" y="5789028"/>
              <a:ext cx="2498760" cy="799560"/>
            </p14:xfrm>
          </p:contentPart>
        </mc:Choice>
        <mc:Fallback>
          <p:pic>
            <p:nvPicPr>
              <p:cNvPr id="10" name="Ink 9">
                <a:extLst>
                  <a:ext uri="{FF2B5EF4-FFF2-40B4-BE49-F238E27FC236}">
                    <a16:creationId xmlns:a16="http://schemas.microsoft.com/office/drawing/2014/main" id="{2DC6E605-58E9-38EE-FEA2-1968EE25890E}"/>
                  </a:ext>
                </a:extLst>
              </p:cNvPr>
              <p:cNvPicPr/>
              <p:nvPr/>
            </p:nvPicPr>
            <p:blipFill>
              <a:blip r:embed="rId4"/>
              <a:stretch>
                <a:fillRect/>
              </a:stretch>
            </p:blipFill>
            <p:spPr>
              <a:xfrm>
                <a:off x="1496137" y="5771388"/>
                <a:ext cx="2534400" cy="835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38871F5C-24C8-4DD4-C834-C687954B7B86}"/>
                  </a:ext>
                </a:extLst>
              </p14:cNvPr>
              <p14:cNvContentPartPr/>
              <p14:nvPr/>
            </p14:nvContentPartPr>
            <p14:xfrm>
              <a:off x="4011097" y="3487908"/>
              <a:ext cx="4524120" cy="2608200"/>
            </p14:xfrm>
          </p:contentPart>
        </mc:Choice>
        <mc:Fallback>
          <p:pic>
            <p:nvPicPr>
              <p:cNvPr id="11" name="Ink 10">
                <a:extLst>
                  <a:ext uri="{FF2B5EF4-FFF2-40B4-BE49-F238E27FC236}">
                    <a16:creationId xmlns:a16="http://schemas.microsoft.com/office/drawing/2014/main" id="{38871F5C-24C8-4DD4-C834-C687954B7B86}"/>
                  </a:ext>
                </a:extLst>
              </p:cNvPr>
              <p:cNvPicPr/>
              <p:nvPr/>
            </p:nvPicPr>
            <p:blipFill>
              <a:blip r:embed="rId6"/>
              <a:stretch>
                <a:fillRect/>
              </a:stretch>
            </p:blipFill>
            <p:spPr>
              <a:xfrm>
                <a:off x="3993457" y="3470268"/>
                <a:ext cx="4559760" cy="2643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FD5EDC81-BFAE-A018-A317-CEA1989031D7}"/>
                  </a:ext>
                </a:extLst>
              </p14:cNvPr>
              <p14:cNvContentPartPr/>
              <p14:nvPr/>
            </p14:nvContentPartPr>
            <p14:xfrm>
              <a:off x="4186057" y="5819268"/>
              <a:ext cx="1341000" cy="810360"/>
            </p14:xfrm>
          </p:contentPart>
        </mc:Choice>
        <mc:Fallback>
          <p:pic>
            <p:nvPicPr>
              <p:cNvPr id="12" name="Ink 11">
                <a:extLst>
                  <a:ext uri="{FF2B5EF4-FFF2-40B4-BE49-F238E27FC236}">
                    <a16:creationId xmlns:a16="http://schemas.microsoft.com/office/drawing/2014/main" id="{FD5EDC81-BFAE-A018-A317-CEA1989031D7}"/>
                  </a:ext>
                </a:extLst>
              </p:cNvPr>
              <p:cNvPicPr/>
              <p:nvPr/>
            </p:nvPicPr>
            <p:blipFill>
              <a:blip r:embed="rId8"/>
              <a:stretch>
                <a:fillRect/>
              </a:stretch>
            </p:blipFill>
            <p:spPr>
              <a:xfrm>
                <a:off x="4168057" y="5801268"/>
                <a:ext cx="1376640" cy="84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F21FC792-B2F4-9BD0-DD28-C859344222BE}"/>
                  </a:ext>
                </a:extLst>
              </p14:cNvPr>
              <p14:cNvContentPartPr/>
              <p14:nvPr/>
            </p14:nvContentPartPr>
            <p14:xfrm>
              <a:off x="5466577" y="4797588"/>
              <a:ext cx="2258640" cy="1023480"/>
            </p14:xfrm>
          </p:contentPart>
        </mc:Choice>
        <mc:Fallback>
          <p:pic>
            <p:nvPicPr>
              <p:cNvPr id="13" name="Ink 12">
                <a:extLst>
                  <a:ext uri="{FF2B5EF4-FFF2-40B4-BE49-F238E27FC236}">
                    <a16:creationId xmlns:a16="http://schemas.microsoft.com/office/drawing/2014/main" id="{F21FC792-B2F4-9BD0-DD28-C859344222BE}"/>
                  </a:ext>
                </a:extLst>
              </p:cNvPr>
              <p:cNvPicPr/>
              <p:nvPr/>
            </p:nvPicPr>
            <p:blipFill>
              <a:blip r:embed="rId10"/>
              <a:stretch>
                <a:fillRect/>
              </a:stretch>
            </p:blipFill>
            <p:spPr>
              <a:xfrm>
                <a:off x="5448577" y="4779588"/>
                <a:ext cx="2294280" cy="1059120"/>
              </a:xfrm>
              <a:prstGeom prst="rect">
                <a:avLst/>
              </a:prstGeom>
            </p:spPr>
          </p:pic>
        </mc:Fallback>
      </mc:AlternateContent>
      <p:sp>
        <p:nvSpPr>
          <p:cNvPr id="14" name="TextBox 13">
            <a:extLst>
              <a:ext uri="{FF2B5EF4-FFF2-40B4-BE49-F238E27FC236}">
                <a16:creationId xmlns:a16="http://schemas.microsoft.com/office/drawing/2014/main" id="{7823BA88-C618-26DF-1BD6-32A381011884}"/>
              </a:ext>
            </a:extLst>
          </p:cNvPr>
          <p:cNvSpPr txBox="1"/>
          <p:nvPr/>
        </p:nvSpPr>
        <p:spPr>
          <a:xfrm>
            <a:off x="8701548" y="3146323"/>
            <a:ext cx="3303639" cy="646331"/>
          </a:xfrm>
          <a:prstGeom prst="rect">
            <a:avLst/>
          </a:prstGeom>
          <a:noFill/>
        </p:spPr>
        <p:txBody>
          <a:bodyPr wrap="square" rtlCol="0">
            <a:spAutoFit/>
          </a:bodyPr>
          <a:lstStyle/>
          <a:p>
            <a:r>
              <a:rPr lang="en-IN" dirty="0"/>
              <a:t>Students that prefer handwritten notes </a:t>
            </a:r>
          </a:p>
        </p:txBody>
      </p:sp>
      <p:sp>
        <p:nvSpPr>
          <p:cNvPr id="16" name="TextBox 15">
            <a:extLst>
              <a:ext uri="{FF2B5EF4-FFF2-40B4-BE49-F238E27FC236}">
                <a16:creationId xmlns:a16="http://schemas.microsoft.com/office/drawing/2014/main" id="{78EE5F94-EF7D-D9E3-86F9-2314D6477006}"/>
              </a:ext>
            </a:extLst>
          </p:cNvPr>
          <p:cNvSpPr txBox="1"/>
          <p:nvPr/>
        </p:nvSpPr>
        <p:spPr>
          <a:xfrm>
            <a:off x="8072284" y="4797588"/>
            <a:ext cx="2792361" cy="646331"/>
          </a:xfrm>
          <a:prstGeom prst="rect">
            <a:avLst/>
          </a:prstGeom>
          <a:noFill/>
        </p:spPr>
        <p:txBody>
          <a:bodyPr wrap="square" rtlCol="0">
            <a:spAutoFit/>
          </a:bodyPr>
          <a:lstStyle/>
          <a:p>
            <a:r>
              <a:rPr lang="en-IN" dirty="0"/>
              <a:t>Students Prefer to type notes</a:t>
            </a:r>
          </a:p>
        </p:txBody>
      </p:sp>
    </p:spTree>
    <p:extLst>
      <p:ext uri="{BB962C8B-B14F-4D97-AF65-F5344CB8AC3E}">
        <p14:creationId xmlns:p14="http://schemas.microsoft.com/office/powerpoint/2010/main" val="144770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4D3425-5C90-0255-4B8C-64D262567BA1}"/>
              </a:ext>
            </a:extLst>
          </p:cNvPr>
          <p:cNvPicPr>
            <a:picLocks noChangeAspect="1"/>
          </p:cNvPicPr>
          <p:nvPr/>
        </p:nvPicPr>
        <p:blipFill>
          <a:blip r:embed="rId2"/>
          <a:stretch>
            <a:fillRect/>
          </a:stretch>
        </p:blipFill>
        <p:spPr>
          <a:xfrm>
            <a:off x="0" y="0"/>
            <a:ext cx="7716243" cy="6858000"/>
          </a:xfrm>
          <a:prstGeom prst="rect">
            <a:avLst/>
          </a:prstGeom>
        </p:spPr>
      </p:pic>
      <p:sp>
        <p:nvSpPr>
          <p:cNvPr id="6" name="Oval 5">
            <a:extLst>
              <a:ext uri="{FF2B5EF4-FFF2-40B4-BE49-F238E27FC236}">
                <a16:creationId xmlns:a16="http://schemas.microsoft.com/office/drawing/2014/main" id="{E2A032E3-63FC-EEBE-D46A-0131FEE8E5E5}"/>
              </a:ext>
            </a:extLst>
          </p:cNvPr>
          <p:cNvSpPr/>
          <p:nvPr/>
        </p:nvSpPr>
        <p:spPr>
          <a:xfrm>
            <a:off x="5597640" y="952560"/>
            <a:ext cx="540000" cy="540000"/>
          </a:xfrm>
          <a:prstGeom prst="ellipse">
            <a:avLst/>
          </a:prstGeom>
          <a:solidFill>
            <a:srgbClr val="66CC00">
              <a:alpha val="5000"/>
            </a:srgbClr>
          </a:solidFill>
          <a:ln w="36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66CC00"/>
              </a:solidFill>
            </a:endParaRPr>
          </a:p>
        </p:txBody>
      </p:sp>
      <p:sp>
        <p:nvSpPr>
          <p:cNvPr id="9" name="Oval 8">
            <a:extLst>
              <a:ext uri="{FF2B5EF4-FFF2-40B4-BE49-F238E27FC236}">
                <a16:creationId xmlns:a16="http://schemas.microsoft.com/office/drawing/2014/main" id="{DCB4B556-66A7-99B5-46C8-94D22ADD3CD5}"/>
              </a:ext>
            </a:extLst>
          </p:cNvPr>
          <p:cNvSpPr/>
          <p:nvPr/>
        </p:nvSpPr>
        <p:spPr>
          <a:xfrm>
            <a:off x="4719484" y="1754640"/>
            <a:ext cx="607796" cy="540000"/>
          </a:xfrm>
          <a:prstGeom prst="ellipse">
            <a:avLst/>
          </a:prstGeom>
          <a:solidFill>
            <a:srgbClr val="66CC00">
              <a:alpha val="5000"/>
            </a:srgbClr>
          </a:solidFill>
          <a:ln w="36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66CC00"/>
              </a:solidFill>
            </a:endParaRP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ADAB21BD-4F26-4424-2401-3AC86B6B4820}"/>
                  </a:ext>
                </a:extLst>
              </p14:cNvPr>
              <p14:cNvContentPartPr/>
              <p14:nvPr/>
            </p14:nvContentPartPr>
            <p14:xfrm>
              <a:off x="6194137" y="1315668"/>
              <a:ext cx="2719800" cy="221400"/>
            </p14:xfrm>
          </p:contentPart>
        </mc:Choice>
        <mc:Fallback>
          <p:pic>
            <p:nvPicPr>
              <p:cNvPr id="10" name="Ink 9">
                <a:extLst>
                  <a:ext uri="{FF2B5EF4-FFF2-40B4-BE49-F238E27FC236}">
                    <a16:creationId xmlns:a16="http://schemas.microsoft.com/office/drawing/2014/main" id="{ADAB21BD-4F26-4424-2401-3AC86B6B4820}"/>
                  </a:ext>
                </a:extLst>
              </p:cNvPr>
              <p:cNvPicPr/>
              <p:nvPr/>
            </p:nvPicPr>
            <p:blipFill>
              <a:blip r:embed="rId4"/>
              <a:stretch>
                <a:fillRect/>
              </a:stretch>
            </p:blipFill>
            <p:spPr>
              <a:xfrm>
                <a:off x="6188017" y="1309548"/>
                <a:ext cx="27320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1483E6C0-31A1-1FE2-8AEC-B117004E58CB}"/>
                  </a:ext>
                </a:extLst>
              </p14:cNvPr>
              <p14:cNvContentPartPr/>
              <p14:nvPr/>
            </p14:nvContentPartPr>
            <p14:xfrm>
              <a:off x="5358217" y="1708788"/>
              <a:ext cx="3253680" cy="365760"/>
            </p14:xfrm>
          </p:contentPart>
        </mc:Choice>
        <mc:Fallback>
          <p:pic>
            <p:nvPicPr>
              <p:cNvPr id="11" name="Ink 10">
                <a:extLst>
                  <a:ext uri="{FF2B5EF4-FFF2-40B4-BE49-F238E27FC236}">
                    <a16:creationId xmlns:a16="http://schemas.microsoft.com/office/drawing/2014/main" id="{1483E6C0-31A1-1FE2-8AEC-B117004E58CB}"/>
                  </a:ext>
                </a:extLst>
              </p:cNvPr>
              <p:cNvPicPr/>
              <p:nvPr/>
            </p:nvPicPr>
            <p:blipFill>
              <a:blip r:embed="rId6"/>
              <a:stretch>
                <a:fillRect/>
              </a:stretch>
            </p:blipFill>
            <p:spPr>
              <a:xfrm>
                <a:off x="5352097" y="1702668"/>
                <a:ext cx="3265920" cy="378000"/>
              </a:xfrm>
              <a:prstGeom prst="rect">
                <a:avLst/>
              </a:prstGeom>
            </p:spPr>
          </p:pic>
        </mc:Fallback>
      </mc:AlternateContent>
      <p:sp>
        <p:nvSpPr>
          <p:cNvPr id="12" name="TextBox 11">
            <a:extLst>
              <a:ext uri="{FF2B5EF4-FFF2-40B4-BE49-F238E27FC236}">
                <a16:creationId xmlns:a16="http://schemas.microsoft.com/office/drawing/2014/main" id="{E8D1D2B7-A6E9-FE31-F870-5D8A97E19046}"/>
              </a:ext>
            </a:extLst>
          </p:cNvPr>
          <p:cNvSpPr txBox="1"/>
          <p:nvPr/>
        </p:nvSpPr>
        <p:spPr>
          <a:xfrm>
            <a:off x="8913937" y="1632155"/>
            <a:ext cx="3253680" cy="2308324"/>
          </a:xfrm>
          <a:prstGeom prst="rect">
            <a:avLst/>
          </a:prstGeom>
          <a:noFill/>
        </p:spPr>
        <p:txBody>
          <a:bodyPr wrap="square" rtlCol="0">
            <a:spAutoFit/>
          </a:bodyPr>
          <a:lstStyle/>
          <a:p>
            <a:r>
              <a:rPr lang="en-IN" dirty="0"/>
              <a:t>This is a correlation matrix </a:t>
            </a:r>
          </a:p>
          <a:p>
            <a:r>
              <a:rPr lang="en-IN" dirty="0"/>
              <a:t>There is a high negative correlation between Screentime and Hours of sleep that means sleep is getting compromised in students having high screentime</a:t>
            </a:r>
          </a:p>
        </p:txBody>
      </p:sp>
    </p:spTree>
    <p:extLst>
      <p:ext uri="{BB962C8B-B14F-4D97-AF65-F5344CB8AC3E}">
        <p14:creationId xmlns:p14="http://schemas.microsoft.com/office/powerpoint/2010/main" val="390956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961919-61A6-7F9D-AB4E-23120D0F5542}"/>
              </a:ext>
            </a:extLst>
          </p:cNvPr>
          <p:cNvPicPr>
            <a:picLocks noChangeAspect="1"/>
          </p:cNvPicPr>
          <p:nvPr/>
        </p:nvPicPr>
        <p:blipFill>
          <a:blip r:embed="rId2"/>
          <a:stretch>
            <a:fillRect/>
          </a:stretch>
        </p:blipFill>
        <p:spPr>
          <a:xfrm>
            <a:off x="0" y="0"/>
            <a:ext cx="7716243" cy="6858000"/>
          </a:xfrm>
          <a:prstGeom prst="rect">
            <a:avLst/>
          </a:prstGeom>
        </p:spPr>
      </p:pic>
      <p:sp>
        <p:nvSpPr>
          <p:cNvPr id="4" name="Oval 3">
            <a:extLst>
              <a:ext uri="{FF2B5EF4-FFF2-40B4-BE49-F238E27FC236}">
                <a16:creationId xmlns:a16="http://schemas.microsoft.com/office/drawing/2014/main" id="{F9143CEF-3C51-BD3F-476B-28518ABEC531}"/>
              </a:ext>
            </a:extLst>
          </p:cNvPr>
          <p:cNvSpPr/>
          <p:nvPr/>
        </p:nvSpPr>
        <p:spPr>
          <a:xfrm>
            <a:off x="6491160" y="2233080"/>
            <a:ext cx="540000" cy="540000"/>
          </a:xfrm>
          <a:prstGeom prst="ellipse">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6" name="Oval 5">
            <a:extLst>
              <a:ext uri="{FF2B5EF4-FFF2-40B4-BE49-F238E27FC236}">
                <a16:creationId xmlns:a16="http://schemas.microsoft.com/office/drawing/2014/main" id="{01362EE2-0710-9473-ABE8-1F1F77325671}"/>
              </a:ext>
            </a:extLst>
          </p:cNvPr>
          <p:cNvSpPr/>
          <p:nvPr/>
        </p:nvSpPr>
        <p:spPr>
          <a:xfrm>
            <a:off x="6004440" y="2643120"/>
            <a:ext cx="540000" cy="360000"/>
          </a:xfrm>
          <a:prstGeom prst="ellipse">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19EF585F-92B3-38F7-3FEA-7CB28F05091A}"/>
                  </a:ext>
                </a:extLst>
              </p14:cNvPr>
              <p14:cNvContentPartPr/>
              <p14:nvPr/>
            </p14:nvContentPartPr>
            <p14:xfrm>
              <a:off x="8426137" y="2320428"/>
              <a:ext cx="360" cy="360"/>
            </p14:xfrm>
          </p:contentPart>
        </mc:Choice>
        <mc:Fallback>
          <p:pic>
            <p:nvPicPr>
              <p:cNvPr id="7" name="Ink 6">
                <a:extLst>
                  <a:ext uri="{FF2B5EF4-FFF2-40B4-BE49-F238E27FC236}">
                    <a16:creationId xmlns:a16="http://schemas.microsoft.com/office/drawing/2014/main" id="{19EF585F-92B3-38F7-3FEA-7CB28F05091A}"/>
                  </a:ext>
                </a:extLst>
              </p:cNvPr>
              <p:cNvPicPr/>
              <p:nvPr/>
            </p:nvPicPr>
            <p:blipFill>
              <a:blip r:embed="rId4"/>
              <a:stretch>
                <a:fillRect/>
              </a:stretch>
            </p:blipFill>
            <p:spPr>
              <a:xfrm>
                <a:off x="8420017" y="231430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4E46C27C-C154-648D-86FD-47236C6B8C73}"/>
                  </a:ext>
                </a:extLst>
              </p14:cNvPr>
              <p14:cNvContentPartPr/>
              <p14:nvPr/>
            </p14:nvContentPartPr>
            <p14:xfrm>
              <a:off x="7039777" y="2191188"/>
              <a:ext cx="1671120" cy="189720"/>
            </p14:xfrm>
          </p:contentPart>
        </mc:Choice>
        <mc:Fallback>
          <p:pic>
            <p:nvPicPr>
              <p:cNvPr id="15" name="Ink 14">
                <a:extLst>
                  <a:ext uri="{FF2B5EF4-FFF2-40B4-BE49-F238E27FC236}">
                    <a16:creationId xmlns:a16="http://schemas.microsoft.com/office/drawing/2014/main" id="{4E46C27C-C154-648D-86FD-47236C6B8C73}"/>
                  </a:ext>
                </a:extLst>
              </p:cNvPr>
              <p:cNvPicPr/>
              <p:nvPr/>
            </p:nvPicPr>
            <p:blipFill>
              <a:blip r:embed="rId6"/>
              <a:stretch>
                <a:fillRect/>
              </a:stretch>
            </p:blipFill>
            <p:spPr>
              <a:xfrm>
                <a:off x="7033657" y="2185068"/>
                <a:ext cx="1683360" cy="201960"/>
              </a:xfrm>
              <a:prstGeom prst="rect">
                <a:avLst/>
              </a:prstGeom>
            </p:spPr>
          </p:pic>
        </mc:Fallback>
      </mc:AlternateContent>
      <p:cxnSp>
        <p:nvCxnSpPr>
          <p:cNvPr id="17" name="Straight Arrow Connector 16">
            <a:extLst>
              <a:ext uri="{FF2B5EF4-FFF2-40B4-BE49-F238E27FC236}">
                <a16:creationId xmlns:a16="http://schemas.microsoft.com/office/drawing/2014/main" id="{9502B26B-5E5C-4D2A-42BE-4CD012DA1A89}"/>
              </a:ext>
            </a:extLst>
          </p:cNvPr>
          <p:cNvCxnSpPr/>
          <p:nvPr/>
        </p:nvCxnSpPr>
        <p:spPr>
          <a:xfrm rot="-866382">
            <a:off x="6525837" y="2708640"/>
            <a:ext cx="1980000" cy="0"/>
          </a:xfrm>
          <a:prstGeom prst="straightConnector1">
            <a:avLst/>
          </a:prstGeom>
          <a:solidFill>
            <a:srgbClr val="E71224">
              <a:alpha val="5000"/>
            </a:srgbClr>
          </a:solidFill>
          <a:ln w="12600">
            <a:solidFill>
              <a:srgbClr val="E7122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C4ADEA17-9C47-DBAC-0F64-7DEA3E4845B6}"/>
                  </a:ext>
                </a:extLst>
              </p14:cNvPr>
              <p14:cNvContentPartPr/>
              <p14:nvPr/>
            </p14:nvContentPartPr>
            <p14:xfrm>
              <a:off x="11297137" y="2123508"/>
              <a:ext cx="360" cy="360"/>
            </p14:xfrm>
          </p:contentPart>
        </mc:Choice>
        <mc:Fallback>
          <p:pic>
            <p:nvPicPr>
              <p:cNvPr id="18" name="Ink 17">
                <a:extLst>
                  <a:ext uri="{FF2B5EF4-FFF2-40B4-BE49-F238E27FC236}">
                    <a16:creationId xmlns:a16="http://schemas.microsoft.com/office/drawing/2014/main" id="{C4ADEA17-9C47-DBAC-0F64-7DEA3E4845B6}"/>
                  </a:ext>
                </a:extLst>
              </p:cNvPr>
              <p:cNvPicPr/>
              <p:nvPr/>
            </p:nvPicPr>
            <p:blipFill>
              <a:blip r:embed="rId4"/>
              <a:stretch>
                <a:fillRect/>
              </a:stretch>
            </p:blipFill>
            <p:spPr>
              <a:xfrm>
                <a:off x="11291017" y="2117388"/>
                <a:ext cx="12600" cy="12600"/>
              </a:xfrm>
              <a:prstGeom prst="rect">
                <a:avLst/>
              </a:prstGeom>
            </p:spPr>
          </p:pic>
        </mc:Fallback>
      </mc:AlternateContent>
      <p:sp>
        <p:nvSpPr>
          <p:cNvPr id="19" name="TextBox 18">
            <a:extLst>
              <a:ext uri="{FF2B5EF4-FFF2-40B4-BE49-F238E27FC236}">
                <a16:creationId xmlns:a16="http://schemas.microsoft.com/office/drawing/2014/main" id="{91BBFE34-F8BD-E6F7-0699-460A02A74CBC}"/>
              </a:ext>
            </a:extLst>
          </p:cNvPr>
          <p:cNvSpPr txBox="1"/>
          <p:nvPr/>
        </p:nvSpPr>
        <p:spPr>
          <a:xfrm>
            <a:off x="8710897" y="1809135"/>
            <a:ext cx="3382780" cy="2031325"/>
          </a:xfrm>
          <a:prstGeom prst="rect">
            <a:avLst/>
          </a:prstGeom>
          <a:noFill/>
        </p:spPr>
        <p:txBody>
          <a:bodyPr wrap="square" rtlCol="0">
            <a:spAutoFit/>
          </a:bodyPr>
          <a:lstStyle/>
          <a:p>
            <a:r>
              <a:rPr lang="en-IN" dirty="0"/>
              <a:t>This Correlation matrix tells us that students will score same score they scored in the semester before this as there is high correlation between GPA last semester and GPA last to last semester</a:t>
            </a:r>
          </a:p>
        </p:txBody>
      </p:sp>
    </p:spTree>
    <p:extLst>
      <p:ext uri="{BB962C8B-B14F-4D97-AF65-F5344CB8AC3E}">
        <p14:creationId xmlns:p14="http://schemas.microsoft.com/office/powerpoint/2010/main" val="49787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3EF54-4C4F-E21F-C3DB-CABCA42B40A3}"/>
              </a:ext>
            </a:extLst>
          </p:cNvPr>
          <p:cNvPicPr>
            <a:picLocks noChangeAspect="1"/>
          </p:cNvPicPr>
          <p:nvPr/>
        </p:nvPicPr>
        <p:blipFill>
          <a:blip r:embed="rId2"/>
          <a:stretch>
            <a:fillRect/>
          </a:stretch>
        </p:blipFill>
        <p:spPr>
          <a:xfrm>
            <a:off x="914400" y="1641987"/>
            <a:ext cx="5098197" cy="2566219"/>
          </a:xfrm>
          <a:prstGeom prst="rect">
            <a:avLst/>
          </a:prstGeom>
        </p:spPr>
      </p:pic>
      <p:sp>
        <p:nvSpPr>
          <p:cNvPr id="5" name="Oval 4">
            <a:extLst>
              <a:ext uri="{FF2B5EF4-FFF2-40B4-BE49-F238E27FC236}">
                <a16:creationId xmlns:a16="http://schemas.microsoft.com/office/drawing/2014/main" id="{60873D81-5A42-4A88-5675-0D154C9C415C}"/>
              </a:ext>
            </a:extLst>
          </p:cNvPr>
          <p:cNvSpPr/>
          <p:nvPr/>
        </p:nvSpPr>
        <p:spPr>
          <a:xfrm>
            <a:off x="5399280" y="2682000"/>
            <a:ext cx="540000" cy="540000"/>
          </a:xfrm>
          <a:prstGeom prst="ellipse">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140E61A-3497-29FF-F2DC-7FC4A3C58CF5}"/>
                  </a:ext>
                </a:extLst>
              </p14:cNvPr>
              <p14:cNvContentPartPr/>
              <p14:nvPr/>
            </p14:nvContentPartPr>
            <p14:xfrm>
              <a:off x="7069297" y="2880588"/>
              <a:ext cx="360" cy="360"/>
            </p14:xfrm>
          </p:contentPart>
        </mc:Choice>
        <mc:Fallback>
          <p:pic>
            <p:nvPicPr>
              <p:cNvPr id="6" name="Ink 5">
                <a:extLst>
                  <a:ext uri="{FF2B5EF4-FFF2-40B4-BE49-F238E27FC236}">
                    <a16:creationId xmlns:a16="http://schemas.microsoft.com/office/drawing/2014/main" id="{B140E61A-3497-29FF-F2DC-7FC4A3C58CF5}"/>
                  </a:ext>
                </a:extLst>
              </p:cNvPr>
              <p:cNvPicPr/>
              <p:nvPr/>
            </p:nvPicPr>
            <p:blipFill>
              <a:blip r:embed="rId4"/>
              <a:stretch>
                <a:fillRect/>
              </a:stretch>
            </p:blipFill>
            <p:spPr>
              <a:xfrm>
                <a:off x="7063177" y="2874468"/>
                <a:ext cx="12600" cy="12600"/>
              </a:xfrm>
              <a:prstGeom prst="rect">
                <a:avLst/>
              </a:prstGeom>
            </p:spPr>
          </p:pic>
        </mc:Fallback>
      </mc:AlternateContent>
      <p:cxnSp>
        <p:nvCxnSpPr>
          <p:cNvPr id="8" name="Straight Connector 7">
            <a:extLst>
              <a:ext uri="{FF2B5EF4-FFF2-40B4-BE49-F238E27FC236}">
                <a16:creationId xmlns:a16="http://schemas.microsoft.com/office/drawing/2014/main" id="{E944D05C-81B0-12C1-8483-1424986B4775}"/>
              </a:ext>
            </a:extLst>
          </p:cNvPr>
          <p:cNvCxnSpPr/>
          <p:nvPr/>
        </p:nvCxnSpPr>
        <p:spPr>
          <a:xfrm>
            <a:off x="6213960" y="2938680"/>
            <a:ext cx="1800000" cy="0"/>
          </a:xfrm>
          <a:prstGeom prst="line">
            <a:avLst/>
          </a:prstGeom>
          <a:solidFill>
            <a:srgbClr val="E71224">
              <a:alpha val="5000"/>
            </a:srgbClr>
          </a:solidFill>
          <a:ln w="12600">
            <a:solidFill>
              <a:srgbClr val="E7122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F94AD289-4681-DCB3-EEC0-5F35C716F8B4}"/>
                  </a:ext>
                </a:extLst>
              </p14:cNvPr>
              <p14:cNvContentPartPr/>
              <p14:nvPr/>
            </p14:nvContentPartPr>
            <p14:xfrm>
              <a:off x="12063937" y="2723268"/>
              <a:ext cx="360" cy="360"/>
            </p14:xfrm>
          </p:contentPart>
        </mc:Choice>
        <mc:Fallback>
          <p:pic>
            <p:nvPicPr>
              <p:cNvPr id="9" name="Ink 8">
                <a:extLst>
                  <a:ext uri="{FF2B5EF4-FFF2-40B4-BE49-F238E27FC236}">
                    <a16:creationId xmlns:a16="http://schemas.microsoft.com/office/drawing/2014/main" id="{F94AD289-4681-DCB3-EEC0-5F35C716F8B4}"/>
                  </a:ext>
                </a:extLst>
              </p:cNvPr>
              <p:cNvPicPr/>
              <p:nvPr/>
            </p:nvPicPr>
            <p:blipFill>
              <a:blip r:embed="rId4"/>
              <a:stretch>
                <a:fillRect/>
              </a:stretch>
            </p:blipFill>
            <p:spPr>
              <a:xfrm>
                <a:off x="12057817" y="2717148"/>
                <a:ext cx="12600" cy="12600"/>
              </a:xfrm>
              <a:prstGeom prst="rect">
                <a:avLst/>
              </a:prstGeom>
            </p:spPr>
          </p:pic>
        </mc:Fallback>
      </mc:AlternateContent>
      <p:sp>
        <p:nvSpPr>
          <p:cNvPr id="10" name="TextBox 9">
            <a:extLst>
              <a:ext uri="{FF2B5EF4-FFF2-40B4-BE49-F238E27FC236}">
                <a16:creationId xmlns:a16="http://schemas.microsoft.com/office/drawing/2014/main" id="{88759212-854D-67FE-3097-F46E9D9249A4}"/>
              </a:ext>
            </a:extLst>
          </p:cNvPr>
          <p:cNvSpPr txBox="1"/>
          <p:nvPr/>
        </p:nvSpPr>
        <p:spPr>
          <a:xfrm>
            <a:off x="8416413" y="2300748"/>
            <a:ext cx="3573847" cy="1200329"/>
          </a:xfrm>
          <a:prstGeom prst="rect">
            <a:avLst/>
          </a:prstGeom>
          <a:noFill/>
        </p:spPr>
        <p:txBody>
          <a:bodyPr wrap="square" rtlCol="0">
            <a:spAutoFit/>
          </a:bodyPr>
          <a:lstStyle/>
          <a:p>
            <a:r>
              <a:rPr lang="en-IN" dirty="0"/>
              <a:t>Students who have attended Private School at some point of time don’t study together frequently</a:t>
            </a:r>
          </a:p>
        </p:txBody>
      </p:sp>
    </p:spTree>
    <p:extLst>
      <p:ext uri="{BB962C8B-B14F-4D97-AF65-F5344CB8AC3E}">
        <p14:creationId xmlns:p14="http://schemas.microsoft.com/office/powerpoint/2010/main" val="1996461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86</TotalTime>
  <Words>233</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GPA Data Analysis</vt:lpstr>
      <vt:lpstr>PowerPoint Presentation</vt:lpstr>
      <vt:lpstr>PowerPoint Presentation</vt:lpstr>
      <vt:lpstr>Both Semester were equally challanging</vt:lpstr>
      <vt:lpstr>Age of Starting programming is Normally Distributed</vt:lpstr>
      <vt:lpstr>Students prefer to write notes more than typing them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 solanke</dc:creator>
  <cp:lastModifiedBy>shyam solanke</cp:lastModifiedBy>
  <cp:revision>1</cp:revision>
  <dcterms:created xsi:type="dcterms:W3CDTF">2024-12-06T00:48:51Z</dcterms:created>
  <dcterms:modified xsi:type="dcterms:W3CDTF">2024-12-06T02:15:10Z</dcterms:modified>
</cp:coreProperties>
</file>