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6" r:id="rId10"/>
    <p:sldId id="267"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F25D66-53EC-4AFC-8837-7D8F7D4181C8}" v="26" dt="2024-11-26T23:09:59.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yam solanke" userId="89101de70032942c" providerId="LiveId" clId="{66F25D66-53EC-4AFC-8837-7D8F7D4181C8}"/>
    <pc:docChg chg="undo custSel addSld modSld">
      <pc:chgData name="shyam solanke" userId="89101de70032942c" providerId="LiveId" clId="{66F25D66-53EC-4AFC-8837-7D8F7D4181C8}" dt="2024-11-26T23:10:11.468" v="135" actId="20577"/>
      <pc:docMkLst>
        <pc:docMk/>
      </pc:docMkLst>
      <pc:sldChg chg="addSp delSp modSp mod">
        <pc:chgData name="shyam solanke" userId="89101de70032942c" providerId="LiveId" clId="{66F25D66-53EC-4AFC-8837-7D8F7D4181C8}" dt="2024-11-26T23:02:47.328" v="70" actId="14100"/>
        <pc:sldMkLst>
          <pc:docMk/>
          <pc:sldMk cId="1269638525" sldId="259"/>
        </pc:sldMkLst>
        <pc:spChg chg="add del mod">
          <ac:chgData name="shyam solanke" userId="89101de70032942c" providerId="LiveId" clId="{66F25D66-53EC-4AFC-8837-7D8F7D4181C8}" dt="2024-11-26T23:02:16.518" v="60" actId="478"/>
          <ac:spMkLst>
            <pc:docMk/>
            <pc:sldMk cId="1269638525" sldId="259"/>
            <ac:spMk id="20" creationId="{18DC99DA-2F8F-9880-D720-F4C736D7B1EF}"/>
          </ac:spMkLst>
        </pc:spChg>
        <pc:picChg chg="del">
          <ac:chgData name="shyam solanke" userId="89101de70032942c" providerId="LiveId" clId="{66F25D66-53EC-4AFC-8837-7D8F7D4181C8}" dt="2024-11-26T23:01:50.629" v="59" actId="478"/>
          <ac:picMkLst>
            <pc:docMk/>
            <pc:sldMk cId="1269638525" sldId="259"/>
            <ac:picMk id="5" creationId="{8BCBF7E0-8E63-10C5-07B2-B0DB1D1B9A11}"/>
          </ac:picMkLst>
        </pc:picChg>
        <pc:picChg chg="add mod">
          <ac:chgData name="shyam solanke" userId="89101de70032942c" providerId="LiveId" clId="{66F25D66-53EC-4AFC-8837-7D8F7D4181C8}" dt="2024-11-26T23:02:47.328" v="70" actId="14100"/>
          <ac:picMkLst>
            <pc:docMk/>
            <pc:sldMk cId="1269638525" sldId="259"/>
            <ac:picMk id="22" creationId="{3EB43A34-80F0-F37A-A76F-51A86CD4EA15}"/>
          </ac:picMkLst>
        </pc:picChg>
        <pc:inkChg chg="del">
          <ac:chgData name="shyam solanke" userId="89101de70032942c" providerId="LiveId" clId="{66F25D66-53EC-4AFC-8837-7D8F7D4181C8}" dt="2024-11-26T23:02:30.206" v="64" actId="478"/>
          <ac:inkMkLst>
            <pc:docMk/>
            <pc:sldMk cId="1269638525" sldId="259"/>
            <ac:inkMk id="6" creationId="{61CE3711-120F-0DE7-F852-6B5F1FE358AD}"/>
          </ac:inkMkLst>
        </pc:inkChg>
        <pc:inkChg chg="del mod">
          <ac:chgData name="shyam solanke" userId="89101de70032942c" providerId="LiveId" clId="{66F25D66-53EC-4AFC-8837-7D8F7D4181C8}" dt="2024-11-26T23:02:33.584" v="65" actId="478"/>
          <ac:inkMkLst>
            <pc:docMk/>
            <pc:sldMk cId="1269638525" sldId="259"/>
            <ac:inkMk id="7" creationId="{15859E49-F086-225E-6392-415C3FE8A1FF}"/>
          </ac:inkMkLst>
        </pc:inkChg>
        <pc:inkChg chg="del">
          <ac:chgData name="shyam solanke" userId="89101de70032942c" providerId="LiveId" clId="{66F25D66-53EC-4AFC-8837-7D8F7D4181C8}" dt="2024-11-26T23:02:30.206" v="64" actId="478"/>
          <ac:inkMkLst>
            <pc:docMk/>
            <pc:sldMk cId="1269638525" sldId="259"/>
            <ac:inkMk id="8" creationId="{CC8D9468-69DC-6C2D-BA29-5DB351F8D490}"/>
          </ac:inkMkLst>
        </pc:inkChg>
        <pc:inkChg chg="del">
          <ac:chgData name="shyam solanke" userId="89101de70032942c" providerId="LiveId" clId="{66F25D66-53EC-4AFC-8837-7D8F7D4181C8}" dt="2024-11-26T23:02:30.206" v="64" actId="478"/>
          <ac:inkMkLst>
            <pc:docMk/>
            <pc:sldMk cId="1269638525" sldId="259"/>
            <ac:inkMk id="9" creationId="{B1944FD1-B0CD-664E-C205-23EB40437AC3}"/>
          </ac:inkMkLst>
        </pc:inkChg>
        <pc:inkChg chg="del">
          <ac:chgData name="shyam solanke" userId="89101de70032942c" providerId="LiveId" clId="{66F25D66-53EC-4AFC-8837-7D8F7D4181C8}" dt="2024-11-26T23:02:30.206" v="64" actId="478"/>
          <ac:inkMkLst>
            <pc:docMk/>
            <pc:sldMk cId="1269638525" sldId="259"/>
            <ac:inkMk id="10" creationId="{324D9180-BD18-5C4C-4BE1-B6A284D6FE0C}"/>
          </ac:inkMkLst>
        </pc:inkChg>
        <pc:inkChg chg="del mod">
          <ac:chgData name="shyam solanke" userId="89101de70032942c" providerId="LiveId" clId="{66F25D66-53EC-4AFC-8837-7D8F7D4181C8}" dt="2024-11-26T23:02:30.206" v="64" actId="478"/>
          <ac:inkMkLst>
            <pc:docMk/>
            <pc:sldMk cId="1269638525" sldId="259"/>
            <ac:inkMk id="11" creationId="{0C5859C3-8555-C604-3D72-C23D48F21213}"/>
          </ac:inkMkLst>
        </pc:inkChg>
        <pc:inkChg chg="del">
          <ac:chgData name="shyam solanke" userId="89101de70032942c" providerId="LiveId" clId="{66F25D66-53EC-4AFC-8837-7D8F7D4181C8}" dt="2024-11-26T23:02:33.584" v="65" actId="478"/>
          <ac:inkMkLst>
            <pc:docMk/>
            <pc:sldMk cId="1269638525" sldId="259"/>
            <ac:inkMk id="12" creationId="{2AE0F567-9529-B456-7DCE-013D526934A7}"/>
          </ac:inkMkLst>
        </pc:inkChg>
        <pc:inkChg chg="del">
          <ac:chgData name="shyam solanke" userId="89101de70032942c" providerId="LiveId" clId="{66F25D66-53EC-4AFC-8837-7D8F7D4181C8}" dt="2024-11-26T23:02:30.206" v="64" actId="478"/>
          <ac:inkMkLst>
            <pc:docMk/>
            <pc:sldMk cId="1269638525" sldId="259"/>
            <ac:inkMk id="13" creationId="{0C4DC7EC-0A80-EC10-9B97-C52966997165}"/>
          </ac:inkMkLst>
        </pc:inkChg>
        <pc:inkChg chg="del">
          <ac:chgData name="shyam solanke" userId="89101de70032942c" providerId="LiveId" clId="{66F25D66-53EC-4AFC-8837-7D8F7D4181C8}" dt="2024-11-26T23:02:30.206" v="64" actId="478"/>
          <ac:inkMkLst>
            <pc:docMk/>
            <pc:sldMk cId="1269638525" sldId="259"/>
            <ac:inkMk id="14" creationId="{3AB92E6C-C1FD-D1FD-B742-5EBFFEFCA4F5}"/>
          </ac:inkMkLst>
        </pc:inkChg>
        <pc:inkChg chg="del">
          <ac:chgData name="shyam solanke" userId="89101de70032942c" providerId="LiveId" clId="{66F25D66-53EC-4AFC-8837-7D8F7D4181C8}" dt="2024-11-26T23:02:30.206" v="64" actId="478"/>
          <ac:inkMkLst>
            <pc:docMk/>
            <pc:sldMk cId="1269638525" sldId="259"/>
            <ac:inkMk id="15" creationId="{0CBE693F-0968-7E36-A474-728864D51373}"/>
          </ac:inkMkLst>
        </pc:inkChg>
        <pc:inkChg chg="del">
          <ac:chgData name="shyam solanke" userId="89101de70032942c" providerId="LiveId" clId="{66F25D66-53EC-4AFC-8837-7D8F7D4181C8}" dt="2024-11-26T23:02:30.206" v="64" actId="478"/>
          <ac:inkMkLst>
            <pc:docMk/>
            <pc:sldMk cId="1269638525" sldId="259"/>
            <ac:inkMk id="16" creationId="{11783C92-86F4-91DE-520B-964871BE09CF}"/>
          </ac:inkMkLst>
        </pc:inkChg>
        <pc:inkChg chg="del">
          <ac:chgData name="shyam solanke" userId="89101de70032942c" providerId="LiveId" clId="{66F25D66-53EC-4AFC-8837-7D8F7D4181C8}" dt="2024-11-26T23:02:30.206" v="64" actId="478"/>
          <ac:inkMkLst>
            <pc:docMk/>
            <pc:sldMk cId="1269638525" sldId="259"/>
            <ac:inkMk id="17" creationId="{72CABCF8-2B30-E0C3-4404-0B0248462B1E}"/>
          </ac:inkMkLst>
        </pc:inkChg>
        <pc:inkChg chg="del">
          <ac:chgData name="shyam solanke" userId="89101de70032942c" providerId="LiveId" clId="{66F25D66-53EC-4AFC-8837-7D8F7D4181C8}" dt="2024-11-26T23:02:30.206" v="64" actId="478"/>
          <ac:inkMkLst>
            <pc:docMk/>
            <pc:sldMk cId="1269638525" sldId="259"/>
            <ac:inkMk id="18" creationId="{0E4C4BF7-9946-43F4-E7D5-91F854B4AA01}"/>
          </ac:inkMkLst>
        </pc:inkChg>
      </pc:sldChg>
      <pc:sldChg chg="delSp modSp new mod">
        <pc:chgData name="shyam solanke" userId="89101de70032942c" providerId="LiveId" clId="{66F25D66-53EC-4AFC-8837-7D8F7D4181C8}" dt="2024-11-26T22:35:53.701" v="13" actId="478"/>
        <pc:sldMkLst>
          <pc:docMk/>
          <pc:sldMk cId="2664378735" sldId="262"/>
        </pc:sldMkLst>
        <pc:spChg chg="mod">
          <ac:chgData name="shyam solanke" userId="89101de70032942c" providerId="LiveId" clId="{66F25D66-53EC-4AFC-8837-7D8F7D4181C8}" dt="2024-11-26T22:35:38.601" v="8" actId="1076"/>
          <ac:spMkLst>
            <pc:docMk/>
            <pc:sldMk cId="2664378735" sldId="262"/>
            <ac:spMk id="2" creationId="{E4FC113C-380E-8661-4538-9A7174BF0404}"/>
          </ac:spMkLst>
        </pc:spChg>
        <pc:spChg chg="del mod">
          <ac:chgData name="shyam solanke" userId="89101de70032942c" providerId="LiveId" clId="{66F25D66-53EC-4AFC-8837-7D8F7D4181C8}" dt="2024-11-26T22:35:53.701" v="13" actId="478"/>
          <ac:spMkLst>
            <pc:docMk/>
            <pc:sldMk cId="2664378735" sldId="262"/>
            <ac:spMk id="3" creationId="{DEDFF8CA-8634-7A28-E563-1A6518ED80C5}"/>
          </ac:spMkLst>
        </pc:spChg>
      </pc:sldChg>
      <pc:sldChg chg="addSp delSp modSp new mod modAnim">
        <pc:chgData name="shyam solanke" userId="89101de70032942c" providerId="LiveId" clId="{66F25D66-53EC-4AFC-8837-7D8F7D4181C8}" dt="2024-11-26T23:05:54.374" v="91" actId="14100"/>
        <pc:sldMkLst>
          <pc:docMk/>
          <pc:sldMk cId="1309958597" sldId="263"/>
        </pc:sldMkLst>
        <pc:spChg chg="mod">
          <ac:chgData name="shyam solanke" userId="89101de70032942c" providerId="LiveId" clId="{66F25D66-53EC-4AFC-8837-7D8F7D4181C8}" dt="2024-11-26T23:05:54.374" v="91" actId="14100"/>
          <ac:spMkLst>
            <pc:docMk/>
            <pc:sldMk cId="1309958597" sldId="263"/>
            <ac:spMk id="2" creationId="{595DB6C7-B02C-38E1-C842-9CE1AA1E671A}"/>
          </ac:spMkLst>
        </pc:spChg>
        <pc:spChg chg="del">
          <ac:chgData name="shyam solanke" userId="89101de70032942c" providerId="LiveId" clId="{66F25D66-53EC-4AFC-8837-7D8F7D4181C8}" dt="2024-11-26T22:47:53.554" v="20" actId="931"/>
          <ac:spMkLst>
            <pc:docMk/>
            <pc:sldMk cId="1309958597" sldId="263"/>
            <ac:spMk id="3" creationId="{BE40DE7B-AAB9-1958-B1A7-2049F7BD2171}"/>
          </ac:spMkLst>
        </pc:spChg>
        <pc:spChg chg="add del mod">
          <ac:chgData name="shyam solanke" userId="89101de70032942c" providerId="LiveId" clId="{66F25D66-53EC-4AFC-8837-7D8F7D4181C8}" dt="2024-11-26T22:48:09.030" v="26" actId="931"/>
          <ac:spMkLst>
            <pc:docMk/>
            <pc:sldMk cId="1309958597" sldId="263"/>
            <ac:spMk id="11" creationId="{0D8E1848-8D0E-BD28-30EC-9445207BD45A}"/>
          </ac:spMkLst>
        </pc:spChg>
        <pc:picChg chg="add del mod">
          <ac:chgData name="shyam solanke" userId="89101de70032942c" providerId="LiveId" clId="{66F25D66-53EC-4AFC-8837-7D8F7D4181C8}" dt="2024-11-26T22:48:03.058" v="25" actId="478"/>
          <ac:picMkLst>
            <pc:docMk/>
            <pc:sldMk cId="1309958597" sldId="263"/>
            <ac:picMk id="5" creationId="{7E30B7D7-B9F0-4449-8F70-73C0AF528A42}"/>
          </ac:picMkLst>
        </pc:picChg>
        <pc:picChg chg="add del mod">
          <ac:chgData name="shyam solanke" userId="89101de70032942c" providerId="LiveId" clId="{66F25D66-53EC-4AFC-8837-7D8F7D4181C8}" dt="2024-11-26T22:48:03.058" v="25" actId="478"/>
          <ac:picMkLst>
            <pc:docMk/>
            <pc:sldMk cId="1309958597" sldId="263"/>
            <ac:picMk id="7" creationId="{B2257442-C06D-9C2F-BA30-51239AF125D4}"/>
          </ac:picMkLst>
        </pc:picChg>
        <pc:picChg chg="add del mod">
          <ac:chgData name="shyam solanke" userId="89101de70032942c" providerId="LiveId" clId="{66F25D66-53EC-4AFC-8837-7D8F7D4181C8}" dt="2024-11-26T22:48:03.058" v="25" actId="478"/>
          <ac:picMkLst>
            <pc:docMk/>
            <pc:sldMk cId="1309958597" sldId="263"/>
            <ac:picMk id="9" creationId="{B49B63C8-5CF9-73A4-0746-83894172279E}"/>
          </ac:picMkLst>
        </pc:picChg>
        <pc:picChg chg="add mod modCrop">
          <ac:chgData name="shyam solanke" userId="89101de70032942c" providerId="LiveId" clId="{66F25D66-53EC-4AFC-8837-7D8F7D4181C8}" dt="2024-11-26T22:51:34.546" v="53" actId="1076"/>
          <ac:picMkLst>
            <pc:docMk/>
            <pc:sldMk cId="1309958597" sldId="263"/>
            <ac:picMk id="13" creationId="{8FAE51C5-23B5-AD3A-8716-4FFEA943D43A}"/>
          </ac:picMkLst>
        </pc:picChg>
        <pc:picChg chg="add mod ord">
          <ac:chgData name="shyam solanke" userId="89101de70032942c" providerId="LiveId" clId="{66F25D66-53EC-4AFC-8837-7D8F7D4181C8}" dt="2024-11-26T22:51:31.019" v="52" actId="1076"/>
          <ac:picMkLst>
            <pc:docMk/>
            <pc:sldMk cId="1309958597" sldId="263"/>
            <ac:picMk id="15" creationId="{9268979B-23FC-0E6F-54F4-1030808A9581}"/>
          </ac:picMkLst>
        </pc:picChg>
        <pc:picChg chg="add mod modCrop">
          <ac:chgData name="shyam solanke" userId="89101de70032942c" providerId="LiveId" clId="{66F25D66-53EC-4AFC-8837-7D8F7D4181C8}" dt="2024-11-26T22:51:24.506" v="50" actId="14100"/>
          <ac:picMkLst>
            <pc:docMk/>
            <pc:sldMk cId="1309958597" sldId="263"/>
            <ac:picMk id="17" creationId="{00C2CC33-4F62-1307-0880-2D466A640928}"/>
          </ac:picMkLst>
        </pc:picChg>
      </pc:sldChg>
      <pc:sldChg chg="addSp delSp modSp new mod">
        <pc:chgData name="shyam solanke" userId="89101de70032942c" providerId="LiveId" clId="{66F25D66-53EC-4AFC-8837-7D8F7D4181C8}" dt="2024-11-26T23:07:04.743" v="97" actId="14100"/>
        <pc:sldMkLst>
          <pc:docMk/>
          <pc:sldMk cId="3894731650" sldId="264"/>
        </pc:sldMkLst>
        <pc:spChg chg="mod">
          <ac:chgData name="shyam solanke" userId="89101de70032942c" providerId="LiveId" clId="{66F25D66-53EC-4AFC-8837-7D8F7D4181C8}" dt="2024-11-26T23:06:45.569" v="93"/>
          <ac:spMkLst>
            <pc:docMk/>
            <pc:sldMk cId="3894731650" sldId="264"/>
            <ac:spMk id="2" creationId="{1FF327BE-F86D-7755-4E5E-BCDC1C6F6729}"/>
          </ac:spMkLst>
        </pc:spChg>
        <pc:spChg chg="del">
          <ac:chgData name="shyam solanke" userId="89101de70032942c" providerId="LiveId" clId="{66F25D66-53EC-4AFC-8837-7D8F7D4181C8}" dt="2024-11-26T23:06:54.461" v="94" actId="931"/>
          <ac:spMkLst>
            <pc:docMk/>
            <pc:sldMk cId="3894731650" sldId="264"/>
            <ac:spMk id="3" creationId="{D95ECEE8-B39C-F36F-449F-8CAFAB6B93EA}"/>
          </ac:spMkLst>
        </pc:spChg>
        <pc:picChg chg="add mod">
          <ac:chgData name="shyam solanke" userId="89101de70032942c" providerId="LiveId" clId="{66F25D66-53EC-4AFC-8837-7D8F7D4181C8}" dt="2024-11-26T23:07:04.743" v="97" actId="14100"/>
          <ac:picMkLst>
            <pc:docMk/>
            <pc:sldMk cId="3894731650" sldId="264"/>
            <ac:picMk id="5" creationId="{BE287CC6-5EE6-0620-B25D-2BF9DEDEC343}"/>
          </ac:picMkLst>
        </pc:picChg>
      </pc:sldChg>
      <pc:sldChg chg="addSp delSp modSp new mod">
        <pc:chgData name="shyam solanke" userId="89101de70032942c" providerId="LiveId" clId="{66F25D66-53EC-4AFC-8837-7D8F7D4181C8}" dt="2024-11-26T23:07:59.304" v="103" actId="14100"/>
        <pc:sldMkLst>
          <pc:docMk/>
          <pc:sldMk cId="2425857101" sldId="265"/>
        </pc:sldMkLst>
        <pc:spChg chg="mod">
          <ac:chgData name="shyam solanke" userId="89101de70032942c" providerId="LiveId" clId="{66F25D66-53EC-4AFC-8837-7D8F7D4181C8}" dt="2024-11-26T23:07:40.073" v="99"/>
          <ac:spMkLst>
            <pc:docMk/>
            <pc:sldMk cId="2425857101" sldId="265"/>
            <ac:spMk id="2" creationId="{CD8D516E-02F4-B6A2-0D06-6352F4A7179E}"/>
          </ac:spMkLst>
        </pc:spChg>
        <pc:spChg chg="del">
          <ac:chgData name="shyam solanke" userId="89101de70032942c" providerId="LiveId" clId="{66F25D66-53EC-4AFC-8837-7D8F7D4181C8}" dt="2024-11-26T23:07:48.144" v="100" actId="931"/>
          <ac:spMkLst>
            <pc:docMk/>
            <pc:sldMk cId="2425857101" sldId="265"/>
            <ac:spMk id="3" creationId="{224D7933-75F5-5D8A-F7AE-39B2986CFF2E}"/>
          </ac:spMkLst>
        </pc:spChg>
        <pc:picChg chg="add mod">
          <ac:chgData name="shyam solanke" userId="89101de70032942c" providerId="LiveId" clId="{66F25D66-53EC-4AFC-8837-7D8F7D4181C8}" dt="2024-11-26T23:07:59.304" v="103" actId="14100"/>
          <ac:picMkLst>
            <pc:docMk/>
            <pc:sldMk cId="2425857101" sldId="265"/>
            <ac:picMk id="5" creationId="{C4BCFA6E-42C8-E800-A1F4-F922B5458C7E}"/>
          </ac:picMkLst>
        </pc:picChg>
      </pc:sldChg>
      <pc:sldChg chg="addSp delSp modSp new mod">
        <pc:chgData name="shyam solanke" userId="89101de70032942c" providerId="LiveId" clId="{66F25D66-53EC-4AFC-8837-7D8F7D4181C8}" dt="2024-11-26T23:09:23.984" v="120" actId="1076"/>
        <pc:sldMkLst>
          <pc:docMk/>
          <pc:sldMk cId="2004171467" sldId="266"/>
        </pc:sldMkLst>
        <pc:spChg chg="mod">
          <ac:chgData name="shyam solanke" userId="89101de70032942c" providerId="LiveId" clId="{66F25D66-53EC-4AFC-8837-7D8F7D4181C8}" dt="2024-11-26T23:09:23.984" v="120" actId="1076"/>
          <ac:spMkLst>
            <pc:docMk/>
            <pc:sldMk cId="2004171467" sldId="266"/>
            <ac:spMk id="2" creationId="{1572BFFB-03A4-3BF2-F8D4-BAE686181672}"/>
          </ac:spMkLst>
        </pc:spChg>
        <pc:spChg chg="del">
          <ac:chgData name="shyam solanke" userId="89101de70032942c" providerId="LiveId" clId="{66F25D66-53EC-4AFC-8837-7D8F7D4181C8}" dt="2024-11-26T23:08:45.097" v="106" actId="931"/>
          <ac:spMkLst>
            <pc:docMk/>
            <pc:sldMk cId="2004171467" sldId="266"/>
            <ac:spMk id="3" creationId="{7DC7597A-00BF-FD69-A656-1ED32083DC0B}"/>
          </ac:spMkLst>
        </pc:spChg>
        <pc:picChg chg="add mod">
          <ac:chgData name="shyam solanke" userId="89101de70032942c" providerId="LiveId" clId="{66F25D66-53EC-4AFC-8837-7D8F7D4181C8}" dt="2024-11-26T23:09:16.159" v="119" actId="14100"/>
          <ac:picMkLst>
            <pc:docMk/>
            <pc:sldMk cId="2004171467" sldId="266"/>
            <ac:picMk id="5" creationId="{90C2C496-57B7-06BE-A704-C4250E30B6F7}"/>
          </ac:picMkLst>
        </pc:picChg>
      </pc:sldChg>
      <pc:sldChg chg="addSp delSp modSp new mod">
        <pc:chgData name="shyam solanke" userId="89101de70032942c" providerId="LiveId" clId="{66F25D66-53EC-4AFC-8837-7D8F7D4181C8}" dt="2024-11-26T23:10:11.468" v="135" actId="20577"/>
        <pc:sldMkLst>
          <pc:docMk/>
          <pc:sldMk cId="3459295150" sldId="267"/>
        </pc:sldMkLst>
        <pc:spChg chg="mod">
          <ac:chgData name="shyam solanke" userId="89101de70032942c" providerId="LiveId" clId="{66F25D66-53EC-4AFC-8837-7D8F7D4181C8}" dt="2024-11-26T23:10:11.468" v="135" actId="20577"/>
          <ac:spMkLst>
            <pc:docMk/>
            <pc:sldMk cId="3459295150" sldId="267"/>
            <ac:spMk id="2" creationId="{70830FC3-BE1C-04DF-8CB7-BAA1444A812E}"/>
          </ac:spMkLst>
        </pc:spChg>
        <pc:spChg chg="del">
          <ac:chgData name="shyam solanke" userId="89101de70032942c" providerId="LiveId" clId="{66F25D66-53EC-4AFC-8837-7D8F7D4181C8}" dt="2024-11-26T23:09:59.849" v="129" actId="931"/>
          <ac:spMkLst>
            <pc:docMk/>
            <pc:sldMk cId="3459295150" sldId="267"/>
            <ac:spMk id="3" creationId="{249196C8-3D31-FC71-439E-5996A91A3EDD}"/>
          </ac:spMkLst>
        </pc:spChg>
        <pc:picChg chg="add mod">
          <ac:chgData name="shyam solanke" userId="89101de70032942c" providerId="LiveId" clId="{66F25D66-53EC-4AFC-8837-7D8F7D4181C8}" dt="2024-11-26T23:10:07.856" v="133" actId="14100"/>
          <ac:picMkLst>
            <pc:docMk/>
            <pc:sldMk cId="3459295150" sldId="267"/>
            <ac:picMk id="5" creationId="{770B837E-AF8B-2680-9AF7-5EE3686E621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1EC1F1-A66B-4838-885A-C6ECF0A2533D}"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1C1CB-35DB-49E8-961C-DCB828A9B16F}" type="slidenum">
              <a:rPr lang="en-IN" smtClean="0"/>
              <a:t>‹#›</a:t>
            </a:fld>
            <a:endParaRPr lang="en-IN"/>
          </a:p>
        </p:txBody>
      </p:sp>
    </p:spTree>
    <p:extLst>
      <p:ext uri="{BB962C8B-B14F-4D97-AF65-F5344CB8AC3E}">
        <p14:creationId xmlns:p14="http://schemas.microsoft.com/office/powerpoint/2010/main" val="309040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EC1F1-A66B-4838-885A-C6ECF0A2533D}"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1C1CB-35DB-49E8-961C-DCB828A9B16F}" type="slidenum">
              <a:rPr lang="en-IN" smtClean="0"/>
              <a:t>‹#›</a:t>
            </a:fld>
            <a:endParaRPr lang="en-IN"/>
          </a:p>
        </p:txBody>
      </p:sp>
    </p:spTree>
    <p:extLst>
      <p:ext uri="{BB962C8B-B14F-4D97-AF65-F5344CB8AC3E}">
        <p14:creationId xmlns:p14="http://schemas.microsoft.com/office/powerpoint/2010/main" val="884514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EC1F1-A66B-4838-885A-C6ECF0A2533D}"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1C1CB-35DB-49E8-961C-DCB828A9B16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44622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EC1F1-A66B-4838-885A-C6ECF0A2533D}"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1C1CB-35DB-49E8-961C-DCB828A9B16F}" type="slidenum">
              <a:rPr lang="en-IN" smtClean="0"/>
              <a:t>‹#›</a:t>
            </a:fld>
            <a:endParaRPr lang="en-IN"/>
          </a:p>
        </p:txBody>
      </p:sp>
    </p:spTree>
    <p:extLst>
      <p:ext uri="{BB962C8B-B14F-4D97-AF65-F5344CB8AC3E}">
        <p14:creationId xmlns:p14="http://schemas.microsoft.com/office/powerpoint/2010/main" val="115064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EC1F1-A66B-4838-885A-C6ECF0A2533D}"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1C1CB-35DB-49E8-961C-DCB828A9B16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1926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EC1F1-A66B-4838-885A-C6ECF0A2533D}"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1C1CB-35DB-49E8-961C-DCB828A9B16F}" type="slidenum">
              <a:rPr lang="en-IN" smtClean="0"/>
              <a:t>‹#›</a:t>
            </a:fld>
            <a:endParaRPr lang="en-IN"/>
          </a:p>
        </p:txBody>
      </p:sp>
    </p:spTree>
    <p:extLst>
      <p:ext uri="{BB962C8B-B14F-4D97-AF65-F5344CB8AC3E}">
        <p14:creationId xmlns:p14="http://schemas.microsoft.com/office/powerpoint/2010/main" val="1741077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1EC1F1-A66B-4838-885A-C6ECF0A2533D}"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1C1CB-35DB-49E8-961C-DCB828A9B16F}" type="slidenum">
              <a:rPr lang="en-IN" smtClean="0"/>
              <a:t>‹#›</a:t>
            </a:fld>
            <a:endParaRPr lang="en-IN"/>
          </a:p>
        </p:txBody>
      </p:sp>
    </p:spTree>
    <p:extLst>
      <p:ext uri="{BB962C8B-B14F-4D97-AF65-F5344CB8AC3E}">
        <p14:creationId xmlns:p14="http://schemas.microsoft.com/office/powerpoint/2010/main" val="234133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1EC1F1-A66B-4838-885A-C6ECF0A2533D}"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1C1CB-35DB-49E8-961C-DCB828A9B16F}" type="slidenum">
              <a:rPr lang="en-IN" smtClean="0"/>
              <a:t>‹#›</a:t>
            </a:fld>
            <a:endParaRPr lang="en-IN"/>
          </a:p>
        </p:txBody>
      </p:sp>
    </p:spTree>
    <p:extLst>
      <p:ext uri="{BB962C8B-B14F-4D97-AF65-F5344CB8AC3E}">
        <p14:creationId xmlns:p14="http://schemas.microsoft.com/office/powerpoint/2010/main" val="180108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1EC1F1-A66B-4838-885A-C6ECF0A2533D}"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1C1CB-35DB-49E8-961C-DCB828A9B16F}" type="slidenum">
              <a:rPr lang="en-IN" smtClean="0"/>
              <a:t>‹#›</a:t>
            </a:fld>
            <a:endParaRPr lang="en-IN"/>
          </a:p>
        </p:txBody>
      </p:sp>
    </p:spTree>
    <p:extLst>
      <p:ext uri="{BB962C8B-B14F-4D97-AF65-F5344CB8AC3E}">
        <p14:creationId xmlns:p14="http://schemas.microsoft.com/office/powerpoint/2010/main" val="174189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EC1F1-A66B-4838-885A-C6ECF0A2533D}"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1C1CB-35DB-49E8-961C-DCB828A9B16F}" type="slidenum">
              <a:rPr lang="en-IN" smtClean="0"/>
              <a:t>‹#›</a:t>
            </a:fld>
            <a:endParaRPr lang="en-IN"/>
          </a:p>
        </p:txBody>
      </p:sp>
    </p:spTree>
    <p:extLst>
      <p:ext uri="{BB962C8B-B14F-4D97-AF65-F5344CB8AC3E}">
        <p14:creationId xmlns:p14="http://schemas.microsoft.com/office/powerpoint/2010/main" val="3571687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1EC1F1-A66B-4838-885A-C6ECF0A2533D}"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1C1CB-35DB-49E8-961C-DCB828A9B16F}" type="slidenum">
              <a:rPr lang="en-IN" smtClean="0"/>
              <a:t>‹#›</a:t>
            </a:fld>
            <a:endParaRPr lang="en-IN"/>
          </a:p>
        </p:txBody>
      </p:sp>
    </p:spTree>
    <p:extLst>
      <p:ext uri="{BB962C8B-B14F-4D97-AF65-F5344CB8AC3E}">
        <p14:creationId xmlns:p14="http://schemas.microsoft.com/office/powerpoint/2010/main" val="3288983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1EC1F1-A66B-4838-885A-C6ECF0A2533D}" type="datetimeFigureOut">
              <a:rPr lang="en-IN" smtClean="0"/>
              <a:t>26-11-2024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91C1CB-35DB-49E8-961C-DCB828A9B16F}" type="slidenum">
              <a:rPr lang="en-IN" smtClean="0"/>
              <a:t>‹#›</a:t>
            </a:fld>
            <a:endParaRPr lang="en-IN"/>
          </a:p>
        </p:txBody>
      </p:sp>
    </p:spTree>
    <p:extLst>
      <p:ext uri="{BB962C8B-B14F-4D97-AF65-F5344CB8AC3E}">
        <p14:creationId xmlns:p14="http://schemas.microsoft.com/office/powerpoint/2010/main" val="189387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1EC1F1-A66B-4838-885A-C6ECF0A2533D}" type="datetimeFigureOut">
              <a:rPr lang="en-IN" smtClean="0"/>
              <a:t>26-11-2024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91C1CB-35DB-49E8-961C-DCB828A9B16F}" type="slidenum">
              <a:rPr lang="en-IN" smtClean="0"/>
              <a:t>‹#›</a:t>
            </a:fld>
            <a:endParaRPr lang="en-IN"/>
          </a:p>
        </p:txBody>
      </p:sp>
    </p:spTree>
    <p:extLst>
      <p:ext uri="{BB962C8B-B14F-4D97-AF65-F5344CB8AC3E}">
        <p14:creationId xmlns:p14="http://schemas.microsoft.com/office/powerpoint/2010/main" val="129872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1EC1F1-A66B-4838-885A-C6ECF0A2533D}" type="datetimeFigureOut">
              <a:rPr lang="en-IN" smtClean="0"/>
              <a:t>26-11-2024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91C1CB-35DB-49E8-961C-DCB828A9B16F}" type="slidenum">
              <a:rPr lang="en-IN" smtClean="0"/>
              <a:t>‹#›</a:t>
            </a:fld>
            <a:endParaRPr lang="en-IN"/>
          </a:p>
        </p:txBody>
      </p:sp>
    </p:spTree>
    <p:extLst>
      <p:ext uri="{BB962C8B-B14F-4D97-AF65-F5344CB8AC3E}">
        <p14:creationId xmlns:p14="http://schemas.microsoft.com/office/powerpoint/2010/main" val="362482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1EC1F1-A66B-4838-885A-C6ECF0A2533D}"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1C1CB-35DB-49E8-961C-DCB828A9B16F}" type="slidenum">
              <a:rPr lang="en-IN" smtClean="0"/>
              <a:t>‹#›</a:t>
            </a:fld>
            <a:endParaRPr lang="en-IN"/>
          </a:p>
        </p:txBody>
      </p:sp>
    </p:spTree>
    <p:extLst>
      <p:ext uri="{BB962C8B-B14F-4D97-AF65-F5344CB8AC3E}">
        <p14:creationId xmlns:p14="http://schemas.microsoft.com/office/powerpoint/2010/main" val="110502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1EC1F1-A66B-4838-885A-C6ECF0A2533D}"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1C1CB-35DB-49E8-961C-DCB828A9B16F}" type="slidenum">
              <a:rPr lang="en-IN" smtClean="0"/>
              <a:t>‹#›</a:t>
            </a:fld>
            <a:endParaRPr lang="en-IN"/>
          </a:p>
        </p:txBody>
      </p:sp>
    </p:spTree>
    <p:extLst>
      <p:ext uri="{BB962C8B-B14F-4D97-AF65-F5344CB8AC3E}">
        <p14:creationId xmlns:p14="http://schemas.microsoft.com/office/powerpoint/2010/main" val="376821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1EC1F1-A66B-4838-885A-C6ECF0A2533D}" type="datetimeFigureOut">
              <a:rPr lang="en-IN" smtClean="0"/>
              <a:t>26-11-2024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91C1CB-35DB-49E8-961C-DCB828A9B16F}" type="slidenum">
              <a:rPr lang="en-IN" smtClean="0"/>
              <a:t>‹#›</a:t>
            </a:fld>
            <a:endParaRPr lang="en-IN"/>
          </a:p>
        </p:txBody>
      </p:sp>
    </p:spTree>
    <p:extLst>
      <p:ext uri="{BB962C8B-B14F-4D97-AF65-F5344CB8AC3E}">
        <p14:creationId xmlns:p14="http://schemas.microsoft.com/office/powerpoint/2010/main" val="2294080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34EB-5595-758D-B0B2-BA62B0C551BE}"/>
              </a:ext>
            </a:extLst>
          </p:cNvPr>
          <p:cNvSpPr>
            <a:spLocks noGrp="1"/>
          </p:cNvSpPr>
          <p:nvPr>
            <p:ph type="ctrTitle"/>
          </p:nvPr>
        </p:nvSpPr>
        <p:spPr>
          <a:xfrm>
            <a:off x="2113935" y="875070"/>
            <a:ext cx="6855268" cy="855353"/>
          </a:xfrm>
        </p:spPr>
        <p:txBody>
          <a:bodyPr/>
          <a:lstStyle/>
          <a:p>
            <a:r>
              <a:rPr lang="en-IN" dirty="0"/>
              <a:t>Data Analysis Report </a:t>
            </a:r>
          </a:p>
        </p:txBody>
      </p:sp>
      <p:sp>
        <p:nvSpPr>
          <p:cNvPr id="3" name="Subtitle 2">
            <a:extLst>
              <a:ext uri="{FF2B5EF4-FFF2-40B4-BE49-F238E27FC236}">
                <a16:creationId xmlns:a16="http://schemas.microsoft.com/office/drawing/2014/main" id="{D5555B0A-4B5C-8A90-B94F-DBE9A1A17915}"/>
              </a:ext>
            </a:extLst>
          </p:cNvPr>
          <p:cNvSpPr>
            <a:spLocks noGrp="1"/>
          </p:cNvSpPr>
          <p:nvPr>
            <p:ph type="subTitle" idx="1"/>
          </p:nvPr>
        </p:nvSpPr>
        <p:spPr>
          <a:xfrm>
            <a:off x="1507067" y="4050833"/>
            <a:ext cx="7766936" cy="2074664"/>
          </a:xfrm>
        </p:spPr>
        <p:txBody>
          <a:bodyPr>
            <a:normAutofit/>
          </a:bodyPr>
          <a:lstStyle/>
          <a:p>
            <a:pPr algn="l"/>
            <a:r>
              <a:rPr lang="en-US" b="1" dirty="0">
                <a:solidFill>
                  <a:srgbClr val="222222"/>
                </a:solidFill>
                <a:latin typeface="Arial" panose="020B0604020202020204" pitchFamily="34" charset="0"/>
              </a:rPr>
              <a:t>Praneet </a:t>
            </a:r>
            <a:r>
              <a:rPr lang="en-US" b="1" dirty="0" err="1">
                <a:solidFill>
                  <a:srgbClr val="222222"/>
                </a:solidFill>
                <a:latin typeface="Arial" panose="020B0604020202020204" pitchFamily="34" charset="0"/>
              </a:rPr>
              <a:t>Peshkar</a:t>
            </a:r>
            <a:r>
              <a:rPr lang="en-US" b="1" dirty="0">
                <a:solidFill>
                  <a:srgbClr val="222222"/>
                </a:solidFill>
                <a:latin typeface="Arial" panose="020B0604020202020204" pitchFamily="34" charset="0"/>
              </a:rPr>
              <a:t> – (UID – 121004284)</a:t>
            </a:r>
          </a:p>
          <a:p>
            <a:pPr algn="l"/>
            <a:r>
              <a:rPr lang="en-US" b="1" dirty="0">
                <a:solidFill>
                  <a:srgbClr val="222222"/>
                </a:solidFill>
                <a:latin typeface="Arial" panose="020B0604020202020204" pitchFamily="34" charset="0"/>
              </a:rPr>
              <a:t>Satyam Rai – (UID – </a:t>
            </a:r>
            <a:r>
              <a:rPr lang="en-IN" b="1" dirty="0">
                <a:solidFill>
                  <a:srgbClr val="222222"/>
                </a:solidFill>
                <a:latin typeface="Arial" panose="020B0604020202020204" pitchFamily="34" charset="0"/>
              </a:rPr>
              <a:t>121298461)</a:t>
            </a:r>
          </a:p>
          <a:p>
            <a:pPr algn="l"/>
            <a:r>
              <a:rPr lang="en-IN" b="1" dirty="0">
                <a:solidFill>
                  <a:srgbClr val="222222"/>
                </a:solidFill>
                <a:latin typeface="Arial" panose="020B0604020202020204" pitchFamily="34" charset="0"/>
              </a:rPr>
              <a:t>Shyam Solanke  (UID – 121127761)</a:t>
            </a:r>
          </a:p>
          <a:p>
            <a:pPr algn="l"/>
            <a:endParaRPr lang="en-IN" dirty="0"/>
          </a:p>
        </p:txBody>
      </p:sp>
      <p:sp>
        <p:nvSpPr>
          <p:cNvPr id="4" name="TextBox 3">
            <a:extLst>
              <a:ext uri="{FF2B5EF4-FFF2-40B4-BE49-F238E27FC236}">
                <a16:creationId xmlns:a16="http://schemas.microsoft.com/office/drawing/2014/main" id="{7AEDD542-F5BF-B120-B259-C1B931C6DCDB}"/>
              </a:ext>
            </a:extLst>
          </p:cNvPr>
          <p:cNvSpPr txBox="1"/>
          <p:nvPr/>
        </p:nvSpPr>
        <p:spPr>
          <a:xfrm>
            <a:off x="1966452" y="1887794"/>
            <a:ext cx="7148051" cy="984885"/>
          </a:xfrm>
          <a:prstGeom prst="rect">
            <a:avLst/>
          </a:prstGeom>
          <a:noFill/>
        </p:spPr>
        <p:txBody>
          <a:bodyPr wrap="square" rtlCol="0">
            <a:spAutoFit/>
          </a:bodyPr>
          <a:lstStyle/>
          <a:p>
            <a:r>
              <a:rPr lang="en-US" sz="2000" b="1" i="0" dirty="0">
                <a:solidFill>
                  <a:srgbClr val="222222"/>
                </a:solidFill>
                <a:effectLst/>
                <a:latin typeface="Arial" panose="020B0604020202020204" pitchFamily="34" charset="0"/>
              </a:rPr>
              <a:t>Predicting Driver Fault in Traffic Collisions Using Machine Learning</a:t>
            </a:r>
          </a:p>
          <a:p>
            <a:endParaRPr lang="en-IN" dirty="0"/>
          </a:p>
        </p:txBody>
      </p:sp>
    </p:spTree>
    <p:extLst>
      <p:ext uri="{BB962C8B-B14F-4D97-AF65-F5344CB8AC3E}">
        <p14:creationId xmlns:p14="http://schemas.microsoft.com/office/powerpoint/2010/main" val="1488017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0FC3-BE1C-04DF-8CB7-BAA1444A812E}"/>
              </a:ext>
            </a:extLst>
          </p:cNvPr>
          <p:cNvSpPr>
            <a:spLocks noGrp="1"/>
          </p:cNvSpPr>
          <p:nvPr>
            <p:ph type="title"/>
          </p:nvPr>
        </p:nvSpPr>
        <p:spPr>
          <a:xfrm>
            <a:off x="677334" y="1032388"/>
            <a:ext cx="8596668" cy="589935"/>
          </a:xfrm>
        </p:spPr>
        <p:txBody>
          <a:bodyPr/>
          <a:lstStyle/>
          <a:p>
            <a:r>
              <a:rPr lang="en-US" sz="1800" b="0" i="0" u="none" strike="noStrike" dirty="0">
                <a:solidFill>
                  <a:srgbClr val="000000"/>
                </a:solidFill>
                <a:effectLst/>
                <a:latin typeface="Times New Roman" panose="02020603050405020304" pitchFamily="18" charset="0"/>
              </a:rPr>
              <a:t>In 83% cases where driver did not have a valid driver’s license, driver was held responsible</a:t>
            </a:r>
            <a:endParaRPr lang="en-IN" dirty="0"/>
          </a:p>
        </p:txBody>
      </p:sp>
      <p:pic>
        <p:nvPicPr>
          <p:cNvPr id="5" name="Content Placeholder 4">
            <a:extLst>
              <a:ext uri="{FF2B5EF4-FFF2-40B4-BE49-F238E27FC236}">
                <a16:creationId xmlns:a16="http://schemas.microsoft.com/office/drawing/2014/main" id="{770B837E-AF8B-2680-9AF7-5EE3686E62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9871" y="1710814"/>
            <a:ext cx="7934631" cy="4798142"/>
          </a:xfrm>
        </p:spPr>
      </p:pic>
    </p:spTree>
    <p:extLst>
      <p:ext uri="{BB962C8B-B14F-4D97-AF65-F5344CB8AC3E}">
        <p14:creationId xmlns:p14="http://schemas.microsoft.com/office/powerpoint/2010/main" val="3459295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113C-380E-8661-4538-9A7174BF0404}"/>
              </a:ext>
            </a:extLst>
          </p:cNvPr>
          <p:cNvSpPr>
            <a:spLocks noGrp="1"/>
          </p:cNvSpPr>
          <p:nvPr>
            <p:ph type="title"/>
          </p:nvPr>
        </p:nvSpPr>
        <p:spPr>
          <a:xfrm>
            <a:off x="775656" y="2108200"/>
            <a:ext cx="8596668" cy="1320800"/>
          </a:xfrm>
        </p:spPr>
        <p:txBody>
          <a:bodyPr>
            <a:normAutofit fontScale="90000"/>
          </a:bodyPr>
          <a:lstStyle/>
          <a:p>
            <a:pPr>
              <a:spcBef>
                <a:spcPts val="1200"/>
              </a:spcBef>
              <a:spcAft>
                <a:spcPts val="1200"/>
              </a:spcAft>
              <a:buClr>
                <a:schemeClr val="accent1"/>
              </a:buClr>
              <a:buSzPct val="80000"/>
            </a:pPr>
            <a:r>
              <a:rPr lang="en-US" sz="2400" dirty="0">
                <a:solidFill>
                  <a:srgbClr val="000000"/>
                </a:solidFill>
                <a:latin typeface="Times New Roman" panose="02020603050405020304" pitchFamily="18" charset="0"/>
                <a:ea typeface="+mn-ea"/>
                <a:cs typeface="+mn-cs"/>
              </a:rPr>
              <a:t>The following conditions decreases the likelihood of the driver being held responsible for accidents: </a:t>
            </a:r>
            <a:br>
              <a:rPr lang="en-US" sz="2400" dirty="0">
                <a:solidFill>
                  <a:srgbClr val="000000"/>
                </a:solidFill>
                <a:latin typeface="Times New Roman" panose="02020603050405020304" pitchFamily="18" charset="0"/>
                <a:ea typeface="+mn-ea"/>
                <a:cs typeface="+mn-cs"/>
              </a:rPr>
            </a:br>
            <a:br>
              <a:rPr lang="en-US" sz="2400" dirty="0">
                <a:solidFill>
                  <a:srgbClr val="000000"/>
                </a:solidFill>
                <a:latin typeface="Times New Roman" panose="02020603050405020304" pitchFamily="18" charset="0"/>
                <a:ea typeface="+mn-ea"/>
                <a:cs typeface="+mn-cs"/>
              </a:rPr>
            </a:br>
            <a:endParaRPr lang="en-IN" sz="2400" dirty="0">
              <a:solidFill>
                <a:srgbClr val="000000"/>
              </a:solidFill>
              <a:latin typeface="Times New Roman" panose="02020603050405020304" pitchFamily="18" charset="0"/>
              <a:ea typeface="+mn-ea"/>
              <a:cs typeface="+mn-cs"/>
            </a:endParaRPr>
          </a:p>
        </p:txBody>
      </p:sp>
    </p:spTree>
    <p:extLst>
      <p:ext uri="{BB962C8B-B14F-4D97-AF65-F5344CB8AC3E}">
        <p14:creationId xmlns:p14="http://schemas.microsoft.com/office/powerpoint/2010/main" val="2664378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268979B-23FC-0E6F-54F4-1030808A9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040" y="1768216"/>
            <a:ext cx="4876800" cy="4357281"/>
          </a:xfrm>
          <a:prstGeom prst="rect">
            <a:avLst/>
          </a:prstGeom>
        </p:spPr>
      </p:pic>
      <p:sp>
        <p:nvSpPr>
          <p:cNvPr id="2" name="Title 1">
            <a:extLst>
              <a:ext uri="{FF2B5EF4-FFF2-40B4-BE49-F238E27FC236}">
                <a16:creationId xmlns:a16="http://schemas.microsoft.com/office/drawing/2014/main" id="{595DB6C7-B02C-38E1-C842-9CE1AA1E671A}"/>
              </a:ext>
            </a:extLst>
          </p:cNvPr>
          <p:cNvSpPr>
            <a:spLocks noGrp="1"/>
          </p:cNvSpPr>
          <p:nvPr>
            <p:ph type="title"/>
          </p:nvPr>
        </p:nvSpPr>
        <p:spPr>
          <a:xfrm>
            <a:off x="677334" y="619993"/>
            <a:ext cx="8596668" cy="638536"/>
          </a:xfrm>
        </p:spPr>
        <p:txBody>
          <a:bodyPr>
            <a:normAutofit fontScale="90000"/>
          </a:bodyPr>
          <a:lstStyle/>
          <a:p>
            <a:r>
              <a:rPr lang="en-US" sz="1800" dirty="0">
                <a:solidFill>
                  <a:schemeClr val="accent2"/>
                </a:solidFill>
              </a:rPr>
              <a:t>In 93% of cases, the driver was not held responsible when the vehicle was already parked.</a:t>
            </a:r>
            <a:endParaRPr lang="en-IN" dirty="0">
              <a:solidFill>
                <a:schemeClr val="accent2"/>
              </a:solidFill>
            </a:endParaRPr>
          </a:p>
        </p:txBody>
      </p:sp>
      <p:pic>
        <p:nvPicPr>
          <p:cNvPr id="13" name="Content Placeholder 12">
            <a:extLst>
              <a:ext uri="{FF2B5EF4-FFF2-40B4-BE49-F238E27FC236}">
                <a16:creationId xmlns:a16="http://schemas.microsoft.com/office/drawing/2014/main" id="{8FAE51C5-23B5-AD3A-8716-4FFEA943D43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7232" t="37516" r="8995" b="37749"/>
          <a:stretch/>
        </p:blipFill>
        <p:spPr>
          <a:xfrm>
            <a:off x="9274002" y="2197510"/>
            <a:ext cx="2564037" cy="757084"/>
          </a:xfrm>
        </p:spPr>
      </p:pic>
      <p:pic>
        <p:nvPicPr>
          <p:cNvPr id="17" name="Picture 16">
            <a:extLst>
              <a:ext uri="{FF2B5EF4-FFF2-40B4-BE49-F238E27FC236}">
                <a16:creationId xmlns:a16="http://schemas.microsoft.com/office/drawing/2014/main" id="{00C2CC33-4F62-1307-0880-2D466A640928}"/>
              </a:ext>
            </a:extLst>
          </p:cNvPr>
          <p:cNvPicPr>
            <a:picLocks noChangeAspect="1"/>
          </p:cNvPicPr>
          <p:nvPr/>
        </p:nvPicPr>
        <p:blipFill>
          <a:blip r:embed="rId4">
            <a:extLst>
              <a:ext uri="{28A0092B-C50C-407E-A947-70E740481C1C}">
                <a14:useLocalDpi xmlns:a14="http://schemas.microsoft.com/office/drawing/2010/main" val="0"/>
              </a:ext>
            </a:extLst>
          </a:blip>
          <a:srcRect t="29889" b="14264"/>
          <a:stretch/>
        </p:blipFill>
        <p:spPr>
          <a:xfrm>
            <a:off x="0" y="1768216"/>
            <a:ext cx="5506065" cy="4357281"/>
          </a:xfrm>
          <a:prstGeom prst="rect">
            <a:avLst/>
          </a:prstGeom>
        </p:spPr>
      </p:pic>
    </p:spTree>
    <p:extLst>
      <p:ext uri="{BB962C8B-B14F-4D97-AF65-F5344CB8AC3E}">
        <p14:creationId xmlns:p14="http://schemas.microsoft.com/office/powerpoint/2010/main" val="130995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BA097-7481-07EC-78B5-E0E99297E0A1}"/>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3F27CF25-B715-6360-87D6-21BDD5ADAD45}"/>
              </a:ext>
            </a:extLst>
          </p:cNvPr>
          <p:cNvSpPr>
            <a:spLocks noGrp="1"/>
          </p:cNvSpPr>
          <p:nvPr>
            <p:ph idx="1"/>
          </p:nvPr>
        </p:nvSpPr>
        <p:spPr/>
        <p:txBody>
          <a:bodyPr/>
          <a:lstStyle/>
          <a:p>
            <a:pPr marL="0" indent="0">
              <a:buNone/>
            </a:pPr>
            <a:r>
              <a:rPr lang="en-US" b="0" i="0" dirty="0">
                <a:solidFill>
                  <a:srgbClr val="222222"/>
                </a:solidFill>
                <a:effectLst/>
                <a:latin typeface="Arial" panose="020B0604020202020204" pitchFamily="34" charset="0"/>
              </a:rPr>
              <a:t>The aim of this project is to develop a classification model to assess driver fault in traffic incidents, using a dataset from the Montgomery Police Department that includes information on location, vehicle specifications, driving behavior, and environmental conditions. By analyzing variables such as collision type, lighting, and driver impairment, we seek to identify patterns and significant predictors of fault. The insights from this analysis could help us take preventive measures and even help make laws aimed at reducing traffic incidents.</a:t>
            </a:r>
            <a:endParaRPr lang="en-IN" dirty="0"/>
          </a:p>
        </p:txBody>
      </p:sp>
    </p:spTree>
    <p:extLst>
      <p:ext uri="{BB962C8B-B14F-4D97-AF65-F5344CB8AC3E}">
        <p14:creationId xmlns:p14="http://schemas.microsoft.com/office/powerpoint/2010/main" val="3945020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B7DC-285B-4BF6-8945-FFB72A38A068}"/>
              </a:ext>
            </a:extLst>
          </p:cNvPr>
          <p:cNvSpPr>
            <a:spLocks noGrp="1"/>
          </p:cNvSpPr>
          <p:nvPr>
            <p:ph type="title"/>
          </p:nvPr>
        </p:nvSpPr>
        <p:spPr/>
        <p:txBody>
          <a:bodyPr/>
          <a:lstStyle/>
          <a:p>
            <a:r>
              <a:rPr lang="en-US" sz="3600" b="1" i="0" u="none" strike="noStrike" dirty="0">
                <a:solidFill>
                  <a:srgbClr val="000000"/>
                </a:solidFill>
                <a:effectLst/>
                <a:latin typeface="Times New Roman" panose="02020603050405020304" pitchFamily="18" charset="0"/>
              </a:rPr>
              <a:t>Initial Observations</a:t>
            </a:r>
            <a:br>
              <a:rPr lang="en-US" b="0" dirty="0">
                <a:effectLst/>
              </a:rPr>
            </a:br>
            <a:endParaRPr lang="en-IN" dirty="0"/>
          </a:p>
        </p:txBody>
      </p:sp>
      <p:sp>
        <p:nvSpPr>
          <p:cNvPr id="3" name="Content Placeholder 2">
            <a:extLst>
              <a:ext uri="{FF2B5EF4-FFF2-40B4-BE49-F238E27FC236}">
                <a16:creationId xmlns:a16="http://schemas.microsoft.com/office/drawing/2014/main" id="{C29C0198-9447-33B0-2530-2D2DD8AAC4E0}"/>
              </a:ext>
            </a:extLst>
          </p:cNvPr>
          <p:cNvSpPr>
            <a:spLocks noGrp="1"/>
          </p:cNvSpPr>
          <p:nvPr>
            <p:ph idx="1"/>
          </p:nvPr>
        </p:nvSpPr>
        <p:spPr>
          <a:xfrm>
            <a:off x="677334" y="2285950"/>
            <a:ext cx="8596668" cy="1143050"/>
          </a:xfrm>
        </p:spPr>
        <p:txBody>
          <a:bodyPr>
            <a:normAutofit/>
          </a:bodyPr>
          <a:lstStyle/>
          <a:p>
            <a:pPr marL="0" indent="0" rtl="0">
              <a:spcBef>
                <a:spcPts val="1200"/>
              </a:spcBef>
              <a:spcAft>
                <a:spcPts val="1200"/>
              </a:spcAft>
              <a:buNone/>
            </a:pPr>
            <a:r>
              <a:rPr lang="en-US" sz="2400" b="0" i="0" u="none" strike="noStrike" dirty="0">
                <a:solidFill>
                  <a:srgbClr val="000000"/>
                </a:solidFill>
                <a:effectLst/>
                <a:latin typeface="Times New Roman" panose="02020603050405020304" pitchFamily="18" charset="0"/>
              </a:rPr>
              <a:t>The following conditions </a:t>
            </a:r>
            <a:r>
              <a:rPr lang="en-US" sz="2400" b="1" i="0" u="none" strike="noStrike" dirty="0">
                <a:solidFill>
                  <a:srgbClr val="000000"/>
                </a:solidFill>
                <a:effectLst/>
                <a:latin typeface="Times New Roman" panose="02020603050405020304" pitchFamily="18" charset="0"/>
              </a:rPr>
              <a:t>increases</a:t>
            </a:r>
            <a:r>
              <a:rPr lang="en-US" sz="2400" b="0" i="0" u="none" strike="noStrike" dirty="0">
                <a:solidFill>
                  <a:srgbClr val="000000"/>
                </a:solidFill>
                <a:effectLst/>
                <a:latin typeface="Times New Roman" panose="02020603050405020304" pitchFamily="18" charset="0"/>
              </a:rPr>
              <a:t> the likelihood of the driver being held responsible for accidents:</a:t>
            </a:r>
            <a:endParaRPr lang="en-US" sz="2400" b="0" dirty="0">
              <a:effectLst/>
            </a:endParaRPr>
          </a:p>
          <a:p>
            <a:pPr marL="0" indent="0">
              <a:buNone/>
            </a:pPr>
            <a:endParaRPr 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37082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050F-BA95-98D2-6A68-E48670139083}"/>
              </a:ext>
            </a:extLst>
          </p:cNvPr>
          <p:cNvSpPr>
            <a:spLocks noGrp="1"/>
          </p:cNvSpPr>
          <p:nvPr>
            <p:ph type="title"/>
          </p:nvPr>
        </p:nvSpPr>
        <p:spPr/>
        <p:txBody>
          <a:bodyPr>
            <a:noAutofit/>
          </a:bodyPr>
          <a:lstStyle/>
          <a:p>
            <a:r>
              <a:rPr lang="en-US" sz="2000" b="0" i="0" u="none" strike="noStrike" dirty="0">
                <a:solidFill>
                  <a:srgbClr val="000000"/>
                </a:solidFill>
                <a:effectLst/>
                <a:latin typeface="Times New Roman" panose="02020603050405020304" pitchFamily="18" charset="0"/>
              </a:rPr>
              <a:t>Performing any of the following maneuvers just before the accident—reversing, changing lanes, making a U-turn, turning right on red, starting from a parked position, leaving a traffic lane, or making a left turn—they are held responsible in 80% of cases</a:t>
            </a:r>
            <a:br>
              <a:rPr lang="en-US" sz="2000" b="0" i="0" u="none" strike="noStrike" dirty="0">
                <a:solidFill>
                  <a:srgbClr val="000000"/>
                </a:solidFill>
                <a:effectLst/>
                <a:latin typeface="Times New Roman" panose="02020603050405020304" pitchFamily="18" charset="0"/>
              </a:rPr>
            </a:br>
            <a:endParaRPr lang="en-IN" sz="2000" dirty="0"/>
          </a:p>
        </p:txBody>
      </p:sp>
      <p:pic>
        <p:nvPicPr>
          <p:cNvPr id="22" name="Picture 21">
            <a:extLst>
              <a:ext uri="{FF2B5EF4-FFF2-40B4-BE49-F238E27FC236}">
                <a16:creationId xmlns:a16="http://schemas.microsoft.com/office/drawing/2014/main" id="{3EB43A34-80F0-F37A-A76F-51A86CD4EA15}"/>
              </a:ext>
            </a:extLst>
          </p:cNvPr>
          <p:cNvPicPr>
            <a:picLocks noChangeAspect="1"/>
          </p:cNvPicPr>
          <p:nvPr/>
        </p:nvPicPr>
        <p:blipFill>
          <a:blip r:embed="rId2"/>
          <a:stretch>
            <a:fillRect/>
          </a:stretch>
        </p:blipFill>
        <p:spPr>
          <a:xfrm>
            <a:off x="677334" y="1914525"/>
            <a:ext cx="8596668" cy="4692752"/>
          </a:xfrm>
          <a:prstGeom prst="rect">
            <a:avLst/>
          </a:prstGeom>
        </p:spPr>
      </p:pic>
    </p:spTree>
    <p:extLst>
      <p:ext uri="{BB962C8B-B14F-4D97-AF65-F5344CB8AC3E}">
        <p14:creationId xmlns:p14="http://schemas.microsoft.com/office/powerpoint/2010/main" val="126963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8865-B97E-B040-7541-D4D14C6201FE}"/>
              </a:ext>
            </a:extLst>
          </p:cNvPr>
          <p:cNvSpPr>
            <a:spLocks noGrp="1"/>
          </p:cNvSpPr>
          <p:nvPr>
            <p:ph type="title"/>
          </p:nvPr>
        </p:nvSpPr>
        <p:spPr>
          <a:xfrm>
            <a:off x="677334" y="522700"/>
            <a:ext cx="8596668" cy="698090"/>
          </a:xfrm>
        </p:spPr>
        <p:txBody>
          <a:bodyPr/>
          <a:lstStyle/>
          <a:p>
            <a:r>
              <a:rPr lang="en-US" sz="1800" b="0" i="0" u="none" strike="noStrike" dirty="0">
                <a:solidFill>
                  <a:srgbClr val="000000"/>
                </a:solidFill>
                <a:effectLst/>
                <a:latin typeface="Times New Roman" panose="02020603050405020304" pitchFamily="18" charset="0"/>
              </a:rPr>
              <a:t>More than 70% of cases in which impact of first collision was rear side, underside or rooftop of the vehicle Driver was held responsible</a:t>
            </a:r>
            <a:endParaRPr lang="en-IN" dirty="0"/>
          </a:p>
        </p:txBody>
      </p:sp>
      <p:pic>
        <p:nvPicPr>
          <p:cNvPr id="17" name="Content Placeholder 16">
            <a:extLst>
              <a:ext uri="{FF2B5EF4-FFF2-40B4-BE49-F238E27FC236}">
                <a16:creationId xmlns:a16="http://schemas.microsoft.com/office/drawing/2014/main" id="{C1046420-D9B4-9B99-BB2F-2294D4A807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142" y="1356852"/>
            <a:ext cx="9576619" cy="5501148"/>
          </a:xfrm>
        </p:spPr>
      </p:pic>
    </p:spTree>
    <p:extLst>
      <p:ext uri="{BB962C8B-B14F-4D97-AF65-F5344CB8AC3E}">
        <p14:creationId xmlns:p14="http://schemas.microsoft.com/office/powerpoint/2010/main" val="378876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C7CC-345E-A5A3-40EB-35AC3954249E}"/>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Drivers distracted by activities such as smoking, being inattentive or lost in thought, using a cellular phone (talking, texting, dialing), adjusting audio or climate controls, eating or drinking, or operating other electronic devices like navigation systems are held responsible for accidents in over 90% of cases</a:t>
            </a:r>
            <a:endParaRPr lang="en-IN" dirty="0"/>
          </a:p>
        </p:txBody>
      </p:sp>
      <p:pic>
        <p:nvPicPr>
          <p:cNvPr id="5" name="Content Placeholder 4">
            <a:extLst>
              <a:ext uri="{FF2B5EF4-FFF2-40B4-BE49-F238E27FC236}">
                <a16:creationId xmlns:a16="http://schemas.microsoft.com/office/drawing/2014/main" id="{DAE399A1-AD06-9B75-595F-8437B80309DD}"/>
              </a:ext>
            </a:extLst>
          </p:cNvPr>
          <p:cNvPicPr>
            <a:picLocks noGrp="1" noChangeAspect="1"/>
          </p:cNvPicPr>
          <p:nvPr>
            <p:ph idx="1"/>
          </p:nvPr>
        </p:nvPicPr>
        <p:blipFill>
          <a:blip r:embed="rId2"/>
          <a:stretch>
            <a:fillRect/>
          </a:stretch>
        </p:blipFill>
        <p:spPr>
          <a:xfrm>
            <a:off x="747252" y="1930400"/>
            <a:ext cx="9055509" cy="4608052"/>
          </a:xfrm>
        </p:spPr>
      </p:pic>
    </p:spTree>
    <p:extLst>
      <p:ext uri="{BB962C8B-B14F-4D97-AF65-F5344CB8AC3E}">
        <p14:creationId xmlns:p14="http://schemas.microsoft.com/office/powerpoint/2010/main" val="2482113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27BE-F86D-7755-4E5E-BCDC1C6F6729}"/>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80% of cases in which only single vehicle was involved in collision - the driver was held responsible</a:t>
            </a:r>
            <a:endParaRPr lang="en-IN" dirty="0"/>
          </a:p>
        </p:txBody>
      </p:sp>
      <p:pic>
        <p:nvPicPr>
          <p:cNvPr id="5" name="Content Placeholder 4">
            <a:extLst>
              <a:ext uri="{FF2B5EF4-FFF2-40B4-BE49-F238E27FC236}">
                <a16:creationId xmlns:a16="http://schemas.microsoft.com/office/drawing/2014/main" id="{BE287CC6-5EE6-0620-B25D-2BF9DEDEC3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1504336"/>
            <a:ext cx="8596667" cy="4537690"/>
          </a:xfrm>
        </p:spPr>
      </p:pic>
    </p:spTree>
    <p:extLst>
      <p:ext uri="{BB962C8B-B14F-4D97-AF65-F5344CB8AC3E}">
        <p14:creationId xmlns:p14="http://schemas.microsoft.com/office/powerpoint/2010/main" val="389473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D516E-02F4-B6A2-0D06-6352F4A7179E}"/>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90% of cases in which there was surety that the driver has consumed alcohol or has any kind of involvement with drugs driver was held responsible</a:t>
            </a:r>
            <a:endParaRPr lang="en-IN" dirty="0"/>
          </a:p>
        </p:txBody>
      </p:sp>
      <p:pic>
        <p:nvPicPr>
          <p:cNvPr id="5" name="Content Placeholder 4">
            <a:extLst>
              <a:ext uri="{FF2B5EF4-FFF2-40B4-BE49-F238E27FC236}">
                <a16:creationId xmlns:a16="http://schemas.microsoft.com/office/drawing/2014/main" id="{C4BCFA6E-42C8-E800-A1F4-F922B5458C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45342"/>
            <a:ext cx="8596667" cy="4596683"/>
          </a:xfrm>
        </p:spPr>
      </p:pic>
    </p:spTree>
    <p:extLst>
      <p:ext uri="{BB962C8B-B14F-4D97-AF65-F5344CB8AC3E}">
        <p14:creationId xmlns:p14="http://schemas.microsoft.com/office/powerpoint/2010/main" val="2425857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BFFB-03A4-3BF2-F8D4-BAE686181672}"/>
              </a:ext>
            </a:extLst>
          </p:cNvPr>
          <p:cNvSpPr>
            <a:spLocks noGrp="1"/>
          </p:cNvSpPr>
          <p:nvPr>
            <p:ph type="title"/>
          </p:nvPr>
        </p:nvSpPr>
        <p:spPr>
          <a:xfrm>
            <a:off x="835000" y="780796"/>
            <a:ext cx="8596668" cy="467902"/>
          </a:xfrm>
        </p:spPr>
        <p:txBody>
          <a:bodyPr/>
          <a:lstStyle/>
          <a:p>
            <a:r>
              <a:rPr lang="en-US" sz="1800" b="0" i="0" u="none" strike="noStrike" dirty="0">
                <a:solidFill>
                  <a:srgbClr val="000000"/>
                </a:solidFill>
                <a:effectLst/>
                <a:latin typeface="Times New Roman" panose="02020603050405020304" pitchFamily="18" charset="0"/>
              </a:rPr>
              <a:t> In 75% cases involving fatal Injury, driver was held responsible</a:t>
            </a:r>
            <a:endParaRPr lang="en-IN" dirty="0"/>
          </a:p>
        </p:txBody>
      </p:sp>
      <p:pic>
        <p:nvPicPr>
          <p:cNvPr id="5" name="Content Placeholder 4">
            <a:extLst>
              <a:ext uri="{FF2B5EF4-FFF2-40B4-BE49-F238E27FC236}">
                <a16:creationId xmlns:a16="http://schemas.microsoft.com/office/drawing/2014/main" id="{90C2C496-57B7-06BE-A704-C4250E30B6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000" y="1543666"/>
            <a:ext cx="8596667" cy="5004618"/>
          </a:xfrm>
        </p:spPr>
      </p:pic>
    </p:spTree>
    <p:extLst>
      <p:ext uri="{BB962C8B-B14F-4D97-AF65-F5344CB8AC3E}">
        <p14:creationId xmlns:p14="http://schemas.microsoft.com/office/powerpoint/2010/main" val="20041714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141</TotalTime>
  <Words>390</Words>
  <Application>Microsoft Office PowerPoint</Application>
  <PresentationFormat>Widescreen</PresentationFormat>
  <Paragraphs>18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Data Analysis Report </vt:lpstr>
      <vt:lpstr>Abstract</vt:lpstr>
      <vt:lpstr>Initial Observations </vt:lpstr>
      <vt:lpstr>Performing any of the following maneuvers just before the accident—reversing, changing lanes, making a U-turn, turning right on red, starting from a parked position, leaving a traffic lane, or making a left turn—they are held responsible in 80% of cases </vt:lpstr>
      <vt:lpstr>More than 70% of cases in which impact of first collision was rear side, underside or rooftop of the vehicle Driver was held responsible</vt:lpstr>
      <vt:lpstr>Drivers distracted by activities such as smoking, being inattentive or lost in thought, using a cellular phone (talking, texting, dialing), adjusting audio or climate controls, eating or drinking, or operating other electronic devices like navigation systems are held responsible for accidents in over 90% of cases</vt:lpstr>
      <vt:lpstr>80% of cases in which only single vehicle was involved in collision - the driver was held responsible</vt:lpstr>
      <vt:lpstr>90% of cases in which there was surety that the driver has consumed alcohol or has any kind of involvement with drugs driver was held responsible</vt:lpstr>
      <vt:lpstr> In 75% cases involving fatal Injury, driver was held responsible</vt:lpstr>
      <vt:lpstr>In 83% cases where driver did not have a valid driver’s license, driver was held responsible</vt:lpstr>
      <vt:lpstr>The following conditions decreases the likelihood of the driver being held responsible for accidents:   </vt:lpstr>
      <vt:lpstr>In 93% of cases, the driver was not held responsible when the vehicle was already parked.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shyam solanke</dc:creator>
  <cp:lastModifiedBy>shyam solanke</cp:lastModifiedBy>
  <cp:revision>1</cp:revision>
  <dcterms:created xsi:type="dcterms:W3CDTF">2024-11-26T20:48:38Z</dcterms:created>
  <dcterms:modified xsi:type="dcterms:W3CDTF">2024-11-26T23:10:17Z</dcterms:modified>
</cp:coreProperties>
</file>