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altLang="en-GB" b="1" dirty="0" sz="2000" lang="en-US">
                <a:latin typeface="Arial"/>
                <a:cs typeface="Arial"/>
              </a:rPr>
              <a:t>S</a:t>
            </a:r>
            <a:r>
              <a:rPr altLang="en-GB" b="1" dirty="0" sz="2000" lang="en-US">
                <a:latin typeface="Arial"/>
                <a:cs typeface="Arial"/>
              </a:rPr>
              <a:t>h</a:t>
            </a:r>
            <a:r>
              <a:rPr altLang="en-GB" b="1" dirty="0" sz="2000" lang="en-US">
                <a:latin typeface="Arial"/>
                <a:cs typeface="Arial"/>
              </a:rPr>
              <a:t>y</a:t>
            </a:r>
            <a:r>
              <a:rPr altLang="en-GB" b="1" dirty="0" sz="2000" lang="en-US">
                <a:latin typeface="Arial"/>
                <a:cs typeface="Arial"/>
              </a:rPr>
              <a:t>a</a:t>
            </a:r>
            <a:r>
              <a:rPr altLang="en-GB" b="1" dirty="0" sz="2000" lang="en-US">
                <a:latin typeface="Arial"/>
                <a:cs typeface="Arial"/>
              </a:rPr>
              <a:t>m</a:t>
            </a:r>
            <a:r>
              <a:rPr altLang="en-GB" b="1" dirty="0" sz="2000" lang="en-US">
                <a:latin typeface="Arial"/>
                <a:cs typeface="Arial"/>
              </a:rPr>
              <a:t> </a:t>
            </a:r>
            <a:r>
              <a:rPr altLang="en-GB" b="1" dirty="0" sz="2000" lang="en-US">
                <a:latin typeface="Arial"/>
                <a:cs typeface="Arial"/>
              </a:rPr>
              <a:t>K</a:t>
            </a:r>
            <a:r>
              <a:rPr altLang="en-GB" b="1" dirty="0" sz="2000" lang="en-US">
                <a:latin typeface="Arial"/>
                <a:cs typeface="Arial"/>
              </a:rPr>
              <a:t>u</a:t>
            </a:r>
            <a:r>
              <a:rPr altLang="en-GB" b="1" dirty="0" sz="2000" lang="en-US">
                <a:latin typeface="Arial"/>
                <a:cs typeface="Arial"/>
              </a:rPr>
              <a:t>m</a:t>
            </a:r>
            <a:r>
              <a:rPr altLang="en-GB" b="1" dirty="0" sz="2000" lang="en-US">
                <a:latin typeface="Arial"/>
                <a:cs typeface="Arial"/>
              </a:rPr>
              <a:t>a</a:t>
            </a:r>
            <a:r>
              <a:rPr altLang="en-GB" b="1" dirty="0" sz="2000" lang="en-US">
                <a:latin typeface="Arial"/>
                <a:cs typeface="Arial"/>
              </a:rPr>
              <a:t>r</a:t>
            </a:r>
            <a:r>
              <a:rPr altLang="en-GB" b="1" dirty="0" sz="2000" lang="en-US">
                <a:latin typeface="Arial"/>
                <a:cs typeface="Arial"/>
              </a:rPr>
              <a:t> </a:t>
            </a:r>
            <a:r>
              <a:rPr altLang="en-GB" b="1" dirty="0" sz="2000" lang="en-US">
                <a:latin typeface="Arial"/>
                <a:cs typeface="Arial"/>
              </a:rPr>
              <a:t>B</a:t>
            </a:r>
            <a:r>
              <a:rPr altLang="en-GB" b="1" dirty="0" sz="2000" lang="en-US">
                <a:latin typeface="Arial"/>
                <a:cs typeface="Arial"/>
              </a:rPr>
              <a:t> </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2021-05-23T22:50:10Z</dcterms:created>
  <dcterms:modified xsi:type="dcterms:W3CDTF">2024-05-03T16:32:58Z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c698c8f993364b9e966d63af8e8a959b</vt:lpwstr>
  </property>
</Properties>
</file>