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7628832" y="3408482"/>
            <a:ext cx="570430" cy="67107"/>
            <a:chOff x="7132161" y="2073022"/>
            <a:chExt cx="570430" cy="67107"/>
          </a:xfrm>
        </p:grpSpPr>
        <p:sp>
          <p:nvSpPr>
            <p:cNvPr id="2" name="Rounded Rectangle 1"/>
            <p:cNvSpPr/>
            <p:nvPr/>
          </p:nvSpPr>
          <p:spPr>
            <a:xfrm>
              <a:off x="7132161" y="2106575"/>
              <a:ext cx="538632" cy="7454"/>
            </a:xfrm>
            <a:custGeom>
              <a:avLst/>
              <a:gdLst/>
              <a:ahLst/>
              <a:cxnLst/>
              <a:rect l="0" t="0" r="0" b="0"/>
              <a:pathLst>
                <a:path w="538632" h="7454">
                  <a:moveTo>
                    <a:pt x="538632" y="0"/>
                  </a:moveTo>
                  <a:lnTo>
                    <a:pt x="0" y="0"/>
                  </a:lnTo>
                </a:path>
              </a:pathLst>
            </a:custGeom>
            <a:noFill/>
            <a:ln w="22362">
              <a:solidFill>
                <a:srgbClr val="DD57A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638991" y="2073022"/>
              <a:ext cx="63600" cy="67107"/>
            </a:xfrm>
            <a:custGeom>
              <a:avLst/>
              <a:gdLst/>
              <a:ahLst/>
              <a:cxnLst/>
              <a:rect l="0" t="0" r="0" b="0"/>
              <a:pathLst>
                <a:path w="63600" h="67107">
                  <a:moveTo>
                    <a:pt x="175" y="33553"/>
                  </a:moveTo>
                  <a:cubicBezTo>
                    <a:pt x="0" y="44968"/>
                    <a:pt x="5989" y="55591"/>
                    <a:pt x="15845" y="61349"/>
                  </a:cubicBezTo>
                  <a:cubicBezTo>
                    <a:pt x="25702" y="67107"/>
                    <a:pt x="37897" y="67107"/>
                    <a:pt x="47754" y="61349"/>
                  </a:cubicBezTo>
                  <a:cubicBezTo>
                    <a:pt x="57611" y="55591"/>
                    <a:pt x="63600" y="44968"/>
                    <a:pt x="63425" y="33553"/>
                  </a:cubicBezTo>
                  <a:cubicBezTo>
                    <a:pt x="63600" y="22139"/>
                    <a:pt x="57611" y="11516"/>
                    <a:pt x="47754" y="5758"/>
                  </a:cubicBezTo>
                  <a:cubicBezTo>
                    <a:pt x="37897" y="0"/>
                    <a:pt x="25702" y="0"/>
                    <a:pt x="15845" y="5758"/>
                  </a:cubicBezTo>
                  <a:cubicBezTo>
                    <a:pt x="5989" y="11516"/>
                    <a:pt x="0" y="22139"/>
                    <a:pt x="175" y="33553"/>
                  </a:cubicBezTo>
                  <a:close/>
                </a:path>
              </a:pathLst>
            </a:custGeom>
            <a:solidFill>
              <a:srgbClr val="DD57A8"/>
            </a:solidFill>
            <a:ln w="22362">
              <a:solidFill>
                <a:srgbClr val="DD57A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629200" y="3442035"/>
            <a:ext cx="7283250" cy="7454"/>
          </a:xfrm>
          <a:custGeom>
            <a:avLst/>
            <a:gdLst/>
            <a:ahLst/>
            <a:cxnLst/>
            <a:rect l="0" t="0" r="0" b="0"/>
            <a:pathLst>
              <a:path w="7283250" h="7454">
                <a:moveTo>
                  <a:pt x="7283250" y="0"/>
                </a:moveTo>
                <a:lnTo>
                  <a:pt x="6580686" y="0"/>
                </a:lnTo>
                <a:moveTo>
                  <a:pt x="6533848" y="0"/>
                </a:moveTo>
                <a:lnTo>
                  <a:pt x="5831284" y="0"/>
                </a:lnTo>
                <a:moveTo>
                  <a:pt x="5784446" y="0"/>
                </a:moveTo>
                <a:lnTo>
                  <a:pt x="5081882" y="0"/>
                </a:lnTo>
                <a:moveTo>
                  <a:pt x="5035044" y="0"/>
                </a:moveTo>
                <a:lnTo>
                  <a:pt x="4332480" y="0"/>
                </a:lnTo>
                <a:moveTo>
                  <a:pt x="4285642" y="0"/>
                </a:moveTo>
                <a:lnTo>
                  <a:pt x="3583078" y="0"/>
                </a:lnTo>
                <a:moveTo>
                  <a:pt x="3536240" y="0"/>
                </a:moveTo>
                <a:lnTo>
                  <a:pt x="2833676" y="0"/>
                </a:lnTo>
                <a:moveTo>
                  <a:pt x="2786838" y="0"/>
                </a:moveTo>
                <a:lnTo>
                  <a:pt x="2084274" y="0"/>
                </a:lnTo>
                <a:moveTo>
                  <a:pt x="2037436" y="0"/>
                </a:moveTo>
                <a:lnTo>
                  <a:pt x="1334872" y="0"/>
                </a:lnTo>
                <a:moveTo>
                  <a:pt x="1288016" y="0"/>
                </a:moveTo>
                <a:lnTo>
                  <a:pt x="585451" y="0"/>
                </a:lnTo>
                <a:moveTo>
                  <a:pt x="538613" y="0"/>
                </a:moveTo>
                <a:lnTo>
                  <a:pt x="0" y="0"/>
                </a:lnTo>
              </a:path>
            </a:pathLst>
          </a:custGeom>
          <a:noFill/>
          <a:ln w="22362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958827" y="3624360"/>
            <a:ext cx="46837" cy="46837"/>
          </a:xfrm>
          <a:custGeom>
            <a:avLst/>
            <a:gdLst/>
            <a:ahLst/>
            <a:cxnLst/>
            <a:rect l="0" t="0" r="0" b="0"/>
            <a:pathLst>
              <a:path w="46837" h="46837">
                <a:moveTo>
                  <a:pt x="46837" y="23418"/>
                </a:moveTo>
                <a:cubicBezTo>
                  <a:pt x="46837" y="36353"/>
                  <a:pt x="36353" y="46837"/>
                  <a:pt x="23418" y="46837"/>
                </a:cubicBezTo>
                <a:cubicBezTo>
                  <a:pt x="10484" y="46837"/>
                  <a:pt x="0" y="36353"/>
                  <a:pt x="0" y="23418"/>
                </a:cubicBezTo>
                <a:cubicBezTo>
                  <a:pt x="0" y="10484"/>
                  <a:pt x="10484" y="0"/>
                  <a:pt x="23418" y="0"/>
                </a:cubicBezTo>
                <a:cubicBezTo>
                  <a:pt x="36353" y="0"/>
                  <a:pt x="46837" y="10484"/>
                  <a:pt x="46837" y="23418"/>
                </a:cubicBezTo>
                <a:close/>
              </a:path>
            </a:pathLst>
          </a:custGeom>
          <a:noFill/>
          <a:ln w="22362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7209424" y="3624360"/>
            <a:ext cx="46837" cy="46837"/>
          </a:xfrm>
          <a:custGeom>
            <a:avLst/>
            <a:gdLst/>
            <a:ahLst/>
            <a:cxnLst/>
            <a:rect l="0" t="0" r="0" b="0"/>
            <a:pathLst>
              <a:path w="46837" h="46837">
                <a:moveTo>
                  <a:pt x="46837" y="23418"/>
                </a:moveTo>
                <a:cubicBezTo>
                  <a:pt x="46837" y="36353"/>
                  <a:pt x="36353" y="46837"/>
                  <a:pt x="23418" y="46837"/>
                </a:cubicBezTo>
                <a:cubicBezTo>
                  <a:pt x="10484" y="46837"/>
                  <a:pt x="0" y="36353"/>
                  <a:pt x="0" y="23418"/>
                </a:cubicBezTo>
                <a:cubicBezTo>
                  <a:pt x="0" y="10484"/>
                  <a:pt x="10484" y="0"/>
                  <a:pt x="23418" y="0"/>
                </a:cubicBezTo>
                <a:cubicBezTo>
                  <a:pt x="36353" y="0"/>
                  <a:pt x="46837" y="10484"/>
                  <a:pt x="46837" y="23418"/>
                </a:cubicBezTo>
                <a:close/>
              </a:path>
            </a:pathLst>
          </a:custGeom>
          <a:noFill/>
          <a:ln w="22362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6460022" y="3624360"/>
            <a:ext cx="46837" cy="46837"/>
          </a:xfrm>
          <a:custGeom>
            <a:avLst/>
            <a:gdLst/>
            <a:ahLst/>
            <a:cxnLst/>
            <a:rect l="0" t="0" r="0" b="0"/>
            <a:pathLst>
              <a:path w="46837" h="46837">
                <a:moveTo>
                  <a:pt x="46837" y="23418"/>
                </a:moveTo>
                <a:cubicBezTo>
                  <a:pt x="46837" y="36353"/>
                  <a:pt x="36353" y="46837"/>
                  <a:pt x="23418" y="46837"/>
                </a:cubicBezTo>
                <a:cubicBezTo>
                  <a:pt x="10484" y="46837"/>
                  <a:pt x="0" y="36353"/>
                  <a:pt x="0" y="23418"/>
                </a:cubicBezTo>
                <a:cubicBezTo>
                  <a:pt x="0" y="10484"/>
                  <a:pt x="10484" y="0"/>
                  <a:pt x="23418" y="0"/>
                </a:cubicBezTo>
                <a:cubicBezTo>
                  <a:pt x="36353" y="0"/>
                  <a:pt x="46837" y="10484"/>
                  <a:pt x="46837" y="23418"/>
                </a:cubicBezTo>
                <a:close/>
              </a:path>
            </a:pathLst>
          </a:custGeom>
          <a:noFill/>
          <a:ln w="22362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5710620" y="3624360"/>
            <a:ext cx="46837" cy="46837"/>
          </a:xfrm>
          <a:custGeom>
            <a:avLst/>
            <a:gdLst/>
            <a:ahLst/>
            <a:cxnLst/>
            <a:rect l="0" t="0" r="0" b="0"/>
            <a:pathLst>
              <a:path w="46837" h="46837">
                <a:moveTo>
                  <a:pt x="46837" y="23418"/>
                </a:moveTo>
                <a:cubicBezTo>
                  <a:pt x="46837" y="36353"/>
                  <a:pt x="36353" y="46837"/>
                  <a:pt x="23418" y="46837"/>
                </a:cubicBezTo>
                <a:cubicBezTo>
                  <a:pt x="10484" y="46837"/>
                  <a:pt x="0" y="36353"/>
                  <a:pt x="0" y="23418"/>
                </a:cubicBezTo>
                <a:cubicBezTo>
                  <a:pt x="0" y="10484"/>
                  <a:pt x="10484" y="0"/>
                  <a:pt x="23418" y="0"/>
                </a:cubicBezTo>
                <a:cubicBezTo>
                  <a:pt x="36353" y="0"/>
                  <a:pt x="46837" y="10484"/>
                  <a:pt x="46837" y="23418"/>
                </a:cubicBezTo>
                <a:close/>
              </a:path>
            </a:pathLst>
          </a:custGeom>
          <a:noFill/>
          <a:ln w="22362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4961217" y="3624360"/>
            <a:ext cx="46837" cy="46837"/>
          </a:xfrm>
          <a:custGeom>
            <a:avLst/>
            <a:gdLst/>
            <a:ahLst/>
            <a:cxnLst/>
            <a:rect l="0" t="0" r="0" b="0"/>
            <a:pathLst>
              <a:path w="46837" h="46837">
                <a:moveTo>
                  <a:pt x="46837" y="23418"/>
                </a:moveTo>
                <a:cubicBezTo>
                  <a:pt x="46837" y="36353"/>
                  <a:pt x="36353" y="46837"/>
                  <a:pt x="23418" y="46837"/>
                </a:cubicBezTo>
                <a:cubicBezTo>
                  <a:pt x="10484" y="46837"/>
                  <a:pt x="0" y="36353"/>
                  <a:pt x="0" y="23418"/>
                </a:cubicBezTo>
                <a:cubicBezTo>
                  <a:pt x="0" y="10484"/>
                  <a:pt x="10484" y="0"/>
                  <a:pt x="23418" y="0"/>
                </a:cubicBezTo>
                <a:cubicBezTo>
                  <a:pt x="36353" y="0"/>
                  <a:pt x="46837" y="10484"/>
                  <a:pt x="46837" y="23418"/>
                </a:cubicBezTo>
                <a:close/>
              </a:path>
            </a:pathLst>
          </a:custGeom>
          <a:noFill/>
          <a:ln w="22362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4211816" y="3624360"/>
            <a:ext cx="46837" cy="46837"/>
          </a:xfrm>
          <a:custGeom>
            <a:avLst/>
            <a:gdLst/>
            <a:ahLst/>
            <a:cxnLst/>
            <a:rect l="0" t="0" r="0" b="0"/>
            <a:pathLst>
              <a:path w="46837" h="46837">
                <a:moveTo>
                  <a:pt x="46837" y="23418"/>
                </a:moveTo>
                <a:cubicBezTo>
                  <a:pt x="46837" y="36353"/>
                  <a:pt x="36352" y="46837"/>
                  <a:pt x="23418" y="46837"/>
                </a:cubicBezTo>
                <a:cubicBezTo>
                  <a:pt x="10484" y="46837"/>
                  <a:pt x="0" y="36353"/>
                  <a:pt x="0" y="23418"/>
                </a:cubicBezTo>
                <a:cubicBezTo>
                  <a:pt x="0" y="10484"/>
                  <a:pt x="10484" y="0"/>
                  <a:pt x="23418" y="0"/>
                </a:cubicBezTo>
                <a:cubicBezTo>
                  <a:pt x="36352" y="0"/>
                  <a:pt x="46837" y="10484"/>
                  <a:pt x="46837" y="23418"/>
                </a:cubicBezTo>
                <a:close/>
              </a:path>
            </a:pathLst>
          </a:custGeom>
          <a:noFill/>
          <a:ln w="22362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3462414" y="3624360"/>
            <a:ext cx="46837" cy="46837"/>
          </a:xfrm>
          <a:custGeom>
            <a:avLst/>
            <a:gdLst/>
            <a:ahLst/>
            <a:cxnLst/>
            <a:rect l="0" t="0" r="0" b="0"/>
            <a:pathLst>
              <a:path w="46837" h="46837">
                <a:moveTo>
                  <a:pt x="46837" y="23418"/>
                </a:moveTo>
                <a:cubicBezTo>
                  <a:pt x="46837" y="36353"/>
                  <a:pt x="36352" y="46837"/>
                  <a:pt x="23418" y="46837"/>
                </a:cubicBezTo>
                <a:cubicBezTo>
                  <a:pt x="10484" y="46837"/>
                  <a:pt x="0" y="36353"/>
                  <a:pt x="0" y="23418"/>
                </a:cubicBezTo>
                <a:cubicBezTo>
                  <a:pt x="0" y="10484"/>
                  <a:pt x="10484" y="0"/>
                  <a:pt x="23418" y="0"/>
                </a:cubicBezTo>
                <a:cubicBezTo>
                  <a:pt x="36352" y="0"/>
                  <a:pt x="46837" y="10484"/>
                  <a:pt x="46837" y="23418"/>
                </a:cubicBezTo>
                <a:close/>
              </a:path>
            </a:pathLst>
          </a:custGeom>
          <a:noFill/>
          <a:ln w="22362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2713012" y="3624360"/>
            <a:ext cx="46837" cy="46837"/>
          </a:xfrm>
          <a:custGeom>
            <a:avLst/>
            <a:gdLst/>
            <a:ahLst/>
            <a:cxnLst/>
            <a:rect l="0" t="0" r="0" b="0"/>
            <a:pathLst>
              <a:path w="46837" h="46837">
                <a:moveTo>
                  <a:pt x="46837" y="23418"/>
                </a:moveTo>
                <a:cubicBezTo>
                  <a:pt x="46837" y="36353"/>
                  <a:pt x="36352" y="46837"/>
                  <a:pt x="23418" y="46837"/>
                </a:cubicBezTo>
                <a:cubicBezTo>
                  <a:pt x="10484" y="46837"/>
                  <a:pt x="0" y="36353"/>
                  <a:pt x="0" y="23418"/>
                </a:cubicBezTo>
                <a:cubicBezTo>
                  <a:pt x="0" y="10484"/>
                  <a:pt x="10484" y="0"/>
                  <a:pt x="23418" y="0"/>
                </a:cubicBezTo>
                <a:cubicBezTo>
                  <a:pt x="36352" y="0"/>
                  <a:pt x="46837" y="10484"/>
                  <a:pt x="46837" y="23418"/>
                </a:cubicBezTo>
                <a:close/>
              </a:path>
            </a:pathLst>
          </a:custGeom>
          <a:noFill/>
          <a:ln w="22362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1963610" y="3624360"/>
            <a:ext cx="46837" cy="46837"/>
          </a:xfrm>
          <a:custGeom>
            <a:avLst/>
            <a:gdLst/>
            <a:ahLst/>
            <a:cxnLst/>
            <a:rect l="0" t="0" r="0" b="0"/>
            <a:pathLst>
              <a:path w="46837" h="46837">
                <a:moveTo>
                  <a:pt x="46837" y="23418"/>
                </a:moveTo>
                <a:cubicBezTo>
                  <a:pt x="46837" y="36353"/>
                  <a:pt x="36353" y="46837"/>
                  <a:pt x="23418" y="46837"/>
                </a:cubicBezTo>
                <a:cubicBezTo>
                  <a:pt x="10484" y="46837"/>
                  <a:pt x="0" y="36353"/>
                  <a:pt x="0" y="23418"/>
                </a:cubicBezTo>
                <a:cubicBezTo>
                  <a:pt x="0" y="10484"/>
                  <a:pt x="10484" y="0"/>
                  <a:pt x="23418" y="0"/>
                </a:cubicBezTo>
                <a:cubicBezTo>
                  <a:pt x="36353" y="0"/>
                  <a:pt x="46837" y="10484"/>
                  <a:pt x="46837" y="23418"/>
                </a:cubicBezTo>
                <a:close/>
              </a:path>
            </a:pathLst>
          </a:custGeom>
          <a:noFill/>
          <a:ln w="22362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1214208" y="3624360"/>
            <a:ext cx="46837" cy="46837"/>
          </a:xfrm>
          <a:custGeom>
            <a:avLst/>
            <a:gdLst/>
            <a:ahLst/>
            <a:cxnLst/>
            <a:rect l="0" t="0" r="0" b="0"/>
            <a:pathLst>
              <a:path w="46837" h="46837">
                <a:moveTo>
                  <a:pt x="46837" y="23418"/>
                </a:moveTo>
                <a:cubicBezTo>
                  <a:pt x="46837" y="36353"/>
                  <a:pt x="36353" y="46837"/>
                  <a:pt x="23418" y="46837"/>
                </a:cubicBezTo>
                <a:cubicBezTo>
                  <a:pt x="10484" y="46837"/>
                  <a:pt x="0" y="36353"/>
                  <a:pt x="0" y="23418"/>
                </a:cubicBezTo>
                <a:cubicBezTo>
                  <a:pt x="0" y="10484"/>
                  <a:pt x="10484" y="0"/>
                  <a:pt x="23418" y="0"/>
                </a:cubicBezTo>
                <a:cubicBezTo>
                  <a:pt x="36353" y="0"/>
                  <a:pt x="46837" y="10484"/>
                  <a:pt x="46837" y="23418"/>
                </a:cubicBezTo>
                <a:close/>
              </a:path>
            </a:pathLst>
          </a:custGeom>
          <a:noFill/>
          <a:ln w="22362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7794133" y="3741454"/>
            <a:ext cx="375885" cy="383093"/>
          </a:xfrm>
          <a:custGeom>
            <a:avLst/>
            <a:gdLst/>
            <a:ahLst/>
            <a:cxnLst/>
            <a:rect l="0" t="0" r="0" b="0"/>
            <a:pathLst>
              <a:path w="375885" h="383093">
                <a:moveTo>
                  <a:pt x="372180" y="197652"/>
                </a:moveTo>
                <a:cubicBezTo>
                  <a:pt x="370548" y="196094"/>
                  <a:pt x="368483" y="195057"/>
                  <a:pt x="366247" y="194685"/>
                </a:cubicBezTo>
                <a:cubicBezTo>
                  <a:pt x="360380" y="192061"/>
                  <a:pt x="353500" y="193298"/>
                  <a:pt x="348923" y="197808"/>
                </a:cubicBezTo>
                <a:lnTo>
                  <a:pt x="276787" y="269787"/>
                </a:lnTo>
                <a:cubicBezTo>
                  <a:pt x="276079" y="270540"/>
                  <a:pt x="275095" y="270965"/>
                  <a:pt x="274059" y="270965"/>
                </a:cubicBezTo>
                <a:cubicBezTo>
                  <a:pt x="273022" y="270965"/>
                  <a:pt x="272031" y="270540"/>
                  <a:pt x="271323" y="269787"/>
                </a:cubicBezTo>
                <a:lnTo>
                  <a:pt x="252903" y="251517"/>
                </a:lnTo>
                <a:cubicBezTo>
                  <a:pt x="246813" y="245464"/>
                  <a:pt x="236981" y="245464"/>
                  <a:pt x="230890" y="251517"/>
                </a:cubicBezTo>
                <a:cubicBezTo>
                  <a:pt x="227931" y="254446"/>
                  <a:pt x="226269" y="258442"/>
                  <a:pt x="226269" y="262601"/>
                </a:cubicBezTo>
                <a:cubicBezTo>
                  <a:pt x="226269" y="266768"/>
                  <a:pt x="227931" y="270756"/>
                  <a:pt x="230890" y="273686"/>
                </a:cubicBezTo>
                <a:lnTo>
                  <a:pt x="255400" y="298352"/>
                </a:lnTo>
                <a:cubicBezTo>
                  <a:pt x="265740" y="308572"/>
                  <a:pt x="282378" y="308572"/>
                  <a:pt x="292717" y="298352"/>
                </a:cubicBezTo>
                <a:lnTo>
                  <a:pt x="370779" y="220290"/>
                </a:lnTo>
                <a:cubicBezTo>
                  <a:pt x="374014" y="216981"/>
                  <a:pt x="375617" y="212411"/>
                  <a:pt x="375147" y="207804"/>
                </a:cubicBezTo>
                <a:cubicBezTo>
                  <a:pt x="375885" y="204137"/>
                  <a:pt x="374774" y="200343"/>
                  <a:pt x="372180" y="197652"/>
                </a:cubicBezTo>
                <a:moveTo>
                  <a:pt x="360626" y="283995"/>
                </a:moveTo>
                <a:cubicBezTo>
                  <a:pt x="352396" y="281453"/>
                  <a:pt x="343660" y="286068"/>
                  <a:pt x="341110" y="294297"/>
                </a:cubicBezTo>
                <a:cubicBezTo>
                  <a:pt x="330302" y="328684"/>
                  <a:pt x="295214" y="349310"/>
                  <a:pt x="259903" y="342027"/>
                </a:cubicBezTo>
                <a:cubicBezTo>
                  <a:pt x="224599" y="334752"/>
                  <a:pt x="200529" y="301930"/>
                  <a:pt x="204204" y="266068"/>
                </a:cubicBezTo>
                <a:cubicBezTo>
                  <a:pt x="207871" y="230205"/>
                  <a:pt x="238084" y="202944"/>
                  <a:pt x="274133" y="202959"/>
                </a:cubicBezTo>
                <a:cubicBezTo>
                  <a:pt x="282758" y="202959"/>
                  <a:pt x="289750" y="195974"/>
                  <a:pt x="289750" y="187350"/>
                </a:cubicBezTo>
                <a:cubicBezTo>
                  <a:pt x="289750" y="178725"/>
                  <a:pt x="282758" y="171740"/>
                  <a:pt x="274133" y="171740"/>
                </a:cubicBezTo>
                <a:cubicBezTo>
                  <a:pt x="222042" y="171710"/>
                  <a:pt x="178389" y="211122"/>
                  <a:pt x="173119" y="262944"/>
                </a:cubicBezTo>
                <a:cubicBezTo>
                  <a:pt x="167842" y="314767"/>
                  <a:pt x="202661" y="362169"/>
                  <a:pt x="253693" y="372635"/>
                </a:cubicBezTo>
                <a:cubicBezTo>
                  <a:pt x="304718" y="383093"/>
                  <a:pt x="355386" y="353224"/>
                  <a:pt x="370935" y="303511"/>
                </a:cubicBezTo>
                <a:cubicBezTo>
                  <a:pt x="373470" y="295274"/>
                  <a:pt x="368863" y="286537"/>
                  <a:pt x="360626" y="283995"/>
                </a:cubicBezTo>
                <a:moveTo>
                  <a:pt x="110048" y="156123"/>
                </a:moveTo>
                <a:cubicBezTo>
                  <a:pt x="153164" y="156123"/>
                  <a:pt x="188110" y="121177"/>
                  <a:pt x="188110" y="78061"/>
                </a:cubicBezTo>
                <a:cubicBezTo>
                  <a:pt x="188110" y="34953"/>
                  <a:pt x="153164" y="0"/>
                  <a:pt x="110048" y="0"/>
                </a:cubicBezTo>
                <a:cubicBezTo>
                  <a:pt x="66932" y="0"/>
                  <a:pt x="31986" y="34953"/>
                  <a:pt x="31986" y="78061"/>
                </a:cubicBezTo>
                <a:cubicBezTo>
                  <a:pt x="31986" y="121177"/>
                  <a:pt x="66932" y="156123"/>
                  <a:pt x="110048" y="156123"/>
                </a:cubicBezTo>
                <a:moveTo>
                  <a:pt x="64927" y="66507"/>
                </a:moveTo>
                <a:cubicBezTo>
                  <a:pt x="65560" y="64152"/>
                  <a:pt x="67223" y="62199"/>
                  <a:pt x="69452" y="61200"/>
                </a:cubicBezTo>
                <a:cubicBezTo>
                  <a:pt x="71688" y="60201"/>
                  <a:pt x="74245" y="60201"/>
                  <a:pt x="76481" y="61200"/>
                </a:cubicBezTo>
                <a:cubicBezTo>
                  <a:pt x="93417" y="71897"/>
                  <a:pt x="112970" y="77726"/>
                  <a:pt x="133000" y="78061"/>
                </a:cubicBezTo>
                <a:cubicBezTo>
                  <a:pt x="137808" y="78017"/>
                  <a:pt x="142601" y="77651"/>
                  <a:pt x="147365" y="76966"/>
                </a:cubicBezTo>
                <a:cubicBezTo>
                  <a:pt x="149817" y="76638"/>
                  <a:pt x="152284" y="77443"/>
                  <a:pt x="154073" y="79157"/>
                </a:cubicBezTo>
                <a:cubicBezTo>
                  <a:pt x="155825" y="80857"/>
                  <a:pt x="156645" y="83302"/>
                  <a:pt x="156258" y="85710"/>
                </a:cubicBezTo>
                <a:cubicBezTo>
                  <a:pt x="152292" y="109780"/>
                  <a:pt x="130518" y="126768"/>
                  <a:pt x="106209" y="124770"/>
                </a:cubicBezTo>
                <a:cubicBezTo>
                  <a:pt x="81900" y="122773"/>
                  <a:pt x="63197" y="102452"/>
                  <a:pt x="63212" y="78061"/>
                </a:cubicBezTo>
                <a:cubicBezTo>
                  <a:pt x="63212" y="74148"/>
                  <a:pt x="63786" y="70257"/>
                  <a:pt x="64927" y="66507"/>
                </a:cubicBezTo>
                <a:moveTo>
                  <a:pt x="179523" y="187350"/>
                </a:moveTo>
                <a:cubicBezTo>
                  <a:pt x="179180" y="185136"/>
                  <a:pt x="177860" y="183183"/>
                  <a:pt x="175930" y="182042"/>
                </a:cubicBezTo>
                <a:cubicBezTo>
                  <a:pt x="157301" y="170070"/>
                  <a:pt x="135631" y="163682"/>
                  <a:pt x="113484" y="163622"/>
                </a:cubicBezTo>
                <a:cubicBezTo>
                  <a:pt x="61461" y="163593"/>
                  <a:pt x="15616" y="197763"/>
                  <a:pt x="760" y="247618"/>
                </a:cubicBezTo>
                <a:cubicBezTo>
                  <a:pt x="0" y="249944"/>
                  <a:pt x="409" y="252501"/>
                  <a:pt x="1856" y="254483"/>
                </a:cubicBezTo>
                <a:cubicBezTo>
                  <a:pt x="3376" y="256474"/>
                  <a:pt x="5747" y="257629"/>
                  <a:pt x="8251" y="257607"/>
                </a:cubicBezTo>
                <a:lnTo>
                  <a:pt x="143615" y="257607"/>
                </a:lnTo>
                <a:cubicBezTo>
                  <a:pt x="147394" y="257659"/>
                  <a:pt x="150644" y="254938"/>
                  <a:pt x="151263" y="251204"/>
                </a:cubicBezTo>
                <a:cubicBezTo>
                  <a:pt x="154960" y="230115"/>
                  <a:pt x="164114" y="210361"/>
                  <a:pt x="177808" y="193909"/>
                </a:cubicBezTo>
                <a:cubicBezTo>
                  <a:pt x="179306" y="192076"/>
                  <a:pt x="179933" y="189683"/>
                  <a:pt x="179523" y="187350"/>
                </a:cubicBezTo>
              </a:path>
            </a:pathLst>
          </a:custGeom>
          <a:solidFill>
            <a:srgbClr val="91BB3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6296090" y="3741454"/>
            <a:ext cx="374700" cy="374700"/>
          </a:xfrm>
          <a:custGeom>
            <a:avLst/>
            <a:gdLst/>
            <a:ahLst/>
            <a:cxnLst/>
            <a:rect l="0" t="0" r="0" b="0"/>
            <a:pathLst>
              <a:path w="374700" h="374700">
                <a:moveTo>
                  <a:pt x="0" y="46835"/>
                </a:moveTo>
                <a:cubicBezTo>
                  <a:pt x="0" y="72702"/>
                  <a:pt x="20969" y="93678"/>
                  <a:pt x="46835" y="93678"/>
                </a:cubicBezTo>
                <a:cubicBezTo>
                  <a:pt x="72702" y="93678"/>
                  <a:pt x="93678" y="72702"/>
                  <a:pt x="93678" y="46835"/>
                </a:cubicBezTo>
                <a:cubicBezTo>
                  <a:pt x="93678" y="20969"/>
                  <a:pt x="72702" y="0"/>
                  <a:pt x="46835" y="0"/>
                </a:cubicBezTo>
                <a:cubicBezTo>
                  <a:pt x="20969" y="0"/>
                  <a:pt x="0" y="20969"/>
                  <a:pt x="0" y="46835"/>
                </a:cubicBezTo>
                <a:moveTo>
                  <a:pt x="327864" y="0"/>
                </a:moveTo>
                <a:lnTo>
                  <a:pt x="171740" y="0"/>
                </a:lnTo>
                <a:cubicBezTo>
                  <a:pt x="145866" y="0"/>
                  <a:pt x="124897" y="20969"/>
                  <a:pt x="124897" y="46835"/>
                </a:cubicBezTo>
                <a:cubicBezTo>
                  <a:pt x="124897" y="72702"/>
                  <a:pt x="145866" y="93678"/>
                  <a:pt x="171740" y="93678"/>
                </a:cubicBezTo>
                <a:lnTo>
                  <a:pt x="327864" y="93678"/>
                </a:lnTo>
                <a:cubicBezTo>
                  <a:pt x="353731" y="93678"/>
                  <a:pt x="374700" y="72702"/>
                  <a:pt x="374700" y="46835"/>
                </a:cubicBezTo>
                <a:cubicBezTo>
                  <a:pt x="374700" y="20969"/>
                  <a:pt x="353731" y="0"/>
                  <a:pt x="327864" y="0"/>
                </a:cubicBezTo>
                <a:moveTo>
                  <a:pt x="0" y="187350"/>
                </a:moveTo>
                <a:cubicBezTo>
                  <a:pt x="0" y="213216"/>
                  <a:pt x="20969" y="234185"/>
                  <a:pt x="46835" y="234185"/>
                </a:cubicBezTo>
                <a:cubicBezTo>
                  <a:pt x="72702" y="234185"/>
                  <a:pt x="93678" y="213216"/>
                  <a:pt x="93678" y="187350"/>
                </a:cubicBezTo>
                <a:cubicBezTo>
                  <a:pt x="93678" y="161483"/>
                  <a:pt x="72702" y="140514"/>
                  <a:pt x="46835" y="140514"/>
                </a:cubicBezTo>
                <a:cubicBezTo>
                  <a:pt x="20969" y="140514"/>
                  <a:pt x="0" y="161483"/>
                  <a:pt x="0" y="187350"/>
                </a:cubicBezTo>
                <a:moveTo>
                  <a:pt x="0" y="327864"/>
                </a:moveTo>
                <a:cubicBezTo>
                  <a:pt x="0" y="353731"/>
                  <a:pt x="20969" y="374700"/>
                  <a:pt x="46835" y="374700"/>
                </a:cubicBezTo>
                <a:cubicBezTo>
                  <a:pt x="72702" y="374700"/>
                  <a:pt x="93678" y="353731"/>
                  <a:pt x="93678" y="327864"/>
                </a:cubicBezTo>
                <a:cubicBezTo>
                  <a:pt x="93678" y="301997"/>
                  <a:pt x="72702" y="281028"/>
                  <a:pt x="46835" y="281028"/>
                </a:cubicBezTo>
                <a:cubicBezTo>
                  <a:pt x="20969" y="281028"/>
                  <a:pt x="0" y="301997"/>
                  <a:pt x="0" y="327864"/>
                </a:cubicBezTo>
                <a:moveTo>
                  <a:pt x="234185" y="140514"/>
                </a:moveTo>
                <a:lnTo>
                  <a:pt x="171740" y="140514"/>
                </a:lnTo>
                <a:cubicBezTo>
                  <a:pt x="145866" y="140514"/>
                  <a:pt x="124897" y="161483"/>
                  <a:pt x="124897" y="187350"/>
                </a:cubicBezTo>
                <a:cubicBezTo>
                  <a:pt x="124897" y="213216"/>
                  <a:pt x="145866" y="234185"/>
                  <a:pt x="171740" y="234185"/>
                </a:cubicBezTo>
                <a:lnTo>
                  <a:pt x="234185" y="234185"/>
                </a:lnTo>
                <a:cubicBezTo>
                  <a:pt x="260052" y="234185"/>
                  <a:pt x="281028" y="213216"/>
                  <a:pt x="281028" y="187350"/>
                </a:cubicBezTo>
                <a:cubicBezTo>
                  <a:pt x="281028" y="161483"/>
                  <a:pt x="260052" y="140514"/>
                  <a:pt x="234185" y="140514"/>
                </a:cubicBez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4801065" y="3759970"/>
            <a:ext cx="367014" cy="337704"/>
          </a:xfrm>
          <a:custGeom>
            <a:avLst/>
            <a:gdLst/>
            <a:ahLst/>
            <a:cxnLst/>
            <a:rect l="0" t="0" r="0" b="0"/>
            <a:pathLst>
              <a:path w="367014" h="337704">
                <a:moveTo>
                  <a:pt x="31345" y="79314"/>
                </a:moveTo>
                <a:cubicBezTo>
                  <a:pt x="31338" y="35519"/>
                  <a:pt x="66835" y="14"/>
                  <a:pt x="110629" y="14"/>
                </a:cubicBezTo>
                <a:lnTo>
                  <a:pt x="152702" y="14"/>
                </a:lnTo>
                <a:cubicBezTo>
                  <a:pt x="164442" y="14"/>
                  <a:pt x="175184" y="4196"/>
                  <a:pt x="183570" y="11129"/>
                </a:cubicBezTo>
                <a:cubicBezTo>
                  <a:pt x="192247" y="3935"/>
                  <a:pt x="203168" y="0"/>
                  <a:pt x="214439" y="14"/>
                </a:cubicBezTo>
                <a:lnTo>
                  <a:pt x="256511" y="14"/>
                </a:lnTo>
                <a:cubicBezTo>
                  <a:pt x="288088" y="7"/>
                  <a:pt x="316660" y="18740"/>
                  <a:pt x="329236" y="47707"/>
                </a:cubicBezTo>
                <a:cubicBezTo>
                  <a:pt x="341819" y="76667"/>
                  <a:pt x="336019" y="110331"/>
                  <a:pt x="314469" y="133410"/>
                </a:cubicBezTo>
                <a:lnTo>
                  <a:pt x="337167" y="146179"/>
                </a:lnTo>
                <a:cubicBezTo>
                  <a:pt x="355602" y="156548"/>
                  <a:pt x="367014" y="176049"/>
                  <a:pt x="367014" y="197204"/>
                </a:cubicBezTo>
                <a:lnTo>
                  <a:pt x="367014" y="228691"/>
                </a:lnTo>
                <a:cubicBezTo>
                  <a:pt x="367014" y="243339"/>
                  <a:pt x="361588" y="257890"/>
                  <a:pt x="350831" y="268595"/>
                </a:cubicBezTo>
                <a:cubicBezTo>
                  <a:pt x="336213" y="283168"/>
                  <a:pt x="319396" y="297652"/>
                  <a:pt x="300790" y="307939"/>
                </a:cubicBezTo>
                <a:cubicBezTo>
                  <a:pt x="300618" y="308043"/>
                  <a:pt x="300447" y="308140"/>
                  <a:pt x="300276" y="308237"/>
                </a:cubicBezTo>
                <a:lnTo>
                  <a:pt x="298978" y="308923"/>
                </a:lnTo>
                <a:lnTo>
                  <a:pt x="298337" y="308923"/>
                </a:lnTo>
                <a:cubicBezTo>
                  <a:pt x="262870" y="327991"/>
                  <a:pt x="223518" y="337704"/>
                  <a:pt x="183570" y="337652"/>
                </a:cubicBezTo>
                <a:cubicBezTo>
                  <a:pt x="142199" y="337652"/>
                  <a:pt x="103168" y="327409"/>
                  <a:pt x="68930" y="309347"/>
                </a:cubicBezTo>
                <a:lnTo>
                  <a:pt x="68162" y="309347"/>
                </a:lnTo>
                <a:lnTo>
                  <a:pt x="66865" y="308237"/>
                </a:lnTo>
                <a:cubicBezTo>
                  <a:pt x="66694" y="308140"/>
                  <a:pt x="66522" y="308043"/>
                  <a:pt x="66351" y="307939"/>
                </a:cubicBezTo>
                <a:cubicBezTo>
                  <a:pt x="47745" y="297652"/>
                  <a:pt x="30928" y="283168"/>
                  <a:pt x="16317" y="268595"/>
                </a:cubicBezTo>
                <a:cubicBezTo>
                  <a:pt x="5829" y="257972"/>
                  <a:pt x="0" y="243615"/>
                  <a:pt x="126" y="228691"/>
                </a:cubicBezTo>
                <a:lnTo>
                  <a:pt x="126" y="197204"/>
                </a:lnTo>
                <a:cubicBezTo>
                  <a:pt x="126" y="176049"/>
                  <a:pt x="11539" y="156548"/>
                  <a:pt x="29973" y="146179"/>
                </a:cubicBezTo>
                <a:lnTo>
                  <a:pt x="52672" y="133410"/>
                </a:lnTo>
                <a:cubicBezTo>
                  <a:pt x="38948" y="118740"/>
                  <a:pt x="31323" y="99396"/>
                  <a:pt x="31345" y="79314"/>
                </a:cubicBezTo>
                <a:moveTo>
                  <a:pt x="97018" y="157420"/>
                </a:moveTo>
                <a:cubicBezTo>
                  <a:pt x="94625" y="157115"/>
                  <a:pt x="92247" y="156705"/>
                  <a:pt x="89899" y="156190"/>
                </a:cubicBezTo>
                <a:lnTo>
                  <a:pt x="89899" y="284994"/>
                </a:lnTo>
                <a:cubicBezTo>
                  <a:pt x="119090" y="299150"/>
                  <a:pt x="151121" y="306485"/>
                  <a:pt x="183570" y="306425"/>
                </a:cubicBezTo>
                <a:cubicBezTo>
                  <a:pt x="217182" y="306425"/>
                  <a:pt x="248952" y="298718"/>
                  <a:pt x="277249" y="284972"/>
                </a:cubicBezTo>
                <a:lnTo>
                  <a:pt x="277249" y="156168"/>
                </a:lnTo>
                <a:cubicBezTo>
                  <a:pt x="274901" y="156705"/>
                  <a:pt x="272530" y="157107"/>
                  <a:pt x="270123" y="157435"/>
                </a:cubicBezTo>
                <a:cubicBezTo>
                  <a:pt x="265628" y="158218"/>
                  <a:pt x="261073" y="158606"/>
                  <a:pt x="256511" y="158606"/>
                </a:cubicBezTo>
                <a:lnTo>
                  <a:pt x="250890" y="158606"/>
                </a:lnTo>
                <a:cubicBezTo>
                  <a:pt x="224510" y="158621"/>
                  <a:pt x="199619" y="146351"/>
                  <a:pt x="183570" y="125411"/>
                </a:cubicBezTo>
                <a:cubicBezTo>
                  <a:pt x="167514" y="146351"/>
                  <a:pt x="142616" y="158613"/>
                  <a:pt x="116235" y="158591"/>
                </a:cubicBezTo>
                <a:lnTo>
                  <a:pt x="110629" y="158591"/>
                </a:lnTo>
                <a:cubicBezTo>
                  <a:pt x="106067" y="158591"/>
                  <a:pt x="101513" y="158203"/>
                  <a:pt x="97018" y="157420"/>
                </a:cubicBezTo>
                <a:moveTo>
                  <a:pt x="152702" y="35162"/>
                </a:moveTo>
                <a:lnTo>
                  <a:pt x="110629" y="35162"/>
                </a:lnTo>
                <a:cubicBezTo>
                  <a:pt x="86246" y="35162"/>
                  <a:pt x="66477" y="54923"/>
                  <a:pt x="66477" y="79314"/>
                </a:cubicBezTo>
                <a:cubicBezTo>
                  <a:pt x="66477" y="103697"/>
                  <a:pt x="86246" y="123466"/>
                  <a:pt x="110629" y="123466"/>
                </a:cubicBezTo>
                <a:lnTo>
                  <a:pt x="116235" y="123466"/>
                </a:lnTo>
                <a:cubicBezTo>
                  <a:pt x="143727" y="123473"/>
                  <a:pt x="166015" y="101185"/>
                  <a:pt x="166008" y="73693"/>
                </a:cubicBezTo>
                <a:lnTo>
                  <a:pt x="166008" y="48445"/>
                </a:lnTo>
                <a:cubicBezTo>
                  <a:pt x="166008" y="41110"/>
                  <a:pt x="160044" y="35147"/>
                  <a:pt x="152702" y="35147"/>
                </a:cubicBezTo>
                <a:moveTo>
                  <a:pt x="250890" y="123481"/>
                </a:moveTo>
                <a:lnTo>
                  <a:pt x="256511" y="123481"/>
                </a:lnTo>
                <a:cubicBezTo>
                  <a:pt x="280894" y="123481"/>
                  <a:pt x="300663" y="103712"/>
                  <a:pt x="300663" y="79329"/>
                </a:cubicBezTo>
                <a:cubicBezTo>
                  <a:pt x="300663" y="54945"/>
                  <a:pt x="280894" y="35177"/>
                  <a:pt x="256511" y="35177"/>
                </a:cubicBezTo>
                <a:lnTo>
                  <a:pt x="214439" y="35177"/>
                </a:lnTo>
                <a:cubicBezTo>
                  <a:pt x="207081" y="35177"/>
                  <a:pt x="201133" y="41125"/>
                  <a:pt x="201133" y="48460"/>
                </a:cubicBezTo>
                <a:lnTo>
                  <a:pt x="201133" y="73693"/>
                </a:lnTo>
                <a:cubicBezTo>
                  <a:pt x="201133" y="101177"/>
                  <a:pt x="223421" y="123466"/>
                  <a:pt x="250905" y="123466"/>
                </a:cubicBezTo>
                <a:moveTo>
                  <a:pt x="140633" y="197137"/>
                </a:moveTo>
                <a:cubicBezTo>
                  <a:pt x="149258" y="197137"/>
                  <a:pt x="156250" y="204129"/>
                  <a:pt x="156250" y="212754"/>
                </a:cubicBezTo>
                <a:lnTo>
                  <a:pt x="156250" y="255684"/>
                </a:lnTo>
                <a:cubicBezTo>
                  <a:pt x="156250" y="264308"/>
                  <a:pt x="149258" y="271300"/>
                  <a:pt x="140633" y="271300"/>
                </a:cubicBezTo>
                <a:cubicBezTo>
                  <a:pt x="132016" y="271300"/>
                  <a:pt x="125024" y="264308"/>
                  <a:pt x="125024" y="255684"/>
                </a:cubicBezTo>
                <a:lnTo>
                  <a:pt x="125024" y="212754"/>
                </a:lnTo>
                <a:cubicBezTo>
                  <a:pt x="125024" y="204129"/>
                  <a:pt x="132016" y="197137"/>
                  <a:pt x="140633" y="197137"/>
                </a:cubicBezTo>
                <a:moveTo>
                  <a:pt x="242117" y="212754"/>
                </a:moveTo>
                <a:lnTo>
                  <a:pt x="242117" y="255684"/>
                </a:lnTo>
                <a:cubicBezTo>
                  <a:pt x="242117" y="264308"/>
                  <a:pt x="235125" y="271300"/>
                  <a:pt x="226507" y="271300"/>
                </a:cubicBezTo>
                <a:cubicBezTo>
                  <a:pt x="217883" y="271300"/>
                  <a:pt x="210890" y="264308"/>
                  <a:pt x="210890" y="255684"/>
                </a:cubicBezTo>
                <a:lnTo>
                  <a:pt x="210890" y="212754"/>
                </a:lnTo>
                <a:cubicBezTo>
                  <a:pt x="210890" y="204129"/>
                  <a:pt x="217883" y="197137"/>
                  <a:pt x="226507" y="197137"/>
                </a:cubicBezTo>
                <a:cubicBezTo>
                  <a:pt x="235125" y="197137"/>
                  <a:pt x="242117" y="204129"/>
                  <a:pt x="242117" y="212754"/>
                </a:cubicBez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3300211" y="3742318"/>
            <a:ext cx="371084" cy="372970"/>
          </a:xfrm>
          <a:custGeom>
            <a:avLst/>
            <a:gdLst/>
            <a:ahLst/>
            <a:cxnLst/>
            <a:rect l="0" t="0" r="0" b="0"/>
            <a:pathLst>
              <a:path w="371084" h="372970">
                <a:moveTo>
                  <a:pt x="367819" y="178837"/>
                </a:moveTo>
                <a:lnTo>
                  <a:pt x="193268" y="4286"/>
                </a:lnTo>
                <a:cubicBezTo>
                  <a:pt x="188952" y="0"/>
                  <a:pt x="181982" y="0"/>
                  <a:pt x="177659" y="4286"/>
                </a:cubicBezTo>
                <a:cubicBezTo>
                  <a:pt x="177659" y="4286"/>
                  <a:pt x="176563" y="5851"/>
                  <a:pt x="175944" y="6470"/>
                </a:cubicBezTo>
                <a:cubicBezTo>
                  <a:pt x="173783" y="9094"/>
                  <a:pt x="171800" y="11859"/>
                  <a:pt x="170011" y="14744"/>
                </a:cubicBezTo>
                <a:lnTo>
                  <a:pt x="168289" y="18024"/>
                </a:lnTo>
                <a:cubicBezTo>
                  <a:pt x="166679" y="20648"/>
                  <a:pt x="165225" y="23361"/>
                  <a:pt x="163921" y="26142"/>
                </a:cubicBezTo>
                <a:cubicBezTo>
                  <a:pt x="163921" y="27081"/>
                  <a:pt x="163921" y="28020"/>
                  <a:pt x="163138" y="28796"/>
                </a:cubicBezTo>
                <a:cubicBezTo>
                  <a:pt x="161968" y="31949"/>
                  <a:pt x="161028" y="35184"/>
                  <a:pt x="160328" y="38479"/>
                </a:cubicBezTo>
                <a:cubicBezTo>
                  <a:pt x="160253" y="39254"/>
                  <a:pt x="160253" y="40044"/>
                  <a:pt x="160328" y="40820"/>
                </a:cubicBezTo>
                <a:cubicBezTo>
                  <a:pt x="159232" y="47596"/>
                  <a:pt x="159232" y="54498"/>
                  <a:pt x="160328" y="61274"/>
                </a:cubicBezTo>
                <a:cubicBezTo>
                  <a:pt x="160253" y="62049"/>
                  <a:pt x="160253" y="62832"/>
                  <a:pt x="160328" y="63615"/>
                </a:cubicBezTo>
                <a:cubicBezTo>
                  <a:pt x="161051" y="66954"/>
                  <a:pt x="161990" y="70234"/>
                  <a:pt x="163138" y="73447"/>
                </a:cubicBezTo>
                <a:cubicBezTo>
                  <a:pt x="163138" y="73447"/>
                  <a:pt x="163138" y="75013"/>
                  <a:pt x="163921" y="75952"/>
                </a:cubicBezTo>
                <a:cubicBezTo>
                  <a:pt x="164703" y="76884"/>
                  <a:pt x="166731" y="81416"/>
                  <a:pt x="168289" y="84226"/>
                </a:cubicBezTo>
                <a:cubicBezTo>
                  <a:pt x="169854" y="87036"/>
                  <a:pt x="169385" y="86410"/>
                  <a:pt x="170011" y="87342"/>
                </a:cubicBezTo>
                <a:cubicBezTo>
                  <a:pt x="171979" y="90309"/>
                  <a:pt x="174223" y="93082"/>
                  <a:pt x="176720" y="95624"/>
                </a:cubicBezTo>
                <a:lnTo>
                  <a:pt x="178285" y="97495"/>
                </a:lnTo>
                <a:lnTo>
                  <a:pt x="267275" y="186485"/>
                </a:lnTo>
                <a:lnTo>
                  <a:pt x="199359" y="254401"/>
                </a:lnTo>
                <a:lnTo>
                  <a:pt x="207007" y="261893"/>
                </a:lnTo>
                <a:cubicBezTo>
                  <a:pt x="210585" y="265546"/>
                  <a:pt x="213827" y="269519"/>
                  <a:pt x="216690" y="273760"/>
                </a:cubicBezTo>
                <a:lnTo>
                  <a:pt x="218091" y="275788"/>
                </a:lnTo>
                <a:cubicBezTo>
                  <a:pt x="220693" y="279694"/>
                  <a:pt x="222944" y="283824"/>
                  <a:pt x="224808" y="288125"/>
                </a:cubicBezTo>
                <a:cubicBezTo>
                  <a:pt x="225158" y="289191"/>
                  <a:pt x="225576" y="290235"/>
                  <a:pt x="226060" y="291248"/>
                </a:cubicBezTo>
                <a:cubicBezTo>
                  <a:pt x="227685" y="295512"/>
                  <a:pt x="228990" y="299895"/>
                  <a:pt x="229959" y="304361"/>
                </a:cubicBezTo>
                <a:lnTo>
                  <a:pt x="229959" y="307327"/>
                </a:lnTo>
                <a:cubicBezTo>
                  <a:pt x="230734" y="312076"/>
                  <a:pt x="231204" y="316876"/>
                  <a:pt x="231368" y="321692"/>
                </a:cubicBezTo>
                <a:cubicBezTo>
                  <a:pt x="231368" y="321692"/>
                  <a:pt x="231368" y="322624"/>
                  <a:pt x="231368" y="323093"/>
                </a:cubicBezTo>
                <a:cubicBezTo>
                  <a:pt x="231517" y="325330"/>
                  <a:pt x="231517" y="327573"/>
                  <a:pt x="231368" y="329810"/>
                </a:cubicBezTo>
                <a:lnTo>
                  <a:pt x="367663" y="193514"/>
                </a:lnTo>
                <a:cubicBezTo>
                  <a:pt x="369847" y="191502"/>
                  <a:pt x="371084" y="188669"/>
                  <a:pt x="371084" y="185702"/>
                </a:cubicBezTo>
                <a:cubicBezTo>
                  <a:pt x="371084" y="182735"/>
                  <a:pt x="369847" y="179910"/>
                  <a:pt x="367663" y="177898"/>
                </a:cubicBezTo>
                <a:lnTo>
                  <a:pt x="367663" y="178837"/>
                </a:lnTo>
                <a:moveTo>
                  <a:pt x="212471" y="322318"/>
                </a:moveTo>
                <a:cubicBezTo>
                  <a:pt x="212620" y="304756"/>
                  <a:pt x="205695" y="287879"/>
                  <a:pt x="193268" y="275475"/>
                </a:cubicBezTo>
                <a:lnTo>
                  <a:pt x="103965" y="186485"/>
                </a:lnTo>
                <a:lnTo>
                  <a:pt x="171882" y="118568"/>
                </a:lnTo>
                <a:lnTo>
                  <a:pt x="164234" y="111077"/>
                </a:lnTo>
                <a:cubicBezTo>
                  <a:pt x="146209" y="93052"/>
                  <a:pt x="137212" y="67901"/>
                  <a:pt x="139716" y="42534"/>
                </a:cubicBezTo>
                <a:lnTo>
                  <a:pt x="3421" y="178837"/>
                </a:lnTo>
                <a:cubicBezTo>
                  <a:pt x="1244" y="180842"/>
                  <a:pt x="0" y="183675"/>
                  <a:pt x="0" y="186641"/>
                </a:cubicBezTo>
                <a:cubicBezTo>
                  <a:pt x="0" y="189608"/>
                  <a:pt x="1244" y="192441"/>
                  <a:pt x="3421" y="194446"/>
                </a:cubicBezTo>
                <a:lnTo>
                  <a:pt x="177972" y="368684"/>
                </a:lnTo>
                <a:cubicBezTo>
                  <a:pt x="182296" y="372970"/>
                  <a:pt x="189258" y="372970"/>
                  <a:pt x="193581" y="368684"/>
                </a:cubicBezTo>
                <a:cubicBezTo>
                  <a:pt x="205792" y="356355"/>
                  <a:pt x="212590" y="339664"/>
                  <a:pt x="212471" y="322318"/>
                </a:cubicBezTo>
              </a:path>
            </a:pathLst>
          </a:custGeom>
          <a:solidFill>
            <a:srgbClr val="4F91FC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1811389" y="3741454"/>
            <a:ext cx="352061" cy="374797"/>
          </a:xfrm>
          <a:custGeom>
            <a:avLst/>
            <a:gdLst/>
            <a:ahLst/>
            <a:cxnLst/>
            <a:rect l="0" t="0" r="0" b="0"/>
            <a:pathLst>
              <a:path w="352061" h="374797">
                <a:moveTo>
                  <a:pt x="234185" y="101483"/>
                </a:moveTo>
                <a:cubicBezTo>
                  <a:pt x="234185" y="123041"/>
                  <a:pt x="216712" y="140514"/>
                  <a:pt x="195154" y="140514"/>
                </a:cubicBezTo>
                <a:lnTo>
                  <a:pt x="191248" y="140514"/>
                </a:lnTo>
                <a:cubicBezTo>
                  <a:pt x="190406" y="140141"/>
                  <a:pt x="189444" y="140141"/>
                  <a:pt x="188595" y="140514"/>
                </a:cubicBezTo>
                <a:cubicBezTo>
                  <a:pt x="187827" y="141118"/>
                  <a:pt x="187372" y="142035"/>
                  <a:pt x="187350" y="143011"/>
                </a:cubicBezTo>
                <a:lnTo>
                  <a:pt x="187350" y="195154"/>
                </a:lnTo>
                <a:cubicBezTo>
                  <a:pt x="187350" y="199470"/>
                  <a:pt x="190846" y="202959"/>
                  <a:pt x="195154" y="202959"/>
                </a:cubicBezTo>
                <a:cubicBezTo>
                  <a:pt x="200812" y="202952"/>
                  <a:pt x="206455" y="202430"/>
                  <a:pt x="212016" y="201401"/>
                </a:cubicBezTo>
                <a:cubicBezTo>
                  <a:pt x="215773" y="200790"/>
                  <a:pt x="218546" y="197562"/>
                  <a:pt x="218576" y="193753"/>
                </a:cubicBezTo>
                <a:lnTo>
                  <a:pt x="218576" y="178136"/>
                </a:lnTo>
                <a:cubicBezTo>
                  <a:pt x="218621" y="176504"/>
                  <a:pt x="219679" y="175072"/>
                  <a:pt x="221230" y="174551"/>
                </a:cubicBezTo>
                <a:lnTo>
                  <a:pt x="228721" y="171740"/>
                </a:lnTo>
                <a:cubicBezTo>
                  <a:pt x="230205" y="171107"/>
                  <a:pt x="231919" y="171412"/>
                  <a:pt x="233097" y="172515"/>
                </a:cubicBezTo>
                <a:lnTo>
                  <a:pt x="243868" y="183294"/>
                </a:lnTo>
                <a:cubicBezTo>
                  <a:pt x="246738" y="185769"/>
                  <a:pt x="250987" y="185769"/>
                  <a:pt x="253857" y="183294"/>
                </a:cubicBezTo>
                <a:cubicBezTo>
                  <a:pt x="263160" y="176794"/>
                  <a:pt x="271248" y="168706"/>
                  <a:pt x="277749" y="159403"/>
                </a:cubicBezTo>
                <a:cubicBezTo>
                  <a:pt x="280007" y="156340"/>
                  <a:pt x="279672" y="152083"/>
                  <a:pt x="276966" y="149414"/>
                </a:cubicBezTo>
                <a:lnTo>
                  <a:pt x="266194" y="138635"/>
                </a:lnTo>
                <a:cubicBezTo>
                  <a:pt x="265084" y="137465"/>
                  <a:pt x="264778" y="135751"/>
                  <a:pt x="265412" y="134267"/>
                </a:cubicBezTo>
                <a:cubicBezTo>
                  <a:pt x="266820" y="132098"/>
                  <a:pt x="268125" y="129854"/>
                  <a:pt x="269318" y="127551"/>
                </a:cubicBezTo>
                <a:cubicBezTo>
                  <a:pt x="269743" y="126194"/>
                  <a:pt x="270883" y="125173"/>
                  <a:pt x="272284" y="124897"/>
                </a:cubicBezTo>
                <a:lnTo>
                  <a:pt x="287894" y="124897"/>
                </a:lnTo>
                <a:cubicBezTo>
                  <a:pt x="291703" y="124875"/>
                  <a:pt x="294931" y="122102"/>
                  <a:pt x="295542" y="118345"/>
                </a:cubicBezTo>
                <a:cubicBezTo>
                  <a:pt x="297629" y="107200"/>
                  <a:pt x="297629" y="95766"/>
                  <a:pt x="295542" y="84621"/>
                </a:cubicBezTo>
                <a:cubicBezTo>
                  <a:pt x="294908" y="80678"/>
                  <a:pt x="291412" y="77853"/>
                  <a:pt x="287424" y="78061"/>
                </a:cubicBezTo>
                <a:lnTo>
                  <a:pt x="271815" y="78061"/>
                </a:lnTo>
                <a:cubicBezTo>
                  <a:pt x="270592" y="77644"/>
                  <a:pt x="269661" y="76653"/>
                  <a:pt x="269318" y="75408"/>
                </a:cubicBezTo>
                <a:cubicBezTo>
                  <a:pt x="268356" y="72851"/>
                  <a:pt x="267260" y="70354"/>
                  <a:pt x="266038" y="67916"/>
                </a:cubicBezTo>
                <a:cubicBezTo>
                  <a:pt x="265404" y="66433"/>
                  <a:pt x="265710" y="64718"/>
                  <a:pt x="266813" y="63540"/>
                </a:cubicBezTo>
                <a:lnTo>
                  <a:pt x="277592" y="52769"/>
                </a:lnTo>
                <a:cubicBezTo>
                  <a:pt x="280298" y="50100"/>
                  <a:pt x="280633" y="45836"/>
                  <a:pt x="278367" y="42780"/>
                </a:cubicBezTo>
                <a:cubicBezTo>
                  <a:pt x="271643" y="33402"/>
                  <a:pt x="263287" y="25314"/>
                  <a:pt x="253701" y="18889"/>
                </a:cubicBezTo>
                <a:cubicBezTo>
                  <a:pt x="250644" y="16630"/>
                  <a:pt x="246381" y="16958"/>
                  <a:pt x="243712" y="19672"/>
                </a:cubicBezTo>
                <a:lnTo>
                  <a:pt x="233097" y="31226"/>
                </a:lnTo>
                <a:cubicBezTo>
                  <a:pt x="231785" y="32165"/>
                  <a:pt x="230026" y="32165"/>
                  <a:pt x="228721" y="31226"/>
                </a:cubicBezTo>
                <a:lnTo>
                  <a:pt x="221230" y="28102"/>
                </a:lnTo>
                <a:cubicBezTo>
                  <a:pt x="219679" y="27581"/>
                  <a:pt x="218621" y="26149"/>
                  <a:pt x="218576" y="24509"/>
                </a:cubicBezTo>
                <a:lnTo>
                  <a:pt x="218576" y="8900"/>
                </a:lnTo>
                <a:cubicBezTo>
                  <a:pt x="218397" y="5210"/>
                  <a:pt x="215661" y="2146"/>
                  <a:pt x="212016" y="1557"/>
                </a:cubicBezTo>
                <a:cubicBezTo>
                  <a:pt x="206455" y="529"/>
                  <a:pt x="200812" y="7"/>
                  <a:pt x="195154" y="0"/>
                </a:cubicBezTo>
                <a:cubicBezTo>
                  <a:pt x="190846" y="0"/>
                  <a:pt x="187350" y="3496"/>
                  <a:pt x="187350" y="7804"/>
                </a:cubicBezTo>
                <a:lnTo>
                  <a:pt x="187350" y="58859"/>
                </a:lnTo>
                <a:cubicBezTo>
                  <a:pt x="187357" y="60007"/>
                  <a:pt x="187871" y="61088"/>
                  <a:pt x="188751" y="61826"/>
                </a:cubicBezTo>
                <a:cubicBezTo>
                  <a:pt x="189511" y="62258"/>
                  <a:pt x="190376" y="62474"/>
                  <a:pt x="191248" y="62452"/>
                </a:cubicBezTo>
                <a:lnTo>
                  <a:pt x="194685" y="62452"/>
                </a:lnTo>
                <a:cubicBezTo>
                  <a:pt x="205121" y="62325"/>
                  <a:pt x="215169" y="66380"/>
                  <a:pt x="222586" y="73716"/>
                </a:cubicBezTo>
                <a:cubicBezTo>
                  <a:pt x="230011" y="81051"/>
                  <a:pt x="234185" y="91047"/>
                  <a:pt x="234185" y="101483"/>
                </a:cubicBezTo>
                <a:moveTo>
                  <a:pt x="156123" y="0"/>
                </a:moveTo>
                <a:cubicBezTo>
                  <a:pt x="100074" y="0"/>
                  <a:pt x="54640" y="45434"/>
                  <a:pt x="54640" y="101483"/>
                </a:cubicBezTo>
                <a:cubicBezTo>
                  <a:pt x="54640" y="157525"/>
                  <a:pt x="100074" y="202959"/>
                  <a:pt x="156123" y="202959"/>
                </a:cubicBezTo>
                <a:cubicBezTo>
                  <a:pt x="160432" y="202959"/>
                  <a:pt x="163928" y="199470"/>
                  <a:pt x="163928" y="195154"/>
                </a:cubicBezTo>
                <a:lnTo>
                  <a:pt x="163928" y="7804"/>
                </a:lnTo>
                <a:cubicBezTo>
                  <a:pt x="163928" y="3496"/>
                  <a:pt x="160432" y="0"/>
                  <a:pt x="156123" y="0"/>
                </a:cubicBezTo>
                <a:moveTo>
                  <a:pt x="156123" y="210771"/>
                </a:moveTo>
                <a:cubicBezTo>
                  <a:pt x="69899" y="210771"/>
                  <a:pt x="0" y="280671"/>
                  <a:pt x="0" y="366895"/>
                </a:cubicBezTo>
                <a:cubicBezTo>
                  <a:pt x="0" y="371204"/>
                  <a:pt x="3496" y="374700"/>
                  <a:pt x="7804" y="374700"/>
                </a:cubicBezTo>
                <a:lnTo>
                  <a:pt x="156123" y="374700"/>
                </a:lnTo>
                <a:cubicBezTo>
                  <a:pt x="160432" y="374700"/>
                  <a:pt x="163928" y="371204"/>
                  <a:pt x="163928" y="366895"/>
                </a:cubicBezTo>
                <a:lnTo>
                  <a:pt x="163928" y="218576"/>
                </a:lnTo>
                <a:cubicBezTo>
                  <a:pt x="163928" y="214267"/>
                  <a:pt x="160432" y="210771"/>
                  <a:pt x="156123" y="210771"/>
                </a:cubicBezTo>
                <a:moveTo>
                  <a:pt x="349094" y="342229"/>
                </a:moveTo>
                <a:cubicBezTo>
                  <a:pt x="348483" y="338464"/>
                  <a:pt x="345255" y="335699"/>
                  <a:pt x="341446" y="335669"/>
                </a:cubicBezTo>
                <a:lnTo>
                  <a:pt x="319120" y="335669"/>
                </a:lnTo>
                <a:cubicBezTo>
                  <a:pt x="317383" y="335669"/>
                  <a:pt x="315855" y="334521"/>
                  <a:pt x="315371" y="332858"/>
                </a:cubicBezTo>
                <a:cubicBezTo>
                  <a:pt x="313932" y="327924"/>
                  <a:pt x="312210" y="323078"/>
                  <a:pt x="310220" y="318337"/>
                </a:cubicBezTo>
                <a:cubicBezTo>
                  <a:pt x="309616" y="316906"/>
                  <a:pt x="309921" y="315251"/>
                  <a:pt x="311002" y="314126"/>
                </a:cubicBezTo>
                <a:lnTo>
                  <a:pt x="328177" y="296951"/>
                </a:lnTo>
                <a:cubicBezTo>
                  <a:pt x="330674" y="294409"/>
                  <a:pt x="331181" y="290525"/>
                  <a:pt x="329422" y="287424"/>
                </a:cubicBezTo>
                <a:cubicBezTo>
                  <a:pt x="318196" y="268319"/>
                  <a:pt x="303026" y="251822"/>
                  <a:pt x="284927" y="239031"/>
                </a:cubicBezTo>
                <a:cubicBezTo>
                  <a:pt x="281811" y="236876"/>
                  <a:pt x="277599" y="237271"/>
                  <a:pt x="274938" y="239962"/>
                </a:cubicBezTo>
                <a:lnTo>
                  <a:pt x="259321" y="255579"/>
                </a:lnTo>
                <a:cubicBezTo>
                  <a:pt x="258144" y="256794"/>
                  <a:pt x="256317" y="257107"/>
                  <a:pt x="254797" y="256355"/>
                </a:cubicBezTo>
                <a:cubicBezTo>
                  <a:pt x="249236" y="253455"/>
                  <a:pt x="243496" y="250898"/>
                  <a:pt x="237622" y="248706"/>
                </a:cubicBezTo>
                <a:cubicBezTo>
                  <a:pt x="236071" y="248185"/>
                  <a:pt x="235013" y="246753"/>
                  <a:pt x="234968" y="245113"/>
                </a:cubicBezTo>
                <a:lnTo>
                  <a:pt x="234968" y="221856"/>
                </a:lnTo>
                <a:cubicBezTo>
                  <a:pt x="234968" y="218226"/>
                  <a:pt x="232426" y="215102"/>
                  <a:pt x="228878" y="214357"/>
                </a:cubicBezTo>
                <a:cubicBezTo>
                  <a:pt x="218002" y="212009"/>
                  <a:pt x="206910" y="210808"/>
                  <a:pt x="195780" y="210771"/>
                </a:cubicBezTo>
                <a:cubicBezTo>
                  <a:pt x="191532" y="210853"/>
                  <a:pt x="188125" y="214327"/>
                  <a:pt x="188132" y="218576"/>
                </a:cubicBezTo>
                <a:lnTo>
                  <a:pt x="188132" y="293514"/>
                </a:lnTo>
                <a:cubicBezTo>
                  <a:pt x="188378" y="295125"/>
                  <a:pt x="189646" y="296384"/>
                  <a:pt x="191248" y="296638"/>
                </a:cubicBezTo>
                <a:cubicBezTo>
                  <a:pt x="230369" y="300596"/>
                  <a:pt x="261304" y="331524"/>
                  <a:pt x="265255" y="370645"/>
                </a:cubicBezTo>
                <a:cubicBezTo>
                  <a:pt x="265158" y="371748"/>
                  <a:pt x="265553" y="372836"/>
                  <a:pt x="266336" y="373619"/>
                </a:cubicBezTo>
                <a:cubicBezTo>
                  <a:pt x="267119" y="374402"/>
                  <a:pt x="268214" y="374797"/>
                  <a:pt x="269318" y="374700"/>
                </a:cubicBezTo>
                <a:lnTo>
                  <a:pt x="344256" y="374700"/>
                </a:lnTo>
                <a:cubicBezTo>
                  <a:pt x="348483" y="374789"/>
                  <a:pt x="351979" y="371435"/>
                  <a:pt x="352061" y="367208"/>
                </a:cubicBezTo>
                <a:cubicBezTo>
                  <a:pt x="351793" y="358807"/>
                  <a:pt x="350801" y="350451"/>
                  <a:pt x="349094" y="342229"/>
                </a:cubicBezTo>
              </a:path>
            </a:pathLst>
          </a:custGeom>
          <a:solidFill>
            <a:srgbClr val="FFE711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1049672" y="3179402"/>
            <a:ext cx="375304" cy="374700"/>
          </a:xfrm>
          <a:custGeom>
            <a:avLst/>
            <a:gdLst/>
            <a:ahLst/>
            <a:cxnLst/>
            <a:rect l="0" t="0" r="0" b="0"/>
            <a:pathLst>
              <a:path w="375304" h="374700">
                <a:moveTo>
                  <a:pt x="207469" y="0"/>
                </a:moveTo>
                <a:cubicBezTo>
                  <a:pt x="200134" y="0"/>
                  <a:pt x="193104" y="2497"/>
                  <a:pt x="187879" y="7730"/>
                </a:cubicBezTo>
                <a:cubicBezTo>
                  <a:pt x="182646" y="12940"/>
                  <a:pt x="180149" y="19985"/>
                  <a:pt x="180149" y="27320"/>
                </a:cubicBezTo>
                <a:lnTo>
                  <a:pt x="180149" y="136608"/>
                </a:lnTo>
                <a:cubicBezTo>
                  <a:pt x="180149" y="143950"/>
                  <a:pt x="182646" y="150972"/>
                  <a:pt x="187879" y="156205"/>
                </a:cubicBezTo>
                <a:cubicBezTo>
                  <a:pt x="193089" y="161431"/>
                  <a:pt x="200134" y="163928"/>
                  <a:pt x="207469" y="163928"/>
                </a:cubicBezTo>
                <a:lnTo>
                  <a:pt x="262117" y="163928"/>
                </a:lnTo>
                <a:lnTo>
                  <a:pt x="262117" y="183444"/>
                </a:lnTo>
                <a:lnTo>
                  <a:pt x="246500" y="183444"/>
                </a:lnTo>
                <a:cubicBezTo>
                  <a:pt x="237875" y="183444"/>
                  <a:pt x="230890" y="190436"/>
                  <a:pt x="230890" y="199060"/>
                </a:cubicBezTo>
                <a:cubicBezTo>
                  <a:pt x="230890" y="207685"/>
                  <a:pt x="237875" y="214670"/>
                  <a:pt x="246500" y="214670"/>
                </a:cubicBezTo>
                <a:lnTo>
                  <a:pt x="308952" y="214670"/>
                </a:lnTo>
                <a:cubicBezTo>
                  <a:pt x="317577" y="214670"/>
                  <a:pt x="324562" y="207685"/>
                  <a:pt x="324562" y="199060"/>
                </a:cubicBezTo>
                <a:cubicBezTo>
                  <a:pt x="324562" y="190436"/>
                  <a:pt x="317577" y="183444"/>
                  <a:pt x="308952" y="183444"/>
                </a:cubicBezTo>
                <a:lnTo>
                  <a:pt x="293336" y="183444"/>
                </a:lnTo>
                <a:lnTo>
                  <a:pt x="293336" y="163928"/>
                </a:lnTo>
                <a:lnTo>
                  <a:pt x="347983" y="163928"/>
                </a:lnTo>
                <a:cubicBezTo>
                  <a:pt x="355318" y="163928"/>
                  <a:pt x="362348" y="161431"/>
                  <a:pt x="367573" y="156205"/>
                </a:cubicBezTo>
                <a:cubicBezTo>
                  <a:pt x="372806" y="150987"/>
                  <a:pt x="375304" y="143950"/>
                  <a:pt x="375304" y="136608"/>
                </a:cubicBezTo>
                <a:lnTo>
                  <a:pt x="375304" y="27320"/>
                </a:lnTo>
                <a:cubicBezTo>
                  <a:pt x="375304" y="19985"/>
                  <a:pt x="372806" y="12955"/>
                  <a:pt x="367573" y="7730"/>
                </a:cubicBezTo>
                <a:cubicBezTo>
                  <a:pt x="362363" y="2497"/>
                  <a:pt x="355318" y="0"/>
                  <a:pt x="347983" y="0"/>
                </a:cubicBezTo>
                <a:lnTo>
                  <a:pt x="207469" y="0"/>
                </a:lnTo>
                <a:moveTo>
                  <a:pt x="324785" y="48304"/>
                </a:moveTo>
                <a:cubicBezTo>
                  <a:pt x="330443" y="51442"/>
                  <a:pt x="332478" y="58576"/>
                  <a:pt x="329340" y="64226"/>
                </a:cubicBezTo>
                <a:lnTo>
                  <a:pt x="305918" y="106380"/>
                </a:lnTo>
                <a:cubicBezTo>
                  <a:pt x="304249" y="109400"/>
                  <a:pt x="301334" y="111531"/>
                  <a:pt x="297942" y="112195"/>
                </a:cubicBezTo>
                <a:cubicBezTo>
                  <a:pt x="294558" y="112866"/>
                  <a:pt x="291055" y="112009"/>
                  <a:pt x="288356" y="109847"/>
                </a:cubicBezTo>
                <a:lnTo>
                  <a:pt x="260067" y="87208"/>
                </a:lnTo>
                <a:lnTo>
                  <a:pt x="246545" y="111144"/>
                </a:lnTo>
                <a:cubicBezTo>
                  <a:pt x="243369" y="116779"/>
                  <a:pt x="236220" y="118762"/>
                  <a:pt x="230592" y="115579"/>
                </a:cubicBezTo>
                <a:cubicBezTo>
                  <a:pt x="224964" y="112396"/>
                  <a:pt x="222974" y="105255"/>
                  <a:pt x="226157" y="99627"/>
                </a:cubicBezTo>
                <a:lnTo>
                  <a:pt x="246455" y="63712"/>
                </a:lnTo>
                <a:cubicBezTo>
                  <a:pt x="248140" y="60723"/>
                  <a:pt x="251054" y="58620"/>
                  <a:pt x="254431" y="57972"/>
                </a:cubicBezTo>
                <a:cubicBezTo>
                  <a:pt x="257801" y="57316"/>
                  <a:pt x="261289" y="58181"/>
                  <a:pt x="263973" y="60328"/>
                </a:cubicBezTo>
                <a:lnTo>
                  <a:pt x="292165" y="82899"/>
                </a:lnTo>
                <a:lnTo>
                  <a:pt x="308870" y="52866"/>
                </a:lnTo>
                <a:cubicBezTo>
                  <a:pt x="312009" y="47208"/>
                  <a:pt x="319142" y="45165"/>
                  <a:pt x="324800" y="48304"/>
                </a:cubicBezTo>
                <a:moveTo>
                  <a:pt x="92799" y="17331"/>
                </a:moveTo>
                <a:cubicBezTo>
                  <a:pt x="97107" y="15490"/>
                  <a:pt x="102102" y="16399"/>
                  <a:pt x="105486" y="19642"/>
                </a:cubicBezTo>
                <a:lnTo>
                  <a:pt x="141394" y="53991"/>
                </a:lnTo>
                <a:cubicBezTo>
                  <a:pt x="143704" y="56198"/>
                  <a:pt x="145016" y="59254"/>
                  <a:pt x="145016" y="62452"/>
                </a:cubicBezTo>
                <a:cubicBezTo>
                  <a:pt x="145016" y="65642"/>
                  <a:pt x="143704" y="68706"/>
                  <a:pt x="141394" y="70913"/>
                </a:cubicBezTo>
                <a:lnTo>
                  <a:pt x="105486" y="105262"/>
                </a:lnTo>
                <a:cubicBezTo>
                  <a:pt x="102102" y="108498"/>
                  <a:pt x="97107" y="109400"/>
                  <a:pt x="92799" y="107558"/>
                </a:cubicBezTo>
                <a:cubicBezTo>
                  <a:pt x="88490" y="105717"/>
                  <a:pt x="85695" y="101483"/>
                  <a:pt x="85695" y="96794"/>
                </a:cubicBezTo>
                <a:lnTo>
                  <a:pt x="85695" y="78061"/>
                </a:lnTo>
                <a:cubicBezTo>
                  <a:pt x="68177" y="78449"/>
                  <a:pt x="55244" y="91628"/>
                  <a:pt x="55244" y="109288"/>
                </a:cubicBezTo>
                <a:cubicBezTo>
                  <a:pt x="55244" y="117912"/>
                  <a:pt x="48259" y="124897"/>
                  <a:pt x="39634" y="124897"/>
                </a:cubicBezTo>
                <a:cubicBezTo>
                  <a:pt x="31010" y="124897"/>
                  <a:pt x="24025" y="117912"/>
                  <a:pt x="24025" y="109288"/>
                </a:cubicBezTo>
                <a:cubicBezTo>
                  <a:pt x="24025" y="74379"/>
                  <a:pt x="50905" y="47245"/>
                  <a:pt x="85695" y="46835"/>
                </a:cubicBezTo>
                <a:lnTo>
                  <a:pt x="85695" y="28102"/>
                </a:lnTo>
                <a:cubicBezTo>
                  <a:pt x="85695" y="23421"/>
                  <a:pt x="88505" y="19172"/>
                  <a:pt x="92799" y="17331"/>
                </a:cubicBezTo>
                <a:moveTo>
                  <a:pt x="320663" y="249802"/>
                </a:moveTo>
                <a:cubicBezTo>
                  <a:pt x="329280" y="249802"/>
                  <a:pt x="336273" y="256787"/>
                  <a:pt x="336273" y="265412"/>
                </a:cubicBezTo>
                <a:cubicBezTo>
                  <a:pt x="336273" y="300574"/>
                  <a:pt x="308982" y="327864"/>
                  <a:pt x="273820" y="327864"/>
                </a:cubicBezTo>
                <a:lnTo>
                  <a:pt x="273045" y="327864"/>
                </a:lnTo>
                <a:lnTo>
                  <a:pt x="273045" y="346597"/>
                </a:lnTo>
                <a:cubicBezTo>
                  <a:pt x="273037" y="351330"/>
                  <a:pt x="270182" y="355594"/>
                  <a:pt x="265814" y="357406"/>
                </a:cubicBezTo>
                <a:cubicBezTo>
                  <a:pt x="261438" y="359217"/>
                  <a:pt x="256407" y="358218"/>
                  <a:pt x="253060" y="354871"/>
                </a:cubicBezTo>
                <a:lnTo>
                  <a:pt x="218710" y="320522"/>
                </a:lnTo>
                <a:cubicBezTo>
                  <a:pt x="214148" y="315952"/>
                  <a:pt x="214148" y="308550"/>
                  <a:pt x="218710" y="303973"/>
                </a:cubicBezTo>
                <a:lnTo>
                  <a:pt x="253060" y="269631"/>
                </a:lnTo>
                <a:cubicBezTo>
                  <a:pt x="256407" y="266284"/>
                  <a:pt x="261438" y="265285"/>
                  <a:pt x="265814" y="267096"/>
                </a:cubicBezTo>
                <a:cubicBezTo>
                  <a:pt x="270182" y="268908"/>
                  <a:pt x="273037" y="273172"/>
                  <a:pt x="273045" y="277905"/>
                </a:cubicBezTo>
                <a:lnTo>
                  <a:pt x="273045" y="296638"/>
                </a:lnTo>
                <a:lnTo>
                  <a:pt x="273820" y="296638"/>
                </a:lnTo>
                <a:cubicBezTo>
                  <a:pt x="291748" y="296638"/>
                  <a:pt x="305046" y="283339"/>
                  <a:pt x="305046" y="265412"/>
                </a:cubicBezTo>
                <a:cubicBezTo>
                  <a:pt x="305046" y="256787"/>
                  <a:pt x="312039" y="249802"/>
                  <a:pt x="320663" y="249802"/>
                </a:cubicBezTo>
                <a:moveTo>
                  <a:pt x="42758" y="242773"/>
                </a:moveTo>
                <a:cubicBezTo>
                  <a:pt x="42847" y="266135"/>
                  <a:pt x="61595" y="285143"/>
                  <a:pt x="84957" y="285538"/>
                </a:cubicBezTo>
                <a:cubicBezTo>
                  <a:pt x="108319" y="285941"/>
                  <a:pt x="127707" y="267588"/>
                  <a:pt x="128594" y="244241"/>
                </a:cubicBezTo>
                <a:cubicBezTo>
                  <a:pt x="123130" y="245307"/>
                  <a:pt x="117666" y="245836"/>
                  <a:pt x="112202" y="245836"/>
                </a:cubicBezTo>
                <a:cubicBezTo>
                  <a:pt x="88311" y="245836"/>
                  <a:pt x="65598" y="236779"/>
                  <a:pt x="47797" y="222571"/>
                </a:cubicBezTo>
                <a:cubicBezTo>
                  <a:pt x="44584" y="228580"/>
                  <a:pt x="42758" y="235467"/>
                  <a:pt x="42758" y="242773"/>
                </a:cubicBezTo>
                <a:moveTo>
                  <a:pt x="19336" y="242773"/>
                </a:moveTo>
                <a:cubicBezTo>
                  <a:pt x="19351" y="209347"/>
                  <a:pt x="44226" y="181148"/>
                  <a:pt x="77391" y="176966"/>
                </a:cubicBezTo>
                <a:cubicBezTo>
                  <a:pt x="110555" y="172784"/>
                  <a:pt x="141647" y="193924"/>
                  <a:pt x="149959" y="226299"/>
                </a:cubicBezTo>
                <a:cubicBezTo>
                  <a:pt x="158270" y="258680"/>
                  <a:pt x="141200" y="292180"/>
                  <a:pt x="110123" y="304487"/>
                </a:cubicBezTo>
                <a:cubicBezTo>
                  <a:pt x="137808" y="311740"/>
                  <a:pt x="160193" y="332083"/>
                  <a:pt x="170063" y="358949"/>
                </a:cubicBezTo>
                <a:cubicBezTo>
                  <a:pt x="171382" y="362542"/>
                  <a:pt x="170868" y="366552"/>
                  <a:pt x="168676" y="369690"/>
                </a:cubicBezTo>
                <a:cubicBezTo>
                  <a:pt x="166485" y="372829"/>
                  <a:pt x="162899" y="374700"/>
                  <a:pt x="159068" y="374700"/>
                </a:cubicBezTo>
                <a:lnTo>
                  <a:pt x="12314" y="374700"/>
                </a:lnTo>
                <a:cubicBezTo>
                  <a:pt x="8445" y="374700"/>
                  <a:pt x="4830" y="372791"/>
                  <a:pt x="2646" y="369601"/>
                </a:cubicBezTo>
                <a:cubicBezTo>
                  <a:pt x="462" y="366411"/>
                  <a:pt x="0" y="362348"/>
                  <a:pt x="1401" y="358747"/>
                </a:cubicBezTo>
                <a:cubicBezTo>
                  <a:pt x="11844" y="332270"/>
                  <a:pt x="34096" y="312217"/>
                  <a:pt x="61505" y="304569"/>
                </a:cubicBezTo>
                <a:cubicBezTo>
                  <a:pt x="36079" y="294610"/>
                  <a:pt x="19344" y="270085"/>
                  <a:pt x="19336" y="242773"/>
                </a:cubicBezTo>
              </a:path>
            </a:pathLst>
          </a:custGeom>
          <a:solidFill>
            <a:srgbClr val="FFE711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2551681" y="3179402"/>
            <a:ext cx="369139" cy="374700"/>
          </a:xfrm>
          <a:custGeom>
            <a:avLst/>
            <a:gdLst/>
            <a:ahLst/>
            <a:cxnLst/>
            <a:rect l="0" t="0" r="0" b="0"/>
            <a:pathLst>
              <a:path w="369139" h="374700">
                <a:moveTo>
                  <a:pt x="338531" y="288363"/>
                </a:moveTo>
                <a:lnTo>
                  <a:pt x="299500" y="249802"/>
                </a:lnTo>
                <a:cubicBezTo>
                  <a:pt x="294931" y="245233"/>
                  <a:pt x="287521" y="245233"/>
                  <a:pt x="282952" y="249802"/>
                </a:cubicBezTo>
                <a:lnTo>
                  <a:pt x="243921" y="288833"/>
                </a:lnTo>
                <a:cubicBezTo>
                  <a:pt x="240574" y="292180"/>
                  <a:pt x="239575" y="297212"/>
                  <a:pt x="241386" y="301588"/>
                </a:cubicBezTo>
                <a:cubicBezTo>
                  <a:pt x="243198" y="305956"/>
                  <a:pt x="247461" y="308811"/>
                  <a:pt x="252195" y="308818"/>
                </a:cubicBezTo>
                <a:lnTo>
                  <a:pt x="274051" y="308818"/>
                </a:lnTo>
                <a:cubicBezTo>
                  <a:pt x="268542" y="329280"/>
                  <a:pt x="249974" y="343496"/>
                  <a:pt x="228773" y="343473"/>
                </a:cubicBezTo>
                <a:lnTo>
                  <a:pt x="197547" y="343473"/>
                </a:lnTo>
                <a:cubicBezTo>
                  <a:pt x="188930" y="343473"/>
                  <a:pt x="181938" y="350466"/>
                  <a:pt x="181938" y="359090"/>
                </a:cubicBezTo>
                <a:cubicBezTo>
                  <a:pt x="181938" y="367708"/>
                  <a:pt x="188930" y="374700"/>
                  <a:pt x="197547" y="374700"/>
                </a:cubicBezTo>
                <a:lnTo>
                  <a:pt x="228773" y="374700"/>
                </a:lnTo>
                <a:cubicBezTo>
                  <a:pt x="267350" y="374677"/>
                  <a:pt x="300119" y="346485"/>
                  <a:pt x="305904" y="308349"/>
                </a:cubicBezTo>
                <a:lnTo>
                  <a:pt x="330257" y="308349"/>
                </a:lnTo>
                <a:cubicBezTo>
                  <a:pt x="334990" y="308341"/>
                  <a:pt x="339254" y="305494"/>
                  <a:pt x="341066" y="301118"/>
                </a:cubicBezTo>
                <a:cubicBezTo>
                  <a:pt x="342877" y="296742"/>
                  <a:pt x="341878" y="291710"/>
                  <a:pt x="338531" y="288363"/>
                </a:cubicBezTo>
                <a:moveTo>
                  <a:pt x="158986" y="46835"/>
                </a:moveTo>
                <a:lnTo>
                  <a:pt x="119955" y="7335"/>
                </a:lnTo>
                <a:cubicBezTo>
                  <a:pt x="116481" y="3824"/>
                  <a:pt x="111196" y="2825"/>
                  <a:pt x="106686" y="4837"/>
                </a:cubicBezTo>
                <a:cubicBezTo>
                  <a:pt x="102497" y="6768"/>
                  <a:pt x="99858" y="11002"/>
                  <a:pt x="99970" y="15609"/>
                </a:cubicBezTo>
                <a:lnTo>
                  <a:pt x="99970" y="39187"/>
                </a:lnTo>
                <a:cubicBezTo>
                  <a:pt x="58389" y="41267"/>
                  <a:pt x="25762" y="75616"/>
                  <a:pt x="25814" y="117249"/>
                </a:cubicBezTo>
                <a:lnTo>
                  <a:pt x="25814" y="148475"/>
                </a:lnTo>
                <a:cubicBezTo>
                  <a:pt x="25814" y="157100"/>
                  <a:pt x="32806" y="164085"/>
                  <a:pt x="41423" y="164085"/>
                </a:cubicBezTo>
                <a:cubicBezTo>
                  <a:pt x="50048" y="164085"/>
                  <a:pt x="57040" y="157100"/>
                  <a:pt x="57040" y="148475"/>
                </a:cubicBezTo>
                <a:lnTo>
                  <a:pt x="57040" y="117249"/>
                </a:lnTo>
                <a:cubicBezTo>
                  <a:pt x="56951" y="92836"/>
                  <a:pt x="75639" y="72448"/>
                  <a:pt x="99970" y="70413"/>
                </a:cubicBezTo>
                <a:lnTo>
                  <a:pt x="99970" y="93678"/>
                </a:lnTo>
                <a:cubicBezTo>
                  <a:pt x="99858" y="98285"/>
                  <a:pt x="102497" y="102519"/>
                  <a:pt x="106686" y="104450"/>
                </a:cubicBezTo>
                <a:cubicBezTo>
                  <a:pt x="108117" y="105069"/>
                  <a:pt x="109653" y="105389"/>
                  <a:pt x="111211" y="105382"/>
                </a:cubicBezTo>
                <a:cubicBezTo>
                  <a:pt x="114304" y="105315"/>
                  <a:pt x="117256" y="104092"/>
                  <a:pt x="119485" y="101953"/>
                </a:cubicBezTo>
                <a:lnTo>
                  <a:pt x="158986" y="62452"/>
                </a:lnTo>
                <a:cubicBezTo>
                  <a:pt x="162966" y="58002"/>
                  <a:pt x="162966" y="51285"/>
                  <a:pt x="158986" y="46835"/>
                </a:cubicBezTo>
                <a:moveTo>
                  <a:pt x="275460" y="140514"/>
                </a:moveTo>
                <a:cubicBezTo>
                  <a:pt x="314260" y="140514"/>
                  <a:pt x="345717" y="109057"/>
                  <a:pt x="345717" y="70257"/>
                </a:cubicBezTo>
                <a:cubicBezTo>
                  <a:pt x="345717" y="31457"/>
                  <a:pt x="314260" y="0"/>
                  <a:pt x="275460" y="0"/>
                </a:cubicBezTo>
                <a:cubicBezTo>
                  <a:pt x="236653" y="0"/>
                  <a:pt x="205203" y="31457"/>
                  <a:pt x="205203" y="70257"/>
                </a:cubicBezTo>
                <a:cubicBezTo>
                  <a:pt x="205203" y="109057"/>
                  <a:pt x="236653" y="140514"/>
                  <a:pt x="275460" y="140514"/>
                </a:cubicBezTo>
                <a:moveTo>
                  <a:pt x="275460" y="109288"/>
                </a:moveTo>
                <a:cubicBezTo>
                  <a:pt x="253902" y="109288"/>
                  <a:pt x="236429" y="91815"/>
                  <a:pt x="236429" y="70257"/>
                </a:cubicBezTo>
                <a:cubicBezTo>
                  <a:pt x="236407" y="66604"/>
                  <a:pt x="236936" y="62974"/>
                  <a:pt x="237987" y="59485"/>
                </a:cubicBezTo>
                <a:cubicBezTo>
                  <a:pt x="239254" y="55639"/>
                  <a:pt x="243257" y="53395"/>
                  <a:pt x="247201" y="54334"/>
                </a:cubicBezTo>
                <a:lnTo>
                  <a:pt x="248445" y="54334"/>
                </a:lnTo>
                <a:cubicBezTo>
                  <a:pt x="263496" y="61960"/>
                  <a:pt x="280134" y="65918"/>
                  <a:pt x="297003" y="65881"/>
                </a:cubicBezTo>
                <a:cubicBezTo>
                  <a:pt x="300954" y="66120"/>
                  <a:pt x="304920" y="66120"/>
                  <a:pt x="308870" y="65881"/>
                </a:cubicBezTo>
                <a:cubicBezTo>
                  <a:pt x="310153" y="65799"/>
                  <a:pt x="311420" y="66231"/>
                  <a:pt x="312381" y="67081"/>
                </a:cubicBezTo>
                <a:cubicBezTo>
                  <a:pt x="313350" y="67931"/>
                  <a:pt x="313939" y="69131"/>
                  <a:pt x="314021" y="70413"/>
                </a:cubicBezTo>
                <a:cubicBezTo>
                  <a:pt x="313939" y="91725"/>
                  <a:pt x="296772" y="109034"/>
                  <a:pt x="275460" y="109288"/>
                </a:cubicBezTo>
                <a:moveTo>
                  <a:pt x="182564" y="207178"/>
                </a:moveTo>
                <a:cubicBezTo>
                  <a:pt x="180633" y="211017"/>
                  <a:pt x="182169" y="215691"/>
                  <a:pt x="186000" y="217637"/>
                </a:cubicBezTo>
                <a:cubicBezTo>
                  <a:pt x="187089" y="218263"/>
                  <a:pt x="188334" y="218583"/>
                  <a:pt x="189586" y="218576"/>
                </a:cubicBezTo>
                <a:lnTo>
                  <a:pt x="361327" y="218576"/>
                </a:lnTo>
                <a:cubicBezTo>
                  <a:pt x="365635" y="218576"/>
                  <a:pt x="369131" y="215080"/>
                  <a:pt x="369131" y="210771"/>
                </a:cubicBezTo>
                <a:cubicBezTo>
                  <a:pt x="369139" y="209511"/>
                  <a:pt x="368818" y="208274"/>
                  <a:pt x="368200" y="207178"/>
                </a:cubicBezTo>
                <a:cubicBezTo>
                  <a:pt x="349541" y="173373"/>
                  <a:pt x="313984" y="152381"/>
                  <a:pt x="275378" y="152381"/>
                </a:cubicBezTo>
                <a:cubicBezTo>
                  <a:pt x="236772" y="152381"/>
                  <a:pt x="201215" y="173373"/>
                  <a:pt x="182564" y="207178"/>
                </a:cubicBezTo>
                <a:moveTo>
                  <a:pt x="20976" y="257607"/>
                </a:moveTo>
                <a:cubicBezTo>
                  <a:pt x="20976" y="283473"/>
                  <a:pt x="41945" y="304443"/>
                  <a:pt x="67812" y="304443"/>
                </a:cubicBezTo>
                <a:cubicBezTo>
                  <a:pt x="93678" y="304443"/>
                  <a:pt x="114647" y="283473"/>
                  <a:pt x="114647" y="257607"/>
                </a:cubicBezTo>
                <a:cubicBezTo>
                  <a:pt x="114647" y="231740"/>
                  <a:pt x="93678" y="210771"/>
                  <a:pt x="67812" y="210771"/>
                </a:cubicBezTo>
                <a:cubicBezTo>
                  <a:pt x="41945" y="210771"/>
                  <a:pt x="20976" y="231740"/>
                  <a:pt x="20976" y="257607"/>
                </a:cubicBezTo>
                <a:moveTo>
                  <a:pt x="134632" y="363928"/>
                </a:moveTo>
                <a:cubicBezTo>
                  <a:pt x="123138" y="337242"/>
                  <a:pt x="96869" y="319948"/>
                  <a:pt x="67812" y="319948"/>
                </a:cubicBezTo>
                <a:cubicBezTo>
                  <a:pt x="38755" y="319948"/>
                  <a:pt x="12486" y="337242"/>
                  <a:pt x="991" y="363928"/>
                </a:cubicBezTo>
                <a:cubicBezTo>
                  <a:pt x="0" y="366329"/>
                  <a:pt x="275" y="369064"/>
                  <a:pt x="1714" y="371226"/>
                </a:cubicBezTo>
                <a:cubicBezTo>
                  <a:pt x="3153" y="373388"/>
                  <a:pt x="5575" y="374685"/>
                  <a:pt x="8169" y="374700"/>
                </a:cubicBezTo>
                <a:lnTo>
                  <a:pt x="127454" y="374700"/>
                </a:lnTo>
                <a:cubicBezTo>
                  <a:pt x="130048" y="374685"/>
                  <a:pt x="132463" y="373388"/>
                  <a:pt x="133909" y="371226"/>
                </a:cubicBezTo>
                <a:cubicBezTo>
                  <a:pt x="135348" y="369064"/>
                  <a:pt x="135616" y="366329"/>
                  <a:pt x="134632" y="363928"/>
                </a:cubicBezTo>
              </a:path>
            </a:pathLst>
          </a:custGeom>
          <a:solidFill>
            <a:srgbClr val="FFE711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4046572" y="3179402"/>
            <a:ext cx="376012" cy="375289"/>
          </a:xfrm>
          <a:custGeom>
            <a:avLst/>
            <a:gdLst/>
            <a:ahLst/>
            <a:cxnLst/>
            <a:rect l="0" t="0" r="0" b="0"/>
            <a:pathLst>
              <a:path w="376012" h="375289">
                <a:moveTo>
                  <a:pt x="376012" y="27320"/>
                </a:moveTo>
                <a:cubicBezTo>
                  <a:pt x="375930" y="12269"/>
                  <a:pt x="363742" y="81"/>
                  <a:pt x="348692" y="0"/>
                </a:cubicBezTo>
                <a:lnTo>
                  <a:pt x="176951" y="0"/>
                </a:lnTo>
                <a:cubicBezTo>
                  <a:pt x="161900" y="81"/>
                  <a:pt x="149713" y="12269"/>
                  <a:pt x="149631" y="27320"/>
                </a:cubicBezTo>
                <a:lnTo>
                  <a:pt x="149631" y="152225"/>
                </a:lnTo>
                <a:cubicBezTo>
                  <a:pt x="149713" y="167275"/>
                  <a:pt x="161900" y="179455"/>
                  <a:pt x="176951" y="179545"/>
                </a:cubicBezTo>
                <a:lnTo>
                  <a:pt x="192568" y="179545"/>
                </a:lnTo>
                <a:cubicBezTo>
                  <a:pt x="194722" y="179545"/>
                  <a:pt x="196466" y="181289"/>
                  <a:pt x="196466" y="183444"/>
                </a:cubicBezTo>
                <a:lnTo>
                  <a:pt x="196466" y="214670"/>
                </a:lnTo>
                <a:cubicBezTo>
                  <a:pt x="196489" y="219247"/>
                  <a:pt x="199172" y="223399"/>
                  <a:pt x="203339" y="225285"/>
                </a:cubicBezTo>
                <a:cubicBezTo>
                  <a:pt x="204838" y="226038"/>
                  <a:pt x="206500" y="226410"/>
                  <a:pt x="208177" y="226381"/>
                </a:cubicBezTo>
                <a:cubicBezTo>
                  <a:pt x="210987" y="226403"/>
                  <a:pt x="213701" y="225404"/>
                  <a:pt x="215825" y="223570"/>
                </a:cubicBezTo>
                <a:lnTo>
                  <a:pt x="266724" y="180484"/>
                </a:lnTo>
                <a:cubicBezTo>
                  <a:pt x="267409" y="179858"/>
                  <a:pt x="268304" y="179523"/>
                  <a:pt x="269221" y="179545"/>
                </a:cubicBezTo>
                <a:lnTo>
                  <a:pt x="349318" y="179545"/>
                </a:lnTo>
                <a:cubicBezTo>
                  <a:pt x="364122" y="179120"/>
                  <a:pt x="375937" y="167037"/>
                  <a:pt x="376012" y="152225"/>
                </a:cubicBezTo>
                <a:lnTo>
                  <a:pt x="376012" y="27320"/>
                </a:lnTo>
                <a:moveTo>
                  <a:pt x="247678" y="74163"/>
                </a:moveTo>
                <a:cubicBezTo>
                  <a:pt x="252240" y="78732"/>
                  <a:pt x="252240" y="86134"/>
                  <a:pt x="247678" y="90711"/>
                </a:cubicBezTo>
                <a:lnTo>
                  <a:pt x="216451" y="121930"/>
                </a:lnTo>
                <a:cubicBezTo>
                  <a:pt x="211882" y="126500"/>
                  <a:pt x="204472" y="126500"/>
                  <a:pt x="199903" y="121930"/>
                </a:cubicBezTo>
                <a:cubicBezTo>
                  <a:pt x="195341" y="117361"/>
                  <a:pt x="195341" y="109959"/>
                  <a:pt x="199903" y="105382"/>
                </a:cubicBezTo>
                <a:lnTo>
                  <a:pt x="219888" y="84778"/>
                </a:lnTo>
                <a:cubicBezTo>
                  <a:pt x="220648" y="84040"/>
                  <a:pt x="221081" y="83026"/>
                  <a:pt x="221081" y="81968"/>
                </a:cubicBezTo>
                <a:cubicBezTo>
                  <a:pt x="221081" y="80909"/>
                  <a:pt x="220648" y="79888"/>
                  <a:pt x="219888" y="79157"/>
                </a:cubicBezTo>
                <a:lnTo>
                  <a:pt x="199903" y="59016"/>
                </a:lnTo>
                <a:cubicBezTo>
                  <a:pt x="196772" y="56093"/>
                  <a:pt x="195482" y="51703"/>
                  <a:pt x="196541" y="47551"/>
                </a:cubicBezTo>
                <a:cubicBezTo>
                  <a:pt x="197599" y="43399"/>
                  <a:pt x="200842" y="40164"/>
                  <a:pt x="204987" y="39105"/>
                </a:cubicBezTo>
                <a:cubicBezTo>
                  <a:pt x="209139" y="38046"/>
                  <a:pt x="213537" y="39336"/>
                  <a:pt x="216451" y="42467"/>
                </a:cubicBezTo>
                <a:lnTo>
                  <a:pt x="247678" y="74163"/>
                </a:lnTo>
                <a:moveTo>
                  <a:pt x="336981" y="113194"/>
                </a:moveTo>
                <a:cubicBezTo>
                  <a:pt x="336899" y="119619"/>
                  <a:pt x="331703" y="124815"/>
                  <a:pt x="325270" y="124897"/>
                </a:cubicBezTo>
                <a:lnTo>
                  <a:pt x="278434" y="124897"/>
                </a:lnTo>
                <a:cubicBezTo>
                  <a:pt x="271964" y="124897"/>
                  <a:pt x="266724" y="119657"/>
                  <a:pt x="266724" y="113194"/>
                </a:cubicBezTo>
                <a:cubicBezTo>
                  <a:pt x="266724" y="106723"/>
                  <a:pt x="271964" y="101483"/>
                  <a:pt x="278434" y="101483"/>
                </a:cubicBezTo>
                <a:lnTo>
                  <a:pt x="325270" y="101483"/>
                </a:lnTo>
                <a:cubicBezTo>
                  <a:pt x="331703" y="101565"/>
                  <a:pt x="336899" y="106761"/>
                  <a:pt x="336981" y="113194"/>
                </a:cubicBezTo>
                <a:moveTo>
                  <a:pt x="1311" y="363928"/>
                </a:moveTo>
                <a:cubicBezTo>
                  <a:pt x="0" y="366202"/>
                  <a:pt x="0" y="368997"/>
                  <a:pt x="1311" y="371263"/>
                </a:cubicBezTo>
                <a:cubicBezTo>
                  <a:pt x="2944" y="373924"/>
                  <a:pt x="6052" y="375289"/>
                  <a:pt x="9116" y="374700"/>
                </a:cubicBezTo>
                <a:lnTo>
                  <a:pt x="183824" y="374700"/>
                </a:lnTo>
                <a:cubicBezTo>
                  <a:pt x="186418" y="374685"/>
                  <a:pt x="188840" y="373388"/>
                  <a:pt x="190279" y="371226"/>
                </a:cubicBezTo>
                <a:cubicBezTo>
                  <a:pt x="191718" y="369064"/>
                  <a:pt x="191994" y="366329"/>
                  <a:pt x="191002" y="363928"/>
                </a:cubicBezTo>
                <a:cubicBezTo>
                  <a:pt x="190495" y="362654"/>
                  <a:pt x="189921" y="361401"/>
                  <a:pt x="189288" y="360179"/>
                </a:cubicBezTo>
                <a:cubicBezTo>
                  <a:pt x="183041" y="346910"/>
                  <a:pt x="157122" y="337696"/>
                  <a:pt x="124338" y="324897"/>
                </a:cubicBezTo>
                <a:cubicBezTo>
                  <a:pt x="120812" y="323436"/>
                  <a:pt x="118524" y="319970"/>
                  <a:pt x="118561" y="316153"/>
                </a:cubicBezTo>
                <a:lnTo>
                  <a:pt x="118561" y="312247"/>
                </a:lnTo>
                <a:cubicBezTo>
                  <a:pt x="118561" y="310093"/>
                  <a:pt x="120313" y="308349"/>
                  <a:pt x="122467" y="308349"/>
                </a:cubicBezTo>
                <a:cubicBezTo>
                  <a:pt x="137174" y="309325"/>
                  <a:pt x="151807" y="305494"/>
                  <a:pt x="164152" y="297421"/>
                </a:cubicBezTo>
                <a:cubicBezTo>
                  <a:pt x="165300" y="296697"/>
                  <a:pt x="166045" y="295490"/>
                  <a:pt x="166179" y="294141"/>
                </a:cubicBezTo>
                <a:cubicBezTo>
                  <a:pt x="166321" y="292799"/>
                  <a:pt x="165926" y="291450"/>
                  <a:pt x="165083" y="290391"/>
                </a:cubicBezTo>
                <a:cubicBezTo>
                  <a:pt x="159463" y="283839"/>
                  <a:pt x="155564" y="276027"/>
                  <a:pt x="153999" y="250428"/>
                </a:cubicBezTo>
                <a:cubicBezTo>
                  <a:pt x="151039" y="203585"/>
                  <a:pt x="121684" y="187976"/>
                  <a:pt x="96392" y="187976"/>
                </a:cubicBezTo>
                <a:cubicBezTo>
                  <a:pt x="71099" y="187976"/>
                  <a:pt x="41900" y="202959"/>
                  <a:pt x="38941" y="249802"/>
                </a:cubicBezTo>
                <a:cubicBezTo>
                  <a:pt x="37376" y="275408"/>
                  <a:pt x="33477" y="283213"/>
                  <a:pt x="27856" y="289765"/>
                </a:cubicBezTo>
                <a:cubicBezTo>
                  <a:pt x="27014" y="290823"/>
                  <a:pt x="26619" y="292173"/>
                  <a:pt x="26761" y="293514"/>
                </a:cubicBezTo>
                <a:cubicBezTo>
                  <a:pt x="26895" y="294864"/>
                  <a:pt x="27640" y="296071"/>
                  <a:pt x="28788" y="296794"/>
                </a:cubicBezTo>
                <a:cubicBezTo>
                  <a:pt x="41066" y="304882"/>
                  <a:pt x="55654" y="308721"/>
                  <a:pt x="70316" y="307722"/>
                </a:cubicBezTo>
                <a:cubicBezTo>
                  <a:pt x="71360" y="307730"/>
                  <a:pt x="72359" y="308118"/>
                  <a:pt x="73127" y="308818"/>
                </a:cubicBezTo>
                <a:cubicBezTo>
                  <a:pt x="73909" y="309541"/>
                  <a:pt x="74364" y="310555"/>
                  <a:pt x="74379" y="311629"/>
                </a:cubicBezTo>
                <a:lnTo>
                  <a:pt x="74379" y="316310"/>
                </a:lnTo>
                <a:cubicBezTo>
                  <a:pt x="74416" y="320126"/>
                  <a:pt x="72128" y="323585"/>
                  <a:pt x="68602" y="325054"/>
                </a:cubicBezTo>
                <a:cubicBezTo>
                  <a:pt x="35818" y="337853"/>
                  <a:pt x="9742" y="347066"/>
                  <a:pt x="3496" y="360335"/>
                </a:cubicBezTo>
                <a:cubicBezTo>
                  <a:pt x="2705" y="361491"/>
                  <a:pt x="1975" y="362691"/>
                  <a:pt x="1311" y="363928"/>
                </a:cubicBez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5546658" y="3179402"/>
            <a:ext cx="374730" cy="374700"/>
          </a:xfrm>
          <a:custGeom>
            <a:avLst/>
            <a:gdLst/>
            <a:ahLst/>
            <a:cxnLst/>
            <a:rect l="0" t="0" r="0" b="0"/>
            <a:pathLst>
              <a:path w="374730" h="374700">
                <a:moveTo>
                  <a:pt x="225941" y="131144"/>
                </a:moveTo>
                <a:lnTo>
                  <a:pt x="218606" y="128490"/>
                </a:lnTo>
                <a:cubicBezTo>
                  <a:pt x="216265" y="122624"/>
                  <a:pt x="215937" y="116146"/>
                  <a:pt x="217666" y="110070"/>
                </a:cubicBezTo>
                <a:cubicBezTo>
                  <a:pt x="231614" y="95087"/>
                  <a:pt x="238539" y="74878"/>
                  <a:pt x="236712" y="54491"/>
                </a:cubicBezTo>
                <a:cubicBezTo>
                  <a:pt x="237838" y="40611"/>
                  <a:pt x="233179" y="26887"/>
                  <a:pt x="223831" y="16571"/>
                </a:cubicBezTo>
                <a:cubicBezTo>
                  <a:pt x="214491" y="6254"/>
                  <a:pt x="201297" y="253"/>
                  <a:pt x="187379" y="0"/>
                </a:cubicBezTo>
                <a:cubicBezTo>
                  <a:pt x="180134" y="29"/>
                  <a:pt x="172985" y="1684"/>
                  <a:pt x="166463" y="4837"/>
                </a:cubicBezTo>
                <a:cubicBezTo>
                  <a:pt x="165449" y="5359"/>
                  <a:pt x="164703" y="6284"/>
                  <a:pt x="164405" y="7387"/>
                </a:cubicBezTo>
                <a:cubicBezTo>
                  <a:pt x="164114" y="8483"/>
                  <a:pt x="164286" y="9653"/>
                  <a:pt x="164897" y="10614"/>
                </a:cubicBezTo>
                <a:cubicBezTo>
                  <a:pt x="173559" y="23600"/>
                  <a:pt x="178121" y="38881"/>
                  <a:pt x="178009" y="54491"/>
                </a:cubicBezTo>
                <a:cubicBezTo>
                  <a:pt x="179068" y="74372"/>
                  <a:pt x="174006" y="94096"/>
                  <a:pt x="163496" y="111002"/>
                </a:cubicBezTo>
                <a:cubicBezTo>
                  <a:pt x="162937" y="112023"/>
                  <a:pt x="162937" y="113261"/>
                  <a:pt x="163496" y="114282"/>
                </a:cubicBezTo>
                <a:cubicBezTo>
                  <a:pt x="163824" y="115445"/>
                  <a:pt x="164696" y="116377"/>
                  <a:pt x="165836" y="116779"/>
                </a:cubicBezTo>
                <a:cubicBezTo>
                  <a:pt x="188788" y="125210"/>
                  <a:pt x="214387" y="135050"/>
                  <a:pt x="225628" y="154409"/>
                </a:cubicBezTo>
                <a:cubicBezTo>
                  <a:pt x="226530" y="156086"/>
                  <a:pt x="228542" y="156824"/>
                  <a:pt x="230316" y="156123"/>
                </a:cubicBezTo>
                <a:cubicBezTo>
                  <a:pt x="238203" y="153239"/>
                  <a:pt x="246366" y="151151"/>
                  <a:pt x="254670" y="149877"/>
                </a:cubicBezTo>
                <a:cubicBezTo>
                  <a:pt x="256362" y="149623"/>
                  <a:pt x="257696" y="148296"/>
                  <a:pt x="257950" y="146604"/>
                </a:cubicBezTo>
                <a:cubicBezTo>
                  <a:pt x="258129" y="144845"/>
                  <a:pt x="257197" y="143160"/>
                  <a:pt x="255609" y="142385"/>
                </a:cubicBezTo>
                <a:cubicBezTo>
                  <a:pt x="246709" y="138792"/>
                  <a:pt x="236869" y="135206"/>
                  <a:pt x="225941" y="131144"/>
                </a:cubicBezTo>
                <a:moveTo>
                  <a:pt x="206425" y="168147"/>
                </a:moveTo>
                <a:cubicBezTo>
                  <a:pt x="207305" y="167573"/>
                  <a:pt x="207916" y="166671"/>
                  <a:pt x="208117" y="165643"/>
                </a:cubicBezTo>
                <a:cubicBezTo>
                  <a:pt x="208326" y="164614"/>
                  <a:pt x="208110" y="163548"/>
                  <a:pt x="207521" y="162683"/>
                </a:cubicBezTo>
                <a:cubicBezTo>
                  <a:pt x="197368" y="147066"/>
                  <a:pt x="166306" y="138017"/>
                  <a:pt x="140387" y="128490"/>
                </a:cubicBezTo>
                <a:cubicBezTo>
                  <a:pt x="138047" y="122624"/>
                  <a:pt x="137719" y="116146"/>
                  <a:pt x="139448" y="110070"/>
                </a:cubicBezTo>
                <a:cubicBezTo>
                  <a:pt x="153395" y="95087"/>
                  <a:pt x="160320" y="74878"/>
                  <a:pt x="158494" y="54491"/>
                </a:cubicBezTo>
                <a:cubicBezTo>
                  <a:pt x="159619" y="40641"/>
                  <a:pt x="154975" y="26940"/>
                  <a:pt x="145665" y="16630"/>
                </a:cubicBezTo>
                <a:cubicBezTo>
                  <a:pt x="136362" y="6313"/>
                  <a:pt x="123205" y="298"/>
                  <a:pt x="109318" y="0"/>
                </a:cubicBezTo>
                <a:cubicBezTo>
                  <a:pt x="95430" y="298"/>
                  <a:pt x="82273" y="6313"/>
                  <a:pt x="72963" y="16630"/>
                </a:cubicBezTo>
                <a:cubicBezTo>
                  <a:pt x="63660" y="26940"/>
                  <a:pt x="59016" y="40641"/>
                  <a:pt x="60141" y="54491"/>
                </a:cubicBezTo>
                <a:cubicBezTo>
                  <a:pt x="58352" y="74580"/>
                  <a:pt x="65158" y="94491"/>
                  <a:pt x="78874" y="109288"/>
                </a:cubicBezTo>
                <a:cubicBezTo>
                  <a:pt x="80656" y="115505"/>
                  <a:pt x="80380" y="122132"/>
                  <a:pt x="78091" y="128177"/>
                </a:cubicBezTo>
                <a:lnTo>
                  <a:pt x="70130" y="131144"/>
                </a:lnTo>
                <a:cubicBezTo>
                  <a:pt x="38904" y="142698"/>
                  <a:pt x="16108" y="150972"/>
                  <a:pt x="9086" y="165180"/>
                </a:cubicBezTo>
                <a:cubicBezTo>
                  <a:pt x="3071" y="179627"/>
                  <a:pt x="0" y="195125"/>
                  <a:pt x="29" y="210771"/>
                </a:cubicBezTo>
                <a:cubicBezTo>
                  <a:pt x="29" y="215080"/>
                  <a:pt x="3525" y="218576"/>
                  <a:pt x="7834" y="218576"/>
                </a:cubicBezTo>
                <a:lnTo>
                  <a:pt x="158650" y="218576"/>
                </a:lnTo>
                <a:cubicBezTo>
                  <a:pt x="160171" y="218606"/>
                  <a:pt x="161572" y="217756"/>
                  <a:pt x="162243" y="216392"/>
                </a:cubicBezTo>
                <a:cubicBezTo>
                  <a:pt x="172426" y="196668"/>
                  <a:pt x="187678" y="180015"/>
                  <a:pt x="206425" y="168147"/>
                </a:cubicBezTo>
                <a:moveTo>
                  <a:pt x="273246" y="171740"/>
                </a:moveTo>
                <a:cubicBezTo>
                  <a:pt x="217204" y="171740"/>
                  <a:pt x="171770" y="217174"/>
                  <a:pt x="171770" y="273216"/>
                </a:cubicBezTo>
                <a:cubicBezTo>
                  <a:pt x="171770" y="329265"/>
                  <a:pt x="217204" y="374700"/>
                  <a:pt x="273246" y="374700"/>
                </a:cubicBezTo>
                <a:cubicBezTo>
                  <a:pt x="329295" y="374700"/>
                  <a:pt x="374730" y="329265"/>
                  <a:pt x="374730" y="273216"/>
                </a:cubicBezTo>
                <a:cubicBezTo>
                  <a:pt x="374648" y="217204"/>
                  <a:pt x="329258" y="171822"/>
                  <a:pt x="273246" y="171740"/>
                </a:cubicBezTo>
                <a:moveTo>
                  <a:pt x="237652" y="234185"/>
                </a:moveTo>
                <a:cubicBezTo>
                  <a:pt x="242184" y="231248"/>
                  <a:pt x="248132" y="231792"/>
                  <a:pt x="252061" y="235497"/>
                </a:cubicBezTo>
                <a:cubicBezTo>
                  <a:pt x="255982" y="239202"/>
                  <a:pt x="256869" y="245106"/>
                  <a:pt x="254200" y="249802"/>
                </a:cubicBezTo>
                <a:lnTo>
                  <a:pt x="234215" y="270406"/>
                </a:lnTo>
                <a:cubicBezTo>
                  <a:pt x="233455" y="271144"/>
                  <a:pt x="233022" y="272158"/>
                  <a:pt x="233022" y="273216"/>
                </a:cubicBezTo>
                <a:cubicBezTo>
                  <a:pt x="233022" y="274282"/>
                  <a:pt x="233455" y="275296"/>
                  <a:pt x="234215" y="276027"/>
                </a:cubicBezTo>
                <a:lnTo>
                  <a:pt x="254200" y="296638"/>
                </a:lnTo>
                <a:cubicBezTo>
                  <a:pt x="258770" y="301207"/>
                  <a:pt x="258770" y="308617"/>
                  <a:pt x="254200" y="313186"/>
                </a:cubicBezTo>
                <a:cubicBezTo>
                  <a:pt x="249631" y="317756"/>
                  <a:pt x="242221" y="317756"/>
                  <a:pt x="237652" y="313186"/>
                </a:cubicBezTo>
                <a:lnTo>
                  <a:pt x="206425" y="281960"/>
                </a:lnTo>
                <a:cubicBezTo>
                  <a:pt x="201863" y="277391"/>
                  <a:pt x="201863" y="269981"/>
                  <a:pt x="206425" y="265412"/>
                </a:cubicBezTo>
                <a:lnTo>
                  <a:pt x="237652" y="234185"/>
                </a:lnTo>
                <a:moveTo>
                  <a:pt x="308848" y="312247"/>
                </a:moveTo>
                <a:cubicBezTo>
                  <a:pt x="304271" y="316817"/>
                  <a:pt x="296869" y="316817"/>
                  <a:pt x="292299" y="312247"/>
                </a:cubicBezTo>
                <a:cubicBezTo>
                  <a:pt x="287730" y="307678"/>
                  <a:pt x="287730" y="300276"/>
                  <a:pt x="292299" y="295699"/>
                </a:cubicBezTo>
                <a:lnTo>
                  <a:pt x="312277" y="276027"/>
                </a:lnTo>
                <a:cubicBezTo>
                  <a:pt x="313045" y="275296"/>
                  <a:pt x="313477" y="274282"/>
                  <a:pt x="313477" y="273216"/>
                </a:cubicBezTo>
                <a:cubicBezTo>
                  <a:pt x="313477" y="272158"/>
                  <a:pt x="313045" y="271144"/>
                  <a:pt x="312277" y="270406"/>
                </a:cubicBezTo>
                <a:lnTo>
                  <a:pt x="292299" y="249802"/>
                </a:lnTo>
                <a:cubicBezTo>
                  <a:pt x="288222" y="247156"/>
                  <a:pt x="286202" y="242273"/>
                  <a:pt x="287216" y="237517"/>
                </a:cubicBezTo>
                <a:cubicBezTo>
                  <a:pt x="288237" y="232769"/>
                  <a:pt x="292083" y="229146"/>
                  <a:pt x="296884" y="228401"/>
                </a:cubicBezTo>
                <a:cubicBezTo>
                  <a:pt x="301684" y="227663"/>
                  <a:pt x="306448" y="229966"/>
                  <a:pt x="308848" y="234185"/>
                </a:cubicBezTo>
                <a:lnTo>
                  <a:pt x="340074" y="265412"/>
                </a:lnTo>
                <a:cubicBezTo>
                  <a:pt x="344636" y="269981"/>
                  <a:pt x="344636" y="277391"/>
                  <a:pt x="340074" y="281960"/>
                </a:cubicBezTo>
                <a:lnTo>
                  <a:pt x="308848" y="312247"/>
                </a:ln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7045126" y="3179402"/>
            <a:ext cx="375371" cy="374715"/>
          </a:xfrm>
          <a:custGeom>
            <a:avLst/>
            <a:gdLst/>
            <a:ahLst/>
            <a:cxnLst/>
            <a:rect l="0" t="0" r="0" b="0"/>
            <a:pathLst>
              <a:path w="375371" h="374715">
                <a:moveTo>
                  <a:pt x="248140" y="253701"/>
                </a:moveTo>
                <a:cubicBezTo>
                  <a:pt x="248140" y="281729"/>
                  <a:pt x="270853" y="304443"/>
                  <a:pt x="298874" y="304443"/>
                </a:cubicBezTo>
                <a:cubicBezTo>
                  <a:pt x="326902" y="304443"/>
                  <a:pt x="349616" y="281729"/>
                  <a:pt x="349616" y="253701"/>
                </a:cubicBezTo>
                <a:cubicBezTo>
                  <a:pt x="349616" y="225680"/>
                  <a:pt x="326902" y="202959"/>
                  <a:pt x="298874" y="202959"/>
                </a:cubicBezTo>
                <a:cubicBezTo>
                  <a:pt x="270853" y="202959"/>
                  <a:pt x="248140" y="225680"/>
                  <a:pt x="248140" y="253701"/>
                </a:cubicBezTo>
                <a:moveTo>
                  <a:pt x="190995" y="225441"/>
                </a:moveTo>
                <a:cubicBezTo>
                  <a:pt x="195371" y="227327"/>
                  <a:pt x="200454" y="226336"/>
                  <a:pt x="203794" y="222944"/>
                </a:cubicBezTo>
                <a:lnTo>
                  <a:pt x="244860" y="181729"/>
                </a:lnTo>
                <a:cubicBezTo>
                  <a:pt x="246314" y="180402"/>
                  <a:pt x="248192" y="179627"/>
                  <a:pt x="250167" y="179545"/>
                </a:cubicBezTo>
                <a:lnTo>
                  <a:pt x="304808" y="179545"/>
                </a:lnTo>
                <a:cubicBezTo>
                  <a:pt x="319866" y="179455"/>
                  <a:pt x="332046" y="167275"/>
                  <a:pt x="332135" y="152225"/>
                </a:cubicBezTo>
                <a:lnTo>
                  <a:pt x="332135" y="27320"/>
                </a:lnTo>
                <a:cubicBezTo>
                  <a:pt x="332046" y="12269"/>
                  <a:pt x="319866" y="81"/>
                  <a:pt x="304808" y="0"/>
                </a:cubicBezTo>
                <a:lnTo>
                  <a:pt x="86231" y="0"/>
                </a:lnTo>
                <a:cubicBezTo>
                  <a:pt x="71181" y="81"/>
                  <a:pt x="59001" y="12269"/>
                  <a:pt x="58911" y="27320"/>
                </a:cubicBezTo>
                <a:lnTo>
                  <a:pt x="58911" y="152225"/>
                </a:lnTo>
                <a:cubicBezTo>
                  <a:pt x="59001" y="167275"/>
                  <a:pt x="71181" y="179455"/>
                  <a:pt x="86231" y="179545"/>
                </a:cubicBezTo>
                <a:lnTo>
                  <a:pt x="176004" y="179545"/>
                </a:lnTo>
                <a:cubicBezTo>
                  <a:pt x="180320" y="179545"/>
                  <a:pt x="183809" y="183041"/>
                  <a:pt x="183809" y="187350"/>
                </a:cubicBezTo>
                <a:lnTo>
                  <a:pt x="183809" y="214670"/>
                </a:lnTo>
                <a:cubicBezTo>
                  <a:pt x="183779" y="219396"/>
                  <a:pt x="186627" y="223660"/>
                  <a:pt x="190995" y="225441"/>
                </a:cubicBezTo>
                <a:moveTo>
                  <a:pt x="241893" y="66820"/>
                </a:moveTo>
                <a:cubicBezTo>
                  <a:pt x="238755" y="63906"/>
                  <a:pt x="237465" y="59508"/>
                  <a:pt x="238531" y="55355"/>
                </a:cubicBezTo>
                <a:cubicBezTo>
                  <a:pt x="239590" y="51211"/>
                  <a:pt x="242825" y="47968"/>
                  <a:pt x="246977" y="46910"/>
                </a:cubicBezTo>
                <a:cubicBezTo>
                  <a:pt x="251122" y="45851"/>
                  <a:pt x="255520" y="47141"/>
                  <a:pt x="258442" y="50272"/>
                </a:cubicBezTo>
                <a:lnTo>
                  <a:pt x="289668" y="81498"/>
                </a:lnTo>
                <a:cubicBezTo>
                  <a:pt x="294230" y="86067"/>
                  <a:pt x="294230" y="93477"/>
                  <a:pt x="289668" y="98047"/>
                </a:cubicBezTo>
                <a:lnTo>
                  <a:pt x="258442" y="129273"/>
                </a:lnTo>
                <a:cubicBezTo>
                  <a:pt x="253872" y="133835"/>
                  <a:pt x="246463" y="133835"/>
                  <a:pt x="241893" y="129273"/>
                </a:cubicBezTo>
                <a:cubicBezTo>
                  <a:pt x="237324" y="124703"/>
                  <a:pt x="237324" y="117294"/>
                  <a:pt x="241893" y="112724"/>
                </a:cubicBezTo>
                <a:lnTo>
                  <a:pt x="262035" y="92583"/>
                </a:lnTo>
                <a:cubicBezTo>
                  <a:pt x="262795" y="91845"/>
                  <a:pt x="263227" y="90831"/>
                  <a:pt x="263227" y="89772"/>
                </a:cubicBezTo>
                <a:cubicBezTo>
                  <a:pt x="263227" y="88714"/>
                  <a:pt x="262795" y="87700"/>
                  <a:pt x="262035" y="86962"/>
                </a:cubicBezTo>
                <a:lnTo>
                  <a:pt x="241893" y="66820"/>
                </a:lnTo>
                <a:moveTo>
                  <a:pt x="149154" y="112724"/>
                </a:moveTo>
                <a:cubicBezTo>
                  <a:pt x="153716" y="117294"/>
                  <a:pt x="153716" y="124703"/>
                  <a:pt x="149154" y="129273"/>
                </a:cubicBezTo>
                <a:cubicBezTo>
                  <a:pt x="144584" y="133835"/>
                  <a:pt x="137174" y="133835"/>
                  <a:pt x="132605" y="129273"/>
                </a:cubicBezTo>
                <a:lnTo>
                  <a:pt x="101379" y="98047"/>
                </a:lnTo>
                <a:cubicBezTo>
                  <a:pt x="96809" y="93477"/>
                  <a:pt x="96809" y="86067"/>
                  <a:pt x="101379" y="81498"/>
                </a:cubicBezTo>
                <a:lnTo>
                  <a:pt x="132605" y="50272"/>
                </a:lnTo>
                <a:cubicBezTo>
                  <a:pt x="135520" y="47141"/>
                  <a:pt x="139918" y="45851"/>
                  <a:pt x="144070" y="46910"/>
                </a:cubicBezTo>
                <a:cubicBezTo>
                  <a:pt x="148214" y="47968"/>
                  <a:pt x="151457" y="51211"/>
                  <a:pt x="152515" y="55355"/>
                </a:cubicBezTo>
                <a:cubicBezTo>
                  <a:pt x="153574" y="59508"/>
                  <a:pt x="152284" y="63906"/>
                  <a:pt x="149154" y="66820"/>
                </a:cubicBezTo>
                <a:lnTo>
                  <a:pt x="129012" y="86962"/>
                </a:lnTo>
                <a:cubicBezTo>
                  <a:pt x="128252" y="87700"/>
                  <a:pt x="127819" y="88714"/>
                  <a:pt x="127819" y="89772"/>
                </a:cubicBezTo>
                <a:cubicBezTo>
                  <a:pt x="127819" y="90831"/>
                  <a:pt x="128252" y="91845"/>
                  <a:pt x="129012" y="92583"/>
                </a:cubicBezTo>
                <a:lnTo>
                  <a:pt x="149154" y="112724"/>
                </a:lnTo>
                <a:moveTo>
                  <a:pt x="180380" y="132709"/>
                </a:moveTo>
                <a:cubicBezTo>
                  <a:pt x="178591" y="132687"/>
                  <a:pt x="176824" y="132255"/>
                  <a:pt x="175229" y="131457"/>
                </a:cubicBezTo>
                <a:cubicBezTo>
                  <a:pt x="172396" y="130145"/>
                  <a:pt x="170234" y="127737"/>
                  <a:pt x="169228" y="124785"/>
                </a:cubicBezTo>
                <a:cubicBezTo>
                  <a:pt x="168229" y="121841"/>
                  <a:pt x="168475" y="118606"/>
                  <a:pt x="169914" y="115848"/>
                </a:cubicBezTo>
                <a:lnTo>
                  <a:pt x="201140" y="53395"/>
                </a:lnTo>
                <a:cubicBezTo>
                  <a:pt x="202452" y="50570"/>
                  <a:pt x="204860" y="48401"/>
                  <a:pt x="207812" y="47402"/>
                </a:cubicBezTo>
                <a:cubicBezTo>
                  <a:pt x="210764" y="46395"/>
                  <a:pt x="213991" y="46641"/>
                  <a:pt x="216757" y="48087"/>
                </a:cubicBezTo>
                <a:cubicBezTo>
                  <a:pt x="219552" y="49429"/>
                  <a:pt x="221684" y="51844"/>
                  <a:pt x="222683" y="54782"/>
                </a:cubicBezTo>
                <a:cubicBezTo>
                  <a:pt x="223682" y="57719"/>
                  <a:pt x="223458" y="60931"/>
                  <a:pt x="222065" y="63697"/>
                </a:cubicBezTo>
                <a:lnTo>
                  <a:pt x="190838" y="126149"/>
                </a:lnTo>
                <a:cubicBezTo>
                  <a:pt x="188811" y="130302"/>
                  <a:pt x="184524" y="132866"/>
                  <a:pt x="179910" y="132709"/>
                </a:cubicBezTo>
                <a:lnTo>
                  <a:pt x="180380" y="132709"/>
                </a:lnTo>
                <a:moveTo>
                  <a:pt x="25814" y="253701"/>
                </a:moveTo>
                <a:cubicBezTo>
                  <a:pt x="25814" y="281729"/>
                  <a:pt x="48527" y="304443"/>
                  <a:pt x="76556" y="304443"/>
                </a:cubicBezTo>
                <a:cubicBezTo>
                  <a:pt x="104577" y="304443"/>
                  <a:pt x="127297" y="281729"/>
                  <a:pt x="127297" y="253701"/>
                </a:cubicBezTo>
                <a:cubicBezTo>
                  <a:pt x="127297" y="225680"/>
                  <a:pt x="104577" y="202959"/>
                  <a:pt x="76556" y="202959"/>
                </a:cubicBezTo>
                <a:cubicBezTo>
                  <a:pt x="48527" y="202959"/>
                  <a:pt x="25814" y="225680"/>
                  <a:pt x="25814" y="253701"/>
                </a:cubicBezTo>
                <a:moveTo>
                  <a:pt x="8169" y="374700"/>
                </a:moveTo>
                <a:lnTo>
                  <a:pt x="144934" y="374700"/>
                </a:lnTo>
                <a:cubicBezTo>
                  <a:pt x="147297" y="374655"/>
                  <a:pt x="149511" y="373567"/>
                  <a:pt x="150987" y="371725"/>
                </a:cubicBezTo>
                <a:cubicBezTo>
                  <a:pt x="152463" y="369884"/>
                  <a:pt x="153052" y="367491"/>
                  <a:pt x="152590" y="365181"/>
                </a:cubicBezTo>
                <a:cubicBezTo>
                  <a:pt x="144360" y="329825"/>
                  <a:pt x="112851" y="304800"/>
                  <a:pt x="76556" y="304800"/>
                </a:cubicBezTo>
                <a:cubicBezTo>
                  <a:pt x="40253" y="304800"/>
                  <a:pt x="8743" y="329825"/>
                  <a:pt x="521" y="365181"/>
                </a:cubicBezTo>
                <a:cubicBezTo>
                  <a:pt x="0" y="367484"/>
                  <a:pt x="573" y="369907"/>
                  <a:pt x="2079" y="371733"/>
                </a:cubicBezTo>
                <a:cubicBezTo>
                  <a:pt x="3540" y="373619"/>
                  <a:pt x="5792" y="374715"/>
                  <a:pt x="8169" y="374700"/>
                </a:cubicBezTo>
                <a:moveTo>
                  <a:pt x="222847" y="365181"/>
                </a:moveTo>
                <a:cubicBezTo>
                  <a:pt x="222378" y="367491"/>
                  <a:pt x="222966" y="369884"/>
                  <a:pt x="224442" y="371725"/>
                </a:cubicBezTo>
                <a:cubicBezTo>
                  <a:pt x="225918" y="373567"/>
                  <a:pt x="228140" y="374655"/>
                  <a:pt x="230495" y="374700"/>
                </a:cubicBezTo>
                <a:lnTo>
                  <a:pt x="367260" y="374700"/>
                </a:lnTo>
                <a:cubicBezTo>
                  <a:pt x="369616" y="374655"/>
                  <a:pt x="371830" y="373567"/>
                  <a:pt x="373313" y="371725"/>
                </a:cubicBezTo>
                <a:cubicBezTo>
                  <a:pt x="374789" y="369884"/>
                  <a:pt x="375371" y="367491"/>
                  <a:pt x="374908" y="365181"/>
                </a:cubicBezTo>
                <a:cubicBezTo>
                  <a:pt x="366686" y="329825"/>
                  <a:pt x="335177" y="304800"/>
                  <a:pt x="298874" y="304800"/>
                </a:cubicBezTo>
                <a:cubicBezTo>
                  <a:pt x="262579" y="304800"/>
                  <a:pt x="231069" y="329825"/>
                  <a:pt x="222847" y="365181"/>
                </a:cubicBez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8109" y="2571377"/>
            <a:ext cx="1009482" cy="65747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4F4F4"/>
                </a:solidFill>
                <a:latin typeface="Shantell Sans"/>
              </a:rPr>
              <a:t>PR Review by
Peer
Developer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57408" y="2571377"/>
            <a:ext cx="953224" cy="65747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4F4F4"/>
                </a:solidFill>
                <a:latin typeface="Shantell Sans"/>
              </a:rPr>
              <a:t>Developer
Review and
Test Changes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20624" y="2571377"/>
            <a:ext cx="829296" cy="65747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4F4F4"/>
                </a:solidFill>
                <a:latin typeface="Shantell Sans"/>
              </a:rPr>
              <a:t>Developer
Gets Specs
from Jira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54731" y="2571377"/>
            <a:ext cx="963355" cy="65747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4F4F4"/>
                </a:solidFill>
                <a:latin typeface="Shantell Sans"/>
              </a:rPr>
              <a:t>Analyst
Reviews and
Edits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7760" y="2571377"/>
            <a:ext cx="1039762" cy="65747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4F4F4"/>
                </a:solidFill>
                <a:latin typeface="Shantell Sans"/>
              </a:rPr>
              <a:t>Business
Analyst Feeds
Specs to GPT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67237" y="4232193"/>
            <a:ext cx="1039531" cy="65747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4F4F4"/>
                </a:solidFill>
                <a:latin typeface="Shantell Sans"/>
              </a:rPr>
              <a:t>GPT
Generates
Detailed Specs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96753" y="4232193"/>
            <a:ext cx="978152" cy="87663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4F4F4"/>
                </a:solidFill>
                <a:latin typeface="Shantell Sans"/>
              </a:rPr>
              <a:t>Dev and BA
Validates
Specs to Jira
Description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9707" y="4228093"/>
            <a:ext cx="1065092" cy="43831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4F4F4"/>
                </a:solidFill>
                <a:latin typeface="Shantell Sans"/>
              </a:rPr>
              <a:t>User Story
Dev Completed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78707" y="4232193"/>
            <a:ext cx="1009482" cy="43831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4F4F4"/>
                </a:solidFill>
                <a:latin typeface="Shantell Sans"/>
              </a:rPr>
              <a:t>PR Review by
Copilot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04269" y="1749175"/>
            <a:ext cx="3211310" cy="26090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400" b="1">
                <a:solidFill>
                  <a:srgbClr val="F4F4F4"/>
                </a:solidFill>
                <a:latin typeface="Shantell Sans"/>
              </a:rPr>
              <a:t>Software Development Workflow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69243" y="4232193"/>
            <a:ext cx="1030794" cy="43831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4F4F4"/>
                </a:solidFill>
                <a:latin typeface="Shantell Sans"/>
              </a:rPr>
              <a:t>Execute with
Github Copilot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